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ppt/ink/ink4650.xml" ContentType="application/inkml+xml"/>
  <Override PartName="/ppt/ink/ink4651.xml" ContentType="application/inkml+xml"/>
  <Override PartName="/ppt/ink/ink4652.xml" ContentType="application/inkml+xml"/>
  <Override PartName="/ppt/ink/ink4653.xml" ContentType="application/inkml+xml"/>
  <Override PartName="/ppt/ink/ink4654.xml" ContentType="application/inkml+xml"/>
  <Override PartName="/ppt/ink/ink4655.xml" ContentType="application/inkml+xml"/>
  <Override PartName="/ppt/ink/ink4656.xml" ContentType="application/inkml+xml"/>
  <Override PartName="/ppt/ink/ink4657.xml" ContentType="application/inkml+xml"/>
  <Override PartName="/ppt/ink/ink4658.xml" ContentType="application/inkml+xml"/>
  <Override PartName="/ppt/ink/ink4659.xml" ContentType="application/inkml+xml"/>
  <Override PartName="/ppt/ink/ink4660.xml" ContentType="application/inkml+xml"/>
  <Override PartName="/ppt/ink/ink4661.xml" ContentType="application/inkml+xml"/>
  <Override PartName="/ppt/ink/ink4662.xml" ContentType="application/inkml+xml"/>
  <Override PartName="/ppt/ink/ink4663.xml" ContentType="application/inkml+xml"/>
  <Override PartName="/ppt/ink/ink4664.xml" ContentType="application/inkml+xml"/>
  <Override PartName="/ppt/ink/ink4665.xml" ContentType="application/inkml+xml"/>
  <Override PartName="/ppt/ink/ink4666.xml" ContentType="application/inkml+xml"/>
  <Override PartName="/ppt/ink/ink4667.xml" ContentType="application/inkml+xml"/>
  <Override PartName="/ppt/ink/ink4668.xml" ContentType="application/inkml+xml"/>
  <Override PartName="/ppt/ink/ink4669.xml" ContentType="application/inkml+xml"/>
  <Override PartName="/ppt/ink/ink4670.xml" ContentType="application/inkml+xml"/>
  <Override PartName="/ppt/ink/ink4671.xml" ContentType="application/inkml+xml"/>
  <Override PartName="/ppt/ink/ink4672.xml" ContentType="application/inkml+xml"/>
  <Override PartName="/ppt/ink/ink4673.xml" ContentType="application/inkml+xml"/>
  <Override PartName="/ppt/ink/ink4674.xml" ContentType="application/inkml+xml"/>
  <Override PartName="/ppt/ink/ink4675.xml" ContentType="application/inkml+xml"/>
  <Override PartName="/ppt/ink/ink4676.xml" ContentType="application/inkml+xml"/>
  <Override PartName="/ppt/ink/ink4677.xml" ContentType="application/inkml+xml"/>
  <Override PartName="/ppt/ink/ink4678.xml" ContentType="application/inkml+xml"/>
  <Override PartName="/ppt/ink/ink4679.xml" ContentType="application/inkml+xml"/>
  <Override PartName="/ppt/ink/ink4680.xml" ContentType="application/inkml+xml"/>
  <Override PartName="/ppt/ink/ink4681.xml" ContentType="application/inkml+xml"/>
  <Override PartName="/ppt/ink/ink4682.xml" ContentType="application/inkml+xml"/>
  <Override PartName="/ppt/ink/ink4683.xml" ContentType="application/inkml+xml"/>
  <Override PartName="/ppt/ink/ink4684.xml" ContentType="application/inkml+xml"/>
  <Override PartName="/ppt/ink/ink4685.xml" ContentType="application/inkml+xml"/>
  <Override PartName="/ppt/ink/ink4686.xml" ContentType="application/inkml+xml"/>
  <Override PartName="/ppt/ink/ink4687.xml" ContentType="application/inkml+xml"/>
  <Override PartName="/ppt/ink/ink4688.xml" ContentType="application/inkml+xml"/>
  <Override PartName="/ppt/ink/ink4689.xml" ContentType="application/inkml+xml"/>
  <Override PartName="/ppt/ink/ink4690.xml" ContentType="application/inkml+xml"/>
  <Override PartName="/ppt/ink/ink4691.xml" ContentType="application/inkml+xml"/>
  <Override PartName="/ppt/ink/ink4692.xml" ContentType="application/inkml+xml"/>
  <Override PartName="/ppt/ink/ink4693.xml" ContentType="application/inkml+xml"/>
  <Override PartName="/ppt/ink/ink4694.xml" ContentType="application/inkml+xml"/>
  <Override PartName="/ppt/ink/ink4695.xml" ContentType="application/inkml+xml"/>
  <Override PartName="/ppt/ink/ink4696.xml" ContentType="application/inkml+xml"/>
  <Override PartName="/ppt/ink/ink4697.xml" ContentType="application/inkml+xml"/>
  <Override PartName="/ppt/ink/ink4698.xml" ContentType="application/inkml+xml"/>
  <Override PartName="/ppt/ink/ink4699.xml" ContentType="application/inkml+xml"/>
  <Override PartName="/ppt/ink/ink4700.xml" ContentType="application/inkml+xml"/>
  <Override PartName="/ppt/ink/ink4701.xml" ContentType="application/inkml+xml"/>
  <Override PartName="/ppt/ink/ink4702.xml" ContentType="application/inkml+xml"/>
  <Override PartName="/ppt/ink/ink4703.xml" ContentType="application/inkml+xml"/>
  <Override PartName="/ppt/ink/ink4704.xml" ContentType="application/inkml+xml"/>
  <Override PartName="/ppt/ink/ink4705.xml" ContentType="application/inkml+xml"/>
  <Override PartName="/ppt/ink/ink4706.xml" ContentType="application/inkml+xml"/>
  <Override PartName="/ppt/ink/ink4707.xml" ContentType="application/inkml+xml"/>
  <Override PartName="/ppt/ink/ink4708.xml" ContentType="application/inkml+xml"/>
  <Override PartName="/ppt/ink/ink4709.xml" ContentType="application/inkml+xml"/>
  <Override PartName="/ppt/ink/ink4710.xml" ContentType="application/inkml+xml"/>
  <Override PartName="/ppt/ink/ink4711.xml" ContentType="application/inkml+xml"/>
  <Override PartName="/ppt/ink/ink4712.xml" ContentType="application/inkml+xml"/>
  <Override PartName="/ppt/ink/ink4713.xml" ContentType="application/inkml+xml"/>
  <Override PartName="/ppt/ink/ink4714.xml" ContentType="application/inkml+xml"/>
  <Override PartName="/ppt/ink/ink4715.xml" ContentType="application/inkml+xml"/>
  <Override PartName="/ppt/ink/ink4716.xml" ContentType="application/inkml+xml"/>
  <Override PartName="/ppt/ink/ink4717.xml" ContentType="application/inkml+xml"/>
  <Override PartName="/ppt/ink/ink4718.xml" ContentType="application/inkml+xml"/>
  <Override PartName="/ppt/ink/ink4719.xml" ContentType="application/inkml+xml"/>
  <Override PartName="/ppt/ink/ink4720.xml" ContentType="application/inkml+xml"/>
  <Override PartName="/ppt/ink/ink4721.xml" ContentType="application/inkml+xml"/>
  <Override PartName="/ppt/ink/ink4722.xml" ContentType="application/inkml+xml"/>
  <Override PartName="/ppt/ink/ink4723.xml" ContentType="application/inkml+xml"/>
  <Override PartName="/ppt/ink/ink4724.xml" ContentType="application/inkml+xml"/>
  <Override PartName="/ppt/ink/ink4725.xml" ContentType="application/inkml+xml"/>
  <Override PartName="/ppt/ink/ink4726.xml" ContentType="application/inkml+xml"/>
  <Override PartName="/ppt/ink/ink4727.xml" ContentType="application/inkml+xml"/>
  <Override PartName="/ppt/ink/ink4728.xml" ContentType="application/inkml+xml"/>
  <Override PartName="/ppt/ink/ink4729.xml" ContentType="application/inkml+xml"/>
  <Override PartName="/ppt/ink/ink4730.xml" ContentType="application/inkml+xml"/>
  <Override PartName="/ppt/ink/ink4731.xml" ContentType="application/inkml+xml"/>
  <Override PartName="/ppt/ink/ink4732.xml" ContentType="application/inkml+xml"/>
  <Override PartName="/ppt/ink/ink4733.xml" ContentType="application/inkml+xml"/>
  <Override PartName="/ppt/ink/ink4734.xml" ContentType="application/inkml+xml"/>
  <Override PartName="/ppt/ink/ink4735.xml" ContentType="application/inkml+xml"/>
  <Override PartName="/ppt/ink/ink4736.xml" ContentType="application/inkml+xml"/>
  <Override PartName="/ppt/ink/ink4737.xml" ContentType="application/inkml+xml"/>
  <Override PartName="/ppt/ink/ink4738.xml" ContentType="application/inkml+xml"/>
  <Override PartName="/ppt/ink/ink4739.xml" ContentType="application/inkml+xml"/>
  <Override PartName="/ppt/ink/ink4740.xml" ContentType="application/inkml+xml"/>
  <Override PartName="/ppt/ink/ink4741.xml" ContentType="application/inkml+xml"/>
  <Override PartName="/ppt/ink/ink4742.xml" ContentType="application/inkml+xml"/>
  <Override PartName="/ppt/ink/ink4743.xml" ContentType="application/inkml+xml"/>
  <Override PartName="/ppt/ink/ink4744.xml" ContentType="application/inkml+xml"/>
  <Override PartName="/ppt/ink/ink4745.xml" ContentType="application/inkml+xml"/>
  <Override PartName="/ppt/ink/ink4746.xml" ContentType="application/inkml+xml"/>
  <Override PartName="/ppt/ink/ink4747.xml" ContentType="application/inkml+xml"/>
  <Override PartName="/ppt/ink/ink4748.xml" ContentType="application/inkml+xml"/>
  <Override PartName="/ppt/ink/ink4749.xml" ContentType="application/inkml+xml"/>
  <Override PartName="/ppt/ink/ink4750.xml" ContentType="application/inkml+xml"/>
  <Override PartName="/ppt/ink/ink4751.xml" ContentType="application/inkml+xml"/>
  <Override PartName="/ppt/ink/ink4752.xml" ContentType="application/inkml+xml"/>
  <Override PartName="/ppt/ink/ink4753.xml" ContentType="application/inkml+xml"/>
  <Override PartName="/ppt/ink/ink4754.xml" ContentType="application/inkml+xml"/>
  <Override PartName="/ppt/ink/ink4755.xml" ContentType="application/inkml+xml"/>
  <Override PartName="/ppt/ink/ink4756.xml" ContentType="application/inkml+xml"/>
  <Override PartName="/ppt/ink/ink4757.xml" ContentType="application/inkml+xml"/>
  <Override PartName="/ppt/ink/ink4758.xml" ContentType="application/inkml+xml"/>
  <Override PartName="/ppt/ink/ink4759.xml" ContentType="application/inkml+xml"/>
  <Override PartName="/ppt/ink/ink4760.xml" ContentType="application/inkml+xml"/>
  <Override PartName="/ppt/ink/ink4761.xml" ContentType="application/inkml+xml"/>
  <Override PartName="/ppt/ink/ink4762.xml" ContentType="application/inkml+xml"/>
  <Override PartName="/ppt/ink/ink4763.xml" ContentType="application/inkml+xml"/>
  <Override PartName="/ppt/ink/ink4764.xml" ContentType="application/inkml+xml"/>
  <Override PartName="/ppt/ink/ink4765.xml" ContentType="application/inkml+xml"/>
  <Override PartName="/ppt/ink/ink4766.xml" ContentType="application/inkml+xml"/>
  <Override PartName="/ppt/ink/ink4767.xml" ContentType="application/inkml+xml"/>
  <Override PartName="/ppt/ink/ink4768.xml" ContentType="application/inkml+xml"/>
  <Override PartName="/ppt/ink/ink4769.xml" ContentType="application/inkml+xml"/>
  <Override PartName="/ppt/ink/ink4770.xml" ContentType="application/inkml+xml"/>
  <Override PartName="/ppt/ink/ink4771.xml" ContentType="application/inkml+xml"/>
  <Override PartName="/ppt/ink/ink4772.xml" ContentType="application/inkml+xml"/>
  <Override PartName="/ppt/ink/ink4773.xml" ContentType="application/inkml+xml"/>
  <Override PartName="/ppt/ink/ink4774.xml" ContentType="application/inkml+xml"/>
  <Override PartName="/ppt/ink/ink4775.xml" ContentType="application/inkml+xml"/>
  <Override PartName="/ppt/ink/ink4776.xml" ContentType="application/inkml+xml"/>
  <Override PartName="/ppt/ink/ink4777.xml" ContentType="application/inkml+xml"/>
  <Override PartName="/ppt/ink/ink4778.xml" ContentType="application/inkml+xml"/>
  <Override PartName="/ppt/ink/ink4779.xml" ContentType="application/inkml+xml"/>
  <Override PartName="/ppt/ink/ink4780.xml" ContentType="application/inkml+xml"/>
  <Override PartName="/ppt/ink/ink4781.xml" ContentType="application/inkml+xml"/>
  <Override PartName="/ppt/ink/ink4782.xml" ContentType="application/inkml+xml"/>
  <Override PartName="/ppt/ink/ink4783.xml" ContentType="application/inkml+xml"/>
  <Override PartName="/ppt/ink/ink4784.xml" ContentType="application/inkml+xml"/>
  <Override PartName="/ppt/ink/ink4785.xml" ContentType="application/inkml+xml"/>
  <Override PartName="/ppt/ink/ink4786.xml" ContentType="application/inkml+xml"/>
  <Override PartName="/ppt/ink/ink4787.xml" ContentType="application/inkml+xml"/>
  <Override PartName="/ppt/ink/ink4788.xml" ContentType="application/inkml+xml"/>
  <Override PartName="/ppt/ink/ink4789.xml" ContentType="application/inkml+xml"/>
  <Override PartName="/ppt/ink/ink4790.xml" ContentType="application/inkml+xml"/>
  <Override PartName="/ppt/ink/ink4791.xml" ContentType="application/inkml+xml"/>
  <Override PartName="/ppt/ink/ink4792.xml" ContentType="application/inkml+xml"/>
  <Override PartName="/ppt/ink/ink4793.xml" ContentType="application/inkml+xml"/>
  <Override PartName="/ppt/ink/ink4794.xml" ContentType="application/inkml+xml"/>
  <Override PartName="/ppt/ink/ink4795.xml" ContentType="application/inkml+xml"/>
  <Override PartName="/ppt/ink/ink4796.xml" ContentType="application/inkml+xml"/>
  <Override PartName="/ppt/ink/ink4797.xml" ContentType="application/inkml+xml"/>
  <Override PartName="/ppt/ink/ink4798.xml" ContentType="application/inkml+xml"/>
  <Override PartName="/ppt/ink/ink4799.xml" ContentType="application/inkml+xml"/>
  <Override PartName="/ppt/ink/ink4800.xml" ContentType="application/inkml+xml"/>
  <Override PartName="/ppt/ink/ink4801.xml" ContentType="application/inkml+xml"/>
  <Override PartName="/ppt/ink/ink4802.xml" ContentType="application/inkml+xml"/>
  <Override PartName="/ppt/ink/ink4803.xml" ContentType="application/inkml+xml"/>
  <Override PartName="/ppt/ink/ink4804.xml" ContentType="application/inkml+xml"/>
  <Override PartName="/ppt/ink/ink4805.xml" ContentType="application/inkml+xml"/>
  <Override PartName="/ppt/ink/ink4806.xml" ContentType="application/inkml+xml"/>
  <Override PartName="/ppt/ink/ink4807.xml" ContentType="application/inkml+xml"/>
  <Override PartName="/ppt/ink/ink4808.xml" ContentType="application/inkml+xml"/>
  <Override PartName="/ppt/ink/ink4809.xml" ContentType="application/inkml+xml"/>
  <Override PartName="/ppt/ink/ink4810.xml" ContentType="application/inkml+xml"/>
  <Override PartName="/ppt/ink/ink4811.xml" ContentType="application/inkml+xml"/>
  <Override PartName="/ppt/ink/ink4812.xml" ContentType="application/inkml+xml"/>
  <Override PartName="/ppt/ink/ink4813.xml" ContentType="application/inkml+xml"/>
  <Override PartName="/ppt/ink/ink4814.xml" ContentType="application/inkml+xml"/>
  <Override PartName="/ppt/ink/ink4815.xml" ContentType="application/inkml+xml"/>
  <Override PartName="/ppt/ink/ink4816.xml" ContentType="application/inkml+xml"/>
  <Override PartName="/ppt/ink/ink4817.xml" ContentType="application/inkml+xml"/>
  <Override PartName="/ppt/ink/ink4818.xml" ContentType="application/inkml+xml"/>
  <Override PartName="/ppt/ink/ink4819.xml" ContentType="application/inkml+xml"/>
  <Override PartName="/ppt/ink/ink4820.xml" ContentType="application/inkml+xml"/>
  <Override PartName="/ppt/ink/ink4821.xml" ContentType="application/inkml+xml"/>
  <Override PartName="/ppt/ink/ink4822.xml" ContentType="application/inkml+xml"/>
  <Override PartName="/ppt/ink/ink4823.xml" ContentType="application/inkml+xml"/>
  <Override PartName="/ppt/ink/ink4824.xml" ContentType="application/inkml+xml"/>
  <Override PartName="/ppt/ink/ink4825.xml" ContentType="application/inkml+xml"/>
  <Override PartName="/ppt/ink/ink4826.xml" ContentType="application/inkml+xml"/>
  <Override PartName="/ppt/ink/ink4827.xml" ContentType="application/inkml+xml"/>
  <Override PartName="/ppt/ink/ink4828.xml" ContentType="application/inkml+xml"/>
  <Override PartName="/ppt/ink/ink4829.xml" ContentType="application/inkml+xml"/>
  <Override PartName="/ppt/ink/ink4830.xml" ContentType="application/inkml+xml"/>
  <Override PartName="/ppt/ink/ink4831.xml" ContentType="application/inkml+xml"/>
  <Override PartName="/ppt/ink/ink4832.xml" ContentType="application/inkml+xml"/>
  <Override PartName="/ppt/ink/ink4833.xml" ContentType="application/inkml+xml"/>
  <Override PartName="/ppt/ink/ink4834.xml" ContentType="application/inkml+xml"/>
  <Override PartName="/ppt/ink/ink4835.xml" ContentType="application/inkml+xml"/>
  <Override PartName="/ppt/ink/ink4836.xml" ContentType="application/inkml+xml"/>
  <Override PartName="/ppt/ink/ink4837.xml" ContentType="application/inkml+xml"/>
  <Override PartName="/ppt/ink/ink4838.xml" ContentType="application/inkml+xml"/>
  <Override PartName="/ppt/ink/ink4839.xml" ContentType="application/inkml+xml"/>
  <Override PartName="/ppt/ink/ink4840.xml" ContentType="application/inkml+xml"/>
  <Override PartName="/ppt/ink/ink4841.xml" ContentType="application/inkml+xml"/>
  <Override PartName="/ppt/ink/ink4842.xml" ContentType="application/inkml+xml"/>
  <Override PartName="/ppt/ink/ink4843.xml" ContentType="application/inkml+xml"/>
  <Override PartName="/ppt/ink/ink4844.xml" ContentType="application/inkml+xml"/>
  <Override PartName="/ppt/ink/ink4845.xml" ContentType="application/inkml+xml"/>
  <Override PartName="/ppt/ink/ink4846.xml" ContentType="application/inkml+xml"/>
  <Override PartName="/ppt/ink/ink4847.xml" ContentType="application/inkml+xml"/>
  <Override PartName="/ppt/ink/ink4848.xml" ContentType="application/inkml+xml"/>
  <Override PartName="/ppt/ink/ink4849.xml" ContentType="application/inkml+xml"/>
  <Override PartName="/ppt/ink/ink4850.xml" ContentType="application/inkml+xml"/>
  <Override PartName="/ppt/ink/ink4851.xml" ContentType="application/inkml+xml"/>
  <Override PartName="/ppt/ink/ink4852.xml" ContentType="application/inkml+xml"/>
  <Override PartName="/ppt/ink/ink4853.xml" ContentType="application/inkml+xml"/>
  <Override PartName="/ppt/ink/ink4854.xml" ContentType="application/inkml+xml"/>
  <Override PartName="/ppt/ink/ink4855.xml" ContentType="application/inkml+xml"/>
  <Override PartName="/ppt/ink/ink4856.xml" ContentType="application/inkml+xml"/>
  <Override PartName="/ppt/ink/ink4857.xml" ContentType="application/inkml+xml"/>
  <Override PartName="/ppt/ink/ink4858.xml" ContentType="application/inkml+xml"/>
  <Override PartName="/ppt/ink/ink4859.xml" ContentType="application/inkml+xml"/>
  <Override PartName="/ppt/ink/ink4860.xml" ContentType="application/inkml+xml"/>
  <Override PartName="/ppt/ink/ink4861.xml" ContentType="application/inkml+xml"/>
  <Override PartName="/ppt/ink/ink4862.xml" ContentType="application/inkml+xml"/>
  <Override PartName="/ppt/ink/ink4863.xml" ContentType="application/inkml+xml"/>
  <Override PartName="/ppt/ink/ink4864.xml" ContentType="application/inkml+xml"/>
  <Override PartName="/ppt/ink/ink4865.xml" ContentType="application/inkml+xml"/>
  <Override PartName="/ppt/ink/ink4866.xml" ContentType="application/inkml+xml"/>
  <Override PartName="/ppt/ink/ink4867.xml" ContentType="application/inkml+xml"/>
  <Override PartName="/ppt/ink/ink4868.xml" ContentType="application/inkml+xml"/>
  <Override PartName="/ppt/ink/ink4869.xml" ContentType="application/inkml+xml"/>
  <Override PartName="/ppt/ink/ink4870.xml" ContentType="application/inkml+xml"/>
  <Override PartName="/ppt/ink/ink4871.xml" ContentType="application/inkml+xml"/>
  <Override PartName="/ppt/ink/ink4872.xml" ContentType="application/inkml+xml"/>
  <Override PartName="/ppt/ink/ink4873.xml" ContentType="application/inkml+xml"/>
  <Override PartName="/ppt/ink/ink4874.xml" ContentType="application/inkml+xml"/>
  <Override PartName="/ppt/ink/ink4875.xml" ContentType="application/inkml+xml"/>
  <Override PartName="/ppt/ink/ink4876.xml" ContentType="application/inkml+xml"/>
  <Override PartName="/ppt/ink/ink4877.xml" ContentType="application/inkml+xml"/>
  <Override PartName="/ppt/ink/ink4878.xml" ContentType="application/inkml+xml"/>
  <Override PartName="/ppt/ink/ink4879.xml" ContentType="application/inkml+xml"/>
  <Override PartName="/ppt/ink/ink4880.xml" ContentType="application/inkml+xml"/>
  <Override PartName="/ppt/ink/ink4881.xml" ContentType="application/inkml+xml"/>
  <Override PartName="/ppt/ink/ink4882.xml" ContentType="application/inkml+xml"/>
  <Override PartName="/ppt/ink/ink4883.xml" ContentType="application/inkml+xml"/>
  <Override PartName="/ppt/ink/ink4884.xml" ContentType="application/inkml+xml"/>
  <Override PartName="/ppt/ink/ink4885.xml" ContentType="application/inkml+xml"/>
  <Override PartName="/ppt/ink/ink4886.xml" ContentType="application/inkml+xml"/>
  <Override PartName="/ppt/ink/ink4887.xml" ContentType="application/inkml+xml"/>
  <Override PartName="/ppt/ink/ink4888.xml" ContentType="application/inkml+xml"/>
  <Override PartName="/ppt/ink/ink4889.xml" ContentType="application/inkml+xml"/>
  <Override PartName="/ppt/ink/ink4890.xml" ContentType="application/inkml+xml"/>
  <Override PartName="/ppt/ink/ink4891.xml" ContentType="application/inkml+xml"/>
  <Override PartName="/ppt/ink/ink4892.xml" ContentType="application/inkml+xml"/>
  <Override PartName="/ppt/ink/ink4893.xml" ContentType="application/inkml+xml"/>
  <Override PartName="/ppt/ink/ink4894.xml" ContentType="application/inkml+xml"/>
  <Override PartName="/ppt/ink/ink4895.xml" ContentType="application/inkml+xml"/>
  <Override PartName="/ppt/ink/ink4896.xml" ContentType="application/inkml+xml"/>
  <Override PartName="/ppt/ink/ink4897.xml" ContentType="application/inkml+xml"/>
  <Override PartName="/ppt/ink/ink4898.xml" ContentType="application/inkml+xml"/>
  <Override PartName="/ppt/ink/ink4899.xml" ContentType="application/inkml+xml"/>
  <Override PartName="/ppt/ink/ink4900.xml" ContentType="application/inkml+xml"/>
  <Override PartName="/ppt/ink/ink4901.xml" ContentType="application/inkml+xml"/>
  <Override PartName="/ppt/ink/ink4902.xml" ContentType="application/inkml+xml"/>
  <Override PartName="/ppt/ink/ink4903.xml" ContentType="application/inkml+xml"/>
  <Override PartName="/ppt/ink/ink4904.xml" ContentType="application/inkml+xml"/>
  <Override PartName="/ppt/ink/ink4905.xml" ContentType="application/inkml+xml"/>
  <Override PartName="/ppt/ink/ink4906.xml" ContentType="application/inkml+xml"/>
  <Override PartName="/ppt/ink/ink4907.xml" ContentType="application/inkml+xml"/>
  <Override PartName="/ppt/ink/ink4908.xml" ContentType="application/inkml+xml"/>
  <Override PartName="/ppt/ink/ink4909.xml" ContentType="application/inkml+xml"/>
  <Override PartName="/ppt/ink/ink4910.xml" ContentType="application/inkml+xml"/>
  <Override PartName="/ppt/ink/ink4911.xml" ContentType="application/inkml+xml"/>
  <Override PartName="/ppt/ink/ink4912.xml" ContentType="application/inkml+xml"/>
  <Override PartName="/ppt/ink/ink4913.xml" ContentType="application/inkml+xml"/>
  <Override PartName="/ppt/ink/ink4914.xml" ContentType="application/inkml+xml"/>
  <Override PartName="/ppt/ink/ink4915.xml" ContentType="application/inkml+xml"/>
  <Override PartName="/ppt/ink/ink4916.xml" ContentType="application/inkml+xml"/>
  <Override PartName="/ppt/ink/ink4917.xml" ContentType="application/inkml+xml"/>
  <Override PartName="/ppt/ink/ink4918.xml" ContentType="application/inkml+xml"/>
  <Override PartName="/ppt/ink/ink4919.xml" ContentType="application/inkml+xml"/>
  <Override PartName="/ppt/ink/ink4920.xml" ContentType="application/inkml+xml"/>
  <Override PartName="/ppt/ink/ink4921.xml" ContentType="application/inkml+xml"/>
  <Override PartName="/ppt/ink/ink4922.xml" ContentType="application/inkml+xml"/>
  <Override PartName="/ppt/ink/ink4923.xml" ContentType="application/inkml+xml"/>
  <Override PartName="/ppt/ink/ink4924.xml" ContentType="application/inkml+xml"/>
  <Override PartName="/ppt/ink/ink4925.xml" ContentType="application/inkml+xml"/>
  <Override PartName="/ppt/ink/ink4926.xml" ContentType="application/inkml+xml"/>
  <Override PartName="/ppt/ink/ink4927.xml" ContentType="application/inkml+xml"/>
  <Override PartName="/ppt/ink/ink4928.xml" ContentType="application/inkml+xml"/>
  <Override PartName="/ppt/ink/ink4929.xml" ContentType="application/inkml+xml"/>
  <Override PartName="/ppt/ink/ink4930.xml" ContentType="application/inkml+xml"/>
  <Override PartName="/ppt/ink/ink4931.xml" ContentType="application/inkml+xml"/>
  <Override PartName="/ppt/ink/ink4932.xml" ContentType="application/inkml+xml"/>
  <Override PartName="/ppt/ink/ink4933.xml" ContentType="application/inkml+xml"/>
  <Override PartName="/ppt/ink/ink4934.xml" ContentType="application/inkml+xml"/>
  <Override PartName="/ppt/ink/ink4935.xml" ContentType="application/inkml+xml"/>
  <Override PartName="/ppt/ink/ink4936.xml" ContentType="application/inkml+xml"/>
  <Override PartName="/ppt/ink/ink4937.xml" ContentType="application/inkml+xml"/>
  <Override PartName="/ppt/ink/ink4938.xml" ContentType="application/inkml+xml"/>
  <Override PartName="/ppt/ink/ink4939.xml" ContentType="application/inkml+xml"/>
  <Override PartName="/ppt/ink/ink4940.xml" ContentType="application/inkml+xml"/>
  <Override PartName="/ppt/ink/ink4941.xml" ContentType="application/inkml+xml"/>
  <Override PartName="/ppt/ink/ink4942.xml" ContentType="application/inkml+xml"/>
  <Override PartName="/ppt/ink/ink4943.xml" ContentType="application/inkml+xml"/>
  <Override PartName="/ppt/ink/ink4944.xml" ContentType="application/inkml+xml"/>
  <Override PartName="/ppt/ink/ink4945.xml" ContentType="application/inkml+xml"/>
  <Override PartName="/ppt/ink/ink4946.xml" ContentType="application/inkml+xml"/>
  <Override PartName="/ppt/ink/ink4947.xml" ContentType="application/inkml+xml"/>
  <Override PartName="/ppt/ink/ink4948.xml" ContentType="application/inkml+xml"/>
  <Override PartName="/ppt/ink/ink4949.xml" ContentType="application/inkml+xml"/>
  <Override PartName="/ppt/ink/ink4950.xml" ContentType="application/inkml+xml"/>
  <Override PartName="/ppt/ink/ink4951.xml" ContentType="application/inkml+xml"/>
  <Override PartName="/ppt/ink/ink4952.xml" ContentType="application/inkml+xml"/>
  <Override PartName="/ppt/ink/ink4953.xml" ContentType="application/inkml+xml"/>
  <Override PartName="/ppt/ink/ink4954.xml" ContentType="application/inkml+xml"/>
  <Override PartName="/ppt/ink/ink4955.xml" ContentType="application/inkml+xml"/>
  <Override PartName="/ppt/ink/ink4956.xml" ContentType="application/inkml+xml"/>
  <Override PartName="/ppt/ink/ink4957.xml" ContentType="application/inkml+xml"/>
  <Override PartName="/ppt/ink/ink4958.xml" ContentType="application/inkml+xml"/>
  <Override PartName="/ppt/ink/ink4959.xml" ContentType="application/inkml+xml"/>
  <Override PartName="/ppt/ink/ink4960.xml" ContentType="application/inkml+xml"/>
  <Override PartName="/ppt/ink/ink4961.xml" ContentType="application/inkml+xml"/>
  <Override PartName="/ppt/ink/ink4962.xml" ContentType="application/inkml+xml"/>
  <Override PartName="/ppt/ink/ink4963.xml" ContentType="application/inkml+xml"/>
  <Override PartName="/ppt/ink/ink4964.xml" ContentType="application/inkml+xml"/>
  <Override PartName="/ppt/ink/ink4965.xml" ContentType="application/inkml+xml"/>
  <Override PartName="/ppt/ink/ink4966.xml" ContentType="application/inkml+xml"/>
  <Override PartName="/ppt/ink/ink4967.xml" ContentType="application/inkml+xml"/>
  <Override PartName="/ppt/ink/ink4968.xml" ContentType="application/inkml+xml"/>
  <Override PartName="/ppt/ink/ink4969.xml" ContentType="application/inkml+xml"/>
  <Override PartName="/ppt/ink/ink4970.xml" ContentType="application/inkml+xml"/>
  <Override PartName="/ppt/ink/ink4971.xml" ContentType="application/inkml+xml"/>
  <Override PartName="/ppt/ink/ink4972.xml" ContentType="application/inkml+xml"/>
  <Override PartName="/ppt/ink/ink4973.xml" ContentType="application/inkml+xml"/>
  <Override PartName="/ppt/ink/ink4974.xml" ContentType="application/inkml+xml"/>
  <Override PartName="/ppt/ink/ink4975.xml" ContentType="application/inkml+xml"/>
  <Override PartName="/ppt/ink/ink4976.xml" ContentType="application/inkml+xml"/>
  <Override PartName="/ppt/ink/ink4977.xml" ContentType="application/inkml+xml"/>
  <Override PartName="/ppt/ink/ink4978.xml" ContentType="application/inkml+xml"/>
  <Override PartName="/ppt/ink/ink4979.xml" ContentType="application/inkml+xml"/>
  <Override PartName="/ppt/ink/ink4980.xml" ContentType="application/inkml+xml"/>
  <Override PartName="/ppt/ink/ink4981.xml" ContentType="application/inkml+xml"/>
  <Override PartName="/ppt/ink/ink4982.xml" ContentType="application/inkml+xml"/>
  <Override PartName="/ppt/ink/ink4983.xml" ContentType="application/inkml+xml"/>
  <Override PartName="/ppt/ink/ink4984.xml" ContentType="application/inkml+xml"/>
  <Override PartName="/ppt/ink/ink4985.xml" ContentType="application/inkml+xml"/>
  <Override PartName="/ppt/ink/ink4986.xml" ContentType="application/inkml+xml"/>
  <Override PartName="/ppt/ink/ink4987.xml" ContentType="application/inkml+xml"/>
  <Override PartName="/ppt/ink/ink4988.xml" ContentType="application/inkml+xml"/>
  <Override PartName="/ppt/ink/ink4989.xml" ContentType="application/inkml+xml"/>
  <Override PartName="/ppt/ink/ink4990.xml" ContentType="application/inkml+xml"/>
  <Override PartName="/ppt/ink/ink4991.xml" ContentType="application/inkml+xml"/>
  <Override PartName="/ppt/ink/ink4992.xml" ContentType="application/inkml+xml"/>
  <Override PartName="/ppt/ink/ink4993.xml" ContentType="application/inkml+xml"/>
  <Override PartName="/ppt/ink/ink4994.xml" ContentType="application/inkml+xml"/>
  <Override PartName="/ppt/ink/ink4995.xml" ContentType="application/inkml+xml"/>
  <Override PartName="/ppt/ink/ink4996.xml" ContentType="application/inkml+xml"/>
  <Override PartName="/ppt/ink/ink4997.xml" ContentType="application/inkml+xml"/>
  <Override PartName="/ppt/ink/ink4998.xml" ContentType="application/inkml+xml"/>
  <Override PartName="/ppt/ink/ink4999.xml" ContentType="application/inkml+xml"/>
  <Override PartName="/ppt/ink/ink5000.xml" ContentType="application/inkml+xml"/>
  <Override PartName="/ppt/ink/ink5001.xml" ContentType="application/inkml+xml"/>
  <Override PartName="/ppt/ink/ink5002.xml" ContentType="application/inkml+xml"/>
  <Override PartName="/ppt/ink/ink5003.xml" ContentType="application/inkml+xml"/>
  <Override PartName="/ppt/ink/ink5004.xml" ContentType="application/inkml+xml"/>
  <Override PartName="/ppt/ink/ink5005.xml" ContentType="application/inkml+xml"/>
  <Override PartName="/ppt/ink/ink5006.xml" ContentType="application/inkml+xml"/>
  <Override PartName="/ppt/ink/ink5007.xml" ContentType="application/inkml+xml"/>
  <Override PartName="/ppt/ink/ink5008.xml" ContentType="application/inkml+xml"/>
  <Override PartName="/ppt/ink/ink5009.xml" ContentType="application/inkml+xml"/>
  <Override PartName="/ppt/ink/ink5010.xml" ContentType="application/inkml+xml"/>
  <Override PartName="/ppt/ink/ink5011.xml" ContentType="application/inkml+xml"/>
  <Override PartName="/ppt/ink/ink5012.xml" ContentType="application/inkml+xml"/>
  <Override PartName="/ppt/ink/ink5013.xml" ContentType="application/inkml+xml"/>
  <Override PartName="/ppt/ink/ink5014.xml" ContentType="application/inkml+xml"/>
  <Override PartName="/ppt/ink/ink5015.xml" ContentType="application/inkml+xml"/>
  <Override PartName="/ppt/ink/ink5016.xml" ContentType="application/inkml+xml"/>
  <Override PartName="/ppt/ink/ink5017.xml" ContentType="application/inkml+xml"/>
  <Override PartName="/ppt/ink/ink5018.xml" ContentType="application/inkml+xml"/>
  <Override PartName="/ppt/ink/ink5019.xml" ContentType="application/inkml+xml"/>
  <Override PartName="/ppt/ink/ink5020.xml" ContentType="application/inkml+xml"/>
  <Override PartName="/ppt/ink/ink5021.xml" ContentType="application/inkml+xml"/>
  <Override PartName="/ppt/ink/ink5022.xml" ContentType="application/inkml+xml"/>
  <Override PartName="/ppt/ink/ink5023.xml" ContentType="application/inkml+xml"/>
  <Override PartName="/ppt/ink/ink5024.xml" ContentType="application/inkml+xml"/>
  <Override PartName="/ppt/ink/ink5025.xml" ContentType="application/inkml+xml"/>
  <Override PartName="/ppt/ink/ink5026.xml" ContentType="application/inkml+xml"/>
  <Override PartName="/ppt/ink/ink5027.xml" ContentType="application/inkml+xml"/>
  <Override PartName="/ppt/ink/ink5028.xml" ContentType="application/inkml+xml"/>
  <Override PartName="/ppt/ink/ink5029.xml" ContentType="application/inkml+xml"/>
  <Override PartName="/ppt/ink/ink5030.xml" ContentType="application/inkml+xml"/>
  <Override PartName="/ppt/ink/ink5031.xml" ContentType="application/inkml+xml"/>
  <Override PartName="/ppt/ink/ink5032.xml" ContentType="application/inkml+xml"/>
  <Override PartName="/ppt/ink/ink5033.xml" ContentType="application/inkml+xml"/>
  <Override PartName="/ppt/ink/ink5034.xml" ContentType="application/inkml+xml"/>
  <Override PartName="/ppt/ink/ink5035.xml" ContentType="application/inkml+xml"/>
  <Override PartName="/ppt/ink/ink5036.xml" ContentType="application/inkml+xml"/>
  <Override PartName="/ppt/ink/ink5037.xml" ContentType="application/inkml+xml"/>
  <Override PartName="/ppt/ink/ink5038.xml" ContentType="application/inkml+xml"/>
  <Override PartName="/ppt/ink/ink5039.xml" ContentType="application/inkml+xml"/>
  <Override PartName="/ppt/ink/ink5040.xml" ContentType="application/inkml+xml"/>
  <Override PartName="/ppt/ink/ink5041.xml" ContentType="application/inkml+xml"/>
  <Override PartName="/ppt/ink/ink5042.xml" ContentType="application/inkml+xml"/>
  <Override PartName="/ppt/ink/ink5043.xml" ContentType="application/inkml+xml"/>
  <Override PartName="/ppt/ink/ink5044.xml" ContentType="application/inkml+xml"/>
  <Override PartName="/ppt/ink/ink5045.xml" ContentType="application/inkml+xml"/>
  <Override PartName="/ppt/ink/ink5046.xml" ContentType="application/inkml+xml"/>
  <Override PartName="/ppt/ink/ink5047.xml" ContentType="application/inkml+xml"/>
  <Override PartName="/ppt/ink/ink5048.xml" ContentType="application/inkml+xml"/>
  <Override PartName="/ppt/ink/ink5049.xml" ContentType="application/inkml+xml"/>
  <Override PartName="/ppt/ink/ink5050.xml" ContentType="application/inkml+xml"/>
  <Override PartName="/ppt/ink/ink5051.xml" ContentType="application/inkml+xml"/>
  <Override PartName="/ppt/ink/ink5052.xml" ContentType="application/inkml+xml"/>
  <Override PartName="/ppt/ink/ink5053.xml" ContentType="application/inkml+xml"/>
  <Override PartName="/ppt/ink/ink5054.xml" ContentType="application/inkml+xml"/>
  <Override PartName="/ppt/ink/ink5055.xml" ContentType="application/inkml+xml"/>
  <Override PartName="/ppt/ink/ink5056.xml" ContentType="application/inkml+xml"/>
  <Override PartName="/ppt/ink/ink5057.xml" ContentType="application/inkml+xml"/>
  <Override PartName="/ppt/ink/ink5058.xml" ContentType="application/inkml+xml"/>
  <Override PartName="/ppt/ink/ink5059.xml" ContentType="application/inkml+xml"/>
  <Override PartName="/ppt/ink/ink5060.xml" ContentType="application/inkml+xml"/>
  <Override PartName="/ppt/ink/ink5061.xml" ContentType="application/inkml+xml"/>
  <Override PartName="/ppt/ink/ink5062.xml" ContentType="application/inkml+xml"/>
  <Override PartName="/ppt/ink/ink5063.xml" ContentType="application/inkml+xml"/>
  <Override PartName="/ppt/ink/ink5064.xml" ContentType="application/inkml+xml"/>
  <Override PartName="/ppt/ink/ink5065.xml" ContentType="application/inkml+xml"/>
  <Override PartName="/ppt/ink/ink5066.xml" ContentType="application/inkml+xml"/>
  <Override PartName="/ppt/ink/ink5067.xml" ContentType="application/inkml+xml"/>
  <Override PartName="/ppt/ink/ink5068.xml" ContentType="application/inkml+xml"/>
  <Override PartName="/ppt/ink/ink5069.xml" ContentType="application/inkml+xml"/>
  <Override PartName="/ppt/ink/ink5070.xml" ContentType="application/inkml+xml"/>
  <Override PartName="/ppt/ink/ink5071.xml" ContentType="application/inkml+xml"/>
  <Override PartName="/ppt/ink/ink5072.xml" ContentType="application/inkml+xml"/>
  <Override PartName="/ppt/ink/ink5073.xml" ContentType="application/inkml+xml"/>
  <Override PartName="/ppt/ink/ink5074.xml" ContentType="application/inkml+xml"/>
  <Override PartName="/ppt/ink/ink5075.xml" ContentType="application/inkml+xml"/>
  <Override PartName="/ppt/ink/ink5076.xml" ContentType="application/inkml+xml"/>
  <Override PartName="/ppt/ink/ink5077.xml" ContentType="application/inkml+xml"/>
  <Override PartName="/ppt/ink/ink5078.xml" ContentType="application/inkml+xml"/>
  <Override PartName="/ppt/ink/ink5079.xml" ContentType="application/inkml+xml"/>
  <Override PartName="/ppt/ink/ink5080.xml" ContentType="application/inkml+xml"/>
  <Override PartName="/ppt/ink/ink5081.xml" ContentType="application/inkml+xml"/>
  <Override PartName="/ppt/ink/ink5082.xml" ContentType="application/inkml+xml"/>
  <Override PartName="/ppt/ink/ink5083.xml" ContentType="application/inkml+xml"/>
  <Override PartName="/ppt/ink/ink5084.xml" ContentType="application/inkml+xml"/>
  <Override PartName="/ppt/ink/ink5085.xml" ContentType="application/inkml+xml"/>
  <Override PartName="/ppt/ink/ink5086.xml" ContentType="application/inkml+xml"/>
  <Override PartName="/ppt/ink/ink5087.xml" ContentType="application/inkml+xml"/>
  <Override PartName="/ppt/ink/ink5088.xml" ContentType="application/inkml+xml"/>
  <Override PartName="/ppt/ink/ink5089.xml" ContentType="application/inkml+xml"/>
  <Override PartName="/ppt/ink/ink5090.xml" ContentType="application/inkml+xml"/>
  <Override PartName="/ppt/ink/ink5091.xml" ContentType="application/inkml+xml"/>
  <Override PartName="/ppt/ink/ink5092.xml" ContentType="application/inkml+xml"/>
  <Override PartName="/ppt/ink/ink5093.xml" ContentType="application/inkml+xml"/>
  <Override PartName="/ppt/ink/ink5094.xml" ContentType="application/inkml+xml"/>
  <Override PartName="/ppt/ink/ink5095.xml" ContentType="application/inkml+xml"/>
  <Override PartName="/ppt/ink/ink5096.xml" ContentType="application/inkml+xml"/>
  <Override PartName="/ppt/ink/ink5097.xml" ContentType="application/inkml+xml"/>
  <Override PartName="/ppt/ink/ink5098.xml" ContentType="application/inkml+xml"/>
  <Override PartName="/ppt/ink/ink5099.xml" ContentType="application/inkml+xml"/>
  <Override PartName="/ppt/ink/ink5100.xml" ContentType="application/inkml+xml"/>
  <Override PartName="/ppt/ink/ink5101.xml" ContentType="application/inkml+xml"/>
  <Override PartName="/ppt/ink/ink5102.xml" ContentType="application/inkml+xml"/>
  <Override PartName="/ppt/ink/ink5103.xml" ContentType="application/inkml+xml"/>
  <Override PartName="/ppt/ink/ink5104.xml" ContentType="application/inkml+xml"/>
  <Override PartName="/ppt/ink/ink5105.xml" ContentType="application/inkml+xml"/>
  <Override PartName="/ppt/ink/ink5106.xml" ContentType="application/inkml+xml"/>
  <Override PartName="/ppt/ink/ink5107.xml" ContentType="application/inkml+xml"/>
  <Override PartName="/ppt/ink/ink5108.xml" ContentType="application/inkml+xml"/>
  <Override PartName="/ppt/ink/ink5109.xml" ContentType="application/inkml+xml"/>
  <Override PartName="/ppt/ink/ink5110.xml" ContentType="application/inkml+xml"/>
  <Override PartName="/ppt/ink/ink5111.xml" ContentType="application/inkml+xml"/>
  <Override PartName="/ppt/ink/ink5112.xml" ContentType="application/inkml+xml"/>
  <Override PartName="/ppt/ink/ink5113.xml" ContentType="application/inkml+xml"/>
  <Override PartName="/ppt/ink/ink5114.xml" ContentType="application/inkml+xml"/>
  <Override PartName="/ppt/ink/ink5115.xml" ContentType="application/inkml+xml"/>
  <Override PartName="/ppt/ink/ink5116.xml" ContentType="application/inkml+xml"/>
  <Override PartName="/ppt/ink/ink5117.xml" ContentType="application/inkml+xml"/>
  <Override PartName="/ppt/ink/ink5118.xml" ContentType="application/inkml+xml"/>
  <Override PartName="/ppt/ink/ink5119.xml" ContentType="application/inkml+xml"/>
  <Override PartName="/ppt/ink/ink5120.xml" ContentType="application/inkml+xml"/>
  <Override PartName="/ppt/ink/ink5121.xml" ContentType="application/inkml+xml"/>
  <Override PartName="/ppt/ink/ink5122.xml" ContentType="application/inkml+xml"/>
  <Override PartName="/ppt/ink/ink5123.xml" ContentType="application/inkml+xml"/>
  <Override PartName="/ppt/ink/ink5124.xml" ContentType="application/inkml+xml"/>
  <Override PartName="/ppt/ink/ink5125.xml" ContentType="application/inkml+xml"/>
  <Override PartName="/ppt/ink/ink5126.xml" ContentType="application/inkml+xml"/>
  <Override PartName="/ppt/ink/ink5127.xml" ContentType="application/inkml+xml"/>
  <Override PartName="/ppt/ink/ink5128.xml" ContentType="application/inkml+xml"/>
  <Override PartName="/ppt/ink/ink5129.xml" ContentType="application/inkml+xml"/>
  <Override PartName="/ppt/ink/ink5130.xml" ContentType="application/inkml+xml"/>
  <Override PartName="/ppt/ink/ink5131.xml" ContentType="application/inkml+xml"/>
  <Override PartName="/ppt/ink/ink5132.xml" ContentType="application/inkml+xml"/>
  <Override PartName="/ppt/ink/ink5133.xml" ContentType="application/inkml+xml"/>
  <Override PartName="/ppt/ink/ink5134.xml" ContentType="application/inkml+xml"/>
  <Override PartName="/ppt/ink/ink5135.xml" ContentType="application/inkml+xml"/>
  <Override PartName="/ppt/ink/ink5136.xml" ContentType="application/inkml+xml"/>
  <Override PartName="/ppt/ink/ink5137.xml" ContentType="application/inkml+xml"/>
  <Override PartName="/ppt/ink/ink5138.xml" ContentType="application/inkml+xml"/>
  <Override PartName="/ppt/ink/ink5139.xml" ContentType="application/inkml+xml"/>
  <Override PartName="/ppt/ink/ink5140.xml" ContentType="application/inkml+xml"/>
  <Override PartName="/ppt/ink/ink5141.xml" ContentType="application/inkml+xml"/>
  <Override PartName="/ppt/ink/ink5142.xml" ContentType="application/inkml+xml"/>
  <Override PartName="/ppt/ink/ink5143.xml" ContentType="application/inkml+xml"/>
  <Override PartName="/ppt/ink/ink5144.xml" ContentType="application/inkml+xml"/>
  <Override PartName="/ppt/ink/ink5145.xml" ContentType="application/inkml+xml"/>
  <Override PartName="/ppt/ink/ink5146.xml" ContentType="application/inkml+xml"/>
  <Override PartName="/ppt/ink/ink5147.xml" ContentType="application/inkml+xml"/>
  <Override PartName="/ppt/ink/ink5148.xml" ContentType="application/inkml+xml"/>
  <Override PartName="/ppt/ink/ink5149.xml" ContentType="application/inkml+xml"/>
  <Override PartName="/ppt/ink/ink5150.xml" ContentType="application/inkml+xml"/>
  <Override PartName="/ppt/ink/ink5151.xml" ContentType="application/inkml+xml"/>
  <Override PartName="/ppt/ink/ink5152.xml" ContentType="application/inkml+xml"/>
  <Override PartName="/ppt/ink/ink5153.xml" ContentType="application/inkml+xml"/>
  <Override PartName="/ppt/ink/ink5154.xml" ContentType="application/inkml+xml"/>
  <Override PartName="/ppt/ink/ink5155.xml" ContentType="application/inkml+xml"/>
  <Override PartName="/ppt/ink/ink5156.xml" ContentType="application/inkml+xml"/>
  <Override PartName="/ppt/ink/ink5157.xml" ContentType="application/inkml+xml"/>
  <Override PartName="/ppt/ink/ink5158.xml" ContentType="application/inkml+xml"/>
  <Override PartName="/ppt/ink/ink5159.xml" ContentType="application/inkml+xml"/>
  <Override PartName="/ppt/ink/ink5160.xml" ContentType="application/inkml+xml"/>
  <Override PartName="/ppt/ink/ink5161.xml" ContentType="application/inkml+xml"/>
  <Override PartName="/ppt/ink/ink5162.xml" ContentType="application/inkml+xml"/>
  <Override PartName="/ppt/ink/ink5163.xml" ContentType="application/inkml+xml"/>
  <Override PartName="/ppt/ink/ink5164.xml" ContentType="application/inkml+xml"/>
  <Override PartName="/ppt/ink/ink5165.xml" ContentType="application/inkml+xml"/>
  <Override PartName="/ppt/ink/ink5166.xml" ContentType="application/inkml+xml"/>
  <Override PartName="/ppt/ink/ink5167.xml" ContentType="application/inkml+xml"/>
  <Override PartName="/ppt/ink/ink5168.xml" ContentType="application/inkml+xml"/>
  <Override PartName="/ppt/ink/ink5169.xml" ContentType="application/inkml+xml"/>
  <Override PartName="/ppt/ink/ink5170.xml" ContentType="application/inkml+xml"/>
  <Override PartName="/ppt/ink/ink5171.xml" ContentType="application/inkml+xml"/>
  <Override PartName="/ppt/ink/ink5172.xml" ContentType="application/inkml+xml"/>
  <Override PartName="/ppt/ink/ink5173.xml" ContentType="application/inkml+xml"/>
  <Override PartName="/ppt/ink/ink5174.xml" ContentType="application/inkml+xml"/>
  <Override PartName="/ppt/ink/ink5175.xml" ContentType="application/inkml+xml"/>
  <Override PartName="/ppt/ink/ink5176.xml" ContentType="application/inkml+xml"/>
  <Override PartName="/ppt/ink/ink5177.xml" ContentType="application/inkml+xml"/>
  <Override PartName="/ppt/ink/ink5178.xml" ContentType="application/inkml+xml"/>
  <Override PartName="/ppt/ink/ink5179.xml" ContentType="application/inkml+xml"/>
  <Override PartName="/ppt/ink/ink5180.xml" ContentType="application/inkml+xml"/>
  <Override PartName="/ppt/ink/ink5181.xml" ContentType="application/inkml+xml"/>
  <Override PartName="/ppt/ink/ink5182.xml" ContentType="application/inkml+xml"/>
  <Override PartName="/ppt/ink/ink5183.xml" ContentType="application/inkml+xml"/>
  <Override PartName="/ppt/ink/ink5184.xml" ContentType="application/inkml+xml"/>
  <Override PartName="/ppt/ink/ink5185.xml" ContentType="application/inkml+xml"/>
  <Override PartName="/ppt/ink/ink5186.xml" ContentType="application/inkml+xml"/>
  <Override PartName="/ppt/ink/ink5187.xml" ContentType="application/inkml+xml"/>
  <Override PartName="/ppt/ink/ink5188.xml" ContentType="application/inkml+xml"/>
  <Override PartName="/ppt/ink/ink5189.xml" ContentType="application/inkml+xml"/>
  <Override PartName="/ppt/ink/ink5190.xml" ContentType="application/inkml+xml"/>
  <Override PartName="/ppt/ink/ink5191.xml" ContentType="application/inkml+xml"/>
  <Override PartName="/ppt/ink/ink5192.xml" ContentType="application/inkml+xml"/>
  <Override PartName="/ppt/ink/ink5193.xml" ContentType="application/inkml+xml"/>
  <Override PartName="/ppt/ink/ink5194.xml" ContentType="application/inkml+xml"/>
  <Override PartName="/ppt/ink/ink5195.xml" ContentType="application/inkml+xml"/>
  <Override PartName="/ppt/ink/ink5196.xml" ContentType="application/inkml+xml"/>
  <Override PartName="/ppt/ink/ink5197.xml" ContentType="application/inkml+xml"/>
  <Override PartName="/ppt/ink/ink5198.xml" ContentType="application/inkml+xml"/>
  <Override PartName="/ppt/ink/ink5199.xml" ContentType="application/inkml+xml"/>
  <Override PartName="/ppt/ink/ink5200.xml" ContentType="application/inkml+xml"/>
  <Override PartName="/ppt/ink/ink5201.xml" ContentType="application/inkml+xml"/>
  <Override PartName="/ppt/ink/ink5202.xml" ContentType="application/inkml+xml"/>
  <Override PartName="/ppt/ink/ink5203.xml" ContentType="application/inkml+xml"/>
  <Override PartName="/ppt/ink/ink5204.xml" ContentType="application/inkml+xml"/>
  <Override PartName="/ppt/ink/ink5205.xml" ContentType="application/inkml+xml"/>
  <Override PartName="/ppt/ink/ink5206.xml" ContentType="application/inkml+xml"/>
  <Override PartName="/ppt/ink/ink5207.xml" ContentType="application/inkml+xml"/>
  <Override PartName="/ppt/ink/ink5208.xml" ContentType="application/inkml+xml"/>
  <Override PartName="/ppt/ink/ink5209.xml" ContentType="application/inkml+xml"/>
  <Override PartName="/ppt/ink/ink5210.xml" ContentType="application/inkml+xml"/>
  <Override PartName="/ppt/ink/ink5211.xml" ContentType="application/inkml+xml"/>
  <Override PartName="/ppt/ink/ink5212.xml" ContentType="application/inkml+xml"/>
  <Override PartName="/ppt/ink/ink5213.xml" ContentType="application/inkml+xml"/>
  <Override PartName="/ppt/ink/ink5214.xml" ContentType="application/inkml+xml"/>
  <Override PartName="/ppt/ink/ink5215.xml" ContentType="application/inkml+xml"/>
  <Override PartName="/ppt/ink/ink5216.xml" ContentType="application/inkml+xml"/>
  <Override PartName="/ppt/ink/ink5217.xml" ContentType="application/inkml+xml"/>
  <Override PartName="/ppt/ink/ink5218.xml" ContentType="application/inkml+xml"/>
  <Override PartName="/ppt/ink/ink5219.xml" ContentType="application/inkml+xml"/>
  <Override PartName="/ppt/ink/ink5220.xml" ContentType="application/inkml+xml"/>
  <Override PartName="/ppt/ink/ink5221.xml" ContentType="application/inkml+xml"/>
  <Override PartName="/ppt/ink/ink5222.xml" ContentType="application/inkml+xml"/>
  <Override PartName="/ppt/ink/ink5223.xml" ContentType="application/inkml+xml"/>
  <Override PartName="/ppt/ink/ink5224.xml" ContentType="application/inkml+xml"/>
  <Override PartName="/ppt/ink/ink5225.xml" ContentType="application/inkml+xml"/>
  <Override PartName="/ppt/ink/ink5226.xml" ContentType="application/inkml+xml"/>
  <Override PartName="/ppt/ink/ink5227.xml" ContentType="application/inkml+xml"/>
  <Override PartName="/ppt/ink/ink5228.xml" ContentType="application/inkml+xml"/>
  <Override PartName="/ppt/ink/ink5229.xml" ContentType="application/inkml+xml"/>
  <Override PartName="/ppt/ink/ink5230.xml" ContentType="application/inkml+xml"/>
  <Override PartName="/ppt/ink/ink5231.xml" ContentType="application/inkml+xml"/>
  <Override PartName="/ppt/ink/ink5232.xml" ContentType="application/inkml+xml"/>
  <Override PartName="/ppt/ink/ink5233.xml" ContentType="application/inkml+xml"/>
  <Override PartName="/ppt/ink/ink5234.xml" ContentType="application/inkml+xml"/>
  <Override PartName="/ppt/ink/ink5235.xml" ContentType="application/inkml+xml"/>
  <Override PartName="/ppt/ink/ink5236.xml" ContentType="application/inkml+xml"/>
  <Override PartName="/ppt/ink/ink5237.xml" ContentType="application/inkml+xml"/>
  <Override PartName="/ppt/ink/ink5238.xml" ContentType="application/inkml+xml"/>
  <Override PartName="/ppt/ink/ink5239.xml" ContentType="application/inkml+xml"/>
  <Override PartName="/ppt/ink/ink5240.xml" ContentType="application/inkml+xml"/>
  <Override PartName="/ppt/ink/ink5241.xml" ContentType="application/inkml+xml"/>
  <Override PartName="/ppt/ink/ink5242.xml" ContentType="application/inkml+xml"/>
  <Override PartName="/ppt/ink/ink5243.xml" ContentType="application/inkml+xml"/>
  <Override PartName="/ppt/ink/ink5244.xml" ContentType="application/inkml+xml"/>
  <Override PartName="/ppt/ink/ink5245.xml" ContentType="application/inkml+xml"/>
  <Override PartName="/ppt/ink/ink5246.xml" ContentType="application/inkml+xml"/>
  <Override PartName="/ppt/ink/ink5247.xml" ContentType="application/inkml+xml"/>
  <Override PartName="/ppt/ink/ink5248.xml" ContentType="application/inkml+xml"/>
  <Override PartName="/ppt/ink/ink5249.xml" ContentType="application/inkml+xml"/>
  <Override PartName="/ppt/ink/ink5250.xml" ContentType="application/inkml+xml"/>
  <Override PartName="/ppt/ink/ink5251.xml" ContentType="application/inkml+xml"/>
  <Override PartName="/ppt/ink/ink5252.xml" ContentType="application/inkml+xml"/>
  <Override PartName="/ppt/ink/ink5253.xml" ContentType="application/inkml+xml"/>
  <Override PartName="/ppt/ink/ink5254.xml" ContentType="application/inkml+xml"/>
  <Override PartName="/ppt/ink/ink5255.xml" ContentType="application/inkml+xml"/>
  <Override PartName="/ppt/ink/ink5256.xml" ContentType="application/inkml+xml"/>
  <Override PartName="/ppt/ink/ink5257.xml" ContentType="application/inkml+xml"/>
  <Override PartName="/ppt/ink/ink5258.xml" ContentType="application/inkml+xml"/>
  <Override PartName="/ppt/ink/ink5259.xml" ContentType="application/inkml+xml"/>
  <Override PartName="/ppt/ink/ink5260.xml" ContentType="application/inkml+xml"/>
  <Override PartName="/ppt/ink/ink5261.xml" ContentType="application/inkml+xml"/>
  <Override PartName="/ppt/ink/ink5262.xml" ContentType="application/inkml+xml"/>
  <Override PartName="/ppt/ink/ink5263.xml" ContentType="application/inkml+xml"/>
  <Override PartName="/ppt/ink/ink5264.xml" ContentType="application/inkml+xml"/>
  <Override PartName="/ppt/ink/ink5265.xml" ContentType="application/inkml+xml"/>
  <Override PartName="/ppt/ink/ink5266.xml" ContentType="application/inkml+xml"/>
  <Override PartName="/ppt/ink/ink5267.xml" ContentType="application/inkml+xml"/>
  <Override PartName="/ppt/ink/ink5268.xml" ContentType="application/inkml+xml"/>
  <Override PartName="/ppt/ink/ink5269.xml" ContentType="application/inkml+xml"/>
  <Override PartName="/ppt/ink/ink5270.xml" ContentType="application/inkml+xml"/>
  <Override PartName="/ppt/ink/ink5271.xml" ContentType="application/inkml+xml"/>
  <Override PartName="/ppt/ink/ink5272.xml" ContentType="application/inkml+xml"/>
  <Override PartName="/ppt/ink/ink5273.xml" ContentType="application/inkml+xml"/>
  <Override PartName="/ppt/ink/ink5274.xml" ContentType="application/inkml+xml"/>
  <Override PartName="/ppt/ink/ink5275.xml" ContentType="application/inkml+xml"/>
  <Override PartName="/ppt/ink/ink5276.xml" ContentType="application/inkml+xml"/>
  <Override PartName="/ppt/ink/ink5277.xml" ContentType="application/inkml+xml"/>
  <Override PartName="/ppt/ink/ink5278.xml" ContentType="application/inkml+xml"/>
  <Override PartName="/ppt/ink/ink5279.xml" ContentType="application/inkml+xml"/>
  <Override PartName="/ppt/ink/ink5280.xml" ContentType="application/inkml+xml"/>
  <Override PartName="/ppt/ink/ink5281.xml" ContentType="application/inkml+xml"/>
  <Override PartName="/ppt/ink/ink5282.xml" ContentType="application/inkml+xml"/>
  <Override PartName="/ppt/ink/ink5283.xml" ContentType="application/inkml+xml"/>
  <Override PartName="/ppt/ink/ink5284.xml" ContentType="application/inkml+xml"/>
  <Override PartName="/ppt/ink/ink5285.xml" ContentType="application/inkml+xml"/>
  <Override PartName="/ppt/ink/ink5286.xml" ContentType="application/inkml+xml"/>
  <Override PartName="/ppt/ink/ink5287.xml" ContentType="application/inkml+xml"/>
  <Override PartName="/ppt/ink/ink5288.xml" ContentType="application/inkml+xml"/>
  <Override PartName="/ppt/ink/ink5289.xml" ContentType="application/inkml+xml"/>
  <Override PartName="/ppt/ink/ink5290.xml" ContentType="application/inkml+xml"/>
  <Override PartName="/ppt/ink/ink5291.xml" ContentType="application/inkml+xml"/>
  <Override PartName="/ppt/ink/ink5292.xml" ContentType="application/inkml+xml"/>
  <Override PartName="/ppt/ink/ink5293.xml" ContentType="application/inkml+xml"/>
  <Override PartName="/ppt/ink/ink5294.xml" ContentType="application/inkml+xml"/>
  <Override PartName="/ppt/ink/ink5295.xml" ContentType="application/inkml+xml"/>
  <Override PartName="/ppt/ink/ink5296.xml" ContentType="application/inkml+xml"/>
  <Override PartName="/ppt/ink/ink5297.xml" ContentType="application/inkml+xml"/>
  <Override PartName="/ppt/ink/ink5298.xml" ContentType="application/inkml+xml"/>
  <Override PartName="/ppt/ink/ink5299.xml" ContentType="application/inkml+xml"/>
  <Override PartName="/ppt/ink/ink5300.xml" ContentType="application/inkml+xml"/>
  <Override PartName="/ppt/ink/ink5301.xml" ContentType="application/inkml+xml"/>
  <Override PartName="/ppt/ink/ink5302.xml" ContentType="application/inkml+xml"/>
  <Override PartName="/ppt/ink/ink5303.xml" ContentType="application/inkml+xml"/>
  <Override PartName="/ppt/ink/ink5304.xml" ContentType="application/inkml+xml"/>
  <Override PartName="/ppt/ink/ink5305.xml" ContentType="application/inkml+xml"/>
  <Override PartName="/ppt/ink/ink5306.xml" ContentType="application/inkml+xml"/>
  <Override PartName="/ppt/ink/ink5307.xml" ContentType="application/inkml+xml"/>
  <Override PartName="/ppt/ink/ink5308.xml" ContentType="application/inkml+xml"/>
  <Override PartName="/ppt/ink/ink5309.xml" ContentType="application/inkml+xml"/>
  <Override PartName="/ppt/ink/ink5310.xml" ContentType="application/inkml+xml"/>
  <Override PartName="/ppt/ink/ink5311.xml" ContentType="application/inkml+xml"/>
  <Override PartName="/ppt/ink/ink5312.xml" ContentType="application/inkml+xml"/>
  <Override PartName="/ppt/ink/ink5313.xml" ContentType="application/inkml+xml"/>
  <Override PartName="/ppt/ink/ink5314.xml" ContentType="application/inkml+xml"/>
  <Override PartName="/ppt/ink/ink5315.xml" ContentType="application/inkml+xml"/>
  <Override PartName="/ppt/ink/ink5316.xml" ContentType="application/inkml+xml"/>
  <Override PartName="/ppt/ink/ink5317.xml" ContentType="application/inkml+xml"/>
  <Override PartName="/ppt/ink/ink5318.xml" ContentType="application/inkml+xml"/>
  <Override PartName="/ppt/ink/ink5319.xml" ContentType="application/inkml+xml"/>
  <Override PartName="/ppt/ink/ink5320.xml" ContentType="application/inkml+xml"/>
  <Override PartName="/ppt/ink/ink5321.xml" ContentType="application/inkml+xml"/>
  <Override PartName="/ppt/ink/ink5322.xml" ContentType="application/inkml+xml"/>
  <Override PartName="/ppt/ink/ink5323.xml" ContentType="application/inkml+xml"/>
  <Override PartName="/ppt/ink/ink5324.xml" ContentType="application/inkml+xml"/>
  <Override PartName="/ppt/ink/ink5325.xml" ContentType="application/inkml+xml"/>
  <Override PartName="/ppt/ink/ink5326.xml" ContentType="application/inkml+xml"/>
  <Override PartName="/ppt/ink/ink5327.xml" ContentType="application/inkml+xml"/>
  <Override PartName="/ppt/ink/ink5328.xml" ContentType="application/inkml+xml"/>
  <Override PartName="/ppt/ink/ink5329.xml" ContentType="application/inkml+xml"/>
  <Override PartName="/ppt/ink/ink5330.xml" ContentType="application/inkml+xml"/>
  <Override PartName="/ppt/ink/ink5331.xml" ContentType="application/inkml+xml"/>
  <Override PartName="/ppt/ink/ink5332.xml" ContentType="application/inkml+xml"/>
  <Override PartName="/ppt/ink/ink5333.xml" ContentType="application/inkml+xml"/>
  <Override PartName="/ppt/ink/ink5334.xml" ContentType="application/inkml+xml"/>
  <Override PartName="/ppt/ink/ink5335.xml" ContentType="application/inkml+xml"/>
  <Override PartName="/ppt/ink/ink5336.xml" ContentType="application/inkml+xml"/>
  <Override PartName="/ppt/ink/ink5337.xml" ContentType="application/inkml+xml"/>
  <Override PartName="/ppt/ink/ink5338.xml" ContentType="application/inkml+xml"/>
  <Override PartName="/ppt/ink/ink5339.xml" ContentType="application/inkml+xml"/>
  <Override PartName="/ppt/ink/ink5340.xml" ContentType="application/inkml+xml"/>
  <Override PartName="/ppt/ink/ink5341.xml" ContentType="application/inkml+xml"/>
  <Override PartName="/ppt/ink/ink5342.xml" ContentType="application/inkml+xml"/>
  <Override PartName="/ppt/ink/ink5343.xml" ContentType="application/inkml+xml"/>
  <Override PartName="/ppt/ink/ink5344.xml" ContentType="application/inkml+xml"/>
  <Override PartName="/ppt/ink/ink5345.xml" ContentType="application/inkml+xml"/>
  <Override PartName="/ppt/ink/ink5346.xml" ContentType="application/inkml+xml"/>
  <Override PartName="/ppt/ink/ink5347.xml" ContentType="application/inkml+xml"/>
  <Override PartName="/ppt/ink/ink5348.xml" ContentType="application/inkml+xml"/>
  <Override PartName="/ppt/ink/ink5349.xml" ContentType="application/inkml+xml"/>
  <Override PartName="/ppt/ink/ink5350.xml" ContentType="application/inkml+xml"/>
  <Override PartName="/ppt/ink/ink5351.xml" ContentType="application/inkml+xml"/>
  <Override PartName="/ppt/ink/ink5352.xml" ContentType="application/inkml+xml"/>
  <Override PartName="/ppt/ink/ink5353.xml" ContentType="application/inkml+xml"/>
  <Override PartName="/ppt/ink/ink5354.xml" ContentType="application/inkml+xml"/>
  <Override PartName="/ppt/ink/ink5355.xml" ContentType="application/inkml+xml"/>
  <Override PartName="/ppt/ink/ink5356.xml" ContentType="application/inkml+xml"/>
  <Override PartName="/ppt/ink/ink535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7"/>
  </p:notesMasterIdLst>
  <p:sldIdLst>
    <p:sldId id="382" r:id="rId3"/>
    <p:sldId id="553" r:id="rId4"/>
    <p:sldId id="554" r:id="rId5"/>
    <p:sldId id="555" r:id="rId6"/>
    <p:sldId id="556" r:id="rId7"/>
    <p:sldId id="557" r:id="rId8"/>
    <p:sldId id="383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2" r:id="rId18"/>
    <p:sldId id="403" r:id="rId19"/>
    <p:sldId id="401" r:id="rId20"/>
    <p:sldId id="406" r:id="rId21"/>
    <p:sldId id="407" r:id="rId22"/>
    <p:sldId id="408" r:id="rId23"/>
    <p:sldId id="409" r:id="rId24"/>
    <p:sldId id="410" r:id="rId25"/>
    <p:sldId id="411" r:id="rId26"/>
    <p:sldId id="412" r:id="rId27"/>
    <p:sldId id="413" r:id="rId28"/>
    <p:sldId id="414" r:id="rId29"/>
    <p:sldId id="415" r:id="rId30"/>
    <p:sldId id="416" r:id="rId31"/>
    <p:sldId id="417" r:id="rId32"/>
    <p:sldId id="404" r:id="rId33"/>
    <p:sldId id="418" r:id="rId34"/>
    <p:sldId id="419" r:id="rId35"/>
    <p:sldId id="420" r:id="rId36"/>
    <p:sldId id="421" r:id="rId37"/>
    <p:sldId id="422" r:id="rId38"/>
    <p:sldId id="423" r:id="rId39"/>
    <p:sldId id="384" r:id="rId40"/>
    <p:sldId id="424" r:id="rId41"/>
    <p:sldId id="425" r:id="rId42"/>
    <p:sldId id="426" r:id="rId43"/>
    <p:sldId id="427" r:id="rId44"/>
    <p:sldId id="429" r:id="rId45"/>
    <p:sldId id="430" r:id="rId46"/>
    <p:sldId id="431" r:id="rId47"/>
    <p:sldId id="433" r:id="rId48"/>
    <p:sldId id="432" r:id="rId49"/>
    <p:sldId id="434" r:id="rId50"/>
    <p:sldId id="435" r:id="rId51"/>
    <p:sldId id="436" r:id="rId52"/>
    <p:sldId id="437" r:id="rId53"/>
    <p:sldId id="428" r:id="rId54"/>
    <p:sldId id="438" r:id="rId55"/>
    <p:sldId id="405" r:id="rId56"/>
    <p:sldId id="440" r:id="rId57"/>
    <p:sldId id="441" r:id="rId58"/>
    <p:sldId id="442" r:id="rId59"/>
    <p:sldId id="443" r:id="rId60"/>
    <p:sldId id="444" r:id="rId61"/>
    <p:sldId id="446" r:id="rId62"/>
    <p:sldId id="445" r:id="rId63"/>
    <p:sldId id="447" r:id="rId64"/>
    <p:sldId id="451" r:id="rId65"/>
    <p:sldId id="453" r:id="rId66"/>
    <p:sldId id="454" r:id="rId67"/>
    <p:sldId id="455" r:id="rId68"/>
    <p:sldId id="456" r:id="rId69"/>
    <p:sldId id="457" r:id="rId70"/>
    <p:sldId id="458" r:id="rId71"/>
    <p:sldId id="459" r:id="rId72"/>
    <p:sldId id="460" r:id="rId73"/>
    <p:sldId id="448" r:id="rId74"/>
    <p:sldId id="462" r:id="rId75"/>
    <p:sldId id="461" r:id="rId76"/>
    <p:sldId id="463" r:id="rId77"/>
    <p:sldId id="464" r:id="rId78"/>
    <p:sldId id="465" r:id="rId79"/>
    <p:sldId id="466" r:id="rId80"/>
    <p:sldId id="467" r:id="rId81"/>
    <p:sldId id="468" r:id="rId82"/>
    <p:sldId id="469" r:id="rId83"/>
    <p:sldId id="470" r:id="rId84"/>
    <p:sldId id="471" r:id="rId85"/>
    <p:sldId id="472" r:id="rId86"/>
    <p:sldId id="473" r:id="rId87"/>
    <p:sldId id="474" r:id="rId88"/>
    <p:sldId id="475" r:id="rId89"/>
    <p:sldId id="476" r:id="rId90"/>
    <p:sldId id="479" r:id="rId91"/>
    <p:sldId id="477" r:id="rId92"/>
    <p:sldId id="478" r:id="rId93"/>
    <p:sldId id="480" r:id="rId94"/>
    <p:sldId id="481" r:id="rId95"/>
    <p:sldId id="482" r:id="rId96"/>
    <p:sldId id="483" r:id="rId97"/>
    <p:sldId id="484" r:id="rId98"/>
    <p:sldId id="485" r:id="rId99"/>
    <p:sldId id="486" r:id="rId100"/>
    <p:sldId id="487" r:id="rId101"/>
    <p:sldId id="488" r:id="rId102"/>
    <p:sldId id="489" r:id="rId103"/>
    <p:sldId id="490" r:id="rId104"/>
    <p:sldId id="491" r:id="rId105"/>
    <p:sldId id="492" r:id="rId106"/>
    <p:sldId id="493" r:id="rId107"/>
    <p:sldId id="494" r:id="rId108"/>
    <p:sldId id="495" r:id="rId109"/>
    <p:sldId id="496" r:id="rId110"/>
    <p:sldId id="497" r:id="rId111"/>
    <p:sldId id="498" r:id="rId112"/>
    <p:sldId id="499" r:id="rId113"/>
    <p:sldId id="500" r:id="rId114"/>
    <p:sldId id="501" r:id="rId115"/>
    <p:sldId id="502" r:id="rId116"/>
    <p:sldId id="503" r:id="rId117"/>
    <p:sldId id="504" r:id="rId118"/>
    <p:sldId id="505" r:id="rId119"/>
    <p:sldId id="386" r:id="rId120"/>
    <p:sldId id="506" r:id="rId121"/>
    <p:sldId id="507" r:id="rId122"/>
    <p:sldId id="508" r:id="rId123"/>
    <p:sldId id="509" r:id="rId124"/>
    <p:sldId id="510" r:id="rId125"/>
    <p:sldId id="511" r:id="rId126"/>
    <p:sldId id="512" r:id="rId127"/>
    <p:sldId id="513" r:id="rId128"/>
    <p:sldId id="514" r:id="rId129"/>
    <p:sldId id="515" r:id="rId130"/>
    <p:sldId id="516" r:id="rId131"/>
    <p:sldId id="517" r:id="rId132"/>
    <p:sldId id="518" r:id="rId133"/>
    <p:sldId id="519" r:id="rId134"/>
    <p:sldId id="520" r:id="rId135"/>
    <p:sldId id="521" r:id="rId136"/>
    <p:sldId id="522" r:id="rId137"/>
    <p:sldId id="523" r:id="rId138"/>
    <p:sldId id="524" r:id="rId139"/>
    <p:sldId id="525" r:id="rId140"/>
    <p:sldId id="526" r:id="rId141"/>
    <p:sldId id="527" r:id="rId142"/>
    <p:sldId id="528" r:id="rId143"/>
    <p:sldId id="529" r:id="rId144"/>
    <p:sldId id="530" r:id="rId145"/>
    <p:sldId id="531" r:id="rId146"/>
    <p:sldId id="532" r:id="rId147"/>
    <p:sldId id="533" r:id="rId148"/>
    <p:sldId id="534" r:id="rId149"/>
    <p:sldId id="535" r:id="rId150"/>
    <p:sldId id="536" r:id="rId151"/>
    <p:sldId id="537" r:id="rId152"/>
    <p:sldId id="538" r:id="rId153"/>
    <p:sldId id="539" r:id="rId154"/>
    <p:sldId id="540" r:id="rId155"/>
    <p:sldId id="541" r:id="rId156"/>
    <p:sldId id="542" r:id="rId157"/>
    <p:sldId id="543" r:id="rId158"/>
    <p:sldId id="544" r:id="rId159"/>
    <p:sldId id="545" r:id="rId160"/>
    <p:sldId id="546" r:id="rId161"/>
    <p:sldId id="547" r:id="rId162"/>
    <p:sldId id="548" r:id="rId163"/>
    <p:sldId id="549" r:id="rId164"/>
    <p:sldId id="550" r:id="rId165"/>
    <p:sldId id="551" r:id="rId166"/>
    <p:sldId id="552" r:id="rId167"/>
    <p:sldId id="385" r:id="rId168"/>
    <p:sldId id="449" r:id="rId169"/>
    <p:sldId id="450" r:id="rId170"/>
    <p:sldId id="387" r:id="rId171"/>
    <p:sldId id="388" r:id="rId172"/>
    <p:sldId id="389" r:id="rId173"/>
    <p:sldId id="390" r:id="rId174"/>
    <p:sldId id="391" r:id="rId175"/>
    <p:sldId id="392" r:id="rId1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tableStyles" Target="tableStyle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notesMaster" Target="notesMasters/notesMaster1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theme" Target="theme/theme1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0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787 368,'-19'17,"0"1,1 1,1 1,1 1,0 0,2 1,1 0,0 1,2 1,-2 7,-70 233,31-78,6-24,45-160,0 1,0-1,1 1,-1-1,1 1,0-1,-1 1,1-1,0 1,0-1,1 1,-1-1,1 1,-1-1,1 0,0 1,0-1,0 1,0-1,0 0,0 0,1 0,-1 0,1 0,-1 0,1 0,0 0,0-1,0 1,0 0,0-1,0 0,0 0,0 1,1-1,-1 0,0-1,1 1,-1 0,1-1,-1 1,1-1,-1 0,1 0,-1 0,1 0,-1 0,1-1,0 1,311-79,-273 62,-34 10</inkml:trace>
  <inkml:trace contextRef="#ctx0" brushRef="#br0" timeOffset="5405.565">1634 423,'1'-1,"0"-1,0 0,0 1,0-1,-1 0,1 0,-1 0,1 0,-1 1,0-1,1 0,-1 0,0 0,0 0,0 0,-1 0,1 0,0 0,-1 0,1 1,-1-1,0 0,0 0,1 1,-1-1,0 0,0 1,-1-1,1 1,0-1,0 1,-1 0,1-1,-1 1,1 0,-1 0,0 0,1 0,-1 0,0 0,0 1,0-1,1 1,-1-1,0 1,0 0,0-1,0 1,0 0,0 0,0 0,0 1,1-1,-1 0,0 1,0-1,-2 2,-7 4,-1 0,1 1,0 0,0 1,1 1,0-1,1 1,0 1,0 0,1 0,0 1,1 0,0 0,1 1,0 0,1 0,0 0,1 1,-2 10,5-15,0 0,0 1,1-1,0 0,1 1,0-1,0 0,0 0,1 1,1-1,-1 0,1-1,1 1,0 0,0-1,0 0,0 0,1 0,1-1,-1 1,1-1,0 0,0-1,1 0,-1 0,1 0,1-1,-1 0,0 0,1-1,0 1,0-2,0 1,0-1,0-1,3 1,10-1,0-1,0 0,0-2,0 0,0-2,-1 0,1-1,-1-1,0-1,0-1,-1 0,0-2,-1 0,0-1,-1-1,0-1,0 0,7-9,-11 10,0-1,-1 0,0 0,-1-1,-1-1,0 0,-1 0,0-1,-1 0,-1 0,4-16,-8 24,-1 1,0-1,0 0,-1 0,1 0,-2 0,1 0,-1 0,-1 0,1 0,-1 0,-1 0,0 0,0 0,0 0,-1 1,0-1,0 1,-1 0,0 0,0 0,-1 1,0-1,0 1,-1 0,-5-5,2 6,0 1,-1-1,0 2,0-1,1 1,-2 1,1 0,0 0,0 1,-1 1,1 0,0 0,-1 0,1 2,0-1,-1 1,1 1,0 0,1 0,-1 1,0 0,1 1,0 0,0 0,1 1,-4 3,-23 13</inkml:trace>
  <inkml:trace contextRef="#ctx0" brushRef="#br0" timeOffset="5802.772">1691 790,'-231'133,"223"-127,0 0,0 1,1 0,-1 1,1-1,1 1,0 0,0 1,0-1,1 1,1 1,-2 2,5-8,-1 1,1-1,0 0,0 1,1-1,-1 1,1-1,0 1,0-1,0 1,1-1,0 0,0 1,0-1,0 0,1 1,-1-1,1 0,0 0,0 0,1 0,-1-1,1 1,0-1,0 1,0-1,0 0,3 2,5 3,0 0,1-1,-1 0,1-1,1 0,-1-1,1 0,0-1,0 0,0-1,0-1,1 0,-1-1,1 0,-1-1,1-1,0 0,-1 0,0-2,6-1,6-2,0-1,-1-1,-1-2,1 0,-2-1,1-1,-2-1,1-1,-2-2,9-8,-21 18,-1 0,0 0,0-1,-1 0,1-1,-2 1,1-1,-1 0,-1-1,1 1,-1-1,-1 0,1 0,-2 0,1-1,-1 1,-1 0,0-1,0 1,-1-1,0 0,0 1,-1-1,-1 1,1-1,-1 1,-1 0,0 0,0 0,-1 0,0 0,-1 1,0-1,0 1,-1 1,1-1,-2 0,-1 1,0 0,0 0,-1 1,1 0,-1 0,-1 1,1 0,-1 1,0 0,0 0,0 1,0 0,-1 1,1 1,-1-1,1 2,-1-1,0 1,1 1,-1 0,-2 1,-17 4</inkml:trace>
  <inkml:trace contextRef="#ctx0" brushRef="#br0" timeOffset="7069.347">2565 1,'12'338,"2"-149,-10 158,-5-261,-28 200,29-281,1 0,0 1,-1-1,0 0,0 0,-1 0,1 0,-1 0,0 0,-1 0,1 0,-1 0,0 0,0 0,-1-1,1 1,-1-1,0 0,0 1,0-2,-1 1,1 0,-1-1,0 1,0-1,0 0,-1 0,1-1,-1 1,1-1,-1 0,0 0,-1 0,-255-4,-211 13,-24 33,-85 36,71 8,471-75,33-10,1-1,-1 0,0 0,1 0,-1-1,0 1,0-1,0-1,0 1,0-1,0 0,0-1,0 1,-6-2,10 0,0 0,-1 0,1 0,0 0,0 0,1 0,-1-1,0 1,1-1,-1 1,1-1,0 0,0 0,0 1,0-1,1 0,-1 0,1 0,-1 0,1 0,0 0,0 0,1 1,-1-1,0 0,1 0,0 0,0 0,0 0,0 1,0-1,0 0,2-1,1-15,34-149,-8-141,-30 187,-1-3,5 0,6 1,12-51,-15 142,1 0,1 1,2 1,1 0,1 0,11-15,-21 40,1 0,0 0,1 1,-1 0,1 0,0 0,1 0,-1 1,1 0,0 0,0 0,0 1,0 0,1 0,-1 0,1 1,0 0,0 0,0 1,0 0,0 0,0 1,0 0,0 0,0 0,0 1,0 0,0 0,0 1,1 1,41 5,0-1,1-3,-1-2,27-3,104 6,5 9,-1-8,102-13,688-11,-825 18,-122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0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787 368,'-19'17,"0"1,1 1,1 1,1 1,0 0,2 1,1 0,0 1,2 1,-2 7,-70 233,31-78,6-24,45-160,0 1,0-1,1 1,-1-1,1 1,0-1,-1 1,1-1,0 1,0-1,1 1,-1-1,1 1,-1-1,1 0,0 1,0-1,0 1,0-1,0 0,0 0,1 0,-1 0,1 0,-1 0,1 0,0 0,0-1,0 1,0 0,0-1,0 0,0 0,0 1,1-1,-1 0,0-1,1 1,-1 0,1-1,-1 1,1-1,-1 0,1 0,-1 0,1 0,-1 0,1-1,0 1,311-79,-273 62,-34 10</inkml:trace>
  <inkml:trace contextRef="#ctx0" brushRef="#br0" timeOffset="5405.565">1634 423,'1'-1,"0"-1,0 0,0 1,0-1,-1 0,1 0,-1 0,1 0,-1 1,0-1,1 0,-1 0,0 0,0 0,0 0,-1 0,1 0,0 0,-1 0,1 1,-1-1,0 0,0 0,1 1,-1-1,0 0,0 1,-1-1,1 1,0-1,0 1,-1 0,1-1,-1 1,1 0,-1 0,0 0,1 0,-1 0,0 0,0 1,0-1,1 1,-1-1,0 1,0 0,0-1,0 1,0 0,0 0,0 0,0 1,1-1,-1 0,0 1,0-1,-2 2,-7 4,-1 0,1 1,0 0,0 1,1 1,0-1,1 1,0 1,0 0,1 0,0 1,1 0,0 0,1 1,0 0,1 0,0 0,1 1,-2 10,5-15,0 0,0 1,1-1,0 0,1 1,0-1,0 0,0 0,1 1,1-1,-1 0,1-1,1 1,0 0,0-1,0 0,0 0,1 0,1-1,-1 1,1-1,0 0,0-1,1 0,-1 0,1 0,1-1,-1 0,0 0,1-1,0 1,0-2,0 1,0-1,0-1,3 1,10-1,0-1,0 0,0-2,0 0,0-2,-1 0,1-1,-1-1,0-1,0-1,-1 0,0-2,-1 0,0-1,-1-1,0-1,0 0,7-9,-11 10,0-1,-1 0,0 0,-1-1,-1-1,0 0,-1 0,0-1,-1 0,-1 0,4-16,-8 24,-1 1,0-1,0 0,-1 0,1 0,-2 0,1 0,-1 0,-1 0,1 0,-1 0,-1 0,0 0,0 0,0 0,-1 1,0-1,0 1,-1 0,0 0,0 0,-1 1,0-1,0 1,-1 0,-5-5,2 6,0 1,-1-1,0 2,0-1,1 1,-2 1,1 0,0 0,0 1,-1 1,1 0,0 0,-1 0,1 2,0-1,-1 1,1 1,0 0,1 0,-1 1,0 0,1 1,0 0,0 0,1 1,-4 3,-23 13</inkml:trace>
  <inkml:trace contextRef="#ctx0" brushRef="#br0" timeOffset="5802.772">1691 790,'-231'133,"223"-127,0 0,0 1,1 0,-1 1,1-1,1 1,0 0,0 1,0-1,1 1,1 1,-2 2,5-8,-1 1,1-1,0 0,0 1,1-1,-1 1,1-1,0 1,0-1,0 1,1-1,0 0,0 1,0-1,0 0,1 1,-1-1,1 0,0 0,0 0,1 0,-1-1,1 1,0-1,0 1,0-1,0 0,3 2,5 3,0 0,1-1,-1 0,1-1,1 0,-1-1,1 0,0-1,0 0,0-1,0-1,1 0,-1-1,1 0,-1-1,1-1,0 0,-1 0,0-2,6-1,6-2,0-1,-1-1,-1-2,1 0,-2-1,1-1,-2-1,1-1,-2-2,9-8,-21 18,-1 0,0 0,0-1,-1 0,1-1,-2 1,1-1,-1 0,-1-1,1 1,-1-1,-1 0,1 0,-2 0,1-1,-1 1,-1 0,0-1,0 1,-1-1,0 0,0 1,-1-1,-1 1,1-1,-1 1,-1 0,0 0,0 0,-1 0,0 0,-1 1,0-1,0 1,-1 1,1-1,-2 0,-1 1,0 0,0 0,-1 1,1 0,-1 0,-1 1,1 0,-1 1,0 0,0 0,0 1,0 0,-1 1,1 1,-1-1,1 2,-1-1,0 1,1 1,-1 0,-2 1,-17 4</inkml:trace>
  <inkml:trace contextRef="#ctx0" brushRef="#br0" timeOffset="7069.347">2565 1,'12'338,"2"-149,-10 158,-5-261,-28 200,29-281,1 0,0 1,-1-1,0 0,0 0,-1 0,1 0,-1 0,0 0,-1 0,1 0,-1 0,0 0,0 0,-1-1,1 1,-1-1,0 0,0 1,0-2,-1 1,1 0,-1-1,0 1,0-1,0 0,-1 0,1-1,-1 1,1-1,-1 0,0 0,-1 0,-255-4,-211 13,-24 33,-85 36,71 8,471-75,33-10,1-1,-1 0,0 0,1 0,-1-1,0 1,0-1,0-1,0 1,0-1,0 0,0-1,0 1,-6-2,10 0,0 0,-1 0,1 0,0 0,0 0,1 0,-1-1,0 1,1-1,-1 1,1-1,0 0,0 0,0 1,0-1,1 0,-1 0,1 0,-1 0,1 0,0 0,0 0,1 1,-1-1,0 0,1 0,0 0,0 0,0 0,0 1,0-1,0 0,2-1,1-15,34-149,-8-141,-30 187,-1-3,5 0,6 1,12-51,-15 142,1 0,1 1,2 1,1 0,1 0,11-15,-21 40,1 0,0 0,1 1,-1 0,1 0,0 0,1 0,-1 1,1 0,0 0,0 0,0 1,0 0,1 0,-1 0,1 1,0 0,0 0,0 1,0 0,0 0,0 1,0 0,0 0,0 0,0 1,0 0,0 0,0 1,1 1,41 5,0-1,1-3,-1-2,27-3,104 6,5 9,-1-8,102-13,688-11,-825 18,-122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27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15 311,'-8'63,"4"1,2 0,3 1,3-1,11 58,-15-116,1 1,0 0,0 0,0-1,1 1,0-1,1 1,-1-1,1 0,1 0,-1 0,1 0,0 0,0-1,0 0,1 0,0 0,0 0,0-1,1 0,-1 0,1 0,0-1,0 0,0 0,1-1,-1 1,1-1,-1-1,1 1,0-1,-1 0,1-1,0 1,1-1,7-6,-1 0,1-1,-1-1,-1 0,1 0,-1-2,-1 0,0 0,0-1,-1 0,0-1,-1 0,0-1,-1 0,-1-1,5-11,9-5,97-144,-119 174,0 1,1-1,-1 1,0-1,0 1,0-1,0 1,1-1,-1 1,0-1,0 1,1-1,-1 0,0 1,1-1,-1 0,0 1,1-1,-1 0,1 1,-1-1,0 0,1 0,-1 1,1-1,-1 0,1 0,-1 0,1 0,-1 0,1 0,-1 0,1 0,-1 0,1 0,-1 0,1 0,-1 0,1 0,-1 0,1 0,-1 0,1-1,-1 1,0 0,1 0,-1-1,1 1,-1 0,0-1,1 1,-1 0,1-1,-1 1,0 0,0-1,1 1,-1-1,0 1,0-1,1 1,-1 0,0-1,0 1,0-1,0 1,0-1,0 1,0-1,2 45,-2-35,0 10,-2 2,1-1,1 0,1 0,1 0,1 0,1 0,0 0,1 0,2-1,0 0,7 15,-9-29,0 0,0 0,1-1,-1 1,1-1,0 0,0-1,0 0,1 0,-1 0,1-1,0 1,0-2,-1 1,1-1,0 0,0 0,0-1,0 0,0 0,1-1,-1 0,-1 0,1 0,0-1,0 0,-1-1,1 0,-1 0,1 0,-1 0,0-1,-1 0,1 0,0-1,-1 0,0 0,-1 0,1 0,-1-1,3-3,13-21,0 0,-3-1,0-1,-2 0,-1-1,-2-1,-1 0,-2-1,-1 0,3-36,15-48,-1 15,-10 88,-10 22</inkml:trace>
  <inkml:trace contextRef="#ctx0" brushRef="#br0" timeOffset="288.154">1708 0,'-19'48,"-12"40,1 14,4 0,7-13,7-12,5-14,4-13,3-11,0-6,2-5,-1-2,0 0,5-5,1-11,4-7,1-4</inkml:trace>
  <inkml:trace contextRef="#ctx0" brushRef="#br0" timeOffset="534.367">1793 141,'10'10,"-7"31,-4 19,-6 9,-2 2,0-7,2-3,2-9,2-7,1-7,1-5,1-4,1-1,4-6,2-7</inkml:trace>
  <inkml:trace contextRef="#ctx0" brushRef="#br0" timeOffset="717.631">1313 338,'43'0,"34"0,13 0,1 0,-6-4,-7-3,-7 1,-7-3,-9-1,-9 1,-8 3,-5-3,-4 1,-11 1,-9 7,-6 3</inkml:trace>
  <inkml:trace contextRef="#ctx0" brushRef="#br0" timeOffset="902.274">1397 678,'43'-5,"34"-7,13-5,1 0,-6-3,-7 3,-12 0,-8 1,-9 5,-8 4,-6-2,-9 1</inkml:trace>
  <inkml:trace contextRef="#ctx0" brushRef="#br0" timeOffset="1386.136">2611 28,'-200'497,"169"-375,30-119,1 0,0 0,-1 0,1 0,0 0,1 0,-1 0,0 0,1 0,0 0,0 0,0 0,0 0,0 0,0-1,1 1,-1 0,1-1,0 1,0-1,0 0,0 0,0 0,0 0,1 0,-1 0,1 0,-1-1,1 1,0-1,-1 0,1 0,0 0,0 0,0 0,0 0,0-1,2 1,8-2,0-1,0 0,0-1,0 0,0-1,0 0,-1-1,0-1,0 0,0 0,-1-1,0-1,0 0,-1 0,4-5,18-18,-1-1,-2-1,-1-2,-2-1,11-20,-17 25,23-38,-3-2,-3-2,6-24,-29 51,-42 75,-138 309,74-145,9 5,-15 70,89-235,2-1,1 2,2-1,1 1,1-1,2 1,1 4,1-15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3:35.65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428 386,'-14'-3,"-1"1,1 0,0 1,-1 1,1 0,-1 1,1 1,0 0,0 1,0 0,0 1,0 1,0 0,1 0,0 2,1 0,-1 0,1 1,0 1,1 0,0 0,1 1,0 0,0 1,-2 5,-1 5,1 0,1 1,1 0,1 1,1 0,1 0,1 1,1-1,1 2,2-1,0 0,1 0,2 8,-1-28,0 1,1-1,-1 0,1 0,0 1,0-1,0 0,1 0,-1 0,1 0,0-1,0 1,1 0,-1-1,1 1,0-1,0 0,0 0,0 0,0 0,1-1,-1 1,1-1,0 0,-1 0,1 0,0 0,0-1,0 1,1-1,-1 0,0-1,0 1,1-1,-1 0,0 0,0 0,1 0,-1-1,0 0,0 0,1 0,-1 0,0-1,3-1,19-13,-1-1,-1-1,-1-1,0-1,-2-1,0-1,-2-1,0-1,-1-1,215-319,-220 325,-11 48,-12 19,-20 178,30-214,0 0,2 1,-1-1,1 1,1-1,0 0,1 0,0-1,1 1,0-1,1 0,0 0,1 0,0-1,1 0,0-1,0 1,4-1,-1-1,2 0,-1-1,1 0,0 0,0-2,0 1,1-2,0 0,0-1,0 0,0-1,1 0,-1-1,1-1,-1-1,1 0,-1 0,0-2,0 1,0-2,0 0,0-1,-1 0,0-1,0 0,0-1,-1-1,0 0,0-1,-1 0,2-2,21-16,-2-1,0-1,-2-2,-1-1,-2-1,3-7,1-1,-3-1,-1-1,-2-2,-2 0,17-49,-28 63,-2-1,-1 0,-1 0,-2-1,-1 0,-2 0,-1-23,-1 55,-1-1,1 1,-1-1,0 1,0-1,0 1,0-1,0 1,0-1,0 1,0 0,-1-1,1 1,-1-1,1 1,-1 0,1-1,-1 1,0 0,1-1,-1 1,0 0,0 0,0 0,0 0,0 0,0 0,-1 0,1 0,0 0,0 0,-1 1,1-1,0 1,-1-1,1 1,0-1,-1 1,1 0,-1-1,1 1,-1 0,1 0,-1 0,1 0,-1 1,1-1,-1 0,1 1,0-1,-1 0,0 1,-12 13,1 0,0 1,1 1,1 0,0 1,1-1,1 2,0 0,1 0,-1 8,-11 27,3 0,2 0,3 1,2 1,2 0,2 14,5-57,0 0,1 1,1-1,0 0,0 0,2 0,-1 0,2 0,-1 0,2 0,-1-1,2 0,-1 0,1 0,1-1,0 0,1 0,0-1,0 0,1 0,0-1,0 0,1-1,0 1,5 1,-1-4,1 0,-1 0,1-1,0-1,0-1,0 0,1 0,-1-2,0 0,1-1,-1 0,0-1,0-1,0-1,0 0,-1 0,1-2,1-1,17-8,-2-1,0-1,-1-2,-1-1,-1-1,-1-1,11-13,-2-1,-1-2,-2-2,-1-1,-3-1,-1-2,13-29,-32 53,0 0,0-1,-2 0,-1-1,-1 0,0 0,-2 0,-1 0,0 0,-2-1,-1-12,1 33,0 0,0 0,-1 0,1 0,0 0,-1 0,1 0,-1 0,0 0,0 0,0 1,1-1,-2 0,1 0,0 1,0-1,-1 1,1-1,0 1,-1 0,0-1,1 1,-1 0,0 0,1 0,-1 0,0 0,0 1,0-1,0 0,0 1,0 0,0-1,0 1,0 0,0 0,0 0,0 0,0 0,0 1,0-1,0 1,0-1,0 1,0 0,0-1,1 1,-1 0,0 0,1 1,-1-1,0 0,1 0,-1 1,1-1,0 1,-1-1,0 2,-18 19,1 0,1 1,0 0,2 2,1 0,1 0,1 2,2-1,0 2,2-1,1 2,1-1,1 1,2 0,0 6,-8 159,12-182,1 0,1-1,0 1,1 0,0-1,0 1,1-1,1 0,0 0,1 0,0-1,0 0,1 0,0-1,1 1,3-2,1 0,0-1,0-1,0 0,1 0,0-1,0-1,1 0,-1-1,1 0,0-1,-1-1,1 0,0-1,0 0,0-1,11-3,0 3</inkml:trace>
  <inkml:trace contextRef="#ctx0" brushRef="#br0" timeOffset="350.637">2573 443,'-30'20,"0"3,2 0,1 2,1 0,1 2,1 1,-13 20,33-41,0-1,1 1,0 0,0 0,0 0,1 0,0 0,0 0,0 1,1-1,1 1,-1-1,1 1,0-1,1 1,0-1,0 1,1-1,0 1,0-1,0 0,1 0,0 0,1-1,-1 1,1-1,1 1,-1-1,1-1,0 1,0-1,1 1,0-2,4 4,-1-3,0-1,0 0,0-1,0 0,1 0,-1-1,1 0,0-1,0 0,-1 0,1-1,0-1,0 1,0-2,-1 1,1-1,0-1,-1 0,0 0,0-1,0 0,0 0,-1-1,1 0,3-4,-2-1,0 0,-1-1,-1 0,0 0,0-1,-1 0,0 0,-1-1,-1 1,0-1,0-1,-2 1,0-1,0 1,-1-1,-1 0,0 0,-1 0,0 0,-1 0,-3-11,3 19,0 0,-1-1,0 1,0 0,0 1,-1-1,0 0,0 1,-1-1,1 1,-1 0,0 0,0 1,-1-1,0 1,0 0,0 0,0 0,0 1,-1 0,1 0,-1 0,0 1,0 0,0 0,0 0,0 1,0 0,-1 0,1 0,0 1,-1 0,1 0,0 1,-1 0,1 0,0 0,0 1,0 0,0 0,0 0,0 1,0 0,1 0,0 1,-4 2,-50 71,43-52</inkml:trace>
  <inkml:trace contextRef="#ctx0" brushRef="#br0" timeOffset="804.131">2996 583,'-10'25,"0"-6,1 0,1 1,0 1,2-1,0 1,1 0,2 0,0 1,1-1,1 13,1-32,1 1,-1 0,1-1,-1 1,1-1,0 1,0-1,0 0,0 1,1-1,-1 0,0 0,1 0,0 0,0 0,-1 0,1 0,0-1,0 1,0-1,1 1,-1-1,0 0,1 0,-1 0,0 0,1 0,-1 0,1-1,0 1,-1-1,1 0,-1 0,1 0,-1 0,1 0,0-1,-1 1,1-1,0 0,103-34,-90 25,-1 0,0-1,-1-1,0 0,0-1,-2 0,8-10,28-27,5 0,-52 51,0-1,1 0,-1 1,0-1,0 1,0 0,0-1,1 1,-1 0,0-1,0 1,0 0,-1 0,1 0,0 0,0 0,0 0,-1 0,1 0,0 1,-1-1,1 0,-1 0,0 0,1 1,-1-1,0 0,0 1,0-1,0 0,0 0,0 1,0-1,0 0,0 1,-1-1,1 0,0 0,-1 1,3 15,1-11,0-1,0 1,0 0,1-1,-1 0,1 0,0 0,1 0,-1 0,1-1,0 0,0 0,1 0,-1-1,1 0,-1 0,1 0,0-1,0 0,0 0,1 0,-1-1,0 0,1 0,-1 0,1-1,-1 0,1 0,-1-1,0 0,1 0,-1-1,0 1,0-1,0 0,0-1,0 0,0 0,-1 0,1-1,-1 1,0-1,1-1,6-4,-1-1,0-1,-1 1,0-2,0 1,-1-2,-1 1,0-1,0 0,5-14,-7 14,5-7</inkml:trace>
  <inkml:trace contextRef="#ctx0" brushRef="#br0" timeOffset="1149.356">4322 443,'-247'161,"242"-158,3-3,0 1,1-1,-1 1,0-1,0 1,0 0,0 0,1 0,-1 0,1 0,-1 0,0 0,1 0,0 1,-1-1,1 1,0-1,0 1,0-1,-1 1,2 0,-1-1,0 1,0 0,1 0,-1 0,1-1,-1 1,1 0,0 0,0 0,-1 0,2 0,-1 0,0 0,0 0,0 0,1 0,-1-1,1 1,0 0,0 0,-1 0,2 0,137 39,-134-40,1 0,-1 0,0 1,1-1,-1 1,0 1,0-1,0 1,0 0,0 0,-1 0,0 0,1 1,-1 0,0 0,-1 0,1 0,-1 1,0-1,0 1,0 0,0 0,-1 0,0 0,0 0,-1 1,1-1,-1 0,0 1,0-1,-1 1,0 0,0-1,0 1,-1-1,0 3,-6 4,0 1,-1-1,0 0,-1-1,0 0,-1-1,-1 0,1 0,-1-1,-1 0,0-1,0-1,0 0,-1 0,0-1,-1-1,-8 3,9-2,-55 16,47-18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3:30.64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315 452,'-4'-3,"-1"0,1 0,-1 0,0 1,0 0,0 0,0 0,0 1,0 0,0 0,0 0,-1 0,1 1,0 0,0 0,-1 0,1 1,0 0,0 0,-1 0,1 1,0-1,0 1,1 0,-1 1,0-1,1 1,-1 0,-2 3,-8 7,1 0,0 2,1 0,0 0,1 2,1-1,1 1,0 1,2 0,0 0,0 0,2 1,0 1,2-1,0 0,1 1,1 0,0 0,2 0,0 0,2 3,-1-17,0-1,0 1,0-1,1 1,0-1,0 0,0 1,1-1,0 0,0-1,0 1,1 0,-1-1,1 0,0 0,0 0,1 0,-1-1,1 0,0 1,0-2,0 1,0-1,0 1,1-1,-1-1,0 1,1-1,0 0,-1 0,1-1,0 1,-1-1,1-1,0 1,-1-1,1 0,0 0,2-1,20-5,-3 0</inkml:trace>
  <inkml:trace contextRef="#ctx0" brushRef="#br0" timeOffset="265.715">738 508,'-16'27,"0"1,2 0,1 1,1 1,1 0,2 0,1 1,2 0,1 0,0 6,5-32,0 0,0 0,0 0,1-1,0 1,-1 0,2 0,-1-1,0 1,1 0,0-1,0 0,1 1,-1-1,1 0,0 0,0 0,0-1,0 1,1-1,-1 0,1 1,0-2,0 1,0 0,0-1,1 0,-1 0,1 0,-1 0,1-1,0 0,-1 0,1 0,0-1,0 1,4-1,1 0,0 0,1-1,-1 0,0-1,0 0,0 0,0-1,-1-1,1 1,-1-1,0-1,0 0,0 0,-1-1,0 0,0-1,0 1,-1-1,0-1,0 0,4-5,-1-2,0 1,-1-2,0 1,-1-1,-1 0,-1-1,0 0,-1 0,-1 0,0 0,-1-1,-1-3,-1 17,0 1,0-1,-1 0,0 1,1-1,-1 1,0-1,-1 0,1 1,-1-1,1 1,-1-1,0 1,-1-1,1 1,0-1,-1 1,0 0,0 0,0 0,0 0,0 0,-1 0,1 1,-1-1,1 1,-1 0,0 0,0 0,0 0,-1 0,1 0,0 1,-1 0,1 0,-1 0,-16 2</inkml:trace>
  <inkml:trace contextRef="#ctx0" brushRef="#br0" timeOffset="734.757">1162 932,'222'-326,"-216"319,-3 2,0 1,0 0,0 0,0 1,1-1,0 1,0-1,0 1,0 0,0 0,0 1,1 0,-1-1,5 0,-7 4,-1 0,1 1,-1-1,1 0,-1 1,0-1,0 1,1 0,-1-1,0 1,-1 0,1 0,0-1,0 1,-1 0,1 0,-1 0,1 0,-1 0,0 0,0 0,0 0,0 0,0 0,-1 0,1 0,0 0,-1 0,1 0,-1-1,0 1,0 0,-1 1,2 1,-2 5,-5 61,7-68,0-1,0 1,0-1,0 1,1-1,-1 1,0-1,1 1,0-1,-1 1,1-1,0 0,-1 1,1-1,0 0,0 1,0-1,0 0,1 0,-1 0,0 0,0 0,1 0,-1-1,0 1,1 0,-1-1,1 1,-1-1,0 1,1-1,0 0,-1 1,1-1,-1 0,1 0,-1 0,1 0,-1 0,1-1,0 1,8-3,1-1,-1 0,0-1,-1 0,1 0,-1-1,0 0,-1-1,1 0,-1-1,-1 1,2-3,12-9,98-79,-118 97,0 0,0 0,0 0,0 1,0-1,0 0,0 1,0-1,1 1,-1-1,0 1,0-1,1 1,-1 0,0 0,1 0,-1 0,0 0,1 0,-1 0,0 0,0 0,1 0,-1 1,0-1,0 1,1-1,-1 1,0-1,0 1,0 0,0-1,0 1,0 0,0 0,0 0,0 0,0 0,0 0,0 0,-1 0,1 0,0 0,-1 1,1-1,-1 0,0 0,1 0,-1 1,0-1,1 0,-1 1,0-1,0 1,-6 73,3-66,0 0,0 0,2 0,-1 0,1 0,0 0,1 0,0 1,0-1,1 0,0 0,1 0,0 1,0-2,1 1,0 0,1 0,2 3,4 6</inkml:trace>
  <inkml:trace contextRef="#ctx0" brushRef="#br0" timeOffset="1170.448">2121 733,'-2'15,"-10"72,-3-1,-4 0,-8 14,8-63,18-36,1 0,0-1,0 1,-1 0,1-1,0 1,-1 0,1-1,-1 1,1-1,-1 1,1-1,-1 1,1-1,-1 1,1-1,-1 0,0 1,1-1,-1 0,0 1,1-1,-1 0,0 0,1 1,-1-1,0 0,0 0,1 0,-1 0,0 0,1 0,-1 0,0 0,0-1,1 1,-1 0,0 0,1-1,-1 1,0 0,1-1,-1 1,1 0,-1-1,0 1,1-1,-1 1,1-1,-1 1,1-1,0 0,-1 1,0-6,0 1,0 0,0-1,1 1,0 0,0-1,1 1,-1-1,1 1,0 0,0-1,1 1,0 0,0 0,0 0,1-1,1-5,94-207,-81 185,1 1,2 1,2 0,0 2,2 0,1 2,2 1,0 0,2 3,0 0,29-16,-56 37,0 0,0 0,0 0,0 1,0-1,1 0,-1 1,1 0,-1 0,1-1,-1 1,1 1,0-1,0 0,-1 1,1-1,0 1,0 0,0 0,-1 0,1 0,0 0,0 1,0-1,-1 1,1 0,0 0,-1 0,1 0,-1 0,1 1,-1-1,0 1,1 0,-1-1,0 1,0 0,0 0,0 0,-1 1,1-1,0 0,-1 1,0-1,1 1,-1-1,0 2,-3 13,-1-1,0 1,-2-1,0 0,0-1,-1 1,-1-1,-1 0,0-1,-1 0,-1 0,0-1,-1 0,-10 9,5-2,-2-1,0-1,-1 0,-1-2,-1 0,0-1,0-2,-3 1,11-8,5-6</inkml:trace>
  <inkml:trace contextRef="#ctx0" brushRef="#br0" timeOffset="1479.023">2883 536,'-25'30,"4"-7,2 0,0 2,1 0,2 1,1 1,0 2,13-27,1-1,0 1,0 0,0 0,0 0,0-1,0 1,0 0,1 0,-1 1,1-1,0 0,-1 0,1 0,0 0,0 0,0 0,0 0,1 1,-1-1,1 0,-1 0,1 0,0 0,0 0,-1 0,1 0,1-1,-1 1,0 0,0 0,1-1,-1 1,1-1,-1 1,1-1,0 0,-1 0,1 1,0-1,0-1,0 1,0 0,0 0,0-1,2 1,3 0,0-2,0 1,0-1,0 0,0 0,0-1,0 1,-1-2,1 1,0-1,-1 0,0 0,0-1,0 0,0 0,0-1,-1 1,0-1,0 0,0 0,1-3,6-7,-1 0,-1 0,0-1,-1 0,-1-1,0 0,3-13,-9 27,0-1,0 0,-1 1,1-1,-1 0,0 0,0 0,0-1,-1 1,1 0,-1 0,0 0,0 0,-1 0,1-1,-1 1,0 0,0 0,0 0,0 0,-1 1,0-1,0 0,0 0,0 1,0-1,-1 1,0 0,1 0,-1 0,0 0,-1 0,1 1,0 0,-1-1,-1 0,-16-4</inkml:trace>
  <inkml:trace contextRef="#ctx0" brushRef="#br0" timeOffset="1879.228">3165 762,'88'-176,"-88"175,0 0,0-1,1 1,-1 0,0 0,0 0,1 0,-1-1,1 1,-1 0,1 0,0 0,-1 0,1 0,0 0,-1 0,1 0,0 0,0 1,0-1,0 0,0 0,0 1,0-1,0 1,0-1,0 1,1-1,-1 1,0 0,0-1,0 1,1 0,-1 0,0 0,0 0,0 0,1 0,-1 0,0 1,0-1,0 0,1 1,-1-1,0 0,0 1,0 0,0-1,0 1,0 0,0-1,0 1,0 0,0 0,0 0,-1 0,1 0,0 0,-1 0,1 0,0 0,-1 0,0 0,1 0,-1 0,1 1,-1-1,0 4,1-1,0 0,0 0,0 0,0 0,0-1,1 1,0 0,0 0,0-1,0 1,0-1,1 0,0 0,0 0,0 0,0 0,0 0,0-1,0 1,1-1,0 0,-1 0,1-1,0 1,0-1,0 0,0 0,0 0,0 0,0 0,0-1,0 0,0 0,0 0,2-1,2-2,1 0,-1 0,0-1,0 0,0-1,-1 0,0 0,0 0,0-1,0 0,-1-1,0 1,-1-1,1 0,-1-1,-1 1,1-1,-1 0,0 0,-1 0,0-1,4-14</inkml:trace>
  <inkml:trace contextRef="#ctx0" brushRef="#br0" timeOffset="2457.534">3702 762,'55'-31,"-18"12,-2-1,-1-2,0-1,-2-2,4-5,-30 25,0-1,0 1,-1-1,0-1,0 1,0-1,-1 1,0-1,0-1,-1 1,0 0,0-1,-1 0,1 1,-2-2,-1 8,0 0,0 0,0-1,0 1,0 0,-1 0,1 0,0-1,-1 1,1 0,-1 0,1 0,-1 0,0 0,1 0,-1 0,0 0,0 0,0 0,0 0,0 0,0 1,0-1,0 0,0 1,0-1,0 1,0-1,-1 1,1-1,0 1,0 0,0 0,-1-1,1 1,0 0,0 0,-1 0,1 1,0-1,0 0,-1 0,1 1,0-1,0 0,-56 20,43-11,0 1,1 0,0 1,1 0,0 1,0 0,2 1,-1 0,2 1,0 0,0 1,1-1,1 2,-4 11,9-24,0 1,0 0,0 0,1 0,0 0,-1 0,1 0,0 0,1 0,-1 0,1 0,0 0,0 0,0 1,1-1,-1 0,1 0,0 0,0 0,1 0,-1 0,1 0,-1 0,1-1,1 1,-1-1,0 1,1-1,0 0,0 0,0 0,0 0,0-1,0 1,1-1,-1 0,1 1,1-1,15 1,0-1,0 0,0-2,0 0,0-1,0-1,0-1,-1-1,1 0,-1-2,0 0,0-1,-1-1,0-1,0-1,13-9,-4 4</inkml:trace>
  <inkml:trace contextRef="#ctx0" brushRef="#br0" timeOffset="2815.332">4182 762,'35'-15,"0"-2,-1-2,-1-1,0-2,-2 0,-1-3,0 0,5-9,9-5,-44 71,-5-22,0 1,1 0,0 0,1 1,0-1,1 1,1-1,-1 1,2 0,-1-1,2 1,0 0,0 0,1-1,0 1,1-1,-1-8,0 1,0-1,0 0,0-1,1 1,-1 0,1-1,0 1,-1-1,1 0,0 0,1 0,-1 0,0-1,0 1,1-1,-1 0,1 0,-1 0,1 0,-1-1,1 1,0-1,-1 0,1 0,0 0,-1-1,98-23,-87 15,0-1,0 0,-2-1,1 0,-1-1,-1 0,0-1,-1 0,0-1,-1 0,-1-1,0 0,3-11,17-24,0-6,-19 31</inkml:trace>
  <inkml:trace contextRef="#ctx0" brushRef="#br0" timeOffset="3070.533">5254 0,'-15'34,"-4"15,-4 5,2 2,4-3,6-1,4-5,3 0,-2-4,0-5,1-3,1-3,2-2,0-2,2 0,-1-1,6-4,2-7</inkml:trace>
  <inkml:trace contextRef="#ctx0" brushRef="#br0" timeOffset="3338.518">4830 366,'38'-4,"18"-3,9-3,-2-1,-7 1,-3 3,-6 3,-1 1,-4 2,-9 1</inkml:trace>
  <inkml:trace contextRef="#ctx0" brushRef="#br0" timeOffset="3589.072">5790 254,'0'0,"-53"22,2 1,0 3,2 3,-10 8,56-36,1 0,-1 0,1 1,-1-1,1 1,0-1,-1 1,1 0,0 0,0 0,1 0,-1 0,0 0,1 0,-1 1,1-1,0 1,-1-1,1 1,0-1,1 1,-1 0,0-1,1 1,0 0,-1 0,1-1,0 1,0 0,1 0,-1-1,1 1,-1 0,1 0,0-1,0 1,0-1,0 1,0-1,1 1,-1-1,1 0,0 0,0 1,-1-1,1-1,1 1,-1 0,0 0,44 27,-37-26,-1 1,0 1,0 0,-1 0,0 0,1 1,-2 0,1 0,-1 1,0 0,0 0,-1 1,3 4,-7-10,-1 1,1-1,-1 1,0-1,0 1,0-1,0 1,0-1,0 1,-1-1,0 1,1-1,-1 1,0-1,0 1,0-1,0 0,0 0,-1 1,1-1,-1 0,1 0,-1 0,0-1,0 1,0 0,0-1,0 1,0-1,0 0,-1 1,0-1,-77 34,54-28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9:17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248 1,'4'0,"-2"4,-2 8,-6 0,-7 4,-5 3,-6 0,3 0,-1 2,-1 2,-2 3,-1 0,4 2,1-5,3 0,6-1,9-3,5-5</inkml:trace>
  <inkml:trace contextRef="#ctx0" brushRef="#br0" timeOffset="243.038">671 1,'-29'33,"-14"17,-4 4,5-3,5-4,4-7,8-4,3-4,6-2,0-2,3-5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27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4687 574,'0'-5,"0"-1</inkml:trace>
  <inkml:trace contextRef="#ctx0" brushRef="#br0" timeOffset="-814.847">4039 1111,'-3'15,"2"1,0 0,1 0,0 0,1 0,1-1,1 1,1 4,-3-15,0-1,1 1,-1-1,1 0,0 1,0-1,0 0,1 0,-1-1,1 1,0 0,0-1,0 0,1 1,-1-2,1 1,0 0,-1 0,1-1,1 0,-1 0,0 0,0-1,1 1,-1-1,1 0,-1 0,1 0,-1-1,2 0,1-1,0 0,0-1,0 0,0-1,0 1,0-1,0-1,-1 1,0-1,0 0,0-1,0 1,0-1,-1 0,0-1,0 1,-1-1,1 0,-1 0,0 0,-1-1,0 1,0-1,0 0,-1 0,0 0,0 0,0-1,-1 1,-1 0,1 0,-1-1,0 1,-1-1,1 1,-2 0,1 0,-1-1,0 1,0 0,-1 0,0 1,-1 0,0 0,0 1,0-1,-1 1,0 0,0 0,0 0,-1 1,1-1,-1 1,0 1,0-1,-1 1,1 0,-1 1,1-1,-1 1,0 1,0-1,-2 1,-17-2</inkml:trace>
  <inkml:trace contextRef="#ctx0" brushRef="#br0" timeOffset="-238.593">4461 1224,'24'-6,"-1"-1,0-2,0 0,0-1,-1-1,-1-1,0 0,-1-2,17-14,-33 23,-4 4,0 0,1 0,-1 1,0-1,1 0,-1 0,0 0,1 0,-1 0,1 1,-1-1,1 0,-1 1,1-1,0 0,0 1,-1-1,1 0,0 1,0-1,-1 1,1 0,0-1,0 1,0 0,0-1,0 1,-1 0,1 0,0 0,0 0,0 0,0 0,0 0,0 0,0 0,0 0,0 0,0 1,-1-1,1 0,0 1,0-1,0 0,0 1,-1-1,1 1,0 0,0-1,-1 1,1-1,0 1,-1 0,1 0,0 0,45 222,29 187,-65-361,-3 1,-2 0,-2 0,-3 1,-2 15,1-56,0 0,0 0,-1 0,0 0,-1 0,0 0,0-1,-1 0,-1 1,1-1,-2-1,1 1,-1-1,0 0,-1 0,0 0,0-1,0 0,-1-1,0 0,0 0,-1-1,0 1,0-2,0 0,-1 0,1 0,-1-1,0-1,-9 2,13-4,0 0,0-1,1 0,-1 0,0 0,1-1,-1 0,1 0,-1 0,1-1,0 1,0-1,0-1,0 1,1-1,-1 0,1 0,0 0,0 0,0-1,1 1,0-1,0 0,-1-3,-4-6,0-1,2 1,0-2,1 1,0 0,1-1,1 0,-1-6,-1-61,5 45</inkml:trace>
  <inkml:trace contextRef="#ctx0" brushRef="#br0" timeOffset="398.621">5026 1083,'34'-10,"149"-57,-176 64,-1-1,1 0,-1 0,0 0,-1-1,1 0,-1 0,0 0,0-1,0 0,-1 0,0 0,0 0,-1-1,1 0,-1 1,-1-1,1 0,-1-1,-1 1,1 0,-1 0,-1-1,1 0,-1 6,0 1,1-1,-1 0,0 1,0-1,0 0,-1 0,1 1,0-1,-1 0,1 1,-1-1,1 1,-1-1,0 1,0-1,0 1,0-1,0 1,0-1,0 1,0 0,0 0,-1 0,1 0,0 0,-1 0,1 0,-1 0,1 0,-1 1,0-1,1 1,-1-1,1 1,-1-1,0 1,0 0,1 0,-1 0,0 0,-69 22,55-13,0 1,1 0,0 2,0-1,1 2,1 0,0 0,1 1,0 1,1 0,1 1,1 0,-2 3,6-13,1 1,-1-1,1 1,0 0,1 0,0 0,0 0,0 1,1-1,0 1,1 0,0 0,0-1,0 1,1 0,0 0,1 0,0 0,0 0,1-1,-1 1,2-1,-1 1,1-1,0 0,4 7,0-8,0 0,0 0,1-1,0 0,-1 0,2-1,-1 0,0 0,1-1,0 0,-1-1,1 0,0 0,0-1,1 0,-1-1,0 0,0 0,0-1,0 0,0-1,0 0,0 0,0-1,-1 0,1 0,-1-1,7-4,9-3</inkml:trace>
  <inkml:trace contextRef="#ctx0" brushRef="#br0" timeOffset="-1551.625">2485 1308,'16'-1,"-1"-1,0 0,0-1,0-1,0 0,-1-1,1-1,-1 0,-1-1,1 0,-1-1,0 0,-1-2,0 1,-1-1,0-1,0 0,-1 0,0-1,-1-1,-1 0,0 0,3-7,27-62,-37 81,-1 1,0-1,0 1,0 0,1-1,-1 1,0-1,1 1,-1 0,0 0,1-1,-1 1,0 0,1-1,-1 1,0 0,1 0,-1 0,1 0,-1-1,0 1,1 0,-1 0,1 0,-1 0,1 0,-1 0,1 0,-1 0,0 0,1 0,-1 0,1 0,-1 1,1-1,-1 0,0 0,1 0,-1 0,0 1,1-1,-1 0,1 1,-1-1,0 0,0 0,1 1,-1-1,0 0,1 1,-1-1,0 1,0-1,0 0,0 1,1-1,-1 1,0-1,0 1,0-1,0 0,0 1,0-1,0 1,0-1,12 38,-10-32,14 60,-2 1,-3 1,-3-1,-3 2,-3-1,-3 0,-3 0,-12 63,16-130,-1 16,-1-1,-1 0,0 0,-1-1,0 1,-2-1,0 0,0 0,-1 0,-1-1,-1 0,0-1,0 0,-10 10,16-21,0-1,0 1,1-1,-1 0,0 0,0 0,0 0,0-1,0 1,0-1,0 0,0 1,-1-2,1 1,0 0,0 0,0-1,0 0,0 0,0 0,0 0,0 0,1 0,-1-1,0 1,1-1,-1 0,1 0,-1 0,1 0,0 0,0 0,0-1,0 1,0-1,1 0,-1 1,1-1,0 0,-1 0,1 0,1 0,-1 0,0 0,1 0,-1 0,1 0,0 0,0 0,0-2,-5-39,2 1,2-1,2 0,2 0,4-19,1 22,2 0,2 1,1 0,3 1,0 0,3 2,1 0,2 1,1 1,2 1,1 1,23-20,-35 38,0 1,1 0,1 1,0 1,1 1,0 0,0 1,13-5,-27 14,1 0,-1 0,1 0,-1 0,1 0,-1 1,1 0,-1 0,1 0,0 0,-1 0,1 1,-1-1,1 1,-1 0,1 0,-1 0,1 1,-1-1,0 1,0 0,0 0,0 0,0 0,0 0,0 1,-1-1,1 1,-1 0,0 0,0 0,0 0,0 0,0 0,-1 0,0 1,1-1,-1 1,0-1,-1 1,1-1,-1 1,1-1,-1 1,0 0,0-1,-1 4,-4 15,-2 1,0-1,-1-1,-1 1,-1-1,-1-1,-1 0,-1-1,0 0,-2 0,0-2,-1 0,-9 7,-79 72,86-83</inkml:trace>
  <inkml:trace contextRef="#ctx0" brushRef="#br0" timeOffset="-1081.311">3276 1477,'44'-29,"-1"-2,-1-3,-2-1,-2-1,-1-3,-2-1,20-30,-48 59,0 0,0-1,-1 0,-1 0,0 0,0-1,-2 1,1-1,-2 0,1 0,-2-1,0 1,0 0,-2-7,1 17,-1 0,1 1,-1 0,0-1,0 1,0-1,0 1,0 0,0 0,-1-1,1 1,-1 0,0 0,1 1,-1-1,0 0,0 0,0 1,0 0,0-1,-1 1,1 0,0 0,-1 0,1 0,-1 0,1 1,-1-1,1 1,-1-1,1 1,-1 0,1 0,-1 0,1 1,-1-1,0 0,-4 2,1 0,-1 0,0 0,0 1,1 0,0 0,-1 0,1 1,1 0,-1 0,0 1,1-1,0 1,-43 73,48-76,-1 0,0 0,1 0,-1 0,1 0,0 0,0 1,0-1,0 0,0 0,0 0,1 0,-1 0,1 0,-1 0,1 0,0 0,-1 0,1 0,0 0,1 0,-1 0,0-1,0 1,1 0,-1-1,1 1,-1-1,1 0,0 1,0-1,-1 0,1 0,0 0,0 0,0-1,0 1,0 0,0-1,2 1,138 21,-107-19,-29-4,1 1,-1 0,0 1,1-1,-1 1,0 1,0-1,0 1,0 0,0 0,-1 1,1-1,0 2,0-1,-5 0,0 0,0 0,0 0,0 0,-1 0,1 0,-1 0,0 1,0-1,0 0,-1 0,1 0,0 0,-1 0,0 0,0 0,0 0,0 0,0 0,-1-1,1 1,-1 0,0-1,0 1,0-1,0 0,0 0,-3 2,-5 10,4-9,1 1,0 0,0 0,0 1,1-1,0 1,0 0,1 0,0 1,0-1,1 0,0 1,0 0,1 1,6 4,4-7</inkml:trace>
  <inkml:trace contextRef="#ctx0" brushRef="#br0" timeOffset="-3573.42">200 208,'77'95,"-29"-32,-4 2,-2 1,2 13,-42-76,-1 0,0 0,0 0,0 0,0 0,0-1,1 1,0 0,-1-1,1 1,0-1,0 0,0 0,0 1,1-1,-1-1,1 1,-1 0,1 0,-1-1,1 0,0 1,0-1,0 0,0-1,0 1,0 0,0-1,0 1,6-8</inkml:trace>
  <inkml:trace contextRef="#ctx0" brushRef="#br0" timeOffset="-3336.277">539 123,'0'14,"0"0,1 0,1 0,0 0,1 0,1 0,0-1,0 1,2-1,-1 0,2-1,2 5,11 12,0-1,2-1,1 0,2-2,11 10,-24-24,37 23,-36-23</inkml:trace>
  <inkml:trace contextRef="#ctx0" brushRef="#br0" timeOffset="-2489.129">990 1477,'60'-81,"45"-61,-6-5,-6-3,67-152,-143 268,0-1,40-56,-56 91,0-1,0 0,0 1,0 0,0-1,0 1,0 0,0-1,0 1,0 0,0 0,0 0,0 0,0 0,0 0,0 0,0 0,0 0,0 1,0-1,0 0,0 1,0-1,0 0,0 1,0-1,0 1,0 0,0-1,-1 1,1 0,0 0,0-1,-1 1,1 0,-1 0,1 0,-1 0,1 0,-1 0,1 0,-1 0,0 0,1 0,-1 0,0 1,16 56,-15-53,26 135,66 275,-11-160,-82-254,0-1,0 0,0 1,0-1,1 1,-1-1,0 0,0 1,0-1,0 1,0-1,0 0,0 1,0-1,0 1,0-1,0 1,0-1,0 0,-1 1,1-1,0 1,0-1,0 0,0 1,-1-1,1 0,0 1,0-1,-1 0,1 1,0-1,-1 0,1 0,0 1,-1-1,1 0,0 0,-1 0,1 1,-1-1,1 0,0 0,-1 0,1 0,-1 0,1 0,-1 0,1 0,0 0,-1 0,1 0,-1 0,1 0,0 0,-1 0,1 0,-1-1,1 1,0 0,-1 0,1 0,0-1,-1 1,1 0,-1-1,-27-13,-296-198,302 199,6 2,0 1,-1 0,0 2,0 0,-1 1,0 0,0 2,-13-3,30 8,-1 0,1-1,-1 1,1 0,-1 0,1 0,-1 0,1 0,-1 0,1 1,-1-1,0 0,1 1,0-1,-1 1,1 0,-1-1,1 1,0 0,-1 0,1 0,0 0,0 0,0 0,0 0,0 0,0 0,0 1,0-1,0 0,0 1,1-1,-1 1,1-1,-1 1,0 1,1 14</inkml:trace>
  <inkml:trace contextRef="#ctx0" brushRef="#br0" timeOffset="1238.829">5929 829,'-13'0,"0"0,1 1,-1 1,1 0,0 0,-1 2,1-1,1 1,-1 1,0 0,1 1,0 0,-1 2,5 1,1 0,0 0,0 1,1 0,0 0,1 0,0 0,0 1,1 0,1-1,0 1,0 0,1 0,0 0,1 1,1 0,-2-5,0 1,1-1,0 1,1 0,0-1,0 1,0-1,1 0,0 1,1-1,-1 0,1 0,1 0,-1-1,1 1,0-1,1 0,0 0,0 0,0-1,0 0,1 1,0-2,0 1,0-1,1 0,-1 0,1-1,0 0,0 0,0-1,0 0,1 0,-1 0,1-1,-1 0,1-1,-1 0,1 0,-1 0,5-2,129-49,-117 36,-6 0</inkml:trace>
  <inkml:trace contextRef="#ctx0" brushRef="#br0" timeOffset="1964.865">7115 997,'-5'29,"3"15,3-1</inkml:trace>
  <inkml:trace contextRef="#ctx0" brushRef="#br0" timeOffset="2112.233">7115 490,'0'0</inkml:trace>
  <inkml:trace contextRef="#ctx0" brushRef="#br0" timeOffset="2366.878">7537 377,'-9'33,"-4"21,1 7,-3 1,2 1,2-6,4-3,3-6,2-2,1-3,1-5,1-3,-1-4,1-2,-1 0,1-2,4-4,1-7</inkml:trace>
  <inkml:trace contextRef="#ctx0" brushRef="#br0" timeOffset="2633.675">7792 1054,'23'-20,"-1"4,-1-1,-1-1,0-1,-2-1,0 0,-1-2,-1 0,-1 0,-1-2,1-3,-14 25,1 0,-1 0,0-1,0 1,0 0,0-1,0 1,0-1,0 1,-1-1,1 1,-1-1,0 1,0-1,0 1,0-1,0 0,-1 1,1-1,-1 1,1-1,-1 1,0-1,0 1,0 0,0-1,-1 1,1 0,-1 0,1 0,-1 0,0 0,0 0,1 1,-1-1,0 0,-1 1,1 0,0-1,0 1,-1 0,1 0,-1 0,1 0,-1 1,1-1,-1 1,-1-1,-4 3,-1 0,1 0,-1 1,1 0,0 1,0-1,0 1,0 1,1 0,0 0,0 0,0 1,1 0,0 0,0 1,0 0,1 0,-1 2,-4 5,2 1,0 1,1-1,0 1,2 1,0-1,0 1,2 0,0 0,-1 17,4-27,0 0,1 0,-1 0,1 1,1-1,-1 0,1 0,0-1,1 1,0 0,0-1,0 1,1-1,0 0,0 0,0-1,1 1,0-1,0 0,1 0,-1 0,1-1,0 0,0 0,0-1,1 1,-1-1,1-1,0 1,-1-1,1 0,0-1,1 0,-1 0,0 0,2-1,19 1,-3-1</inkml:trace>
  <inkml:trace contextRef="#ctx0" brushRef="#br0" timeOffset="1568.679">6522 462,'0'709,"0"-704,0-2,1-1,-1 1,1-1,-1 0,0 1,0-1,0 1,-1-1,1 0,0 1,-1-1,0 0,1 1,-1-1,0 0,0 0,0 0,-1 0,1 0,0 0,-1 0,1 0,-1 0,0 0,1-1,-1 1,-2 0,-7-1</inkml:trace>
  <inkml:trace contextRef="#ctx0" brushRef="#br0" timeOffset="1812.055">6324 772,'34'5,"15"1,5 0,-2-1,-6-1,-5-2,0-1,-3-1,-2 0,-8 0</inkml:trace>
  <inkml:trace contextRef="#ctx0" brushRef="#br0" timeOffset="4518.712">9118 913,'0'5,"0"6,0 6,0 5,-5 4,-1 2,0 1,1 1,2-6</inkml:trace>
  <inkml:trace contextRef="#ctx0" brushRef="#br0" timeOffset="4779.792">9147 462,'0'0</inkml:trace>
  <inkml:trace contextRef="#ctx0" brushRef="#br0" timeOffset="5133.809">9682 744,'-22'10,"18"-10,-1 1,0 0,1 0,-1 1,0 0,1-1,0 1,-1 1,1-1,0 1,0-1,0 1,1 0,-1 1,1-1,0 0,-1 1,2 0,-1 0,0 0,1 0,0 0,-1 1,2-1,-1 1,1-1,-1 1,1-1,0 1,1 0,-1 0,1 0,0 0,108 141,-105-142,-1 0,0 0,-1 0,1 0,-1 0,1 0,-1 1,-1-1,1 0,-1 1,1-1,-1 0,0 1,-1-1,1 1,-1-1,0 0,0 0,0 1,-1-1,1 0,-1 0,0 0,0 0,0-1,-1 1,0 0,1-1,-1 0,0 0,-1 0,1 0,0 0,-1-1,0 1,1-1,-1 0,0 0,0 0,0-1,0 1,-1-1,-3 1,-5 1,0-1,0-1,0 0,0 0,0-1,-1-1,1 0,0-1,-9-2,3-3</inkml:trace>
  <inkml:trace contextRef="#ctx0" brushRef="#br0" timeOffset="21351.327">20972 659,'-15'39,"-4"17,1 3,3-2,4-7,10-12,4-12</inkml:trace>
  <inkml:trace contextRef="#ctx0" brushRef="#br0" timeOffset="21589.608">20887 377,'0'0</inkml:trace>
  <inkml:trace contextRef="#ctx0" brushRef="#br0" timeOffset="21869.571">21564 490,'-16'3,"0"0,1 2,-1 0,1 0,0 2,1 0,-1 0,1 1,1 1,-9 8,20-16,0 1,1 0,-1 0,1 0,-1 0,1 0,0 0,0 0,0 0,0 0,0 1,1-1,-1 0,1 1,-1-1,1 0,0 1,0-1,0 1,0-1,0 0,1 1,-1-1,1 0,-1 1,1-1,0 0,0 0,0 1,0-1,1 0,-1 0,0 0,1 0,-1-1,1 1,0 0,0-1,-1 1,1-1,0 1,0-1,1 0,-1 0,0 0,0 0,0 0,1-1,-1 1,1-1,30 15,-26-14,-1 1,1 0,0 0,-1 0,1 0,-1 1,0 0,0 1,0-1,0 1,-1 0,0 1,1-1,-2 1,1 0,0 1,-1-1,0 1,0-1,-1 1,0 0,0 1,0-1,0 0,-1 1,0 0,-1-1,0 1,0 0,0 0,-1 0,-3 3,-2-1,1 0,-1 0,-1-1,0 1,0-1,0 0,-1-1,0 0,-1 0,1 0,-2-1,1 0,0-1,-1 0,0 0,0 0,-1-2,1 1,-1-1,0 0,0-1,0 0,0-1,0 0,0 0,0-1,0-1,-10-1,-5 1</inkml:trace>
  <inkml:trace contextRef="#ctx0" brushRef="#br0" timeOffset="19270.601">18036 95,'-17'256,"4"21,-14-74,27-130,0-61</inkml:trace>
  <inkml:trace contextRef="#ctx0" brushRef="#br0" timeOffset="19523.378">17783 603,'33'-10,"16"-3,5 1,-2-2,-6 0,-5-1,-5 2,-4-3,-2 3,-2-2,-1 1,0-1,-4 2</inkml:trace>
  <inkml:trace contextRef="#ctx0" brushRef="#br0" timeOffset="19939.676">18460 66,'0'640,"19"-532,-18-105,0 0,0-1,0 1,1-1,-1 1,1-1,-1 0,1 1,0-1,0 0,0 0,0 0,0-1,0 1,1 0,-1-1,0 0,1 1,0-1,-1 0,1 0,0 0,-1-1,1 1,0-1,0 1,-1-1,1 0,0 0,0 0,0 0,-1-1,1 1,0-1,0 0,-1 0,1 0,175-122,-176 122,0 0,0 0,0 0,0 1,0-1,0 1,0-1,1 1,-1 0,0 0,0 0,0 0,1 0,-1 0,0 0,0 1,0-1,0 1,1 0,-1 0,0-1,0 1,0 1,-1-1,1 0,0 0,0 1,-1-1,1 1,0-1,-1 1,1 0,20 71,0-3,12-48,-15-17</inkml:trace>
  <inkml:trace contextRef="#ctx0" brushRef="#br0" timeOffset="20587.081">19278 659,'-41'23,"1"2,1 1,2 2,-17 17,51-44,1 0,0 1,0-1,0 0,0 1,0 0,0-1,0 1,1 0,-1 0,0 0,1 0,0 0,-1 0,1 1,0-1,0 0,0 1,0-1,1 0,-1 1,1-1,0 1,-1-1,1 1,0 0,0-1,1 1,-1-1,0 1,1-1,0 1,-1-1,1 0,0 1,0-1,0 0,1 0,-1 1,1-1,-1 0,1 0,-1-1,1 1,2 1,6-1,-1-2,1 0,0 0,0 0,-1-1,1-1,0 0,-1 0,1-1,-1 0,0 0,0-1,4-3,188-88,-198 95,1 0,-1 0,1 1,-1-1,0 1,1-1,-1 1,0 0,0 0,0 1,1-1,-1 1,-1-1,1 1,0 0,0 0,-1 0,1 0,-1 1,1-1,-1 1,0 0,0-1,0 1,-1 0,1 0,-1 0,1 0,-1 0,0 1,0-1,0 0,-1 1,1-1,-1 1,38 60,-36-62,1 0,0 0,-1-1,1 1,0-1,0 0,0 0,0 0,0 0,0 0,0-1,0 0,0 1,1-1,-1 0,0 0,0-1,0 1,0-1,0 1,0-1,0 0,0 0,0-1,0 1,0 0,0-1,-1 0,1 0,72-66,-61 52,14-19,-2-1,-1-2,-2 0,-2-2,-2 0,-1-1,-2-1,-2 0,-2-1,-2-1,-1 1,-3-2,-1 1,-3-4,0 41,-1-1,1 1,-2 0,1 0,-1 0,0 0,0-1,-1 1,0 0,-1 0,1 0,-1 0,-1 0,1 0,-1 1,0-1,-1 1,1 0,-1 0,-1 0,1 0,-1 1,-4-4,7 8,0 0,0 0,0 1,0-1,0 1,1 0,-1-1,0 1,0 0,0 0,0 0,0 1,0-1,0 0,0 1,0-1,0 1,0 0,0 0,0 0,1-1,-1 2,0-1,1 0,-1 0,1 0,-1 1,1-1,-1 1,1-1,0 1,0 0,0-1,-1 2,-26 66,21 129,10-129,15 219,21-45,-42-214,-3-24</inkml:trace>
  <inkml:trace contextRef="#ctx0" brushRef="#br0" timeOffset="20839.432">19588 546,'39'-9,"17"-4,4 1,-4-3,-6 2,-2 3,-4 2,-6 4,-3 2,-9 1</inkml:trace>
  <inkml:trace contextRef="#ctx0" brushRef="#br0" timeOffset="23657.832">1329 2268,'0'0</inkml:trace>
  <inkml:trace contextRef="#ctx0" brushRef="#br0" timeOffset="27085.843">4490 2606,'-36'0,"17"-2,0 0,0 2,-1 0,1 2,0 0,0 0,0 2,1 1,-1 0,1 1,0 1,0 1,1 0,-9 7,22-12,0 1,0 0,0 0,1 0,-1 0,1 1,0-1,0 1,0 0,1 0,0 0,0 0,0 0,0 1,1-1,0 0,0 1,1-1,-1 1,1-1,0 1,1 0,-1-1,1 0,0 1,1-1,-1 1,1-1,0 0,0 0,1 0,-1 0,1-1,0 1,1-1,-1 1,1-1,0 0,0 0,0-1,0 1,1-1,-1 0,1 0,0 0,0-1,0 0,0 0,2 0,2 0,1-1,-1 0,1-1,-1 0,1 0,-1-1,1-1,-1 0,0 0,1 0,-1-1,0-1,-1 1,1-2,-1 1,1-1,-1 0,-1-1,1 0,5-5,126-148,-134 152,-4 6,-1-1,1 1,-1-1,0 1,1-1,-1 1,1-1,0 1,-1 0,1-1,0 1,0 0,0 0,0 0,0 0,0 0,0-1,0 2,0-1,1 0,-1 0,0 0,0 1,1-1,-1 0,1 1,-1-1,1 1,-1 0,0-1,1 1,-1 0,1 0,-1 0,1 0,-1 0,1 1,-1-1,1 0,-1 1,1-1,-1 1,1-1,-1 1,0-1,1 1,-1 0,26 127,-3-80,-11-27</inkml:trace>
  <inkml:trace contextRef="#ctx0" brushRef="#br0" timeOffset="27460.596">4941 2889,'172'-234,"-166"227,70-67,-76 74,1-1,0 1,0-1,0 1,0 0,0 0,0 0,0-1,-1 1,1 0,0 0,0 0,0 0,0 1,0-1,0 0,0 0,0 0,0 1,0-1,-1 1,1-1,0 0,0 1,0-1,-1 1,1 0,0-1,-1 1,1 0,0-1,-1 1,1 0,-1 0,1-1,-1 1,1 0,-1 0,0 0,0 0,1 0,-1-1,0 1,0 0,0 0,0 0,0 0,0 0,3 53,-3-49,-1 0,0 1,0-1,0 1,1-1,-1 1,1-1,1 1,-1-1,1 1,0-1,0 0,0 1,1-1,0 0,0 0,1 0,-1 0,1 0,0 0,0-1,0 1,1-1,0 0,0 0,0 0,0-1,0 0,1 1,0-1,-1-1,1 1,0-1,2 1,2-3,0 0,0-1,0 0,0 0,0-1,-1 0,1-1,0 0,-1 0,0-1,0 0,0 0,0-1,-1 0,1 0,-1-1,-1 0,1 0,-1-1,0 0,0 0,-1 0,0 0,2-5,23-23,-16 20</inkml:trace>
  <inkml:trace contextRef="#ctx0" brushRef="#br0" timeOffset="27921.268">6324 2663,'-9'28,"-4"16,1 3,2 0,3-4,3-4,1-9</inkml:trace>
  <inkml:trace contextRef="#ctx0" brushRef="#br0" timeOffset="28109.121">6268 2127,'0'0</inkml:trace>
  <inkml:trace contextRef="#ctx0" brushRef="#br0" timeOffset="28475.125">6606 2889,'0'-3,"3"-28,1 0,2 0,1 1,1 0,2 0,0 1,2 1,2-1,1 1,-15 27,1-1,-1 1,1-1,0 1,0-1,0 1,0 0,0-1,0 1,0 0,0 0,1-1,-1 1,0 0,1 0,-1 1,1-1,-1 0,1 0,-1 1,1-1,-1 1,1-1,0 1,-1 0,1 0,0-1,-1 1,1 0,0 1,-1-1,1 0,0 0,-1 1,1-1,0 1,-1-1,1 1,-1 0,1 0,-1-1,1 1,-1 0,0 0,0 1,1-1,-1 0,0 0,0 1,0-1,0 0,0 1,0-1,-1 1,1-1,0 1,-1-1,1 1,-1 0,0-1,1 1,-1 1,29 186,-28-186,-1 1,1-1,1 1,-1-1,0 0,1 0,0 0,0 0,0 0,0 0,0 0,0 0,1-1,-1 1,1-1,0 0,0 0,0 0,0 0,0-1,0 1,0-1,1 1,-1-1,0 0,1 0,-1-1,1 1,-1-1,1 0,-1 0,1 0,-1 0,1-1,0 1,-1-1,0 0,1 0,-1 0,0 0,1-1,-1 1,1-2,8-8,-1-2,0 1,-1-1,0-1,-1 0,0 0,-2-1,1 0,-2 0,0-1,-1 0,1-4,7-17,-6 19</inkml:trace>
  <inkml:trace contextRef="#ctx0" brushRef="#br0" timeOffset="28719.726">7369 2635,'-5'33,"-2"17,1 4,6-8,3-10</inkml:trace>
  <inkml:trace contextRef="#ctx0" brushRef="#br0" timeOffset="28977.355">7312 2155,'0'0</inkml:trace>
  <inkml:trace contextRef="#ctx0" brushRef="#br0" timeOffset="29677.738">8441 2663,'5'24,"1"8</inkml:trace>
  <inkml:trace contextRef="#ctx0" brushRef="#br0" timeOffset="29678.738">8413 2324,'0'0</inkml:trace>
  <inkml:trace contextRef="#ctx0" brushRef="#br0" timeOffset="30223.128">9005 2551,'-28'-1,"-1"2,1 1,0 1,0 2,-14 4,35-7,0 0,0 0,0 1,0 0,0 0,0 1,1 0,0 0,0 1,0-1,0 1,1 1,-1-1,1 1,1 0,-1 0,1 0,0 1,1-1,-1 1,1 0,0 0,1 1,1-3,0 0,1 0,0 1,0-1,0 0,0 0,1 1,0-1,0 0,0 0,1 0,0 0,0 0,0-1,1 1,-1 0,1-1,0 0,0 0,1 0,-1 0,1 0,0 0,0-1,0 0,0 0,1 0,-1-1,1 1,0-1,0 0,0 0,0-1,0 1,0-1,0 0,0-1,0 1,1-1,-1 0,0 0,0-1,0 1,1-1,-1-1,0 1,0-1,0 1,0-2,29-13,-1-1,-1-2,-1-1,-1-2,0-1,-2-1,2-3,-25 22,-4 5,-1-2,1 1,-1 0,1-1,0 1,0 0,0 0,0 0,0 0,0 0,0 0,0 0,0 0,0 0,0 0,1 0,-1 1,0-1,0 1,1-1,-1 1,1-1,-1 1,0 0,1-1,-1 1,1 0,-1 0,1 0,-1 0,1 1,-1-1,0 0,1 1,-1-1,1 0,-1 1,0 0,1-1,-1 1,0 0,0 0,0-1,0 1,1 0,-1 0,0 0,0 1,8 42,-9-40,0 0,0 0,0 0,1 0,0-1,0 1,0 0,0 0,0 0,1-1,0 1,0-1,0 1,0-1,0 0,1 0,-1 0,1 0,0 0,0 0,0-1,0 1,0-1,1 0,1 1,0-1,0-1,0 0,0 0,0 0,0-1,0 0,1 1,-1-2,0 1,0-1,0 0,0 0,0 0,0 0,0-1,0 0,-1 0,1-1,0 1,-1-1,0 0,0 0,0 0,3-3,85-95,87-159,-171 245,1 0,-2-1,0 1,-1-1,-1-1,0 1,-1-1,-1 0,0 1,-1-2,-1 1,-1 0,-1 0,0 0,-1-2,1 15,0 1,0-1,0 1,0 0,-1-1,1 1,-1 0,0 0,0 0,0 0,0 0,0 1,-1-1,1 1,-1-1,0 1,0 0,0 0,0 0,0 1,0-1,0 1,-1-1,1 1,0 0,-1 0,1 1,-1-1,1 1,-1 0,1 0,-1 0,1 0,-1 0,1 1,-1-1,1 1,-1 0,1 0,0 1,-1-1,1 1,0-1,0 1,0 0,0 0,0 1,-1 0,-7 9,0 0,1 1,0 0,1 1,0 0,1 1,0-1,2 1,0 1,0-1,2 1,0 0,0 0,2 1,0-1,1 0,0 1,1-1,1 1,1-1,1 1,0-1,1 0,3 10,-2-6,1 0,1-1,1 1,1-2,0 1,1-1,1 0,1-1,0-1,1 0,1 0,1-1,0-1,1-1,0 0,10 6,22-3,-30-16</inkml:trace>
  <inkml:trace contextRef="#ctx0" brushRef="#br0" timeOffset="29141.995">7904 1957,'-44'335,"38"-291,3 1,1 0,3 0,2 0,1 0,62 258,-61-280</inkml:trace>
  <inkml:trace contextRef="#ctx0" brushRef="#br0" timeOffset="29423.358">7707 2551,'33'4,"17"2,4 0,-3-1,-4-1,-1 3,-4 0,-4-1,-3-1,-4-2,-6-1</inkml:trace>
  <inkml:trace contextRef="#ctx0" brushRef="#br0" timeOffset="40763.782">18234 1844,'-30'82,"22"-50,1 1,2-1,1 1,2 0,1 1,2 4,-3 65,-25 101,26-131,2-61</inkml:trace>
  <inkml:trace contextRef="#ctx0" brushRef="#br0" timeOffset="40975.092">17923 2211,'39'-4,"17"-3,4 1,-4 2,-6-5,-7 1,-6 0,-4-2,-4 0,-1 2,-1-2,0-1,0-1,0-5,-4 1</inkml:trace>
  <inkml:trace contextRef="#ctx0" brushRef="#br0" timeOffset="41329.662">18629 1873,'-32'320,"13"-188,18-129,-1 0,1 0,0 1,1-1,-1 0,0 0,1 1,0-1,0 1,0-1,0 0,0 1,1-1,0 0,-1 1,1-1,0 0,1 0,-1 0,1 0,-1 0,1 0,0 0,0 0,0-1,0 1,1-1,-1 0,0 1,1-1,0 0,0 0,0-1,0 1,0-1,0 1,0-1,0 0,3 1,9-5,0-1,-1 0,1-1,-1 0,0-1,0-1,-1 0,1-1,1-2,-3 3,33-22,-32 20,0 0,1 0,0 2,0 0,1 0,0 1,0 1,11-2,-24 6,0 1,0 0,0 0,-1-1,1 1,0 1,0-1,0 0,0 0,0 1,0-1,0 1,0-1,-1 1,1 0,0 0,0 0,-1 0,1 0,-1 0,1 0,-1 1,1-1,-1 0,0 1,0-1,1 1,-1 0,0-1,-1 1,1 0,0 0,0-1,-1 1,1 0,-1 0,1 0,-1 0,0 1,-7 78,5-80,1 1,-1 0,1 1,0-1,0 0,0 0,0 0,0 1,1-1,-1 1,1-1,-1 0,1 1,0-1,0 1,0-1,0 1,1-1,-1 0,1 1,-1-1,1 0,0 1,0-1,0 0,0 0,0 0,0 1,1-1,-1-1,1 1,-1 0,1 0,0 0,0-1,0 1,0-1,0 0,0 1,0-1,0 0,0 0,1 0,-1-1,0 1,1-1,-1 1,1-1,-1 0,0 1,1-1,1-1,12-3</inkml:trace>
  <inkml:trace contextRef="#ctx0" brushRef="#br0" timeOffset="41629.393">19335 2409,'21'-12,"0"0,0-1,-1-1,0-1,-2 0,0-2,0 0,-2-1,1-2,-16 19,0 0,0 0,1 0,-1 0,0 0,0 0,0-1,0 1,0 0,0-1,-1 1,1-1,0 1,-1-1,1 1,-1-1,0 1,1-1,-1 0,0 1,0-1,0 1,0-1,0 0,0 1,-1-1,1 1,0-1,-1 0,1 1,-1-1,0 1,1 0,-1-1,0 1,0-1,0 1,0 0,0 0,0 0,-1 0,1-1,0 1,0 1,-1-1,1 0,-1 0,1 0,-1 1,1-1,-1 1,1-1,-2 1,-9 1,1 1,-1 0,1 1,0 0,-1 1,2 0,-1 1,0 0,1 1,0 0,0 0,1 1,0 1,0-1,1 1,0 1,0 0,4-6,0 1,0 0,0 0,1 0,0 0,0 0,0 1,0-1,1 1,-1 0,1 0,0 0,1 0,-1 0,1 0,0 1,1-1,-1 0,1 0,0 1,0-1,1 0,-1 1,1-1,0 0,1 0,-1 0,1 0,0 0,0 0,1 0,-1 0,1-1,0 1,1-1,-1 0,1 0,-1 0,1-1,4 3,3-1,0-1,0 0,0-1,0-1,1 0,-1 0,1-1,-1 0,1-1,-1 0,8-2,6 1</inkml:trace>
  <inkml:trace contextRef="#ctx0" brushRef="#br0" timeOffset="41991.742">19729 2494,'214'-181,"-213"180,-1 1,1-1,0 0,-1 1,1-1,0 1,0-1,-1 0,1 1,0 0,0-1,0 1,0 0,0-1,0 1,-1 0,1 0,0 0,0 0,0 0,0 0,0 0,0 0,0 0,0 0,0 0,0 1,0-1,0 0,-1 1,1-1,0 1,0-1,0 1,0-1,-1 1,1-1,0 1,-1 0,1-1,0 1,-1 0,1 0,-1 0,1-1,-1 1,0 0,1 0,-1 0,0 0,0 0,1 0,-1 0,0 0,0 0,0 0,0-1,0 1,0 0,0 0,-1 0,4 7,-1-1,1 0,0 0,0 0,1 0,0-1,0 1,0-1,1 0,0 0,1-1,-1 1,1-1,0 0,0-1,0 1,1-1,0-1,-1 1,1-1,1 0,-1-1,0 0,1 0,-1 0,1-1,-1 0,1-1,0 1,-1-2,1 1,0-1,-1 0,1-1,-1 1,1-1,-1-1,0 0,0 0,0 0,0-1,-1 0,4-2,60-98,-60 89</inkml:trace>
  <inkml:trace contextRef="#ctx0" brushRef="#br0" timeOffset="15788.584">15497 659,'47'1,"-20"0,0 0,0-2,1-1,-1-1,0-2,-1 0,12-5,-34 8,0 0,1 0,-1 0,0 0,0-1,0 0,0 0,-1 0,1 0,-1-1,0 1,0-1,0 0,0 0,-1 0,0 0,1 0,-1-1,-1 1,1-1,-1 1,0-1,0 0,0 1,0-1,-1 0,0 0,0 1,0-1,-1 0,0 0,1 1,-2-1,1 0,0 1,-1-1,0 1,0 0,0-1,-1 1,0 0,1 1,-1-1,-1 0,1 1,-3-3,-1 4,0 0,-1 1,1-1,-1 1,1 1,-1 0,0 0,1 0,-1 1,0 0,1 0,-1 1,1 0,0 0,0 1,0 0,0 0,0 1,0 0,1 0,0 1,0-1,0 1,0 0,1 1,0 0,-4 5,-2-1,1 0,0 1,0 0,2 0,-1 1,1 0,1 1,0 0,1 0,1 0,0 0,0 1,1 0,1 0,1 0,0 1,0-1,2 0,0 1,0-1,1 1,1-1,1 0,1 5,-1-13,0 0,0 1,1-2,0 1,1 0,-1-1,1 0,0 0,0 0,0-1,1 0,-1 0,1 0,0 0,1-1,-1 0,0-1,1 1,0-1,-1-1,1 1,7 0,2 0,1 0,0-1,-1 0,1-2,0 0,0-1,-1-1,1 0,1-2,1-1,0-2,-1-1,0 0,0-1,-1-1,0-1,5-5,2-2</inkml:trace>
  <inkml:trace contextRef="#ctx0" brushRef="#br0" timeOffset="16084.734">16371 490,'-20'2,"0"1,0 0,0 2,1 1,0 0,0 1,0 1,1 1,0 1,1 0,0 1,0 1,1 1,-2 3,14-11,0 0,0 0,1 0,0 1,0-1,0 1,1 0,0 0,0 0,1 0,-1 1,1-1,1 0,-1 1,1-1,0 0,0 1,1-1,0 0,0 0,0 1,1-1,0 0,0 0,1 0,0-1,0 1,0-1,0 1,1-1,0 0,0 0,0-1,1 1,0-1,0 0,0 0,0-1,0 1,1-1,0 0,-1-1,1 1,0-1,6 1,-1 0,0-1,0 0,0 0,0-1,1-1,-1 0,0-1,0 0,0 0,0-1,0-1,0 0,0 0,0-1,-1 0,0-1,0-1,0 1,1-2,25-18,-1-2,-1 0,-2-3,7-9,-34 35,19-20</inkml:trace>
  <inkml:trace contextRef="#ctx0" brushRef="#br0" timeOffset="16333.72">16851 123,'-1'-1,"1"1,-1 0,0 0,0 0,0 0,0 0,0 0,0 0,0 0,0 0,0 0,0 0,1 0,-1 1,0-1,0 0,0 1,0-1,0 1,1-1,-1 1,0-1,0 1,1 0,-1-1,0 1,1 0,-1-1,1 1,-1 0,1 0,-1-1,1 1,0 0,-1 0,1 0,0 0,0 0,-1 0,1 0,0-1,0 1,0 0,0 0,0 0,0 0,1 0,-1 0,0 0,0 0,1 0,-1-1,1 2,-2 4,-11 60,2 1,4 0,2 36,4-70,1 0,1 0,2 0,1 0,2 0,1-1,5 12,-5-23,-3-3</inkml:trace>
  <inkml:trace contextRef="#ctx0" brushRef="#br0" timeOffset="16567.438">16569 405,'33'0,"17"0,8 0,0 0,-5 0,-2 0,-6 0,-4 0,-6-4,-3-3,-2 1,-2 1,-6 1</inkml:trace>
  <inkml:trace contextRef="#ctx0" brushRef="#br0" timeOffset="14189.668">13775 659,'-25'25,"2"-4,1 2,1 0,0 1,2 1,1 1,-7 15,23-39,0 1,1-1,0 1,0-1,-1 1,1 0,1-1,-1 1,0 0,1 0,-1 0,1-1,0 1,0 0,0 0,0 0,1 0,-1-1,1 1,0 0,-1 0,1-1,1 1,-1 0,0-1,0 1,1-1,0 0,-1 1,1-1,0 0,0 0,0 0,0 0,1-1,-1 1,0 0,1-1,-1 0,1 1,0-1,-1 0,1-1,0 1,0 0,-1-1,1 1,2-1,3 0,-1 0,1 0,-1-1,1 0,-1-1,1 1,-1-1,0-1,0 1,0-1,0-1,0 1,-1-1,1 0,-1-1,0 0,-1 1,1-2,-1 1,0-1,0 0,-1 0,1 0,-1 0,-1-1,1 0,-1 0,0 0,-1 0,0 0,0 0,0-1,-1 1,0-1,0-4,0 4,0-1,-1 1,0 0,0 0,0 0,-1 0,0-1,-1 1,0 0,0 0,-1 1,0-1,0 0,-1 1,0 0,0 0,0 0,-1 0,0 1,-1 0,1 0,-2-1,-18-8,32 23,8 1,0 0,0-1,1-1,-1 0,2-2,-1 0,0 0,1-2,0 0,0 0,0-2,5 0,-10-3,0-1,0 0,0-1,0 0,-1-1,0 0,0-1,0 0,-1-1,0 0,0-1,0 0,-1 0,-1-1,1 0,-1 0,-1-1,0 0,0-1,3-7,18-29,-3-1,-1-1,-3-2,-1 0,10-49,-26 85,0 0,-2-1,1 1,-2-1,0 1,-1-1,0 1,-2-1,0 1,-2-8,4 22,0 1,0-1,0 1,0-1,0 1,0-1,0 1,-1-1,1 1,0-1,0 1,-1-1,1 1,0-1,-1 1,1-1,0 1,-1 0,1-1,-1 1,1 0,-1-1,1 1,-1 0,1 0,-1-1,1 1,-1 0,1 0,-1 0,1 0,-1 0,1-1,-1 1,1 0,-1 0,1 0,-1 1,0-1,1 0,-1 0,1 0,-1 0,1 0,-1 1,1-1,-1 0,1 0,-1 1,1-1,0 0,-1 1,1-1,-1 1,1-1,0 0,-1 1,1-1,0 1,-1-1,1 1,0-1,0 1,0-1,-1 1,1-1,0 1,0-1,0 1,0 0,-18 38,-5 37,2 1,4 0,4 1,3 1,0 58,8-114,1 1,1-1,1 1,1-1,1 0,1 1,1-1,2-1,0 1,1-1,1 0,1-1,1 0,0-1,2 0,0-1,2 0,0-1,1-1,0 0,17 12,-27-25,-1 0,1 0,1-1,-1 0,0 0,1-1,0 1,-1-1,1-1,0 1,0-1,0 0,0-1,0 0,0 0,0 0,0-1,0 0,0-1,0 1,-1-1,1 0,0-1,-1 0,0 0,1 0,-1-1,0 0,-1 0,1 0,-1-1,0 0,0 0,0 0,-1-1,0 1,0-1,2-4,1-1,-1 1,-1-1,0 0,0 0,-1-1,-1 1,0-1,0 0,-1 0,-1 0,0 0,0 0,-1 0,-1 0,0 0,-1 0,0 0,-1 0,0 0,0 1,-2-1,1 1,-2 0,1 1,-1-1,-1 1,0 0,0 1,-1-1,-1 2,1-1,-1 1,-1 0,-2-1,2 3,0 0,0 1,0 0,-1 1,1 0,-1 1,0 0,0 0,-1 1,1 1,0 0,-1 1,1 0,0 0,-1 1,0 1,-7 4</inkml:trace>
  <inkml:trace contextRef="#ctx0" brushRef="#br0" timeOffset="15086.083">14847 744,'25'-15,"0"-2,-2 0,0-1,0-1,-2-1,-1-1,0-1,16-24,-36 44,1 1,-1 0,1 0,-1-1,1 1,-1 0,1 0,0 0,0 0,0 0,-1 0,1 0,0 0,0 0,1 0,-1 0,0 0,0 1,0-1,0 0,1 1,-1-1,0 1,0 0,1-1,-1 1,0 0,1 0,-1 0,0 0,1 0,-1 0,1 0,-1 0,0 0,1 1,-1-1,0 1,0-1,1 1,-1-1,0 1,0 0,0-1,0 1,0 0,0 0,0 0,0 0,0 0,0 0,0 0,0 0,-1 0,1 1,-1-1,1 0,46 187,-28-79,-5-1,-5 2,-4 0,-2-73,-1 0,-2 0,-2-1,-1 1,-2 0,-1-1,-2 0,-1 0,-2-1,-2 0,-1-1,-1-1,-8 10,17-34,0-1,-1 1,0-2,-1 1,1-1,-1 0,-1 0,1-1,-1-1,0 1,0-1,-1-1,0 0,0 0,0-1,0 0,0 0,-1-2,1 1,-1-1,1 0,-1-1,1-1,-10-1,16 1,1 0,-1-1,1 1,0-1,0 0,0 0,0 0,0 0,0-1,0 1,1-1,-1 0,1 1,0-1,0 0,0-1,0 1,0 0,1 0,0-1,-1 1,1-1,0 1,1-1,-1 0,1 1,-1-1,1 0,0 1,1-2,-1-5,1 0,1 0,0 0,0 0,1 0,0 0,1 1,0-1,0 1,4-4,187-247,-58 120,-123 128</inkml:trace>
  <inkml:trace contextRef="#ctx0" brushRef="#br0" timeOffset="15340.26">15101 123,'-5'-5,"4"-1,6 0,2 1</inkml:trace>
  <inkml:trace contextRef="#ctx0" brushRef="#br0" timeOffset="32226.697">13125 2437,'-4'24,"-3"8</inkml:trace>
  <inkml:trace contextRef="#ctx0" brushRef="#br0" timeOffset="32393.459">13154 2042,'0'0</inkml:trace>
  <inkml:trace contextRef="#ctx0" brushRef="#br0" timeOffset="32645.214">13577 1788,'-5'38,"-1"18,0 9,-4 2,0 1,2-3,2-7,3-4,0-6,2-7,1-1,0-1,1-4,-1-2,1-3,-1-6</inkml:trace>
  <inkml:trace contextRef="#ctx0" brushRef="#br0" timeOffset="33275.958">13492 2268,'26'23,"0"-2,1 0,1-2,0-1,2-1,0-2,9 3,-33-16,-1 0,1-1,0 1,0-1,1 0,-1-1,0 0,0 0,0 0,0 0,0-1,0 0,0-1,0 1,0-1,0 0,0-1,-1 1,1-1,-1 0,0 0,0-1,0 0,0 0,-1 0,1 0,-1-1,0 1,0-1,-1 0,0-1,0 1,0 0,0-1,-1 0,0 1,0-1,0-2,-2 7,0 0,0-1,0 1,0 0,1 0,-1-1,0 1,1 0,-1 0,0 0,1-1,0 1,-1 0,1 0,0 0,-1 0,1 0,0 0,0 0,0 0,0 0,0 1,0-1,0 0,0 1,0-1,1 0,-1 1,0 0,0-1,0 1,1 0,-1-1,0 1,0 0,1 0,-1 0,0 0,1 0,-1 0,0 1,0-1,1 0,-1 1,0-1,0 0,0 1,1 0,-1-1,0 1,0 0,0-1,0 1,0 0,0 1,96 91,-80-75,0 0,0 1,-2 1,-1 0,0 1,-1 1,-2 0,0 1,-1 0,-2 0,6 25,-11-35,4 6,-2 0,0 1,-1-1,-1 1,-1 0,0 0,-2 0,0 0,-1 0,-1 0,-1 0,-1-1,-1 1,-1-1,0 0,-3 5,7-22,0 1,1-1,-1 1,0-1,0 0,0 1,-1-1,1 0,0-1,-1 1,0 0,1-1,-1 1,0-1,0 0,1 0,-1 0,0 0,0 0,0-1,0 0,0 1,0-1,0 0,-1 0,1-1,0 1,0 0,0-1,0 0,1 0,-1 0,0 0,0 0,0-1,1 1,-1-1,1 0,-1 0,1 0,0 0,0 0,-1 0,2 0,-1-1,-1-1,-3-5,1-1,0 1,1-1,0 1,0-1,1-1,1 1,0 0,0 0,1-1,0 1,1-1,0 0,0 1,1-1,1 1,0 0,0-1,1 1,1 0,-1 0,1 1,1-1,0 1,0 0,1 0,0 0,1 1,0 0,0 0,1 1,3-3,11-6,0 1,1 1,1 2,0 0,0 1,2 1,79-36,-89 38</inkml:trace>
  <inkml:trace contextRef="#ctx0" brushRef="#br0" timeOffset="33945.397">13352 2155,'33'-10,"16"-3,5 1,-2 2,-6 3,-5 3,-5 2,-4 1,-7 1</inkml:trace>
  <inkml:trace contextRef="#ctx0" brushRef="#br0" timeOffset="5967.618">10980 772,'-19'-3,"-1"1,0 1,0 1,0 0,0 2,0 0,1 1,-1 1,1 1,-2 1,13-4,-1 1,1 0,1 1,-1 0,0 0,1 1,0-1,0 2,0-1,1 1,0 0,0 0,0 0,1 1,0 0,0 0,1 1,0-1,0 1,0 0,1 0,1 0,-1 0,1 4,1-8,1 1,0-1,0 0,0 1,1-1,-1 0,1 1,0-1,0 0,1 0,-1 0,1 0,0 0,0 0,0-1,1 1,-1 0,1-1,0 0,0 0,0 0,0 0,1 0,-1-1,1 1,-1-1,1 0,0 0,0 0,0-1,0 1,0-1,1 0,-1 0,0-1,0 1,1-1,-1 0,0 0,1 0,-1-1,0 1,1-1,-1 0,2-1,11-4,0 0,0-2,0 0,-1-1,0 0,0-1,-1-1,-1-1,0 0,0-1,2-4,72-57,-87 73,0-1,0 1,0 0,0 0,0 0,1 0,-1 0,0 0,1 1,-1-1,0 0,1 1,-1-1,1 1,-1-1,1 1,-1-1,1 1,-1 0,1 0,0 0,-1 0,1 0,-1 0,1 1,-1-1,1 0,-1 1,1-1,-1 1,1 0,-1-1,1 1,-1 0,0 0,0 0,1 0,-1 0,0 0,0 0,0 0,0 1,0-1,0 0,-1 1,1-1,0 1,59 166,-50-154</inkml:trace>
  <inkml:trace contextRef="#ctx0" brushRef="#br0" timeOffset="6365.949">11347 1083,'178'-277,"-178"276,0 0,1 0,-1 1,0-1,1 0,-1 0,1 0,-1 1,1-1,-1 0,1 1,-1-1,1 0,0 1,-1-1,1 1,0-1,0 1,0-1,-1 1,1-1,0 1,0 0,0 0,0-1,-1 1,1 0,0 0,0 0,0 0,0 0,0 0,0 0,0 0,0 0,-1 1,1-1,0 0,0 0,0 1,0-1,-1 1,1-1,0 1,0-1,-1 1,1-1,0 1,-1-1,1 1,-1 0,1 0,0-1,-1 1,20 53,-17-40,-2-10,-1 0,0 1,1-1,0 0,0 0,0 1,1-1,-1 0,1 0,0 0,0-1,1 1,-1 0,1-1,0 1,-1-1,2 0,-1 0,0 0,1-1,-1 1,1-1,-1 1,1-1,0 0,0-1,0 1,1-1,-1 0,0 0,0 0,1 0,-1-1,0 0,1 0,-1 0,0 0,1-1,-1 1,0-1,0 0,1-1,-1 1,4-3,103-116,-94 105</inkml:trace>
  <inkml:trace contextRef="#ctx0" brushRef="#br0" timeOffset="13088.201">12081 716,'5'191,"-4"-187,-1-1,1 0,0-1,0 1,0 0,1 0,-1 0,0-1,1 1,0 0,0-1,0 0,0 1,0-1,0 0,0 0,1 0,-1 0,1-1,0 1,-1-1,1 1,0-1,0 0,0 0,0 0,0-1,0 1,0-1,0 1,0-1,0 0,0 0,0 0,0-1,0 1,0-1,0 0,0 0,0 0,0 0,0 0,-1 0,1-1,0 0,-1 1,3-3,78-89,-50 48,54-72,-87 115,1 1,0 0,-1 0,1-1,0 1,0 0,0 0,0 0,0 0,0 0,0 0,0 0,1 0,-1 1,0-1,0 0,1 1,-1-1,0 1,1-1,-1 1,1 0,-1-1,0 1,1 0,-1 0,1 0,-1 0,1 0,-1 1,1-1,-1 0,0 1,1-1,-1 1,0-1,1 1,-1-1,0 1,0 0,1 0,-1 0,0 0,0 0,0 0,0 0,0 0,0 0,-1 0,1 1,0-1,0 1,11 22,-2 0,0 0,-1 1,-2 0,-1 1,0 0,-1 13,2-4,0 11,-1 0,-2 0,-2 1,-2-1,-5 32,4-69,-4 57,-3-1,-3 0,-2 0,-4-2,-11 27,27-84,0-1,-1 1,0-1,0 1,0-1,-1 0,0 0,0 0,0 0,-1 0,0-1,0 0,0 0,0 0,0 0,-1 0,0-1,0 0,0 0,0 0,0-1,0 1,-1-1,1 0,-1-1,0 0,1 0,-1 0,0 0,0-1,0 0,1 0,-6-1,5-4,1 1,0-1,0 0,0 0,0-1,1 1,0-1,0 0,0 0,1-1,0 1,0-1,1 1,0-1,0 0,0 0,1 0,0 0,0 0,1 0,0-1,0 1,2-18,0 0,2 0,0 1,2-1,0 1,2 0,1 1,1 0,1 0,0 1,2 0,11-13,-2 3</inkml:trace>
  <inkml:trace contextRef="#ctx0" brushRef="#br0" timeOffset="30939.331">10586 2381,'99'228,"-99"-227,0 1,1 0,-1 0,1 0,-1-1,1 1,0 0,-1-1,1 1,0 0,0-1,0 1,0-1,1 0,-1 1,0-1,1 0,-1 0,0 0,1 0,0 0,-1 0,1 0,-1 0,1-1,0 1,0 0,-1-1,1 0,0 1,0-1,0 0,-1 0,1 0,0 0,0 0,0-1,-1 1,1 0,0-1,0 1,-1-1,1 0,0 0,-1 0,1 1,0-2,5-11,-1 0,-1 0,0 0,-1-1,0 0,-1 0,-1 0,1-10,10-46,-11 64,-1-2,1 1,-1 0,2 0,-1 1,1-1,0 0,0 1,1 0,0 0,0 0,0 0,2-1,4 1</inkml:trace>
  <inkml:trace contextRef="#ctx0" brushRef="#br0" timeOffset="31472.529">10980 2635,'20'4,"0"-1,-1-1,1 0,0-2,0 0,0-1,0-1,-1-1,1 0,-1-2,0 0,0-2,0 0,-1-1,0 0,16-11,-29 16,1 1,-1-1,0 0,0-1,-1 1,1-1,-1 0,0 0,0 0,0 0,0-1,-1 0,0 0,0 0,0 0,0 0,-1 0,0-1,0 1,-1-1,1 0,-1 0,0 1,-1-1,1 0,-1 0,-1 0,1 1,-1-1,0 0,0 0,0 1,-1-1,0 1,0-1,0 1,-3 1,0 0,0 0,0 1,0-1,0 1,-1 0,1 1,-1 0,0 0,0 0,0 0,0 1,0 0,0 0,0 1,0-1,-1 1,1 1,0-1,0 1,0 0,0 1,0-1,0 1,0 0,1 1,-1 0,1-1,-1 2,1-1,0 1,0-1,1 1,-1 1,1-1,0 1,0-1,0 1,1 0,-1 0,1 1,1-1,-1 1,1 0,0-1,-1 5,1-2,0-1,1 1,0-1,0 1,0 0,1-1,1 1,-1 0,1-1,0 1,1 0,0-1,0 0,1 1,-1-1,2 0,-1 0,1-1,0 1,0-1,1 0,0 0,0 0,0 0,1-1,0 0,0 0,0-1,0 0,1 0,0 0,0-1,0 0,0 0,0-1,1 1,-1-2,1 1,0-1,3 0,8-1,1 0,-1-1,0-1,0-1,0-1,-1 0,1-1,-1-1,0-1,0-1,-1 0,0-2,-1 1,0-2,0 0,-1-1,-1-1,0 0,0-1,1-3,10-8,-1 0,-1-2,-1 0,-2-2,0 0,-3-1,0-1,-2 0,-1-1,5-20,-17 45,6-13,-1-1,0 0,-2 0,-1 0,0-1,-2 0,0 0,-2 0,0 1,-2-1,0-1,1 20,1 1,0-1,-1 1,0-1,0 1,0 0,0 0,0-1,0 1,0 0,-1 0,1 0,-1 0,0 0,1 0,-1 1,0-1,0 1,0-1,0 1,0-1,-1 1,1 0,0 0,-1 0,1 1,0-1,-1 0,1 1,-1 0,1-1,-1 1,1 0,-1 0,1 0,-1 1,1-1,-1 1,1-1,0 1,-1 0,1 0,0 0,-1 0,1 0,0 1,0-1,0 1,0-1,0 1,-1 1,-7 5,1 0,-1 0,2 1,-1 0,1 1,1 0,0 0,0 1,1-1,0 1,1 1,0-1,1 1,0 0,1 0,0 0,1 6,-4 20,3 0,1 1,2-1,2 1,1 1,-2-28,-1-1,2 1,0-1,0 0,1 0,0 0,1 0,0 0,1-1,0 1,1-1,0-1,0 1,1-1,0 0,1 0,0-1,0 0,1-1,0 0,0 0,1 0,0-2,0 1,0-1,7 2,51-11,-49-1</inkml:trace>
  <inkml:trace contextRef="#ctx0" brushRef="#br0" timeOffset="31741.628">12279 2296,'-8'13,"-1"1,0 1,0 0,2 0,0 1,0 0,2 0,0 0,1 1,0 0,2 0,-1 7,3-21,1-1,-1 1,1-1,0 1,0-1,0 1,0-1,0 0,0 1,0-1,1 0,-1 0,1 0,0 0,-1 0,1 0,0-1,0 1,0-1,1 1,-1-1,0 0,0 1,1-1,-1 0,1-1,-1 1,1 0,-1-1,1 1,-1-1,1 0,-1 0,1 0,1 0,90-22,-90 19,0 1,1-1,-1 0,-1 0,1-1,0 1,-1-1,0 0,0 0,0 0,0 0,0 0,-1-1,0 1,0-1,0 0,-1 1,1-1,-1 0,0 0,-1 0,1 0,-1 0,0 0,0 0,-1 0,1 0,-1 0,0 0,0 0,-1 1,1-1,-1 0,0 1,-1-1,1 1,-1 0,0-1,0 1,0 1,0-1,-1 0,0 1,1 0,-1 0,0 0,-1 0,1 0,0 1,-1 0,0 0,1 0,-1 1,-1-1,-45 2,27 6</inkml:trace>
  <inkml:trace contextRef="#ctx0" brushRef="#br0" timeOffset="32044.724">12899 2324,'-22'3,"0"0,0 1,0 1,1 1,0 1,0 0,0 2,1 1,0 0,1 1,0 2,-12 10,28-20,0 1,0-1,0 0,1 1,0 0,-1 0,1 0,1 0,-1 0,1 0,-1 0,1 0,0 0,1 1,-1-1,1 0,0 1,0-1,0 1,1-1,-1 0,1 1,0-1,0 0,1 0,-1 0,1 0,0 0,0 0,0 0,1-1,-1 1,2 1,2 3,-1-1,2 1,-1-1,1 0,0-1,1 0,0 0,0 0,0-1,0 0,1-1,0 0,0 0,9 2,-7-4,1 0,0 0,0-1,0-1,0 0,0 0,0-1,0-1,-1 0,2-1,6-4</inkml:trace>
  <inkml:trace contextRef="#ctx0" brushRef="#br0" timeOffset="39094.689">15751 2381,'-10'-8,"0"1,0 1,0 0,0 0,-1 1,0 0,0 0,-1 2,1-1,-1 1,0 1,1 0,-1 1,0 0,0 1,0 0,0 1,0 1,0-1,0 2,1 0,-1 0,1 1,-1 0,2 1,-11 6,14-6,1-1,0 1,0 1,0-1,0 1,1 0,0 0,1 0,-1 1,1 0,0 0,1 0,0 0,0 1,0-1,1 1,0-1,1 1,0 0,0 0,0 0,1 0,0 0,1 0,0-1,0 1,1 0,0 0,1 4,-1-9,0-1,-1 1,1 0,0-1,0 0,0 1,1-1,-1 0,0 0,1 0,0 0,-1-1,1 1,0-1,0 1,0-1,0 0,0 0,0 0,0-1,0 1,0-1,1 0,-1 0,0 0,0 0,0 0,0-1,0 1,1-1,-1 0,2-1,91-49,31-95,-127 145,1 0,-1 0,1 0,-1 0,1 0,0 0,-1 0,1 0,0 1,0-1,-1 0,1 0,0 1,0-1,0 0,0 1,0-1,0 1,0-1,0 1,0 0,0-1,0 1,0 0,0 0,0 0,1 0,-1 0,0 0,0 0,0 0,0 0,0 0,0 1,0-1,0 0,0 1,0-1,0 1,0-1,0 1,0-1,0 1,0 0,0-1,0 1,-1 0,1 0,0 0,-1 0,1 0,0 0,-1 0,1 0,-1 0,0 0,1 0,-1 0,0 0,29 77,-27-67,0-1,1 0,0 0,1-1,0 1,0-1,1 1,0-1,1-1,0 1,0-1,1 0,0-1,1 1,-1-1,1-1,1 1,1-1,17 6,-3-5</inkml:trace>
  <inkml:trace contextRef="#ctx0" brushRef="#br0" timeOffset="39508.09">16089 2606,'209'-273,"-189"264,-15 40,-4-15,-1-11,0 0,0-1,0 1,0-1,1 1,0-1,0 1,0-1,0 1,1-1,0 0,0 0,0 0,0 0,1 0,-1 0,1-1,0 1,0-1,0 0,1 1,-1-2,1 1,0 0,0-1,0 1,0-1,0 0,0-1,0 1,1-1,-1 0,1 0,-1 0,1 0,-1-1,1 0,-1 0,1 0,2-1,3-4,0 0,-1-1,0-1,0 0,0 0,-1 0,0-1,-1-1,0 1,6-9,37-38,-37 44</inkml:trace>
  <inkml:trace contextRef="#ctx0" brushRef="#br0" timeOffset="40008.102">17049 2240,'-59'24,"36"-17,0 2,1 0,0 2,1 0,0 1,1 2,1 0,0 1,-10 10,26-23,0 1,0-1,0 1,1 0,-1 1,1-1,0 0,0 0,0 1,0 0,1-1,-1 1,1 0,0 0,0-1,0 1,0 0,1 0,0 0,0 0,0 0,0 0,1 0,-1 0,1 0,0 0,0 0,0-1,1 1,-1 0,1-1,0 1,0-1,0 1,1-1,-1 0,1 0,0 0,0-1,0 1,0 0,0-1,0 0,1 0,-1 0,1 0,2 0,10 0,1-2,-1 0,0-1,1-1,-1-1,0 0,0-1,-1 0,1-1,-1-1,0-1,0 0,-1-1,0 0,0-1,-1-1,0 0,-1-1,2-2,15-14,-1-1,-2-1,0-1,-2-2,-2 0,-1-2,-1 0,10-26,-23 46,-1 1,-1-1,0 0,-1-1,0 1,-2-1,1 0,-2 1,0-1,0 0,-2 0,0 0,0 0,-2 1,0-2,1 12,1 1,-1-1,-1 0,1 1,0 0,-1-1,0 1,0 0,0 0,0 0,0 1,0-1,-1 1,1 0,-1 0,0 0,1 0,-1 1,0 0,0-1,0 1,0 1,0-1,-1 0,1 1,0 0,0 0,0 0,0 1,0-1,-1 1,1 0,0 0,0 1,1-1,-1 1,0 0,0 0,1 0,-1 0,1 1,0-1,0 1,0 0,-1 1,-8 4,1-1,0 2,1 0,0 0,0 0,1 2,1-1,0 1,0 0,1 0,0 1,1 0,0 1,1-1,0 1,1 0,1 0,0 0,1 1,0-1,1 8,-1 1,1 0,1-1,1 1,1-1,1 1,0-1,2 0,1 0,0-1,2 1,0-2,1 1,1-1,1 0,1-1,0 0,12 12,-8-15,-1 0,2-1,0-1,0 0,2-2,-1 0,4 1,3 0</inkml:trace>
  <inkml:trace contextRef="#ctx0" brushRef="#br0" timeOffset="23241.21">707 2437,'-15'-4,"0"0,0 1,0 1,-1 0,0 1,1 1,-1 0,1 1,-1 1,1 0,0 1,-1 1,1 0,1 1,-1 1,1 0,0 1,0 1,1 0,-9 7,11-4,0 1,1 1,1 0,0 1,1 0,0 0,1 0,0 1,1 0,1 1,1-1,0 1,1 0,0 0,2 0,0 0,0 0,2 0,0 0,1 1,0-1,1-1,4 12,-6-22,0-1,0 1,0-1,1 1,0-1,0 1,0-1,0 0,1 0,-1 0,1 0,0-1,0 1,0-1,1 1,-1-1,1 0,0-1,0 1,0-1,0 1,0-1,1 0,-1-1,1 1,-1-1,1 0,-1 0,1 0,0-1,0 1,-1-1,1 0,0-1,-1 1,1-1,0 0,-1 0,1 0,-1-1,1 0,3-2,6-7,1-2,-2 0,0 0,-1-1,0-1,-1 0,-1-1,0 0,-1 0,-1-1,-1 0,1-1,13-26,-14 29,10-19,0 1,3 0,0 1,21-23,-40 54,0-1,0 1,0-1,0 1,0-1,0 1,0 0,1 0,-1-1,0 1,1 0,-1 0,1 0,0 1,-1-1,1 0,-1 1,1-1,0 0,0 1,-1 0,1 0,0-1,0 1,-1 0,1 0,0 0,0 1,0-1,-1 0,1 1,0-1,-1 1,1 0,0-1,-1 1,1 0,-1 0,1 0,-1 0,1 0,-1 0,0 1,0-1,1 0,-1 1,7 13,-2 0,1 1,-2-1,0 1,-1 0,0 1,-2-1,0 1,-1-1,0 16,3 27,4 21,-4 0,-3 1,-4-1,-4 0,-2 0,-14 42,13-73,-2 0,-2-1,-3 0,-1-2,-3 0,-1-1,-2-1,-3-2,-11 13,22-33,11-14,1-1,-1 0,0-1,-1 1,1-1,-1 0,-1 0,1-1,-1 0,0 0,0-1,0 1,-1-1,0-1,0 1,6-4,0 0,1 0,-1 0,0 1,1-2,-1 1,0 0,1 0,-1 0,0-1,1 1,-1-1,0 1,1-1,-1 0,1 0,-1 1,1-1,0 0,-1 0,1-1,0 1,-1 0,1 0,0-1,0 1,0 0,0-1,1 1,-1-1,0 1,1-1,-1 0,0 1,1-1,0 1,-1-3,-3-65,14 9,3-1,3 1,2 2,19-40,-31 80,113-275,-62 189,-44 92</inkml:trace>
  <inkml:trace contextRef="#ctx0" brushRef="#br0" timeOffset="23486.583">1244 2635,'5'33,"1"17,0 4,-1-3,-1-4,-2-6,-1-5,0-4,-6-8,-2-2,1-6</inkml:trace>
  <inkml:trace contextRef="#ctx0" brushRef="#br0" timeOffset="23937.73">1527 2635,'-1'36,"2"-1,2 1,1 0,2-1,1 0,2 0,2-1,11 26,13-5,-34-54,0 0,0 0,0 0,0 0,0 0,0 0,0-1,0 1,0 0,1-1,-1 1,0-1,0 1,1-1,-1 0,0 0,1 1,-1-1,0 0,1 0,-1 0,0 0,1 0,-1-1,0 1,0 0,1-1,-1 1,0-1,0 1,1-1,-1 1,0-1,0 0,0 0,0 0,0 0,0 1,0-1,0 0,0 0,-1-1,1 1,0 0,8-13,-1 0,0 0,-1-1,-1 0,0 0,-1 0,-1-1,0-2,12-35,5-13,63-149,-77 203</inkml:trace>
  <inkml:trace contextRef="#ctx0" brushRef="#br0" timeOffset="24238.286">2119 2832,'47'-22,"-29"15,-1-1,0 0,0-1,-1-1,0 0,-1-1,0-1,-1 0,0-1,-1-1,6-7,-17 19,0-1,0 0,-1 1,1-1,-1 0,1 0,-1 0,0 0,0 0,0 0,0 0,-1 0,1-1,-1 1,0 0,0 0,0-1,0 1,0 0,-1 0,0-1,1 1,-1 0,0 0,-1 0,1 0,-1 0,1 0,-1 1,0-1,0 0,0 1,0 0,0-1,-1 1,1 0,-1 0,1 0,-1 0,0 1,0-1,0 1,0-1,0 1,0 0,-3 0,-2 0,0 0,-1 0,1 1,-1 1,1-1,-1 1,1 1,0-1,0 1,0 1,0 0,0 0,0 0,0 1,1 0,0 1,0 0,0 0,1 0,-1 1,1 0,1 0,-1 0,1 1,0 0,0 0,1 0,0 1,0-1,1 1,0 0,1 0,-1 0,1 0,1 1,-1 6,-1-5,1-1,1 1,0-1,0 1,1 0,0-1,0 1,1 0,0-1,1 1,0-1,1 0,0 0,0 1,1-2,0 1,1 0,0-1,0 0,0 0,1 0,1-1,4 5,54 27,-35-27</inkml:trace>
  <inkml:trace contextRef="#ctx0" brushRef="#br0" timeOffset="24691.055">2571 3002,'61'-65,"-3"-2,-2-3,35-61,-65 99,-17 32,-9 22,-3-13,1-1,0 1,1 0,0 0,0-1,1 1,0 0,1 0,0 0,0 0,1-1,0 1,0 0,1-1,0 0,1 1,0-2,0 1,1 0,0-1,0 0,1 0,-1 0,2 0,-1-1,1 0,0-1,0 0,6 4,-6-6,0 0,-1 0,1-1,0 1,0-2,1 1,-1-1,0 0,0-1,1 0,-1 0,0 0,1-1,-1 0,0 0,0-1,0 0,0 0,0-1,0 0,-1 0,1-1,-1 1,0-1,0-1,0 1,-1-1,1 0,-1 0,0-1,-1 0,1 1,-1-1,0-1,-1 1,0-1,0 1,2-7,-4 11,5-9,0-1,-1 1,0-1,-1-1,-1 1,0 0,0-1,-1 0,0-7,-5 1</inkml:trace>
  <inkml:trace contextRef="#ctx0" brushRef="#br0" timeOffset="43280.889">369 4187,'29'7,"1"0,0-2,0-2,0 0,0-2,1-1,-1-2,0-1,0-1,0-1,-1-2,0-1,0-2,-1 0,0-2,0-1,-2-1,5-4,-15 10,0 0,-1-2,0 1,0-2,-1 0,0-1,-1 0,0-1,-1 0,-1-1,0-1,-1 0,0 0,-1-1,-1 0,-1 0,0-1,-1 0,-1 0,0-1,-4 16,-1 0,1 0,-1 0,1 0,-1 0,0 0,0-1,0 1,0 0,0 0,0 0,-1-1,1 1,-1 0,0 0,1 0,-1 0,0 0,0 0,0 0,0 0,-1 1,1-1,0 0,-1 1,1-1,-1 1,0-1,0 1,1 0,-1-1,0 1,0 0,0 0,0 1,0-1,0 0,0 1,0-1,-1 1,1 0,0-1,0 1,0 0,-1 0,1 1,0-1,0 0,0 1,0-1,0 1,0 0,0 0,0 0,0 0,0 0,0 0,-1 1,-7 8,0 1,1 0,0 1,1-1,0 2,0-1,2 1,0 0,0 1,1-1,0 2,-1 1,-32 96,5 1,5 2,5 1,5 1,5-21,-5 0,-3-2,-5 0,-3-2,-5-1,-18 32,44-109,0 1,-1-1,0 0,-1-1,-1 0,0-1,0 0,-1-1,-1 0,0-1,-1 0,0-1,0-1,-1 0,0-1,0 0,-8 2,17-8,1 1,0-1,-1 0,1 0,-1-1,1 0,-1 0,0 0,1 0,-1-1,1 0,-1 0,1-1,0 1,0-1,-1 0,1 0,0-1,1 0,-1 0,0 0,1 0,0-1,0 0,0 1,0-2,0 1,1 0,0-1,0 1,0-1,0 0,1 0,0 0,0 0,0-1,1 1,-1-4,0-11,0 0,2-1,1 1,0 0,1-1,1 1,1 0,1 1,1-1,1 1,0 0,1 0,1 1,1 0,1 1,0 0,1 0,1 2,0-1,2 2,-1 0,2 0,3-1,-1 4,1 1,0 0,1 2,-1 0,1 2,1 0,-1 1,1 1,0 1,0 1,0 0,14 2,1-2,29-9,-39 5</inkml:trace>
  <inkml:trace contextRef="#ctx0" brushRef="#br0" timeOffset="43542.636">1300 4554,'-28'14,"-1"2,2 2,0 0,2 1,0 2,1 1,1 0,-15 20,35-39,1 0,-1 1,0 0,1-1,0 1,0 0,0 0,0 0,1 0,-1 0,1 1,0-1,0 0,1 1,-1-1,1 0,0 1,0-1,1 1,-1-1,1 0,0 1,0-1,0 0,1 0,0 0,-1 0,1 0,1 0,-1 0,0 0,1-1,0 0,0 1,0-1,0 0,1 0,-1-1,1 1,-1-1,1 1,0-1,0-1,0 1,3 1,4-2,0 0,0 0,0-1,0 0,0-1,-1 0,1 0,0-2,-1 1,1-1,-1-1,0 0,0 0,0-1,-1 0,1-1,-1 0,0 0,-1-1,0 0,0-1,0 0,-1 0,0-1,-1 1,0-1,0-1,0-2,-2 4,0 0,-1 1,0-1,0-1,-1 1,-1 0,1-1,-1 1,0-1,-1 1,0-1,0 1,-1-1,0 1,-1-1,0 1,0 0,-1 0,-1-4,-9-13</inkml:trace>
  <inkml:trace contextRef="#ctx0" brushRef="#br0" timeOffset="43848.342">1780 4046,'-186'576,"166"-514,3 2,3 0,0 22,13-80,0-3,-1 0,1 0,0 0,1 1,-1-1,1 0,-1 1,1-1,0 1,0-1,1 0,-1 1,1-1,-1 0,1 1,0-1,0 0,1 0,-1 0,1 0,-1 0,1 0,0 0,0 0,0-1,0 1,1-1,-1 0,1 1,0-1,9-2</inkml:trace>
  <inkml:trace contextRef="#ctx0" brushRef="#br0" timeOffset="44092.02">2091 4103,'-15'33,"-8"21,-2 6,-1 3,0-1,-2 0,5-2,2-1,3-6,1-7,3-2,4-3,3-5,4-2,2-4,0-5</inkml:trace>
  <inkml:trace contextRef="#ctx0" brushRef="#br0" timeOffset="44359.666">2345 4554,'-22'19,"1"2,1 0,1 1,0 1,2 1,1 0,1 1,1 1,2 1,-6 15,17-39,0 0,0-1,1 1,-1 0,1 0,0 0,0 0,0 0,0 0,0 0,1-1,-1 1,1 0,-1 0,1 0,0-1,1 1,-1 0,0-1,1 1,-1-1,1 1,0-1,0 0,-1 0,2 0,-1 0,0 0,0 0,1-1,-1 1,1-1,-1 1,1-1,0 0,-1 0,1 0,0 0,5 1,1 0,-1-1,0 0,1 0,-1-1,1 0,-1 0,0-1,1 0,-1-1,0 0,6-2,-8 2,1 0,-1-1,0 0,0 0,0-1,0 1,-1-1,1 0,-1-1,0 0,0 1,-1-1,0-1,0 1,0-1,0 0,-1 1,0-2,0 1,0 0,-1 0,0-1,0 0,-1 1,0-1,0 0,-1 1,1-1,-1 0,-1 0,1 0,-1 1,-1-1,1 0,-1 1,0-1,0 1,-1 0,0 0,0 0,-3-4,-57-50,45 53</inkml:trace>
  <inkml:trace contextRef="#ctx0" brushRef="#br0" timeOffset="44811.558">2542 4667,'-21'110,"21"-107,0-1,1 1,-1-1,0 1,1-1,-1 1,1-1,0 1,0-1,0 0,0 1,0-1,1 0,-1 0,1 0,-1 0,1 0,0 0,-1 0,1 0,0-1,0 1,1-1,-1 0,0 1,0-1,1 0,-1 0,0-1,1 1,-1 0,1-1,-1 1,1-1,-1 0,1 0,-1 0,1 0,0 0,-1-1,2 0,92-39,-54 17,-39 22,0 0,1 1,-1 0,0-1,1 1,-1 1,1-1,-1 0,0 1,1 0,-1 0,0 0,1 0,-1 0,0 1,0-1,0 1,0 0,-1 0,1 0,0 0,-1 1,1-1,-1 1,0-1,0 1,0 0,1 2,34 27,-30-29,0 0,1 0,-1 0,1-1,0 0,-1 0,1-1,0 0,0-1,0 0,0 0,0 0,0-1,0 0,0-1,-1 0,1 0,0-1,-1 1,0-2,0 1,0-1,0 0,0-1,-1 1,0-1,0-1,0 1,0-1,-1 0,0 0,0 0,-1-1,2-3,22-64,-31 60</inkml:trace>
  <inkml:trace contextRef="#ctx0" brushRef="#br0" timeOffset="45228.817">3530 4554,'-100'37,"87"-30,-41 29,53-35,-1 1,2-1,-1 0,0 0,0 1,0-1,1 1,-1-1,0 0,1 1,-1-1,1 1,0-1,0 1,-1 0,1-1,0 1,0-1,1 1,-1-1,0 1,0-1,1 1,-1 0,1-1,-1 0,1 1,0-1,-1 1,1-1,0 0,0 1,0-1,0 0,0 0,0 0,0 0,2 1,17 18,-14-16,0 0,0 1,0 0,-1 0,1 0,-1 1,0 0,-1 0,0 0,0 1,0-1,-1 1,1 0,-2 0,1 0,-1 0,0 0,-1 1,1-1,-1 1,-1-1,0 1,0-1,0 1,-1-1,0 1,-1 0,0-2,0 0,0 0,-1 0,0-1,-1 1,1-1,-1 0,0 0,0 0,-1 0,1-1,-1 1,0-1,0 0,-1-1,1 0,-1 1,1-2,-1 1,0-1,0 0,0 0,-1 0,1-1,0 0,-1 0,1-1,-1 0,1 0,0 0,-1-1,1 0,0 0,-1 0,1-1,-4-2,-3-6</inkml:trace>
  <inkml:trace contextRef="#ctx0" brushRef="#br0" timeOffset="56314.842">4716 4413,'-8'-4,"0"1,0 0,0 1,0 0,-1 0,1 1,0 0,-1 0,1 1,-1 0,1 1,-1-1,1 2,-1-1,1 1,0 1,0-1,0 1,0 1,0-1,1 1,0 1,-1-1,2 1,-1 1,0-1,1 1,0 0,1 0,-3 4,0-1,1 0,0 0,0 0,1 1,1 0,-1 0,2 1,-1 0,2 0,-1 0,1 0,1 0,0 1,1-1,0 1,0-1,2 1,-1-1,1 1,1-1,0 0,2 6,-1-10,1 1,0-1,0-1,0 1,1 0,0-1,0 0,1 0,0-1,0 1,0-1,1-1,-1 1,1-1,0 0,0 0,1-1,-1 0,1-1,0 1,-1-1,1-1,0 0,0 0,0 0,0-1,0 0,0-1,0 0,0 0,0 0,0-1,0 0,-1-1,1 0,-1 0,3-2,19-17,-1-2,-1-1,-1-1,-1-1,-1-1,-2-1,5-10,5-4,-32 42,1-1,0 0,-1 0,1 1,0-1,0 0,0 1,0-1,0 1,0 0,0-1,1 1,-1 0,0-1,1 1,-1 0,1 0,-1 0,1 0,0 1,-1-1,1 0,0 1,0-1,-1 1,1-1,0 1,0 0,0 0,-1 0,1 0,0 0,0 0,0 1,0-1,-1 1,1-1,0 1,-1-1,1 1,0 0,-1 0,1 0,0 0,66 131,-59-118,0-1,2 0,-1-1,2 0,-1-1,2 0,-1-1,1 0,1-1,0 0,7 2,1 1,-4 0</inkml:trace>
  <inkml:trace contextRef="#ctx0" brushRef="#br0" timeOffset="57366.268">6155 4187,'-2'1,"0"0,0 1,0-1,0 1,1 0,-1-1,1 1,-1 0,1 0,0 0,-1 0,1 0,0 0,0 1,1-1,-1 0,0 0,1 1,-1-1,1 0,0 1,0-1,0 1,0-1,0 1,0 0,-14 370,-4-66,19-305,0 1,-1-1,1 1,-1-1,1 1,-1 0,0-1,0 1,0-1,-1 1,1 0,-1-1,1 1,-1-1,0 1,0-1,0 1,0-1,0 0,-1 0,1 1,-1-1,1 0,-1 0,0 0,0-1,0 1,0 0,0-1,0 1,0-1,-1 0,1 0,-1 1,1-2,0 1,-1 0,1 0,-1-1,0 1,0-4,-1 0,1-1,0 1,0 0,1-1,-1 0,1 1,-1-1,1 0,0 0,0-1,1 1,0 0,-1 0,1-1,1 1,-1-1,1 1,-1-1,1 1,1-1,-1 1,1-5,-1 5,4-34,1-1,2 1,2 1,1 0,2 0,1 1,3 0,0 1,2 1,2 1,20-26,-17 23,2 2,2 0,1 2,1 1,2 2,5-3,54-16,-87 47,-1 1,1-1,0 1,-1 0,1 0,0 0,-1 0,1 0,0 1,-1-1,1 1,-1 0,1-1,-1 1,1 0,-1 1,1-1,-1 0,0 1,0-1,0 1,0 0,0 0,0 0,0 0,-1 0,1 0,-1 0,1 0,-1 1,0-1,0 1,0-1,0 1,0-1,0 2,2 12,0 0,-1 0,-1 1,0-1,-2 1,0-1,0 0,-1 0,-1 1,-1-1,-1-1,0 1,-1-1,0 0,-1 0,-1-1,-4 6,3-6,-1 0,-1 0,-1-1,0 0,0-1,-1-1,-1 0,0-1,0 0,-1-1,0 0,-5 0,9-2,4-2,0-1,0 1,-1-1,1 0,-1-1,0 0,0 0,0-1,0 0,0 0,0-1,-1 0,1 0,0-1,-1 0,1-1,0 0,-4-1,-16-26,21 11</inkml:trace>
  <inkml:trace contextRef="#ctx0" brushRef="#br0" timeOffset="58236.22">7312 4187,'-24'-1,"0"1,0 1,0 1,0 1,0 1,0 1,1 2,0 0,0 1,1 1,0 2,1 0,0 1,0 1,2 1,0 0,0 2,1 0,1 1,1 1,0 1,1 0,12-15,0-1,0 1,1 0,-1 0,1 0,0 0,0 0,0 0,1 0,-1 1,1-1,0 1,0-1,1 1,-1-1,1 1,0-1,0 1,1 0,-1-1,1 1,0-1,0 1,0-1,1 0,0 0,0 1,0-1,0 0,1 0,-1-1,1 1,0-1,0 1,0-1,1 0,-1 0,1 0,0 0,0-1,1 1,10-1,0-1,0 0,0-2,0 0,0 0,0-1,0-1,-1-1,1 0,-1 0,0-2,0 0,-1 0,0-1,0-1,0 0,-1-1,-1 0,11-11,137-141,-158 160,0 0,0 0,0-1,1 1,-1 0,0 1,0-1,1 0,-1 0,1 0,-1 1,0-1,1 1,-1-1,1 1,-1 0,1-1,0 1,-1 0,1 0,-1 0,1 0,-1 0,1 1,0-1,-1 0,1 1,-1-1,0 1,1-1,-1 1,1 0,-1 0,0 0,1-1,-1 1,0 0,0 1,0-1,0 0,0 0,0 0,0 1,0-1,0 0,0 2,25 76,-24-68,0-1,1 1,0-1,1 0,0 1,1-2,0 1,0 0,1-1,0 0,5 4,-8-10,0 0,1-1,0 0,-1 1,1-1,0 0,0-1,0 1,0-1,0 0,1 0,-1 0,0 0,1-1,-1 0,0 0,1 0,-1 0,0-1,1 1,-1-1,0 0,0-1,0 1,0-1,0 1,3-3,98-67,-67 39,-1-2,-2-1,-2-2,-1-1,-2-2,-1 0,20-42,-24 37,-2-1,-3-1,-1 0,-2-2,-3 0,-2-1,-1 0,-4-1,0-6,-7 43,2 8,-1-1,0 1,-1-1,0 1,0-1,0 1,-1-1,1 1,-2-1,1 1,-1 0,0-1,0 1,-1 0,0 0,0 1,0-1,0 0,-1 1,0 0,-3-3,6 8,0-1,0 0,0 1,0-1,-1 1,1-1,0 1,0 0,-1-1,1 1,0 0,0 0,-1 0,1 0,0 0,-1 0,1 0,0 1,0-1,-1 0,1 1,0-1,0 1,0-1,-1 1,1-1,0 1,0 0,0 0,0 0,0-1,0 1,1 0,-1 0,0 0,0 0,1 1,-1-1,0 0,1 0,-1 0,1 0,0 1,-1-1,1 0,0 0,0 1,0-1,-1 1,-8 67,12 391,-3-147,-24-147,24-166,1-1,-1 1,1 0,-1 0,1 0,-1-1,1 1,-1 0,1 0,-1 0,1 0,-1 0,1 0,-1 0,1 0,-1 0,1 0,-1 0,1 1,-1-1,1 0,-1 0,1 0,-1 1,1-1,-1 0,1 1,-1-1,0 0,1 1,-1-1,0 0,1 1,-1-1,0 1,1-1,-1 1,0-1,0 0,0 1,1-1,-1 1,0-1,0 1,0-1,0 1,0 0,0-1,0 1,0-1,0 1,0-1,22-43,-15 20,-3 0</inkml:trace>
  <inkml:trace contextRef="#ctx0" brushRef="#br0" timeOffset="58502.614">7650 3961,'410'-1,"-346"-5,0-2,-1-3,47-15,-45 3,-46 18</inkml:trace>
  <inkml:trace contextRef="#ctx0" brushRef="#br0" timeOffset="58931.044">8581 3595,'-35'102,"11"-40,3 0,3 1,3 1,2 1,-2 46,15 87,0-195,0 0,-1 0,2 1,-1-1,0 0,1 0,-1 0,1 0,0 1,0-1,0 0,0 0,1-1,-1 1,1 0,0 0,0-1,0 1,0-1,0 1,0-1,1 0,-1 0,1 0,-1 0,1-1,0 1,0-1,0 1,0-1,0 0,0 0,0 0,0-1,0 1,0-1,1 0,-1 0,0 0,3 0,10-5,-1-1,1-1,-1 0,-1-1,1 0,-2-1,1-1,-1 0,10-10,-3 3,2-2,-19 14,1 1,0 0,0 0,0 0,1 0,0 1,-1-1,1 1,0 0,0 1,1-1,-1 1,0 0,1 1,-1-1,1 1,0 0,-1 0,1 1,0-1,0 1,-2 4,0-1,-1 1,1 0,-1 0,0 0,0 0,0 0,-1 0,0 1,1 0,-2-1,1 1,0 0,-1 0,0 0,0 0,-1 0,1 0,-1 0,0 0,0 0,-1 0,0 0,0 4,1 0,-2 79,1-63</inkml:trace>
  <inkml:trace contextRef="#ctx0" brushRef="#br0" timeOffset="65600.227">13972 4300,'-19'33,"-6"17,-5-1,5-4,9-9,9-11</inkml:trace>
  <inkml:trace contextRef="#ctx0" brushRef="#br0" timeOffset="65765.474">14000 3736,'0'0</inkml:trace>
  <inkml:trace contextRef="#ctx0" brushRef="#br0" timeOffset="66219.261">14142 4469,'3'-24,"0"0,2 0,1 0,1 0,0 1,2 0,1 0,1 1,1 1,0 0,2 0,1 2,0-1,1 2,16-15,-31 32,-1 0,0 1,1-1,-1 0,1 0,-1 0,1 0,0 0,-1 1,1-1,0 0,0 1,-1-1,1 0,0 1,0-1,0 1,0-1,0 1,0 0,0-1,0 1,0 0,0 0,0 0,0 0,0-1,0 1,0 1,0-1,0 0,0 0,0 0,0 0,0 1,-1-1,1 0,0 1,0-1,0 1,0-1,0 1,0-1,-1 1,1 0,0 0,0-1,-1 1,1 0,-1 0,1-1,-1 1,1 0,-1 0,1 0,-1 0,1 1,7 104,-9-98,-1 0,2 0,0 0,0 0,0 1,1-1,0 0,0 0,1 0,0 0,1-1,0 1,0-1,0 1,1-1,0 0,0 0,1-1,0 1,0-1,3 2,-6-6,1 0,0 0,0-1,0 1,1 0,-1-1,0 0,1 0,-1 0,1 0,-1-1,1 1,-1-1,1 0,-1 0,1 0,-1 0,1-1,-1 1,1-1,-1 0,0 0,1 0,-1-1,0 1,0-1,0 0,0 0,0 0,0 0,0 0,-1 0,2-2,76-92,-25-20,-48 91</inkml:trace>
  <inkml:trace contextRef="#ctx0" brushRef="#br0" timeOffset="66616.501">14960 4300,'59'-26,"-1"-3,-1-2,32-25,-85 54,-1 0,1 0,-1 0,0-1,0 1,0-1,0 1,0-1,-1 0,1 0,-1 0,0 0,0-1,0 1,0-1,0 1,-1-1,0 0,0 1,0-1,0 0,0 0,-1 0,0 0,0 0,0 0,0 1,0-1,-1 0,0 0,0 0,0 0,0 1,0-1,-1 0,0 1,1-1,-1 1,-1 0,1 0,0 0,-1 0,0 0,0 0,-1-1,-2 1,0 0,0 0,0 0,-1 1,1 0,-1 0,1 0,-1 1,0 0,1 1,-1-1,0 1,0 0,0 1,1 0,-1 0,0 0,1 1,-1 0,1 0,0 1,0 0,0 0,-5 3,-4 4,0 0,1 0,0 2,1 0,0 0,1 1,0 0,-8 15,13-18,1 0,0 1,1-1,0 1,1 0,0 1,1-1,0 1,1-1,0 1,1 0,0 2,1-8,0 0,0 0,0 0,1 0,0 0,0 0,1 0,0-1,0 1,0 0,0-1,1 0,0 1,0-1,1 0,-1 0,1-1,0 1,0-1,1 0,-1 0,1 0,0-1,3 3,2-1,1 0,-1-1,1 0,0 0,0-1,0 0,0-1,1-1,-1 0,0 0,1-1,-1 0,1-1,-1-1,0 1,0-2,0 0,0 0,0-1,0 0,6-4,7-2,143-78,-148 72</inkml:trace>
  <inkml:trace contextRef="#ctx0" brushRef="#br0" timeOffset="67120.582">15751 3961,'-25'12,"1"1,1 1,0 1,1 2,1 0,0 1,2 1,0 1,1 0,1 1,1 1,-8 15,23-34,-1 1,0 0,1 0,0 1,0-1,0 0,0 0,1 0,0 1,0-1,0 0,0 0,1 1,-1-1,1 0,0 0,0 0,1 0,-1 0,1 0,0 0,0 0,0-1,1 1,-1-1,1 1,0-1,0 0,0 0,0 0,0-1,1 1,-1-1,1 0,0 0,0 0,0 0,0-1,0 1,0-1,0 0,1 0,3 1,0 1,0-1,1-1,-1 0,1 0,-1 0,1-1,-1-1,1 1,-1-1,1-1,-1 0,0 0,0 0,0-1,0 0,0-1,0 0,-1 0,1-1,14-9,-1-1,-1-1,0-1,-1-1,-1-1,15-20,-32 38,32-36,-2-2,-2-1,-2-2,-2 0,21-46,-40 77,-1-1,0 1,0-1,-1 0,0 0,-1-1,-1 1,0-1,0 1,-2-1,1 0,-2 0,1 1,-2-1,0 1,0-1,-1 1,-1 0,0-1,-1 2,-3-8,5 14,0 1,-1-1,1 1,-1 0,0 0,0 1,0-1,0 1,-1 0,1 0,-1 0,0 1,0-1,0 1,0 1,0-1,0 0,0 1,-1 0,1 1,0-1,-1 1,1 0,-1 0,1 1,0-1,-5 2,1 0,0 1,-1-1,2 2,-1-1,0 1,1 0,-1 1,1 0,0 1,1-1,-1 1,1 1,1-1,-1 1,-2 4,1 1,1-1,0 2,0-1,1 1,1 0,0 0,1 1,0-1,1 1,1 0,0 0,1 0,0 0,1 0,1 0,0 0,2 6,3 9,0 0,3 0,0-1,1 0,2-1,1 0,12 18,-8-13,2-2,1 0,1-1,1-1,1-1,17 13,58 43,-69-57,-20-11</inkml:trace>
  <inkml:trace contextRef="#ctx0" brushRef="#br0" timeOffset="62714.881">10078 4216,'-33'16,"0"2,2 1,0 2,1 1,1 1,1 1,2 2,0 1,2 0,-1 5,21-28,1 0,0 1,0-1,0 1,1 0,-1 0,1 0,0 0,0 0,1 0,0 1,0-1,0 0,1 1,-1-1,1 1,0-1,1 1,0-1,-1 1,2-1,-1 0,1 0,-1 1,1-1,1 0,-1 0,1-1,0 1,0-1,0 1,1-1,-1 0,1 0,0 0,0-1,1 1,-1-1,4 2,7-4,-1 0,1-1,-1 0,1-1,-1-1,1 0,-1-1,0 0,0-1,0-1,-1 0,1-1,-1-1,0 0,-1 0,0-1,10-9,-19 15,51-34,-2-3,-1-2,-2-2,-2-3,-2-1,-1-3,-14 13,-1 0,-3-2,-1-1,-2-2,-1 0,-3-1,-1 0,-2-2,9-45,-22 84,-1 0,0-1,0 0,-1 1,1-1,-1 0,-1 0,1 0,-1 0,-1 0,1 0,-1 1,0-1,-1 0,1 0,-1 1,-1-1,1 1,-1 0,0-1,-1 1,0 1,0-1,0 0,0 1,-1 0,0 0,0 0,0 1,0 0,-1 0,0 0,0 0,-3 2,0 1,0-1,0 2,0-1,0 1,0 0,-1 1,1 0,0 0,0 1,0 1,1-1,-1 1,1 1,-1 0,1 0,0 0,-6 5,-9 7,1 1,1 1,0 1,2 0,-12 15,16-13,1-1,0 2,2 0,1 0,0 1,2 1,0-1,2 2,1-1,0 1,2 0,1 0,1 0,2 0,0 0,1 0,2 1,0-1,7 20,-7-31,2 0,-1 0,2-1,0 0,1 0,0-1,0 0,2 0,-1 0,1-1,1-1,0 1,1-2,0 1,0-1,1-1,0 0,1-1,-1 0,1-1,1-1,-1 0,1 0,4-1,-9-3,1-1,-1-1,0 1,1-2,-1 1,0-1,0-1,0 0,0 0,0 0,3-3,12-5</inkml:trace>
  <inkml:trace contextRef="#ctx0" brushRef="#br0" timeOffset="63384.344">10642 4413,'18'4,"0"0,0-1,0-1,0 0,1-2,-1 0,0-1,0-1,0-1,0 0,0-1,0-1,-1-1,0-1,0 0,-1-1,1 0,7-8,-10 7,-1-1,0-1,-1 0,0-1,-1 0,0 0,-1-1,-1-1,0 0,-1 0,0-1,-1 0,-1 0,0 0,-1-1,-1 0,0 0,-1 0,0-13,-3 27,0 0,0-1,0 1,0 0,-1 0,1 0,-1 0,1 0,-1 0,0 0,0 0,0 0,0 0,0 0,0 1,0-1,-1 0,1 1,-1-1,1 1,-1-1,0 1,1 0,-1 0,0 0,0 0,0 0,0 0,0 0,0 0,0 1,0-1,0 1,0 0,0 0,0 0,-1-1,1 2,0-1,0 0,-83 31,71-22,1 1,0 1,0 0,1 0,1 1,0 1,0 0,1 1,1 0,0 0,1 1,1 0,0 0,1 1,1 0,0 0,2 0,-1 1,2-1,0 1,1 0,1 10,1-21,0 0,0 0,1 0,0 0,0-1,0 1,1-1,0 1,0-1,0 0,0 0,1 0,0 0,0-1,0 1,1-1,0 0,0-1,0 1,0-1,0 0,0 0,1-1,0 1,-1-1,1 0,6 0,5 3,0-2,0 0,1-1,0-1,-1 0,1-2,-1 0,1-1,4-1,13-7,0-2,-1-1,-1-2,0-1,-1-1,0-2,-2-1,19-17,-4 3,-2-3,-1-1,-2-2,29-37,-55 57,0 1,0-2,-2 0,-1 0,-1-1,0 0,-2-1,-1 0,0 0,-2-1,0 0,-2 0,-1 0,-1 0,-1-6,-1 21,0-1,0 1,-1-1,-1 1,1 0,-2 0,1 0,-1 0,-1 0,-2-4,6 11,-1 0,1-1,-1 1,0 0,0 0,0 0,0 0,0 1,0-1,0 0,0 1,-1-1,1 1,-1 0,1 0,-1 0,1 0,-1 0,0 1,1-1,-1 1,0 0,0 0,1 0,-1 0,0 0,0 0,1 1,-1-1,0 1,1 0,-1 0,1 0,-1 0,1 0,-1 0,1 1,-1 0,-8 8,0 1,1 1,0 0,1 0,0 1,1 0,1 0,0 1,0 0,2 1,-1-1,2 1,0 0,1 0,1 0,-1 14,-5 5,-4 23,2 1,2 0,1 48,6-61,2 1,2 0,2-1,2 0,2 3,3-20,-12-28,0-1,0 1,0 0,0-1,0 1,0-1,0 1,0 0,0-1,0 1,0 0,0-1,1 1,-1 0,0-1,0 1,0-1,0 1,1 0,-1-1,0 1,0 0,1 0,-1-1,0 1,0 0,1 0,-1-1,0 1,1 0,-1 0,0 0,1 0,-1-1,1 1,-1 0,0 0,1 0,-1 0,0 0,1 0,-1 0,1 0,-1 0,0 0,1 0,-1 0,0 0,1 0,-1 1,1-1,-1 0,0 0,1 0,-1 0,0 1,1-1,-1 0,0 0,0 1,1-1,-1 0,0 1,0-1,1 0,-1 1,0-1,0 0,0 1,1-40,-6 22</inkml:trace>
  <inkml:trace contextRef="#ctx0" brushRef="#br0" timeOffset="63636.89">11291 4074,'34'0,"15"0,5 0,2 0,-3 0,-6-5,-1-1,-4 0,-4 1,-4 2,-3 0,-1 2,-2 1,-5 0</inkml:trace>
  <inkml:trace contextRef="#ctx0" brushRef="#br0" timeOffset="64299.899">11940 4328,'13'3,"0"0,0 0,1-1,-1-1,0 0,1-1,-1 0,0-1,0 0,1-1,-1-1,0 0,0-1,-1 0,1-1,-1-1,0 0,-1 0,1-1,-1-1,0 0,-1 0,0-1,0 0,-1-1,0 0,3-5,14-83,-26 95,0 1,0-1,0 0,0 0,-1 1,1-1,-1 0,1 1,-1-1,0 0,0 1,0-1,-1 1,1-1,0 1,-1 0,0 0,1-1,-1 1,0 0,0 1,0-1,-1 0,1 0,0 1,-1 0,1-1,0 1,-1 0,0 0,1 0,-1 0,0 1,-1-1,-4 2,0-1,0 2,1-1,-1 1,0 0,1 1,-1 0,1 0,0 0,0 1,0 0,0 1,1-1,-1 1,1 1,-2 1,-9 7,4-4,1 1,0 1,1 0,1 0,-1 1,2 1,0 0,1 0,0 0,1 1,0 1,2-1,0 1,0 0,2 0,0 0,0 0,2 1,0 12,2-23,0 0,1 0,0 0,0 0,1-1,0 1,-1-1,2 0,-1 0,1 0,0 0,0 0,0-1,0 0,1 0,0 0,0 0,0-1,0 0,0 0,1 0,-1 0,1-1,0 0,0 0,0-1,0 0,0 0,0 0,0-1,0 0,0 0,0 0,0-1,0 0,0 0,0 0,0-1,0 0,0 0,-1-1,1 1,-1-1,3-2,31-15,-2-2,0-1,-2-1,0-3,19-19,-34 29,125-133,-137 139,0 1,-1-1,-1-1,0 1,-1-1,0 0,0-1,-1 1,-1-1,0 1,-1-1,-1 0,0 0,0-11,-1 22,0 1,0-1,0 0,0 0,0 0,0 1,-1-1,1 0,-1 0,1 1,-1-1,0 0,1 1,-1-1,0 1,0-1,0 1,0-1,0 1,-1 0,1 0,0-1,-1 1,1 0,-1 0,1 0,-1 0,1 1,-1-1,0 0,1 1,-1-1,0 1,0-1,1 1,-1 0,0 0,0 0,0 0,1 0,-1 0,0 0,0 1,1-1,-2 1,-72 38,71-35,0-1,1 1,-1 0,1 0,0 0,0 1,0-1,1 1,0-1,-1 1,2 0,-1 0,0 0,1 0,0 0,0 0,1 0,-1 1,1-1,0 0,1 0,-1 0,1 0,0 1,0-1,1 0,0 0,-1-1,2 1,-1 0,0-1,1 1,0-1,0 0,0 0,1 0,-1 0,1 0,0-1,0 0,0 1,1-2,0 2,42 20,32 30,-75-49,0 0,-1 0,0 1,0-1,0 1,0 0,-1-1,0 1,0 0,-1 1,0-1,0 0,0 0,-1 1,0-1,0 0,0 0,-1 1,0-1,0 0,-1 0,0 0,0 0,0 0,-2 2,-40 96,39-83,5-1</inkml:trace>
  <inkml:trace contextRef="#ctx0" brushRef="#br0" timeOffset="65352.755">12872 4583,'61'-254,"-55"236,0 1,1 0,0 1,2 0,0 0,0 1,2 0,9-11,-9 14,-8 7,1-1,0 1,0 0,1 0,-1 0,1 1,0 0,0 0,1 0,-1 0,1 1,0 0,-1 0,1 1,1-1,-1 1,0 1,1-1,-1 1,4 0,-7 3,1 1,0 0,-1 1,1-1,-1 1,0-1,0 1,-1 0,1 0,-1 0,0 0,0 1,0-1,0 1,-1-1,0 1,0-1,0 1,0 0,-1 0,0-1,0 1,0 0,-1-1,1 1,-1 0,0-1,-1 2,-27 168,28-174,1 1,0 0,0 0,0-1,0 1,0 0,0 0,0 0,0-1,0 1,0 0,0 0,0 0,0-1,1 1,-1 0,0 0,1-1,-1 1,1 0,-1-1,0 1,1 0,-1-1,1 1,0-1,-1 1,1-1,-1 1,1-1,0 1,0-1,-1 1,1-1,0 0,0 0,-1 1,1-1,0 0,0 0,-1 0,1 0,0 0,0 0,0 0,-1 0,1 0,0 0,0 0,0-1,-1 1,1 0,0-1,0 1,-1 0,1-1,0 1,-1-1,1 1,-1-1,1 1,0-1,0 0,40-37,132-139,-35 57,-136 120,0-1,-1 0,1 1,0-1,-1 1,1-1,0 1,0 0,-1-1,1 1,0 0,0 0,-1 1,1-1,0 0,0 0,-1 1,1-1,0 1,-1 0,1-1,0 1,-1 0,1 0,-1 0,1 0,-1 0,0 1,0-1,1 0,-1 0,0 1,0-1,0 1,0-1,0 1,-1 0,1-1,0 1,-1 0,1-1,-1 1,0 0,1-1,-1 1,0 0,0 0,0 0,0-1,-1 1,1 0,0 0,-1-1,1 1,-1 0,0-1,1 1,-1 0,-8 61,5-38,0 0,2 1,0 0,2-1,1 1,4 21,2 4,-7-33</inkml:trace>
  <inkml:trace contextRef="#ctx0" brushRef="#br0" timeOffset="72072.169">20407 3228,'0'36,"1"49,-4 0,-3 0,-17 82,-55 206,48-214,29-158,1 1,0-1,0 0,-1 0,1 0,0 0,0 0,0 0,0 0,0 1,1-1,-1 0,0 0,0 0,1 0,-1 0,1 0,-1 0,1 0,-1 0,1 0,0 0,-1 0,1 0,0-1,0 1,0 0,-1 0,1-1,0 1,0-1,0 1,0-1,0 1,0-1,0 1,0-1,1 0,-1 0,0 1,0-1,0 0,0 0,11-6</inkml:trace>
  <inkml:trace contextRef="#ctx0" brushRef="#br0" timeOffset="72652.01">20605 3792,'-15'48,"3"0,1 1,3 1,-1 29,8-76,1 0,-1 0,1 0,-1 0,1 0,0 0,0 0,0 0,0 0,1 0,0 0,-1 0,1-1,0 1,0 0,0 0,1 0,-1-1,1 1,-1-1,1 1,0-1,0 0,0 1,0-1,0 0,1 0,-1-1,0 1,1 0,0-1,-1 0,1 1,0-1,0 0,0 0,0-1,2 1,9-5,0-2,-1 0,0-1,0 0,0-1,-1 0,0-1,-1 0,0-1,0 0,-1-1,-1 0,1-1,-2 0,3-4,3-2,93-132,-107 149,1 0,0 0,-1 0,1 0,0 0,0 0,0 1,0-1,0 0,0 0,0 1,0-1,0 0,0 1,0-1,0 1,0 0,0-1,1 1,-1 0,0-1,0 1,1 0,-1 0,0 0,0 0,0 0,1 1,-1-1,0 0,0 1,0-1,1 0,-1 1,0-1,0 1,0 0,0-1,0 1,0 0,0 0,0-1,-1 1,1 0,0 0,0 0,-1 0,1 0,0 0,-1 0,1 1,-1-1,1 0,-1 0,0 0,0 0,1 1,9 74,-13 334,4-384,-2 0,0 0,-2 0,0-1,-2 1,-1-1,-1 0,-1-1,-1 1,-1-1,-1-1,-2 0,0-1,-1 0,-1-1,10-15,-1-1,1 0,-1 0,0 0,-1-1,1 0,-1 0,1-1,-1 1,0-1,0-1,-1 0,1 0,-1 0,1-1,-1 0,1 0,-1-1,1 0,-1 0,0-1,1 0,-1 0,1-1,0 0,-1 0,1-1,0 0,-1-1,5 2,0-1,1 0,-1 0,1 0,0 0,0 0,0 0,1-1,-1 1,1-1,0 1,0-1,0 1,0-1,1 0,-1 0,1 1,0-1,0 0,0 1,1-1,-1 0,1 0,0 1,0-1,1-3,44-91,-34 79,0 0,2 2,0 0,1 0,1 1,0 1,1 1,1 0,0 2,3-1,7-7,2 2,0 2,0 0,2 2,0 1,0 2,27-5,-34 12</inkml:trace>
  <inkml:trace contextRef="#ctx0" brushRef="#br0" timeOffset="69517.718">16936 4243,'46'1,"1"-2,0-3,-1-1,13-5,-46 7,-1 0,1-1,0 0,-1-1,0-1,0 0,-1 0,0-1,0 0,0-1,-1-1,0 0,0 0,-1 0,-1-1,0-1,3-5,-7 13,-1 0,0-1,0 0,-1 0,1 1,-1-2,0 1,0 0,0 0,-1-1,1 1,-1-1,0 1,0-1,-1 1,1-1,-1 0,0 1,0-1,-1 0,1 1,-1-1,0 0,0 1,-1 0,0-1,1 1,-1 0,-1-1,1 1,0 1,-1-1,0 0,0 0,-3-1,1 1,0 1,0 0,-1 0,1 0,-1 1,0-1,0 1,0 1,0-1,0 1,0 0,-1 1,1 0,0 0,0 0,-1 0,1 1,0 0,0 0,0 1,0 0,0 0,0 0,-2 2,-127 83,121-76,1 1,0 0,0 0,2 2,0-1,0 1,1 1,1 0,0 0,1 1,1 0,1 0,0 1,1 0,1 0,0 0,1 1,1 0,2-13,1 0,0 0,0 0,0 0,0-1,1 1,-1 0,1-1,0 1,1-1,-1 0,1 0,0 0,0 0,0 0,1-1,-1 1,1-1,0 0,0 0,0 0,0 0,0-1,1 0,-1 0,1 0,-1 0,1-1,4 1,4 2,0-1,0-1,1 0,-1-1,1 0,-1-1,1-1,-1 0,1-1,6-1,18-8,-1 0,0-3,-1-1,0-2,11-8,-18 7</inkml:trace>
  <inkml:trace contextRef="#ctx0" brushRef="#br0" timeOffset="70184.76">17500 4469,'2'-11,"1"-1,0 0,1 1,0 0,1-1,1 2,-1-1,2 1,-1 0,1 0,1 0,0 1,1 0,-3 0,233-305,-239 314,0 0,1 1,-1-1,0 0,0 0,1 0,-1 0,0 0,1 1,-1-1,0 0,1 0,-1 0,0 0,1 0,-1 0,0 0,1 0,-1 0,0 0,0 0,1 0,-1-1,0 1,1 0,-1 0,0 0,1 0,-1 0,0-1,0 1,1 0,-1 0,0 0,0-1,1 1,-13 39,9-30,-3 12,-1-4,1 1,1 1,1-1,0 1,2 0,0 0,1 0,1 0,0 0,2 0,2 12,-3-28,0 0,0 1,0-1,0 0,1 0,0 1,-1-1,1-1,1 1,-1 0,0 0,0-1,1 1,0-1,-1 0,1 0,0 0,0 0,0 0,0-1,1 1,-1-1,0 0,1 0,-1 0,1 0,-1-1,1 1,-1-1,1 0,-1 0,1 0,-1-1,1 1,-1-1,1 0,-1 0,0 0,1 0,-1-1,0 1,0-1,0 0,0 0,0 0,2-2,10-7,-1-1,0-1,0 0,-1-1,-1 0,0-1,-1 0,4-4,107-185,-110 183,0 4</inkml:trace>
  <inkml:trace contextRef="#ctx0" brushRef="#br0" timeOffset="70534.381">18657 3396,'-19'47,"2"1,1 1,3 0,-5 43,-2 2,-56 236,34-195,38-132,2-6</inkml:trace>
  <inkml:trace contextRef="#ctx0" brushRef="#br0" timeOffset="70770.451">18206 3876,'34'-4,"20"-3,6 1,-3 2,0 0,-7 2,-1 1,-4 0,-6 1,1 1,-2-1,-2 0,-3 5,-2 2,-6-1</inkml:trace>
  <inkml:trace contextRef="#ctx0" brushRef="#br0" timeOffset="70935.261">19081 3989,'-10'39,"-3"17,1 4,2-4,3-11</inkml:trace>
  <inkml:trace contextRef="#ctx0" brushRef="#br0" timeOffset="71104.958">19137 3650,'10'10,"3"3</inkml:trace>
  <inkml:trace contextRef="#ctx0" brushRef="#br0" timeOffset="71349.508">19278 4356,'5'-33,"6"-17,2-3,2 1,0 5,1 6,-1 5,1 4,-2 3,1 1,4 0,2 1,-2 0,1 4,-3 12,-5 7</inkml:trace>
  <inkml:trace contextRef="#ctx0" brushRef="#br0" timeOffset="71702.265">19588 4130,'55'-22,"-35"16,0-1,0-1,0-1,-1 0,0-1,-1-2,0 0,0 0,-2-2,0 0,0-1,-1-1,-1 0,0-2,-12 16,-1 1,1-1,-1 0,0 1,0-1,0 0,0 0,0 1,0-1,0 0,-1 0,1 0,-1 0,1 0,-1 0,0 0,0-1,0 1,0 0,0 0,-1 0,1 0,0 0,-1 0,1 0,-1 0,0 0,0 0,0 1,0-1,0 0,0 0,0 1,-1-1,1 1,-1-1,1 1,-1-1,1 1,-1 0,0 0,0 0,1 0,-1 0,0 0,0 1,0-1,0 0,0 1,0 0,0-1,-1 1,-10 2,0 0,0 0,0 1,1 1,-1 0,1 1,0 0,1 1,-1 0,1 1,0 0,1 1,-1 0,2 1,-1 0,1 1,1-1,-1 2,2-1,-1 1,2-4,0-1,1 1,0 0,0 0,0 0,1 1,0-1,1 1,0 0,0 0,0 1,1-1,0 1,1-1,0 1,0-1,1 1,0 0,1-1,0 1,0-1,0 1,1-1,1 1,0-1,0 0,0 0,1 0,0-1,0 1,1-1,0 0,0 0,3 1,4-1,0-1,1 0,-1-1,1 0,1-1,-1 0,1-1,-1-1,1 0,0-1,0 0,0-1,0 0,0-2,-1 1,3-2,12-2,-4-2</inkml:trace>
  <inkml:trace contextRef="#ctx0" brushRef="#br0" timeOffset="79624.398">5083 6332,'-20'3,"26"3,32 1,-29-8,-1 0,1-1,-1 0,0 0,0-1,0 0,0 0,0-1,-1 0,1-1,-1 0,0 0,-1 0,1-1,-1 0,0 0,0 0,-1-1,0 0,0 0,-1-1,0 1,0-1,-1 0,2-5,-5 10,0-1,-1 0,1 1,-1-1,0 1,0-1,0 1,-1-1,1 1,-1-1,0 1,0 0,0 0,0 0,0 0,-1 1,0-1,1 0,-1 1,0 0,0 0,0 0,0 0,-1 0,1 1,0-1,-1 1,1 0,-1 0,1 0,-1 0,0 1,1-1,-1 1,0 0,1 0,-1 1,0-1,1 1,-1 0,0-1,1 2,-1-1,1 0,0 1,-1-1,1 1,0 0,0 1,-19 7,1 2,1 0,0 2,1 0,0 1,1 1,1 0,0 2,2 0,0 1,1 0,-5 10,16-23,0 0,1 0,0 1,0-1,0 1,1-1,0 1,0 0,1-1,0 1,0 0,0-1,1 1,0 0,0-1,1 1,0-1,0 1,0-1,1 0,0 0,0 0,1-1,0 1,-1-1,2 1,-1-1,1 0,0-1,0 1,0-1,0 0,1-1,0 1,0-1,0 0,0 0,0-1,0 0,1 0,-1 0,1-1,-1 0,1 0,21 2,0-1,0-1,1-1,-1-1,0-2,-1-1,1-1,-1-1,1-2,-2 0,1-2,23-13,-2 1,-2-2,0-2,-2-2,0-2,1-4,106-106,-129 112,23-25,-3-1,-2-2,-2-2,-4-2,15-35,-33 59,-2 0,-2-1,-1-1,4-32,-14 64,0 0,-1-1,0 1,0-1,-1 1,0-1,0 1,0 0,-1-1,0 1,0 0,0 0,-1 0,0 1,0-1,-1 1,0-1,1 1,-2 0,1 1,-1-1,1 1,-1-1,0 2,-1-1,1 0,-1 1,1 0,-1 0,0 1,0 0,0 0,-1 0,1 1,0 0,-1 0,1 0,-1 1,1 0,0 0,-1 1,1 0,-1 0,1 0,-6 5,0 0,0 1,1 1,0 0,1 0,0 1,0 0,1 1,0 0,1 0,0 1,0 0,1 1,-2 11,0 0,1 1,2 0,0 0,2 1,1-1,0 1,2 0,1 0,1-1,1 1,3 10,3 32,4 1,2-2,10 21,21 102,-38-142,-2 0,-2 0,-3 0,-1 0,-2 0,-2 0,-3-1,-1 1,-2-2,-3 1,-1-2,11-31,-1-1,0 1,0-2,-1 1,-1 0,0-1,-1-1,0 1,-1-1,1 0,-2-1,0 0,-8 6,17-14,0-1,-1 1,1 0,0-1,0 1,0-1,0 1,-1-1,1 1,0-1,0 0,-1 0,1 1,0-1,-1 0,1 0,0 0,0-1,-1 1,1 0,0 0,-1-1,1 1,0-1,0 1,0-1,0 1,-1-1,1 0,0 1,0-1,0 0,0 0,1 0,-1 0,0 0,0 0,0 0,1 0,-1 0,1-1,-1 1,1 0,-1 0,1 0,-1-1,1 1,0 0,-3-66,13 32,1-1,1 2,2-1,2 2,1 0,8-10,9-21,81-136,91-118,37-60,-221 343,-3-2,-1-1,-2 0,-1-1,2-16,-15 50,-1 0,-1 0,1 0,-1 0,0 0,0 0,0 0,-1 0,0-1,0 1,0 0,-1 1,1-1,-3-4,3 8,0-1,0 0,0 1,0-1,0 1,-1-1,1 1,0-1,-1 1,0 0,1 0,-1 0,1 0,-1 0,0 0,0 0,0 1,0-1,1 1,-1-1,0 1,0 0,0 0,0 0,0 0,0 0,0 0,0 0,0 0,0 1,0-1,1 1,-1 0,0-1,0 1,0 0,1 0,-1 0,0 1,-8 5,1 0,0 1,0 0,1 1,0 0,1 0,0 1,0 0,1 0,0 0,1 1,0 0,0 0,1 1,1-1,0 1,1-1,0 1,1 0,0 0,-27 272,40-7,23 21,-26-211,-4 1,-4 1,-6 27,5-106,0 0,-1 0,0 0,0 0,-1 0,0 0,-1 0,0-1,-1 1,0-1,0 0,-1 0,0-1,0 1,-1-1,0 0,-1 0,0-1,0 0,-1 0,1-1,-1 0,-1 0,1-1,-1 0,-7 2,14-6,-1-1,0 1,0-1,0 0,0 0,0 0,1 0,-1-1,0 1,0-1,0 1,0-1,1 0,-1 0,0-1,1 1,-1 0,1-1,0 0,-1 1,1-1,0 0,0 0,0 0,0 0,0-1,1 1,-1-1,1 1,-1-1,1 1,0-1,0 0,0 1,0-1,1 0,-1 0,1 0,-11-113,13 75,3 0,2 0,1 1,2-1,2 2,1 0,3 0,1 1,1 1,2 1,2 1,18-22,80-69,-106 115</inkml:trace>
  <inkml:trace contextRef="#ctx0" brushRef="#br0" timeOffset="80710.756">6635 6304,'26'-7,"0"0,0-2,0-1,-1-1,-1-2,0 0,-1-1,0-2,-1 0,-1-1,-1-1,0-1,5-8,-22 25,-1 0,1 0,-1 0,0 0,0-1,0 1,0-1,0 1,0-1,-1 0,1 0,-1 1,0-1,0 0,0 0,0 0,0-1,-1 1,1 0,-1 0,0 0,0 0,0 0,0-1,-1 1,1 0,-1 0,0 0,0 0,0 0,0 0,-1 0,1 0,-1 1,1-1,-1 0,0 1,0-1,0 1,-1 0,1 0,0 0,-1 0,1 0,-1 0,0 1,0-1,0 1,0-1,-8 4,0-1,1 1,-1 1,1 0,0 0,0 1,0 0,0 1,0 0,1 0,0 1,1 1,-1-1,1 1,0 1,1-1,-1 1,2 1,-1-1,1 1,0 0,1 1,0 0,-2 7,-41 131,47-142,0 1,0-1,1 1,0 0,0-1,1 1,0 0,0-1,1 1,-1-1,1 0,1 0,-1 1,1-1,0-1,1 1,-1 0,1-1,0 0,1 1,-1-2,2 2,3-1,0-1,0 0,0-1,1 0,-1 0,1-1,0 0,0-1,0 0,-1 0,1-1,0-1,0 0,0 0,0 0,0-2,4-1,9-3,0-2,-1 0,0-2,-1 0,0-2,0 0,-2-1,0-1,0-1,-2-1,7-7,-19 19,165-140,-159 135,1 0,1 0,-1 1,2 1,-1 1,1-1,0 2,6-2,-19 8,0-1,0 1,0 0,0-1,1 1,-1 0,0 0,0 0,0 0,0 0,0 0,1 0,-1 0,0 1,0-1,0 0,0 1,0-1,0 1,0-1,0 1,0-1,0 1,0 0,0 0,0-1,-1 1,1 0,0 0,0 0,-1 0,1 0,0 0,-1 0,1 0,-1 0,1 1,-2-1,0 0,-1-1,1 1,0 0,0-1,0 1,0 0,-1-1,1 0,0 1,0-1,-1 0,1 1,0-1,-1 0,1 0,0 0,-1 0,1 0,0 0,-1-1,1 1,0 0,-1-1,1 1,0-1,0 1,0-1,-1 0,1 0,0 1,0-1,-1-1,-2 1,-3-3,1 1,-1 1,1-1,-1 1,0 0,0 1,0 0,0 0,0 0,0 1,0 0,0 0,0 1,0 0,0 0,0 0,1 1,-1 0,0 1,1-1,-1 1,1 1,0-1,0 1,0 0,1 0,-1 1,1-1,0 1,0 1,1-1,0 1,-1-1,0 4,2-2,-1 1,2-1,-1 1,1-1,0 1,1 0,0 0,0 0,1 0,0 0,0-1,0 1,1 0,1 0,-1 0,1 0,1-1,-1 1,1-1,1 0,-1 0,1 0,0 0,1-1,0 1,0-1,0 0,1-1,-1 1,1-1,1 0,-1-1,1 1,0-1,0-1,0 1,0-1,6 2,8-3,1-1,-1 0,0-2,1-1,-1 0,0-1,0-1,0-2,-1 0,0-1,0 0,0-2,-1-1,10-6,16-12,-2-2,0-2,-2-1,-1-2,9-15,-20 24,-1-3,-2 0,-1-1,-1-2,-2 0,-1-2,-2 0,-1-1,-2-1,-1-1,-2 0,-1-1,-3 0,0-1,-1-11,-7 32,1 4,0 0,-2 0,0-1,0 1,-1 0,-1 0,0 0,-4-9,6 21,-1-1,0 1,0 0,0 0,-1 0,1 0,0 1,-1-1,1 0,-1 0,0 1,1-1,-1 1,0 0,0-1,0 1,0 0,0 0,0 0,0 0,-1 1,1-1,0 0,0 1,-1 0,1-1,0 1,-1 0,1 0,0 1,-1-1,1 0,0 1,0-1,-1 1,1 0,0 0,-2 0,-2 2,1-1,-1 1,1 0,0 1,-1-1,1 1,1 0,-1 0,1 1,-1-1,1 1,0 0,-2 5,-4 11,2 0,1 1,0-1,2 1,0 1,2-1,0 1,2 1,-1 27,2 0,2 0,3 0,6 26,19 151,-25-196,23 70,-10-93,-15-36,-7 7</inkml:trace>
  <inkml:trace contextRef="#ctx0" brushRef="#br0" timeOffset="80956.459">7848 5768,'100'14,"1"-5,0-4,60-5,-143 0,124 22,-118-19</inkml:trace>
  <inkml:trace contextRef="#ctx0" brushRef="#br0" timeOffset="81292.404">8751 5852,'-18'4,"-9"0,-1 2,2 1,-1 1,1 1,0 1,-12 8,36-16,0-1,0 0,0 0,0 1,0 0,0-1,1 1,-1 0,1-1,-1 1,1 0,0 0,-1 0,1 1,0-1,1 0,-1 0,0 0,1 1,-1-1,1 0,-1 1,1-1,0 1,0-1,0 0,1 1,-1-1,0 0,1 1,0-1,-1 0,1 0,0 1,0-1,0 0,0 0,1 0,-1 0,1 0,-1-1,1 1,-1 0,1-1,0 1,0-1,0 1,0-1,0 0,0 0,0 0,1 0,-1 0,21 15,-16-12,0-1,-1 1,1 0,-1 0,0 1,0 0,-1 0,1 1,-1-1,0 1,-1 0,1 1,-1-1,-1 1,1 0,-1-1,0 2,0-1,-1 0,0 0,-1 1,1-1,-1 1,-1 5,-2-5,-1 0,0-1,0 1,-1-1,0 0,0 0,0 0,-1 0,-1-1,1 0,-1 0,0 0,0-1,0 1,-1-2,0 1,0-1,0 0,-1 0,1-1,-1 0,0 0,0-1,0 0,0-1,0 1,0-2,-3 1,-36-1,30-6</inkml:trace>
  <inkml:trace contextRef="#ctx0" brushRef="#br0" timeOffset="76770.279">2739 5655,'-29'360,"3"-144,-15 29,-13-90,45-148,15-34,-1 9</inkml:trace>
  <inkml:trace contextRef="#ctx0" brushRef="#br0" timeOffset="77304.039">2401 6162,'79'-12,"-2"-4,0-3,0-3,-2-4,60-29,-100 40,-1 0,0-2,-1-2,-1-1,-1-1,-1-2,-1-1,-1-1,-1-2,22-27,-47 45,-18 31,-90 257,93-247,2 1,2 0,1 0,1 1,2 0,1 0,2 1,2 12,-1-43,1 0,0 1,1-1,-1 0,1 1,0-1,0 0,0 0,0 0,1 0,0 0,0 0,0 0,0-1,0 1,1-1,0 1,-1-1,1 0,1 0,-1 0,0-1,1 1,-1-1,1 1,0-1,0 0,0-1,0 1,0-1,0 0,0 0,0 0,0 0,1-1,-1 1,0-1,2-1,113-55,-58 20,-43 27,-16 6,0 1,0 0,1 0,-1 1,1-1,0 0,0 1,-1 0,1-1,0 1,0 0,0 1,0-1,0 0,0 1,0 0,1-1,-1 1,0 1,0-1,0 0,0 1,0-1,0 1,0 0,0 0,0 0,0 1,0-1,-1 1,1-1,-1 1,1 0,-1 0,1 0,-1 1,2 3,-1 0,0 1,-1-1,0 1,0 0,0 0,-1 0,1 0,-2 0,1 0,-1 0,-1 4,10 55,-8-64,0 0,0 0,0-1,0 1,1-1,-1 1,1-1,-1 0,1 1,-1-1,1 0,0 0,-1 0,1 0,0 0,0-1,0 1,0 0,0-1,0 0,0 1,0-1,0 0,0 0,0 0,0 0,0 0,0-1,0 1,0 0,0-1,0 0,-1 1,1-1,0 0,0 0,0 0,-1 0,1 0,-1-1,1 1,21-10</inkml:trace>
  <inkml:trace contextRef="#ctx0" brushRef="#br0" timeOffset="77624.221">3840 6416,'30'-12,"-5"3,0-1,0-1,-1-1,-1-1,0-1,-1-1,0-1,-1 0,-1-2,4-6,-22 23,0-1,0 1,0-1,0 0,0 0,0 0,-1 0,1 0,0 0,-1-1,0 1,1 0,-1-1,0 1,-1-1,1 1,0-1,-1 0,1 1,-1-1,0 0,0 1,0-1,0 0,0 1,0-1,-1 0,0 1,1-1,-1 0,0 1,0-1,0 1,-1 0,1-1,-1 1,1 0,-1 0,0 0,1 0,-1 0,0 0,0 0,-1 1,1-1,0 1,0 0,-1-1,1 1,-1 0,1 0,-1 1,0-1,-1 0,-6 2,-1 1,0 0,1 0,-1 1,1 1,0 0,0 0,0 0,1 2,-1-1,1 1,0 0,1 1,0 0,0 1,0-1,0 3,-3 4,1 1,1 0,0 1,1-1,1 2,1-1,0 1,1 0,0 0,2 1,0 0,2-9,1-1,0 1,0-1,1 0,0 1,0-1,1 0,0 0,0 0,1 0,0 0,1 0,0-1,0 0,0 0,1 0,0 0,0-1,1 1,0-1,0-1,6 5,1 0,0-1,0-1,1 0,0-1,0 0,1-1,0-1,0 0,0-1,1-1,9 1,6-1</inkml:trace>
  <inkml:trace contextRef="#ctx0" brushRef="#br0" timeOffset="75540.078">313 5881,'-11'309,"-2"-180,4-29,-3-1,-6-1,-7 18,7-69,178-250,-151 190,1 0,1 1,0 0,1 1,0 0,1 0,0 2,0-1,1 2,0 0,1 0,0 2,0 0,0 0,1 1,0 1,0 1,0 0,11 1,-22 2,0 0,0 1,-1 0,1 0,-1 0,1 1,-1-1,0 1,1 0,-1 1,0-1,0 1,0-1,-1 1,1 0,-1 0,1 1,-1-1,0 1,-1 0,1 0,0 0,-1 0,0 0,0 0,0 1,-1-1,2 5,-1-1,0 0,0 0,-1 1,0-1,0 1,-1 0,0-1,0 1,-1-1,0 1,-1-1,0 0,0 1,-1-1,-2 5,-6 3,-1 0,-1-1,0-1,-1 0,0-1,-1-1,-1 0,0-1,0 0,-1-2,-1 0,1 0,-1-2,-1 0,1-2,-1 0,0-1,-14 2,24-3,0-1,-1 0,1 0,0 0,-1-1,1-1,-1 0,0 0,1-1,-1 0,1 0,0-1,-1 0,1-1,0 0,0-1,1 0,-3-1,9 3,1 0,0 1,-1-1,1 0,0 0,0 0,0 0,0-1,1 1,-1 0,0 0,1 0,0-1,-1 1,1 0,0-1,0 1,0 0,1 0,-1-1,0 1,1 0,0 0,-1-1,1 1,0 0,1-1,8-20</inkml:trace>
  <inkml:trace contextRef="#ctx0" brushRef="#br0" timeOffset="76089.458">990 6332,'-17'38,"2"0,2 1,1 1,-6 39,17-75,-1 0,1 1,1-1,-1 0,1 1,0-1,0 0,0 1,0-1,1 0,0 1,-1-1,2 0,-1 0,0 0,1 0,0 0,0 0,0 0,1 0,-1-1,1 1,-1-1,1 0,1 0,-1 0,0 0,1 0,-1-1,1 0,0 1,-1-1,1-1,0 1,1 0,-1-1,0 0,0 0,10-5,0 0,0 0,-1-2,1 1,-2-2,1 0,-1 0,0-1,0-1,-1 0,0-1,-1 0,0 0,0-1,-1 0,-1-1,0 0,0 0,-2-1,2-2,35-46,-33 47,-7 9,0 0,1-1,0 1,0 0,0 1,1-1,-1 1,1 0,0 0,0 0,1 1,-1 0,4-2,-6 6,1 0,0 0,-1 0,0 1,1-1,-1 1,0-1,0 1,0 0,0 1,0-1,0 0,0 1,-1 0,1-1,-1 1,0 0,0 0,0 1,0-1,-1 0,1 0,-1 1,1 3,1-1,12 20,-2 2,-1-1,0 2,-3 0,0 0,-2 0,-1 1,2 28,-4-27,-1 0,-1 0,-2-1,-1 1,-2 0,0 0,-2-1,-2 0,-1 0,-1 0,-1-1,-1 0,-2-1,-1-1,-1 0,-5 5,5-13,-1-1,0-1,-2 0,1-1,-2-1,0 0,-6 1,24-14,-1-1,0 0,0 1,0-1,0 0,0 0,0 0,0-1,-1 1,1-1,0 1,0-1,-1 1,1-1,0 0,0 0,-1 0,1-1,0 1,0 0,-1-1,1 0,0 1,0-1,0 0,0 0,0 0,0 0,0 0,0-1,0 1,0-1,1 1,-1-1,1 0,-1 1,1-1,0 0,-1 0,1 0,0 0,0 0,1 0,-1 0,0-1,1 1,-1 0,1 0,-1-1,1 1,0-1,0-23,0 0,2 0,1 0,1 0,1 0,2 1,0 0,1 0,2 1,0 0,2 1,1 0,0 0,6-4,107-167,-106 174</inkml:trace>
  <inkml:trace contextRef="#ctx0" brushRef="#br0" timeOffset="84287.238">9795 6106,'0'0,"0"0,-1 0,1 1,-1-1,1 0,0 1,0-1,-1 0,1 1,0-1,0 0,-1 1,1-1,0 1,0-1,0 0,-1 1,1-1,0 1,0-1,0 1,0-1,0 1,0-1,0 0,0 1,0-1,0 1,0-1,1 1,-1-1,0 0,0 1,0-1,0 1,1-1,-1 0,0 1,0-1,1 0,-1 1,0-1,1 0,-1 1,0-1,1 0,-1 0,1 1,-1-1,0 0,1 0,-1 0,1 1,-1-1,0 0,1 0,-1 0,1 0,-1 0,1 0,-1 0,1 0,-1 0,-10 15,4 0,1 1,0 0,2 0,-1 0,2 1,0-1,1 1,1-1,0 1,2 12,0-24,0 0,-1-1,2 1,-1-1,0 0,1 0,0 0,0 0,0 0,0 0,1-1,-1 0,1 1,0-1,0-1,0 1,0-1,0 1,1-1,-1 0,1-1,0 1,-1-1,1 0,0 0,0 0,0-1,0 0,0 0,-1 0,1 0,0-1,0 0,0 0,0 0,-1 0,1-1,-1 0,1 0,-1 0,0-1,1 1,-1-1,0 0,-1 0,2-1,5-4,0 0,0 0,0-1,-1 0,-1-1,1 0,-2 0,1-1,-2 0,1 0,-1-1,-1 1,0-1,-1-1,0 1,-1 0,0-1,-1 0,-1 0,0 1,0-1,-2 0,1 0,-2 0,1 0,-2 1,0-1,-1-2,0 8,0-1,0 1,-1-1,0 1,-1 1,1-1,-1 1,-1 0,1 0,-1 1,0-1,0 2,0-1,-1 1,0 0,0 1,0-1,0 2,0-1,-1 1,1 0,-1 1,1 0,-1 1,-6-1,-11-3,30-12,129-73,-79 50,-3-1,-1-3,-3-2,-1-3,-3-1,35-50,-21-12,-74 160,8 23,3-1,3 2,5 45,-1-25,58 689,-58-758,0 0,-2 0,-1 1,0-1,-2 0,-1 0,-1-1,0 0,-2 0,-1 0,-1-1,-1 0,0-1,-2 0,-2 1,8-14,-1 0,0 0,0-1,-1 0,0 0,0-1,-1 0,0-1,0 0,0-1,-1 0,1 0,-1-1,0 0,0-1,6-1,0 0,0-1,0 1,0-1,0 0,1 0,-1-1,0 1,0-1,0 0,0-1,1 1,-1-1,1 0,-1 0,1 0,0-1,0 1,0-1,0 0,0 0,0-1,1 1,0-1,-1 0,2 0,-1 0,0 0,1 0,-1 0,1-1,1 0,-1 1,0-3,-1-13,1 1,2-1,0 1,0-1,2 1,1 0,0-1,1 1,1 0,1 1,1-1,0 1,1 1,8-12,-9 11,19-35,1 2,3 0,2 2,2 2,2 1,18-16,-38 43</inkml:trace>
  <inkml:trace contextRef="#ctx0" brushRef="#br0" timeOffset="97113.357">623 7969,'-16'-7,"0"1,-1 1,0 0,0 1,0 1,0 0,0 2,-1 0,1 1,-1 0,1 1,0 2,-1-1,1 2,0 0,1 1,-1 1,-2 2,-4 5,1 2,1 0,0 1,1 2,1 0,1 0,1 2,0 0,1 1,1 1,2 0,0 1,1 1,1 0,1 0,-4 21,-1 60,15-102,0 0,0 1,1-1,0 0,-1 1,1-1,0 0,1 0,-1 0,1 0,-1 0,1 0,0 0,0 0,0-1,0 1,1-1,-1 0,1 1,-1-1,1 0,0 0,0-1,0 1,0-1,0 1,0-1,0 0,2 0,15 1,1-2,0 0,-1-1,1-1,-1-2,1 1,-1-2,0-1,-1-1,1 0,-1-1,-1-1,1-1,-2-1,1 0,-2-1,7-7,38-24,-3-4,-2-1,-2-3,-2-2,-2-3,29-44,-56 79,-13 46,-12 47,0-58,0-1,1 0,1 0,0 0,0 1,2-1,0 0,0 0,1 0,1 0,0-1,0 1,2-1,-1 0,2 0,-1-1,7 8,-8-13,1 0,-1-1,1 0,0 0,0-1,0 1,1-1,0-1,0 1,0-1,0 0,0-1,0 0,1 0,-1-1,1 1,-1-1,1-1,4 0,12 0</inkml:trace>
  <inkml:trace contextRef="#ctx0" brushRef="#br0" timeOffset="97362.095">1808 7913,'-33'3,"1"2,0 2,0 0,1 3,-1 0,2 2,0 1,0 2,2 1,0 1,0 1,2 1,0 2,2 0,0 2,1 1,2 0,-4 8,21-28,0 1,0 0,1 0,0 1,0-1,0 0,1 1,-1 0,2 0,-1-1,0 1,1 0,0 0,1 1,-1-1,1 0,0 0,1 0,0 0,0 0,0 0,0 0,1 0,0 0,0-1,1 1,0-1,-1 1,2-1,-1 0,1 0,0 0,0-1,0 1,0-1,1 0,0 0,0-1,1 1,11 5,0-2,1 0,0-1,1-1,-1 0,1-2,0 0,0-1,0-1,0-1,0 0,0-2,0 0,0-1,-1-1,14-4,1-2,-5 1</inkml:trace>
  <inkml:trace contextRef="#ctx0" brushRef="#br0" timeOffset="97594.158">2401 7856,'-86'45,"2"3,-66 51,136-89,0 1,1 0,0 2,0-1,2 1,-1 1,2 0,-2 3,9-12,1-1,-1 1,1 0,0-1,0 1,1 0,-1 0,1 0,0 1,1-1,-1 0,1 0,0 0,0 1,1-1,-1 0,1 0,0 0,1 0,-1 0,1 0,0 0,0 0,1 0,-1-1,1 0,0 1,4 3,4 0,0 0,1-1,0 0,0 0,1-2,0 1,0-2,0 0,0 0,1-1,0-1,-1 0,1-1,0-1,0 0,0 0,0-2,-1 0,10-2,27 1,78-4,-109 1</inkml:trace>
  <inkml:trace contextRef="#ctx0" brushRef="#br0" timeOffset="98715.603">2599 8194,'14'10,"0"-1,1 0,1-1,-1-1,1-1,1 0,-1-1,1-1,0 0,0-1,0-1,0-1,0 0,1-1,-1-1,0-1,0 0,0-1,0-1,3-2,-4-1,0-1,0 0,0-1,-1-1,0-1,-1 0,-1-1,1 0,-2-1,0 0,0-1,-2-1,1 0,-2 0,0-1,-1 0,2-5,-9 18,37-103,-37 103,0 0,-1 0,1 1,-1-1,0 0,0 0,0 0,0 1,0-1,-1 0,1 0,-1 0,0 1,0-1,0 0,0 1,0-1,0 1,-1-1,1 1,-1 0,0-1,1 1,-1 0,0 0,-1 0,1 1,0-1,0 0,-1 1,1-1,-1 1,1 0,-1 0,0 0,1 0,-2 0,-7 1,1 1,-1-1,1 2,-1-1,1 2,-1-1,1 1,0 1,0 0,1 0,-1 1,1 0,0 1,0 0,1 0,0 1,0 0,0 0,1 1,0 0,0 0,1 1,0 0,-3 8,-4 3,1 1,2 1,0 0,1 0,1 1,1 1,1-1,1 1,1 0,1 9,4-24,0 1,1-1,0 0,0 0,1 0,1 0,-1 0,1-1,1 1,0-1,0 0,0-1,1 1,0-1,1 0,-1 0,1-1,1 0,-1 0,1-1,0 0,0 0,1-1,-1 0,1-1,0 1,0-2,0 1,1-1,-1-1,0 0,1 0,-1 0,1-2,-1 1,0-1,1 0,2-1,24-3,1-2,-1-1,-1-1,0-2,0-2,-1-1,0-1,-1-2,-1-2,-1-1,17-14,16-17,-2-2,-2-3,-3-3,35-47,-64 71,-2-2,-2 0,-1-2,-1 0,-3-2,-1 0,-2-1,-2 0,-2-3,1-91,-13 132,0-1,-1 1,0 0,1 0,-1 0,-1 0,1 0,0 0,-1 0,0 0,0 0,0 1,-1-1,1 1,-1 0,0-1,0 1,0 1,0-1,0 0,-1 1,1-1,-1 1,1 0,-1 0,0 0,0 1,0 0,0-1,-3 1,-4 1,0 1,0 0,0 1,0 0,0 1,1 0,-1 1,1 0,0 1,0 0,1 0,-1 1,1 0,0 1,1 0,-1 0,2 1,-1 0,0 2,-16 15,1 1,1 1,1 1,2 1,0 0,3 2,0 0,2 1,1 0,2 1,1 1,2-1,1 1,1 1,2-1,2 1,1 0,3 15,-2-38,1 0,1 0,0 0,1-1,0 1,0 0,1-1,1 0,0 0,1 0,0-1,0 0,1 0,0-1,1 1,0-1,1-1,0 0,0 0,1-1,-1 0,2-1,-1 1,16 3,-1-1,1-1,1-1,0-1,0-2,0 0,0-2,0-1,1-1,-1-2,0 0,0-2,0-1,0-1,-1-1,16-7,-19 3,-1-1,0-1,-1-1,-1-1,0-1,0 0,-2-2,0 0,-1-1,-1 0,-1-2,4-8,-14 23,0-1,-1 1,0-1,0 0,-1 0,1 0,-2-1,1 1,-1-1,0 1,-1-1,0 0,0 0,0 0,-1 0,0 1,-1-1,0 0,0 0,-1 0,0 1,0-1,-1 1,0-1,0 1,-3-4,4 8,-1 1,0 0,0 0,1 1,-1-1,0 1,-1-1,1 1,0 0,0 0,0 0,-1 1,1-1,0 1,-1 0,1 0,0 0,-1 0,1 1,0-1,-1 1,1 0,0 0,0 0,0 0,-1 0,1 1,0 0,-82 54,72-45,0 0,1 1,1 1,0 0,0 1,1 0,1 0,1 1,0 0,0 0,2 1,0 0,1 1,0-1,2 1,0 0,1-1,0 1,1 1,2 15,0-26,0 0,1 0,0 0,1 0,-1-1,1 1,0 0,1-1,0 0,0 0,0 0,1-1,-1 1,1-1,1 0,-1 0,1-1,0 1,0-1,0-1,0 1,1-1,-1 0,1-1,2 1,7 3,0-1,0-1,1-1,-1-1,1 0,0-1,-1 0,1-2,0 0,10-2,5-4,0-1,-1-1,0-2,-1-1,0-1,0-2,-2-1,0-1,-1-1,-1-2,0 0,-2-2,0-1,-2-1,0 0,-2-2,-1-1,-1 0,-1-1,-1-1,0-6,9-85,-24 117,-1 0,0-1,0 1,0 0,0 0,-1-1,1 1,-1 0,0 0,0 0,0-1,0 1,-1 0,1 1,-1-1,1 0,-1 0,0 1,0-1,-1 1,1-1,0 1,-1 0,0 0,1 0,-1 0,0 1,0-1,0 1,0-1,0 1,0 0,0 0,0 1,-1-1,-4 2,0 0,1 1,-1 0,0 0,1 0,-1 1,1 0,0 1,0 0,0 0,0 0,1 1,0 0,0 0,0 1,0 0,1 0,0 0,0 0,1 1,0 0,0 0,0 1,1-3,0 0,0 0,1 0,0 1,0-1,0 1,1-1,0 1,0 0,0-1,0 1,1 0,0-1,1 1,-1 0,1 0,0-1,0 1,1 0,0-1,0 0,0 1,0-1,1 0,0 0,0 0,0-1,1 1,0-1,0 1,0-1,0-1,0 1,4 2,94 33,-93-38,-1 0,1 0,-1 1,0 0,0 0,0 1,0 0,0 1,0 0,-1 0,1 0,-1 1,0 0,-1 0,1 1,-1 0,0 0,-1 1,0 0,0-1,0 2,-1-1,1 0,-2 1,1 0,-1 0,-1 0,2 4,-4 1,-1-1,0 0,-1 0,0 1,-1-1,0-1,-1 1,0 0,-1-1,0 0,-7 9,-22 63,29-62</inkml:trace>
  <inkml:trace contextRef="#ctx0" brushRef="#br0" timeOffset="99749.515">5872 7913,'-38'9,"0"1,1 2,0 2,1 1,0 2,2 2,0 1,1 1,1 2,1 1,1 2,1 1,-12 16,-4 30,44-72,0 1,0 0,1 0,-1 0,0 0,1-1,-1 1,1 0,0 0,-1 0,1 0,0 0,0 0,1 0,-1 0,0 0,1 0,-1 0,1 0,-1 0,1 0,0-1,0 1,0 0,0 0,0-1,0 1,0-1,1 1,-1-1,1 1,-1-1,1 0,-1 0,1 0,0 0,0 0,-1 0,1 0,0 0,10 0,0 0,1-1,-1 0,0-1,0-1,0 0,0 0,-1-1,1-1,0 0,-1 0,0-1,0-1,-1 0,1 0,4-4,7-2,14-9,0-2,-1-1,-1-1,-1-2,3-6,-35 31,1 1,-1 0,1-1,0 1,-1 0,1 0,0 0,0 0,0 0,-1 0,1 0,0 1,0-1,0 1,0 0,0-1,0 1,1 0,-1 0,0 0,0 0,0 1,0-1,0 0,0 1,0 0,0-1,0 1,-1 0,1 0,0 0,0 0,-1 0,1 1,0-1,-1 0,1 1,-1-1,0 1,1 0,-1-1,0 1,0 0,0 0,0 0,-1 0,1-1,0 2,63 141,-59-134,1 0,1 0,0-1,0 1,1-1,0-1,0 0,1 0,0 0,1-1,-1-1,1 0,1 0,-1-1,1 0,0 0,0-2,0 1,7 0,2-1,-1-1,0-1,1-1,-1 0,1-2,-1 0,0-1,0-1,0-1,0-1,-1 0,0-2,0 0,-1 0,0-2,0 0,-1-1,0-1,-1 0,-1-1,0-1,7-8,30-39,-3-2,-3-2,8-20,-21 30,-3-2,-2-1,-3-1,-2-1,-3-1,-2-1,-4-1,-2 0,-3 0,-2-5,-4 58,-1 0,0 0,-1 0,0 0,0-1,-1 1,0 0,-1 0,0 0,-1 0,0 1,0-1,-1 1,0-1,-1 1,0 0,-5-6,6 14,0 0,0 0,0 0,0 0,-1 1,1 0,0 0,0 0,0 1,0-1,-1 1,1 0,0 0,0 0,1 1,-1-1,0 1,0 0,1 0,-1 0,1 1,-1-1,1 1,0 0,0 0,0 0,1 0,-1 0,1 1,0-1,0 1,0 0,-1 1,-8 17,1 0,1 0,0 1,2 0,1 1,1-1,0 1,2 0,1 1,1 5,-1 579,19-339,-10-162,-7-108,-1 1,1 0,-1 0,0-1,1 1,-1-1,0 1,1-1,-1 1,0-1,0 1,0-1,1 1,-1-1,0 0,0 0,0 1,0-1,0 0,0 0,1 0,-1 0,0 0,0 0,0 0,0 0,0-1,0 1,0 0,1 0,-1-1,0 1,0-1,0 1,1-1,-1 1,0-1,0 1,1-1,-1 1,1-1,-1 0,0 1,1-1,-1 0,1 0,0 0,-1 1,1-1,-1 0,1 0,0 0,0 0,0 0,-1 0,-3-5,-10-8</inkml:trace>
  <inkml:trace contextRef="#ctx0" brushRef="#br0" timeOffset="99996.141">6409 7743,'33'0,"21"0,7 0,-4 0,0 0,-7 5,-1 1,-4 0,-1-1,-2-2,-4 4,1 1,-1-1,-2-2,-3 3,-2 0,-1 4,-6-1</inkml:trace>
  <inkml:trace contextRef="#ctx0" brushRef="#br0" timeOffset="100164.229">7396 8025,'-9'33,"-4"17,1 4,2-2,8-11,4-6,2-10</inkml:trace>
  <inkml:trace contextRef="#ctx0" brushRef="#br0" timeOffset="100314.511">7509 7630,'-4'-14,"-3"-5</inkml:trace>
  <inkml:trace contextRef="#ctx0" brushRef="#br0" timeOffset="88206.696">15891 5965,'5'29,"2"9</inkml:trace>
  <inkml:trace contextRef="#ctx0" brushRef="#br0" timeOffset="88479.561">15920 5627,'0'0</inkml:trace>
  <inkml:trace contextRef="#ctx0" brushRef="#br0" timeOffset="88761.269">16258 5852,'-50'233,"49"-229,0-1,1 1,-1-1,1 1,0-1,0 1,0-1,0 1,1-1,0 1,-1-1,1 1,0-1,1 0,-1 1,0-1,1 0,0 0,0 0,0 0,0 0,0-1,1 1,-1-1,1 1,-1-1,1 0,0 0,0 0,0 0,0 0,1-1,-1 0,0 1,1-1,-1-1,0 1,1 0,-1-1,1 1,0-1,-1 0,1 0,-1-1,1 1,-1-1,1 0,-1 0,6-2,0 0,-1-1,0 0,1 0,-2-1,1 0,0-1,-1 0,0 0,-1 0,1-1,-1 0,0 0,-1-1,0 1,0-1,-1 0,0-1,0 1,0-1,-2 0,1-1,0 3,-1 0,0 0,-1 0,1 0,-2 0,1-1,-1 1,0 0,0-1,-1 1,0 0,0 0,-1 0,0 0,0 0,0 0,-1 0,0 1,-1-1,1 1,-1 0,-1 0,1 0,-1 0,0 1,0 0,0 0,-1 0,-14-8</inkml:trace>
  <inkml:trace contextRef="#ctx0" brushRef="#br0" timeOffset="88974.803">16597 6021,'6'-6,"7"-11,0 2,1 0,1 0,0 1,1 1,0 1,1 0,1 1,-16 10,1 0,-1 1,1-1,-1 1,1-1,-1 1,1 0,-1 0,1 0,-1 0,1 1,-1-1,1 1,-1-1,1 1,-1 0,1 0,-1 0,0 0,0 1,1-1,-1 0,0 1,0 0,0-1,-1 1,1 0,0 0,-1 0,1 0,-1 0,0 1,1-1,-1 0,0 1,-1-1,1 0,0 1,-1-1,1 1,-1-1,0 1,0 0,0-1,28 49,-22-47,1-1,-1 1,1-1,0 0,0-1,0 0,0 0,1 0,-1-1,0 0,1 0,-1-1,1 0,-1 0,1-1,-1 0,0 0,1-1,-1 0,0 0,0-1,0 0,-1 0,1 0,-1-1,1 0,-1 0,0-1,-1 0,64-77,-61 62</inkml:trace>
  <inkml:trace contextRef="#ctx0" brushRef="#br0" timeOffset="89594.057">17556 5682,'-16'4,"1"0,-1 1,1 0,0 1,0 1,0 1,1 0,1 0,-1 2,1 0,1 0,0 1,0 0,1 1,0 1,1 0,-5 10,13-21,0 1,1 0,0 1,-1-1,1 0,1 0,-1 0,0 1,1-1,-1 0,1 1,0-1,0 0,0 1,1-1,-1 0,1 1,0-1,0 0,0 0,0 0,0 0,1 0,0 0,-1 0,1 0,0 0,0-1,1 1,-1-1,0 1,1-1,0 0,-1 0,1 0,0-1,0 1,0-1,0 1,0-1,0 0,1 0,-1 0,0-1,0 1,1-1,-1 0,0 0,4 0,12-2,1-1,-1-1,0-1,0 0,0-2,-1 0,0-1,11-6,-14 7,101-53,-115 61,0-1,1 0,-1 0,0 0,0 1,1-1,-1 1,0-1,0 1,0-1,0 1,0 0,1-1,-1 1,0 0,-1 0,1 0,0 0,0 0,0 0,0 0,-1 0,1 0,0 0,-1 0,1 0,-1 1,0-1,1 0,-1 0,0 1,0-1,0 0,0 0,0 1,0-1,0 0,0 1,0-1,0 0,-1 0,1 1,-1-1,1 1,0 17,2-14,-1 0,0-1,1 1,0 0,0-1,0 1,1-1,-1 0,1 1,0-1,1-1,-1 1,0 0,1-1,0 0,0 0,0 0,0 0,1 0,-1-1,1 0,-1 0,1 0,0-1,0 1,-1-1,1 0,0-1,0 1,0-1,0 0,0 0,0-1,0 1,0-1,4-1,11-3,0-1,-1-1,0-1,0 0,0-1,-1-1,0-1,-1-1,-1 0,0-2,0 1,-1-2,-1 0,-1-1,0 0,-1-1,0 0,-2-1,0 0,-1-1,-1 0,1-5,4-9,-2 0,-1-1,-2 0,-1 0,-2-1,-1 0,-2 0,-1 0,-4-34,3 66,1-1,-1 1,0-1,0 1,0-1,-1 0,1 1,-1-1,0 1,0-1,0 1,0 0,0-1,-1 1,0 0,0 0,0 0,0 0,0 0,0 1,-1-1,1 1,-1-1,0 1,0 0,0 0,0 0,0 0,0 1,0-1,-1 1,1 0,0 0,-1 0,1 0,-1 1,1-1,-1 1,0 0,1 0,-1 0,1 1,-1-1,1 1,-1 0,1 0,-3 1,-5 6,1 0,0 1,0 0,1 0,0 1,0 0,1 1,1 0,0 0,1 1,0 0,0 0,1 0,1 1,0 0,1 0,0 1,-6 28,2 1,1 0,3 0,1 0,3 0,5 41,-4-60,1-1,1 0,1 0,1-1,1 1,0-1,2-1,1 1,1-2,0 1,2-1,0-1,1-1,1 0,1 0,1-2,1 1,0-2</inkml:trace>
  <inkml:trace contextRef="#ctx0" brushRef="#br0" timeOffset="86722.911">13746 6219,'-9'29,"1"9,7-1,3-13,7-9,2-9</inkml:trace>
  <inkml:trace contextRef="#ctx0" brushRef="#br0" timeOffset="86991.04">13832 5795,'0'0</inkml:trace>
  <inkml:trace contextRef="#ctx0" brushRef="#br0" timeOffset="87243.409">14170 5485,'-15'102,"6"0,3 1,7 57,2-110,2 0,3 0,1-1,3 0,12 31,-4-31,-9-31</inkml:trace>
  <inkml:trace contextRef="#ctx0" brushRef="#br0" timeOffset="87244.409">13944 6021,'43'-9,"24"-9,5 0,-4 2,-10 4,-4 4,-7 4,-7 7,-5 3,-4 0,-2-1,-6 0</inkml:trace>
  <inkml:trace contextRef="#ctx0" brushRef="#br0" timeOffset="87822.534">14791 5965,'-28'6,"0"0,1 3,0 0,1 1,0 2,1 1,0 0,1 2,0 1,-12 12,34-27,0 0,1 0,-1 0,0 0,1 1,-1-1,1 1,0-1,-1 1,1 0,0-1,0 1,0 0,0 0,0 0,1 0,-1 0,0 0,1 0,0 0,-1 0,1 0,0 0,0 0,0 0,0 0,0 0,1 0,-1 0,1 0,-1 0,1 0,0 0,0 0,-1 0,1-1,1 1,-1 0,0-1,0 1,1 0,-1-1,1 0,-1 1,1-1,-1 0,1 0,0 0,0 0,0 0,11 3,0-1,1-1,-1 0,1-1,0 0,-1-1,1 0,0-2,-1 1,1-2,-1 0,0 0,1-1,91-13,-100 17,-1 1,1 0,-1 0,1 0,-1 0,0 1,1-1,-1 1,0 0,0 1,0-1,-1 1,1-1,-1 1,1 0,-1 1,0-1,0 1,0-1,0 1,1 2,58 46,-50-50,0-1,1-1,-1 0,0 0,0-1,0-1,1 0,-2-1,1 0,0 0,-1-2,1 1,-1-1,0-1,-1 0,1-1,-1 0,-1 0,1-1,-1 0,0-1,-1 0,4-6,4-4,0 0,-2-1,-1-1,0 0,-1-1,-1-1,-2 1,0-2,-1 1,-2-1,2-8,59-475,-67 503,2-1,-1 0,0 0,-1 0,1 0,-1 0,0 0,0 0,0 0,-1 0,0 0,0 0,0 1,-1-1,1 0,-1 0,0 1,-1-1,1 1,-1 0,0-1,-2-2,3 8,0-1,0 0,1 1,-1-1,0 1,0-1,1 1,-1 0,1 0,-1 0,1 0,-1 0,1 0,-1 0,1 0,0 1,0-1,0 1,-1-1,1 1,1-1,-1 1,0-1,0 1,1 0,-1-1,1 1,-1 1,-5 13,2 0,-1 0,2 0,0 1,1-1,1 1,0 0,2 10,-5 55,-9 21,5 1,5-1,5 35,-2-122,1-1,0 0,1 0,1 1,0-1,1-1,0 1,2-1,-1 0,2 0,0 0,0-1,2 0,-1 0,1-1,1 0,11 10,-20-21,1 0,-1 0,0 0,1 0,-1-1,1 1,-1 0,1-1,-1 1,1-1,-1 1,1-1,0 0,-1 1,1-1,-1 0,1 0,0 0,-1-1,1 1,0 0,-1-1,1 1,-1 0,1-1,-1 0,1 1,-1-1,1 0,-1 0,9-10</inkml:trace>
  <inkml:trace contextRef="#ctx0" brushRef="#br0" timeOffset="88060.231">15157 5711,'34'10,"16"2,3 1,-1-4,-1-2,-3-2,-6-3,-5-1,1-1,-2 0,-6-1</inkml:trace>
  <inkml:trace contextRef="#ctx0" brushRef="#br0" timeOffset="85777.563">11601 6078,'-20'0,"0"0,-1 2,1 0,0 2,0 0,1 1,-1 1,-5 3,17-6,0 1,1 0,-1 1,1 0,0 0,0 0,0 1,1 0,0 0,0 1,0 0,1 0,0 0,1 0,-1 1,1 0,1 0,-1 0,2 0,-2 4,-5 75,9-85,0 0,0 0,0 0,1 1,-1-1,0 0,1 0,-1 0,1 0,0 0,0 0,0 0,0 0,0-1,0 1,0 0,1-1,-1 1,1 0,-1-1,1 0,-1 1,1-1,0 0,0 0,0 0,0 0,0 0,0 0,0-1,0 1,0-1,0 1,0-1,0 0,0 0,0 1,2-2,4-1,-1 0,1-1,0 0,-1-1,0 0,0 0,0 0,0-1,-1 0,0 0,0-1,0 0,0 0,-1 0,0-1,20-19,82-86,-107 111,1-1,-1 1,0 0,1 0,-1 0,1 0,-1 0,1 0,0 0,-1 0,1 0,0 0,0 1,0-1,0 0,-1 0,1 1,0-1,0 0,0 1,1-1,-1 1,0 0,0-1,0 1,0 0,0 0,0-1,1 1,-1 0,0 0,0 0,0 0,0 1,1-1,-1 0,0 0,0 1,0-1,0 1,0-1,0 1,0-1,0 1,0 0,0-1,0 1,0 0,0 0,-1-1,1 1,0 0,-1 0,1 0,42 193,-35-146,-2 0,-2 0,-2 1,-3 0,-2 14,-6 13,-3 1,-3-2,-4 0,-18 43,20-74,-2-1,-2-1,-1-1,-3-1,-4 3,21-31,-62 55,68-66,-1 0,1 1,0-1,-1 0,1-1,-1 1,1 0,-1-1,1 1,-1-1,1 0,-1 0,1 0,-1 0,1 0,-1-1,1 1,-1-1,1 0,-1 1,1-1,-1 0,1 0,0-1,0 1,0 0,0-1,0 1,0-1,0 0,0 0,0 0,1 0,-1 0,1 0,-1 0,-4-13,1 0,0 0,1 0,0 0,2-1,-1 0,2 1,0-1,1 0,1 0,0 1,1-1,1 0,0 1,1 0,1 0,4-9,16-55,4 1,3 2,4 1,3 1,-38 71,34-63,3 2,3 1,47-56,9 6,106-144,-175 194,-27 61,0 0,-1 1,1-1,-1 1,1-1,-1 0,0 1,0-1,0 0,0 1,0-1,0 0,0 1,0-1,-1 1,1-1,-1 0,1 1,-1-1,0 1,1-1,-1 1,0-1,0 1,0 0,0-1,0 1,0 0,-1 0,1 0,0 0,-1 0,1 0,-1 0,1 0,-1 1,1-1,-2 0,-3 1,0 1,0-1,0 1,1 0,-1 1,0-1,0 1,1 1,-1-1,1 1,-1 0,1 0,0 0,0 1,1-1,-1 1,1 0,0 1,0-1,0 1,1 0,-1 0,1 0,0 0,0 1,1-1,0 1,0-1,0 1,1 0,-1 4,2-7,-1 0,1 0,0 0,0 0,0 0,0 0,0 0,1 1,-1-1,1 0,0 0,0-1,0 1,1 0,-1 0,1 0,-1-1,1 1,0-1,0 1,0-1,0 0,0 0,1 0,-1 0,1 0,-1 0,1-1,0 1,-1-1,1 1,0-1,0 0,0-1,0 1,2 0,118 8,-117-9,142-4,-146 4,1 0,-1 0,0 0,1 1,-1-1,0 1,0 0,0-1,0 1,1 0,-1 1,0-1,-1 0,1 0,0 1,0-1,0 1,-1 0,1-1,-1 1,0 0,1 0,-1 0,0 0,0 0,0 0,0 0,0 0,-1 0,1 1,-1-1,1 0,-1 0,0 1,0-1,0 0,0 1,0-1,-1 0,1 0,-1 2,-29 95,3-44,-20 62,47-115,0-1,-1 1,1-1,0 1,0 0,0-1,0 1,0 0,0-1,1 1,-1-1,0 1,1 0,-1-1,1 1,0-1,-1 0,1 1,0-1,0 1,0-1,0 0,0 0,0 1,1-1,-1 0,0 0,1 0,-1 0,0-1,1 1,-1 0,1-1,-1 1,1 0,-1-1,1 0,0 1,-1-1,1 0,0 0,-1 0,1 0,-1 0,1 0,0-1,-1 1,1-1,19-1</inkml:trace>
  <inkml:trace contextRef="#ctx0" brushRef="#br0" timeOffset="86475.288">12787 6049,'-32'13,"0"1,0 1,1 2,1 1,1 1,1 2,1 1,0 1,2 1,-14 17,4 32,34-71,1 0,-1 0,1 0,-1 0,1 0,0 0,0 1,0-1,0 0,0 0,1 0,-1 0,1 1,-1-1,1 0,0 0,-1 0,1 0,0 0,1-1,-1 1,0 0,0 0,1-1,-1 1,1-1,0 1,-1-1,1 1,0-1,0 0,-1 0,1 0,2 0,3 2,1-1,-1-1,1 0,-1 0,1 0,0-1,-1 0,1-1,0 1,-1-2,1 1,-1-1,0 0,1 0,-1-1,0 0,0 0,-1-1,1 0,3-3,116-102,-27-24,-98 133,0 0,0 0,0 0,0 0,0 0,-1 0,1 0,0 0,0 1,0-1,0 0,0 1,-1-1,1 0,0 1,0-1,-1 1,1-1,0 1,-1 0,1-1,0 1,-1 0,1-1,-1 1,1 0,-1 0,0 0,1-1,-1 1,0 0,0 0,1 0,-1 0,0 0,0-1,0 1,0 0,0 0,0 0,0 0,0 0,0 0,-1-1,1 1,0 0,-1 0,1 0,0 0,-1-1,1 1,-1 0,1 0,-1-1,0 1,1 2,1 25,0-1,2-1,1 1,1 0,2-1,7 20,-14-43,0 0,1 0,0 0,-1 0,1 0,0 0,0 0,1-1,-1 1,1 0,-1-1,1 1,0-1,0 1,0-1,0 0,0 0,1 0,-1 0,1 0,-1 0,1-1,0 1,0-1,-1 0,1 0,0 0,0 0,0 0,0-1,0 1,0-1,1 0,-1 0,2 0,7-8,0 0,-1-1,0 0,0-1,-1 0,-1-1,0 0,0 0,-1-1,-1 0,0 0,5-11,-11 21,128-228,-114 210,-8 29,-5 41,-3-41,0 31,-1-28,1 0,0 0,1 0,0 1,1-1,0 0,1 0,1 0,0 0,0 0,1-1,4 8,-7-18,0 1,0 0,0-1,0 1,0-1,0 0,1 1,-1-1,0 0,1 0,-1 0,1 0,0 0,-1 0,1 0,0 0,-1-1,1 1,0 0,0-1,0 0,-1 1,1-1,0 0,0 0,0 0,0 0,-1-1,1 1,0 0,0-1,0 1,-1-1,1 0,0 1,-1-1,1 0,0 0,-1 0,1 0,-1 0,0-1,1 1,-1 0,1-1,52-70,14-86,-62 134</inkml:trace>
  <inkml:trace contextRef="#ctx0" brushRef="#br0" timeOffset="103645.193">12364 7884,'-37'10,"1"3,0 0,1 3,0 1,1 1,-10 9,30-18,1 1,0 0,1 1,0 0,1 1,0 0,1 1,0 0,1 1,1 0,0 0,1 1,0 0,1 0,1 0,0 2,3-13,1-1,0 0,0 0,0 1,0-1,1 0,-1 1,1-1,0 1,0-1,0 1,0-1,0 1,1-1,0 0,0 1,0-1,0 0,0 1,1-1,-1 0,1 0,0 0,0 0,0-1,0 1,0 0,1-1,-1 0,1 1,0-1,0 0,0 0,0-1,0 1,0-1,0 1,0-1,0 0,1 0,-1 0,1-1,-1 1,0-1,1 0,0 0,20-8,0-1,-1-1,-1-1,0-1,0-1,-1 0,-1-2,-1-1,0 0,0-1,-2-2,0 1,-2-2,7-10,-11 18,115-143,-126 154,0 0,0 0,0 0,0 0,1 0,-1 0,0 0,1 0,-1 0,1 0,-1 1,1-1,-1 0,1 0,0 0,-1 1,1-1,0 0,-1 1,1-1,0 1,0-1,0 1,0-1,-1 1,1 0,0-1,0 1,0 0,0-1,0 1,0 0,0 0,0 0,0 0,0 0,0 0,0 0,0 1,0-1,0 0,0 0,-1 1,1-1,0 1,0-1,0 1,0-1,0 1,-1-1,1 1,0 0,-1-1,1 1,0 0,-1 0,1-1,-1 1,1 0,-1 0,1 0,-1 0,0 0,1 0,-1 0,0 0,0 0,4 227,-4-218,1 0,-1 0,1 0,1-1,0 1,0-1,1 1,0-1,1 0,0 0,1 0,-1 0,2-1,-1 0,1 0,0 0,1-1,0 0,0 0,0-1,1 0,0 0,0 0,1-1,-1-1,1 1,0-1,1-1,2 1,-3-3,-1-1,0 0,0 0,1-1,-1 0,0 0,0-1,0 0,0 0,0-1,0 0,-1-1,1 0,-1 0,0 0,0-1,-1 0,1 0,-1-1,0 0,108-132,17-118,-122 233,-17 28,-2 11,1 1,0 1,2 0,0 0,1 0,1 1,0 0,2 0,0 0,0 17,2-28,1-1,0 0,0 1,0-1,1 0,0 1,0-1,1 0,0 0,1 0,-1 0,1 0,0-1,1 1,0-1,0 0,0 0,1 0,0-1,0 0,0 1,0-2,1 1,0-1,0 0,0 0,1 0,-1-1,1 0,0 0,0-1,0 0,0 0,0-1,1 0,-1 0,0 0,0-1,1 0,-1-1,0 1,3-2,16-6,-1-1,-1-1,0-2,-1 0,0-1,0-1,-2-2,0 0,-1-1,0-1,-1 0,-1-2,9-14,87-145,-102 162,-1-1,-1-1,-1 0,0 0,-2-1,0 0,-1 0,1-12,-6 31,-1 0,1 0,-1-1,1 1,-1 0,1-1,-1 1,0-1,0 1,0-1,0 1,0 0,0-1,0 1,0-1,-1 1,1 0,0-1,-1 1,1 0,-1-1,0 1,1 0,-1 0,0-1,0 1,0 0,0 0,0 0,0 0,0 0,0 0,0 0,0 1,0-1,-1 0,1 1,0-1,-1 1,1-1,0 1,-1-1,1 1,-1 0,1 0,0 0,-1 0,1 0,-1 0,1 0,-1 0,1 1,-1-1,-10 7,0 1,1 0,-1 0,2 1,-1 1,1 0,1 0,0 1,1 0,-6 10,10-16,1 0,0 0,1 1,-1-1,1 1,0-1,0 1,1 0,0 0,0 0,0 0,1 0,0 0,0 0,0 0,1 0,0 0,0 0,1 0,-1-1,1 1,1 0,-1-1,1 0,3 6,0-3,1-1,0 1,0-1,0 0,1-1,0 0,1 0,-1-1,1 0,0 0,0-1,1 0,-1-1,1 0,0-1,0 0,0 0,0-1,0 0,6-1,-10 0,0 0,0 0,0 1,0-1,0 1,0 0,0 1,-1 0,1 0,-1 0,1 0,-1 1,0 0,0 0,0 0,0 1,0 0,-1 0,0 0,0 0,0 1,0-1,-1 1,1 0,-1 0,0 1,-1-1,1 1,-1-1,-1 1,2 4,-3 219,4-206,2-5</inkml:trace>
  <inkml:trace contextRef="#ctx0" brushRef="#br0" timeOffset="103826.409">13154 7292,'0'0</inkml:trace>
  <inkml:trace contextRef="#ctx0" brushRef="#br0" timeOffset="104631.393">14452 8448,'46'-14,"-1"-1,0-3,-1-1,-2-3,0-1,-1-2,-2-2,0-2,-2-1,5-7,6-8,-2-2,-2-2,-2-2,-2-2,-3-1,3-10,-30 44,0 0,-2 0,0-1,-1 0,-1 0,-1 0,-1-1,-1 0,-1 0,-1 0,0 0,-3-8,3 28,-1 0,0 1,0-1,0 1,0-1,0 0,-1 1,1-1,0 1,-1-1,1 1,-1-1,1 1,-1-1,0 1,0-1,0 1,0 0,0 0,0-1,0 1,0 0,0 0,0 0,-1 0,1 0,0 0,-1 1,1-1,-1 0,1 1,-1-1,1 1,-1-1,1 1,-1 0,0 0,1-1,-1 1,1 0,-1 1,0-1,1 0,-1 0,0 1,-64 38,53-30,1 1,0 0,1 1,0 0,1 1,1 0,0 1,0 0,1 0,1 1,0 0,1 0,0 0,1 1,1 0,0 0,1 0,1 1,0-1,3-8,-1 0,1-1,1 1,-1 0,1-1,0 0,1 1,-1-1,1 0,1 0,-1-1,1 1,0-1,0 1,0-1,1 0,0-1,0 1,0-1,0 0,1 0,0-1,-1 0,2 1,8 3,0-1,0 0,0-1,1-1,0 0,0-1,0-1,0-1,8 0,-21-1,-1 0,1-1,0 0,-1 0,1 1,0 0,0 0,-1-1,1 1,0 1,0-1,-1 0,1 1,0-1,-1 1,1 0,-1 0,1 0,-1 0,1 1,-1-1,1 0,-1 1,0 0,0 0,0-1,0 1,0 0,0 1,-1-1,1 0,-1 0,1 1,-1-1,0 1,0-1,0 1,0 0,-1-1,1 1,0 2,-7 11,1 1,-2-1,0 0,-1-1,-1 0,0 0,-1-1,0 0,-9 10,15-21,0 1,1 0,-1 0,1 0,0 0,0 1,0-1,0 1,1 0,0 0,0 0,1 0,-1 0,1 0,0 0,0 0,1 1,-1 1,4-4,0 0,0 0,0 0,0-1,0 1,0-1,1 0,-1 0,1 0,0 0,0-1,-1 1,1-1,0 0,0 0,0-1,0 1,0-1,1 0,-1 0,0 0,0 0,0-1,0 0,0 1,0-2,0 1,0 0,-1-1,5-2,12-2</inkml:trace>
  <inkml:trace contextRef="#ctx0" brushRef="#br0" timeOffset="106349.382">15637 8194,'26'2,"0"0,0-3,0 0,0-1,0-1,-1-2,1-1,-1 0,-1-2,1-1,-1-1,-1-1,0-1,0-1,-2-1,12-10,-25 19,0-1,0 0,0 0,-1-1,0 0,0 0,-1 0,0-1,0 0,-1-1,0 1,-1-1,1 0,-2 0,1 0,-1-1,-1 1,0-1,0 0,-1 1,0-1,0 0,-1 0,-2-9,1 15,0 1,-1-1,1 1,-1 0,0 0,0 0,0 0,-1 0,1 0,0 0,-1 1,0-1,0 1,0 0,0 0,0 0,0 0,-1 1,1-1,0 1,-1 0,1 0,-1 0,0 0,1 1,-1-1,0 1,1 0,-1 0,0 0,-2 1,-6 0,0 1,1 0,-1 1,1 0,0 0,0 1,0 1,0 0,-4 4,0 3,0 1,2 1,-1 1,2 0,0 0,1 1,0 1,2-1,0 2,1-1,0 2,2-1,-2 6,4-17,1-1,0 1,0 0,1 0,-1 1,2-1,-1 0,1 1,0-1,0 1,1-1,0 1,0-1,1 1,0-1,1 1,-1-1,1 0,1 0,-1 0,1 0,1 0,-1 0,1-1,0 1,0-1,1 0,0-1,0 1,0-1,1 0,0 0,2 1,3 0,0-1,1 0,-1-1,1 0,0-1,0 0,0-1,0-1,0 0,0 0,1-1,-1-1,0 0,0 0,0-1,0-1,5-1,14-6,0 0,-1-2,0-2,-1 0,0-2,0-2,44-34,-2-2,-3-3,-2-3,-3-3,27-38,-89 100,-1 0,0 0,0 0,1 0,-1 0,0 0,1 0,-1 0,1 0,-1 1,1-1,0 0,-1 0,1 0,0 1,0-1,-1 0,1 1,0-1,0 1,0-1,0 1,0-1,0 1,0 0,0-1,0 1,0 0,0 0,0 0,0 0,0 0,0 0,0 0,0 0,0 0,0 0,0 0,0 1,0-1,0 0,0 1,0-1,0 1,-1-1,1 1,0-1,0 1,0 0,-1-1,1 1,0 0,-1 0,1 0,0-1,-1 1,1 0,-1 0,1 0,6 164,-6-160,12 155,-14-153,1-1,-1 1,0-1,-1 1,0-1,0 0,0 1,-1-1,1 0,-1-1,-1 1,1 0,-1-1,0 0,-1 0,1 0,-1 0,0-1,0 0,0 0,-1 0,1 0,-1-1,2-1,1 0,-1 0,0 0,0 0,0-1,0 0,0 0,0 0,0 0,0-1,0 1,-1-1,1 0,0 0,0-1,0 1,0-1,-1 0,1 0,0-1,32-13,113 25,-124-6,1-1,-1 0,1-2,-1 0,1-1,0 0,7-3,-3 1,-1-2,1-1,-1 0,1-2,-2 0,1-2,-1 0,0-1,-1-1,-1-1,1 0,-2-2,0 0,1-2,-3-1,-2 0,-1-1,0 0,-1-1,-1 0,0-1,-2 0,0 0,-2-1,0 0,-1 0,-1 0,-1-1,-1-3,-20 44,5 8,1 0,1 1,2 0,1 0,1 1,1 5,4-26,1 0,0 1,0-1,1 0,0 1,1-1,0 0,0 1,1-1,0 0,0 0,1 0,0 0,1 0,-1-1,1 0,1 0,0 0,0 0,0 0,0-1,1 0,6 5,-6-7,0 0,0-1,1 0,-1 0,1 0,-1-1,1 0,0 0,0-1,0 0,0 0,0-1,0 0,0 0,0 0,0-1,0 0,0 0,-1-1,1 0,0 0,1-1,10-4,-1-1,0-1,0 0,-1-1,0-1,0 0,9-10,120-157,36-19,-123 148,-57 49,1-1,0 0,-1 0,1 1,0-1,-1 1,1-1,0 1,0 0,-1 0,1 0,0 0,0 0,0 0,-1 0,1 1,0-1,0 0,-1 1,1 0,0-1,-1 1,1 0,-1 0,1 0,-1 0,1 0,-1 0,0 0,1 1,-1-1,0 0,0 1,0-1,0 1,0-1,0 1,-1 0,1-1,0 2,30 129,-30-121,1 0,-2 0,1 0,-2 0,1 0,-2 0,1 0,-1 0,-1-1,0 1,-1-1,0 1,0-1,-1 0,0-1,-1 1,0-1,-4 4,1 0,-1-2,1 1,-2-1,1-1,-2 0,1 0,-1-1,-1-1,0 0,0 0,0-2,-5 3,-51 25,70-32,-1 0,1 0,0 0,0 0,1 0,-1-1,0 1,1 0,-1-1,1 1,-1-1,1 0,0 1,-1-1,1 0,0 0,0 0,0 0,0 0,0-1,0 1,0-1,0 1,0-1,0 1,0-1,0 0,1 0,0-1,202 6,-175-10,0-2,0 0,0-2,-2-2,1 0,-1-2,-1-1,0-1,-1-2,-1 0,10-10,7-9,-2-1,-2-2,-1-2,-2-2,-2-1,13-25,-6 14,-2-1,-4-1,-1-3,-3 0,-3-2,-3-1,-2-1,9-52,-28 103,-1 0,0 0,-1 0,-1 0,0 0,-1 0,0 0,-1 0,0 0,-1 0,-1 0,0 1,0-1,-2 1,-3-6,8 16,0 0,0 0,0 0,0 1,0-1,-1 1,1-1,0 1,-1-1,1 1,-1 0,0 0,0-1,1 1,-1 0,0 1,0-1,0 0,0 1,0-1,0 1,0-1,0 1,0 0,0 0,0 0,0 0,0 0,0 0,0 1,0-1,0 1,0-1,0 1,0 0,0 0,0 0,1 0,-2 0,-50 64,41-31,3 1,0-1,2 2,2-1,1 1,2-1,2 1,1 0,3 17,-2 36,-2-67,-1 31,3 0,1 0,3-1,2 0,9 27,-7-40,2 0,1-1,3-1,0 0,3-1,10 15,-1-27,-18-23</inkml:trace>
  <inkml:trace contextRef="#ctx0" brushRef="#br0" timeOffset="106596.245">18544 7602,'39'-5,"16"-1,10 0,3 1,-6 1,-3 2,-2 1,-7 0,-1 1,-5 0,-4 1,-5-1,-4 0,-1 0,-7 0</inkml:trace>
  <inkml:trace contextRef="#ctx0" brushRef="#br0" timeOffset="107260.999">19815 7743,'-27'-1,"1"1,-1 2,1 0,0 2,0 1,0 1,0 1,1 1,1 2,-1 0,1 1,-7 6,6-2,1 2,1 0,0 1,1 1,1 1,1 1,1 1,-1 3,-11 60,31-83,0-1,0 1,0 0,0 0,0-1,0 1,0 0,0 0,1-1,-1 1,1 0,-1-1,1 1,0-1,-1 1,1 0,0-1,0 1,0-1,0 0,0 1,1-1,-1 0,0 0,1 0,-1 0,1 0,-1 0,1 0,-1 0,1-1,-1 1,1 0,0-1,0 0,-1 1,1-1,0 0,0 0,-1 0,1 0,0 0,0 0,-1 0,1-1,0 1,-1-1,2 0,149-65,181-130,-309 180,-22 14,1-1,-1 0,1 1,0-1,0 1,0 0,0 0,0 0,0 0,1 1,-1-1,1 1,-1 0,1 0,-1 0,1 1,0-1,-1 1,1 0,0 0,-1 0,1 0,0 0,-1 1,1 0,0 0,-1 0,1 0,-1 1,0-1,1 1,-1 0,0 0,0 0,0 0,2 2,9 14,-2 0,0 1,-1 0,-1 0,-1 1,3 10,-6-13,1 0,1 0,1-1,0 0,1-1,0 0,1 0,1-1,8 7,-6-10</inkml:trace>
  <inkml:trace contextRef="#ctx0" brushRef="#br0" timeOffset="107596.783">20096 8138,'58'-93,"4"3,4 3,35-33,-69 88,-28 56,-11 1,-21 141,28-159,0-1,0 0,1 1,0-1,0 0,0 0,1 0,0 0,0 0,1 0,-1 0,1-1,1 1,-1-1,1 0,0 0,0 0,0 0,1-1,-1 0,1 0,0 0,1 0,-1-1,1 0,2 0,-1 0,1-1,0 0,-1 0,1-1,0 0,0-1,0 1,0-2,0 1,0-1,0 0,0-1,0 0,-1 0,1 0,-1-1,1 0,-1-1,0 0,0 0,-1 0,1-1,-1 0,0 0,0-1,-1 1,1-1,-1-1,-1 1,1-1,-1 1,0-1,-1-1,1 1,-1 0,-1-1,1-2,45-124,-40 115</inkml:trace>
  <inkml:trace contextRef="#ctx0" brushRef="#br0" timeOffset="107829.835">21339 7659,'-36'9,"0"3,1 0,1 2,0 2,1 1,0 2,2 1,0 1,2 2,-10 10,34-28,0-1,0 1,1 1,-1-1,1 1,0 0,1-1,0 2,0-1,0 0,0 1,1-1,0 1,1 0,0-1,0 1,0 0,0 0,1 0,1 0,-1 0,1 0,0 0,0-1,1 1,0 0,0-1,1 1,0-1,0 0,0 0,1 0,0 0,0-1,0 1,1-1,0 0,0 0,2 1,9 4,0-1,1 0,0-1,0-1,1-1,0 0,0-1,0-1,1-1,-1 0,1-2,0 0,0-1,-1-1,7-1,11-3,-5-2</inkml:trace>
  <inkml:trace contextRef="#ctx0" brushRef="#br0" timeOffset="108217.68">21564 7969,'25'6,"1"-2,-1-1,1 0,0-2,0-1,0-1,-1-2,1 0,0-2,-1 0,0-2,-1-1,1-1,-1-1,-1-1,0-1,4-4,-20 11,0-1,-1 0,0 0,0-1,-1 0,0 0,0 0,0 0,-1-1,0 1,-1-1,0 0,0-1,-1 1,0 0,0-1,-1 1,0-1,0 0,-1 1,0-1,-1 0,1 1,-2-1,1 1,-2-1,1 1,-4-8,1 12,0 0,-1 0,0 1,0-1,0 1,0 1,0-1,-1 1,1 0,-1 1,1-1,-1 1,0 1,0-1,1 1,-1 0,0 1,0-1,1 1,-1 1,1-1,-1 1,1 0,-1 1,1 0,0 0,0 0,-10 5,2 0,-1 1,1 0,1 1,0 1,0 0,1 1,0 0,1 1,1 0,0 1,1 0,0 0,1 1,0 0,2 1,0 0,0 0,2 0,0 0,1 1,0 0,1-5,0-1,1 0,1 1,0-1,0 0,1 1,0-1,1 0,1 0,-1 0,2 0,0 0,0-1,1 1,0-1,0 0,1 0,1-1,0 0,0 0,1-1,0 0,0 0,1 0,0-1,0-1,0 0,4 2,-2-2,1 1,0-2,0 1,0-2,0 1,1-2,0 0,0 0,0-1,0-1,0 0,0-1,0 0,0-1,0 0,0-1,0-1,0 0,-1-1,1 0,4-3,1-3</inkml:trace>
  <inkml:trace contextRef="#ctx0" brushRef="#br0" timeOffset="109046.099">17500 7347,'-24'10,"-3"8,8 0,11-7,13-5,10-9,7-4,0-5,1-1,-8 2,-12 2,-10 4,-10 2,-7 1,2 7,4 1</inkml:trace>
  <inkml:trace contextRef="#ctx0" brushRef="#br0" timeOffset="101943.251">10557 7714,'-2'-3,"1"0,-1 0,0-1,0 1,0 0,0 1,0-1,-1 0,0 1,1-1,-1 1,0 0,0 0,0 0,0 0,0 1,-1-1,1 1,0 0,-1 0,1 0,-1 0,0 1,1-1,-1 1,1 0,-2 0,-20 1,0 1,-1 1,1 1,1 1,-1 1,1 2,0 0,0 2,-6 0,-116 42,144-52,0 0,0 1,0-1,0 1,1 0,-1-1,0 1,0 0,1 0,-1 0,1 0,-1 0,1 0,-1 1,1-1,0 0,-1 1,1-1,0 1,0-1,0 1,0 0,0-1,1 1,-1 0,0 0,1 0,-1 0,1-1,0 1,0 0,-1 0,1 0,0 0,1 0,-1 0,0 0,1-1,-1 1,1 0,-1 0,1 0,0-1,0 1,0 0,0-1,0 1,0 0,0-1,0 0,1 1,0 0,137 58,-137-56,-1-1,0 1,0 0,0 0,0 0,0-1,-1 1,0 0,0 0,0 0,0 0,-1 0,1-1,-1 1,0 0,0 0,-1-1,1 1,-1 0,1-1,-1 0,0 1,-1-1,1 0,0 0,-1 0,0 0,0-1,1 1,-4 1,-2 7,-3 3,4-7,1 0,0 0,0 1,1-1,0 2,0-1,1 0,0 1,0 0,1 0,0 0,1 0,0 0,0 0,1 1,0-1,1 1,0-1,1 8,1-10,-1 0,1 0,0 0,1 0,-1-1,1 1,1-1,-1 0,1 0,0 0,1 0,-1-1,1 1,0-1,0 0,1-1,-1 1,1-1,0-1,0 1,1-1,-1 0,1 0,0 0,-1-1,1 0,0-1,0 0,0 0,1 0,-1-1,0 0,0 0,0-1,0 0,0 0,0 0,0-1,0 0,0-1,-1 0,2 0,1-2,-1-1,1 0,-1 0,0-1,0 0,-1-1,0 1,0-1,-1-1,0 1,-1-1,1 0,2-8,-6 14,9-15</inkml:trace>
  <inkml:trace contextRef="#ctx0" brushRef="#br0" timeOffset="102261.399">10247 7376,'-12'73,"4"1,4 0,2 0,4 0,4 10,1-24,14 100,-1 124,7 88,-2-229,-23-122</inkml:trace>
  <inkml:trace contextRef="#ctx0" brushRef="#br0" timeOffset="100614.176">7820 7997,'-2'9,"-1"7,0 0,0 0,1 0,1 0,1 1,1-1,0 0,1 0,0 0,1 0,1-1,1 1,0-1,3 5,-6-17,-1-1,1 0,0 0,0 0,0 0,0 0,0 0,1-1,-1 1,0-1,1 0,-1 1,1-1,0 0,-1 0,1-1,0 1,-1 0,1-1,0 0,0 0,0 0,-1 0,1 0,0 0,0-1,0 1,-1-1,1 0,0 0,-1 0,1 0,-1 0,1-1,1 0,80-65,-69 48,-1-1,-1-1,-1 0,-1-1,-1 0,-1 0,0-1,1-12,-8 30,-1-1,0 1,0-1,-1 0,1 1,-1-1,-1 0,1 1,-1-1,0 0,0 1,0-1,-1 1,0 0,0-1,0 1,-1 0,0 0,0 0,0 1,0-1,-1 1,0-1,0 1,0 0,0 1,-1-1,1 1,-1 0,0 0,0 0,0 1,0 0,-1 0,1 0,-1 0,1 1,-1 0,1 0,-1 1,-1-1,-1 1,1 1,0-1,0 1,0 0,0 1,0 0,0 0,0 0,1 1,-1 0,1 0,0 1,0 0,0 0,0 0,1 1,-1 0,1 0,-1 1,-13 15</inkml:trace>
  <inkml:trace contextRef="#ctx0" brushRef="#br0" timeOffset="101064.989">8300 8167,'202'-213,"-202"211,1 1,-1 0,1-1,-1 1,1 0,0 0,-1 0,1-1,0 1,0 0,0 0,0 0,0 0,0 1,0-1,0 0,0 0,0 0,1 1,-1-1,0 1,1-1,-1 1,0-1,1 1,-1 0,0 0,1 0,-1 0,0 0,1 0,-1 0,1 0,-1 0,0 0,1 1,-1-1,0 1,0-1,1 1,-1-1,0 1,0 0,0 0,1-1,-1 1,0 0,0 0,0 0,0 1,40 103,-36-96,0 0,1-1,0 0,1 0,-1 0,2-1,-1 0,1 0,0-1,0 0,1 0,-1-1,1 0,1-1,-1 0,5 2,-5-7,-1 0,1-1,-1 0,0 0,0-1,1 0,-2 0,1-1,0 0,-1 0,0-1,0 1,0-2,0 1,-1-1,0 0,0-1,-1 1,4-6,8-9,0 0,-2-2,0 0,-2 0,-1-1,7-20,-10 26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9:17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248 1,'4'0,"-2"4,-2 8,-6 0,-7 4,-5 3,-6 0,3 0,-1 2,-1 2,-2 3,-1 0,4 2,1-5,3 0,6-1,9-3,5-5</inkml:trace>
  <inkml:trace contextRef="#ctx0" brushRef="#br0" timeOffset="243.038">671 1,'-29'33,"-14"17,-4 4,5-3,5-4,4-7,8-4,3-4,6-2,0-2,3-5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27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4687 574,'0'-5,"0"-1</inkml:trace>
  <inkml:trace contextRef="#ctx0" brushRef="#br0" timeOffset="-814.847">4039 1111,'-3'15,"2"1,0 0,1 0,0 0,1 0,1-1,1 1,1 4,-3-15,0-1,1 1,-1-1,1 0,0 1,0-1,0 0,1 0,-1-1,1 1,0 0,0-1,0 0,1 1,-1-2,1 1,0 0,-1 0,1-1,1 0,-1 0,0 0,0-1,1 1,-1-1,1 0,-1 0,1 0,-1-1,2 0,1-1,0 0,0-1,0 0,0-1,0 1,0-1,0-1,-1 1,0-1,0 0,0-1,0 1,0-1,-1 0,0-1,0 1,-1-1,1 0,-1 0,0 0,-1-1,0 1,0-1,0 0,-1 0,0 0,0 0,0-1,-1 1,-1 0,1 0,-1-1,0 1,-1-1,1 1,-2 0,1 0,-1-1,0 1,0 0,-1 0,0 1,-1 0,0 0,0 1,0-1,-1 1,0 0,0 0,0 0,-1 1,1-1,-1 1,0 1,0-1,-1 1,1 0,-1 1,1-1,-1 1,0 1,0-1,-2 1,-17-2</inkml:trace>
  <inkml:trace contextRef="#ctx0" brushRef="#br0" timeOffset="-238.593">4461 1224,'24'-6,"-1"-1,0-2,0 0,0-1,-1-1,-1-1,0 0,-1-2,17-14,-33 23,-4 4,0 0,1 0,-1 1,0-1,1 0,-1 0,0 0,1 0,-1 0,1 1,-1-1,1 0,-1 1,1-1,0 0,0 1,-1-1,1 0,0 1,0-1,-1 1,1 0,0-1,0 1,0 0,0-1,0 1,-1 0,1 0,0 0,0 0,0 0,0 0,0 0,0 0,0 0,0 0,0 0,0 1,-1-1,1 0,0 1,0-1,0 0,0 1,-1-1,1 1,0 0,0-1,-1 1,1-1,0 1,-1 0,1 0,0 0,45 222,29 187,-65-361,-3 1,-2 0,-2 0,-3 1,-2 15,1-56,0 0,0 0,-1 0,0 0,-1 0,0 0,0-1,-1 0,-1 1,1-1,-2-1,1 1,-1-1,0 0,-1 0,0 0,0-1,0 0,-1-1,0 0,0 0,-1-1,0 1,0-2,0 0,-1 0,1 0,-1-1,0-1,-9 2,13-4,0 0,0-1,1 0,-1 0,0 0,1-1,-1 0,1 0,-1 0,1-1,0 1,0-1,0-1,0 1,1-1,-1 0,1 0,0 0,0 0,0-1,1 1,0-1,0 0,-1-3,-4-6,0-1,2 1,0-2,1 1,0 0,1-1,1 0,-1-6,-1-61,5 45</inkml:trace>
  <inkml:trace contextRef="#ctx0" brushRef="#br0" timeOffset="398.621">5026 1083,'34'-10,"149"-57,-176 64,-1-1,1 0,-1 0,0 0,-1-1,1 0,-1 0,0 0,0-1,0 0,-1 0,0 0,0 0,-1-1,1 0,-1 1,-1-1,1 0,-1-1,-1 1,1 0,-1 0,-1-1,1 0,-1 6,0 1,1-1,-1 0,0 1,0-1,0 0,-1 0,1 1,0-1,-1 0,1 1,-1-1,1 1,-1-1,0 1,0-1,0 1,0-1,0 1,0-1,0 1,0 0,0 0,-1 0,1 0,0 0,-1 0,1 0,-1 0,1 0,-1 1,0-1,1 1,-1-1,1 1,-1-1,0 1,0 0,1 0,-1 0,0 0,-69 22,55-13,0 1,1 0,0 2,0-1,1 2,1 0,0 0,1 1,0 1,1 0,1 1,1 0,-2 3,6-13,1 1,-1-1,1 1,0 0,1 0,0 0,0 0,0 1,1-1,0 1,1 0,0 0,0-1,0 1,1 0,0 0,1 0,0 0,0 0,1-1,-1 1,2-1,-1 1,1-1,0 0,4 7,0-8,0 0,0 0,1-1,0 0,-1 0,2-1,-1 0,0 0,1-1,0 0,-1-1,1 0,0 0,0-1,1 0,-1-1,0 0,0 0,0-1,0 0,0-1,0 0,0 0,0-1,-1 0,1 0,-1-1,7-4,9-3</inkml:trace>
  <inkml:trace contextRef="#ctx0" brushRef="#br0" timeOffset="-1551.625">2485 1308,'16'-1,"-1"-1,0 0,0-1,0-1,0 0,-1-1,1-1,-1 0,-1-1,1 0,-1-1,0 0,-1-2,0 1,-1-1,0-1,0 0,-1 0,0-1,-1-1,-1 0,0 0,3-7,27-62,-37 81,-1 1,0-1,0 1,0 0,1-1,-1 1,0-1,1 1,-1 0,0 0,1-1,-1 1,0 0,1-1,-1 1,0 0,1 0,-1 0,1 0,-1-1,0 1,1 0,-1 0,1 0,-1 0,1 0,-1 0,1 0,-1 0,0 0,1 0,-1 0,1 0,-1 1,1-1,-1 0,0 0,1 0,-1 0,0 1,1-1,-1 0,1 1,-1-1,0 0,0 0,1 1,-1-1,0 0,1 1,-1-1,0 1,0-1,0 0,0 1,1-1,-1 1,0-1,0 1,0-1,0 0,0 1,0-1,0 1,0-1,12 38,-10-32,14 60,-2 1,-3 1,-3-1,-3 2,-3-1,-3 0,-3 0,-12 63,16-130,-1 16,-1-1,-1 0,0 0,-1-1,0 1,-2-1,0 0,0 0,-1 0,-1-1,-1 0,0-1,0 0,-10 10,16-21,0-1,0 1,1-1,-1 0,0 0,0 0,0 0,0-1,0 1,0-1,0 0,0 1,-1-2,1 1,0 0,0 0,0-1,0 0,0 0,0 0,0 0,0 0,1 0,-1-1,0 1,1-1,-1 0,1 0,-1 0,1 0,0 0,0 0,0-1,0 1,0-1,1 0,-1 1,1-1,0 0,-1 0,1 0,1 0,-1 0,0 0,1 0,-1 0,1 0,0 0,0 0,0-2,-5-39,2 1,2-1,2 0,2 0,4-19,1 22,2 0,2 1,1 0,3 1,0 0,3 2,1 0,2 1,1 1,2 1,1 1,23-20,-35 38,0 1,1 0,1 1,0 1,1 1,0 0,0 1,13-5,-27 14,1 0,-1 0,1 0,-1 0,1 0,-1 1,1 0,-1 0,1 0,0 0,-1 0,1 1,-1-1,1 1,-1 0,1 0,-1 0,1 1,-1-1,0 1,0 0,0 0,0 0,0 0,0 0,0 1,-1-1,1 1,-1 0,0 0,0 0,0 0,0 0,0 0,-1 0,0 1,1-1,-1 1,0-1,-1 1,1-1,-1 1,1-1,-1 1,0 0,0-1,-1 4,-4 15,-2 1,0-1,-1-1,-1 1,-1-1,-1-1,-1 0,-1-1,0 0,-2 0,0-2,-1 0,-9 7,-79 72,86-83</inkml:trace>
  <inkml:trace contextRef="#ctx0" brushRef="#br0" timeOffset="-1081.311">3276 1477,'44'-29,"-1"-2,-1-3,-2-1,-2-1,-1-3,-2-1,20-30,-48 59,0 0,0-1,-1 0,-1 0,0 0,0-1,-2 1,1-1,-2 0,1 0,-2-1,0 1,0 0,-2-7,1 17,-1 0,1 1,-1 0,0-1,0 1,0-1,0 1,0 0,0 0,-1-1,1 1,-1 0,0 0,1 1,-1-1,0 0,0 0,0 1,0 0,0-1,-1 1,1 0,0 0,-1 0,1 0,-1 0,1 1,-1-1,1 1,-1-1,1 1,-1 0,1 0,-1 0,1 1,-1-1,0 0,-4 2,1 0,-1 0,0 0,0 1,1 0,0 0,-1 0,1 1,1 0,-1 0,0 1,1-1,0 1,-43 73,48-76,-1 0,0 0,1 0,-1 0,1 0,0 0,0 1,0-1,0 0,0 0,0 0,1 0,-1 0,1 0,-1 0,1 0,0 0,-1 0,1 0,0 0,1 0,-1 0,0-1,0 1,1 0,-1-1,1 1,-1-1,1 0,0 1,0-1,-1 0,1 0,0 0,0 0,0-1,0 1,0 0,0-1,2 1,138 21,-107-19,-29-4,1 1,-1 0,0 1,1-1,-1 1,0 1,0-1,0 1,0 0,0 0,-1 1,1-1,0 2,0-1,-5 0,0 0,0 0,0 0,0 0,-1 0,1 0,-1 0,0 1,0-1,0 0,-1 0,1 0,0 0,-1 0,0 0,0 0,0 0,0 0,0 0,-1-1,1 1,-1 0,0-1,0 1,0-1,0 0,0 0,-3 2,-5 10,4-9,1 1,0 0,0 0,0 1,1-1,0 1,0 0,1 0,0 1,0-1,1 0,0 1,0 0,1 1,6 4,4-7</inkml:trace>
  <inkml:trace contextRef="#ctx0" brushRef="#br0" timeOffset="-3573.42">200 208,'77'95,"-29"-32,-4 2,-2 1,2 13,-42-76,-1 0,0 0,0 0,0 0,0 0,0-1,1 1,0 0,-1-1,1 1,0-1,0 0,0 0,0 1,1-1,-1-1,1 1,-1 0,1 0,-1-1,1 0,0 1,0-1,0 0,0-1,0 1,0 0,0-1,0 1,6-8</inkml:trace>
  <inkml:trace contextRef="#ctx0" brushRef="#br0" timeOffset="-3336.277">539 123,'0'14,"0"0,1 0,1 0,0 0,1 0,1 0,0-1,0 1,2-1,-1 0,2-1,2 5,11 12,0-1,2-1,1 0,2-2,11 10,-24-24,37 23,-36-23</inkml:trace>
  <inkml:trace contextRef="#ctx0" brushRef="#br0" timeOffset="-2489.129">990 1477,'60'-81,"45"-61,-6-5,-6-3,67-152,-143 268,0-1,40-56,-56 91,0-1,0 0,0 1,0 0,0-1,0 1,0 0,0-1,0 1,0 0,0 0,0 0,0 0,0 0,0 0,0 0,0 0,0 0,0 1,0-1,0 0,0 1,0-1,0 0,0 1,0-1,0 1,0 0,0-1,-1 1,1 0,0 0,0-1,-1 1,1 0,-1 0,1 0,-1 0,1 0,-1 0,1 0,-1 0,0 0,1 0,-1 0,0 1,16 56,-15-53,26 135,66 275,-11-160,-82-254,0-1,0 0,0 1,0-1,1 1,-1-1,0 0,0 1,0-1,0 1,0-1,0 0,0 1,0-1,0 1,0-1,0 1,0-1,0 0,-1 1,1-1,0 1,0-1,0 0,0 1,-1-1,1 0,0 1,0-1,-1 0,1 1,0-1,-1 0,1 0,0 1,-1-1,1 0,0 0,-1 0,1 1,-1-1,1 0,0 0,-1 0,1 0,-1 0,1 0,-1 0,1 0,0 0,-1 0,1 0,-1 0,1 0,0 0,-1 0,1 0,-1-1,1 1,0 0,-1 0,1 0,0-1,-1 1,1 0,-1-1,-27-13,-296-198,302 199,6 2,0 1,-1 0,0 2,0 0,-1 1,0 0,0 2,-13-3,30 8,-1 0,1-1,-1 1,1 0,-1 0,1 0,-1 0,1 0,-1 0,1 1,-1-1,0 0,1 1,0-1,-1 1,1 0,-1-1,1 1,0 0,-1 0,1 0,0 0,0 0,0 0,0 0,0 0,0 0,0 1,0-1,0 0,0 1,1-1,-1 1,1-1,-1 1,0 1,1 14</inkml:trace>
  <inkml:trace contextRef="#ctx0" brushRef="#br0" timeOffset="1238.829">5929 829,'-13'0,"0"0,1 1,-1 1,1 0,0 0,-1 2,1-1,1 1,-1 1,0 0,1 1,0 0,-1 2,5 1,1 0,0 0,0 1,1 0,0 0,1 0,0 0,0 1,1 0,1-1,0 1,0 0,1 0,0 0,1 1,1 0,-2-5,0 1,1-1,0 1,1 0,0-1,0 1,0-1,1 0,0 1,1-1,-1 0,1 0,1 0,-1-1,1 1,0-1,1 0,0 0,0 0,0-1,0 0,1 1,0-2,0 1,0-1,1 0,-1 0,1-1,0 0,0 0,0-1,0 0,1 0,-1 0,1-1,-1 0,1-1,-1 0,1 0,-1 0,5-2,129-49,-117 36,-6 0</inkml:trace>
  <inkml:trace contextRef="#ctx0" brushRef="#br0" timeOffset="1964.865">7115 997,'-5'29,"3"15,3-1</inkml:trace>
  <inkml:trace contextRef="#ctx0" brushRef="#br0" timeOffset="2112.233">7115 490,'0'0</inkml:trace>
  <inkml:trace contextRef="#ctx0" brushRef="#br0" timeOffset="2366.878">7537 377,'-9'33,"-4"21,1 7,-3 1,2 1,2-6,4-3,3-6,2-2,1-3,1-5,1-3,-1-4,1-2,-1 0,1-2,4-4,1-7</inkml:trace>
  <inkml:trace contextRef="#ctx0" brushRef="#br0" timeOffset="2633.675">7792 1054,'23'-20,"-1"4,-1-1,-1-1,0-1,-2-1,0 0,-1-2,-1 0,-1 0,-1-2,1-3,-14 25,1 0,-1 0,0-1,0 1,0 0,0-1,0 1,0-1,0 1,-1-1,1 1,-1-1,0 1,0-1,0 1,0-1,0 0,-1 1,1-1,-1 1,1-1,-1 1,0-1,0 1,0 0,0-1,-1 1,1 0,-1 0,1 0,-1 0,0 0,0 0,1 1,-1-1,0 0,-1 1,1 0,0-1,0 1,-1 0,1 0,-1 0,1 0,-1 1,1-1,-1 1,-1-1,-4 3,-1 0,1 0,-1 1,1 0,0 1,0-1,0 1,0 1,1 0,0 0,0 0,0 1,1 0,0 0,0 1,0 0,1 0,-1 2,-4 5,2 1,0 1,1-1,0 1,2 1,0-1,0 1,2 0,0 0,-1 17,4-27,0 0,1 0,-1 0,1 1,1-1,-1 0,1 0,0-1,1 1,0 0,0-1,0 1,1-1,0 0,0 0,0-1,1 1,0-1,0 0,1 0,-1 0,1-1,0 0,0 0,0-1,1 1,-1-1,1-1,0 1,-1-1,1 0,0-1,1 0,-1 0,0 0,2-1,19 1,-3-1</inkml:trace>
  <inkml:trace contextRef="#ctx0" brushRef="#br0" timeOffset="1568.679">6522 462,'0'709,"0"-704,0-2,1-1,-1 1,1-1,-1 0,0 1,0-1,0 1,-1-1,1 0,0 1,-1-1,0 0,1 1,-1-1,0 0,0 0,0 0,-1 0,1 0,0 0,-1 0,1 0,-1 0,0 0,1-1,-1 1,-2 0,-7-1</inkml:trace>
  <inkml:trace contextRef="#ctx0" brushRef="#br0" timeOffset="1812.055">6324 772,'34'5,"15"1,5 0,-2-1,-6-1,-5-2,0-1,-3-1,-2 0,-8 0</inkml:trace>
  <inkml:trace contextRef="#ctx0" brushRef="#br0" timeOffset="4518.712">9118 913,'0'5,"0"6,0 6,0 5,-5 4,-1 2,0 1,1 1,2-6</inkml:trace>
  <inkml:trace contextRef="#ctx0" brushRef="#br0" timeOffset="4779.792">9147 462,'0'0</inkml:trace>
  <inkml:trace contextRef="#ctx0" brushRef="#br0" timeOffset="5133.809">9682 744,'-22'10,"18"-10,-1 1,0 0,1 0,-1 1,0 0,1-1,0 1,-1 1,1-1,0 1,0-1,0 1,1 0,-1 1,1-1,0 0,-1 1,2 0,-1 0,0 0,1 0,0 0,-1 1,2-1,-1 1,1-1,-1 1,1-1,0 1,1 0,-1 0,1 0,0 0,108 141,-105-142,-1 0,0 0,-1 0,1 0,-1 0,1 0,-1 1,-1-1,1 0,-1 1,1-1,-1 0,0 1,-1-1,1 1,-1-1,0 0,0 0,0 1,-1-1,1 0,-1 0,0 0,0 0,0-1,-1 1,0 0,1-1,-1 0,0 0,-1 0,1 0,0 0,-1-1,0 1,1-1,-1 0,0 0,0 0,0-1,0 1,-1-1,-3 1,-5 1,0-1,0-1,0 0,0 0,0-1,-1-1,1 0,0-1,-9-2,3-3</inkml:trace>
  <inkml:trace contextRef="#ctx0" brushRef="#br0" timeOffset="21351.327">20972 659,'-15'39,"-4"17,1 3,3-2,4-7,10-12,4-12</inkml:trace>
  <inkml:trace contextRef="#ctx0" brushRef="#br0" timeOffset="21589.608">20887 377,'0'0</inkml:trace>
  <inkml:trace contextRef="#ctx0" brushRef="#br0" timeOffset="21869.571">21564 490,'-16'3,"0"0,1 2,-1 0,1 0,0 2,1 0,-1 0,1 1,1 1,-9 8,20-16,0 1,1 0,-1 0,1 0,-1 0,1 0,0 0,0 0,0 0,0 0,0 1,1-1,-1 0,1 1,-1-1,1 0,0 1,0-1,0 1,0-1,0 0,1 1,-1-1,1 0,-1 1,1-1,0 0,0 0,0 1,0-1,1 0,-1 0,0 0,1 0,-1-1,1 1,0 0,0-1,-1 1,1-1,0 1,0-1,1 0,-1 0,0 0,0 0,0 0,1-1,-1 1,1-1,30 15,-26-14,-1 1,1 0,0 0,-1 0,1 0,-1 1,0 0,0 1,0-1,0 1,-1 0,0 1,1-1,-2 1,1 0,0 1,-1-1,0 1,0-1,-1 1,0 0,0 1,0-1,0 0,-1 1,0 0,-1-1,0 1,0 0,0 0,-1 0,-3 3,-2-1,1 0,-1 0,-1-1,0 1,0-1,0 0,-1-1,0 0,-1 0,1 0,-2-1,1 0,0-1,-1 0,0 0,0 0,-1-2,1 1,-1-1,0 0,0-1,0 0,0-1,0 0,0 0,0-1,0-1,-10-1,-5 1</inkml:trace>
  <inkml:trace contextRef="#ctx0" brushRef="#br0" timeOffset="19270.601">18036 95,'-17'256,"4"21,-14-74,27-130,0-61</inkml:trace>
  <inkml:trace contextRef="#ctx0" brushRef="#br0" timeOffset="19523.378">17783 603,'33'-10,"16"-3,5 1,-2-2,-6 0,-5-1,-5 2,-4-3,-2 3,-2-2,-1 1,0-1,-4 2</inkml:trace>
  <inkml:trace contextRef="#ctx0" brushRef="#br0" timeOffset="19939.676">18460 66,'0'640,"19"-532,-18-105,0 0,0-1,0 1,1-1,-1 1,1-1,-1 0,1 1,0-1,0 0,0 0,0 0,0-1,0 1,1 0,-1-1,0 0,1 1,0-1,-1 0,1 0,0 0,-1-1,1 1,0-1,0 1,-1-1,1 0,0 0,0 0,0 0,-1-1,1 1,0-1,0 0,-1 0,1 0,175-122,-176 122,0 0,0 0,0 0,0 1,0-1,0 1,0-1,1 1,-1 0,0 0,0 0,0 0,1 0,-1 0,0 0,0 1,0-1,0 1,1 0,-1 0,0-1,0 1,0 1,-1-1,1 0,0 0,0 1,-1-1,1 1,0-1,-1 1,1 0,20 71,0-3,12-48,-15-17</inkml:trace>
  <inkml:trace contextRef="#ctx0" brushRef="#br0" timeOffset="20587.081">19278 659,'-41'23,"1"2,1 1,2 2,-17 17,51-44,1 0,0 1,0-1,0 0,0 1,0 0,0-1,0 1,1 0,-1 0,0 0,1 0,0 0,-1 0,1 1,0-1,0 0,0 1,0-1,1 0,-1 1,1-1,0 1,-1-1,1 1,0 0,0-1,1 1,-1-1,0 1,1-1,0 1,-1-1,1 0,0 1,0-1,0 0,1 0,-1 1,1-1,-1 0,1 0,-1-1,1 1,2 1,6-1,-1-2,1 0,0 0,0 0,-1-1,1-1,0 0,-1 0,1-1,-1 0,0 0,0-1,4-3,188-88,-198 95,1 0,-1 0,1 1,-1-1,0 1,1-1,-1 1,0 0,0 0,0 1,1-1,-1 1,-1-1,1 1,0 0,0 0,-1 0,1 0,-1 1,1-1,-1 1,0 0,0-1,0 1,-1 0,1 0,-1 0,1 0,-1 0,0 1,0-1,0 0,-1 1,1-1,-1 1,38 60,-36-62,1 0,0 0,-1-1,1 1,0-1,0 0,0 0,0 0,0 0,0 0,0-1,0 0,0 1,1-1,-1 0,0 0,0-1,0 1,0-1,0 1,0-1,0 0,0 0,0-1,0 1,0 0,0-1,-1 0,1 0,72-66,-61 52,14-19,-2-1,-1-2,-2 0,-2-2,-2 0,-1-1,-2-1,-2 0,-2-1,-2-1,-1 1,-3-2,-1 1,-3-4,0 41,-1-1,1 1,-2 0,1 0,-1 0,0 0,0-1,-1 1,0 0,-1 0,1 0,-1 0,-1 0,1 0,-1 1,0-1,-1 1,1 0,-1 0,-1 0,1 0,-1 1,-4-4,7 8,0 0,0 0,0 1,0-1,0 1,1 0,-1-1,0 1,0 0,0 0,0 0,0 1,0-1,0 0,0 1,0-1,0 1,0 0,0 0,0 0,1-1,-1 2,0-1,1 0,-1 0,1 0,-1 1,1-1,-1 1,1-1,0 1,0 0,0-1,-1 2,-26 66,21 129,10-129,15 219,21-45,-42-214,-3-24</inkml:trace>
  <inkml:trace contextRef="#ctx0" brushRef="#br0" timeOffset="20839.432">19588 546,'39'-9,"17"-4,4 1,-4-3,-6 2,-2 3,-4 2,-6 4,-3 2,-9 1</inkml:trace>
  <inkml:trace contextRef="#ctx0" brushRef="#br0" timeOffset="23657.832">1329 2268,'0'0</inkml:trace>
  <inkml:trace contextRef="#ctx0" brushRef="#br0" timeOffset="27085.843">4490 2606,'-36'0,"17"-2,0 0,0 2,-1 0,1 2,0 0,0 0,0 2,1 1,-1 0,1 1,0 1,0 1,1 0,-9 7,22-12,0 1,0 0,0 0,1 0,-1 0,1 1,0-1,0 1,0 0,1 0,0 0,0 0,0 0,0 1,1-1,0 0,0 1,1-1,-1 1,1-1,0 1,1 0,-1-1,1 0,0 1,1-1,-1 1,1-1,0 0,0 0,1 0,-1 0,1-1,0 1,1-1,-1 1,1-1,0 0,0 0,0-1,0 1,1-1,-1 0,1 0,0 0,0-1,0 0,0 0,2 0,2 0,1-1,-1 0,1-1,-1 0,1 0,-1-1,1-1,-1 0,0 0,1 0,-1-1,0-1,-1 1,1-2,-1 1,1-1,-1 0,-1-1,1 0,5-5,126-148,-134 152,-4 6,-1-1,1 1,-1-1,0 1,1-1,-1 1,1-1,0 1,-1 0,1-1,0 1,0 0,0 0,0 0,0 0,0 0,0-1,0 2,0-1,1 0,-1 0,0 0,0 1,1-1,-1 0,1 1,-1-1,1 1,-1 0,0-1,1 1,-1 0,1 0,-1 0,1 0,-1 0,1 1,-1-1,1 0,-1 1,1-1,-1 1,1-1,-1 1,0-1,1 1,-1 0,26 127,-3-80,-11-27</inkml:trace>
  <inkml:trace contextRef="#ctx0" brushRef="#br0" timeOffset="27460.596">4941 2889,'172'-234,"-166"227,70-67,-76 74,1-1,0 1,0-1,0 1,0 0,0 0,0 0,0-1,-1 1,1 0,0 0,0 0,0 0,0 1,0-1,0 0,0 0,0 0,0 1,0-1,-1 1,1-1,0 0,0 1,0-1,-1 1,1 0,0-1,-1 1,1 0,0-1,-1 1,1 0,-1 0,1-1,-1 1,1 0,-1 0,0 0,0 0,1 0,-1-1,0 1,0 0,0 0,0 0,0 0,0 0,3 53,-3-49,-1 0,0 1,0-1,0 1,1-1,-1 1,1-1,1 1,-1-1,1 1,0-1,0 0,0 1,1-1,0 0,0 0,1 0,-1 0,1 0,0 0,0-1,0 1,1-1,0 0,0 0,0 0,0-1,0 0,1 1,0-1,-1-1,1 1,0-1,2 1,2-3,0 0,0-1,0 0,0 0,0-1,-1 0,1-1,0 0,-1 0,0-1,0 0,0 0,0-1,-1 0,1 0,-1-1,-1 0,1 0,-1-1,0 0,0 0,-1 0,0 0,2-5,23-23,-16 20</inkml:trace>
  <inkml:trace contextRef="#ctx0" brushRef="#br0" timeOffset="27921.268">6324 2663,'-9'28,"-4"16,1 3,2 0,3-4,3-4,1-9</inkml:trace>
  <inkml:trace contextRef="#ctx0" brushRef="#br0" timeOffset="28109.121">6268 2127,'0'0</inkml:trace>
  <inkml:trace contextRef="#ctx0" brushRef="#br0" timeOffset="28475.125">6606 2889,'0'-3,"3"-28,1 0,2 0,1 1,1 0,2 0,0 1,2 1,2-1,1 1,-15 27,1-1,-1 1,1-1,0 1,0-1,0 1,0 0,0-1,0 1,0 0,0 0,1-1,-1 1,0 0,1 0,-1 1,1-1,-1 0,1 0,-1 1,1-1,-1 1,1-1,0 1,-1 0,1 0,0-1,-1 1,1 0,0 1,-1-1,1 0,0 0,-1 1,1-1,0 1,-1-1,1 1,-1 0,1 0,-1-1,1 1,-1 0,0 0,0 1,1-1,-1 0,0 0,0 1,0-1,0 0,0 1,0-1,-1 1,1-1,0 1,-1-1,1 1,-1 0,0-1,1 1,-1 1,29 186,-28-186,-1 1,1-1,1 1,-1-1,0 0,1 0,0 0,0 0,0 0,0 0,0 0,0 0,1-1,-1 1,1-1,0 0,0 0,0 0,0 0,0-1,0 1,0-1,1 1,-1-1,0 0,1 0,-1-1,1 1,-1-1,1 0,-1 0,1 0,-1 0,1-1,0 1,-1-1,0 0,1 0,-1 0,0 0,1-1,-1 1,1-2,8-8,-1-2,0 1,-1-1,0-1,-1 0,0 0,-2-1,1 0,-2 0,0-1,-1 0,1-4,7-17,-6 19</inkml:trace>
  <inkml:trace contextRef="#ctx0" brushRef="#br0" timeOffset="28719.726">7369 2635,'-5'33,"-2"17,1 4,6-8,3-10</inkml:trace>
  <inkml:trace contextRef="#ctx0" brushRef="#br0" timeOffset="28977.355">7312 2155,'0'0</inkml:trace>
  <inkml:trace contextRef="#ctx0" brushRef="#br0" timeOffset="29677.738">8441 2663,'5'24,"1"8</inkml:trace>
  <inkml:trace contextRef="#ctx0" brushRef="#br0" timeOffset="29678.738">8413 2324,'0'0</inkml:trace>
  <inkml:trace contextRef="#ctx0" brushRef="#br0" timeOffset="30223.128">9005 2551,'-28'-1,"-1"2,1 1,0 1,0 2,-14 4,35-7,0 0,0 0,0 1,0 0,0 0,0 1,1 0,0 0,0 1,0-1,0 1,1 1,-1-1,1 1,1 0,-1 0,1 0,0 1,1-1,-1 1,1 0,0 0,1 1,1-3,0 0,1 0,0 1,0-1,0 0,0 0,1 1,0-1,0 0,0 0,1 0,0 0,0 0,0-1,1 1,-1 0,1-1,0 0,0 0,1 0,-1 0,1 0,0 0,0-1,0 0,0 0,1 0,-1-1,1 1,0-1,0 0,0 0,0-1,0 1,0-1,0 0,0-1,0 1,1-1,-1 0,0 0,0-1,0 1,1-1,-1-1,0 1,0-1,0 1,0-2,29-13,-1-1,-1-2,-1-1,-1-2,0-1,-2-1,2-3,-25 22,-4 5,-1-2,1 1,-1 0,1-1,0 1,0 0,0 0,0 0,0 0,0 0,0 0,0 0,0 0,0 0,0 0,1 0,-1 1,0-1,0 1,1-1,-1 1,1-1,-1 1,0 0,1-1,-1 1,1 0,-1 0,1 0,-1 0,1 1,-1-1,0 0,1 1,-1-1,1 0,-1 1,0 0,1-1,-1 1,0 0,0 0,0-1,0 1,1 0,-1 0,0 0,0 1,8 42,-9-40,0 0,0 0,0 0,1 0,0-1,0 1,0 0,0 0,0 0,1-1,0 1,0-1,0 1,0-1,0 0,1 0,-1 0,1 0,0 0,0 0,0-1,0 1,0-1,1 0,1 1,0-1,0-1,0 0,0 0,0 0,0-1,0 0,1 1,-1-2,0 1,0-1,0 0,0 0,0 0,0 0,0-1,0 0,-1 0,1-1,0 1,-1-1,0 0,0 0,0 0,3-3,85-95,87-159,-171 245,1 0,-2-1,0 1,-1-1,-1-1,0 1,-1-1,-1 0,0 1,-1-2,-1 1,-1 0,-1 0,0 0,-1-2,1 15,0 1,0-1,0 1,0 0,-1-1,1 1,-1 0,0 0,0 0,0 0,0 0,0 1,-1-1,1 1,-1-1,0 1,0 0,0 0,0 0,0 1,0-1,0 1,-1-1,1 1,0 0,-1 0,1 1,-1-1,1 1,-1 0,1 0,-1 0,1 0,-1 0,1 1,-1-1,1 1,-1 0,1 0,0 1,-1-1,1 1,0-1,0 1,0 0,0 0,0 1,-1 0,-7 9,0 0,1 1,0 0,1 1,0 0,1 1,0-1,2 1,0 1,0-1,2 1,0 0,0 0,2 1,0-1,1 0,0 1,1-1,1 1,1-1,1 1,0-1,1 0,3 10,-2-6,1 0,1-1,1 1,1-2,0 1,1-1,1 0,1-1,0-1,1 0,1 0,1-1,0-1,1-1,0 0,10 6,22-3,-30-16</inkml:trace>
  <inkml:trace contextRef="#ctx0" brushRef="#br0" timeOffset="29141.995">7904 1957,'-44'335,"38"-291,3 1,1 0,3 0,2 0,1 0,62 258,-61-280</inkml:trace>
  <inkml:trace contextRef="#ctx0" brushRef="#br0" timeOffset="29423.358">7707 2551,'33'4,"17"2,4 0,-3-1,-4-1,-1 3,-4 0,-4-1,-3-1,-4-2,-6-1</inkml:trace>
  <inkml:trace contextRef="#ctx0" brushRef="#br0" timeOffset="40763.782">18234 1844,'-30'82,"22"-50,1 1,2-1,1 1,2 0,1 1,2 4,-3 65,-25 101,26-131,2-61</inkml:trace>
  <inkml:trace contextRef="#ctx0" brushRef="#br0" timeOffset="40975.092">17923 2211,'39'-4,"17"-3,4 1,-4 2,-6-5,-7 1,-6 0,-4-2,-4 0,-1 2,-1-2,0-1,0-1,0-5,-4 1</inkml:trace>
  <inkml:trace contextRef="#ctx0" brushRef="#br0" timeOffset="41329.662">18629 1873,'-32'320,"13"-188,18-129,-1 0,1 0,0 1,1-1,-1 0,0 0,1 1,0-1,0 1,0-1,0 0,0 1,1-1,0 0,-1 1,1-1,0 0,1 0,-1 0,1 0,-1 0,1 0,0 0,0 0,0-1,0 1,1-1,-1 0,0 1,1-1,0 0,0 0,0-1,0 1,0-1,0 1,0-1,0 0,3 1,9-5,0-1,-1 0,1-1,-1 0,0-1,0-1,-1 0,1-1,1-2,-3 3,33-22,-32 20,0 0,1 0,0 2,0 0,1 0,0 1,0 1,11-2,-24 6,0 1,0 0,0 0,-1-1,1 1,0 1,0-1,0 0,0 0,0 1,0-1,0 1,0-1,-1 1,1 0,0 0,0 0,-1 0,1 0,-1 0,1 0,-1 1,1-1,-1 0,0 1,0-1,1 1,-1 0,0-1,-1 1,1 0,0 0,0-1,-1 1,1 0,-1 0,1 0,-1 0,0 1,-7 78,5-80,1 1,-1 0,1 1,0-1,0 0,0 0,0 0,0 1,1-1,-1 1,1-1,-1 0,1 1,0-1,0 1,0-1,0 1,1-1,-1 0,1 1,-1-1,1 0,0 1,0-1,0 0,0 0,0 0,0 1,1-1,-1-1,1 1,-1 0,1 0,0 0,0-1,0 1,0-1,0 0,0 1,0-1,0 0,0 0,1 0,-1-1,0 1,1-1,-1 1,1-1,-1 0,0 1,1-1,1-1,12-3</inkml:trace>
  <inkml:trace contextRef="#ctx0" brushRef="#br0" timeOffset="41629.393">19335 2409,'21'-12,"0"0,0-1,-1-1,0-1,-2 0,0-2,0 0,-2-1,1-2,-16 19,0 0,0 0,1 0,-1 0,0 0,0 0,0-1,0 1,0 0,0-1,-1 1,1-1,0 1,-1-1,1 1,-1-1,0 1,1-1,-1 0,0 1,0-1,0 1,0-1,0 0,0 1,-1-1,1 1,0-1,-1 0,1 1,-1-1,0 1,1 0,-1-1,0 1,0-1,0 1,0 0,0 0,0 0,-1 0,1-1,0 1,0 1,-1-1,1 0,-1 0,1 0,-1 1,1-1,-1 1,1-1,-2 1,-9 1,1 1,-1 0,1 1,0 0,-1 1,2 0,-1 1,0 0,1 1,0 0,0 0,1 1,0 1,0-1,1 1,0 1,0 0,4-6,0 1,0 0,0 0,1 0,0 0,0 0,0 1,0-1,1 1,-1 0,1 0,0 0,1 0,-1 0,1 0,0 1,1-1,-1 0,1 0,0 1,0-1,1 0,-1 1,1-1,0 0,1 0,-1 0,1 0,0 0,0 0,1 0,-1 0,1-1,0 1,1-1,-1 0,1 0,-1 0,1-1,4 3,3-1,0-1,0 0,0-1,0-1,1 0,-1 0,1-1,-1 0,1-1,-1 0,8-2,6 1</inkml:trace>
  <inkml:trace contextRef="#ctx0" brushRef="#br0" timeOffset="41991.742">19729 2494,'214'-181,"-213"180,-1 1,1-1,0 0,-1 1,1-1,0 1,0-1,-1 0,1 1,0 0,0-1,0 1,0 0,0-1,0 1,-1 0,1 0,0 0,0 0,0 0,0 0,0 0,0 0,0 0,0 0,0 0,0 1,0-1,0 0,-1 1,1-1,0 1,0-1,0 1,0-1,-1 1,1-1,0 1,-1 0,1-1,0 1,-1 0,1 0,-1 0,1-1,-1 1,0 0,1 0,-1 0,0 0,0 0,1 0,-1 0,0 0,0 0,0 0,0-1,0 1,0 0,0 0,-1 0,4 7,-1-1,1 0,0 0,0 0,1 0,0-1,0 1,0-1,1 0,0 0,1-1,-1 1,1-1,0 0,0-1,0 1,1-1,0-1,-1 1,1-1,1 0,-1-1,0 0,1 0,-1 0,1-1,-1 0,1-1,0 1,-1-2,1 1,0-1,-1 0,1-1,-1 1,1-1,-1-1,0 0,0 0,0 0,0-1,-1 0,4-2,60-98,-60 89</inkml:trace>
  <inkml:trace contextRef="#ctx0" brushRef="#br0" timeOffset="15788.584">15497 659,'47'1,"-20"0,0 0,0-2,1-1,-1-1,0-2,-1 0,12-5,-34 8,0 0,1 0,-1 0,0 0,0-1,0 0,0 0,-1 0,1 0,-1-1,0 1,0-1,0 0,0 0,-1 0,0 0,1 0,-1-1,-1 1,1-1,-1 1,0-1,0 0,0 1,0-1,-1 0,0 0,0 1,0-1,-1 0,0 0,1 1,-2-1,1 0,0 1,-1-1,0 1,0 0,0-1,-1 1,0 0,1 1,-1-1,-1 0,1 1,-3-3,-1 4,0 0,-1 1,1-1,-1 1,1 1,-1 0,0 0,1 0,-1 1,0 0,1 0,-1 1,1 0,0 0,0 1,0 0,0 0,0 1,0 0,1 0,0 1,0-1,0 1,0 0,1 1,0 0,-4 5,-2-1,1 0,0 1,0 0,2 0,-1 1,1 0,1 1,0 0,1 0,1 0,0 0,0 1,1 0,1 0,1 0,0 1,0-1,2 0,0 1,0-1,1 1,1-1,1 0,1 5,-1-13,0 0,0 1,1-2,0 1,1 0,-1-1,1 0,0 0,0 0,0-1,1 0,-1 0,1 0,0 0,1-1,-1 0,0-1,1 1,0-1,-1-1,1 1,7 0,2 0,1 0,0-1,-1 0,1-2,0 0,0-1,-1-1,1 0,1-2,1-1,0-2,-1-1,0 0,0-1,-1-1,0-1,5-5,2-2</inkml:trace>
  <inkml:trace contextRef="#ctx0" brushRef="#br0" timeOffset="16084.734">16371 490,'-20'2,"0"1,0 0,0 2,1 1,0 0,0 1,0 1,1 1,0 1,1 0,0 1,0 1,1 1,-2 3,14-11,0 0,0 0,1 0,0 1,0-1,0 1,1 0,0 0,0 0,1 0,-1 1,1-1,1 0,-1 1,1-1,0 0,0 1,1-1,0 0,0 0,0 1,1-1,0 0,0 0,1 0,0-1,0 1,0-1,0 1,1-1,0 0,0 0,0-1,1 1,0-1,0 0,0 0,0-1,0 1,1-1,0 0,-1-1,1 1,0-1,6 1,-1 0,0-1,0 0,0 0,0-1,1-1,-1 0,0-1,0 0,0 0,0-1,0-1,0 0,0 0,0-1,-1 0,0-1,0-1,0 1,1-2,25-18,-1-2,-1 0,-2-3,7-9,-34 35,19-20</inkml:trace>
  <inkml:trace contextRef="#ctx0" brushRef="#br0" timeOffset="16333.72">16851 123,'-1'-1,"1"1,-1 0,0 0,0 0,0 0,0 0,0 0,0 0,0 0,0 0,0 0,0 0,1 0,-1 1,0-1,0 0,0 1,0-1,0 1,1-1,-1 1,0-1,0 1,1 0,-1-1,0 1,1 0,-1-1,1 1,-1 0,1 0,-1-1,1 1,0 0,-1 0,1 0,0 0,0 0,-1 0,1 0,0-1,0 1,0 0,0 0,0 0,0 0,1 0,-1 0,0 0,0 0,1 0,-1-1,1 2,-2 4,-11 60,2 1,4 0,2 36,4-70,1 0,1 0,2 0,1 0,2 0,1-1,5 12,-5-23,-3-3</inkml:trace>
  <inkml:trace contextRef="#ctx0" brushRef="#br0" timeOffset="16567.438">16569 405,'33'0,"17"0,8 0,0 0,-5 0,-2 0,-6 0,-4 0,-6-4,-3-3,-2 1,-2 1,-6 1</inkml:trace>
  <inkml:trace contextRef="#ctx0" brushRef="#br0" timeOffset="14189.668">13775 659,'-25'25,"2"-4,1 2,1 0,0 1,2 1,1 1,-7 15,23-39,0 1,1-1,0 1,0-1,-1 1,1 0,1-1,-1 1,0 0,1 0,-1 0,1-1,0 1,0 0,0 0,0 0,1 0,-1-1,1 1,0 0,-1 0,1-1,1 1,-1 0,0-1,0 1,1-1,0 0,-1 1,1-1,0 0,0 0,0 0,0 0,1-1,-1 1,0 0,1-1,-1 0,1 1,0-1,-1 0,1-1,0 1,0 0,-1-1,1 1,2-1,3 0,-1 0,1 0,-1-1,1 0,-1-1,1 1,-1-1,0-1,0 1,0-1,0-1,0 1,-1-1,1 0,-1-1,0 0,-1 1,1-2,-1 1,0-1,0 0,-1 0,1 0,-1 0,-1-1,1 0,-1 0,0 0,-1 0,0 0,0 0,0-1,-1 1,0-1,0-4,0 4,0-1,-1 1,0 0,0 0,0 0,-1 0,0-1,-1 1,0 0,0 0,-1 1,0-1,0 0,-1 1,0 0,0 0,0 0,-1 0,0 1,-1 0,1 0,-2-1,-18-8,32 23,8 1,0 0,0-1,1-1,-1 0,2-2,-1 0,0 0,1-2,0 0,0 0,0-2,5 0,-10-3,0-1,0 0,0-1,0 0,-1-1,0 0,0-1,0 0,-1-1,0 0,0-1,0 0,-1 0,-1-1,1 0,-1 0,-1-1,0 0,0-1,3-7,18-29,-3-1,-1-1,-3-2,-1 0,10-49,-26 85,0 0,-2-1,1 1,-2-1,0 1,-1-1,0 1,-2-1,0 1,-2-8,4 22,0 1,0-1,0 1,0-1,0 1,0-1,0 1,-1-1,1 1,0-1,0 1,-1-1,1 1,0-1,-1 1,1-1,0 1,-1 0,1-1,-1 1,1 0,-1-1,1 1,-1 0,1 0,-1-1,1 1,-1 0,1 0,-1 0,1 0,-1 0,1-1,-1 1,1 0,-1 0,1 0,-1 1,0-1,1 0,-1 0,1 0,-1 0,1 0,-1 1,1-1,-1 0,1 0,-1 1,1-1,0 0,-1 1,1-1,-1 1,1-1,0 0,-1 1,1-1,0 1,-1-1,1 1,0-1,0 1,0-1,-1 1,1-1,0 1,0-1,0 1,0 0,-18 38,-5 37,2 1,4 0,4 1,3 1,0 58,8-114,1 1,1-1,1 1,1-1,1 0,1 1,1-1,2-1,0 1,1-1,1 0,1-1,1 0,0-1,2 0,0-1,2 0,0-1,1-1,0 0,17 12,-27-25,-1 0,1 0,1-1,-1 0,0 0,1-1,0 1,-1-1,1-1,0 1,0-1,0 0,0-1,0 0,0 0,0 0,0-1,0 0,0-1,0 1,-1-1,1 0,0-1,-1 0,0 0,1 0,-1-1,0 0,-1 0,1 0,-1-1,0 0,0 0,0 0,-1-1,0 1,0-1,2-4,1-1,-1 1,-1-1,0 0,0 0,-1-1,-1 1,0-1,0 0,-1 0,-1 0,0 0,0 0,-1 0,-1 0,0 0,-1 0,0 0,-1 0,0 0,0 1,-2-1,1 1,-2 0,1 1,-1-1,-1 1,0 0,0 1,-1-1,-1 2,1-1,-1 1,-1 0,-2-1,2 3,0 0,0 1,0 0,-1 1,1 0,-1 1,0 0,0 0,-1 1,1 1,0 0,-1 1,1 0,0 0,-1 1,0 1,-7 4</inkml:trace>
  <inkml:trace contextRef="#ctx0" brushRef="#br0" timeOffset="15086.083">14847 744,'25'-15,"0"-2,-2 0,0-1,0-1,-2-1,-1-1,0-1,16-24,-36 44,1 1,-1 0,1 0,-1-1,1 1,-1 0,1 0,0 0,0 0,0 0,-1 0,1 0,0 0,0 0,1 0,-1 0,0 0,0 1,0-1,0 0,1 1,-1-1,0 1,0 0,1-1,-1 1,0 0,1 0,-1 0,0 0,1 0,-1 0,1 0,-1 0,0 0,1 1,-1-1,0 1,0-1,1 1,-1-1,0 1,0 0,0-1,0 1,0 0,0 0,0 0,0 0,0 0,0 0,0 0,0 0,-1 0,1 1,-1-1,1 0,46 187,-28-79,-5-1,-5 2,-4 0,-2-73,-1 0,-2 0,-2-1,-1 1,-2 0,-1-1,-2 0,-1 0,-2-1,-2 0,-1-1,-1-1,-8 10,17-34,0-1,-1 1,0-2,-1 1,1-1,-1 0,-1 0,1-1,-1-1,0 1,0-1,-1-1,0 0,0 0,0-1,0 0,0 0,-1-2,1 1,-1-1,1 0,-1-1,1-1,-10-1,16 1,1 0,-1-1,1 1,0-1,0 0,0 0,0 0,0 0,0-1,0 1,1-1,-1 0,1 1,0-1,0 0,0-1,0 1,0 0,1 0,0-1,-1 1,1-1,0 1,1-1,-1 0,1 1,-1-1,1 0,0 1,1-2,-1-5,1 0,1 0,0 0,0 0,1 0,0 0,1 1,0-1,0 1,4-4,187-247,-58 120,-123 128</inkml:trace>
  <inkml:trace contextRef="#ctx0" brushRef="#br0" timeOffset="15340.26">15101 123,'-5'-5,"4"-1,6 0,2 1</inkml:trace>
  <inkml:trace contextRef="#ctx0" brushRef="#br0" timeOffset="32226.697">13125 2437,'-4'24,"-3"8</inkml:trace>
  <inkml:trace contextRef="#ctx0" brushRef="#br0" timeOffset="32393.459">13154 2042,'0'0</inkml:trace>
  <inkml:trace contextRef="#ctx0" brushRef="#br0" timeOffset="32645.214">13577 1788,'-5'38,"-1"18,0 9,-4 2,0 1,2-3,2-7,3-4,0-6,2-7,1-1,0-1,1-4,-1-2,1-3,-1-6</inkml:trace>
  <inkml:trace contextRef="#ctx0" brushRef="#br0" timeOffset="33275.958">13492 2268,'26'23,"0"-2,1 0,1-2,0-1,2-1,0-2,9 3,-33-16,-1 0,1-1,0 1,0-1,1 0,-1-1,0 0,0 0,0 0,0 0,0-1,0 0,0-1,0 1,0-1,0 0,0-1,-1 1,1-1,-1 0,0 0,0-1,0 0,0 0,-1 0,1 0,-1-1,0 1,0-1,-1 0,0-1,0 1,0 0,0-1,-1 0,0 1,0-1,0-2,-2 7,0 0,0-1,0 1,0 0,1 0,-1-1,0 1,1 0,-1 0,0 0,1-1,0 1,-1 0,1 0,0 0,-1 0,1 0,0 0,0 0,0 0,0 0,0 1,0-1,0 0,0 1,0-1,1 0,-1 1,0 0,0-1,0 1,1 0,-1-1,0 1,0 0,1 0,-1 0,0 0,1 0,-1 0,0 1,0-1,1 0,-1 1,0-1,0 0,0 1,1 0,-1-1,0 1,0 0,0-1,0 1,0 0,0 1,96 91,-80-75,0 0,0 1,-2 1,-1 0,0 1,-1 1,-2 0,0 1,-1 0,-2 0,6 25,-11-35,4 6,-2 0,0 1,-1-1,-1 1,-1 0,0 0,-2 0,0 0,-1 0,-1 0,-1 0,-1-1,-1 1,-1-1,0 0,-3 5,7-22,0 1,1-1,-1 1,0-1,0 0,0 1,-1-1,1 0,0-1,-1 1,0 0,1-1,-1 1,0-1,0 0,1 0,-1 0,0 0,0 0,0-1,0 0,0 1,0-1,0 0,-1 0,1-1,0 1,0 0,0-1,0 0,1 0,-1 0,0 0,0 0,0-1,1 1,-1-1,1 0,-1 0,1 0,0 0,0 0,-1 0,2 0,-1-1,-1-1,-3-5,1-1,0 1,1-1,0 1,0-1,1-1,1 1,0 0,0 0,1-1,0 1,1-1,0 0,0 1,1-1,1 1,0 0,0-1,1 1,1 0,-1 0,1 1,1-1,0 1,0 0,1 0,0 0,1 1,0 0,0 0,1 1,3-3,11-6,0 1,1 1,1 2,0 0,0 1,2 1,79-36,-89 38</inkml:trace>
  <inkml:trace contextRef="#ctx0" brushRef="#br0" timeOffset="33945.397">13352 2155,'33'-10,"16"-3,5 1,-2 2,-6 3,-5 3,-5 2,-4 1,-7 1</inkml:trace>
  <inkml:trace contextRef="#ctx0" brushRef="#br0" timeOffset="5967.618">10980 772,'-19'-3,"-1"1,0 1,0 1,0 0,0 2,0 0,1 1,-1 1,1 1,-2 1,13-4,-1 1,1 0,1 1,-1 0,0 0,1 1,0-1,0 2,0-1,1 1,0 0,0 0,0 0,1 1,0 0,0 0,1 1,0-1,0 1,0 0,1 0,1 0,-1 0,1 4,1-8,1 1,0-1,0 0,0 1,1-1,-1 0,1 1,0-1,0 0,1 0,-1 0,1 0,0 0,0 0,0-1,1 1,-1 0,1-1,0 0,0 0,0 0,0 0,1 0,-1-1,1 1,-1-1,1 0,0 0,0 0,0-1,0 1,0-1,1 0,-1 0,0-1,0 1,1-1,-1 0,0 0,1 0,-1-1,0 1,1-1,-1 0,2-1,11-4,0 0,0-2,0 0,-1-1,0 0,0-1,-1-1,-1-1,0 0,0-1,2-4,72-57,-87 73,0-1,0 1,0 0,0 0,0 0,1 0,-1 0,0 0,1 1,-1-1,0 0,1 1,-1-1,1 1,-1-1,1 1,-1-1,1 1,-1 0,1 0,0 0,-1 0,1 0,-1 0,1 1,-1-1,1 0,-1 1,1-1,-1 1,1 0,-1-1,1 1,-1 0,0 0,0 0,1 0,-1 0,0 0,0 0,0 0,0 1,0-1,0 0,-1 1,1-1,0 1,59 166,-50-154</inkml:trace>
  <inkml:trace contextRef="#ctx0" brushRef="#br0" timeOffset="6365.949">11347 1083,'178'-277,"-178"276,0 0,1 0,-1 1,0-1,1 0,-1 0,1 0,-1 1,1-1,-1 0,1 1,-1-1,1 0,0 1,-1-1,1 1,0-1,0 1,0-1,-1 1,1-1,0 1,0 0,0 0,0-1,-1 1,1 0,0 0,0 0,0 0,0 0,0 0,0 0,0 0,0 0,-1 1,1-1,0 0,0 0,0 1,0-1,-1 1,1-1,0 1,0-1,-1 1,1-1,0 1,-1-1,1 1,-1 0,1 0,0-1,-1 1,20 53,-17-40,-2-10,-1 0,0 1,1-1,0 0,0 0,0 1,1-1,-1 0,1 0,0 0,0-1,1 1,-1 0,1-1,0 1,-1-1,2 0,-1 0,0 0,1-1,-1 1,1-1,-1 1,1-1,0 0,0-1,0 1,1-1,-1 0,0 0,0 0,1 0,-1-1,0 0,1 0,-1 0,0 0,1-1,-1 1,0-1,0 0,1-1,-1 1,4-3,103-116,-94 105</inkml:trace>
  <inkml:trace contextRef="#ctx0" brushRef="#br0" timeOffset="13088.201">12081 716,'5'191,"-4"-187,-1-1,1 0,0-1,0 1,0 0,1 0,-1 0,0-1,1 1,0 0,0-1,0 0,0 1,0-1,0 0,0 0,1 0,-1 0,1-1,0 1,-1-1,1 1,0-1,0 0,0 0,0 0,0-1,0 1,0-1,0 1,0-1,0 0,0 0,0 0,0-1,0 1,0-1,0 0,0 0,0 0,0 0,0 0,-1 0,1-1,0 0,-1 1,3-3,78-89,-50 48,54-72,-87 115,1 1,0 0,-1 0,1-1,0 1,0 0,0 0,0 0,0 0,0 0,0 0,0 0,1 0,-1 1,0-1,0 0,1 1,-1-1,0 1,1-1,-1 1,1 0,-1-1,0 1,1 0,-1 0,1 0,-1 0,1 0,-1 1,1-1,-1 0,0 1,1-1,-1 1,0-1,1 1,-1-1,0 1,0 0,1 0,-1 0,0 0,0 0,0 0,0 0,0 0,0 0,-1 0,1 1,0-1,0 1,11 22,-2 0,0 0,-1 1,-2 0,-1 1,0 0,-1 13,2-4,0 11,-1 0,-2 0,-2 1,-2-1,-5 32,4-69,-4 57,-3-1,-3 0,-2 0,-4-2,-11 27,27-84,0-1,-1 1,0-1,0 1,0-1,-1 0,0 0,0 0,0 0,-1 0,0-1,0 0,0 0,0 0,0 0,-1 0,0-1,0 0,0 0,0 0,0-1,0 1,-1-1,1 0,-1-1,0 0,1 0,-1 0,0 0,0-1,0 0,1 0,-6-1,5-4,1 1,0-1,0 0,0 0,0-1,1 1,0-1,0 0,0 0,1-1,0 1,0-1,1 1,0-1,0 0,0 0,1 0,0 0,0 0,1 0,0-1,0 1,2-18,0 0,2 0,0 1,2-1,0 1,2 0,1 1,1 0,1 0,0 1,2 0,11-13,-2 3</inkml:trace>
  <inkml:trace contextRef="#ctx0" brushRef="#br0" timeOffset="30939.331">10586 2381,'99'228,"-99"-227,0 1,1 0,-1 0,1 0,-1-1,1 1,0 0,-1-1,1 1,0 0,0-1,0 1,0-1,1 0,-1 1,0-1,1 0,-1 0,0 0,1 0,0 0,-1 0,1 0,-1 0,1-1,0 1,0 0,-1-1,1 0,0 1,0-1,0 0,-1 0,1 0,0 0,0 0,0-1,-1 1,1 0,0-1,0 1,-1-1,1 0,0 0,-1 0,1 1,0-2,5-11,-1 0,-1 0,0 0,-1-1,0 0,-1 0,-1 0,1-10,10-46,-11 64,-1-2,1 1,-1 0,2 0,-1 1,1-1,0 0,0 1,1 0,0 0,0 0,0 0,2-1,4 1</inkml:trace>
  <inkml:trace contextRef="#ctx0" brushRef="#br0" timeOffset="31472.529">10980 2635,'20'4,"0"-1,-1-1,1 0,0-2,0 0,0-1,0-1,-1-1,1 0,-1-2,0 0,0-2,0 0,-1-1,0 0,16-11,-29 16,1 1,-1-1,0 0,0-1,-1 1,1-1,-1 0,0 0,0 0,0 0,0-1,-1 0,0 0,0 0,0 0,0 0,-1 0,0-1,0 1,-1-1,1 0,-1 0,0 1,-1-1,1 0,-1 0,-1 0,1 1,-1-1,0 0,0 0,0 1,-1-1,0 1,0-1,0 1,-3 1,0 0,0 0,0 1,0-1,0 1,-1 0,1 1,-1 0,0 0,0 0,0 0,0 1,0 0,0 0,0 1,0-1,-1 1,1 1,0-1,0 1,0 0,0 1,0-1,0 1,0 0,1 1,-1 0,1-1,-1 2,1-1,0 1,0-1,1 1,-1 1,1-1,0 1,0-1,0 1,1 0,-1 0,1 1,1-1,-1 1,1 0,0-1,-1 5,1-2,0-1,1 1,0-1,0 1,0 0,1-1,1 1,-1 0,1-1,0 1,1 0,0-1,0 0,1 1,-1-1,2 0,-1 0,1-1,0 1,0-1,1 0,0 0,0 0,0 0,1-1,0 0,0 0,0-1,0 0,1 0,0 0,0-1,0 0,0 0,0-1,1 1,-1-2,1 1,0-1,3 0,8-1,1 0,-1-1,0-1,0-1,0-1,-1 0,1-1,-1-1,0-1,0-1,-1 0,0-2,-1 1,0-2,0 0,-1-1,-1-1,0 0,0-1,1-3,10-8,-1 0,-1-2,-1 0,-2-2,0 0,-3-1,0-1,-2 0,-1-1,5-20,-17 45,6-13,-1-1,0 0,-2 0,-1 0,0-1,-2 0,0 0,-2 0,0 1,-2-1,0-1,1 20,1 1,0-1,-1 1,0-1,0 1,0 0,0 0,0-1,0 1,0 0,-1 0,1 0,-1 0,0 0,1 0,-1 1,0-1,0 1,0-1,0 1,0-1,-1 1,1 0,0 0,-1 0,1 1,0-1,-1 0,1 1,-1 0,1-1,-1 1,1 0,-1 0,1 0,-1 1,1-1,-1 1,1-1,0 1,-1 0,1 0,0 0,-1 0,1 0,0 1,0-1,0 1,0-1,0 1,-1 1,-7 5,1 0,-1 0,2 1,-1 0,1 1,1 0,0 0,0 1,1-1,0 1,1 1,0-1,1 1,0 0,1 0,0 0,1 6,-4 20,3 0,1 1,2-1,2 1,1 1,-2-28,-1-1,2 1,0-1,0 0,1 0,0 0,1 0,0 0,1-1,0 1,1-1,0-1,0 1,1-1,0 0,1 0,0-1,0 0,1-1,0 0,0 0,1 0,0-2,0 1,0-1,7 2,51-11,-49-1</inkml:trace>
  <inkml:trace contextRef="#ctx0" brushRef="#br0" timeOffset="31741.628">12279 2296,'-8'13,"-1"1,0 1,0 0,2 0,0 1,0 0,2 0,0 0,1 1,0 0,2 0,-1 7,3-21,1-1,-1 1,1-1,0 1,0-1,0 1,0-1,0 0,0 1,0-1,1 0,-1 0,1 0,0 0,-1 0,1 0,0-1,0 1,0-1,1 1,-1-1,0 0,0 1,1-1,-1 0,1-1,-1 1,1 0,-1-1,1 1,-1-1,1 0,-1 0,1 0,1 0,90-22,-90 19,0 1,1-1,-1 0,-1 0,1-1,0 1,-1-1,0 0,0 0,0 0,0 0,0 0,-1-1,0 1,0-1,0 0,-1 1,1-1,-1 0,0 0,-1 0,1 0,-1 0,0 0,0 0,-1 0,1 0,-1 0,0 0,0 0,-1 1,1-1,-1 0,0 1,-1-1,1 1,-1 0,0-1,0 1,0 1,0-1,-1 0,0 1,1 0,-1 0,0 0,-1 0,1 0,0 1,-1 0,0 0,1 0,-1 1,-1-1,-45 2,27 6</inkml:trace>
  <inkml:trace contextRef="#ctx0" brushRef="#br0" timeOffset="32044.724">12899 2324,'-22'3,"0"0,0 1,0 1,1 1,0 1,0 0,0 2,1 1,0 0,1 1,0 2,-12 10,28-20,0 1,0-1,0 0,1 1,0 0,-1 0,1 0,1 0,-1 0,1 0,-1 0,1 0,0 0,1 1,-1-1,1 0,0 1,0-1,0 1,1-1,-1 0,1 1,0-1,0 0,1 0,-1 0,1 0,0 0,0 0,0 0,1-1,-1 1,2 1,2 3,-1-1,2 1,-1-1,1 0,0-1,1 0,0 0,0 0,0-1,0 0,1-1,0 0,0 0,9 2,-7-4,1 0,0 0,0-1,0-1,0 0,0 0,0-1,0-1,-1 0,2-1,6-4</inkml:trace>
  <inkml:trace contextRef="#ctx0" brushRef="#br0" timeOffset="39094.689">15751 2381,'-10'-8,"0"1,0 1,0 0,0 0,-1 1,0 0,0 0,-1 2,1-1,-1 1,0 1,1 0,-1 1,0 0,0 1,0 0,0 1,0 1,0-1,0 2,1 0,-1 0,1 1,-1 0,2 1,-11 6,14-6,1-1,0 1,0 1,0-1,0 1,1 0,0 0,1 0,-1 1,1 0,0 0,1 0,0 0,0 1,0-1,1 1,0-1,1 1,0 0,0 0,0 0,1 0,0 0,1 0,0-1,0 1,1 0,0 0,1 4,-1-9,0-1,-1 1,1 0,0-1,0 0,0 1,1-1,-1 0,0 0,1 0,0 0,-1-1,1 1,0-1,0 1,0-1,0 0,0 0,0 0,0-1,0 1,0-1,1 0,-1 0,0 0,0 0,0 0,0-1,0 1,1-1,-1 0,2-1,91-49,31-95,-127 145,1 0,-1 0,1 0,-1 0,1 0,0 0,-1 0,1 0,0 1,0-1,-1 0,1 0,0 1,0-1,0 0,0 1,0-1,0 1,0-1,0 1,0 0,0-1,0 1,0 0,0 0,0 0,1 0,-1 0,0 0,0 0,0 0,0 0,0 0,0 1,0-1,0 0,0 1,0-1,0 1,0-1,0 1,0-1,0 1,0 0,0-1,0 1,-1 0,1 0,0 0,-1 0,1 0,0 0,-1 0,1 0,-1 0,0 0,1 0,-1 0,0 0,29 77,-27-67,0-1,1 0,0 0,1-1,0 1,0-1,1 1,0-1,1-1,0 1,0-1,1 0,0-1,1 1,-1-1,1-1,1 1,1-1,17 6,-3-5</inkml:trace>
  <inkml:trace contextRef="#ctx0" brushRef="#br0" timeOffset="39508.09">16089 2606,'209'-273,"-189"264,-15 40,-4-15,-1-11,0 0,0-1,0 1,0-1,1 1,0-1,0 1,0-1,0 1,1-1,0 0,0 0,0 0,0 0,1 0,-1 0,1-1,0 1,0-1,0 0,1 1,-1-2,1 1,0 0,0-1,0 1,0-1,0 0,0-1,0 1,1-1,-1 0,1 0,-1 0,1 0,-1-1,1 0,-1 0,1 0,2-1,3-4,0 0,-1-1,0-1,0 0,0 0,-1 0,0-1,-1-1,0 1,6-9,37-38,-37 44</inkml:trace>
  <inkml:trace contextRef="#ctx0" brushRef="#br0" timeOffset="40008.102">17049 2240,'-59'24,"36"-17,0 2,1 0,0 2,1 0,0 1,1 2,1 0,0 1,-10 10,26-23,0 1,0-1,0 1,1 0,-1 1,1-1,0 0,0 0,0 1,0 0,1-1,-1 1,1 0,0 0,0-1,0 1,0 0,1 0,0 0,0 0,0 0,0 0,1 0,-1 0,1 0,0 0,0 0,0-1,1 1,-1 0,1-1,0 1,0-1,0 1,1-1,-1 0,1 0,0 0,0-1,0 1,0 0,0-1,0 0,1 0,-1 0,1 0,2 0,10 0,1-2,-1 0,0-1,1-1,-1-1,0 0,0-1,-1 0,1-1,-1-1,0-1,0 0,-1-1,0 0,0-1,-1-1,0 0,-1-1,2-2,15-14,-1-1,-2-1,0-1,-2-2,-2 0,-1-2,-1 0,10-26,-23 46,-1 1,-1-1,0 0,-1-1,0 1,-2-1,1 0,-2 1,0-1,0 0,-2 0,0 0,0 0,-2 1,0-2,1 12,1 1,-1-1,-1 0,1 1,0 0,-1-1,0 1,0 0,0 0,0 0,0 1,0-1,-1 1,1 0,-1 0,0 0,1 0,-1 1,0 0,0-1,0 1,0 1,0-1,-1 0,1 1,0 0,0 0,0 0,0 1,0-1,-1 1,1 0,0 0,0 1,1-1,-1 1,0 0,0 0,1 0,-1 0,1 1,0-1,0 1,0 0,-1 1,-8 4,1-1,0 2,1 0,0 0,0 0,1 2,1-1,0 1,0 0,1 0,0 1,1 0,0 1,1-1,0 1,1 0,1 0,0 0,1 1,0-1,1 8,-1 1,1 0,1-1,1 1,1-1,1 1,0-1,2 0,1 0,0-1,2 1,0-2,1 1,1-1,1 0,1-1,0 0,12 12,-8-15,-1 0,2-1,0-1,0 0,2-2,-1 0,4 1,3 0</inkml:trace>
  <inkml:trace contextRef="#ctx0" brushRef="#br0" timeOffset="23241.21">707 2437,'-15'-4,"0"0,0 1,0 1,-1 0,0 1,1 1,-1 0,1 1,-1 1,1 0,0 1,-1 1,1 0,1 1,-1 1,1 0,0 1,0 1,1 0,-9 7,11-4,0 1,1 1,1 0,0 1,1 0,0 0,1 0,0 1,1 0,1 1,1-1,0 1,1 0,0 0,2 0,0 0,0 0,2 0,0 0,1 1,0-1,1-1,4 12,-6-22,0-1,0 1,0-1,1 1,0-1,0 1,0-1,0 0,1 0,-1 0,1 0,0-1,0 1,0-1,1 1,-1-1,1 0,0-1,0 1,0-1,0 1,0-1,1 0,-1-1,1 1,-1-1,1 0,-1 0,1 0,0-1,0 1,-1-1,1 0,0-1,-1 1,1-1,0 0,-1 0,1 0,-1-1,1 0,3-2,6-7,1-2,-2 0,0 0,-1-1,0-1,-1 0,-1-1,0 0,-1 0,-1-1,-1 0,1-1,13-26,-14 29,10-19,0 1,3 0,0 1,21-23,-40 54,0-1,0 1,0-1,0 1,0-1,0 1,0 0,1 0,-1-1,0 1,1 0,-1 0,1 0,0 1,-1-1,1 0,-1 1,1-1,0 0,0 1,-1 0,1 0,0-1,0 1,-1 0,1 0,0 0,0 1,0-1,-1 0,1 1,0-1,-1 1,1 0,0-1,-1 1,1 0,-1 0,1 0,-1 0,1 0,-1 0,0 1,0-1,1 0,-1 1,7 13,-2 0,1 1,-2-1,0 1,-1 0,0 1,-2-1,0 1,-1-1,0 16,3 27,4 21,-4 0,-3 1,-4-1,-4 0,-2 0,-14 42,13-73,-2 0,-2-1,-3 0,-1-2,-3 0,-1-1,-2-1,-3-2,-11 13,22-33,11-14,1-1,-1 0,0-1,-1 1,1-1,-1 0,-1 0,1-1,-1 0,0 0,0-1,0 1,-1-1,0-1,0 1,6-4,0 0,1 0,-1 0,0 1,1-2,-1 1,0 0,1 0,-1 0,0-1,1 1,-1-1,0 1,1-1,-1 0,1 0,-1 1,1-1,0 0,-1 0,1-1,0 1,-1 0,1 0,0-1,0 1,0 0,0-1,1 1,-1-1,0 1,1-1,-1 0,0 1,1-1,0 1,-1-3,-3-65,14 9,3-1,3 1,2 2,19-40,-31 80,113-275,-62 189,-44 92</inkml:trace>
  <inkml:trace contextRef="#ctx0" brushRef="#br0" timeOffset="23486.583">1244 2635,'5'33,"1"17,0 4,-1-3,-1-4,-2-6,-1-5,0-4,-6-8,-2-2,1-6</inkml:trace>
  <inkml:trace contextRef="#ctx0" brushRef="#br0" timeOffset="23937.73">1527 2635,'-1'36,"2"-1,2 1,1 0,2-1,1 0,2 0,2-1,11 26,13-5,-34-54,0 0,0 0,0 0,0 0,0 0,0 0,0-1,0 1,0 0,1-1,-1 1,0-1,0 1,1-1,-1 0,0 0,1 1,-1-1,0 0,1 0,-1 0,0 0,1 0,-1-1,0 1,0 0,1-1,-1 1,0-1,0 1,1-1,-1 1,0-1,0 0,0 0,0 0,0 0,0 1,0-1,0 0,0 0,-1-1,1 1,0 0,8-13,-1 0,0 0,-1-1,-1 0,0 0,-1 0,-1-1,0-2,12-35,5-13,63-149,-77 203</inkml:trace>
  <inkml:trace contextRef="#ctx0" brushRef="#br0" timeOffset="24238.286">2119 2832,'47'-22,"-29"15,-1-1,0 0,0-1,-1-1,0 0,-1-1,0-1,-1 0,0-1,-1-1,6-7,-17 19,0-1,0 0,-1 1,1-1,-1 0,1 0,-1 0,0 0,0 0,0 0,0 0,-1 0,1-1,-1 1,0 0,0 0,0-1,0 1,0 0,-1 0,0-1,1 1,-1 0,0 0,-1 0,1 0,-1 0,1 0,-1 1,0-1,0 0,0 1,0 0,0-1,-1 1,1 0,-1 0,1 0,-1 0,0 1,0-1,0 1,0-1,0 1,0 0,-3 0,-2 0,0 0,-1 0,1 1,-1 1,1-1,-1 1,1 1,0-1,0 1,0 1,0 0,0 0,0 0,0 1,1 0,0 1,0 0,0 0,1 0,-1 1,1 0,1 0,-1 0,1 1,0 0,0 0,1 0,0 1,0-1,1 1,0 0,1 0,-1 0,1 0,1 1,-1 6,-1-5,1-1,1 1,0-1,0 1,1 0,0-1,0 1,1 0,0-1,1 1,0-1,1 0,0 0,0 1,1-2,0 1,1 0,0-1,0 0,0 0,1 0,1-1,4 5,54 27,-35-27</inkml:trace>
  <inkml:trace contextRef="#ctx0" brushRef="#br0" timeOffset="24691.055">2571 3002,'61'-65,"-3"-2,-2-3,35-61,-65 99,-17 32,-9 22,-3-13,1-1,0 1,1 0,0 0,0-1,1 1,0 0,1 0,0 0,0 0,1-1,0 1,0 0,1-1,0 0,1 1,0-2,0 1,1 0,0-1,0 0,1 0,-1 0,2 0,-1-1,1 0,0-1,0 0,6 4,-6-6,0 0,-1 0,1-1,0 1,0-2,1 1,-1-1,0 0,0-1,1 0,-1 0,0 0,1-1,-1 0,0 0,0-1,0 0,0 0,0-1,0 0,-1 0,1-1,-1 1,0-1,0-1,0 1,-1-1,1 0,-1 0,0-1,-1 0,1 1,-1-1,0-1,-1 1,0-1,0 1,2-7,-4 11,5-9,0-1,-1 1,0-1,-1-1,-1 1,0 0,0-1,-1 0,0-7,-5 1</inkml:trace>
  <inkml:trace contextRef="#ctx0" brushRef="#br0" timeOffset="43280.889">369 4187,'29'7,"1"0,0-2,0-2,0 0,0-2,1-1,-1-2,0-1,0-1,0-1,-1-2,0-1,0-2,-1 0,0-2,0-1,-2-1,5-4,-15 10,0 0,-1-2,0 1,0-2,-1 0,0-1,-1 0,0-1,-1 0,-1-1,0-1,-1 0,0 0,-1-1,-1 0,-1 0,0-1,-1 0,-1 0,0-1,-4 16,-1 0,1 0,-1 0,1 0,-1 0,0 0,0-1,0 1,0 0,0 0,0 0,-1-1,1 1,-1 0,0 0,1 0,-1 0,0 0,0 0,0 0,0 0,-1 1,1-1,0 0,-1 1,1-1,-1 1,0-1,0 1,1 0,-1-1,0 1,0 0,0 0,0 1,0-1,0 0,0 1,0-1,-1 1,1 0,0-1,0 1,0 0,-1 0,1 1,0-1,0 0,0 1,0-1,0 1,0 0,0 0,0 0,0 0,0 0,0 0,-1 1,-7 8,0 1,1 0,0 1,1-1,0 2,0-1,2 1,0 0,0 1,1-1,0 2,-1 1,-32 96,5 1,5 2,5 1,5 1,5-21,-5 0,-3-2,-5 0,-3-2,-5-1,-18 32,44-109,0 1,-1-1,0 0,-1-1,-1 0,0-1,0 0,-1-1,-1 0,0-1,-1 0,0-1,0-1,-1 0,0-1,0 0,-8 2,17-8,1 1,0-1,-1 0,1 0,-1-1,1 0,-1 0,0 0,1 0,-1-1,1 0,-1 0,1-1,0 1,0-1,-1 0,1 0,0-1,1 0,-1 0,0 0,1 0,0-1,0 0,0 1,0-2,0 1,1 0,0-1,0 1,0-1,0 0,1 0,0 0,0 0,0-1,1 1,-1-4,0-11,0 0,2-1,1 1,0 0,1-1,1 1,1 0,1 1,1-1,1 1,0 0,1 0,1 1,1 0,1 1,0 0,1 0,1 2,0-1,2 2,-1 0,2 0,3-1,-1 4,1 1,0 0,1 2,-1 0,1 2,1 0,-1 1,1 1,0 1,0 1,0 0,14 2,1-2,29-9,-39 5</inkml:trace>
  <inkml:trace contextRef="#ctx0" brushRef="#br0" timeOffset="43542.636">1300 4554,'-28'14,"-1"2,2 2,0 0,2 1,0 2,1 1,1 0,-15 20,35-39,1 0,-1 1,0 0,1-1,0 1,0 0,0 0,0 0,1 0,-1 0,1 1,0-1,0 0,1 1,-1-1,1 0,0 1,0-1,1 1,-1-1,1 0,0 1,0-1,0 0,1 0,0 0,-1 0,1 0,1 0,-1 0,0 0,1-1,0 0,0 1,0-1,0 0,1 0,-1-1,1 1,-1-1,1 1,0-1,0-1,0 1,3 1,4-2,0 0,0 0,0-1,0 0,0-1,-1 0,1 0,0-2,-1 1,1-1,-1-1,0 0,0 0,0-1,-1 0,1-1,-1 0,0 0,-1-1,0 0,0-1,0 0,-1 0,0-1,-1 1,0-1,0-1,0-2,-2 4,0 0,-1 1,0-1,0-1,-1 1,-1 0,1-1,-1 1,0-1,-1 1,0-1,0 1,-1-1,0 1,-1-1,0 1,0 0,-1 0,-1-4,-9-13</inkml:trace>
  <inkml:trace contextRef="#ctx0" brushRef="#br0" timeOffset="43848.342">1780 4046,'-186'576,"166"-514,3 2,3 0,0 22,13-80,0-3,-1 0,1 0,0 0,1 1,-1-1,1 0,-1 1,1-1,0 1,0-1,1 0,-1 1,1-1,-1 0,1 1,0-1,0 0,1 0,-1 0,1 0,-1 0,1 0,0 0,0 0,0-1,0 1,1-1,-1 0,1 1,0-1,9-2</inkml:trace>
  <inkml:trace contextRef="#ctx0" brushRef="#br0" timeOffset="44092.02">2091 4103,'-15'33,"-8"21,-2 6,-1 3,0-1,-2 0,5-2,2-1,3-6,1-7,3-2,4-3,3-5,4-2,2-4,0-5</inkml:trace>
  <inkml:trace contextRef="#ctx0" brushRef="#br0" timeOffset="44359.666">2345 4554,'-22'19,"1"2,1 0,1 1,0 1,2 1,1 0,1 1,1 1,2 1,-6 15,17-39,0 0,0-1,1 1,-1 0,1 0,0 0,0 0,0 0,0 0,0 0,1-1,-1 1,1 0,-1 0,1 0,0-1,1 1,-1 0,0-1,1 1,-1-1,1 1,0-1,0 0,-1 0,2 0,-1 0,0 0,0 0,1-1,-1 1,1-1,-1 1,1-1,0 0,-1 0,1 0,0 0,5 1,1 0,-1-1,0 0,1 0,-1-1,1 0,-1 0,0-1,1 0,-1-1,0 0,6-2,-8 2,1 0,-1-1,0 0,0 0,0-1,0 1,-1-1,1 0,-1-1,0 0,0 1,-1-1,0-1,0 1,0-1,0 0,-1 1,0-2,0 1,0 0,-1 0,0-1,0 0,-1 1,0-1,0 0,-1 1,1-1,-1 0,-1 0,1 0,-1 1,-1-1,1 0,-1 1,0-1,0 1,-1 0,0 0,0 0,-3-4,-57-50,45 53</inkml:trace>
  <inkml:trace contextRef="#ctx0" brushRef="#br0" timeOffset="44811.558">2542 4667,'-21'110,"21"-107,0-1,1 1,-1-1,0 1,1-1,-1 1,1-1,0 1,0-1,0 0,0 1,0-1,1 0,-1 0,1 0,-1 0,1 0,0 0,-1 0,1 0,0-1,0 1,1-1,-1 0,0 1,0-1,1 0,-1 0,0-1,1 1,-1 0,1-1,-1 1,1-1,-1 0,1 0,-1 0,1 0,0 0,-1-1,2 0,92-39,-54 17,-39 22,0 0,1 1,-1 0,0-1,1 1,-1 1,1-1,-1 0,0 1,1 0,-1 0,0 0,1 0,-1 0,0 1,0-1,0 1,0 0,-1 0,1 0,0 0,-1 1,1-1,-1 1,0-1,0 1,0 0,1 2,34 27,-30-29,0 0,1 0,-1 0,1-1,0 0,-1 0,1-1,0 0,0-1,0 0,0 0,0 0,0-1,0 0,0-1,-1 0,1 0,0-1,-1 1,0-2,0 1,0-1,0 0,0-1,-1 1,0-1,0-1,0 1,0-1,-1 0,0 0,0 0,-1-1,2-3,22-64,-31 60</inkml:trace>
  <inkml:trace contextRef="#ctx0" brushRef="#br0" timeOffset="45228.817">3530 4554,'-100'37,"87"-30,-41 29,53-35,-1 1,2-1,-1 0,0 0,0 1,0-1,1 1,-1-1,0 0,1 1,-1-1,1 1,0-1,0 1,-1 0,1-1,0 1,0-1,1 1,-1-1,0 1,0-1,1 1,-1 0,1-1,-1 0,1 1,0-1,-1 1,1-1,0 0,0 1,0-1,0 0,0 0,0 0,0 0,2 1,17 18,-14-16,0 0,0 1,0 0,-1 0,1 0,-1 1,0 0,-1 0,0 0,0 1,0-1,-1 1,1 0,-2 0,1 0,-1 0,0 0,-1 1,1-1,-1 1,-1-1,0 1,0-1,0 1,-1-1,0 1,-1 0,0-2,0 0,0 0,-1 0,0-1,-1 1,1-1,-1 0,0 0,0 0,-1 0,1-1,-1 1,0-1,0 0,-1-1,1 0,-1 1,1-2,-1 1,0-1,0 0,0 0,-1 0,1-1,0 0,-1 0,1-1,-1 0,1 0,0 0,-1-1,1 0,0 0,-1 0,1-1,-4-2,-3-6</inkml:trace>
  <inkml:trace contextRef="#ctx0" brushRef="#br0" timeOffset="56314.842">4716 4413,'-8'-4,"0"1,0 0,0 1,0 0,-1 0,1 1,0 0,-1 0,1 1,-1 0,1 1,-1-1,1 2,-1-1,1 1,0 1,0-1,0 1,0 1,0-1,1 1,0 1,-1-1,2 1,-1 1,0-1,1 1,0 0,1 0,-3 4,0-1,1 0,0 0,0 0,1 1,1 0,-1 0,2 1,-1 0,2 0,-1 0,1 0,1 0,0 1,1-1,0 1,0-1,2 1,-1-1,1 1,1-1,0 0,2 6,-1-10,1 1,0-1,0-1,0 1,1 0,0-1,0 0,1 0,0-1,0 1,0-1,1-1,-1 1,1-1,0 0,0 0,1-1,-1 0,1-1,0 1,-1-1,1-1,0 0,0 0,0 0,0-1,0 0,0-1,0 0,0 0,0 0,0-1,0 0,-1-1,1 0,-1 0,3-2,19-17,-1-2,-1-1,-1-1,-1-1,-1-1,-2-1,5-10,5-4,-32 42,1-1,0 0,-1 0,1 1,0-1,0 0,0 1,0-1,0 1,0 0,0-1,1 1,-1 0,0-1,1 1,-1 0,1 0,-1 0,1 0,0 1,-1-1,1 0,0 1,0-1,-1 1,1-1,0 1,0 0,0 0,-1 0,1 0,0 0,0 0,0 1,0-1,-1 1,1-1,0 1,-1-1,1 1,0 0,-1 0,1 0,0 0,66 131,-59-118,0-1,2 0,-1-1,2 0,-1-1,2 0,-1-1,1 0,1-1,0 0,7 2,1 1,-4 0</inkml:trace>
  <inkml:trace contextRef="#ctx0" brushRef="#br0" timeOffset="57366.268">6155 4187,'-2'1,"0"0,0 1,0-1,0 1,1 0,-1-1,1 1,-1 0,1 0,0 0,-1 0,1 0,0 0,0 1,1-1,-1 0,0 0,1 1,-1-1,1 0,0 1,0-1,0 1,0-1,0 1,0 0,-14 370,-4-66,19-305,0 1,-1-1,1 1,-1-1,1 1,-1 0,0-1,0 1,0-1,-1 1,1 0,-1-1,1 1,-1-1,0 1,0-1,0 1,0-1,0 0,-1 0,1 1,-1-1,1 0,-1 0,0 0,0-1,0 1,0 0,0-1,0 1,0-1,-1 0,1 0,-1 1,1-2,0 1,-1 0,1 0,-1-1,0 1,0-4,-1 0,1-1,0 1,0 0,1-1,-1 0,1 1,-1-1,1 0,0 0,0-1,1 1,0 0,-1 0,1-1,1 1,-1-1,1 1,-1-1,1 1,1-1,-1 1,1-5,-1 5,4-34,1-1,2 1,2 1,1 0,2 0,1 1,3 0,0 1,2 1,2 1,20-26,-17 23,2 2,2 0,1 2,1 1,2 2,5-3,54-16,-87 47,-1 1,1-1,0 1,-1 0,1 0,0 0,-1 0,1 0,0 1,-1-1,1 1,-1 0,1-1,-1 1,1 0,-1 1,1-1,-1 0,0 1,0-1,0 1,0 0,0 0,0 0,0 0,-1 0,1 0,-1 0,1 0,-1 1,0-1,0 1,0-1,0 1,0-1,0 2,2 12,0 0,-1 0,-1 1,0-1,-2 1,0-1,0 0,-1 0,-1 1,-1-1,-1-1,0 1,-1-1,0 0,-1 0,-1-1,-4 6,3-6,-1 0,-1 0,-1-1,0 0,0-1,-1-1,-1 0,0-1,0 0,-1-1,0 0,-5 0,9-2,4-2,0-1,0 1,-1-1,1 0,-1-1,0 0,0 0,0-1,0 0,0 0,0-1,-1 0,1 0,0-1,-1 0,1-1,0 0,-4-1,-16-26,21 11</inkml:trace>
  <inkml:trace contextRef="#ctx0" brushRef="#br0" timeOffset="58236.22">7312 4187,'-24'-1,"0"1,0 1,0 1,0 1,0 1,0 1,1 2,0 0,0 1,1 1,0 2,1 0,0 1,0 1,2 1,0 0,0 2,1 0,1 1,1 1,0 1,1 0,12-15,0-1,0 1,1 0,-1 0,1 0,0 0,0 0,0 0,1 0,-1 1,1-1,0 1,0-1,1 1,-1-1,1 1,0-1,0 1,1 0,-1-1,1 1,0-1,0 1,0-1,1 0,0 0,0 1,0-1,0 0,1 0,-1-1,1 1,0-1,0 1,0-1,1 0,-1 0,1 0,0 0,0-1,1 1,10-1,0-1,0 0,0-2,0 0,0 0,0-1,0-1,-1-1,1 0,-1 0,0-2,0 0,-1 0,0-1,0-1,0 0,-1-1,-1 0,11-11,137-141,-158 160,0 0,0 0,0-1,1 1,-1 0,0 1,0-1,1 0,-1 0,1 0,-1 1,0-1,1 1,-1-1,1 1,-1 0,1-1,0 1,-1 0,1 0,-1 0,1 0,-1 0,1 1,0-1,-1 0,1 1,-1-1,0 1,1-1,-1 1,1 0,-1 0,0 0,1-1,-1 1,0 0,0 1,0-1,0 0,0 0,0 0,0 1,0-1,0 0,0 2,25 76,-24-68,0-1,1 1,0-1,1 0,0 1,1-2,0 1,0 0,1-1,0 0,5 4,-8-10,0 0,1-1,0 0,-1 1,1-1,0 0,0-1,0 1,0-1,0 0,1 0,-1 0,0 0,1-1,-1 0,0 0,1 0,-1 0,0-1,1 1,-1-1,0 0,0-1,0 1,0-1,0 1,3-3,98-67,-67 39,-1-2,-2-1,-2-2,-1-1,-2-2,-1 0,20-42,-24 37,-2-1,-3-1,-1 0,-2-2,-3 0,-2-1,-1 0,-4-1,0-6,-7 43,2 8,-1-1,0 1,-1-1,0 1,0-1,0 1,-1-1,1 1,-2-1,1 1,-1 0,0-1,0 1,-1 0,0 0,0 1,0-1,0 0,-1 1,0 0,-3-3,6 8,0-1,0 0,0 1,0-1,-1 1,1-1,0 1,0 0,-1-1,1 1,0 0,0 0,-1 0,1 0,0 0,-1 0,1 0,0 1,0-1,-1 0,1 1,0-1,0 1,0-1,-1 1,1-1,0 1,0 0,0 0,0 0,0-1,0 1,1 0,-1 0,0 0,0 0,1 1,-1-1,0 0,1 0,-1 0,1 0,0 1,-1-1,1 0,0 0,0 1,0-1,-1 1,-8 67,12 391,-3-147,-24-147,24-166,1-1,-1 1,1 0,-1 0,1 0,-1-1,1 1,-1 0,1 0,-1 0,1 0,-1 0,1 0,-1 0,1 0,-1 0,1 0,-1 0,1 1,-1-1,1 0,-1 0,1 0,-1 1,1-1,-1 0,1 1,-1-1,0 0,1 1,-1-1,0 0,1 1,-1-1,0 1,1-1,-1 1,0-1,0 0,0 1,1-1,-1 1,0-1,0 1,0-1,0 1,0 0,0-1,0 1,0-1,0 1,0-1,22-43,-15 20,-3 0</inkml:trace>
  <inkml:trace contextRef="#ctx0" brushRef="#br0" timeOffset="58502.614">7650 3961,'410'-1,"-346"-5,0-2,-1-3,47-15,-45 3,-46 18</inkml:trace>
  <inkml:trace contextRef="#ctx0" brushRef="#br0" timeOffset="58931.044">8581 3595,'-35'102,"11"-40,3 0,3 1,3 1,2 1,-2 46,15 87,0-195,0 0,-1 0,2 1,-1-1,0 0,1 0,-1 0,1 0,0 1,0-1,0 0,0 0,1-1,-1 1,1 0,0 0,0-1,0 1,0-1,0 1,0-1,1 0,-1 0,1 0,-1 0,1-1,0 1,0-1,0 1,0-1,0 0,0 0,0 0,0-1,0 1,0-1,1 0,-1 0,0 0,3 0,10-5,-1-1,1-1,-1 0,-1-1,1 0,-2-1,1-1,-1 0,10-10,-3 3,2-2,-19 14,1 1,0 0,0 0,0 0,1 0,0 1,-1-1,1 1,0 0,0 1,1-1,-1 1,0 0,1 1,-1-1,1 1,0 0,-1 0,1 1,0-1,0 1,-2 4,0-1,-1 1,1 0,-1 0,0 0,0 0,0 0,-1 0,0 1,1 0,-2-1,1 1,0 0,-1 0,0 0,0 0,-1 0,1 0,-1 0,0 0,0 0,-1 0,0 0,0 4,1 0,-2 79,1-63</inkml:trace>
  <inkml:trace contextRef="#ctx0" brushRef="#br0" timeOffset="65600.227">13972 4300,'-19'33,"-6"17,-5-1,5-4,9-9,9-11</inkml:trace>
  <inkml:trace contextRef="#ctx0" brushRef="#br0" timeOffset="65765.474">14000 3736,'0'0</inkml:trace>
  <inkml:trace contextRef="#ctx0" brushRef="#br0" timeOffset="66219.261">14142 4469,'3'-24,"0"0,2 0,1 0,1 0,0 1,2 0,1 0,1 1,1 1,0 0,2 0,1 2,0-1,1 2,16-15,-31 32,-1 0,0 1,1-1,-1 0,1 0,-1 0,1 0,0 0,-1 1,1-1,0 0,0 1,-1-1,1 0,0 1,0-1,0 1,0-1,0 1,0 0,0-1,0 1,0 0,0 0,0 0,0 0,0-1,0 1,0 1,0-1,0 0,0 0,0 0,0 0,0 1,-1-1,1 0,0 1,0-1,0 1,0-1,0 1,0-1,-1 1,1 0,0 0,0-1,-1 1,1 0,-1 0,1-1,-1 1,1 0,-1 0,1 0,-1 0,1 1,7 104,-9-98,-1 0,2 0,0 0,0 0,0 1,1-1,0 0,0 0,1 0,0 0,1-1,0 1,0-1,0 1,1-1,0 0,0 0,1-1,0 1,0-1,3 2,-6-6,1 0,0 0,0-1,0 1,1 0,-1-1,0 0,1 0,-1 0,1 0,-1-1,1 1,-1-1,1 0,-1 0,1 0,-1 0,1-1,-1 1,1-1,-1 0,0 0,1 0,-1-1,0 1,0-1,0 0,0 0,0 0,0 0,0 0,-1 0,2-2,76-92,-25-20,-48 91</inkml:trace>
  <inkml:trace contextRef="#ctx0" brushRef="#br0" timeOffset="66616.501">14960 4300,'59'-26,"-1"-3,-1-2,32-25,-85 54,-1 0,1 0,-1 0,0-1,0 1,0-1,0 1,0-1,-1 0,1 0,-1 0,0 0,0-1,0 1,0-1,0 1,-1-1,0 0,0 1,0-1,0 0,0 0,-1 0,0 0,0 0,0 0,0 1,0-1,-1 0,0 0,0 0,0 0,0 1,0-1,-1 0,0 1,1-1,-1 1,-1 0,1 0,0 0,-1 0,0 0,0 0,-1-1,-2 1,0 0,0 0,0 0,-1 1,1 0,-1 0,1 0,-1 1,0 0,1 1,-1-1,0 1,0 0,0 1,1 0,-1 0,0 0,1 1,-1 0,1 0,0 1,0 0,0 0,-5 3,-4 4,0 0,1 0,0 2,1 0,0 0,1 1,0 0,-8 15,13-18,1 0,0 1,1-1,0 1,1 0,0 1,1-1,0 1,1-1,0 1,1 0,0 2,1-8,0 0,0 0,0 0,1 0,0 0,0 0,1 0,0-1,0 1,0 0,0-1,1 0,0 1,0-1,1 0,-1 0,1-1,0 1,0-1,1 0,-1 0,1 0,0-1,3 3,2-1,1 0,-1-1,1 0,0 0,0-1,0 0,0-1,1-1,-1 0,0 0,1-1,-1 0,1-1,-1-1,0 1,0-2,0 0,0 0,0-1,0 0,6-4,7-2,143-78,-148 72</inkml:trace>
  <inkml:trace contextRef="#ctx0" brushRef="#br0" timeOffset="67120.582">15751 3961,'-25'12,"1"1,1 1,0 1,1 2,1 0,0 1,2 1,0 1,1 0,1 1,1 1,-8 15,23-34,-1 1,0 0,1 0,0 1,0-1,0 0,0 0,1 0,0 1,0-1,0 0,0 0,1 1,-1-1,1 0,0 0,0 0,1 0,-1 0,1 0,0 0,0 0,0-1,1 1,-1-1,1 1,0-1,0 0,0 0,0 0,0-1,1 1,-1-1,1 0,0 0,0 0,0 0,0-1,0 1,0-1,0 0,1 0,3 1,0 1,0-1,1-1,-1 0,1 0,-1 0,1-1,-1-1,1 1,-1-1,1-1,-1 0,0 0,0 0,0-1,0 0,0-1,0 0,-1 0,1-1,14-9,-1-1,-1-1,0-1,-1-1,-1-1,15-20,-32 38,32-36,-2-2,-2-1,-2-2,-2 0,21-46,-40 77,-1-1,0 1,0-1,-1 0,0 0,-1-1,-1 1,0-1,0 1,-2-1,1 0,-2 0,1 1,-2-1,0 1,0-1,-1 1,-1 0,0-1,-1 2,-3-8,5 14,0 1,-1-1,1 1,-1 0,0 0,0 1,0-1,0 1,-1 0,1 0,-1 0,0 1,0-1,0 1,0 1,0-1,0 0,0 1,-1 0,1 1,0-1,-1 1,1 0,-1 0,1 1,0-1,-5 2,1 0,0 1,-1-1,2 2,-1-1,0 1,1 0,-1 1,1 0,0 1,1-1,-1 1,1 1,1-1,-1 1,-2 4,1 1,1-1,0 2,0-1,1 1,1 0,0 0,1 1,0-1,1 1,1 0,0 0,1 0,0 0,1 0,1 0,0 0,2 6,3 9,0 0,3 0,0-1,1 0,2-1,1 0,12 18,-8-13,2-2,1 0,1-1,1-1,1-1,17 13,58 43,-69-57,-20-11</inkml:trace>
  <inkml:trace contextRef="#ctx0" brushRef="#br0" timeOffset="62714.881">10078 4216,'-33'16,"0"2,2 1,0 2,1 1,1 1,1 1,2 2,0 1,2 0,-1 5,21-28,1 0,0 1,0-1,0 1,1 0,-1 0,1 0,0 0,0 0,1 0,0 1,0-1,0 0,1 1,-1-1,1 1,0-1,1 1,0-1,-1 1,2-1,-1 0,1 0,-1 1,1-1,1 0,-1 0,1-1,0 1,0-1,0 1,1-1,-1 0,1 0,0 0,0-1,1 1,-1-1,4 2,7-4,-1 0,1-1,-1 0,1-1,-1-1,1 0,-1-1,0 0,0-1,0-1,-1 0,1-1,-1-1,0 0,-1 0,0-1,10-9,-19 15,51-34,-2-3,-1-2,-2-2,-2-3,-2-1,-1-3,-14 13,-1 0,-3-2,-1-1,-2-2,-1 0,-3-1,-1 0,-2-2,9-45,-22 84,-1 0,0-1,0 0,-1 1,1-1,-1 0,-1 0,1 0,-1 0,-1 0,1 0,-1 1,0-1,-1 0,1 0,-1 1,-1-1,1 1,-1 0,0-1,-1 1,0 1,0-1,0 0,0 1,-1 0,0 0,0 0,0 1,0 0,-1 0,0 0,0 0,-3 2,0 1,0-1,0 2,0-1,0 1,0 0,-1 1,1 0,0 0,0 1,0 1,1-1,-1 1,1 1,-1 0,1 0,0 0,-6 5,-9 7,1 1,1 1,0 1,2 0,-12 15,16-13,1-1,0 2,2 0,1 0,0 1,2 1,0-1,2 2,1-1,0 1,2 0,1 0,1 0,2 0,0 0,1 0,2 1,0-1,7 20,-7-31,2 0,-1 0,2-1,0 0,1 0,0-1,0 0,2 0,-1 0,1-1,1-1,0 1,1-2,0 1,0-1,1-1,0 0,1-1,-1 0,1-1,1-1,-1 0,1 0,4-1,-9-3,1-1,-1-1,0 1,1-2,-1 1,0-1,0-1,0 0,0 0,0 0,3-3,12-5</inkml:trace>
  <inkml:trace contextRef="#ctx0" brushRef="#br0" timeOffset="63384.344">10642 4413,'18'4,"0"0,0-1,0-1,0 0,1-2,-1 0,0-1,0-1,0-1,0 0,0-1,0-1,-1-1,0-1,0 0,-1-1,1 0,7-8,-10 7,-1-1,0-1,-1 0,0-1,-1 0,0 0,-1-1,-1-1,0 0,-1 0,0-1,-1 0,-1 0,0 0,-1-1,-1 0,0 0,-1 0,0-13,-3 27,0 0,0-1,0 1,0 0,-1 0,1 0,-1 0,1 0,-1 0,0 0,0 0,0 0,0 0,0 0,0 1,0-1,-1 0,1 1,-1-1,1 1,-1-1,0 1,1 0,-1 0,0 0,0 0,0 0,0 0,0 0,0 0,0 1,0-1,0 1,0 0,0 0,0 0,-1-1,1 2,0-1,0 0,-83 31,71-22,1 1,0 1,0 0,1 0,1 1,0 1,0 0,1 1,1 0,0 0,1 1,1 0,0 0,1 1,1 0,0 0,2 0,-1 1,2-1,0 1,1 0,1 10,1-21,0 0,0 0,1 0,0 0,0-1,0 1,1-1,0 1,0-1,0 0,0 0,1 0,0 0,0-1,0 1,1-1,0 0,0-1,0 1,0-1,0 0,0 0,1-1,0 1,-1-1,1 0,6 0,5 3,0-2,0 0,1-1,0-1,-1 0,1-2,-1 0,1-1,4-1,13-7,0-2,-1-1,-1-2,0-1,-1-1,0-2,-2-1,19-17,-4 3,-2-3,-1-1,-2-2,29-37,-55 57,0 1,0-2,-2 0,-1 0,-1-1,0 0,-2-1,-1 0,0 0,-2-1,0 0,-2 0,-1 0,-1 0,-1-6,-1 21,0-1,0 1,-1-1,-1 1,1 0,-2 0,1 0,-1 0,-1 0,-2-4,6 11,-1 0,1-1,-1 1,0 0,0 0,0 0,0 0,0 1,0-1,0 0,0 1,-1-1,1 1,-1 0,1 0,-1 0,1 0,-1 0,0 1,1-1,-1 1,0 0,0 0,1 0,-1 0,0 0,0 0,1 1,-1-1,0 1,1 0,-1 0,1 0,-1 0,1 0,-1 0,1 1,-1 0,-8 8,0 1,1 1,0 0,1 0,0 1,1 0,1 0,0 1,0 0,2 1,-1-1,2 1,0 0,1 0,1 0,-1 14,-5 5,-4 23,2 1,2 0,1 48,6-61,2 1,2 0,2-1,2 0,2 3,3-20,-12-28,0-1,0 1,0 0,0-1,0 1,0-1,0 1,0 0,0-1,0 1,0 0,0-1,1 1,-1 0,0-1,0 1,0-1,0 1,1 0,-1-1,0 1,0 0,1 0,-1-1,0 1,0 0,1 0,-1-1,0 1,1 0,-1 0,0 0,1 0,-1-1,1 1,-1 0,0 0,1 0,-1 0,0 0,1 0,-1 0,1 0,-1 0,0 0,1 0,-1 0,0 0,1 0,-1 1,1-1,-1 0,0 0,1 0,-1 0,0 1,1-1,-1 0,0 0,0 1,1-1,-1 0,0 1,0-1,1 0,-1 1,0-1,0 0,0 1,1-40,-6 22</inkml:trace>
  <inkml:trace contextRef="#ctx0" brushRef="#br0" timeOffset="63636.89">11291 4074,'34'0,"15"0,5 0,2 0,-3 0,-6-5,-1-1,-4 0,-4 1,-4 2,-3 0,-1 2,-2 1,-5 0</inkml:trace>
  <inkml:trace contextRef="#ctx0" brushRef="#br0" timeOffset="64299.899">11940 4328,'13'3,"0"0,0 0,1-1,-1-1,0 0,1-1,-1 0,0-1,0 0,1-1,-1-1,0 0,0-1,-1 0,1-1,-1-1,0 0,-1 0,1-1,-1-1,0 0,-1 0,0-1,0 0,-1-1,0 0,3-5,14-83,-26 95,0 1,0-1,0 0,0 0,-1 1,1-1,-1 0,1 1,-1-1,0 0,0 1,0-1,-1 1,1-1,0 1,-1 0,0 0,1-1,-1 1,0 0,0 1,0-1,-1 0,1 0,0 1,-1 0,1-1,0 1,-1 0,0 0,1 0,-1 0,0 1,-1-1,-4 2,0-1,0 2,1-1,-1 1,0 0,1 1,-1 0,1 0,0 0,0 1,0 0,0 1,1-1,-1 1,1 1,-2 1,-9 7,4-4,1 1,0 1,1 0,1 0,-1 1,2 1,0 0,1 0,0 0,1 1,0 1,2-1,0 1,0 0,2 0,0 0,0 0,2 1,0 12,2-23,0 0,1 0,0 0,0 0,1-1,0 1,-1-1,2 0,-1 0,1 0,0 0,0 0,0-1,0 0,1 0,0 0,0 0,0-1,0 0,0 0,1 0,-1 0,1-1,0 0,0 0,0-1,0 0,0 0,0 0,0-1,0 0,0 0,0 0,0-1,0 0,0 0,0 0,0-1,0 0,0 0,-1-1,1 1,-1-1,3-2,31-15,-2-2,0-1,-2-1,0-3,19-19,-34 29,125-133,-137 139,0 1,-1-1,-1-1,0 1,-1-1,0 0,0-1,-1 1,-1-1,0 1,-1-1,-1 0,0 0,0-11,-1 22,0 1,0-1,0 0,0 0,0 0,0 1,-1-1,1 0,-1 0,1 1,-1-1,0 0,1 1,-1-1,0 1,0-1,0 1,0-1,0 1,-1 0,1 0,0-1,-1 1,1 0,-1 0,1 0,-1 0,1 1,-1-1,0 0,1 1,-1-1,0 1,0-1,1 1,-1 0,0 0,0 0,0 0,1 0,-1 0,0 0,0 1,1-1,-2 1,-72 38,71-35,0-1,1 1,-1 0,1 0,0 0,0 1,0-1,1 1,0-1,-1 1,2 0,-1 0,0 0,1 0,0 0,0 0,1 0,-1 1,1-1,0 0,1 0,-1 0,1 0,0 1,0-1,1 0,0 0,-1-1,2 1,-1 0,0-1,1 1,0-1,0 0,0 0,1 0,-1 0,1 0,0-1,0 0,0 1,1-2,0 2,42 20,32 30,-75-49,0 0,-1 0,0 1,0-1,0 1,0 0,-1-1,0 1,0 0,-1 1,0-1,0 0,0 0,-1 1,0-1,0 0,0 0,-1 1,0-1,0 0,-1 0,0 0,0 0,0 0,-2 2,-40 96,39-83,5-1</inkml:trace>
  <inkml:trace contextRef="#ctx0" brushRef="#br0" timeOffset="65352.755">12872 4583,'61'-254,"-55"236,0 1,1 0,0 1,2 0,0 0,0 1,2 0,9-11,-9 14,-8 7,1-1,0 1,0 0,1 0,-1 0,1 1,0 0,0 0,1 0,-1 0,1 1,0 0,-1 0,1 1,1-1,-1 1,0 1,1-1,-1 1,4 0,-7 3,1 1,0 0,-1 1,1-1,-1 1,0-1,0 1,-1 0,1 0,-1 0,0 0,0 1,0-1,0 1,-1-1,0 1,0-1,0 1,0 0,-1 0,0-1,0 1,0 0,-1-1,1 1,-1 0,0-1,-1 2,-27 168,28-174,1 1,0 0,0 0,0-1,0 1,0 0,0 0,0 0,0-1,0 1,0 0,0 0,0 0,0-1,1 1,-1 0,0 0,1-1,-1 1,1 0,-1-1,0 1,1 0,-1-1,1 1,0-1,-1 1,1-1,-1 1,1-1,0 1,0-1,-1 1,1-1,0 0,0 0,-1 1,1-1,0 0,0 0,-1 0,1 0,0 0,0 0,0 0,-1 0,1 0,0 0,0 0,0-1,-1 1,1 0,0-1,0 1,-1 0,1-1,0 1,-1-1,1 1,-1-1,1 1,0-1,0 0,40-37,132-139,-35 57,-136 120,0-1,-1 0,1 1,0-1,-1 1,1-1,0 1,0 0,-1-1,1 1,0 0,0 0,-1 1,1-1,0 0,0 0,-1 1,1-1,0 1,-1 0,1-1,0 1,-1 0,1 0,-1 0,1 0,-1 0,0 1,0-1,1 0,-1 0,0 1,0-1,0 1,0-1,0 1,-1 0,1-1,0 1,-1 0,1-1,-1 1,0 0,1-1,-1 1,0 0,0 0,0 0,0-1,-1 1,1 0,0 0,-1-1,1 1,-1 0,0-1,1 1,-1 0,-8 61,5-38,0 0,2 1,0 0,2-1,1 1,4 21,2 4,-7-33</inkml:trace>
  <inkml:trace contextRef="#ctx0" brushRef="#br0" timeOffset="72072.169">20407 3228,'0'36,"1"49,-4 0,-3 0,-17 82,-55 206,48-214,29-158,1 1,0-1,0 0,-1 0,1 0,0 0,0 0,0 0,0 0,0 1,1-1,-1 0,0 0,0 0,1 0,-1 0,1 0,-1 0,1 0,-1 0,1 0,0 0,-1 0,1 0,0-1,0 1,0 0,-1 0,1-1,0 1,0-1,0 1,0-1,0 1,0-1,0 1,0-1,1 0,-1 0,0 1,0-1,0 0,0 0,11-6</inkml:trace>
  <inkml:trace contextRef="#ctx0" brushRef="#br0" timeOffset="72652.01">20605 3792,'-15'48,"3"0,1 1,3 1,-1 29,8-76,1 0,-1 0,1 0,-1 0,1 0,0 0,0 0,0 0,0 0,1 0,0 0,-1 0,1-1,0 1,0 0,0 0,1 0,-1-1,1 1,-1-1,1 1,0-1,0 0,0 1,0-1,0 0,1 0,-1-1,0 1,1 0,0-1,-1 0,1 1,0-1,0 0,0 0,0-1,2 1,9-5,0-2,-1 0,0-1,0 0,0-1,-1 0,0-1,-1 0,0-1,0 0,-1-1,-1 0,1-1,-2 0,3-4,3-2,93-132,-107 149,1 0,0 0,-1 0,1 0,0 0,0 0,0 1,0-1,0 0,0 0,0 1,0-1,0 0,0 1,0-1,0 1,0 0,0-1,1 1,-1 0,0-1,0 1,1 0,-1 0,0 0,0 0,0 0,1 1,-1-1,0 0,0 1,0-1,1 0,-1 1,0-1,0 1,0 0,0-1,0 1,0 0,0 0,0-1,-1 1,1 0,0 0,0 0,-1 0,1 0,0 0,-1 0,1 1,-1-1,1 0,-1 0,0 0,0 0,1 1,9 74,-13 334,4-384,-2 0,0 0,-2 0,0-1,-2 1,-1-1,-1 0,-1-1,-1 1,-1-1,-1-1,-2 0,0-1,-1 0,-1-1,10-15,-1-1,1 0,-1 0,0 0,-1-1,1 0,-1 0,1-1,-1 1,0-1,0-1,-1 0,1 0,-1 0,1-1,-1 0,1 0,-1-1,1 0,-1 0,0-1,1 0,-1 0,1-1,0 0,-1 0,1-1,0 0,-1-1,5 2,0-1,1 0,-1 0,1 0,0 0,0 0,0 0,1-1,-1 1,1-1,0 1,0-1,0 1,0-1,1 0,-1 0,1 1,0-1,0 0,0 1,1-1,-1 0,1 0,0 1,0-1,1-3,44-91,-34 79,0 0,2 2,0 0,1 0,1 1,0 1,1 1,1 0,0 2,3-1,7-7,2 2,0 2,0 0,2 2,0 1,0 2,27-5,-34 12</inkml:trace>
  <inkml:trace contextRef="#ctx0" brushRef="#br0" timeOffset="69517.718">16936 4243,'46'1,"1"-2,0-3,-1-1,13-5,-46 7,-1 0,1-1,0 0,-1-1,0-1,0 0,-1 0,0-1,0 0,0-1,-1-1,0 0,0 0,-1 0,-1-1,0-1,3-5,-7 13,-1 0,0-1,0 0,-1 0,1 1,-1-2,0 1,0 0,0 0,-1-1,1 1,-1-1,0 1,0-1,-1 1,1-1,-1 0,0 1,0-1,-1 0,1 1,-1-1,0 0,0 1,-1 0,0-1,1 1,-1 0,-1-1,1 1,0 1,-1-1,0 0,0 0,-3-1,1 1,0 1,0 0,-1 0,1 0,-1 1,0-1,0 1,0 1,0-1,0 1,0 0,-1 1,1 0,0 0,0 0,-1 0,1 1,0 0,0 0,0 1,0 0,0 0,0 0,-2 2,-127 83,121-76,1 1,0 0,0 0,2 2,0-1,0 1,1 1,1 0,0 0,1 1,1 0,1 0,0 1,1 0,1 0,0 0,1 1,1 0,2-13,1 0,0 0,0 0,0 0,0-1,1 1,-1 0,1-1,0 1,1-1,-1 0,1 0,0 0,0 0,0 0,1-1,-1 1,1-1,0 0,0 0,0 0,0 0,0-1,1 0,-1 0,1 0,-1 0,1-1,4 1,4 2,0-1,0-1,1 0,-1-1,1 0,-1-1,1-1,-1 0,1-1,6-1,18-8,-1 0,0-3,-1-1,0-2,11-8,-18 7</inkml:trace>
  <inkml:trace contextRef="#ctx0" brushRef="#br0" timeOffset="70184.76">17500 4469,'2'-11,"1"-1,0 0,1 1,0 0,1-1,1 2,-1-1,2 1,-1 0,1 0,1 0,0 1,1 0,-3 0,233-305,-239 314,0 0,1 1,-1-1,0 0,0 0,1 0,-1 0,0 0,1 1,-1-1,0 0,1 0,-1 0,0 0,1 0,-1 0,0 0,1 0,-1 0,0 0,0 0,1 0,-1-1,0 1,1 0,-1 0,0 0,1 0,-1 0,0-1,0 1,1 0,-1 0,0 0,0-1,1 1,-13 39,9-30,-3 12,-1-4,1 1,1 1,1-1,0 1,2 0,0 0,1 0,1 0,0 0,2 0,2 12,-3-28,0 0,0 1,0-1,0 0,1 0,0 1,-1-1,1-1,1 1,-1 0,0 0,0-1,1 1,0-1,-1 0,1 0,0 0,0 0,0 0,0-1,1 1,-1-1,0 0,1 0,-1 0,1 0,-1-1,1 1,-1-1,1 0,-1 0,1 0,-1-1,1 1,-1-1,1 0,-1 0,0 0,1 0,-1-1,0 1,0-1,0 0,0 0,0 0,2-2,10-7,-1-1,0-1,0 0,-1-1,-1 0,0-1,-1 0,4-4,107-185,-110 183,0 4</inkml:trace>
  <inkml:trace contextRef="#ctx0" brushRef="#br0" timeOffset="70534.381">18657 3396,'-19'47,"2"1,1 1,3 0,-5 43,-2 2,-56 236,34-195,38-132,2-6</inkml:trace>
  <inkml:trace contextRef="#ctx0" brushRef="#br0" timeOffset="70770.451">18206 3876,'34'-4,"20"-3,6 1,-3 2,0 0,-7 2,-1 1,-4 0,-6 1,1 1,-2-1,-2 0,-3 5,-2 2,-6-1</inkml:trace>
  <inkml:trace contextRef="#ctx0" brushRef="#br0" timeOffset="70935.261">19081 3989,'-10'39,"-3"17,1 4,2-4,3-11</inkml:trace>
  <inkml:trace contextRef="#ctx0" brushRef="#br0" timeOffset="71104.958">19137 3650,'10'10,"3"3</inkml:trace>
  <inkml:trace contextRef="#ctx0" brushRef="#br0" timeOffset="71349.508">19278 4356,'5'-33,"6"-17,2-3,2 1,0 5,1 6,-1 5,1 4,-2 3,1 1,4 0,2 1,-2 0,1 4,-3 12,-5 7</inkml:trace>
  <inkml:trace contextRef="#ctx0" brushRef="#br0" timeOffset="71702.265">19588 4130,'55'-22,"-35"16,0-1,0-1,0-1,-1 0,0-1,-1-2,0 0,0 0,-2-2,0 0,0-1,-1-1,-1 0,0-2,-12 16,-1 1,1-1,-1 0,0 1,0-1,0 0,0 0,0 1,0-1,0 0,-1 0,1 0,-1 0,1 0,-1 0,0 0,0-1,0 1,0 0,0 0,-1 0,1 0,0 0,-1 0,1 0,-1 0,0 0,0 0,0 1,0-1,0 0,0 0,0 1,-1-1,1 1,-1-1,1 1,-1-1,1 1,-1 0,0 0,0 0,1 0,-1 0,0 0,0 1,0-1,0 0,0 1,0 0,0-1,-1 1,-10 2,0 0,0 0,0 1,1 1,-1 0,1 1,0 0,1 1,-1 0,1 1,0 0,1 1,-1 0,2 1,-1 0,1 1,1-1,-1 2,2-1,-1 1,2-4,0-1,1 1,0 0,0 0,0 0,1 1,0-1,1 1,0 0,0 0,0 1,1-1,0 1,1-1,0 1,0-1,1 1,0 0,1-1,0 1,0-1,0 1,1-1,1 1,0-1,0 0,0 0,1 0,0-1,0 1,1-1,0 0,0 0,3 1,4-1,0-1,1 0,-1-1,1 0,1-1,-1 0,1-1,-1-1,1 0,0-1,0 0,0-1,0 0,0-2,-1 1,3-2,12-2,-4-2</inkml:trace>
  <inkml:trace contextRef="#ctx0" brushRef="#br0" timeOffset="79624.398">5083 6332,'-20'3,"26"3,32 1,-29-8,-1 0,1-1,-1 0,0 0,0-1,0 0,0 0,0-1,-1 0,1-1,-1 0,0 0,-1 0,1-1,-1 0,0 0,0 0,-1-1,0 0,0 0,-1-1,0 1,0-1,-1 0,2-5,-5 10,0-1,-1 0,1 1,-1-1,0 1,0-1,0 1,-1-1,1 1,-1-1,0 1,0 0,0 0,0 0,0 0,-1 1,0-1,1 0,-1 1,0 0,0 0,0 0,0 0,-1 0,1 1,0-1,-1 1,1 0,-1 0,1 0,-1 0,0 1,1-1,-1 1,0 0,1 0,-1 1,0-1,1 1,-1 0,0-1,1 2,-1-1,1 0,0 1,-1-1,1 1,0 0,0 1,-19 7,1 2,1 0,0 2,1 0,0 1,1 1,1 0,0 2,2 0,0 1,1 0,-5 10,16-23,0 0,1 0,0 1,0-1,0 1,1-1,0 1,0 0,1-1,0 1,0 0,0-1,1 1,0 0,0-1,1 1,0-1,0 1,0-1,1 0,0 0,0 0,1-1,0 1,-1-1,2 1,-1-1,1 0,0-1,0 1,0-1,0 0,1-1,0 1,0-1,0 0,0 0,0-1,0 0,1 0,-1 0,1-1,-1 0,1 0,21 2,0-1,0-1,1-1,-1-1,0-2,-1-1,1-1,-1-1,1-2,-2 0,1-2,23-13,-2 1,-2-2,0-2,-2-2,0-2,1-4,106-106,-129 112,23-25,-3-1,-2-2,-2-2,-4-2,15-35,-33 59,-2 0,-2-1,-1-1,4-32,-14 64,0 0,-1-1,0 1,0-1,-1 1,0-1,0 1,0 0,-1-1,0 1,0 0,0 0,-1 0,0 1,0-1,-1 1,0-1,1 1,-2 0,1 1,-1-1,1 1,-1-1,0 2,-1-1,1 0,-1 1,1 0,-1 0,0 1,0 0,0 0,-1 0,1 1,0 0,-1 0,1 0,-1 1,1 0,0 0,-1 1,1 0,-1 0,1 0,-6 5,0 0,0 1,1 1,0 0,1 0,0 1,0 0,1 1,0 0,1 0,0 1,0 0,1 1,-2 11,0 0,1 1,2 0,0 0,2 1,1-1,0 1,2 0,1 0,1-1,1 1,3 10,3 32,4 1,2-2,10 21,21 102,-38-142,-2 0,-2 0,-3 0,-1 0,-2 0,-2 0,-3-1,-1 1,-2-2,-3 1,-1-2,11-31,-1-1,0 1,0-2,-1 1,-1 0,0-1,-1-1,0 1,-1-1,1 0,-2-1,0 0,-8 6,17-14,0-1,-1 1,1 0,0-1,0 1,0-1,0 1,-1-1,1 1,0-1,0 0,-1 0,1 1,0-1,-1 0,1 0,0 0,0-1,-1 1,1 0,0 0,-1-1,1 1,0-1,0 1,0-1,0 1,-1-1,1 0,0 1,0-1,0 0,0 0,1 0,-1 0,0 0,0 0,0 0,1 0,-1 0,1-1,-1 1,1 0,-1 0,1 0,-1-1,1 1,0 0,-3-66,13 32,1-1,1 2,2-1,2 2,1 0,8-10,9-21,81-136,91-118,37-60,-221 343,-3-2,-1-1,-2 0,-1-1,2-16,-15 50,-1 0,-1 0,1 0,-1 0,0 0,0 0,0 0,-1 0,0-1,0 1,0 0,-1 1,1-1,-3-4,3 8,0-1,0 0,0 1,0-1,0 1,-1-1,1 1,0-1,-1 1,0 0,1 0,-1 0,1 0,-1 0,0 0,0 0,0 1,0-1,1 1,-1-1,0 1,0 0,0 0,0 0,0 0,0 0,0 0,0 0,0 0,0 1,0-1,1 1,-1 0,0-1,0 1,0 0,1 0,-1 0,0 1,-8 5,1 0,0 1,0 0,1 1,0 0,1 0,0 1,0 0,1 0,0 0,1 1,0 0,0 0,1 1,1-1,0 1,1-1,0 1,1 0,0 0,-27 272,40-7,23 21,-26-211,-4 1,-4 1,-6 27,5-106,0 0,-1 0,0 0,0 0,-1 0,0 0,-1 0,0-1,-1 1,0-1,0 0,-1 0,0-1,0 1,-1-1,0 0,-1 0,0-1,0 0,-1 0,1-1,-1 0,-1 0,1-1,-1 0,-7 2,14-6,-1-1,0 1,0-1,0 0,0 0,0 0,1 0,-1-1,0 1,0-1,0 1,0-1,1 0,-1 0,0-1,1 1,-1 0,1-1,0 0,-1 1,1-1,0 0,0 0,0 0,0 0,0-1,1 1,-1-1,1 1,-1-1,1 1,0-1,0 0,0 1,0-1,1 0,-1 0,1 0,-11-113,13 75,3 0,2 0,1 1,2-1,2 2,1 0,3 0,1 1,1 1,2 1,2 1,18-22,80-69,-106 115</inkml:trace>
  <inkml:trace contextRef="#ctx0" brushRef="#br0" timeOffset="80710.756">6635 6304,'26'-7,"0"0,0-2,0-1,-1-1,-1-2,0 0,-1-1,0-2,-1 0,-1-1,-1-1,0-1,5-8,-22 25,-1 0,1 0,-1 0,0 0,0-1,0 1,0-1,0 1,0-1,-1 0,1 0,-1 1,0-1,0 0,0 0,0 0,0-1,-1 1,1 0,-1 0,0 0,0 0,0 0,0-1,-1 1,1 0,-1 0,0 0,0 0,0 0,0 0,-1 0,1 0,-1 1,1-1,-1 0,0 1,0-1,0 1,-1 0,1 0,0 0,-1 0,1 0,-1 0,0 1,0-1,0 1,0-1,-8 4,0-1,1 1,-1 1,1 0,0 0,0 1,0 0,0 1,0 0,1 0,0 1,1 1,-1-1,1 1,0 1,1-1,-1 1,2 1,-1-1,1 1,0 0,1 1,0 0,-2 7,-41 131,47-142,0 1,0-1,1 1,0 0,0-1,1 1,0 0,0-1,1 1,-1-1,1 0,1 0,-1 1,1-1,0-1,1 1,-1 0,1-1,0 0,1 1,-1-2,2 2,3-1,0-1,0 0,0-1,1 0,-1 0,1-1,0 0,0-1,0 0,-1 0,1-1,0-1,0 0,0 0,0 0,0-2,4-1,9-3,0-2,-1 0,0-2,-1 0,0-2,0 0,-2-1,0-1,0-1,-2-1,7-7,-19 19,165-140,-159 135,1 0,1 0,-1 1,2 1,-1 1,1-1,0 2,6-2,-19 8,0-1,0 1,0 0,0-1,1 1,-1 0,0 0,0 0,0 0,0 0,0 0,1 0,-1 0,0 1,0-1,0 0,0 1,0-1,0 1,0-1,0 1,0-1,0 1,0 0,0 0,0-1,-1 1,1 0,0 0,0 0,-1 0,1 0,0 0,-1 0,1 0,-1 0,1 1,-2-1,0 0,-1-1,1 1,0 0,0-1,0 1,0 0,-1-1,1 0,0 1,0-1,-1 0,1 1,0-1,-1 0,1 0,0 0,-1 0,1 0,0 0,-1-1,1 1,0 0,-1-1,1 1,0-1,0 1,0-1,-1 0,1 0,0 1,0-1,-1-1,-2 1,-3-3,1 1,-1 1,1-1,-1 1,0 0,0 1,0 0,0 0,0 0,0 1,0 0,0 0,0 1,0 0,0 0,0 0,1 1,-1 0,0 1,1-1,-1 1,1 1,0-1,0 1,0 0,1 0,-1 1,1-1,0 1,0 1,1-1,0 1,-1-1,0 4,2-2,-1 1,2-1,-1 1,1-1,0 1,1 0,0 0,0 0,1 0,0 0,0-1,0 1,1 0,1 0,-1 0,1 0,1-1,-1 1,1-1,1 0,-1 0,1 0,0 0,1-1,0 1,0-1,0 0,1-1,-1 1,1-1,1 0,-1-1,1 1,0-1,0-1,0 1,0-1,6 2,8-3,1-1,-1 0,0-2,1-1,-1 0,0-1,0-1,0-2,-1 0,0-1,0 0,0-2,-1-1,10-6,16-12,-2-2,0-2,-2-1,-1-2,9-15,-20 24,-1-3,-2 0,-1-1,-1-2,-2 0,-1-2,-2 0,-1-1,-2-1,-1-1,-2 0,-1-1,-3 0,0-1,-1-11,-7 32,1 4,0 0,-2 0,0-1,0 1,-1 0,-1 0,0 0,-4-9,6 21,-1-1,0 1,0 0,0 0,-1 0,1 0,0 1,-1-1,1 0,-1 0,0 1,1-1,-1 1,0 0,0-1,0 1,0 0,0 0,0 0,0 0,-1 1,1-1,0 0,0 1,-1 0,1-1,0 1,-1 0,1 0,0 1,-1-1,1 0,0 1,0-1,-1 1,1 0,0 0,-2 0,-2 2,1-1,-1 1,1 0,0 1,-1-1,1 1,1 0,-1 0,1 1,-1-1,1 1,0 0,-2 5,-4 11,2 0,1 1,0-1,2 1,0 1,2-1,0 1,2 1,-1 27,2 0,2 0,3 0,6 26,19 151,-25-196,23 70,-10-93,-15-36,-7 7</inkml:trace>
  <inkml:trace contextRef="#ctx0" brushRef="#br0" timeOffset="80956.459">7848 5768,'100'14,"1"-5,0-4,60-5,-143 0,124 22,-118-19</inkml:trace>
  <inkml:trace contextRef="#ctx0" brushRef="#br0" timeOffset="81292.404">8751 5852,'-18'4,"-9"0,-1 2,2 1,-1 1,1 1,0 1,-12 8,36-16,0-1,0 0,0 0,0 1,0 0,0-1,1 1,-1 0,1-1,-1 1,1 0,0 0,-1 0,1 1,0-1,1 0,-1 0,0 0,1 1,-1-1,1 0,-1 1,1-1,0 1,0-1,0 0,1 1,-1-1,0 0,1 1,0-1,-1 0,1 0,0 1,0-1,0 0,0 0,1 0,-1 0,1 0,-1-1,1 1,-1 0,1-1,0 1,0-1,0 1,0-1,0 0,0 0,0 0,1 0,-1 0,21 15,-16-12,0-1,-1 1,1 0,-1 0,0 1,0 0,-1 0,1 1,-1-1,0 1,-1 0,1 1,-1-1,-1 1,1 0,-1-1,0 2,0-1,-1 0,0 0,-1 1,1-1,-1 1,-1 5,-2-5,-1 0,0-1,0 1,-1-1,0 0,0 0,0 0,-1 0,-1-1,1 0,-1 0,0 0,0-1,0 1,-1-2,0 1,0-1,0 0,-1 0,1-1,-1 0,0 0,0-1,0 0,0-1,0 1,0-2,-3 1,-36-1,30-6</inkml:trace>
  <inkml:trace contextRef="#ctx0" brushRef="#br0" timeOffset="76770.279">2739 5655,'-29'360,"3"-144,-15 29,-13-90,45-148,15-34,-1 9</inkml:trace>
  <inkml:trace contextRef="#ctx0" brushRef="#br0" timeOffset="77304.039">2401 6162,'79'-12,"-2"-4,0-3,0-3,-2-4,60-29,-100 40,-1 0,0-2,-1-2,-1-1,-1-1,-1-2,-1-1,-1-1,-1-2,22-27,-47 45,-18 31,-90 257,93-247,2 1,2 0,1 0,1 1,2 0,1 0,2 1,2 12,-1-43,1 0,0 1,1-1,-1 0,1 1,0-1,0 0,0 0,0 0,1 0,0 0,0 0,0 0,0-1,0 1,1-1,0 1,-1-1,1 0,1 0,-1 0,0-1,1 1,-1-1,1 1,0-1,0 0,0-1,0 1,0-1,0 0,0 0,0 0,0 0,1-1,-1 1,0-1,2-1,113-55,-58 20,-43 27,-16 6,0 1,0 0,1 0,-1 1,1-1,0 0,0 1,-1 0,1-1,0 1,0 0,0 1,0-1,0 0,0 1,0 0,1-1,-1 1,0 1,0-1,0 0,0 1,0-1,0 1,0 0,0 0,0 0,0 1,0-1,-1 1,1-1,-1 1,1 0,-1 0,1 0,-1 1,2 3,-1 0,0 1,-1-1,0 1,0 0,0 0,-1 0,1 0,-2 0,1 0,-1 0,-1 4,10 55,-8-64,0 0,0 0,0-1,0 1,1-1,-1 1,1-1,-1 0,1 1,-1-1,1 0,0 0,-1 0,1 0,0 0,0-1,0 1,0 0,0-1,0 0,0 1,0-1,0 0,0 0,0 0,0 0,0 0,0-1,0 1,0 0,0-1,0 0,-1 1,1-1,0 0,0 0,0 0,-1 0,1 0,-1-1,1 1,21-10</inkml:trace>
  <inkml:trace contextRef="#ctx0" brushRef="#br0" timeOffset="77624.221">3840 6416,'30'-12,"-5"3,0-1,0-1,-1-1,-1-1,0-1,-1-1,0-1,-1 0,-1-2,4-6,-22 23,0-1,0 1,0-1,0 0,0 0,0 0,-1 0,1 0,0 0,-1-1,0 1,1 0,-1-1,0 1,-1-1,1 1,0-1,-1 0,1 1,-1-1,0 0,0 1,0-1,0 0,0 1,0-1,-1 0,0 1,1-1,-1 0,0 1,0-1,0 1,-1 0,1-1,-1 1,1 0,-1 0,0 0,1 0,-1 0,0 0,0 0,-1 1,1-1,0 1,0 0,-1-1,1 1,-1 0,1 0,-1 1,0-1,-1 0,-6 2,-1 1,0 0,1 0,-1 1,1 1,0 0,0 0,0 0,1 2,-1-1,1 1,0 0,1 1,0 0,0 1,0-1,0 3,-3 4,1 1,1 0,0 1,1-1,1 2,1-1,0 1,1 0,0 0,2 1,0 0,2-9,1-1,0 1,0-1,1 0,0 1,0-1,1 0,0 0,0 0,1 0,0 0,1 0,0-1,0 0,0 0,1 0,0 0,0-1,1 1,0-1,0-1,6 5,1 0,0-1,0-1,1 0,0-1,0 0,1-1,0-1,0 0,0-1,1-1,9 1,6-1</inkml:trace>
  <inkml:trace contextRef="#ctx0" brushRef="#br0" timeOffset="75540.078">313 5881,'-11'309,"-2"-180,4-29,-3-1,-6-1,-7 18,7-69,178-250,-151 190,1 0,1 1,0 0,1 1,0 0,1 0,0 2,0-1,1 2,0 0,1 0,0 2,0 0,0 0,1 1,0 1,0 1,0 0,11 1,-22 2,0 0,0 1,-1 0,1 0,-1 0,1 1,-1-1,0 1,1 0,-1 1,0-1,0 1,0-1,-1 1,1 0,-1 0,1 1,-1-1,0 1,-1 0,1 0,0 0,-1 0,0 0,0 0,0 1,-1-1,2 5,-1-1,0 0,0 0,-1 1,0-1,0 1,-1 0,0-1,0 1,-1-1,0 1,-1-1,0 0,0 1,-1-1,-2 5,-6 3,-1 0,-1-1,0-1,-1 0,0-1,-1-1,-1 0,0-1,0 0,-1-2,-1 0,1 0,-1-2,-1 0,1-2,-1 0,0-1,-14 2,24-3,0-1,-1 0,1 0,0 0,-1-1,1-1,-1 0,0 0,1-1,-1 0,1 0,0-1,-1 0,1-1,0 0,0-1,1 0,-3-1,9 3,1 0,0 1,-1-1,1 0,0 0,0 0,0 0,0-1,1 1,-1 0,0 0,1 0,0-1,-1 1,1 0,0-1,0 1,0 0,1 0,-1-1,0 1,1 0,0 0,-1-1,1 1,0 0,1-1,8-20</inkml:trace>
  <inkml:trace contextRef="#ctx0" brushRef="#br0" timeOffset="76089.458">990 6332,'-17'38,"2"0,2 1,1 1,-6 39,17-75,-1 0,1 1,1-1,-1 0,1 1,0-1,0 0,0 1,0-1,1 0,0 1,-1-1,2 0,-1 0,0 0,1 0,0 0,0 0,0 0,1 0,-1-1,1 1,-1-1,1 0,1 0,-1 0,0 0,1 0,-1-1,1 0,0 1,-1-1,1-1,0 1,1 0,-1-1,0 0,0 0,10-5,0 0,0 0,-1-2,1 1,-2-2,1 0,-1 0,0-1,0-1,-1 0,0-1,-1 0,0 0,0-1,-1 0,-1-1,0 0,0 0,-2-1,2-2,35-46,-33 47,-7 9,0 0,1-1,0 1,0 0,0 1,1-1,-1 1,1 0,0 0,0 0,1 1,-1 0,4-2,-6 6,1 0,0 0,-1 0,0 1,1-1,-1 1,0-1,0 1,0 0,0 1,0-1,0 0,0 1,-1 0,1-1,-1 1,0 0,0 0,0 1,0-1,-1 0,1 0,-1 1,1 3,1-1,12 20,-2 2,-1-1,0 2,-3 0,0 0,-2 0,-1 1,2 28,-4-27,-1 0,-1 0,-2-1,-1 1,-2 0,0 0,-2-1,-2 0,-1 0,-1 0,-1-1,-1 0,-2-1,-1-1,-1 0,-5 5,5-13,-1-1,0-1,-2 0,1-1,-2-1,0 0,-6 1,24-14,-1-1,0 0,0 1,0-1,0 0,0 0,0 0,0-1,-1 1,1-1,0 1,0-1,-1 1,1-1,0 0,0 0,-1 0,1-1,0 1,0 0,-1-1,1 0,0 1,0-1,0 0,0 0,0 0,0 0,0 0,0-1,0 1,0-1,1 1,-1-1,1 0,-1 1,1-1,0 0,-1 0,1 0,0 0,0 0,1 0,-1 0,0-1,1 1,-1 0,1 0,-1-1,1 1,0-1,0-23,0 0,2 0,1 0,1 0,1 0,2 1,0 0,1 0,2 1,0 0,2 1,1 0,0 0,6-4,107-167,-106 174</inkml:trace>
  <inkml:trace contextRef="#ctx0" brushRef="#br0" timeOffset="84287.238">9795 6106,'0'0,"0"0,-1 0,1 1,-1-1,1 0,0 1,0-1,-1 0,1 1,0-1,0 0,-1 1,1-1,0 1,0-1,0 0,-1 1,1-1,0 1,0-1,0 1,0-1,0 1,0-1,0 0,0 1,0-1,0 1,0-1,1 1,-1-1,0 0,0 1,0-1,0 1,1-1,-1 0,0 1,0-1,1 0,-1 1,0-1,1 0,-1 1,0-1,1 0,-1 0,1 1,-1-1,0 0,1 0,-1 0,1 1,-1-1,0 0,1 0,-1 0,1 0,-1 0,1 0,-1 0,1 0,-1 0,-10 15,4 0,1 1,0 0,2 0,-1 0,2 1,0-1,1 1,1-1,0 1,2 12,0-24,0 0,-1-1,2 1,-1-1,0 0,1 0,0 0,0 0,0 0,0 0,1-1,-1 0,1 1,0-1,0-1,0 1,0-1,0 1,1-1,-1 0,1-1,0 1,-1-1,1 0,0 0,0 0,0-1,0 0,0 0,-1 0,1 0,0-1,0 0,0 0,0 0,-1 0,1-1,-1 0,1 0,-1 0,0-1,1 1,-1-1,0 0,-1 0,2-1,5-4,0 0,0 0,0-1,-1 0,-1-1,1 0,-2 0,1-1,-2 0,1 0,-1-1,-1 1,0-1,-1-1,0 1,-1 0,0-1,-1 0,-1 0,0 1,0-1,-2 0,1 0,-2 0,1 0,-2 1,0-1,-1-2,0 8,0-1,0 1,-1-1,0 1,-1 1,1-1,-1 1,-1 0,1 0,-1 1,0-1,0 2,0-1,-1 1,0 0,0 1,0-1,0 2,0-1,-1 1,1 0,-1 1,1 0,-1 1,-6-1,-11-3,30-12,129-73,-79 50,-3-1,-1-3,-3-2,-1-3,-3-1,35-50,-21-12,-74 160,8 23,3-1,3 2,5 45,-1-25,58 689,-58-758,0 0,-2 0,-1 1,0-1,-2 0,-1 0,-1-1,0 0,-2 0,-1 0,-1-1,-1 0,0-1,-2 0,-2 1,8-14,-1 0,0 0,0-1,-1 0,0 0,0-1,-1 0,0-1,0 0,0-1,-1 0,1 0,-1-1,0 0,0-1,6-1,0 0,0-1,0 1,0-1,0 0,1 0,-1-1,0 1,0-1,0 0,0-1,1 1,-1-1,1 0,-1 0,1 0,0-1,0 1,0-1,0 0,0 0,0-1,1 1,0-1,-1 0,2 0,-1 0,0 0,1 0,-1 0,1-1,1 0,-1 1,0-3,-1-13,1 1,2-1,0 1,0-1,2 1,1 0,0-1,1 1,1 0,1 1,1-1,0 1,1 1,8-12,-9 11,19-35,1 2,3 0,2 2,2 2,2 1,18-16,-38 43</inkml:trace>
  <inkml:trace contextRef="#ctx0" brushRef="#br0" timeOffset="97113.357">623 7969,'-16'-7,"0"1,-1 1,0 0,0 1,0 1,0 0,0 2,-1 0,1 1,-1 0,1 1,0 2,-1-1,1 2,0 0,1 1,-1 1,-2 2,-4 5,1 2,1 0,0 1,1 2,1 0,1 0,1 2,0 0,1 1,1 1,2 0,0 1,1 1,1 0,1 0,-4 21,-1 60,15-102,0 0,0 1,1-1,0 0,-1 1,1-1,0 0,1 0,-1 0,1 0,-1 0,1 0,0 0,0 0,0-1,0 1,1-1,-1 0,1 1,-1-1,1 0,0 0,0-1,0 1,0-1,0 1,0-1,0 0,2 0,15 1,1-2,0 0,-1-1,1-1,-1-2,1 1,-1-2,0-1,-1-1,1 0,-1-1,-1-1,1-1,-2-1,1 0,-2-1,7-7,38-24,-3-4,-2-1,-2-3,-2-2,-2-3,29-44,-56 79,-13 46,-12 47,0-58,0-1,1 0,1 0,0 0,0 1,2-1,0 0,0 0,1 0,1 0,0-1,0 1,2-1,-1 0,2 0,-1-1,7 8,-8-13,1 0,-1-1,1 0,0 0,0-1,0 1,1-1,0-1,0 1,0-1,0 0,0-1,0 0,1 0,-1-1,1 1,-1-1,1-1,4 0,12 0</inkml:trace>
  <inkml:trace contextRef="#ctx0" brushRef="#br0" timeOffset="97362.095">1808 7913,'-33'3,"1"2,0 2,0 0,1 3,-1 0,2 2,0 1,0 2,2 1,0 1,0 1,2 1,0 2,2 0,0 2,1 1,2 0,-4 8,21-28,0 1,0 0,1 0,0 1,0-1,0 0,1 1,-1 0,2 0,-1-1,0 1,1 0,0 0,1 1,-1-1,1 0,0 0,1 0,0 0,0 0,0 0,0 0,1 0,0 0,0-1,1 1,0-1,-1 1,2-1,-1 0,1 0,0 0,0-1,0 1,0-1,1 0,0 0,0-1,1 1,11 5,0-2,1 0,0-1,1-1,-1 0,1-2,0 0,0-1,0-1,0-1,0 0,0-2,0 0,0-1,-1-1,14-4,1-2,-5 1</inkml:trace>
  <inkml:trace contextRef="#ctx0" brushRef="#br0" timeOffset="97594.158">2401 7856,'-86'45,"2"3,-66 51,136-89,0 1,1 0,0 2,0-1,2 1,-1 1,2 0,-2 3,9-12,1-1,-1 1,1 0,0-1,0 1,1 0,-1 0,1 0,0 1,1-1,-1 0,1 0,0 0,0 1,1-1,-1 0,1 0,0 0,1 0,-1 0,1 0,0 0,0 0,1 0,-1-1,1 0,0 1,4 3,4 0,0 0,1-1,0 0,0 0,1-2,0 1,0-2,0 0,0 0,1-1,0-1,-1 0,1-1,0-1,0 0,0 0,0-2,-1 0,10-2,27 1,78-4,-109 1</inkml:trace>
  <inkml:trace contextRef="#ctx0" brushRef="#br0" timeOffset="98715.603">2599 8194,'14'10,"0"-1,1 0,1-1,-1-1,1-1,1 0,-1-1,1-1,0 0,0-1,0-1,0-1,0 0,1-1,-1-1,0-1,0 0,0-1,0-1,3-2,-4-1,0-1,0 0,0-1,-1-1,0-1,-1 0,-1-1,1 0,-2-1,0 0,0-1,-2-1,1 0,-2 0,0-1,-1 0,2-5,-9 18,37-103,-37 103,0 0,-1 0,1 1,-1-1,0 0,0 0,0 0,0 1,0-1,-1 0,1 0,-1 0,0 1,0-1,0 0,0 1,0-1,0 1,-1-1,1 1,-1 0,0-1,1 1,-1 0,0 0,-1 0,1 1,0-1,0 0,-1 1,1-1,-1 1,1 0,-1 0,0 0,1 0,-2 0,-7 1,1 1,-1-1,1 2,-1-1,1 2,-1-1,1 1,0 1,0 0,1 0,-1 1,1 0,0 1,0 0,1 0,0 1,0 0,0 0,1 1,0 0,0 0,1 1,0 0,-3 8,-4 3,1 1,2 1,0 0,1 0,1 1,1 1,1-1,1 1,1 0,1 9,4-24,0 1,1-1,0 0,0 0,1 0,1 0,-1 0,1-1,1 1,0-1,0 0,0-1,1 1,0-1,1 0,-1 0,1-1,1 0,-1 0,1-1,0 0,0 0,1-1,-1 0,1-1,0 1,0-2,0 1,1-1,-1-1,0 0,1 0,-1 0,1-2,-1 1,0-1,1 0,2-1,24-3,1-2,-1-1,-1-1,0-2,0-2,-1-1,0-1,-1-2,-1-2,-1-1,17-14,16-17,-2-2,-2-3,-3-3,35-47,-64 71,-2-2,-2 0,-1-2,-1 0,-3-2,-1 0,-2-1,-2 0,-2-3,1-91,-13 132,0-1,-1 1,0 0,1 0,-1 0,-1 0,1 0,0 0,-1 0,0 0,0 0,0 1,-1-1,1 1,-1 0,0-1,0 1,0 1,0-1,0 0,-1 1,1-1,-1 1,1 0,-1 0,0 0,0 1,0 0,0-1,-3 1,-4 1,0 1,0 0,0 1,0 0,0 1,1 0,-1 1,1 0,0 1,0 0,1 0,-1 1,1 0,0 1,1 0,-1 0,2 1,-1 0,0 2,-16 15,1 1,1 1,1 1,2 1,0 0,3 2,0 0,2 1,1 0,2 1,1 1,2-1,1 1,1 1,2-1,2 1,1 0,3 15,-2-38,1 0,1 0,0 0,1-1,0 1,0 0,1-1,1 0,0 0,1 0,0-1,0 0,1 0,0-1,1 1,0-1,1-1,0 0,0 0,1-1,-1 0,2-1,-1 1,16 3,-1-1,1-1,1-1,0-1,0-2,0 0,0-2,0-1,1-1,-1-2,0 0,0-2,0-1,0-1,-1-1,16-7,-19 3,-1-1,0-1,-1-1,-1-1,0-1,0 0,-2-2,0 0,-1-1,-1 0,-1-2,4-8,-14 23,0-1,-1 1,0-1,0 0,-1 0,1 0,-2-1,1 1,-1-1,0 1,-1-1,0 0,0 0,0 0,-1 0,0 1,-1-1,0 0,0 0,-1 0,0 1,0-1,-1 1,0-1,0 1,-3-4,4 8,-1 1,0 0,0 0,1 1,-1-1,0 1,-1-1,1 1,0 0,0 0,0 0,-1 1,1-1,0 1,-1 0,1 0,0 0,-1 0,1 1,0-1,-1 1,1 0,0 0,0 0,0 0,-1 0,1 1,0 0,-82 54,72-45,0 0,1 1,1 1,0 0,0 1,1 0,1 0,1 1,0 0,0 0,2 1,0 0,1 1,0-1,2 1,0 0,1-1,0 1,1 1,2 15,0-26,0 0,1 0,0 0,1 0,-1-1,1 1,0 0,1-1,0 0,0 0,0 0,1-1,-1 1,1-1,1 0,-1 0,1-1,0 1,0-1,0-1,0 1,1-1,-1 0,1-1,2 1,7 3,0-1,0-1,1-1,-1-1,1 0,0-1,-1 0,1-2,0 0,10-2,5-4,0-1,-1-1,0-2,-1-1,0-1,0-2,-2-1,0-1,-1-1,-1-2,0 0,-2-2,0-1,-2-1,0 0,-2-2,-1-1,-1 0,-1-1,-1-1,0-6,9-85,-24 117,-1 0,0-1,0 1,0 0,0 0,-1-1,1 1,-1 0,0 0,0 0,0-1,0 1,-1 0,1 1,-1-1,1 0,-1 0,0 1,0-1,-1 1,1-1,0 1,-1 0,0 0,1 0,-1 0,0 1,0-1,0 1,0-1,0 1,0 0,0 0,0 1,-1-1,-4 2,0 0,1 1,-1 0,0 0,1 0,-1 1,1 0,0 1,0 0,0 0,0 0,1 1,0 0,0 0,0 1,0 0,1 0,0 0,0 0,1 1,0 0,0 0,0 1,1-3,0 0,0 0,1 0,0 1,0-1,0 1,1-1,0 1,0 0,0-1,0 1,1 0,0-1,1 1,-1 0,1 0,0-1,0 1,1 0,0-1,0 0,0 1,0-1,1 0,0 0,0 0,0-1,1 1,0-1,0 1,0-1,0-1,0 1,4 2,94 33,-93-38,-1 0,1 0,-1 1,0 0,0 0,0 1,0 0,0 1,0 0,-1 0,1 0,-1 1,0 0,-1 0,1 1,-1 0,0 0,-1 1,0 0,0-1,0 2,-1-1,1 0,-2 1,1 0,-1 0,-1 0,2 4,-4 1,-1-1,0 0,-1 0,0 1,-1-1,0-1,-1 1,0 0,-1-1,0 0,-7 9,-22 63,29-62</inkml:trace>
  <inkml:trace contextRef="#ctx0" brushRef="#br0" timeOffset="99749.515">5872 7913,'-38'9,"0"1,1 2,0 2,1 1,0 2,2 2,0 1,1 1,1 2,1 1,1 2,1 1,-12 16,-4 30,44-72,0 1,0 0,1 0,-1 0,0 0,1-1,-1 1,1 0,0 0,-1 0,1 0,0 0,0 0,1 0,-1 0,0 0,1 0,-1 0,1 0,-1 0,1 0,0-1,0 1,0 0,0 0,0-1,0 1,0-1,1 1,-1-1,1 1,-1-1,1 0,-1 0,1 0,0 0,0 0,-1 0,1 0,0 0,10 0,0 0,1-1,-1 0,0-1,0-1,0 0,0 0,-1-1,1-1,0 0,-1 0,0-1,0-1,-1 0,1 0,4-4,7-2,14-9,0-2,-1-1,-1-1,-1-2,3-6,-35 31,1 1,-1 0,1-1,0 1,-1 0,1 0,0 0,0 0,0 0,-1 0,1 0,0 1,0-1,0 1,0 0,0-1,0 1,1 0,-1 0,0 0,0 0,0 1,0-1,0 0,0 1,0 0,0-1,0 1,-1 0,1 0,0 0,0 0,-1 0,1 1,0-1,-1 0,1 1,-1-1,0 1,1 0,-1-1,0 1,0 0,0 0,0 0,-1 0,1-1,0 2,63 141,-59-134,1 0,1 0,0-1,0 1,1-1,0-1,0 0,1 0,0 0,1-1,-1-1,1 0,1 0,-1-1,1 0,0 0,0-2,0 1,7 0,2-1,-1-1,0-1,1-1,-1 0,1-2,-1 0,0-1,0-1,0-1,0-1,-1 0,0-2,0 0,-1 0,0-2,0 0,-1-1,0-1,-1 0,-1-1,0-1,7-8,30-39,-3-2,-3-2,8-20,-21 30,-3-2,-2-1,-3-1,-2-1,-3-1,-2-1,-4-1,-2 0,-3 0,-2-5,-4 58,-1 0,0 0,-1 0,0 0,0-1,-1 1,0 0,-1 0,0 0,-1 0,0 1,0-1,-1 1,0-1,-1 1,0 0,-5-6,6 14,0 0,0 0,0 0,0 0,-1 1,1 0,0 0,0 0,0 1,0-1,-1 1,1 0,0 0,0 0,1 1,-1-1,0 1,0 0,1 0,-1 0,1 1,-1-1,1 1,0 0,0 0,0 0,1 0,-1 0,1 1,0-1,0 1,0 0,-1 1,-8 17,1 0,1 0,0 1,2 0,1 1,1-1,0 1,2 0,1 1,1 5,-1 579,19-339,-10-162,-7-108,-1 1,1 0,-1 0,0-1,1 1,-1-1,0 1,1-1,-1 1,0-1,0 1,0-1,1 1,-1-1,0 0,0 0,0 1,0-1,0 0,0 0,1 0,-1 0,0 0,0 0,0 0,0 0,0-1,0 1,0 0,1 0,-1-1,0 1,0-1,0 1,1-1,-1 1,0-1,0 1,1-1,-1 1,1-1,-1 0,0 1,1-1,-1 0,1 0,0 0,-1 1,1-1,-1 0,1 0,0 0,0 0,0 0,-1 0,-3-5,-10-8</inkml:trace>
  <inkml:trace contextRef="#ctx0" brushRef="#br0" timeOffset="99996.141">6409 7743,'33'0,"21"0,7 0,-4 0,0 0,-7 5,-1 1,-4 0,-1-1,-2-2,-4 4,1 1,-1-1,-2-2,-3 3,-2 0,-1 4,-6-1</inkml:trace>
  <inkml:trace contextRef="#ctx0" brushRef="#br0" timeOffset="100164.229">7396 8025,'-9'33,"-4"17,1 4,2-2,8-11,4-6,2-10</inkml:trace>
  <inkml:trace contextRef="#ctx0" brushRef="#br0" timeOffset="100314.511">7509 7630,'-4'-14,"-3"-5</inkml:trace>
  <inkml:trace contextRef="#ctx0" brushRef="#br0" timeOffset="88206.696">15891 5965,'5'29,"2"9</inkml:trace>
  <inkml:trace contextRef="#ctx0" brushRef="#br0" timeOffset="88479.561">15920 5627,'0'0</inkml:trace>
  <inkml:trace contextRef="#ctx0" brushRef="#br0" timeOffset="88761.269">16258 5852,'-50'233,"49"-229,0-1,1 1,-1-1,1 1,0-1,0 1,0-1,0 1,1-1,0 1,-1-1,1 1,0-1,1 0,-1 1,0-1,1 0,0 0,0 0,0 0,0 0,0-1,1 1,-1-1,1 1,-1-1,1 0,0 0,0 0,0 0,0 0,1-1,-1 0,0 1,1-1,-1-1,0 1,1 0,-1-1,1 1,0-1,-1 0,1 0,-1-1,1 1,-1-1,1 0,-1 0,6-2,0 0,-1-1,0 0,1 0,-2-1,1 0,0-1,-1 0,0 0,-1 0,1-1,-1 0,0 0,-1-1,0 1,0-1,-1 0,0-1,0 1,0-1,-2 0,1-1,0 3,-1 0,0 0,-1 0,1 0,-2 0,1-1,-1 1,0 0,0-1,-1 1,0 0,0 0,-1 0,0 0,0 0,0 0,-1 0,0 1,-1-1,1 1,-1 0,-1 0,1 0,-1 0,0 1,0 0,0 0,-1 0,-14-8</inkml:trace>
  <inkml:trace contextRef="#ctx0" brushRef="#br0" timeOffset="88974.803">16597 6021,'6'-6,"7"-11,0 2,1 0,1 0,0 1,1 1,0 1,1 0,1 1,-16 10,1 0,-1 1,1-1,-1 1,1-1,-1 1,1 0,-1 0,1 0,-1 0,1 1,-1-1,1 1,-1-1,1 1,-1 0,1 0,-1 0,0 0,0 1,1-1,-1 0,0 1,0 0,0-1,-1 1,1 0,0 0,-1 0,1 0,-1 0,0 1,1-1,-1 0,0 1,-1-1,1 0,0 1,-1-1,1 1,-1-1,0 1,0 0,0-1,28 49,-22-47,1-1,-1 1,1-1,0 0,0-1,0 0,0 0,1 0,-1-1,0 0,1 0,-1-1,1 0,-1 0,1-1,-1 0,0 0,1-1,-1 0,0 0,0-1,0 0,-1 0,1 0,-1-1,1 0,-1 0,0-1,-1 0,64-77,-61 62</inkml:trace>
  <inkml:trace contextRef="#ctx0" brushRef="#br0" timeOffset="89594.057">17556 5682,'-16'4,"1"0,-1 1,1 0,0 1,0 1,0 1,1 0,1 0,-1 2,1 0,1 0,0 1,0 0,1 1,0 1,1 0,-5 10,13-21,0 1,1 0,0 1,-1-1,1 0,1 0,-1 0,0 1,1-1,-1 0,1 1,0-1,0 0,0 1,1-1,-1 0,1 1,0-1,0 0,0 0,0 0,0 0,1 0,0 0,-1 0,1 0,0 0,0-1,1 1,-1-1,0 1,1-1,0 0,-1 0,1 0,0-1,0 1,0-1,0 1,0-1,0 0,1 0,-1 0,0-1,0 1,1-1,-1 0,0 0,4 0,12-2,1-1,-1-1,0-1,0 0,0-2,-1 0,0-1,11-6,-14 7,101-53,-115 61,0-1,1 0,-1 0,0 0,0 1,1-1,-1 1,0-1,0 1,0-1,0 1,0 0,1-1,-1 1,0 0,-1 0,1 0,0 0,0 0,0 0,0 0,-1 0,1 0,0 0,-1 0,1 0,-1 1,0-1,1 0,-1 0,0 1,0-1,0 0,0 0,0 1,0-1,0 0,0 1,0-1,0 0,-1 0,1 1,-1-1,1 1,0 17,2-14,-1 0,0-1,1 1,0 0,0-1,0 1,1-1,-1 0,1 1,0-1,1-1,-1 1,0 0,1-1,0 0,0 0,0 0,0 0,1 0,-1-1,1 0,-1 0,1 0,0-1,0 1,-1-1,1 0,0-1,0 1,0-1,0 0,0 0,0-1,0 1,0-1,4-1,11-3,0-1,-1-1,0-1,0 0,0-1,-1-1,0-1,-1-1,-1 0,0-2,0 1,-1-2,-1 0,-1-1,0 0,-1-1,0 0,-2-1,0 0,-1-1,-1 0,1-5,4-9,-2 0,-1-1,-2 0,-1 0,-2-1,-1 0,-2 0,-1 0,-4-34,3 66,1-1,-1 1,0-1,0 1,0-1,-1 0,1 1,-1-1,0 1,0-1,0 1,0 0,0-1,-1 1,0 0,0 0,0 0,0 0,0 0,0 1,-1-1,1 1,-1-1,0 1,0 0,0 0,0 0,0 0,0 1,0-1,-1 1,1 0,0 0,-1 0,1 0,-1 1,1-1,-1 1,0 0,1 0,-1 0,1 1,-1-1,1 1,-1 0,1 0,-3 1,-5 6,1 0,0 1,0 0,1 0,0 1,0 0,1 1,1 0,0 0,1 1,0 0,0 0,1 0,1 1,0 0,1 0,0 1,-6 28,2 1,1 0,3 0,1 0,3 0,5 41,-4-60,1-1,1 0,1 0,1-1,1 1,0-1,2-1,1 1,1-2,0 1,2-1,0-1,1-1,1 0,1 0,1-2,1 1,0-2</inkml:trace>
  <inkml:trace contextRef="#ctx0" brushRef="#br0" timeOffset="86722.911">13746 6219,'-9'29,"1"9,7-1,3-13,7-9,2-9</inkml:trace>
  <inkml:trace contextRef="#ctx0" brushRef="#br0" timeOffset="86991.04">13832 5795,'0'0</inkml:trace>
  <inkml:trace contextRef="#ctx0" brushRef="#br0" timeOffset="87243.409">14170 5485,'-15'102,"6"0,3 1,7 57,2-110,2 0,3 0,1-1,3 0,12 31,-4-31,-9-31</inkml:trace>
  <inkml:trace contextRef="#ctx0" brushRef="#br0" timeOffset="87244.409">13944 6021,'43'-9,"24"-9,5 0,-4 2,-10 4,-4 4,-7 4,-7 7,-5 3,-4 0,-2-1,-6 0</inkml:trace>
  <inkml:trace contextRef="#ctx0" brushRef="#br0" timeOffset="87822.534">14791 5965,'-28'6,"0"0,1 3,0 0,1 1,0 2,1 1,0 0,1 2,0 1,-12 12,34-27,0 0,1 0,-1 0,0 0,1 1,-1-1,1 1,0-1,-1 1,1 0,0-1,0 1,0 0,0 0,0 0,1 0,-1 0,0 0,1 0,0 0,-1 0,1 0,0 0,0 0,0 0,0 0,0 0,1 0,-1 0,1 0,-1 0,1 0,0 0,0 0,-1 0,1-1,1 1,-1 0,0-1,0 1,1 0,-1-1,1 0,-1 1,1-1,-1 0,1 0,0 0,0 0,0 0,11 3,0-1,1-1,-1 0,1-1,0 0,-1-1,1 0,0-2,-1 1,1-2,-1 0,0 0,1-1,91-13,-100 17,-1 1,1 0,-1 0,1 0,-1 0,0 1,1-1,-1 1,0 0,0 1,0-1,-1 1,1-1,-1 1,1 0,-1 1,0-1,0 1,0-1,0 1,1 2,58 46,-50-50,0-1,1-1,-1 0,0 0,0-1,0-1,1 0,-2-1,1 0,0 0,-1-2,1 1,-1-1,0-1,-1 0,1-1,-1 0,-1 0,1-1,-1 0,0-1,-1 0,4-6,4-4,0 0,-2-1,-1-1,0 0,-1-1,-1-1,-2 1,0-2,-1 1,-2-1,2-8,59-475,-67 503,2-1,-1 0,0 0,-1 0,1 0,-1 0,0 0,0 0,0 0,-1 0,0 0,0 0,0 1,-1-1,1 0,-1 0,0 1,-1-1,1 1,-1 0,0-1,-2-2,3 8,0-1,0 0,1 1,-1-1,0 1,0-1,1 1,-1 0,1 0,-1 0,1 0,-1 0,1 0,-1 0,1 0,0 1,0-1,0 1,-1-1,1 1,1-1,-1 1,0-1,0 1,1 0,-1-1,1 1,-1 1,-5 13,2 0,-1 0,2 0,0 1,1-1,1 1,0 0,2 10,-5 55,-9 21,5 1,5-1,5 35,-2-122,1-1,0 0,1 0,1 1,0-1,1-1,0 1,2-1,-1 0,2 0,0 0,0-1,2 0,-1 0,1-1,1 0,11 10,-20-21,1 0,-1 0,0 0,1 0,-1-1,1 1,-1 0,1-1,-1 1,1-1,-1 1,1-1,0 0,-1 1,1-1,-1 0,1 0,0 0,-1-1,1 1,0 0,-1-1,1 1,-1 0,1-1,-1 0,1 1,-1-1,1 0,-1 0,9-10</inkml:trace>
  <inkml:trace contextRef="#ctx0" brushRef="#br0" timeOffset="88060.231">15157 5711,'34'10,"16"2,3 1,-1-4,-1-2,-3-2,-6-3,-5-1,1-1,-2 0,-6-1</inkml:trace>
  <inkml:trace contextRef="#ctx0" brushRef="#br0" timeOffset="85777.563">11601 6078,'-20'0,"0"0,-1 2,1 0,0 2,0 0,1 1,-1 1,-5 3,17-6,0 1,1 0,-1 1,1 0,0 0,0 0,0 1,1 0,0 0,0 1,0 0,1 0,0 0,1 0,-1 1,1 0,1 0,-1 0,2 0,-2 4,-5 75,9-85,0 0,0 0,0 0,1 1,-1-1,0 0,1 0,-1 0,1 0,0 0,0 0,0 0,0 0,0-1,0 1,0 0,1-1,-1 1,1 0,-1-1,1 0,-1 1,1-1,0 0,0 0,0 0,0 0,0 0,0 0,0-1,0 1,0-1,0 1,0-1,0 0,0 0,0 1,2-2,4-1,-1 0,1-1,0 0,-1-1,0 0,0 0,0 0,0-1,-1 0,0 0,0-1,0 0,0 0,-1 0,0-1,20-19,82-86,-107 111,1-1,-1 1,0 0,1 0,-1 0,1 0,-1 0,1 0,0 0,-1 0,1 0,0 0,0 1,0-1,0 0,-1 0,1 1,0-1,0 0,0 1,1-1,-1 1,0 0,0-1,0 1,0 0,0 0,0-1,1 1,-1 0,0 0,0 0,0 0,0 1,1-1,-1 0,0 0,0 1,0-1,0 1,0-1,0 1,0-1,0 1,0 0,0-1,0 1,0 0,0 0,-1-1,1 1,0 0,-1 0,1 0,42 193,-35-146,-2 0,-2 0,-2 1,-3 0,-2 14,-6 13,-3 1,-3-2,-4 0,-18 43,20-74,-2-1,-2-1,-1-1,-3-1,-4 3,21-31,-62 55,68-66,-1 0,1 1,0-1,-1 0,1-1,-1 1,1 0,-1-1,1 1,-1-1,1 0,-1 0,1 0,-1 0,1 0,-1-1,1 1,-1-1,1 0,-1 1,1-1,-1 0,1 0,0-1,0 1,0 0,0-1,0 1,0-1,0 0,0 0,0 0,1 0,-1 0,1 0,-1 0,-4-13,1 0,0 0,1 0,0 0,2-1,-1 0,2 1,0-1,1 0,1 0,0 1,1-1,1 0,0 1,1 0,1 0,4-9,16-55,4 1,3 2,4 1,3 1,-38 71,34-63,3 2,3 1,47-56,9 6,106-144,-175 194,-27 61,0 0,-1 1,1-1,-1 1,1-1,-1 0,0 1,0-1,0 0,0 1,0-1,0 0,0 1,0-1,-1 1,1-1,-1 0,1 1,-1-1,0 1,1-1,-1 1,0-1,0 1,0 0,0-1,0 1,0 0,-1 0,1 0,0 0,-1 0,1 0,-1 0,1 0,-1 1,1-1,-2 0,-3 1,0 1,0-1,0 1,1 0,-1 1,0-1,0 1,1 1,-1-1,1 1,-1 0,1 0,0 0,0 1,1-1,-1 1,1 0,0 1,0-1,0 1,1 0,-1 0,1 0,0 0,0 1,1-1,0 1,0-1,0 1,1 0,-1 4,2-7,-1 0,1 0,0 0,0 0,0 0,0 0,0 0,1 1,-1-1,1 0,0 0,0-1,0 1,1 0,-1 0,1 0,-1-1,1 1,0-1,0 1,0-1,0 0,0 0,1 0,-1 0,1 0,-1 0,1-1,0 1,-1-1,1 1,0-1,0 0,0-1,0 1,2 0,118 8,-117-9,142-4,-146 4,1 0,-1 0,0 0,1 1,-1-1,0 1,0 0,0-1,0 1,1 0,-1 1,0-1,-1 0,1 0,0 1,0-1,0 1,-1 0,1-1,-1 1,0 0,1 0,-1 0,0 0,0 0,0 0,0 0,0 0,-1 0,1 1,-1-1,1 0,-1 0,0 1,0-1,0 0,0 1,0-1,-1 0,1 0,-1 2,-29 95,3-44,-20 62,47-115,0-1,-1 1,1-1,0 1,0 0,0-1,0 1,0 0,0-1,1 1,-1-1,0 1,1 0,-1-1,1 1,0-1,-1 0,1 1,0-1,0 1,0-1,0 0,0 0,0 1,1-1,-1 0,0 0,1 0,-1 0,0-1,1 1,-1 0,1-1,-1 1,1 0,-1-1,1 0,0 1,-1-1,1 0,0 0,-1 0,1 0,-1 0,1 0,0-1,-1 1,1-1,19-1</inkml:trace>
  <inkml:trace contextRef="#ctx0" brushRef="#br0" timeOffset="86475.288">12787 6049,'-32'13,"0"1,0 1,1 2,1 1,1 1,1 2,1 1,0 1,2 1,-14 17,4 32,34-71,1 0,-1 0,1 0,-1 0,1 0,0 0,0 1,0-1,0 0,0 0,1 0,-1 0,1 1,-1-1,1 0,0 0,-1 0,1 0,0 0,1-1,-1 1,0 0,0 0,1-1,-1 1,1-1,0 1,-1-1,1 1,0-1,0 0,-1 0,1 0,2 0,3 2,1-1,-1-1,1 0,-1 0,1 0,0-1,-1 0,1-1,0 1,-1-2,1 1,-1-1,0 0,1 0,-1-1,0 0,0 0,-1-1,1 0,3-3,116-102,-27-24,-98 133,0 0,0 0,0 0,0 0,0 0,-1 0,1 0,0 0,0 1,0-1,0 0,0 1,-1-1,1 0,0 1,0-1,-1 1,1-1,0 1,-1 0,1-1,0 1,-1 0,1-1,-1 1,1 0,-1 0,0 0,1-1,-1 1,0 0,0 0,1 0,-1 0,0 0,0-1,0 1,0 0,0 0,0 0,0 0,0 0,0 0,-1-1,1 1,0 0,-1 0,1 0,0 0,-1-1,1 1,-1 0,1 0,-1-1,0 1,1 2,1 25,0-1,2-1,1 1,1 0,2-1,7 20,-14-43,0 0,1 0,0 0,-1 0,1 0,0 0,0 0,1-1,-1 1,1 0,-1-1,1 1,0-1,0 1,0-1,0 0,0 0,1 0,-1 0,1 0,-1 0,1-1,0 1,0-1,-1 0,1 0,0 0,0 0,0 0,0-1,0 1,0-1,1 0,-1 0,2 0,7-8,0 0,-1-1,0 0,0-1,-1 0,-1-1,0 0,0 0,-1-1,-1 0,0 0,5-11,-11 21,128-228,-114 210,-8 29,-5 41,-3-41,0 31,-1-28,1 0,0 0,1 0,0 1,1-1,0 0,1 0,1 0,0 0,0 0,1-1,4 8,-7-18,0 1,0 0,0-1,0 1,0-1,0 0,1 1,-1-1,0 0,1 0,-1 0,1 0,0 0,-1 0,1 0,0 0,-1-1,1 1,0 0,0-1,0 0,-1 1,1-1,0 0,0 0,0 0,0 0,-1-1,1 1,0 0,0-1,0 1,-1-1,1 0,0 1,-1-1,1 0,0 0,-1 0,1 0,-1 0,0-1,1 1,-1 0,1-1,52-70,14-86,-62 134</inkml:trace>
  <inkml:trace contextRef="#ctx0" brushRef="#br0" timeOffset="103645.193">12364 7884,'-37'10,"1"3,0 0,1 3,0 1,1 1,-10 9,30-18,1 1,0 0,1 1,0 0,1 1,0 0,1 1,0 0,1 1,1 0,0 0,1 1,0 0,1 0,1 0,0 2,3-13,1-1,0 0,0 0,0 1,0-1,1 0,-1 1,1-1,0 1,0-1,0 1,0-1,0 1,1-1,0 0,0 1,0-1,0 0,0 1,1-1,-1 0,1 0,0 0,0 0,0-1,0 1,0 0,1-1,-1 0,1 1,0-1,0 0,0 0,0-1,0 1,0-1,0 1,0-1,0 0,1 0,-1 0,1-1,-1 1,0-1,1 0,0 0,20-8,0-1,-1-1,-1-1,0-1,0-1,-1 0,-1-2,-1-1,0 0,0-1,-2-2,0 1,-2-2,7-10,-11 18,115-143,-126 154,0 0,0 0,0 0,0 0,1 0,-1 0,0 0,1 0,-1 0,1 0,-1 1,1-1,-1 0,1 0,0 0,-1 1,1-1,0 0,-1 1,1-1,0 1,0-1,0 1,0-1,-1 1,1 0,0-1,0 1,0 0,0-1,0 1,0 0,0 0,0 0,0 0,0 0,0 0,0 0,0 1,0-1,0 0,0 0,-1 1,1-1,0 1,0-1,0 1,0-1,0 1,-1-1,1 1,0 0,-1-1,1 1,0 0,-1 0,1-1,-1 1,1 0,-1 0,1 0,-1 0,0 0,1 0,-1 0,0 0,0 0,4 227,-4-218,1 0,-1 0,1 0,1-1,0 1,0-1,1 1,0-1,1 0,0 0,1 0,-1 0,2-1,-1 0,1 0,0 0,1-1,0 0,0 0,0-1,1 0,0 0,0 0,1-1,-1-1,1 1,0-1,1-1,2 1,-3-3,-1-1,0 0,0 0,1-1,-1 0,0 0,0-1,0 0,0 0,0-1,0 0,-1-1,1 0,-1 0,0 0,0-1,-1 0,1 0,-1-1,0 0,108-132,17-118,-122 233,-17 28,-2 11,1 1,0 1,2 0,0 0,1 0,1 1,0 0,2 0,0 0,0 17,2-28,1-1,0 0,0 1,0-1,1 0,0 1,0-1,1 0,0 0,1 0,-1 0,1 0,0-1,1 1,0-1,0 0,0 0,1 0,0-1,0 0,0 1,0-2,1 1,0-1,0 0,0 0,1 0,-1-1,1 0,0 0,0-1,0 0,0 0,0-1,1 0,-1 0,0 0,0-1,1 0,-1-1,0 1,3-2,16-6,-1-1,-1-1,0-2,-1 0,0-1,0-1,-2-2,0 0,-1-1,0-1,-1 0,-1-2,9-14,87-145,-102 162,-1-1,-1-1,-1 0,0 0,-2-1,0 0,-1 0,1-12,-6 31,-1 0,1 0,-1-1,1 1,-1 0,1-1,-1 1,0-1,0 1,0-1,0 1,0 0,0-1,0 1,0-1,-1 1,1 0,0-1,-1 1,1 0,-1-1,0 1,1 0,-1 0,0-1,0 1,0 0,0 0,0 0,0 0,0 0,0 0,0 0,0 1,0-1,-1 0,1 1,0-1,-1 1,1-1,0 1,-1-1,1 1,-1 0,1 0,0 0,-1 0,1 0,-1 0,1 0,-1 0,1 1,-1-1,-10 7,0 1,1 0,-1 0,2 1,-1 1,1 0,1 0,0 1,1 0,-6 10,10-16,1 0,0 0,1 1,-1-1,1 1,0-1,0 1,1 0,0 0,0 0,0 0,1 0,0 0,0 0,0 0,1 0,0 0,0 0,1 0,-1-1,1 1,1 0,-1-1,1 0,3 6,0-3,1-1,0 1,0-1,0 0,1-1,0 0,1 0,-1-1,1 0,0 0,0-1,1 0,-1-1,1 0,0-1,0 0,0 0,0-1,0 0,6-1,-10 0,0 0,0 0,0 1,0-1,0 1,0 0,0 1,-1 0,1 0,-1 0,1 0,-1 1,0 0,0 0,0 0,0 1,0 0,-1 0,0 0,0 0,0 1,0-1,-1 1,1 0,-1 0,0 1,-1-1,1 1,-1-1,-1 1,2 4,-3 219,4-206,2-5</inkml:trace>
  <inkml:trace contextRef="#ctx0" brushRef="#br0" timeOffset="103826.409">13154 7292,'0'0</inkml:trace>
  <inkml:trace contextRef="#ctx0" brushRef="#br0" timeOffset="104631.393">14452 8448,'46'-14,"-1"-1,0-3,-1-1,-2-3,0-1,-1-2,-2-2,0-2,-2-1,5-7,6-8,-2-2,-2-2,-2-2,-2-2,-3-1,3-10,-30 44,0 0,-2 0,0-1,-1 0,-1 0,-1 0,-1-1,-1 0,-1 0,-1 0,0 0,-3-8,3 28,-1 0,0 1,0-1,0 1,0-1,0 0,-1 1,1-1,0 1,-1-1,1 1,-1-1,1 1,-1-1,0 1,0-1,0 1,0 0,0 0,0-1,0 1,0 0,0 0,0 0,-1 0,1 0,0 0,-1 1,1-1,-1 0,1 1,-1-1,1 1,-1-1,1 1,-1 0,0 0,1-1,-1 1,1 0,-1 1,0-1,1 0,-1 0,0 1,-64 38,53-30,1 1,0 0,1 1,0 0,1 1,1 0,0 1,0 0,1 0,1 1,0 0,1 0,0 0,1 1,1 0,0 0,1 0,1 1,0-1,3-8,-1 0,1-1,1 1,-1 0,1-1,0 0,1 1,-1-1,1 0,1 0,-1-1,1 1,0-1,0 1,0-1,1 0,0-1,0 1,0-1,0 0,1 0,0-1,-1 0,2 1,8 3,0-1,0 0,0-1,1-1,0 0,0-1,0-1,0-1,8 0,-21-1,-1 0,1-1,0 0,-1 0,1 1,0 0,0 0,-1-1,1 1,0 1,0-1,-1 0,1 1,0-1,-1 1,1 0,-1 0,1 0,-1 0,1 1,-1-1,1 0,-1 1,0 0,0 0,0-1,0 1,0 0,0 1,-1-1,1 0,-1 0,1 1,-1-1,0 1,0-1,0 1,0 0,-1-1,1 1,0 2,-7 11,1 1,-2-1,0 0,-1-1,-1 0,0 0,-1-1,0 0,-9 10,15-21,0 1,1 0,-1 0,1 0,0 0,0 1,0-1,0 1,1 0,0 0,0 0,1 0,-1 0,1 0,0 0,0 0,1 1,-1 1,4-4,0 0,0 0,0 0,0-1,0 1,0-1,1 0,-1 0,1 0,0 0,0-1,-1 1,1-1,0 0,0 0,0-1,0 1,0-1,1 0,-1 0,0 0,0 0,0-1,0 0,0 1,0-2,0 1,0 0,-1-1,5-2,12-2</inkml:trace>
  <inkml:trace contextRef="#ctx0" brushRef="#br0" timeOffset="106349.382">15637 8194,'26'2,"0"0,0-3,0 0,0-1,0-1,-1-2,1-1,-1 0,-1-2,1-1,-1-1,-1-1,0-1,0-1,-2-1,12-10,-25 19,0-1,0 0,0 0,-1-1,0 0,0 0,-1 0,0-1,0 0,-1-1,0 1,-1-1,1 0,-2 0,1 0,-1-1,-1 1,0-1,0 0,-1 1,0-1,0 0,-1 0,-2-9,1 15,0 1,-1-1,1 1,-1 0,0 0,0 0,0 0,-1 0,1 0,0 0,-1 1,0-1,0 1,0 0,0 0,0 0,0 0,-1 1,1-1,0 1,-1 0,1 0,-1 0,0 0,1 1,-1-1,0 1,1 0,-1 0,0 0,-2 1,-6 0,0 1,1 0,-1 1,1 0,0 0,0 1,0 1,0 0,-4 4,0 3,0 1,2 1,-1 1,2 0,0 0,1 1,0 1,2-1,0 2,1-1,0 2,2-1,-2 6,4-17,1-1,0 1,0 0,1 0,-1 1,2-1,-1 0,1 1,0-1,0 1,1-1,0 1,0-1,1 1,0-1,1 1,-1-1,1 0,1 0,-1 0,1 0,1 0,-1 0,1-1,0 1,0-1,1 0,0-1,0 1,0-1,1 0,0 0,2 1,3 0,0-1,1 0,-1-1,1 0,0-1,0 0,0-1,0-1,0 0,0 0,1-1,-1-1,0 0,0 0,0-1,0-1,5-1,14-6,0 0,-1-2,0-2,-1 0,0-2,0-2,44-34,-2-2,-3-3,-2-3,-3-3,27-38,-89 100,-1 0,0 0,0 0,1 0,-1 0,0 0,1 0,-1 0,1 0,-1 1,1-1,0 0,-1 0,1 0,0 1,0-1,-1 0,1 1,0-1,0 1,0-1,0 1,0-1,0 1,0 0,0-1,0 1,0 0,0 0,0 0,0 0,0 0,0 0,0 0,0 0,0 0,0 0,0 0,0 1,0-1,0 0,0 1,0-1,0 1,-1-1,1 1,0-1,0 1,0 0,-1-1,1 1,0 0,-1 0,1 0,0-1,-1 1,1 0,-1 0,1 0,6 164,-6-160,12 155,-14-153,1-1,-1 1,0-1,-1 1,0-1,0 0,0 1,-1-1,1 0,-1-1,-1 1,1 0,-1-1,0 0,-1 0,1 0,-1 0,0-1,0 0,0 0,-1 0,1 0,-1-1,2-1,1 0,-1 0,0 0,0 0,0-1,0 0,0 0,0 0,0 0,0-1,0 1,-1-1,1 0,0 0,0-1,0 1,0-1,-1 0,1 0,0-1,32-13,113 25,-124-6,1-1,-1 0,1-2,-1 0,1-1,0 0,7-3,-3 1,-1-2,1-1,-1 0,1-2,-2 0,1-2,-1 0,0-1,-1-1,-1-1,1 0,-2-2,0 0,1-2,-3-1,-2 0,-1-1,0 0,-1-1,-1 0,0-1,-2 0,0 0,-2-1,0 0,-1 0,-1 0,-1-1,-1-3,-20 44,5 8,1 0,1 1,2 0,1 0,1 1,1 5,4-26,1 0,0 1,0-1,1 0,0 1,1-1,0 0,0 1,1-1,0 0,0 0,1 0,0 0,1 0,-1-1,1 0,1 0,0 0,0 0,0 0,0-1,1 0,6 5,-6-7,0 0,0-1,1 0,-1 0,1 0,-1-1,1 0,0 0,0-1,0 0,0 0,0-1,0 0,0 0,0 0,0-1,0 0,0 0,-1-1,1 0,0 0,1-1,10-4,-1-1,0-1,0 0,-1-1,0-1,0 0,9-10,120-157,36-19,-123 148,-57 49,1-1,0 0,-1 0,1 1,0-1,-1 1,1-1,0 1,0 0,-1 0,1 0,0 0,0 0,0 0,-1 0,1 1,0-1,0 0,-1 1,1 0,0-1,-1 1,1 0,-1 0,1 0,-1 0,1 0,-1 0,0 0,1 1,-1-1,0 0,0 1,0-1,0 1,0-1,0 1,-1 0,1-1,0 2,30 129,-30-121,1 0,-2 0,1 0,-2 0,1 0,-2 0,1 0,-1 0,-1-1,0 1,-1-1,0 1,0-1,-1 0,0-1,-1 1,0-1,-4 4,1 0,-1-2,1 1,-2-1,1-1,-2 0,1 0,-1-1,-1-1,0 0,0 0,0-2,-5 3,-51 25,70-32,-1 0,1 0,0 0,0 0,1 0,-1-1,0 1,1 0,-1-1,1 1,-1-1,1 0,0 1,-1-1,1 0,0 0,0 0,0 0,0 0,0-1,0 1,0-1,0 1,0-1,0 1,0-1,0 0,1 0,0-1,202 6,-175-10,0-2,0 0,0-2,-2-2,1 0,-1-2,-1-1,0-1,-1-2,-1 0,10-10,7-9,-2-1,-2-2,-1-2,-2-2,-2-1,13-25,-6 14,-2-1,-4-1,-1-3,-3 0,-3-2,-3-1,-2-1,9-52,-28 103,-1 0,0 0,-1 0,-1 0,0 0,-1 0,0 0,-1 0,0 0,-1 0,-1 0,0 1,0-1,-2 1,-3-6,8 16,0 0,0 0,0 0,0 1,0-1,-1 1,1-1,0 1,-1-1,1 1,-1 0,0 0,0-1,1 1,-1 0,0 1,0-1,0 0,0 1,0-1,0 1,0-1,0 1,0 0,0 0,0 0,0 0,0 0,0 0,0 1,0-1,0 1,0-1,0 1,0 0,0 0,0 0,1 0,-2 0,-50 64,41-31,3 1,0-1,2 2,2-1,1 1,2-1,2 1,1 0,3 17,-2 36,-2-67,-1 31,3 0,1 0,3-1,2 0,9 27,-7-40,2 0,1-1,3-1,0 0,3-1,10 15,-1-27,-18-23</inkml:trace>
  <inkml:trace contextRef="#ctx0" brushRef="#br0" timeOffset="106596.245">18544 7602,'39'-5,"16"-1,10 0,3 1,-6 1,-3 2,-2 1,-7 0,-1 1,-5 0,-4 1,-5-1,-4 0,-1 0,-7 0</inkml:trace>
  <inkml:trace contextRef="#ctx0" brushRef="#br0" timeOffset="107260.999">19815 7743,'-27'-1,"1"1,-1 2,1 0,0 2,0 1,0 1,0 1,1 1,1 2,-1 0,1 1,-7 6,6-2,1 2,1 0,0 1,1 1,1 1,1 1,1 1,-1 3,-11 60,31-83,0-1,0 1,0 0,0 0,0-1,0 1,0 0,0 0,1-1,-1 1,1 0,-1-1,1 1,0-1,-1 1,1 0,0-1,0 1,0-1,0 0,0 1,1-1,-1 0,0 0,1 0,-1 0,1 0,-1 0,1 0,-1 0,1-1,-1 1,1 0,0-1,0 0,-1 1,1-1,0 0,0 0,-1 0,1 0,0 0,0 0,-1 0,1-1,0 1,-1-1,2 0,149-65,181-130,-309 180,-22 14,1-1,-1 0,1 1,0-1,0 1,0 0,0 0,0 0,0 0,1 1,-1-1,1 1,-1 0,1 0,-1 0,1 1,0-1,-1 1,1 0,0 0,-1 0,1 0,0 0,-1 1,1 0,0 0,-1 0,1 0,-1 1,0-1,1 1,-1 0,0 0,0 0,0 0,2 2,9 14,-2 0,0 1,-1 0,-1 0,-1 1,3 10,-6-13,1 0,1 0,1-1,0 0,1-1,0 0,1 0,1-1,8 7,-6-10</inkml:trace>
  <inkml:trace contextRef="#ctx0" brushRef="#br0" timeOffset="107596.783">20096 8138,'58'-93,"4"3,4 3,35-33,-69 88,-28 56,-11 1,-21 141,28-159,0-1,0 0,1 1,0-1,0 0,0 0,1 0,0 0,0 0,1 0,-1 0,1-1,1 1,-1-1,1 0,0 0,0 0,0 0,1-1,-1 0,1 0,0 0,1 0,-1-1,1 0,2 0,-1 0,1-1,0 0,-1 0,1-1,0 0,0-1,0 1,0-2,0 1,0-1,0 0,0-1,0 0,-1 0,1 0,-1-1,1 0,-1-1,0 0,0 0,-1 0,1-1,-1 0,0 0,0-1,-1 1,1-1,-1-1,-1 1,1-1,-1 1,0-1,-1-1,1 1,-1 0,-1-1,1-2,45-124,-40 115</inkml:trace>
  <inkml:trace contextRef="#ctx0" brushRef="#br0" timeOffset="107829.835">21339 7659,'-36'9,"0"3,1 0,1 2,0 2,1 1,0 2,2 1,0 1,2 2,-10 10,34-28,0-1,0 1,1 1,-1-1,1 1,0 0,1-1,0 2,0-1,0 0,0 1,1-1,0 1,1 0,0-1,0 1,0 0,0 0,1 0,1 0,-1 0,1 0,0 0,0-1,1 1,0 0,0-1,1 1,0-1,0 0,0 0,1 0,0 0,0-1,0 1,1-1,0 0,0 0,2 1,9 4,0-1,1 0,0-1,0-1,1-1,0 0,0-1,0-1,1-1,-1 0,1-2,0 0,0-1,-1-1,7-1,11-3,-5-2</inkml:trace>
  <inkml:trace contextRef="#ctx0" brushRef="#br0" timeOffset="108217.68">21564 7969,'25'6,"1"-2,-1-1,1 0,0-2,0-1,0-1,-1-2,1 0,0-2,-1 0,0-2,-1-1,1-1,-1-1,-1-1,0-1,4-4,-20 11,0-1,-1 0,0 0,0-1,-1 0,0 0,0 0,0 0,-1-1,0 1,-1-1,0 0,0-1,-1 1,0 0,0-1,-1 1,0-1,0 0,-1 1,0-1,-1 0,1 1,-2-1,1 1,-2-1,1 1,-4-8,1 12,0 0,-1 0,0 1,0-1,0 1,0 1,0-1,-1 1,1 0,-1 1,1-1,-1 1,0 1,0-1,1 1,-1 0,0 1,0-1,1 1,-1 1,1-1,-1 1,1 0,-1 1,1 0,0 0,0 0,-10 5,2 0,-1 1,1 0,1 1,0 1,0 0,1 1,0 0,1 1,1 0,0 1,1 0,0 0,1 1,0 0,2 1,0 0,0 0,2 0,0 0,1 1,0 0,1-5,0-1,1 0,1 1,0-1,0 0,1 1,0-1,1 0,1 0,-1 0,2 0,0 0,0-1,1 1,0-1,0 0,1 0,1-1,0 0,0 0,1-1,0 0,0 0,1 0,0-1,0-1,0 0,4 2,-2-2,1 1,0-2,0 1,0-2,0 1,1-2,0 0,0 0,0-1,0-1,0 0,0-1,0 0,0-1,0 0,0-1,0-1,0 0,-1-1,1 0,4-3,1-3</inkml:trace>
  <inkml:trace contextRef="#ctx0" brushRef="#br0" timeOffset="109046.099">17500 7347,'-24'10,"-3"8,8 0,11-7,13-5,10-9,7-4,0-5,1-1,-8 2,-12 2,-10 4,-10 2,-7 1,2 7,4 1</inkml:trace>
  <inkml:trace contextRef="#ctx0" brushRef="#br0" timeOffset="101943.251">10557 7714,'-2'-3,"1"0,-1 0,0-1,0 1,0 0,0 1,0-1,-1 0,0 1,1-1,-1 1,0 0,0 0,0 0,0 0,0 1,-1-1,1 1,0 0,-1 0,1 0,-1 0,0 1,1-1,-1 1,1 0,-2 0,-20 1,0 1,-1 1,1 1,1 1,-1 1,1 2,0 0,0 2,-6 0,-116 42,144-52,0 0,0 1,0-1,0 1,1 0,-1-1,0 1,0 0,1 0,-1 0,1 0,-1 0,1 0,-1 1,1-1,0 0,-1 1,1-1,0 1,0-1,0 1,0 0,0-1,1 1,-1 0,0 0,1 0,-1 0,1-1,0 1,0 0,-1 0,1 0,0 0,1 0,-1 0,0 0,1-1,-1 1,1 0,-1 0,1 0,0-1,0 1,0 0,0-1,0 1,0 0,0-1,0 0,1 1,0 0,137 58,-137-56,-1-1,0 1,0 0,0 0,0 0,0-1,-1 1,0 0,0 0,0 0,0 0,-1 0,1-1,-1 1,0 0,0 0,-1-1,1 1,-1 0,1-1,-1 0,0 1,-1-1,1 0,0 0,-1 0,0 0,0-1,1 1,-4 1,-2 7,-3 3,4-7,1 0,0 0,0 1,1-1,0 2,0-1,1 0,0 1,0 0,1 0,0 0,1 0,0 0,0 0,1 1,0-1,1 1,0-1,1 8,1-10,-1 0,1 0,0 0,1 0,-1-1,1 1,1-1,-1 0,1 0,0 0,1 0,-1-1,1 1,0-1,0 0,1-1,-1 1,1-1,0-1,0 1,1-1,-1 0,1 0,0 0,-1-1,1 0,0-1,0 0,0 0,1 0,-1-1,0 0,0 0,0-1,0 0,0 0,0 0,0-1,0 0,0-1,-1 0,2 0,1-2,-1-1,1 0,-1 0,0-1,0 0,-1-1,0 1,0-1,-1-1,0 1,-1-1,1 0,2-8,-6 14,9-15</inkml:trace>
  <inkml:trace contextRef="#ctx0" brushRef="#br0" timeOffset="102261.399">10247 7376,'-12'73,"4"1,4 0,2 0,4 0,4 10,1-24,14 100,-1 124,7 88,-2-229,-23-122</inkml:trace>
  <inkml:trace contextRef="#ctx0" brushRef="#br0" timeOffset="100614.176">7820 7997,'-2'9,"-1"7,0 0,0 0,1 0,1 0,1 1,1-1,0 0,1 0,0 0,1 0,1-1,1 1,0-1,3 5,-6-17,-1-1,1 0,0 0,0 0,0 0,0 0,0 0,1-1,-1 1,0-1,1 0,-1 1,1-1,0 0,-1 0,1-1,0 1,-1 0,1-1,0 0,0 0,0 0,-1 0,1 0,0 0,0-1,0 1,-1-1,1 0,0 0,-1 0,1 0,-1 0,1-1,1 0,80-65,-69 48,-1-1,-1-1,-1 0,-1-1,-1 0,-1 0,0-1,1-12,-8 30,-1-1,0 1,0-1,-1 0,1 1,-1-1,-1 0,1 1,-1-1,0 0,0 1,0-1,-1 1,0 0,0-1,0 1,-1 0,0 0,0 0,0 1,0-1,-1 1,0-1,0 1,0 0,0 1,-1-1,1 1,-1 0,0 0,0 0,0 1,0 0,-1 0,1 0,-1 0,1 1,-1 0,1 0,-1 1,-1-1,-1 1,1 1,0-1,0 1,0 0,0 1,0 0,0 0,0 0,1 1,-1 0,1 0,0 1,0 0,0 0,0 0,1 1,-1 0,1 0,-1 1,-13 15</inkml:trace>
  <inkml:trace contextRef="#ctx0" brushRef="#br0" timeOffset="101064.989">8300 8167,'202'-213,"-202"211,1 1,-1 0,1-1,-1 1,1 0,0 0,-1 0,1-1,0 1,0 0,0 0,0 0,0 0,0 1,0-1,0 0,0 0,0 0,1 1,-1-1,0 1,1-1,-1 1,0-1,1 1,-1 0,0 0,1 0,-1 0,0 0,1 0,-1 0,1 0,-1 0,0 0,1 1,-1-1,0 1,0-1,1 1,-1-1,0 1,0 0,0 0,1-1,-1 1,0 0,0 0,0 0,0 1,40 103,-36-96,0 0,1-1,0 0,1 0,-1 0,2-1,-1 0,1 0,0-1,0 0,1 0,-1-1,1 0,1-1,-1 0,5 2,-5-7,-1 0,1-1,-1 0,0 0,0-1,1 0,-2 0,1-1,0 0,-1 0,0-1,0 1,0-2,0 1,-1-1,0 0,0-1,-1 1,4-6,8-9,0 0,-2-2,0 0,-2 0,-1-1,7-20,-10 26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9:40.6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0 195,'295'-11,"-112"-13,150 1,1478 25,-732-2,-710-29,-15 0,91 31,-139 26,110-30,-112-24,330 25,-185-27,1271 29,-1149-1,-64 28,-289-30,-103-22,107-8,-52 11,-166 20,-1 0,1 1,0-1,-1 1,1 0,0 0,-1 0,1 0,0 1,-1 0,1 0,0 0,-1 0,1 0,-1 0,0 1,3 1,6 9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26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0,'-2'1,"1"0,-1 0,1 0,0 0,-1 0,1 1,0-1,0 0,0 1,-1-1,2 0,-1 1,0-1,0 1,0 0,1-1,-1 1,1 0,-1-1,1 1,0 0,0 0,-1-1,1 1,1 0,-1 1,-1 2,-18 265,-73 233,-21 1,113-502,-1 0,0 0,0 1,0-1,0 1,0-1,1 1,-1-1,1 1,-1-1,1 1,0 0,0-1,0 1,1-1,-1 1,1-1,-1 1,1 0,0-1,0 0,0 1,0-1,0 0,1 1,-1-1,1 0,-1 0,1 0,0 0,0 0,0-1,0 1,0-1,0 1,1 0,15-3</inkml:trace>
  <inkml:trace contextRef="#ctx0" brushRef="#br0" timeOffset="344.958">1045 28,'-5'107,"-4"0,-11 37,8-66,-72 431,71-298,3-308,3 66,-1 1,-2 0,-1 1,-1 0,-1 0,-2 2,-1 0,-1 0,-1 2,-1 0,-2 1,0 1,-12-8,16 15,0 2,-1 0,-1 1,0 1,-1 1,0 1,-1 0,0 2,0 0,-1 2,1 0,-2 1,1 2,-1 0,1 1,-1 1,1 1,-22 3,32-2,1 0,-1 1,1 0,0 0,0 1,0 1,0 0,1 0,-1 1,1 0,0 1,1 0,-1 1,1 0,1 1,-1-1,1 1,0 1,1 0,0 0,1 0,0 1,0 0,1 0,0 1,1-1,0 1,0 0,1 0,1 0,0 0,1 1,0-1,0 7,46 126,-28-107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9:59.7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59 100,'-15'47,"3"1,2 1,1 0,3 0,1 41,4-87,1 1,0 0,0-1,0 1,0-1,0 1,1-1,0 1,0-1,0 1,0-1,0 1,1-1,-1 0,1 0,0 0,0 0,0 0,0 0,1 0,-1-1,1 1,-1-1,1 0,0 0,0 0,0 0,0 0,1-1,-1 1,0-1,1 0,-1 0,1 0,-1 0,1-1,-1 1,1-1,-1 0,1 0,0-1,-1 1,1-1,-1 1,1-1,-1 0,1-1,7-4,1 0,-1-1,-1-1,0 0,0 0,0-1,-1 0,0-1,-1 0,0 0,-1-1,5-8,8-8,126-191,-144 216,-2 1,-1-1,2 1,-1 0,0 0,0-1,0 1,1 0,-1 0,0 0,1 0,-1-1,1 1,0 0,-1 0,1 0,0 0,-1 0,1 0,0 0,0 0,0 1,0-1,0 0,0 0,0 1,0-1,0 1,1-1,-1 1,0-1,0 1,0 0,1-1,-1 1,0 0,0 0,1 0,-1 0,0 0,0 0,1 1,-1-1,0 0,0 1,0-1,1 0,-1 1,0 0,0-1,0 1,0 0,0-1,26 111,-27-102,0 0,0 0,1 0,0-1,1 1,0 0,0-1,1 1,0-1,0 0,1 0,0 0,0-1,1 1,0-1,0 0,1 0,0-1,0 1,1-1,-1-1,1 1,1-1,-1-1,1 1,1 0,-3-4,0 0,0 0,0 0,0-1,0 1,1-1,-1-1,0 0,0 1,0-2,0 1,0-1,0 0,0 0,-1 0,1-1,-1 0,1 0,-1-1,0 1,0-1,-1 0,1 0,-1-1,0 1,0-1,0 0,-1 0,3-5,4-5,-1-1,-1 0,-1 0,0 0,-1-1,-1 0,0 0,-1-1,-1 1,-1-1,1-2,-2-1,0 1,-1-1,-1 1,-1-1,-1 1,-1-1,-2 3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40:00.0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9:59.9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40 988,'-10'34,"-3"16,1 4,7-8,9-10,5-13</inkml:trace>
  <inkml:trace contextRef="#ctx0" brushRef="#br0" timeOffset="438.699">124 170,'200'542,"-160"-451,-9-24,-3 2,-4 1,12 53,-33-115,-1 1,-1-1,1 0,-1 0,-1 0,1 1,-1-1,-1 0,0 1,0-1,0 0,-1 0,0 0,-1 0,-2 5,-7 4</inkml:trace>
  <inkml:trace contextRef="#ctx0" brushRef="#br0" timeOffset="615.004">661 1,'-11'79,"4"1,3 0,4 0,4 0,2 0,5 0,3-1,21 69,41 75,-69-206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9:58.5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72 366,'-9'14,"0"0,1 1,0 0,1 1,1 0,0 0,1 0,1 1,1-1,0 1,1 0,1 0,0 0,1 0,1 0,1 0,0 0,2-1,0 3,2 16,0-1,3 0,0-1,3 0,3 6,-10-27,1 0,0 0,1-1,0 0,1-1,0 1,0-1,1-1,1 0,0 0,0-1,0 0,1-1,0 0,6 2,-12-6,1-1,-1-1,1 1,-1-1,1 0,0 0,-1 0,1-1,0 0,0 0,-1 0,1-1,0 0,0 0,-1 0,1-1,-1 0,1 0,-1-1,0 1,0-1,0 0,0 0,-1-1,1 1,-1-1,0 0,0 0,1-2,11-12,0-2,-2 0,0 0,-1-2,-1 1,1-7,106-250,-115 268,-4 6,2-1,-1 0,0 1,1 0,0-1,0 1,0 0,1 0,-1 0,1 0,0 0,0 1,0-1,1 1,-1 0,1 0,3-2,-5 6,0 0,0 0,0 1,0-1,0 1,0-1,-1 1,1 0,-1 0,1-1,-1 1,0 0,0 1,0-1,0 0,0 0,0 0,0 1,-1-1,1 0,-1 1,0-1,1 0,-1 1,-1 0,3 4,1 5,0 8,2-1,0 1,1-1,1 0,0 0,2-1,0 0,1-1,1 0,3 3,-10-16,0 0,0-1,0 0,1 1,-1-2,1 1,0 0,-1-1,1 0,1 0,-1 0,0-1,0 0,0 0,1 0,-1-1,0 1,1-1,-1 0,1-1,-1 0,0 1,1-2,-1 1,0-1,0 1,0-1,0-1,0 1,-1-1,2 0,11-8,0 0,-1 0,-1-2,0 0,-1 0,0-2,11-14,-6 4,-1 0,-2-1,-1-1,0-1,-2 0,-2 0,0-1,-2-1,-1 0,-2 0,0 0,-2-1,-2 0,-1-28,-3-5,1 39</inkml:trace>
  <inkml:trace contextRef="#ctx0" brushRef="#br0" timeOffset="326.234">1257 676,'31'-12,"-2"-1,0-2,-1-1,0-1,-1-2,-1 0,-1-2,-1-1,-1 0,-1-2,0-1,-2 0,-1-2,-2 0,0-1,5-15,18-114,-40 151,1 1,-1-1,0 1,0-1,-1 1,0-1,0 1,0-1,-1 1,1 0,-1 0,0-1,-1 2,1-1,-1 0,0 0,0 1,-1-1,1 1,-1 0,0 0,0 1,0-1,-1 1,1 0,-1 0,-4-2,3 3,0 0,1 0,-1 0,0 1,0 0,0 1,0-1,0 1,0 0,0 0,0 1,0 0,1 0,-1 0,0 1,0 0,1 0,-1 0,1 1,-1-1,1 2,0-1,0 0,1 1,-3 2,-7 6,0 1,1 0,1 1,0 1,0 0,2 1,-6 10,7-13,1 1,0 0,1 1,1-1,0 1,1 1,0-1,1 1,1-1,1 1,0 0,1 1,0-1,2 0,0 0,1 0,0 0,1 0,1-1,1 1,0-1,1 0,0 0,1-1,1 0,0 0,1-1,1 0,1 2,10-1,0 0,0-2,1 0,1-2,0 0,1-1,-1-2,2 0,-1-2,1 0,-1-2,1-1,0 0,0-2,0-1,0-1,0-2,8-2,1 3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40:01.21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0,'0'39,"0"16,0 5,5-8,1-8,0-7,-1-5,3-8,1-8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40:01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40:12.2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370 682,'-9'-3,"-1"0,1 1,-1 0,0 0,1 1,-1 0,0 1,0 0,0 0,0 1,1 1,-1-1,0 2,1-1,-1 1,1 1,0 0,0 0,0 1,1 0,0 0,0 1,0 0,0 0,1 1,0 0,0 1,-11 25,1 1,2 1,1 0,1 1,3 1,1-1,1 2,2-1,2 1,2 0,1 0,2 5,19 69,-19-109,0 1,1-1,0 0,0 0,0 0,0-1,0 1,1 0,-1-1,1 1,-1-1,1 0,0 0,0 0,0 0,0 0,1-1,-1 0,0 1,1-1,-1 0,0-1,1 1,0-1,-1 1,1-1,-1 0,1 0,-1-1,1 1,-1-1,12-4,-2-2,1 1,-1-2,0 0,0 0,-1-1,-1-1,1 0,-1-1,-1 0,0 0,-1-1,0 0,0-1,-1-1,40-59,-3-1,-4-3,12-35,-41 88,-2-2,-1 0,-1 0,-1 0,-1-1,-1 0,0-25,-7 101,-2-15,2-1,2 0,1 1,1-1,2 0,1 0,9 29,-9-52,0 0,1 0,-1 0,2-1,-1 0,1-1,1 0,0 0,0 0,0-1,1 0,0 0,0-1,1-1,0 1,0-2,0 1,1-1,-1-1,1 0,0 0,0-1,5 1,0-1,0 0,0-1,0-1,0 0,1-2,-1 1,0-2,0 0,-1-1,1-1,-1 0,0-1,12-7,136-116,-112 82,-37 34,-1 0,-1-1,0-1,0 0,-2 0,0-1,-1 0,0-1,-2 0,0 0,0-1,-2 0,0 0,-1 0,-1-1,-1 1,-1-1,0 0,-1-7,0 12,0 7,1-1,-1 1,0-1,-1 0,1 1,-1-1,-1 1,0-1,0 1,0 0,-1 0,0 0,0 0,-5-5,9 12,-1 1,0-1,1 1,-1-1,0 1,0-1,1 1,-1-1,0 1,0 0,0-1,0 1,0 0,0-1,0 1,0-1,0 1,0 0,0-1,0 1,-1-1,1 1,0 0,0-1,0 1,-1-1,1 1,0-1,-1 1,1-1,-1 1,1-1,-1 0,1 1,-1-1,1 1,-1-1,1 0,-1 1,1-1,-1 0,1 0,-1 0,1 1,-1-1,0 0,1 0,-1 0,0 0,1 0,-1 0,1 0,-1 0,0 0,1 0,-1-1,1 1,-1 0,0 0,1 0,-1-1,1 1,-1 0,1-1,-1 1,1-1,38 103,-34 7,8 37,-8-139,0-1,1 1,-1-1,1 0,1-1,-1 1,1-1,0 0,0 0,0-1,1 1,0-2,-1 1,1-1,1 0,-1 0,0-1,1 0,-1 0,1-1,0 0,-1 0,1 0,0-1,0-1,-1 1,1-1,0-1,-1 1,1-1,-1-1,1 1,-1-1,0-1,0 1,-1-1,1 0,25-16,-2-1,0-1,-1-1,-2-2,0-1,-2-1,0-1,-2-1,-2-1,0-1,-3-1,0-1,1-7,-2 5,-1-1,-2-1,-1-1,-2 0,-2-1,-2 1,-1-2,-1-6,-5 40,-7-106,6 109,0 0,0-1,0 1,-1 0,1 0,-1 0,1 0,-1 0,0 0,0 0,-1 0,1 1,0-1,-1 1,0 0,1 0,-1 0,0 0,0 0,0 1,0-1,-1 1,1 0,0 0,-1 0,1 0,0 0,-1 1,1 0,-2-1,-5 3,0 0,1 1,-1 0,1 1,0-1,0 2,0-1,1 1,-1 1,1-1,0 1,1 1,0 0,0 0,0 0,1 1,0 0,0 0,1 0,0 1,1-1,-1 1,2 1,-1 0,0-2,0 0,1 0,0 1,1-1,0 1,0-1,0 1,1 0,1 0,-1 0,1-1,1 1,0 0,0 0,1 0,0-1,0 1,1-1,0 0,0 1,1-1,0-1,1 1,0-1,0 1,1-1,-1-1,1 1,1-1,-1 0,1-1,0 1,12 3,1 0,-1-1,1-1,0-1,1-1,-1 0,10-1,117 38,-138-37,0 1,0-1,-1 2,0-1,0 1,0 1,-1-1,0 1,-1 1,0-1,0 1,0 0,-1 0,-1 1,0-1,0 1,-1 0,0 0,0 0,-1 1,16 73,-11-60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40:12.4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40:05.7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311 1766,'-6'-4,"-1"2,1-1,-1 1,0 0,0 0,0 1,0-1,0 2,0-1,0 1,-1 0,1 1,0-1,0 2,0-1,0 1,0 0,0 0,1 1,-1-1,1 2,-1-1,1 1,0 0,1 0,-1 0,1 1,-1 0,2 0,-1 1,0 0,-4 12,1 0,1 1,1 0,0 0,1 0,2 1,0-1,1 1,0 0,2 0,0 0,2 0,0 0,1-1,4 13,-6-27,0 1,0-1,1 0,-1 0,1-1,0 1,0 0,1-1,0 1,0-1,0 0,0 0,0 0,1 0,0 0,0-1,0 1,0-1,0-1,1 1,-1 0,1-1,0 0,0 0,0 0,0-1,0 0,0 0,0 0,0 0,0-1,0 0,1 0,-1 0,0-1,0 0,0 0,0 0,0 0,0-1,0 0,1 0,14-15,-1-1,-1 0,0-1,-1-1,-1-1,-1 0,-1-1,-1 0,-1-2,-1 1,-1-1,5-21,127-350,-142 395,0-1,-1 1,1-1,0 1,0-1,-1 1,1-1,0 1,0-1,0 1,0-1,0 1,0-1,0 1,0-1,0 1,0-1,0 1,0-1,0 1,0-1,1 1,-1-1,0 1,0-1,1 1,-1-1,0 1,1 0,-1-1,0 1,1-1,-1 1,0 0,1-1,-1 1,1 0,-1 0,1-1,-1 1,1 0,-1 0,1 0,-1-1,1 1,-1 0,1 0,-1 0,1 0,-1 0,1 0,-1 0,1 0,-1 0,1 1,-1-1,1 0,-1 0,1 0,-1 0,1 1,-1-1,1 0,-1 1,0-1,1 0,-1 1,11 38,-10-38,35 155,22 147,-49-213,0-13,-4 0,-4 0,-3 9,-13 24,-5-1,-5-1,-4-2,-30 67,59-167,-2 0,1-1,-1 1,0-1,0 0,0 0,-1 1,0-2,0 1,0 0,0 0,-1-1,0 0,0 0,0 0,0 0,-1-1,1 1,-1-1,0 0,0-1,0 1,-1-1,-2 1,4-5,0 0,0 0,0 0,1 0,-1-1,1 1,-1-1,1 0,0 0,0 0,1-1,-1 1,0-1,1 1,0-1,0 0,0 0,1 0,-1 0,1 0,0 0,0 0,0-1,1 1,-1-1,0 0,-11-51,3-1,3-1,2 1,2-1,3 0,3-6,-1 10,3 0,2 0,2 1,3 0,1 1,4 1,1 0,8-12,-14 37</inkml:trace>
  <inkml:trace contextRef="#ctx0" brushRef="#br0" timeOffset="497.289">848 1992,'11'-3,"0"0,0 0,-1-1,1-1,-1 0,0 0,0-1,0 0,-1-1,0 0,0 0,-1-1,0 0,0 0,-1-1,0 0,-1-1,1 0,7-15,-2 0,0-1,-2 0,-1-1,-1 0,4-22,39-151,-49 200,-1 1,1-1,-1 1,0 0,1 0,-1 0,0 0,0 0,0 0,0 0,0 0,0 0,0 1,0-1,0 0,0 1,-1-1,1 0,0 1,-1-1,0 1,1-1,-1 1,0-1,1 1,-1-1,0 1,0 0,0-1,-1 1,1-2,13 51,-10-31,2 0,0-1,1 1,1-1,1 0,1-1,0 0,4 4,-11-20,0 1,-1-1,1 1,0-1,0 0,0 0,1 0,-1 0,0 0,1 0,-1-1,1 1,0-1,0 1,-1-1,1 0,0 0,0-1,0 1,0 0,0-1,0 0,0 0,0 0,0 0,0 0,0-1,0 1,0-1,0 0,0 0,0 0,0 0,-1 0,1-1,0 1,-1-1,3-1,4-4,-1 0,1 0,-1-1,0 0,-1-1,0 0,0 0,-1 0,0-1,0-2,17-41,-3-1,-2-1,-3-1,-2 0,3-36,-6 38,6-8,-10 37</inkml:trace>
  <inkml:trace contextRef="#ctx0" brushRef="#br0" timeOffset="811.762">1723 1314,'4'30,"-3"-7,1-1,2 0,0 0,1-1,1 1,2-1,0 0,1-1,0 0,2 0,11 15,-19-31,-1-1,1 0,0 0,0 0,0-1,1 1,-1-1,0 1,1-1,0 0,-1 0,1-1,0 1,0-1,0 0,0 0,0 0,0-1,0 1,1-1,-1 0,0 0,0-1,0 1,0-1,0 0,0 0,0 0,0 0,0-1,0 0,0 1,-1-1,1-1,-1 1,0-1,1 1,-1-1,0 0,-1 0,1 0,0 0,-1-1,0 1,2-4,3-2,-1 0,0-1,-1 0,0 0,0 0,-1-1,-1 1,0-1,0 0,-1 0,0 0,-1 0,0-1,-1 1,0 0,-1 0,0 0,-1-1,0 1,-1 0,0 1,-1-1,0 1,-1-1,-4-7,6 12,-1 0,0 0,0 0,-1 1,1 0,-1-1,0 2,-1-1,1 0,-1 1,0 0,0 1,0-1,-1 1,1 0,-1 1,1 0,-1 0,0 0,0 1,0 0,0 0,0 0,0 1,-4 1,-7 4</inkml:trace>
  <inkml:trace contextRef="#ctx0" brushRef="#br0" timeOffset="1081.37">2259 1625,'-13'-85,"4"0,3-1,4 0,4 0,-1 72,0 1,0 0,2-1,0 1,0 0,1 0,1 1,0-1,1 1,0 0,1 1,0-1,1 1,4-5,-10 14,0 0,0 0,0 0,1 1,-1-1,0 1,1-1,-1 1,0 0,1-1,0 1,-1 1,1-1,0 0,-1 1,1-1,0 1,0 0,-1 0,1 0,0 0,0 0,13 4</inkml:trace>
  <inkml:trace contextRef="#ctx0" brushRef="#br0" timeOffset="1379.413">2456 1342,'15'3,"0"-1,0-1,0-1,0 0,0-1,0 0,0-1,0-1,0 0,-1-1,1-1,-1 0,0-1,-1 0,0-1,0-1,0 0,-1-1,0 0,0-1,5-6,-4 4,0 0,-1-1,0 0,-1-1,-1 0,0-1,-1 0,0-1,-1 0,-1 0,-1 0,0-1,-1 0,-1-1,-1 1,0 0,-1-1,-1-7,-1 21,0 0,0 0,0 0,-1 0,0 0,0 0,0 0,0 1,0-1,-1 0,0 0,1 1,-2-1,1 1,0 0,-1 0,1-1,-1 2,0-1,0 0,0 0,0 1,0 0,-1 0,1 0,-1 0,0 0,1 1,-1-1,0 1,0 0,0 0,0 1,0-1,0 1,0 0,0 0,0 0,0 0,0 1,-2 0,-7 6,0 0,0 1,1 1,0 0,1 1,0 0,0 1,1 0,0 0,1 1,0 1,1-1,1 1,0 1,0-1,2 1,0 0,-2 8,2-9,1 0,1 0,0 1,1 0,0 0,1-1,0 1,1 0,1 0,0 0,1 0,1-1,0 1,0-1,2 1,-1-1,2-1,0 1,0-1,1 0,1 0,0-1,0 0,1 0,1-1,0 0,0-1,1 0,0 0,0-2,1 1,0-1,6 2,-1-2,1-1,0 0,0-1,1-1,-1-1,1-1,0 0,-1-1,1-1,0-1,0-1,-1-1,9-2,0 0</inkml:trace>
  <inkml:trace contextRef="#ctx0" brushRef="#br0" timeOffset="9163.358">1 5125,'54'-78,"-4"-2,-3-2,-4-2,-3-2,-5-1,-3-2,13-61,-37 116,-2 1,-1-1,-1 0,-2 0,-2 0,-2-19,2 50,1 0,-1 0,0 0,0 0,-1 0,1 1,0-1,-1 0,0 0,0 0,0 0,0 1,0-1,0 0,-1 1,1-1,-1 1,0-1,0 1,0 0,0 0,0 0,0 0,-1 0,1 0,-1 1,1-1,-1 1,0 0,1 0,-1 0,0 0,0 0,0 0,0 1,1-1,-1 1,0 0,0 0,0 0,0 0,0 1,0-1,0 1,0 0,0-1,1 1,-1 1,0-1,-1 1,-5 5,1 0,0 1,0 0,0 1,1 0,1 0,-1 0,2 1,-1-1,1 2,1-1,0 0,0 1,1 0,0 0,1 0,0 0,1 0,0 0,1 9,0-17,1 0,-1-1,1 1,-1 0,1 0,0-1,0 1,0-1,1 1,-1-1,0 1,1-1,0 0,0 1,-1-1,1 0,1 0,-1 0,0-1,0 1,1-1,-1 1,1-1,-1 0,1 1,-1-1,1-1,0 1,-1 0,1-1,0 1,1-1,93-5,-62-5,-2-1,0-2,0-1,-1-1,-1-2,10-8,-38 23,-3 1,1 0,0 0,0 0,0 0,0 0,0 0,0 0,0 0,0 0,0 0,1 1,-1-1,0 0,0 1,1-1,-1 1,0-1,1 1,-1 0,1 0,-1-1,0 1,1 0,-1 0,1 1,-1-1,0 0,1 0,-1 1,0-1,1 0,-1 1,0 0,1-1,-1 1,0 0,0-1,0 1,0 0,0 0,0 0,0 0,0 0,0 0,0 0,0 1,1 9,0-1,-1 1,0-1,0 1,-2 0,1-1,-1 1,-1-1,0 1,0-1,-3 5,2-5,1-1,0 1,0-1,0 1,1 0,1-1,0 1,0 0,1 0,0-1,1 1,0 0,0-1,2 4,0-5,-1-1,1 0,0 0,1-1,-1 1,1-1,1 0,-1 0,1-1,0 1,0-1,1-1,-1 1,1-1,0 0,0-1,1 1,-1-2,1 1,-1-1,1 0,0 0,0-1,0 0,0-1,0 1,0-2,0 1,0-1,0 0,0-1,-1 0,8-2,16-11,-1-1,-1-1,-1-1,0-1,-2-2,0-1,-1-1,-2-1,0-1,-1-1,-2 0,14-26,-18 30,-2 0,0-2,-2 1,-1-2,0 1,-2-2,-1 1,1-10,-8 31,0 1,0 0,0-1,0 1,-1-1,0 1,0-1,0 1,0-1,0 1,-1 0,1-1,-1 1,0-1,0 1,0 0,-1 0,1-1,-1 1,0 0,0 0,0 1,0-1,0 0,0 1,-1-1,0 1,1 0,-1 0,0 0,0 0,0 0,0 1,0-1,0 1,-1 0,1 0,0 0,-1 0,1 1,-1-1,1 1,-1 0,1 0,-5 1,0 0,0 1,0 0,0 0,1 1,-1 0,1 0,0 1,0 0,0 0,0 1,1 0,-1 0,1 0,1 1,-1 0,1 0,0 0,0 1,1 0,0 0,-4 7,-1 5,1 0,0 0,1 1,1 0,1 1,1-1,1 1,0 8,1-9,1 1,1-1,1 1,1-1,1 0,0 0,2 0,6 19,-8-32,0 0,0 1,1-1,0-1,0 1,1 0,0-1,0 0,0 0,1 0,0-1,0 0,0 0,1-1,-1 1,1-1,0-1,0 1,1-1,-1-1,1 1,0-1,-1-1,4 1,8 0,0-1,0-1,0 0,0-2,0 0,0-1,0-1,-1-1,0-1,0 0,0-1,-1-1,0-1,0 0,-1-1,0-1,2-3,19-15,0-3,-3-1,0-1,-2-2,-2-1,7-14,135-226,-148 246,-24 30,1 1,-1-1,1 1,-1-1,0 1,1-1,-1 1,1 0,-1-1,1 1,-1-1,1 1,-1 0,1 0,-1-1,1 1,0 0,-1 0,1 0,-1 0,1-1,0 1,-1 0,1 0,0 0,-1 1,1-1,-1 0,1 0,0 0,-1 0,1 0,-1 1,1-1,-1 0,1 0,-1 1,1-1,-1 1,1-1,-1 0,1 1,-1-1,1 1,-1-1,0 1,1-1,-1 1,0-1,1 1,-1-1,0 1,0 0,0-1,0 1,1-1,-1 1,2 16,0 1,-1-1,-1 1,-1-1,0 0,-1 0,-1 1,-1-1,0-1,-1 1,-5 11,7-20,-41 123,44-131,0-1,1 1,-1 0,0 0,0-1,1 1,-1 0,0 0,0-1,0 1,1 0,-1-1,0 1,0 0,0-1,0 1,0-1,0 1,0 0,0-1,0 1,0 0,0-1,0 1,0 0,0-1,0 1,0 0,0-1,0 1,-1-1,1 1,0 0,0 0,0-1,0 1,-1 0,1-1,0 1,0 0,-1 0,1-1,0 1,-1 0,1 0,0 0,-1 0,1-1,0 1,-1 0,1 0,0 0,-1 0,1 0,0 0,-1 0,1 0,-1 0,6-6,0 0,0 1,0 0,0 0,1 0,0 1,0 0,0 0,1 0,0 1,-1 0,1 0,0 1,0-1,0 2,1-1,-1 1,0 0,1 0,-1 1,0 0,1 1,-1-1,1 2,4 0,32-2,-30-4,-1 0,0 0,-1-1,1-1,-1 0,0 0,-1-1,0-1,0 0,0-1,-1 0,0 0,-1-1,0-1,0 1,-1-1,-1-1,0 1,0-3,76-138,-79 142,0 0,0 0,-1-1,-1 1,0-1,0 0,-1 1,-1-1,0 0,0 0,-1 0,0 0,-2-6,3 18,-1-1,1 0,0 1,0-1,-1 0,1 1,0-1,0 0,-1 0,1 0,0 1,-1-1,1 0,0 0,-1 0,1 0,0 1,-1-1,1 0,0 0,-1 0,1 0,-1 0,1 0,0 0,-1 0,1 0,0 0,-1 0,1 0,-1-1,1 1,0 0,-1 0,1 0,0 0,-1-1,1 1,0 0,0 0,-1 0,1-1,0 1,-1 0,1-1,0 1,0 0,0-1,-1 1,1 0,0-1,0 1,0 0,0-1,0 1,0 0,0-1,0 1,0-1,0 1,0 0,0-1,0 1,0 0,0-1,0 1,-12 34,10-25,-1-2,1 0,1 0,-1 0,1 0,0 0,1 0,0 0,0 0,0 0,1 0,0 0,1 0,-1 0,1 0,1 0,-1 0,1-1,0 1,1-1,-1 0,1 0,1 0,-1-1,1 0,0 1,0-1,0-1,1 1,4 2,-4-2,0-1,1 1,-1-1,1-1,0 1,0-1,0 0,1-1,-1 0,1 0,-1 0,1-1,0 0,-1-1,1 0,0 0,0-1,-1 1,1-2,0 1,-1-1,1 0,-1-1,0 1,0-2,0 1,0-1,0 0,-1 0,0-1,3-2,8-15,0 0,-1-2,-2 1,0-2,-1 0,-2-1,-1 0,-1-1,-1 0,-1 0,-1-4,31-95,-9 71,-28 54,1 0,-1 0,1 0,0 0,-1 1,1-1,0 0,0 0,-1 1,1-1,0 0,0 1,0-1,0 1,0-1,0 1,0 0,0-1,0 1,0 0,0 0,0 0,0 0,0-1,0 1,0 1,0-1,0 0,1 0,-1 0,0 0,0 1,0-1,0 1,0-1,0 1,-1-1,1 1,0-1,0 1,0 0,0-1,-1 1,1 0,0 0,-1 0,1-1,0 1,-1 0,1 0,-1 0,1 0,8 17,-1-1,-1 1,0 0,-1 1,-1 0,0 0,-2 0,0 0,-2 0,0 1,0-1,-2 1,-3 18,3-29,-1 1,0 0,0-1,-1 0,0 1,-1-1,0 0,0-1,-1 1,0-1,-1 0,-1 1,8-9,-1 0,1 0,-1 0,1 0,-1 0,1 1,-1-1,1 0,-1 0,1 0,-1 0,1 1,-1-1,1 0,-1 0,0 1,1-1,-1 0,1 1,-1-1,0 0,1 1,-1-1,0 0,0 1,1-1,-1 1,0-1,0 1,1-1,-1 1,0-1,0 1,0-1,0 1,0-1,0 1,0-1,0 1,0-1,0 1,0-1,0 1,0-1,0 1,-1-1,1 1,0-1,0 0,-1 1,1-1,0 1,0-1,-1 1,1-1,0 0,-1 1,1-1,42-14,-9-5,0-1,-1-1,-2-2,0-1,-1-1,-2-2,20-24,-22 24,-1 0,-1-2,-1 0,-2-1,-1-2,-1 0,-2 0,11-35,-8 13,-3-1,-2 0,-3-1,-2-1,-2 1,-3-1,-3 0,-2 0,-2 0,-7-24,8 69,-1-1,0 1,-1 0,-1-1,0 2,0-1,-1 1,-7-10,12 19,-1-1,0 0,0 1,0-1,-1 1,1 0,0 0,-1-1,0 2,1-1,-1 0,0 0,0 1,0 0,0 0,0-1,0 2,0-1,-1 0,1 1,0-1,0 1,-1 0,1 0,0 0,0 1,-1-1,1 1,0 0,0-1,0 2,0-1,0 0,0 1,0-1,-1 2,-5 5,0 1,0 0,1 1,1 0,0 0,0 1,1-1,0 2,1-1,0 0,1 1,0 0,1 0,0 0,1 1,1-1,0 1,0-1,1 1,1-1,0 3,3 23,1 0,1 0,3-1,1 0,1-1,2 0,2-1,1 0,2-1,4 3,9 25,-1-6,2-2,2-1,3-1,42 45,-22-10,-57-86,0-1,0 1,0-1,0 1,0 0,0-1,0 1,0-1,0 1,0-1,0 1,-1-1,1 1,0 0,0-1,-1 1,1-1,0 1,0-1,-1 0,1 1,-1-1,1 1,-1-1,1 0,0 1,-1-1,1 0,-1 1,1-1,-1 0,0 0,1 1,-1-1,1 0,-1 0,1 0,-1 0,1 0,-1 0,0 0,1 0,-1 0,1 0,-1 0,0 0,1 0,-1-1,1 1,-1 0,1 0,-1-1,1 1,-1 0,1-1,-1 1,1 0,0-1,-1 1,0-1,-11-7</inkml:trace>
  <inkml:trace contextRef="#ctx0" brushRef="#br0" timeOffset="9404.661">3106 3261,'34'-14,"20"-5,6-4,2 2,-4 5,-3-1,0 4,-6-1,-1 1,1 4,-4-2,1 0,-8 4</inkml:trace>
  <inkml:trace contextRef="#ctx0" brushRef="#br0" timeOffset="9685.501">4432 2980,'-22'15,"-8"3,2 2,1 0,0 2,1 1,2 1,0 1,2 1,1 0,1 2,-4 9,5 57,19-92,0 0,0 1,0-1,0 0,0 0,1 1,-1-1,1 0,0 0,0 1,0-1,0 0,0 0,0 0,0 0,1 0,-1-1,1 1,-1 0,1-1,0 1,-1-1,1 1,0-1,0 0,0 0,0 0,1 0,-1 0,0 0,0 0,0-1,1 1,-1-1,0 0,1 0,-1 0,1 0,5-2,0-1,-1 0,1 0,-1-1,0 0,0 0,0-1,-1 0,1 0,-1 0,0-1,-1 0,0 0,1-1,-2 1,1-1,0-3,159-230,-163 238,0 1,0-1,0 0,0 1,0-1,0 1,0-1,0 1,1 0,-1-1,1 1,-1 0,1 0,-1 0,1 0,0 0,-1 1,1-1,0 0,0 1,-1-1,1 1,0-1,0 1,0 0,0 0,0 0,-1 0,1 0,0 0,0 1,0-1,0 1,-1-1,1 1,0 0,0-1,-1 1,1 0,-1 0,1 0,-1 1,1-1,-1 0,1 0,-1 1,0-1,0 1,0 0,8 16,-3 1</inkml:trace>
  <inkml:trace contextRef="#ctx0" brushRef="#br0" timeOffset="10020.012">4742 3233,'201'-401,"-201"402,0 0,0-1,1 1,-1 0,0 0,0-1,1 1,-1 0,1-1,-1 1,0 0,1-1,-1 1,1-1,0 1,-1-1,1 1,-1-1,1 1,0-1,-1 0,1 1,0-1,-1 0,1 0,0 1,0-1,-1 0,1 0,0 0,0 0,0 0,-1 0,1 0,0 0,0 0,-1 0,1 0,0-1,0 1,-1 0,1 0,0-1,-1 1,1-1,0 1,-1-1,1 1,-1-1,1 1,-1-1,1 1,-1-1,1 1,-1-1,1 0,-1 1,0-1,1 0,-1 0,0 1,0-1,1 0,2 8,0-1,1 0,0 0,1 0,0 0,-1-1,2 0,-1 0,0 0,1-1,0 0,0 0,1 0,-1-1,1 1,-1-2,1 1,0-1,0 0,0 0,0-1,1 0,-1 0,0-1,0 0,1 0,-1-1,0 0,0 0,0-1,0 1,0-2,0 1,0-1,4-2,-1 0,-1-1,-1 0,1 0,-1 0,0-1,-1-1,1 1,-1-1,-1 0,0-1,0 1,0-1,-1 0,1-5,17-23,-13 22</inkml:trace>
  <inkml:trace contextRef="#ctx0" brushRef="#br0" timeOffset="10266.511">5730 2359,'-23'16,"-11"6,2 2,0 1,1 2,1 1,2 1,-14 19,38-43,0 1,0 0,0-1,0 1,1 1,0-1,0 0,1 1,0-1,0 1,1 0,-1 0,1 0,1 0,-1 0,1-1,1 1,-1 0,1 0,0 0,1 0,0 0,0-1,0 1,1-1,0 1,0-1,0 0,1 0,0-1,0 1,3 1,4 0,1 0,1-2,-1 1,1-2,0 0,0 0,0-1,1 0,-1-2,1 1,-1-2,1 0,-1 0,1-1,-1-1,1 0,-1-1,0-1,0 0,0 0,0-1,-1-1,0 0,0-1,2-2,11-4</inkml:trace>
  <inkml:trace contextRef="#ctx0" brushRef="#br0" timeOffset="10614.241">6041 2527,'7'6,"0"0,1-1,-1 0,1-1,0 1,0-2,0 1,0-1,1 0,0-1,-1 0,1 0,0-1,0 0,0 0,0-1,0-1,0 1,0-1,0-1,-1 0,1 0,0-1,-1 0,0 0,0-1,2 0,8-8,-1-1,0-1,-1 0,0-1,-1 0,-1-2,-1 0,0 0,4-10,6-4,-18 24,0 0,-1 0,0 0,0-1,0 1,-1-1,0 0,-1 0,0 0,0-1,-1 1,0 0,0-1,-1 1,0-1,-1 1,1 0,-2-1,1 1,-1 0,0 0,-4-8,2 12,-1 0,1 0,-1 1,0-1,0 1,0 0,0 1,-1-1,1 1,-1 0,1 1,-1-1,0 1,1 0,-1 0,0 1,0 0,0 0,0 0,0 1,1 0,-1 0,0 0,0 1,1 0,-1 0,1 0,0 1,-4 2,-8 2,0 2,1 0,0 1,1 0,0 1,0 1,2 0,-1 1,2 1,-1 0,2 1,0 0,1 0,0 1,2 0,-2 5,4-9,2-1,0 1,0 0,1 0,0 0,1 0,1 0,0 1,0-1,1 1,1-1,0 0,1 1,0-1,1 0,0 0,1 0,0-1,1 1,0-1,1 0,1 0,-1-1,7 7,10 7,2-2,0 0,2-2,0-1,1-1,1-1,0-2,1-1,24 7,-24-7,-12-6</inkml:trace>
  <inkml:trace contextRef="#ctx0" brushRef="#br0" timeOffset="11071.932">1949 3177,'14'0,"5"5,-1 1</inkml:trace>
  <inkml:trace contextRef="#ctx0" brushRef="#br0" timeOffset="15556.263">4348 270,'-2'1,"1"1,0-1,0 1,0-1,0 1,0-1,0 1,1-1,-1 1,0 0,1-1,-1 1,1 0,0 0,0-1,0 1,-1 0,2 0,-1-1,0 1,0 0,0 0,1-1,-1 1,1 0,-1-1,1 1,0 0,0-1,0 1,0-1,0 1,1 0,-1 1,95 312,-23 20,-70-280,-3-31</inkml:trace>
  <inkml:trace contextRef="#ctx0" brushRef="#br0" timeOffset="16338.226">4009 975,'118'-81,"-4"-6,-4-5,-4-4,73-87,-120 116,-3-3,-3-3,37-67,-78 126,-8 21,-8 30,3-35,-8 52,3 0,1 1,3-1,3 1,2 0,5 21,-6-61,1-1,1 1,1-1,0 0,1 0,0 0,1-1,0 0,1 0,2 1,-7-10,1 1,0-1,0 0,0 0,0 0,1-1,0 1,-1-1,1 0,0-1,0 1,1-1,-1 0,1 0,-1-1,1 1,-1-1,1 0,0-1,-1 0,1 0,0 0,0 0,-1-1,1 0,0 0,3-2,5-2,-1-1,1-1,-1-1,-1 0,1 0,-1-1,-1-1,0 0,7-7,27-23,-44 39,54-34,-53 34,-1 1,1-1,-1 1,1-1,-1 1,1 0,-1 0,1 0,0 0,-1 0,1 0,-1 0,1 0,-1 1,1-1,-1 1,1-1,-1 1,0-1,1 1,-1 0,0 0,1 0,-1 0,0 0,0 0,0 0,0 0,0 0,0 0,0 1,0-1,0 0,0 1,-1-1,1 1,-1-1,1 0,-1 1,1 1,3 9,-4-10,0 1,0-1,1 0,-1 1,1-1,0 1,0-1,-1 0,2 0,-1 0,0 1,0-1,1 0,-1 0,1-1,-1 1,1 0,0 0,0-1,0 1,0-1,0 0,0 1,0-1,0 0,1 0,-1 0,0-1,1 1,-1-1,0 1,1-1,-1 0,1 1,-1-1,1-1,8-2,0-1,-1 0,0-1,0 0,0-1,-1 0,0 0,0-1,0 0,-1-1,0 0,15-12,187-125,-188 124,0-2,-2 0,-1-1,0-1,-2-1,-1-1,-1 0,-1-1,-2 0,0-1,-2-1,0-4,-9 32,0 1,0-1,0 0,0 1,0-1,0 0,-1 1,1-1,-1 0,1 0,-1 0,1 0,-1 1,0-1,0 0,0 0,0 0,0 0,-1 0,1 0,0 1,-1-1,0 0,1 0,-1 0,0 1,0-1,0 0,0 1,0-1,0 1,0-1,-1 1,1 0,0-1,-1 1,1 0,-1 0,0 0,1 0,-1 0,0 1,1-1,-1 0,0 1,0-1,0 1,1 0,-1-1,0 1,0 0,0 0,0 0,0 1,0-1,0 0,0 1,-7 6,0 0,0 1,1 0,0 0,0 1,1 0,0 0,1 1,0 0,0 0,-3 9,-2 1,0 0,1 1,2 0,0 0,1 1,1 0,0 1,2-1,1 1,1 0,1 0,1 0,1 0,1-1,1 1,0 0,3 1,-4-18,1 0,1 0,-1 0,1-1,0 1,0-1,1 0,0 0,0 0,0-1,0 0,1 0,-1 0,1 0,0-1,0 0,0 0,1-1,-1 0,1 0,-1 0,1-1,0 0,6 0,4 1,1-2,0 0,0-1,0 0,-1-2,1 0,-1-1,0-1,1 0,11-7,0 0,-1-2,-1-2,0 0,-1-1,-1-2,12-12,-16 12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35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90 346,'-49'168,"34"-88,3 1,4 0,3 0,4 0,5 22,-4-85,1 0,1 0,1 0,0-1,1 1,1-1,1 0,0 0,1-1,1 1,1-1,1 0,-8-13,0 0,0 0,1-1,-1 1,1-1,0 0,0 0,-1 0,1 0,1 0,-1-1,0 1,0-1,1 0,-1 0,0 0,1 0,-1 0,1-1,-1 0,1 0,-1 0,1 0,-1 0,1-1,-1 0,1 1,-1-1,1 0,1-2,89-61,-44 9,-2-3,-3-1,-3-3,-2-1,-3-2,-3-1,19-56,-51 119,7-18,-1 26,-17 153,1-91,3-32,3 0,1 0,1 1,2-1,4 18,-5-44,1-1,0 1,0-1,1 0,0 0,1 1,-1-2,1 1,1 0,0-1,0 0,0 0,1 0,0-1,0 0,0 0,1-1,0 1,0-1,0-1,1 0,0 0,0 0,0-1,0 0,7-1,0-1,-1-1,1 0,0-2,0 1,-1-2,1 0,-1 0,0-1,0-1,0-1,0 0,-1 0,0-1,-1-1,1-1,-2 1,1-2,-1 1,0-2,-1 0,-1 0,8-11,17-20,-2-1,-2-2,-1-1,-3-2,-2 0,-2-2,-3 0,9-35,-4-51,-23 103</inkml:trace>
  <inkml:trace contextRef="#ctx0" brushRef="#br0" timeOffset="766.812">1417 1192,'51'-25,"-1"-3,-2-1,-1-3,-1-2,36-35,-74 60,1 0,-1-1,0 1,-1-2,-1 1,1-1,-2 0,1 0,-2-1,2-4,-5 13,0 0,0-1,0 1,0-1,-1 1,0-1,0 1,0-1,0 1,0-1,-1 1,1-1,-1 1,0-1,0 1,0 0,-1 0,1-1,-1 1,0 0,0 0,0 0,0 1,0-1,0 0,-1 1,0-1,1 1,-1 0,0 0,0 0,0 0,0 1,0-1,-1 1,1 0,-2-1,-4 0,-1-1,1 1,-1 1,1-1,-1 2,1-1,-1 2,0-1,1 1,-1 0,1 1,-1 0,1 1,0 0,0 0,0 1,1 0,-1 1,1 0,0 0,-6 5,-3 3,1 1,0 1,0 0,2 1,0 0,1 1,1 1,0 0,-1 6,6-15,2 0,-1 1,1 0,1-1,0 2,0-1,1 0,0 1,1 0,0-1,1 1,0 0,1 0,0 0,1 0,0-1,0 1,1 0,1 0,0-1,0 0,1 1,0-1,1 0,0-1,1 1,-1-1,2 0,0-1,0 0,5 5,-2-6,0 0,1 0,-1-2,2 1,-1-1,0-1,1 0,0 0,0-1,0-1,0 0,0-1,1 0,-1-1,0 0,1-1,-1 0,0-1,0-1,0 0,9-3,20-8,-2-2,0-1,-1-2,0-1,23-19,-17 7,-1-3,-2-1,-2-2,-1-2,-2-1,-2-2,20-34,-10-4,-44 82,0-1,-1 0,1 0,0 1,0-1,-1 0,1 1,0-1,-1 0,1 0,0 0,-1 1,1-1,0 0,-1 0,1 0,0 0,-1 0,1 1,0-1,-1 0,1 0,-1 0,1 0,0 0,-1 0,1 0,0-1,-1 1,1 0,-1 0,1 0,0 0,-1 0,1-1,0 1,-1 0,1 0,0 0,0-1,-1 1,1 0,0 0,0-1,-1 1,1 0,0-1,0 1,0 0,-1-1,1 1,0 0,0-1,0 1,0-1,0 1,0 0,0-1,0 1,0 0,0-1,0 1,0-1,0 1,0 0,0-1,0 1,0 0,0-1,1 1,-28 23,23-19,-22 19,2 0,1 2,1 0,1 2,1 0,2 2,0 0,2 0,-2 10,-14 93,31-128,1 0,0 0,1 0,-1 0,1 1,0-1,0 0,0 0,0 0,1 0,0-1,-1 1,1 0,1-1,-1 1,1-1,-1 1,1-1,0 0,0 0,0-1,0 1,1-1,-1 1,1-1,0 0,-1 0,1-1,0 1,2 0,5 1,1-1,-1 0,1 0,-1-1,1-1,0 0,-1 0,1-1,-1-1,1 0,-1 0,0-1,0-1,0 0,0 0,0-1,-1 0,9-7,4-3,0-1,-1-1,-1-1,0-1,-2 0,0-2,6-10,10-21,-3-1,-3-1,-1-2,-3-1,-3-1,-2 0,-3-2,-2 0,-4-1,-1-1,-4 1,-2-4,0 41,-2-1,-1 0,-1-1,-2 1,0 0,-1 0,-2 1,0-1,-2 1,-2-4,6 22,-1 1,0 0,0 0,0 0,0 0,-1 1,1-1,-1 1,0 0,-1 1,1-1,0 1,-1 0,0 1,0-1,0 1,0 0,0 1,0-1,-1 1,1 1,0-1,-1 1,1 0,0 0,-1 1,1 0,0 0,-1 0,1 1,0 0,0 0,0 1,1-1,-1 1,0 1,1-1,0 1,0 0,0 0,0 0,1 1,0 0,-4 4,-8 11,0 1,1 0,1 1,1 1,1 0,1 1,1 0,1 1,1 0,2 0,0 1,2 0,1 0,0 0,2 0,1 0,2 0,0 0,2 0,0 0,2-1,1 1,1-2,1 1,1-1,1 0,1-1,5 5,11 20,1-2,3-1,2-2,1-1,2-2,11 7,-11-12,1-2,1-1,3-2,4 1,-22-17</inkml:trace>
  <inkml:trace contextRef="#ctx0" brushRef="#br0" timeOffset="1661.7">2998 1305,'284'-565,"-209"406,-75 159,0 0,0 1,0-1,1 0,-1 0,0 0,0 1,0-1,0 0,1 0,-1 0,0 0,0 0,0 1,1-1,-1 0,0 0,0 0,1 0,-1 0,0 0,0 0,1 0,-1 0,0 0,0 0,1 0,-1 0,0 0,0 0,1 0,-1 0,0 0,0 0,0 0,1 0,-1-1,0 1,0 0,0 0,1 0,-1 0,0 0,0-1,0 1,-2 28,-4 14,-5 21,3 1,2 0,4 1,3 32,-1-92,0 1,0-1,1 1,0 0,0-1,0 1,1-1,-1 1,1-1,1 0,-1 0,1 0,0 0,0 0,0-1,0 1,1-1,0 0,0 0,0 0,1 0,-1-1,1 0,0 0,-1 0,2 0,-1-1,0 0,0 0,1-1,-1 1,1-1,-1 0,1 0,-1-1,1 0,0 0,4 0,4-5,-1-1,1 0,-1-1,0 0,0-1,-1 0,0-1,0 0,-1-1,0 0,-1-1,0-1,-1 1,0-1,-1-1,0 0,-1 0,-1 0,5-13,1 3,-1 0,-2-1,0 0,-2-1,0 0,-2 0,0 0,-2-1,-1 1,-1-8,-6 8,-9 31,8 7</inkml:trace>
  <inkml:trace contextRef="#ctx0" brushRef="#br0" timeOffset="2257.819">3901 1079,'47'-31,"-2"-2,0-2,-3-2,-1-2,8-13,-39 42,-1-2,0 1,-1-1,0 0,-1-1,0 0,-1 0,4-14,-8 23,-1-1,1 0,-1 0,-1 0,1 0,-1 0,0 0,0 0,0 0,-1 0,1 0,-1 0,-1 0,1 0,-1 0,1 1,-1-1,-1 0,1 1,-1 0,1 0,-1-1,-1 2,1-1,0 0,-4-2,3 3,0 0,0 1,0 0,0 0,0 0,0 0,-1 1,1 0,0-1,-1 2,1-1,-1 0,0 1,1 0,-1 0,1 0,-1 1,1-1,-1 1,1 0,-1 1,1-1,0 1,-2 1,-95 59,86-49,1 1,1 0,0 0,0 1,2 1,0 0,1 1,0 0,2 0,0 1,1 0,0 1,2-1,0 1,1 0,-1 19,6-27,0-1,1 1,1-1,0 0,0 0,1 0,0 0,0 0,1-1,1 0,-1 0,1 0,1-1,0 0,0 0,1 0,0-1,0 0,0-1,1 0,0 0,0-1,1 0,-1-1,1 0,0 0,0-1,1 0,-1-1,0 0,1-1,0 0,-1-1,1 0,-1 0,1-1,0-1,-1 0,3-1,27-13,0-2,-2-2,0-2,-2-1,0-2,-2-1,0-2,-2-1,-2-2,0-1,7-13,220-238,-217 230,-40 53,0-1,0 0,0 1,0-1,-1 0,1 1,0-1,-1 1,1-1,0 1,-1-1,1 1,0-1,-1 1,1-1,-1 1,1-1,-1 1,1 0,-1-1,1 1,-1 0,0-1,1 1,-1 0,1 0,-1 0,0 0,1-1,-1 1,0 0,1 0,-1 0,0 0,1 0,-1 1,0-1,1 0,-1 0,1 0,-1 0,0 1,1-1,-1 0,1 1,-1-1,1 0,-1 1,1-1,-1 1,1-1,-1 1,1-1,0 1,-1-1,1 1,0-1,-1 1,1-1,0 1,0 0,-1-1,1 1,-34 25,1 1,1 2,1 1,-14 19,-6 38,51-85,-1 1,1 0,-1-1,1 1,0 0,0-1,0 1,0 0,1-1,-1 1,1-1,0 1,-1 0,1-1,0 1,0-1,1 0,-1 1,0-1,1 0,0 0,-1 0,1 0,0 0,0 0,0 0,0-1,0 1,1-1,-1 0,0 1,1-1,-1 0,1 0,1 0,78 16,-72-16,1 0,-1 0,0 1,0 0,-1 1,1 0,0 1,-1 0,0 0,0 1,1 1,-8-5,-1 0,1 1,0-1,0 1,-1-1,1 1,-1 0,1 0,-1 0,0 0,1 0,-1 0,0 0,-1 0,1 0,0 0,0 1,-1-1,0 0,1 0,-1 1,0-1,0 0,0 1,0-1,-1 0,1 1,-1-1,1 0,-1 0,0 0,0 1,0-1,0 0,0 0,0 0,0 0,-2 1,-67 59,-124 53,138-89,32-18</inkml:trace>
  <inkml:trace contextRef="#ctx0" brushRef="#br0" timeOffset="2734.262">5538 544,'-37'13,"0"2,2 2,0 1,1 2,0 1,2 2,1 1,0 1,-9 12,26-22,0 0,1 1,1 0,0 1,1 1,1-1,-7 19,14-29,0 0,0 0,1 1,0-1,1 1,0-1,0 1,0-1,1 1,0 0,1-1,-1 1,1-1,1 1,0-1,0 0,0 1,1-1,0 0,0 0,1-1,3 6,-2-7,0 1,0-1,0 0,1 0,0-1,0 1,0-1,0-1,1 1,0-1,-1 0,1-1,0 0,0 0,1 0,-1-1,0 0,0 0,1-1,-1 0,1 0,-1-1,0 0,4-1,5 0,0-1,0-1,0-1,-1-1,0 0,0 0,0-2,-1 0,0 0,8-8,7-11,-2-2,-1-1,-1-1,-2-1,-1-1,-1-1,-2-1,-2-1,11-30,-10 19,-2 0,-2-1,-2-1,-3 0,-1-1,-3 0,-1 0,-3 0,-3-5,-15-32,16 85,0-1,0 1,0 0,-1 0,1 0,0 0,-1 1,1-1,-1 0,0 0,0 1,0-1,1 1,-1 0,0 0,-1-1,1 1,0 1,0-1,0 0,-1 0,1 1,0-1,-1 1,1 0,0 0,-1 0,1 0,-1 0,1 0,0 1,-1-1,1 1,0-1,-1 1,-15 9,1 0,0 1,1 1,1 1,0 0,0 1,1 0,1 1,0 1,1 0,1 0,1 2,0-1,1 1,1 0,1 1,0 0,-4 6,2 0,0 0,2 1,0 0,2 1,1-1,1 1,1 0,1 0,2 0,2 10,-2-22,1-1,1 1,1-1,0 0,0 0,2 0,0-1,0 0,1 0,1 0,0-1,0 0,2 0,-1-1,1-1,1 0,0 0,0-1,1 0,0-1,7 4,-3-5,1-1,0 0,0-1,0 0,1-2,-1 0,1-1,0-1,-1 0,6-2,14 1</inkml:trace>
  <inkml:trace contextRef="#ctx0" brushRef="#br0" timeOffset="4298.967">6413 402,'-44'15,"1"3,1 1,1 3,1 1,1 1,1 3,1 1,1 1,-10 15,34-32,0 0,1 2,1-1,0 1,0 1,2 0,0 0,1 0,-4 12,9-21,0-1,1 1,0-1,0 1,0 0,0-1,1 1,0 0,0 0,1-1,0 1,0 0,0-1,1 1,-1-1,1 1,0-1,1 0,0 0,-1 0,2 0,-1 0,0-1,1 1,0-1,0 0,0 0,1 0,2 1,0 0,0-1,0-1,0 1,0-1,0 0,1-1,-1 0,1 0,0 0,0-1,0-1,0 1,-1-1,1 0,0-1,0 0,0 0,0-1,-1 0,1 0,-1 0,1-1,6-4,5-3,0 0,-1-1,0-2,0 1,-1-2,-1 0,0-1,3-6,183-219,-188 227,-11 22,-12 32,7-34,-10 33,-18 117,29-152,1 0,1-1,-1 1,0 0,1-1,0 1,0-1,1 1,-1-1,1 1,0-1,0 0,0 0,1 0,-1 0,1 0,0-1,0 1,1-1,-1 1,1-1,-1 0,1-1,0 1,0-1,0 0,0 0,1 0,-1 0,5 1,1-1,0 0,1-1,0 0,-1-1,1 0,0-1,-1 0,1 0,-1-1,1-1,-1 1,0-2,0 0,0 0,-1 0,1-1,-1-1,0 0,0 0,-1 0,0-1,0-1,-1 1,0-1,0 0,-1-1,1 0,-1-1,5-4,64-88,-3-3,3-18,-63 107,-10 24,-10 30,0-10,3 1,0 0,2 0,0 0,3 1,0-1,2 3,19 42,-20-72,0 0,0 0,0 0,0 0,0 0,1 0,-1 0,0-1,1 1,-1-1,1 1,0-1,0 1,-1-1,1 0,0 0,0 0,0 0,0 0,0 0,1-1,-1 1,0 0,0-1,0 0,0 0,1 0,-1 0,0 0,0 0,1 0,-1-1,3-2,-1-2,1 1,-1 0,0-1,0 0,-1 0,1 0,-1 0,0-1,0 1,-1-1,0 1,0-1,0 0,-1 0,1 0,-2 0,1-3,9-69,36 55,-38 14,1 0,-1-1,-1 0,0 0,0-1,-1 0,0 0,-1 0,0-1,-1 0,-1 0,2-6,-1 5,32-117,-34 224,-8 455,-12-420,-5 0,-6-2,-6-1,-32 74,62-183,-1 0,-1-1,0 1,-2-1,1-1,-2 0,0 0,-1 0,0-2,-1 1,-1-1,-2 1,12-12,-1 0,1 0,0 0,-1 0,1-1,-1 1,0-1,1 0,-1 0,0 0,0-1,1 1,-1-1,0 0,0 0,0 0,0 0,0-1,1 0,-1 0,0 0,0 0,1 0,-1-1,1 0,-1 1,1-1,0-1,0 1,0 0,0-1,0 1,0-1,1 0,-1 0,-5-6,1-1,0 1,0-1,1 0,0-1,1 1,0-1,1 0,0-1,1 1,0-1,2-14,1 0,1 0,1 1,1-1,1 0,2 1,1 0,0 0,2 1,1 0,1 0,0 1,2 0,12-15,16-26,3 1,3 2,2 3,2 2,3 1,2 4,3 2,48-31,-86 65,0 1,1 1,0 1,1 1,1 1,0 1,0 1,0 2,13-3,-8 6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47:10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4121 960,'-14'34,"-5"15,1 5,3-2,5-6,3-5,8-10,4-10</inkml:trace>
  <inkml:trace contextRef="#ctx0" brushRef="#br0" timeOffset="216.999">4008 565,'0'0</inkml:trace>
  <inkml:trace contextRef="#ctx0" brushRef="#br0" timeOffset="500.156">4771 622,'-177'225,"133"-137,44-85,-1-1,1 1,0 0,0-1,0 1,0 0,0-1,1 1,-1 0,1-1,0 1,-1-1,1 1,0-1,1 1,-1-1,0 0,1 1,-1-1,1 0,0 0,0 0,0 0,0-1,0 1,0 0,0-1,0 1,1-1,-1 0,1 0,-1 0,1 0,1 0,55 16,-49-15,-1-1,1 1,-1 1,1-1,-1 2,0-1,-1 1,1 1,0 0,-1 0,0 0,-1 1,1 0,-1 1,0 0,0 0,-1 0,-5-4,1 0,-1 1,0-1,0 0,-1 1,1-1,-1 1,1-1,-1 0,0 1,0-1,-1 1,1-1,-1 1,0-1,0 0,0 0,0 1,0-1,-1 0,1 0,-1 0,0 0,0 0,0-1,0 1,-1 0,1-1,-1 0,-2 2,-88 58,73-53,6-2,-1 0,1-1,-1-1,-1 0,1 0,-1-2,0 0,-9 0,6-5</inkml:trace>
  <inkml:trace contextRef="#ctx0" brushRef="#br0" timeOffset="3736.074">9794 735,'-20'0,"0"1,0 1,1 1,-1 1,1 1,0 0,0 1,0 2,1-1,0 2,1 1,0 0,-15 12,26-18,1 1,0 0,0 1,0-1,1 1,0 0,0 0,1 1,-1-1,1 1,1-1,-3 7,5-11,-1 1,1-1,-1 1,1-1,0 1,0 0,0-1,0 1,1-1,-1 1,1-1,-1 1,1-1,0 1,0-1,0 1,0-1,0 0,1 0,-1 0,1 1,-1-1,1-1,0 1,0 0,0 0,0-1,0 1,0-1,0 0,1 1,-1-1,0 0,1 0,-1-1,2 2,14 0,-1 0,0-1,1-1,-1-1,1 0,-1-1,0-1,0-1,0 0,0-1,-1-1,0 0,0-2,0 1,-1-2,0 0,-1-1,6-5,-19 14,15-10,-15 9,1 0,-1 0,0 0,1 1,0-1,-1 0,1 1,0-1,0 1,0-1,0 1,0 0,0 0,0 0,1 0,-1 0,0 0,0 1,1-1,-1 1,1-1,-1 1,0 0,1 0,-1 0,1 0,-1 1,0-1,1 1,-1-1,0 1,1 0,-1 0,0 0,0 0,0 0,0 1,0-1,0 0,0 1,0 0,-1-1,2 2,6 57,-10-56,0 0,1 0,0 0,0 0,0 0,0 0,1 0,0 0,-1 0,1 0,1 0,-1 0,1 0,-1-1,1 1,0-1,0 1,1-1,-1 0,1 0,-1 0,1 0,0 0,0 0,0-1,1 1,-1-1,1 0,-1 0,2 0,6 0,-1 0,1 0,0-1,0-1,-1 0,1 0,0-1,-1-1,1 1,0-2,-1 1,0-2,0 1,0-1,0-1,5-3,142-103,-130 86,-2-1,0-1,-2-1,-1-1,-2-1,0-1,-2-1,-2 0,-1-1,10-31,-17 42,10-18,-3-1,0 0,-3-1,-2 0,-1-1,-2 0,-3 0,0-36,-3 77,-1 0,0 1,0-1,0 0,0 0,0 0,0 0,0 1,-1-1,1 0,-1 0,1 1,-1-1,0 0,1 1,-1-1,0 0,0 1,0-1,-1 1,1 0,0-1,0 1,-1 0,1 0,-1 0,1 0,-1 0,1 0,-1 0,0 0,1 1,-1-1,0 1,1-1,-1 1,0 0,0-1,0 1,0 0,1 0,-1 0,0 1,0-1,0 0,1 1,-1-1,0 1,0-1,1 1,-1 0,1 0,-1 0,1 0,-1 0,1 0,-13 11,2 1,0 0,0 1,1 0,1 0,1 1,0 1,0 0,2 0,0 0,1 1,-1 8,-8 20,2 1,2 1,2 0,2 0,2 1,2 15,4-29,1 0,2 0,1 0,2-1,1 0,1 0,2-1,1 0,2-1,1-1,1 0,12 14,-25-39,0 1,0-1,0 0,1-1,0 1,0-1,0 1,1-1,-1 0,1-1,0 1,0-1,1 1,10-16,-16-2</inkml:trace>
  <inkml:trace contextRef="#ctx0" brushRef="#br0" timeOffset="3982.805">10161 452,'38'-9,"23"-4,10 1,3 2,-2-2,-3 1,1 3,-2 2,-3 3,2 1,-1-3,-2-2,-7 2,-14 0</inkml:trace>
  <inkml:trace contextRef="#ctx0" brushRef="#br0" timeOffset="2441.393">8185 1,'-9'37,"2"0,1 1,1-1,3 1,1 0,2 11,-6 100,-18 284,-2-213,0-158,13-50</inkml:trace>
  <inkml:trace contextRef="#ctx0" brushRef="#br0" timeOffset="2700.604">7734 706,'34'-19,"15"-7,10-3,-1 3,-6 6,-6 7,-2 5,-3 4,-4 3,-4 1,-2 1,-2 0,-1 0,0 0,-6 5,0 0,-6 0</inkml:trace>
  <inkml:trace contextRef="#ctx0" brushRef="#br0" timeOffset="2854.425">8468 1016,'0'0,"0"0,0-1,0 1,0 0,0-1,0 1,0-1,0 1,0 0,0-1,0 1,0-1,0 1,0 0,0-1,0 1,0-1,-1 1,1 0,0-1,0 1,0 0,-1-1,1 1,0 0,0 0,-1-1,1 1,0 0,-1 0,1-1,0 1,-1 0,1 0,0 0,-1 0,1-1,-1 1,1 0,0 0,-1 0,1 0,-1 0,1 0,0 0,-1 0,1 0,-1 0,1 0,0 1,-1-1,1 0,0 0,-1 0,1 0,-1 1,1-1,0 0,0 0,-1 1,1-1,0 0,-1 0,1 1,0-1,0 0,-1 1,1-1,3-34,7 1,1 1,1 0,2 0,1 2,3-2,5-13,-15 30,0 1,2-1,0 1,0 1,1 0,1 1,0 0,1 0,0 2,1 0,6-4,1 3</inkml:trace>
  <inkml:trace contextRef="#ctx0" brushRef="#br0" timeOffset="3148.314">8778 819,'26'8,"0"-2,0 0,0-2,0-1,1-1,-1-1,2-1,-20-1,1 1,-1-1,0-1,0 0,0 0,0-1,0 1,0-2,-1 1,1-1,-1 0,0-1,0 0,-1 0,1 0,-1-1,-1 0,1 0,-1 0,0-1,0 0,0 0,-1 0,1-3,-4 7,1 1,0-1,-1 0,0 0,0-1,0 1,0 0,0 0,0 0,-1-1,0 1,1 0,-1-1,-1 1,1 0,0-1,-1 1,0 0,1 0,-1-1,0 1,-1 0,1 0,-1 0,1 0,-1 1,0-1,0 0,0 1,0-1,-1 1,1 0,-1-1,1 1,-1 0,0 1,0-1,0 0,0 1,0 0,0 0,0 0,0 0,0 0,-1 0,1 1,-4-1,-3 3,-1 0,1 1,0 0,-1 1,1-1,1 2,-1 0,1 0,0 1,0 0,0 0,1 1,0 0,0 0,1 1,0 0,0 1,1-1,0 1,0 1,1-1,-4 10,1-1,1 0,0 0,2 1,0 0,1 0,1 0,0 1,2-1,0 1,1 0,2 7,0-20,0 0,0 0,0 0,1-1,0 1,1-1,-1 0,1 0,0 0,1 0,0-1,-1 0,2 0,-1 0,0 0,1-1,0 0,0 0,1-1,-1 0,0 0,1 0,0-1,0 0,0 0,0 0,0-1,0 0,0-1,0 0,0 0,1 0,-1-1,5-1,24 2</inkml:trace>
  <inkml:trace contextRef="#ctx0" brushRef="#br0" timeOffset="1271.56">6097 29,'28'339,"-28"389,0-724,-16 68,4-60</inkml:trace>
  <inkml:trace contextRef="#ctx0" brushRef="#br0" timeOffset="1519.498">5815 735,'34'0,"20"0,11 0,4 0,-5 0,-4 0,-3 0,0 0,-2 0,0 0,-4 0,-6 0,-12 0</inkml:trace>
  <inkml:trace contextRef="#ctx0" brushRef="#br0" timeOffset="1766.558">6916 706,'-14'10,"-139"117,146-119,0-1,1 1,0 0,0 1,1-1,0 1,1 0,0 0,0 1,1-1,0 1,0 0,1-1,1 1,0 0,0 1,1-1,0 4,1-8,0 1,1-1,0 0,0 1,0-1,1 0,-1 0,2-1,-1 1,0-1,1 1,0-1,1 0,-1 0,1-1,0 1,0-1,0 0,1-1,-1 1,1-1,0 0,0 0,0-1,0 0,5 1,-1 0,0 0,1-1,-1 0,1-1,0 0,0-1,-1 0,1-1,0 0,-1 0,1-1,-1-1,1 0,-1 0,0-1,1 0,-3-1,-1 0,1-1,-1 1,0-1,0-1,0 1,-1-1,0 0,-1-1,1 0,-2 1,1-2,-1 1,0 0,0-1,-1 0,-1 0,1 0,-1 0,-1 0,0 0,0 0,-1-1,0 1,0 0,-1 0,-1-1,1 1,-2 0,1 0,-1 0,0 1,-1-1,0 1,0 0,-1 0,0 0,0 0,-1 1,0 0,-1 0,1 1,-1-1,-8-4,-16-7,2 3</inkml:trace>
  <inkml:trace contextRef="#ctx0" brushRef="#br0" timeOffset="7145.069">12673 819,'33'5,"17"2,4-1,-3-1,-4-2,-6 0,-5-2,-4-1,-3 0,-1 0,0 0,-6-1</inkml:trace>
  <inkml:trace contextRef="#ctx0" brushRef="#br0" timeOffset="-1781.393">988 481,'66'-127,"-47"44,10-18,-29 100,1 0,-1 1,0-1,1 0,-1 1,1-1,-1 1,1-1,0 1,-1-1,1 1,-1-1,1 1,0 0,0-1,-1 1,1 0,0 0,-1-1,1 1,0 0,0 0,-1 0,1 0,0 0,0 0,0 0,-1 0,1 0,0 0,-1 1,1-1,0 0,0 0,-1 1,1-1,0 1,-1-1,1 0,0 1,-1-1,1 1,-1-1,1 1,-1 0,1-1,-1 1,1-1,-1 1,0 0,1-1,-1 1,0 0,0 0,1-1,-1 1,0 0,17 43,2 132,-7-51,-6 0,-7 59,0-81,-28 206,1-147,28-258,0 70</inkml:trace>
  <inkml:trace contextRef="#ctx0" brushRef="#br0" timeOffset="-1332.105">1497 424,'-32'59,"-2"-1,-3-2,-3-2,-1-2,-3-1,-28 23,71-74,0 1,0-1,0 0,1 1,-1-1,0 1,0-1,1 1,-1 0,0-1,1 1,-1 0,0-1,1 1,-1 0,1 0,0 0,-1-1,1 1,-1 0,1 0,0 0,0 0,0 0,-1 0,1-1,0 1,0 0,0 0,0 0,1 0,-1 0,0 0,0 0,0 0,1-1,-1 1,0 0,1 0,-1 0,1 0,-1-1,1 1,-1 0,1-1,0 1,-1 0,1-1,0 1,0 0,50 17,-30-12,-10-3,1 1,-2 0,1 1,0 0,-1 1,0 0,-1 1,1 0,-1 0,0 1,-1 0,0 0,0 1,-1 0,0 1,-1 0,6 10,22 83,-34-101,1 0,-1 1,1-1,0 0,-1 1,1-1,0 0,0 0,0 0,1 0,-1 0,0 0,1 0,-1 0,1 0,0-1,-1 1,1-1,0 1,0-1,0 0,0 0,0 0,1 0,1 1,13-1</inkml:trace>
  <inkml:trace contextRef="#ctx0" brushRef="#br0" timeOffset="-435.117">1751 1130,'19'5,"0"-1,1 0,-1-1,1-1,0-1,-1-1,1-1,12-1,-24 0,1 1,0-1,-1 0,0-1,1 0,-1 0,0-1,0 0,-1 0,1-1,-1 0,0 0,-1-1,1 1,-1-2,0 1,0-1,-1 0,0 0,1-2,25-94,-31 100,1 0,-1 1,0-1,0 1,0-1,-1 0,1 1,0-1,-1 1,0-1,0 1,1-1,-1 1,-1-1,1 1,0 0,-1-1,1 1,-1 0,1 0,-1 0,0 1,0-1,0 0,0 1,0-1,-1 1,1-1,0 1,-1 0,1 0,-1 0,1 0,-1 1,1-1,-1 1,1-1,-2 1,-7 2,1 0,0 1,0 0,0 0,1 1,-1 1,1 0,0 0,0 0,0 1,1 1,0-1,0 1,1 1,0-1,0 1,1 0,-4 7,1-4,2 0,-1 1,2 0,0 0,0 1,1-1,0 1,1 1,1-1,0 0,1 1,0-1,1 1,1 0,0-1,2 14,-2-22,1 1,0-1,1 1,-1-1,1 1,0-1,0 0,1 0,-1 0,1 0,0 0,1-1,-1 1,1-1,0 0,0 0,0 0,0-1,1 0,0 1,-1-1,1-1,0 1,1-1,-1 0,0 0,1 0,-1-1,1 0,-1 0,1 0,-1-1,1 0,0 0,3-1,9 1,-1-1,0 0,1-2,-1 0,0-1,-1-1,1 0,-1-1,0-1,0-1,-1 0,0-1,0 0,-1-1,0-1,-1 0,3-4,-1 2,-1-1,-1 0,0 0,0-2,-2 1,0-2,0 1,-2-1,0-1,-1 0,2-9,11-58,-21 84,-1 1,1 0,-1 0,0-1,1 1,-1 0,0 0,1 0,-1 0,0 0,1 0,-1 0,0 0,1 0,-1 0,0 0,1 0,-1 0,0 1,1-1,-1 0,1 0,-1 1,0-1,1 0,-1 1,1-1,-1 1,1-1,-1 1,1-1,-1 1,1-1,0 1,-1-1,1 1,0-1,-1 1,1 0,0-1,0 1,0 0,-1-1,1 1,0 0,0-1,0 1,0 0,0-1,0 1,0 0,1-1,-1 1,0-1,0 1,0 0,1-1,-1 1,0 0,1-1,-1 1,-1 2,-4 8,1-1,0 1,1 0,0 0,1 0,0 0,1 1,0-1,1 0,0 1,0-1,2 1,-1-1,1 0,1 0,0 0,1 0,0 0,0-1,1 1,1-1,-1-1,2 1,-1-1,1 0,1 0,0 0,-5-8,0 1,0-1,0 0,1 0,-1 0,0 0,1 0,-1-1,0 0,1 1,-1-1,0 0,1-1,-1 1,0-1,1 1,-1-1,0 0,0 0,1 0,-1-1,0 1,0-1,0 0,-1 1,1-2,0 1,1-2,67-72,56-181,-127 256,0-1,0 1,0 0,0 0,1-1,-1 1,0 0,1-1,-1 1,1 0,0 0,-1 0,1 0,0 0,-1 0,1 0,0 0,0 0,0 0,0 0,0 0,0 0,0 1,0-1,1 0,-1 1,0-1,0 1,0 0,1-1,-1 1,0 0,1-1,-1 1,0 0,1 0,-1 0,0 0,0 1,1-1,-1 0,0 1,1-1,-1 0,0 1,0-1,0 1,0 0,1-1,-1 1,0 0,4 7,0 1,0-1,0 1,-1 0,-1 0,0 0,0 1,0-1,-1 1,-1 0,1 8,5 22,17 62,-5 1,-4 1,-5 0,-5 1,-20 130,12-220,0 0,-1 0,-1-1,0 0,-1 0,-1 0,0-1,-1 1,0-2,-1 1,0-1,-1-1,0 1,-6 2,14-11,-1 0,0 0,0 0,0 0,0-1,0 1,0-1,-1 0,1 0,-1 0,0-1,1 1,-1-1,0 0,0 0,0 0,0-1,0 1,0-1,0 0,0 0,0 0,0-1,0 1,0-1,0 0,1 0,-1-1,0 1,0-1,1 1,-1-1,1 0,0-1,-1 1,1-1,0 1,0-1,1 0,-1 0,0 0,1 0,0-1,0 1,0-1,-1-2,2-9,1 0,0 1,1-1,1 0,0 1,1 0,1-1,0 1,1 0,1 1,0-1,0 1,1 0,2 0,-8 10,32-60,2 2,3 1,2 2,3 2,16-14,-28 39,-4 8</inkml:trace>
  <inkml:trace contextRef="#ctx0" brushRef="#br0" timeOffset="8155.405">565 2880,'-16'-18,"0"1,-2 1,1 0,-2 1,0 2,-1-1,0 2,-1 1,-1 1,1 0,-17-4,33 14,0-1,0 1,-1 0,1 0,0 0,0 1,0 0,0 0,0 0,0 0,0 1,0 0,0 0,1 0,-1 1,1-1,-1 1,1 0,0 1,0-1,1 1,-1-1,1 1,0 0,-1 1,1-1,-59 125,56-110,0 0,2 1,0-1,1 1,1 0,1 0,1 1,0-1,2 0,0 0,2 0,-2-14,1-1,0 1,0-1,0 0,1 0,0 0,0 0,0-1,0 0,1 1,0-1,0-1,0 1,0-1,0 0,1 0,-1-1,1 1,0-1,0-1,0 1,0-1,0 0,0 0,0-1,1 1,-1-1,0-1,0 1,0-1,0 0,0-1,0 0,0 1,0-2,0 1,-1-1,1 0,-1 0,5-4,32-20,-2-2,-1-2,-1-2,-2-1,-1-2,-2-1,-1-2,-2-1,-2-1,10-23,-28 51,-11 11,1 1,0 0,0 0,0 0,0 0,1 0,-1 0,0 0,0 0,1 0,-1 0,0 0,1 0,-1 1,1-1,-1 0,1 0,0 0,-1 0,1 1,0-1,-1 0,1 1,0-1,0 0,0 1,0-1,0 1,0-1,0 1,0 0,0-1,0 1,0 0,0 0,0 0,0 0,0-1,0 1,0 1,0-1,0 0,0 0,0 0,0 0,0 1,0-1,0 1,0-1,-1 1,1-1,0 1,0-1,0 1,0 0,-1-1,1 1,0 0,-1 0,1-1,0 1,-1 0,1 0,-1 0,1 0,-1 0,0 0,1 0,3 12,0 3,1 0,1 1,0-2,1 1,0-1,2 0,0-1,0 1,1-2,1 0,0 0,1-1,0 0,1-1,3 2,7 0</inkml:trace>
  <inkml:trace contextRef="#ctx0" brushRef="#br0" timeOffset="8542.474">1384 2992,'107'-89,"70"-79,-176 167,0-1,1 0,-1 0,0 0,1 0,-1 0,1 1,0-1,-1 1,1-1,0 1,0-1,0 1,0 0,0 0,0 0,0 0,1 1,-1-1,0 0,1 1,-1 0,0-1,0 1,1 0,-1 0,0 0,1 1,-1-1,0 1,1-1,-1 1,0 0,0-1,0 1,0 0,1 1,0 0,11 122,-13-119,-1 12,2 0,0-1,1 1,1-1,0 0,1 0,1 0,0-1,1 0,1 0,8 10,-14-21,1-1,0 0,1 0,-1 0,1 0,-1 0,1-1,0 0,0 0,0 0,0 0,0 0,0-1,0 0,1 0,-1 0,1 0,-1-1,0 0,1 0,-1 0,1 0,-1-1,1 1,-1-1,0 0,1-1,-1 1,3-2,5-3,0 0,-1 0,0-1,0 0,0-1,-1-1,0 0,-1 0,4-4,112-148,-115 143</inkml:trace>
  <inkml:trace contextRef="#ctx0" brushRef="#br0" timeOffset="9007.661">2654 2710,'-7'1,"1"0,0 0,0 0,-1 0,1 1,0 0,1 1,-1-1,0 1,1 0,-1 1,1-1,0 1,0 0,0 0,1 1,0-1,-1 1,2 0,-1 0,0 0,1 1,0-1,0 1,1 0,0 0,0 0,0 0,1 0,-1 0,2 0,-1 1,1-1,0 0,0 1,0-1,1 0,0 0,0 1,1-1,0 0,0 1,1 1,1-1,0 0,0 1,0-1,1-1,0 1,1-1,-1 0,1 0,0 0,1-1,-1 0,1 0,0-1,1 0,-1 0,0 0,1-1,0 0,0-1,0 0,0 0,0-1,0 0,1 0,-1-1,0 0,1 0,-1-1,5-1,-2-1,0-2,0 1,0-1,-1-1,0 0,0-1,0 0,-1 0,0-1,0 0,-1 0,0-1,0 0,-1-1,0 0,-1 0,0 0,-1-1,12-17,-1-1,-2 0,0-1,-2 0,-2-1,-1-1,-1 1,-1-1,-2-1,-2 1,-1-1,-1 0,-2 1,-1-1,-1 1,-2-1,-6-18,7 39,0 0,-1 0,-1 0,0 0,0 1,-1 0,-1 1,0-1,0 1,-4-3,9 10,0 0,0 1,0-1,-1 0,1 1,-1 0,1 0,-1 0,0 0,0 1,1-1,-1 1,0 0,0 0,-1 0,1 1,0-1,0 1,0 0,0 0,0 1,-1-1,1 1,0 0,0 0,0 0,0 1,1-1,-1 1,0 0,1 0,-1 0,-2 3,-8 9,1 1,1 1,0 0,1 1,0 0,2 0,0 1,1 1,1-1,0 1,2 1,0-1,1 1,1 0,0 11,0-4,1 0,1 0,2 0,0 0,2 0,1 0,1-1,2 1,0-1,2 0,0-1,2 0,1-1,1 0,1-1,1 0,1-1,1-1,0-1,2 0,0-1,10 6,-4-4,0-1,2-1,0-2,1 0,0-2,1-1,1-1,0-2,1-1,9 1,-9-7</inkml:trace>
  <inkml:trace contextRef="#ctx0" brushRef="#br0" timeOffset="6645.509">12193 593,'-167'217,"10"42,29-54,107-185,12-39,13 1,2 1</inkml:trace>
  <inkml:trace contextRef="#ctx0" brushRef="#br0" timeOffset="6903.465">11657 678,'22'27,"1"-2,1-1,1-1,0 0,2-3,1 0,1-1,0-2,1-1,1-1,0-2,1-1,0-2,1 0,18 1,-36-10,1-1,1 1,0 1,-1 0,0 1,0 1,0 0,0 2,0-1,-1 2,12 6,-11 3,-5 1</inkml:trace>
  <inkml:trace contextRef="#ctx0" brushRef="#br0" timeOffset="10093.941">4574 2570,'-19'33,"1"1,2 1,2 0,1 2,2-1,1 2,6-23,1 0,1 1,1-1,0 0,1 1,0-1,1 0,1 0,0 1,1-1,1 0,1-1,0 1,0-1,2 0,2 4,-7-14,0 0,1 0,-1 0,1 0,0-1,0 1,0-1,1 0,-1 0,1 0,0 0,-1 0,1-1,1 0,-1 0,0 0,0 0,1-1,-1 0,1 0,-1 0,1 0,-1-1,1 0,0 1,-1-2,1 1,0-1,-1 1,1-1,-1 0,1-1,-1 1,0-1,0 0,1 0,1-1,12-12,-1 0,0-1,-1-1,-1 0,-1-1,0-1,-1 0,-1-1,-1-1,14-18,-4 6,-2 0,0-1,-3-1,0-1,4-19,-4 19,-6 53,5 106,-4 0,-6 49,-5-157,3 65,-4 0,-3 0,-3-1,-4 0,-4 0,-16 49,26-109,-1-1,-1 0,0 0,-1 0,-1-1,-1 0,0-1,-1 0,-1-1,0 0,-1-1,-1 0,-5 3,16-14,0-1,0 1,0-1,0 0,-1 0,1-1,-1 1,1 0,-1-1,0 0,1 0,-1 0,0-1,0 1,0-1,0 0,1 0,-1 0,0 0,0-1,0 0,0 0,1 0,-1 0,0 0,1-1,-1 1,1-1,0 0,-1 0,1 0,0-1,0 1,1-1,-1 0,0 0,1 0,-1 0,1 0,0 0,0-1,1 1,-2-2,-2-16,0 1,1-1,1 0,1 0,1-1,1 1,1 0,1 0,1 0,0 0,6-18,-7 28,10-43,2 0,2 1,3 1,24-48,-14 48,-18 34</inkml:trace>
  <inkml:trace contextRef="#ctx0" brushRef="#br0" timeOffset="10619.034">5306 2880,'29'0,"14"0,5 0,-1 0,-4 0,-4 0,-4 0,-4 0,-6 5,-8 1</inkml:trace>
  <inkml:trace contextRef="#ctx0" brushRef="#br0" timeOffset="15653.923">10274 2456,'-61'25,"35"-16,1 0,0 2,1 1,0 1,0 1,2 1,0 1,0 1,-8 10,25-22,1 0,1 1,-1-1,1 1,0 0,0 0,0 0,1 0,0 1,0-1,1 1,-1-1,1 3,1-7,0 1,0-1,0 0,0 0,0 1,1-1,-1 0,1 0,-1 1,1-1,0 0,0 0,0 0,0 0,0 0,1 0,-1-1,0 1,1 0,-1 0,1-1,0 1,0-1,-1 0,1 1,0-1,0 0,0 0,0 0,1-1,-1 1,0 0,0-1,0 1,1-1,-1 0,0 0,0 0,2 0,14-1,0-2,0 0,0-1,0 0,0-2,-1 0,0-1,0-1,-1 0,0-1,13-10,9-3,153-116,-191 139,0-1,-1 1,1-1,0 0,-1 1,1-1,0 1,0-1,0 1,0-1,-1 1,1-1,0 1,0-1,0 1,0-1,0 1,0-1,0 1,0-1,0 1,0-1,1 1,-1-1,0 1,0-1,0 1,1-1,-1 0,0 1,0-1,1 1,-1-1,0 0,1 1,-1-1,0 0,1 1,-1-1,1 0,-1 1,1-1,-1 0,1 0,-1 0,1 0,-1 1,1-1,-1 0,1 0,-1 0,1 0,-1 0,1 0,-1 0,1 0,-1 0,1 0,-1-1,1 1,-1 0,0 0,1 0,-1-1,1 1,-1 0,1 0,-1-1,1 1,-9 42,5-36,0 0,1-1,0 1,0 0,1 0,0 1,0-1,0 0,1 0,0 0,0 1,0-1,1 0,0 0,0 0,0 0,1 0,0 0,0 0,1 0,0-1,0 1,0-1,0 0,1 0,0 0,4 4,-4-6,1 1,0-1,0 0,0 0,0 0,0 0,1-1,-1 0,1 0,-1-1,1 0,0 0,-1 0,1 0,0-1,0 0,0 0,-1-1,1 0,0 0,0 0,-1 0,1-1,-1 0,1 0,-1-1,0 1,0-1,0-1,0 1,0-1,19-13,0-2,-2-1,0 0,-2-2,9-11,-1-9,-2-1,-2 0,-2-2,-2-1,-2-1,-2 0,-2-1,-2-1,-2 0,2-36,-10 73,20-189,-21 200,-1 0,1 0,-1 0,1 0,-1-1,0 1,1 0,-1 0,0-1,0 1,0 0,0-1,0 1,0 0,0 0,0-1,-1 1,1 0,0 0,-1-1,1 1,-1 0,0 0,1 0,-1 0,0 0,1 0,-1 0,0 0,0 0,0 0,0 0,0 0,0 1,0-1,0 0,0 1,-1-1,1 1,0-1,0 1,0 0,-1-1,1 1,0 0,-1 0,1 0,0 0,0 0,-1 0,1 0,0 0,-1 1,1-1,0 0,0 1,0-1,-1 1,1-1,0 1,0 0,0-1,-1 2,-9 12,0 1,0 1,2 0,0 0,0 1,2 0,0 0,1 1,1 0,0 0,2 0,0 0,1 1,1 2,-3 3,-4 20,3 1,1 0,2 1,3-1,1 0,2 0,2 0,3 2,68 246,-77-293,0-1,0 1,0 0,0 0,-1 0,1-1,0 1,0 0,0 0,-1 0,1-1,0 1,0 0,-1 0,1 0,0 0,0 0,-1 0,1 0,0 0,-1 0,1 0,0-1,0 1,-1 1,1-1,0 0,-1 0,1 0,0 0,0 0,-1 0,1 0,0 0,0 0,-1 0,1 1,0-1,0 0,-1 0,1 0,0 0,0 1,0-1,-1 0,1 0,0 1,0-1,0 0,0 0,0 1,-1-1,1 0,0 0,0 1,0-1,0 0,-23-22,22 21,-12-14,2-1</inkml:trace>
  <inkml:trace contextRef="#ctx0" brushRef="#br0" timeOffset="15888.164">10641 2371,'33'0,"17"0,4 0,-3 0,-4 0,-6 0,-5 0,-4 0,-3 5,-1 2,0-1,-1-1,-5 3,-1 0,-4 0</inkml:trace>
  <inkml:trace contextRef="#ctx0" brushRef="#br0" timeOffset="16093.303">11262 2513,'16'1,"0"-1,0 0,1-1,-1-1,0 0,0-1,0-1,-1-1,1 0,-1-1,0 0,-1-1,1-1,-1-1,1-1,-13 8,1 1,-1-1,0 0,0 0,0 0,0-1,0 1,0 0,-1-1,1 1,-1-1,0 1,1-1,-1 0,-1 1,1-1,0 0,-1 0,1 0,-1 0,0 0,0 0,0 0,0 1,0-1,-1 0,1 0,-1 0,0 0,0 1,0-1,0 0,-1 1,1-1,-1 1,1-1,-1 1,0 0,0-1,0 1,0 0,0 1,0-1,-1 0,1 0,-1 1,1 0,-1-1,0 1,1 0,-1 0,-8 2,1 0,-1 1,1 1,0-1,-1 1,1 1,1 0,-1 1,1-1,-1 2,1-1,1 2,-1-1,1 1,0 0,1 0,0 1,0 1,-5 3,0 1,1 0,1 1,0 1,1-1,1 1,0 1,1 0,1 0,0 0,1 1,-2 16,6-28,1 0,0 0,1 1,-1-1,1 0,0 0,0 0,0 0,1-1,0 1,0 0,0 0,0-1,1 0,0 1,0-1,0 0,0 0,1-1,-1 1,1-1,0 1,0-1,1 0,-1-1,0 1,3 0,3 2,0-1,0-1,0 0,0 0,0-1,1 0,-1 0,1-2,-1 1,1-1,-1-1,11-1,92-29,-82 20</inkml:trace>
  <inkml:trace contextRef="#ctx0" brushRef="#br0" timeOffset="16391.034">12052 2371,'-19'2,"0"1,1 1,-1 1,1 0,0 1,0 1,1 1,0 0,-12 9,27-16,0 0,1 0,-1 0,0 1,0-1,1 1,-1-1,1 1,0-1,-1 1,1 0,0 0,0 0,0 0,0 0,0 0,1 0,-1 0,0 0,1 0,0 0,-1 0,1 0,0 1,0-1,0 0,1 0,-1 0,0 0,1 0,-1 0,1 1,0-1,0 0,0-1,0 1,0 0,0 0,0 0,1-1,-1 1,0 0,2 0,63 44,-60-44,0 1,0 0,0 0,0 1,0-1,-1 1,1 0,-1 1,0-1,0 1,-1 0,1 0,-1 1,-1-1,1 1,-1 0,1 0,-2 0,1 0,-1 1,0-1,1 3,-6 0,0-1,0 0,0-1,-1 1,0 0,0-1,-1 0,0 0,0-1,-1 1,0-1,0 0,0-1,-1 1,0-1,0 0,0-1,-1 0,1 0,-1-1,0 0,-7 2,-3 4,12-5,0-1,-1 0,1 0,-1-1,1 1,-1-2,0 1,0-1,0 0,0 0,0-1,0 0,-2 0,-13-4</inkml:trace>
  <inkml:trace contextRef="#ctx0" brushRef="#br0" timeOffset="12386.168">6295 2484,'-21'3,"0"1,1 1,0 1,0 1,0 1,1 0,0 1,0 1,1 1,0 1,-9 8,21-11,0-1,0 1,1 0,1 0,-1 1,1-1,1 1,0 0,0 0,1 0,0 0,1 1,0-1,1 0,0 1,0-1,1 0,1 0,0 1,0-1,1 0,0 0,1-1,0 1,0-1,1 0,0 0,1 0,0-1,0 1,1-2,0 1,0-1,2 1,0-3,0-1,0-1,0 1,1-2,-1 1,1-1,0-1,0 0,-1 0,1-1,0 0,0 0,0-1,0-1,-1 0,1 0,-1-1,1 0,-1 0,0-1,0 0,0-1,-1 0,4-3,13-9</inkml:trace>
  <inkml:trace contextRef="#ctx0" brushRef="#br0" timeOffset="12682.228">6690 2541,'-37'50,"19"-29,1 1,2 1,0 0,1 1,1 1,2 0,0 0,-1 12,11-33,0 1,0-1,1 1,0-1,0 1,0-1,1 1,-1-1,1 1,0-1,0 0,1 1,-1-1,1 0,0 0,0 0,1 0,-1 0,1-1,-1 1,1-1,0 0,1 1,-1-1,1-1,-1 1,1 0,0-1,0 0,0 0,0 0,0 0,0-1,0 1,1-1,-1 0,1-1,-1 1,1-1,-1 0,1 0,-1 0,1 0,-1-1,0 0,5-1,5-1,-1 0,0 0,0-2,0 0,-1 0,1-1,-1 0,-1-1,1-1,-1 0,0 0,-1-1,0-1,-1 1,1-2,-2 1,0-1,0 0,-1-1,0 0,-1 0,0-1,-1 1,-1-1,0 0,-1 0,0-1,-1 1,0-1,-1 1,-1-9,0 17,-1-1,-1 1,1 0,-1 0,0 1,0-1,0 0,0 1,-1-1,0 1,0 0,0 0,-1 0,1 0,-1 0,0 1,0 0,0-1,0 2,-1-1,1 0,-1 1,0 0,0 0,0 0,0 1,0 0,0 0,0 0,0 0,0 1,0 0,-1 0,1 0,0 1,0-1,0 1,0 1,0-1,0 1,0 0,-4 2,-70 45,60-32</inkml:trace>
  <inkml:trace contextRef="#ctx0" brushRef="#br0" timeOffset="13089.642">7283 2570,'-39'21,"26"-15,0 1,1 0,-1 1,1 0,1 1,-1 0,2 1,-1 0,1 0,1 1,-7 10,15-16,0-1,0 1,0-1,1 1,-1-1,1 1,0-1,1 1,-1-1,1 1,0-1,0 1,0-1,1 1,-1-1,1 0,0 0,0 0,1 0,-1 0,1 0,0-1,0 1,0-1,0 0,1 0,-1 0,1 0,0-1,0 1,0-1,0 0,0 0,0-1,1 1,-1-1,0 0,1 0,-1 0,1-1,0 1,-1-1,1 0,-1-1,1 1,-1-1,2 0,8-3,0-1,-1-1,1 0,-1 0,0-1,-1-1,0 0,0-1,-1 0,0-1,-1 0,0-1,0 0,-1-1,-1 0,0 0,0 0,-1-1,1-5,-6 16,0-1,0 0,0 0,0 0,0 0,-1 0,1 0,-1-1,0 1,0-1,0 1,0 0,-1-1,1 1,-1-1,0 0,0 1,0-1,-1 1,1-1,-1 1,0-1,0 1,0 0,0-1,-1 1,1 0,-1 0,0 0,0 0,0 0,0 0,0 1,-1-1,1 1,-1-1,0 1,0 0,-1-1,-3 1,0 0,-1 1,1 0,-1 0,1 0,-1 1,1 0,-1 1,0 0,1 0,-1 0,1 1,0 0,0 1,0-1,0 1,0 1,0-1,1 1,-1 0,1 1,0 0,0 0,1 0,0 0,0 1,-4 5,-10 12</inkml:trace>
  <inkml:trace contextRef="#ctx0" brushRef="#br0" timeOffset="13421.054">7705 2710,'-28'34,"28"-61,91-149,-22 68,-69 107,1 0,0 0,0 0,0 0,0 1,0-1,0 0,0 0,0 1,0-1,0 1,0-1,0 1,1-1,-1 1,0 0,0-1,0 1,1 0,-1 0,0 0,0 0,1 0,-1 0,0 0,0 1,1-1,-1 0,0 1,0-1,0 1,0-1,1 1,-1-1,0 1,0 0,0 0,0-1,0 1,-1 0,1 0,0 0,0 0,-1 0,1 0,0 0,-1 0,1 1,8 12</inkml:trace>
  <inkml:trace contextRef="#ctx0" brushRef="#br0" timeOffset="13936.973">8298 2625,'-5'-4,"0"1,0-1,-1 1,1 0,-1 1,0-1,0 1,0 0,0 1,0-1,-1 1,1 0,0 1,0 0,-1 0,1 0,0 1,-1-1,1 2,0-1,0 1,0 0,0 0,0 0,0 1,1 0,-1 0,1 0,0 1,0 0,-3 3,3 2,0 0,0 1,1-1,1 1,-1 0,2 0,-1 0,2 1,-1-1,1 0,1 1,0-1,0 3,0-9,1 1,-1-1,1 1,0 0,0-1,1 1,-1-1,1 0,0 0,0 1,0-1,1 0,-1-1,1 1,0 0,0-1,0 1,1-1,-1 0,1 0,0-1,0 1,0-1,0 0,0 0,0 0,1 0,-1-1,0 1,3-1,0 0,0 0,0 0,1-1,-1 0,0-1,1 1,-1-1,0-1,0 1,0-1,0-1,0 1,0-1,0 0,-1-1,0 0,1 0,-2 0,1 0,0-1,0-1,102-126,-84 97,-4 8,-1-1,-1-1,-1 0,-1-2,-2 1,-2-2,0 0,-2 0,-2-1,-1 0,-1 0,-2-1,-1 0,-2 0,-2-21,-29-41,29 93,0 1,-1 0,1 0,-1 0,1 0,-1 0,0 0,0 0,0 0,0 1,0-1,0 1,-1-1,1 1,0 0,-1 0,1 0,-1 0,1 1,-1-1,0 0,1 1,-1 0,0 0,1 0,-1 0,1 0,-1 0,0 1,1-1,-1 1,1 0,-1 0,1 0,-1 0,1 0,-16 10,1 0,1 1,0 0,1 2,0 0,1 1,0 0,2 1,0 0,0 1,2 0,0 1,1 0,0 1,2 0,0 0,2 1,0 0,1-1,1 2,0-1,2 0,0 0,2 1,0-1,1 0,1 1,1 0,2-3,0 1,1-1,1 0,0-1,2 0,0 0,1-1,0 0,1-1,1-1,0 0,1 0,1-1,0-1,1-1,0 0,0-1,1 0,13 4,-21-9,0 0,0 0,0-1,1-1,-1 1,1-1,0-1,0 0,0 0,0-1,0 0,1-1,-1 0,0-1,8-1,0-5</inkml:trace>
  <inkml:trace contextRef="#ctx0" brushRef="#br0" timeOffset="14187.443">8948 2710,'-5'29,"3"9,3-1</inkml:trace>
  <inkml:trace contextRef="#ctx0" brushRef="#br0" timeOffset="14440.989">8976 2287,'-10'-14,"-3"-1,1 3</inkml:trace>
  <inkml:trace contextRef="#ctx0" brushRef="#br0" timeOffset="14691.402">9202 2880,'102'-256,"-101"253,0-1,0-1,1 1,-1 0,1 0,0 0,0 0,1 0,-1 1,1-1,0 1,0-1,0 1,0 0,0 0,2-1,-3 5,0-1,-1 1,1-1,-1 1,1 0,-1 0,0-1,1 1,-1 0,0 0,1 1,-1-1,0 0,0 0,0 1,0-1,0 0,0 1,-1-1,1 1,0-1,-1 1,1-1,-1 1,1-1,-1 1,0 0,0-1,0 1,0 0,0-1,0 1,0 0,0-1,-1 1,1 0,1 6,28 91,-28-96,1 0,0 1,-1-1,1-1,0 1,1 0,-1-1,0 1,1-1,-1 1,1-1,0 0,0 0,0 0,0-1,0 1,0-1,1 0,-1 0,0 0,1 0,-1 0,1-1,-1 1,0-1,1 0,-1 0,2 0,3-3,0 1,-1-1,1 0,-1 0,0-1,0 0,0-1,0 1,0-1,-1 0,0-1,0 0,-1 0,0 0,0 0,0-1,0 0,-1 0,-1 0,1-1,0-1,9-13,-3 6</inkml:trace>
  <inkml:trace contextRef="#ctx0" brushRef="#br0" timeOffset="18797.373">1 4545,'13'14,"-11"-11,0-1,0 1,0-1,1 0,-1 1,0-1,1 0,0 0,-1-1,1 1,0 0,0-1,0 0,0 0,0 0,0 0,0 0,0 0,1-1,-1 0,0 1,0-1,1 0,0-1,11-4,1 0,-1-1,0-1,-1-1,0 0,0 0,-1-2,0 0,0 0,-1-1,-1 0,0-1,0-1,-1 0,8-13,23-24,90-92,-130 138,1 1,0 0,1-1,-1 1,1 0,-1 1,1-1,0 0,0 1,0-1,0 1,0 0,1 0,-1 1,1-1,-1 1,1-1,0 1,-1 0,1 0,0 1,0-1,0 1,0 0,0 0,-1 0,1 0,0 1,0 0,0 0,-1 0,1 0,0 0,-1 1,1-1,-1 1,1 0,-1 0,0 0,0 1,2 1,3 12,-1 0,-1 1,0 0,-2 0,1 0,-2 0,-1 0,0 1,-1-1,-1 1,0 0,-1-1,-3 10,3-14,-1-1,-1 0,0 0,-1 0,0 0,-1-1,0 0,-1 0,0 0,0 0,-1-1,-1 0,0-1,0 0,-1 0,0 0,0-1,-1-1,0 1,-1-2,1 1,-1-2,-1 1,1-2,-1 1,0-1,1-1,-2 0,1-1,-5 0,7-1,5 0,0 1,0-1,0 0,0-1,-1 1,1-1,0 0,0-1,-1 1,1-1,0 0,0 0,0 0,0-1,0 0,0 0,0 0,1-1,-1 1,1-1,0 0,-1-1,1 1,1-1,-3-2,-1-12</inkml:trace>
  <inkml:trace contextRef="#ctx0" brushRef="#br0" timeOffset="19654.433">678 4488,'303'50,"-290"-49,0 0,0-1,1 0,-1-1,0-1,0 0,0-1,0 0,-1-1,1-1,-1 1,0-2,0 0,-1 0,0-1,0-1,0 0,-1 0,9-10,-16 15,1 0,-1 0,0-1,1 1,-2-1,1 1,0-1,-1 0,0 0,0 0,0-1,0 1,-1 0,1-1,-1 1,0-1,-1 1,1-1,-1 1,0-1,0 0,0 1,0-1,-1 1,0-1,0 1,0-1,-1 1,0-1,1 1,-1 0,-1 0,1 0,-1 0,1 1,-1-1,0 0,0 1,-1 0,1 0,-1 0,0 0,1 1,-1-1,0 1,-1 0,1 0,0 0,0 1,-1 0,0-1,-1 2,0 0,-1 0,1 0,0 1,0 0,-1 0,1 1,0 0,0 0,0 0,0 1,1-1,-1 1,1 1,0-1,-1 1,2 0,-1 0,0 0,1 1,0 0,0 0,0 0,0 0,1 0,0 1,0 0,1-1,0 1,-2 5,-2 8,0 0,2 1,0 0,1 0,1 0,1 1,1-1,0 0,2 2,-1-15,0 0,0 0,1 0,0 0,0 0,1 0,0-1,0 1,0-1,1 0,0 0,0 0,0 0,1-1,0 0,0 0,1 0,-1-1,1 1,0-1,0 0,0-1,1 0,-1 0,1 0,0-1,-1 0,1 0,0-1,0 0,1 0,-1 0,7-1,0 0,0-1,1 0,-1-1,0-1,0 0,0-1,0 0,-1-1,0-1,0 0,0-1,-1 0,0-1,0 0,-1-1,0 0,0-1,3-4,22-27,-2 0,-1-3,-2-1,4-12,-17 28,8-2,-25 31,-1 0,1-1,-1 1,1 0,0 0,-1 0,1 0,0 0,-1 0,1-1,0 2,-1-1,1 0,0 0,-1 0,1 0,-1 0,1 0,0 1,-1-1,1 0,-1 0,1 1,0-1,-1 0,1 1,-1-1,1 1,-1-1,0 1,1-1,-1 1,1-1,-1 1,0-1,1 1,-1-1,0 1,0 0,1-1,-1 1,0 0,0-1,0 1,0 0,0-1,0 1,0 0,0-1,0 1,0-1,0 1,0 0,-1-1,1 1,0 0,-1 0,2 224,-31 165,5-218,21-226,8 13,2 1,2 1,1-1,2 2,2-1,1 1,2 1,2 1,1 0,5-4,27-59,-44 82,1-1,0 2,1-1,1 1,0 1,1-1,1 2,0 0,1 0,1 1,0 1,0 0,1 1,1 1,0 0,0 1,11-4,-24 12,0 0,0 1,0-1,0 1,0 0,0-1,0 1,0 1,0-1,0 0,0 1,0-1,0 1,0 0,0 0,0 0,-1 1,1-1,0 1,-1-1,1 1,-1 0,1 0,-1 0,0 0,0 0,0 1,0-1,0 0,-1 1,1 0,-1-1,1 1,-1 0,0 0,0 0,0 0,-1 0,1 0,-1 0,0 0,1 0,-1 0,-1 0,1 0,0 0,-1 0,1 0,-1 0,0 1,-2 13,0-1,-2 0,1 0,-2 0,0 0,-1-1,0 0,-1 0,-1-1,-5 6,0-1,-1-1,0-1,-2 0,0-1,0-1,-2 0,0-2,0 0,-1-1,-21 9,16-15,25-8</inkml:trace>
  <inkml:trace contextRef="#ctx0" brushRef="#br0" timeOffset="22386.845">2542 4319,'-243'181,"238"-177,-1 1,0 1,1-1,0 1,1-1,-1 1,1 1,0-1,0 1,1-1,0 1,0 0,1 0,0 1,0-1,0 0,1 1,0-1,1 1,0-1,0 1,1 1,1-5,1-1,0 0,1-1,-1 1,1 0,-1-1,1 0,0 0,-1 0,1 0,0-1,1 1,-1-1,0 0,0 0,0-1,1 1,-1-1,0 0,0 0,1 0,-1-1,0 0,0 1,1-1,-1-1,0 1,0-1,0 1,-1-1,1 0,0-1,-1 1,1-1,21-12,0-1,-1-1,-1-2,-1 0,-1-1,9-12,-10 10,46-32,-64 54,1 1,-1 0,0 0,0 0,0 0,0 0,-1 0,1 0,0 1,0-1,-1 1,1-1,-1 1,1 0,-1 0,0 0,0-1,0 1,0 0,0 0,0 1,0-1,0 0,-1 0,1 0,-1 0,0 1,0-1,0 0,0 0,0 1,0-1,0 0,-1 0,1 0,3 19,-2-16,0-1,0 1,0-1,1 1,-1-1,1 0,0 0,0 0,1 0,0 0,-1 0,1 0,0-1,1 1,-1-1,1 0,-1 0,1 0,0-1,0 0,0 1,0-1,0 0,1-1,-1 1,1-1,-1 0,1 0,0 0,-1-1,1 1,0-1,-1-1,1 1,-1 0,1-1,0 0,-1 0,1-1,-1 1,0-1,2 0,12-10,0 0,0-1,-1-1,-1-1,0 0,-1-1,-1-1,-1 0,0-1,-1-2,-2 5,-2 0,0-1,0-1,-2 1,0-1,-1 0,0-1,-2 1,0-1,-1 1,-1-1,0 0,-1 0,-3-16,3 33,1-1,-1 0,0 1,0-1,0 1,0-1,-1 0,1 1,0-1,-1 1,1-1,-1 1,1-1,-1 1,0-1,0 1,0-1,1 1,-1 0,-1 0,1-1,0 1,0 0,0 0,0 0,-1 0,1 0,-1 1,1-1,0 0,-1 1,1-1,-1 1,0-1,1 1,-1 0,1-1,-1 1,0 0,1 0,-1 0,1 0,-1 1,0-1,1 0,-1 1,1-1,-1 1,1-1,-1 1,1 0,-1 0,1-1,0 1,0 0,-1 0,1 0,0 1,0-1,0 0,0 1,-5 4,1 0,0 0,0 1,1 0,0 0,0 0,0 0,1 1,1-1,-1 1,1 0,0 0,1 0,0 0,0 0,0 0,1 0,1 0,-1 0,1 0,1 0,-1 0,2 0,-1-1,1 1,0 0,0-1,1 0,0 0,0 0,1 0,0-1,0 0,0 0,1 0,0 0,2 0,30 14,-33-19,-1 0,1 0,0 1,-1 0,1 0,-1 0,0 0,1 1,-1 0,0 0,-1 0,1 0,0 0,-1 1,0-1,0 1,0 0,0 0,-1 1,1-1,-1 0,0 1,0-1,-1 1,1 0,-1-1,0 1,-1 0,1 0,-1 0,0 0,0 0,0 2,-13 44,15-42</inkml:trace>
  <inkml:trace contextRef="#ctx0" brushRef="#br0" timeOffset="23676.343">3840 4235,'-24'2,"1"1,0 1,0 2,0 0,1 1,0 2,0 0,1 1,1 1,-1 1,2 1,0 0,-11 11,-73 93,98-110,0 0,1 0,0 0,1 0,-1 1,1 0,1 0,-1 0,1 0,1 0,-1 0,2 0,-1 1,1-1,0 0,1 0,0 5,0-10,-1-1,0 1,1-1,0 0,-1 1,1-1,0 0,0 1,1-1,-1 0,0 0,1 0,-1 0,1 0,0-1,-1 1,1 0,0-1,0 1,0-1,0 0,1 1,-1-1,0 0,0 0,1-1,-1 1,0 0,1-1,-1 1,1-1,-1 0,1 0,-1 0,1 0,-1-1,1 1,-1 0,0-1,1 0,-1 1,0-1,1 0,-1-1,50-24,-1-3,-2-3,-1-1,-1-2,-3-2,-1-3,15-18,31-24,-89 81,1 1,-1-1,0 1,1-1,-1 1,1 0,-1-1,0 1,1 0,-1-1,1 1,-1 0,1 0,-1-1,1 1,-1 0,1 0,-1 0,1 0,-1 0,1 0,-1 0,1 0,-1 0,1 0,-1 0,1 0,-1 0,1 0,0 0,-1 0,1 0,-1 1,0-1,1 0,-1 0,1 1,-1-1,1 0,-1 1,0-1,1 1,-1-1,1 0,-1 1,0-1,0 1,1-1,-1 1,0-1,0 1,0-1,1 1,-1-1,0 1,0-1,0 1,0-1,0 1,0-1,0 1,0-1,0 1,0 0,0-1,-8 45,5-33,1-6,0-1,0 1,1-1,0 1,0 0,0 0,1 0,-1-1,1 1,1 0,-1 0,1 0,0-1,1 1,-1 0,1-1,0 1,0-1,1 0,0 1,0-1,0-1,0 1,1 0,0-1,0 0,0 1,0-2,1 1,-1 0,1-1,0 0,0 0,4 1,-1-4,1-1,0 0,0-1,0 1,0-2,-1 1,1-1,-1-1,0 1,0-1,0-1,0 0,-1 0,0 0,0-1,0 0,-1 0,0-1,0 0,1-2,9-11,-1 0,-1-1,-2-1,1 0,-2 0,-1-2,6-20,13-29,-3 14,-3-2,-2 0,-3-2,-3 0,-3-1,3-45,-39 222,9-29,5 2,3-1,3 14,23 213,-1-211,-19-100,1-1,0 0,0 1,0-1,0 0,-1 1,1-1,0 0,0 1,0-1,-1 0,1 0,0 1,0-1,-1 0,1 0,0 0,-1 1,1-1,0 0,-1 0,1 0,0 0,-1 0,1 1,-1-1,1 0,0 0,-1 0,1 0,0 0,-1 0,1 0,0 0,-1-1,1 1,-1 0,1 0,0 0,-1 0,1 0,0-1,-1 1,1 0,0 0,0 0,-1-1,1 1,0 0,0-1,-1 1,1 0,0 0,0-1,0 1,-1 0,1-1,0 1,0-1,0 1,0 0,0-1,-2 0,-12-10</inkml:trace>
  <inkml:trace contextRef="#ctx0" brushRef="#br0" timeOffset="23924.525">4150 4093,'19'5,"12"1,4 0,2-1,4-1,-1-2,4-1,-2 0,2-1,-2 0,-3-1,-4 6,2 1,0 0,-2-2,-7 0</inkml:trace>
  <inkml:trace contextRef="#ctx0" brushRef="#br0" timeOffset="25406.76">4827 4149,'-3'11,"1"1,0-1,0 1,1-1,0 1,1-1,1 1,0 0,0-1,1 1,1-1,-1 0,2 0,0 0,0 0,1-1,0 1,1-1,0 0,5 5,-7-12,0 0,0-1,1 1,-1-1,1 0,-1 0,1 0,0-1,0 0,0 0,0 0,-1 0,1-1,0 0,0 0,0 0,0-1,0 1,0-1,0 0,0-1,0 1,-1-1,1 0,0 0,-1-1,0 1,11-6,-1-1,-1 0,0-1,0-1,-1 0,0 0,6-9,49-93,-66 109,1 0,-1 1,0-1,-1 0,1 0,-1 1,1-1,-1 0,0 0,0 0,-1 0,1 1,-1-1,0 0,0 0,0 1,-1-1,1 1,-1-1,0 1,0 0,0-1,0 1,0 0,-1 0,1 1,-1-1,0 0,0 1,0 0,0 0,-2-1,1 1,1 0,-1 0,0 1,0 0,0-1,0 1,0 1,0-1,0 1,-1-1,1 1,0 0,0 1,0-1,0 1,0 0,0 0,0 0,0 0,0 1,0 0,0 0,1 0,-1 0,1 0,-1 1,1-1,0 1,-1 1,-77 99,68-81,0 1,2 0,1 1,0 0,2 1,1 0,1 0,-2 20,8-38,0 0,1 1,-1-1,1 0,1 0,-1 0,1 0,1 0,-1 0,1-1,0 1,1-1,-1 0,1 0,0 0,1 0,0-1,0 0,0 0,0 0,1 0,-1-1,1 0,1 0,-1-1,0 1,1-1,0-1,-1 1,1-1,0 0,0-1,0 0,1 0,-1 0,0-1,0 0,0-1,1 0,5-1,15-4,0-1,0-1,-1-2,0-1,-1-1,0-1,-1-1,-1-1,0-2,-1 0,-1-2,0 0,1-4,6-1,-2-2,-1 0,-1-2,-1 0,-1-2,-2-1,4-8,0-5,-2 0,-1-1,-3-1,-1-2,-3 1,1-14,-15 60,0-1,-1 0,1 1,-1-1,1 0,-1 1,1-1,-1 0,0 0,0 1,0-1,0 0,0 0,0 1,-1-1,1 0,0 0,-1 1,0-1,1 0,-1 1,0-1,0 1,0-1,0 1,0-1,0 1,0 0,0-1,-1 1,1 0,0 0,-1 0,1 0,-1 0,1 0,-1 0,0 1,1-1,-1 1,0-1,0 1,1-1,-1 1,0 0,0 0,1 0,-1 0,0 0,-1 1,-5 2,1 0,-1 1,0 0,1 1,0 0,0 0,0 0,1 1,0 0,0 0,0 1,1 0,0 0,0 0,1 0,-2 5,-7 7,-1 0,1 1,0 1,2 0,0 1,1 0,2 1,0 0,1 0,2 0,0 1,2 0,-1 15,2-27,0-1,1 1,1-1,0 1,1-1,0 1,0-1,1 1,1-1,0 0,0 0,1 0,0 0,1-1,1 0,-1 0,2 0,-1 0,1-1,1 0,0-1,0 0,8 7,-10-11,-1-1,1 1,0-1,0-1,1 1,-1-1,0 0,1 0,-1-1,1 1,-1-1,1-1,0 0,0 0,-1 0,1-1,0 1,-1-2,1 1,-1-1,1 0,-1 0,0-1,0 1,0-2,12-7,-1-1,0 0,-1-2,0 0,-1-1,-1 0,0-1,-1-1,7-11,-4 6,-16 21,0 1,0-1,1 1,-1-1,0 1,0-1,1 1,-1-1,0 1,0-1,1 1,-1-1,1 1,-1 0,0-1,1 1,-1-1,1 1,-1 0,1-1,-1 1,1 0,-1 0,1 0,-1-1,1 1,-1 0,1 0,0 0,-1 0,1 0,-1 0,1 0,-1 0,1 0,0 0,-1 0,1 0,-1 1,1-1,-1 0,1 0,-1 0,1 1,-1-1,1 0,-1 1,1-1,-1 0,0 1,1-1,-1 1,1-1,10 34,-10-26,0-5,27 77,-27-78,0-1,0 1,0 0,1 0,-1-1,0 1,1 0,-1-1,1 1,-1-1,1 0,0 0,0 1,-1-1,1 0,0-1,0 1,0 0,0 0,0-1,0 1,0-1,0 0,1 0,-1 1,0-1,0-1,0 1,0 0,0 0,0-1,0 1,0-1,0 0,0 0,0 1,1-2,8-5,-1-1,0 0,0-1,0 0,-1-1,-1 0,0 0,0-1,-1 0,0 0,-1 0,0-1,-1 0,0-1,1-6,13-67,109 528,-121-389,-2 1,-2-1,-3 1,-5 40,4-74,-1 0,-1 0,-1-1,-1 1,0-1,-1 1,-2-2,0 1,0-1,-2 0,-8 11,17-26,-1-1,0 1,0 0,0-1,-1 1,1-1,0 0,-1 0,0 0,1 0,-1 0,0 0,0-1,0 1,0-1,0 0,-1 0,1 0,0 0,0-1,-1 1,1-1,0 0,-1 0,1 0,0-1,0 1,-1-1,1 1,0-1,0 0,0 0,-1-1,1 1,1-1,-1 1,0-1,0 0,1 0,-1 0,1-1,-1 1,1 0,0-1,0 0,0 1,0-1,1 0,-1 0,0-1,-1-12,0 1,0-1,2 1,0-1,1 0,0 1,1-1,1 0,1 1,0-1,1 1,0 0,1 0,1 0,1 1,0 0,0 0,2 1,-1 0,2 0,0 1,0 0,1 1,4-3,-7 7,1-1,0 1,1 1,-1 0,1 0,0 1,1 0,0 0,-1 2,1-1,0 1,1 1,-1 0,0 0,1 1,-1 1,1 0,-1 0,8 2,25-1,98 13,-124-8</inkml:trace>
  <inkml:trace contextRef="#ctx0" brushRef="#br0" timeOffset="28263.889">86 5137,'764'-123,"-368"87,-155 24,85 12,-113 2,41-13,72-24,-186 24,0 7,24 7,0-1,246-32,-306 31,184-12,84-7,-89-10,355 29,-395 27,332-28,-525-1,114 13,-94 2,-48-11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0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557 117,'0'-5,"1"1,-1 0,0 0,0-1,-1 1,1 0,-1 0,0 0,0-1,0 1,-1 0,1 0,-1 1,0-1,0 0,0 0,-1 1,1 0,-1-1,0 1,0 0,0 0,0 0,-1 1,1-1,-1 1,1 0,-1 0,0 0,0 0,0 1,0 0,0 0,0 0,-3-1,-10 0,0 1,0 0,-1 1,1 1,0 1,0 0,0 1,0 1,0 1,1 0,-1 1,1 0,1 2,0 0,0 1,0 0,1 1,0 1,1 0,0 1,1 0,1 1,0 0,0 1,1 0,1 0,0 2,2-1,-1 1,2 0,0 0,1 0,0 2,-4 18,5-27,1 0,0 0,0 1,1-1,0 1,1-1,0 1,1 0,0-1,0 1,1-1,0 1,1-1,0 1,0-1,4 8,-1-13,0 0,0-1,0 1,0-1,1 0,-1-1,1 1,0-1,0-1,0 1,0-1,0 0,0 0,0 0,0-1,1 0,-1 0,0-1,0 0,0 0,0 0,0-1,0 1,0-2,0 1,-1-1,1 1,-1-2,0 1,0 0,4-4,36-24,-1-1,-2-3,-1-1,-2-2,-2-2,-1-1,21-34,-12 20,47-60,-92 115,0-1,0 1,0-1,0 1,0-1,0 1,0-1,0 1,1-1,-1 1,0 0,0-1,0 1,1-1,-1 1,0-1,1 1,-1 0,0-1,1 1,-1 0,0-1,1 1,-1 0,1 0,-1-1,1 1,-1 0,1 0,-1 0,1-1,-1 1,1 0,-1 0,1 0,-1 0,1 0,-1 0,1 0,-1 0,1 0,-1 0,1 1,-1-1,1 0,-1 0,0 0,1 0,-1 1,1-1,-1 0,1 1,-1-1,0 0,1 1,-1-1,0 0,1 1,-1-1,0 1,0-1,1 0,-1 1,0-1,0 1,0-1,1 1,-1-1,1 41,-1-33,-1 38,-1-26,0 1,2 0,0-1,2 1,0 0,1-1,1 1,1-1,1 0,1-1,1 1,4 6,-5-11,2 0,0 0,1-1,0-1,1 0,1 0,0-1,1-1,0 0,7 5,0-6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0,'-34'49,"-73"72,-92 115,197-230,9-13,1-3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1,'-1'1,"1"1,-1-1,1 1,-1-1,1 1,0-1,0 1,0 0,-1-1,1 1,1 0,-1-1,0 1,0-1,1 1,-1 0,1-1,-1 1,1-1,0 1,-1-1,1 1,0-1,0 0,0 0,0 1,0-1,1 1,143 210,-91-86,-35-106,-9-18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47,'312'0,"-154"-39,-140 32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1,'20'4,"10"3,10-1,3-2,0 0,-4-2,-3-1,-3 0,-2-1,-2-1,-1-4,0-1,-1 0,1 1,-5 1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0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87,'2'-1,"-1"0,1-1,-1 1,0 0,1-1,-1 1,0-1,0 1,0-1,0 1,-1-1,1 0,0 1,-1-1,1 0,-1 0,1 0,-1 1,0-1,0 0,0 0,0 0,0 0,0 0,0 1,-1-1,1 0,-1 0,1 1,-1-1,0 0,1 0,-1 1,0-1,0 1,0-1,-1 1,1-1,0 1,0 0,-1 0,1-1,-1 1,1 0,-1 0,0 0,1 1,-1-1,0 0,1 1,-1-1,0 1,0-1,0 1,1 0,-1 0,0 0,0 0,0 0,0 0,1 0,-1 1,0-1,0 1,0-1,1 1,-16 7,1 0,0 1,0 0,1 2,0-1,1 2,0 0,1 1,-3 4,-5 6,1 2,1 0,1 1,1 0,2 2,0 0,2 1,-2 8,9-21,1 0,1 0,0 0,1 0,1 0,0 1,1-1,1 1,1-1,0 1,1-1,3 12,1-15,0 0,0-1,1 0,1 0,0-1,1 1,0-2,0 1,1-1,1-1,-1 0,1-1,1 0,0 0,0-1,1-1,-1 0,1 0,1-2,-1 0,1 0,-1-1,1-1,13 1,-4-2,1-1,-1-1,0-1,-1-1,1 0,0-2,-1-1,0-1,0-1,-1-1,0-1,-1 0,0-2,0 0,-1-1,-1-1,14-14,-11 8,-1 0,-1-2,-1 0,-1-2,-1 1,0-2,-2 0,-2-1,0 0,8-27,-16 42,-1 0,0-1,-1 0,0 0,0 0,-1 0,-1 0,0 0,-1 0,0 0,-1 0,0 0,-1 1,0-1,-1 1,0-1,-1 1,0 1,-1-1,0 1,-1 0,0 0,0 0,-1 1,0 1,-1-1,0 1,0 1,-1-1,0 2,0-1,-1 1,1 1,-1 0,-1 1,1 0,-7-1,-4 3,-1 1,1 1,-1 1,1 1,0 0,0 2,0 1,0 1,-16 7,6-3</inkml:trace>
  <inkml:trace contextRef="#ctx0" brushRef="#br0" timeOffset="734.637">1 256,'147'26,"-57"-22,0-5,0-4,17-5,19-2,409-19,-245 33,-279-2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41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1326,'40'-7,"-1"-3,0 0,-1-3,0-1,0-2,-2-1,0-2,31-23,-20 6,-1-1,-1-3,-3-2,-1-1,-2-3,-2 0,-2-3,-3-1,-1-1,-3-2,-2 0,-3-2,2-12,33-111,-58 177,0 0,0 0,0 0,0 0,0-1,0 1,0 0,0 0,1 0,-1 0,1 0,-1 0,0 0,1 0,0 0,-1 0,1 0,0 0,-1 0,1 0,0 0,0 0,0 1,0-1,0 0,0 1,0-1,0 1,0-1,0 1,0-1,0 1,0 0,0-1,0 1,1 0,-1 0,0 0,0 0,0 0,0 0,1 0,-1 1,0-1,0 0,0 0,0 1,0-1,0 1,0-1,0 1,0 0,0-1,0 1,0 0,0 0,0-1,-1 1,2 1,5 14,1 0,-2 0,0 1,-1 0,-1 0,-1 0,0 1,-1-1,-1 1,0 0,-2-1,0 6,1 8,1 27,-3 0,-2 0,-3-1,-2 0,-3 0,-2-1,-7 14,14-52,-1 1,0-2,-1 1,-1-1,-1-1,-1 1,0-2,-1 0,0 0,-1-1,-1-1,0-1,-1 0,-9 5,5-3,0-1,-1 0,0-2,-1-1,0 0,-1-2,0 0,0-2,0-1,-1 0,0-2,0 0,0-2,-2-1,24 1,-1-1,1 0,0 0,-1 1,1-1,0 0,-1-1,1 1,-1 0,1-1,0 1,0-1,-1 0,1 0,0 0,0 0,0 0,0 0,0-1,0 1,0-1,1 1,-1-1,0 0,1 1,-1-1,1 0,0 0,-1 0,1 0,0 0,0-1,1 1,-1 0,0 0,1-1,-1 1,1 0,0-1,0 1,0 0,0-1,0 1,1-2,27-36,-13 22</inkml:trace>
  <inkml:trace contextRef="#ctx0" brushRef="#br0" timeOffset="745.314">933 1157,'41'3,"-1"-2,1-2,-1-2,1-1,38-10,-59 10,0-1,0-1,-1-1,0 0,0-1,12-9,-26 15,0-1,-1 1,1-2,-1 1,0 0,1-1,-2 0,1 0,0 0,-1 0,0 0,0-1,0 0,0 1,-1-1,0 0,0 0,0-1,0 1,-1 0,0 0,0-1,-1 1,1-1,-1 1,-1-1,1-1,0 4,-1-1,1 1,-1 0,0 0,0-1,0 1,0 0,0 0,-1 0,1 0,-1 1,0-1,0 0,0 1,0-1,-1 1,1 0,0-1,-1 1,0 0,1 1,-1-1,0 0,0 1,0 0,0-1,0 1,-1 0,1 1,0-1,0 1,-1-1,1 1,-3 0,-1 0,-1 1,0 0,1 1,-1-1,1 1,-1 1,1 0,0 0,0 0,0 1,0-1,1 2,0-1,-4 4,1 0,1 0,-1 1,2 0,-1 1,1-1,1 1,0 1,0-1,1 1,0 0,1 0,0 1,1-1,0 1,1 0,0 0,1 0,1 0,-1 0,2 1,1-7,1 1,0 0,1-1,0 0,0 0,0 0,0 0,1 0,0-1,0 0,1 0,-1 0,1-1,0 0,1 0,-1-1,0 1,1-1,0-1,0 1,0-1,0 0,0-1,0 0,0 0,1 0,-1-1,0 0,1 0,-1-1,0 0,0-1,3 0,13-3,0-1,0-2,-1 0,0-1,0-1,-1-1,-1-1,0-1,0 0,-1-2,-1 0,-1-1,0-1,-1-1,-1 0,1-3,68-111,-84 132,1 0,-1 0,0 0,1-1,-1 1,1 0,-1 0,1 0,-1 0,1 0,-1 0,1 0,-1 0,1 0,-1 0,1 0,-1 0,1 0,-1 1,1-1,-1 0,1 0,-1 0,0 1,1-1,-1 0,1 0,-1 1,0-1,1 0,-1 1,0-1,1 1,-1-1,0 0,0 1,1-1,-1 1,0-1,0 1,0-1,0 1,0-1,1 1,-1-1,0 1,0-1,0 1,0-1,0 1,0-1,-1 1,1-1,0 0,0 1,0-1,0 1,-1-1,1 1,0-1,0 1,-1-1,1 0,0 1,-1-1,1 0,0 1,-1-1,1 2,-2 50,-2-1,-2 1,-3-1,-1-1,-4 3,-18 96,27-119,1 4,-2-1,-1-1,-2 1,-1-1,-1-1,-11 19,22-49,0 0,0 0,0 0,0 0,-1 0,1 0,0 0,-1 0,1 0,-1 0,1-1,-1 1,1 0,-1 0,1 0,-1-1,0 1,0 0,1-1,-1 1,0-1,0 1,0-1,1 1,-1-1,0 0,0 1,0-1,0 0,0 1,0-1,0 0,0 0,0 0,0 0,0 0,0 0,0 0,0-1,0 1,1 0,-1 0,0-1,0 1,0-1,0 1,0-1,0 1,1-1,-1 1,0-1,0 0,1 1,-1-1,0 0,1 1,-1-1,1 0,-1 0,1 0,0 0,-1 0,1 1,0-1,-1 0,1 0,0 0,0-1,-3-21,1-1,1 0,1 1,1-1,1 0,1 1,1-1,2 1,0 0,1 1,1-1,1 1,1 1,1 0,4-4,0-7,0 1,3 1,0 0,2 2,1 0,1 1,2 1,0 1,2 1,1 2,0 0,2 2,0 1,1 2,20-9,-46 23,-1 1,0 0,1 0,0 0,-1 1,1-1,0 1,0 0,0 0,0 0,0 0,0 1,0-1,0 1,0 0,0 1,0-1,0 1,0-1,0 1,0 0,0 1,0-1,-1 1,1 0,-1 0,1 0,-1 0,1 0,-1 1,0-1,0 1,0 0,-1 0,1 0,-1 1,1-1,-1 0,0 1,0 1,0 2,0 1,-1-1,0 0,0 1,-1-1,0 0,0 1,-1-1,0 1,0-1,-1 0,0 0,0 0,-1 0,1 0,-2 0,1-1,-1 1,0-1,0 0,0 0,-1-1,0 1,0-1,-1 0,-3 2,-7 7,-2-1,1-1,-2-1,0-1,0 0,-1-1,0-1,-13 2,15-3,15-5,0 0,0 0,-1-1,1 1,0-1,-1 0,1 0,0 0,-1 0,0 0,1-1,-1 0,1 1,-1-1,1-1,-1 1,0 0,1-1,-1 0,1 0,-1 0,1 0,0-1,-1 1,1-1,0 0,0 1,0-2,-1 0,-3-13</inkml:trace>
  <inkml:trace contextRef="#ctx0" brushRef="#br0" timeOffset="1052.169">2767 141,'-34'148,"-20"93,2 57,47-262,-20 279,25-303</inkml:trace>
  <inkml:trace contextRef="#ctx0" brushRef="#br0" timeOffset="1294.078">2259 621,'43'0,"34"0,8 0,4 0,-3 0,-7 0,-7 0,-6 5,-10 1,-9 0,-14-1</inkml:trace>
  <inkml:trace contextRef="#ctx0" brushRef="#br0" timeOffset="1805.939">3811 0,'-245'644,"115"-248,108-245,37-111,-2-29</inkml:trace>
  <inkml:trace contextRef="#ctx0" brushRef="#br0" timeOffset="2102.369">4574 113,'-62'77,"-69"85,7 5,-6 27,118-177,0 1,1 0,0 1,2 1,0-1,2 1,0 1,1 0,1-1,1 2,1-1,0 0,2 1,1-1,0 1,4-14,-1-1,1 0,1 0,-1 0,1-1,0 1,1-1,-1-1,1 1,0-1,1 0,-1 0,1 0,0-1,0 0,1-1,-1 0,1 0,0 0,-1-1,1 0,0-1,0 1,0-2,1 1,-1-1,0 0,0-1,0 0,0 0,0-1,0 0,0 0,4-3,3-1,-1 0,1-2,-1 0,-1-1,1 0,-2-1,1 0,-1-1,-1 0,0-1,-1 0,0-1,-1 0,7-13,-11 19,-1 0,-1-1,1 1,-1-1,0 1,-1-1,0 0,0 0,-1 0,0 0,0 0,-1-1,0 1,-1 0,0 0,0 0,0 0,-1 0,0 0,-1 0,0 1,0-1,0 1,-1 0,0 0,-1 0,0 0,0 1,-5-5,2 4,0 1,0 0,-1 0,0 1,0 1,-1-1,1 2,-1-1,0 1,0 0,0 1,0 1,-1-1,1 2,0-1,0 1,-1 1,1 0,0 0,0 1,-1 1,2-1,-1 1,0 1,1 0,-8 4,-18 9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0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557 117,'0'-5,"1"1,-1 0,0 0,0-1,-1 1,1 0,-1 0,0 0,0-1,0 1,-1 0,1 0,-1 1,0-1,0 0,0 0,-1 1,1 0,-1-1,0 1,0 0,0 0,0 0,-1 1,1-1,-1 1,1 0,-1 0,0 0,0 0,0 1,0 0,0 0,0 0,-3-1,-10 0,0 1,0 0,-1 1,1 1,0 1,0 0,0 1,0 1,0 1,1 0,-1 1,1 0,1 2,0 0,0 1,0 0,1 1,0 1,1 0,0 1,1 0,1 1,0 0,0 1,1 0,1 0,0 2,2-1,-1 1,2 0,0 0,1 0,0 2,-4 18,5-27,1 0,0 0,0 1,1-1,0 1,1-1,0 1,1 0,0-1,0 1,1-1,0 1,1-1,0 1,0-1,4 8,-1-13,0 0,0-1,0 1,0-1,1 0,-1-1,1 1,0-1,0-1,0 1,0-1,0 0,0 0,0 0,0-1,1 0,-1 0,0-1,0 0,0 0,0 0,0-1,0 1,0-2,0 1,-1-1,1 1,-1-2,0 1,0 0,4-4,36-24,-1-1,-2-3,-1-1,-2-2,-2-2,-1-1,21-34,-12 20,47-60,-92 115,0-1,0 1,0-1,0 1,0-1,0 1,0-1,0 1,1-1,-1 1,0 0,0-1,0 1,1-1,-1 1,0-1,1 1,-1 0,0-1,1 1,-1 0,0-1,1 1,-1 0,1 0,-1-1,1 1,-1 0,1 0,-1 0,1-1,-1 1,1 0,-1 0,1 0,-1 0,1 0,-1 0,1 0,-1 0,1 0,-1 0,1 1,-1-1,1 0,-1 0,0 0,1 0,-1 1,1-1,-1 0,1 1,-1-1,0 0,1 1,-1-1,0 0,1 1,-1-1,0 1,0-1,1 0,-1 1,0-1,0 1,0-1,1 1,-1-1,1 41,-1-33,-1 38,-1-26,0 1,2 0,0-1,2 1,0 0,1-1,1 1,1-1,1 0,1-1,1 1,4 6,-5-11,2 0,0 0,1-1,0-1,1 0,1 0,0-1,1-1,0 0,7 5,0-6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0,'-34'49,"-73"72,-92 115,197-230,9-13,1-3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1,'-1'1,"1"1,-1-1,1 1,-1-1,1 1,0-1,0 1,0 0,-1-1,1 1,1 0,-1-1,0 1,0-1,1 1,-1 0,1-1,-1 1,1-1,0 1,-1-1,1 1,0-1,0 0,0 0,0 1,0-1,1 1,143 210,-91-86,-35-106,-9-18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47,'312'0,"-154"-39,-140 32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1,'20'4,"10"3,10-1,3-2,0 0,-4-2,-3-1,-3 0,-2-1,-2-1,-1-4,0-1,-1 0,1 1,-5 1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0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87,'2'-1,"-1"0,1-1,-1 1,0 0,1-1,-1 1,0-1,0 1,0-1,0 1,-1-1,1 0,0 1,-1-1,1 0,-1 0,1 0,-1 1,0-1,0 0,0 0,0 0,0 0,0 0,0 1,-1-1,1 0,-1 0,1 1,-1-1,0 0,1 0,-1 1,0-1,0 1,0-1,-1 1,1-1,0 1,0 0,-1 0,1-1,-1 1,1 0,-1 0,0 0,1 1,-1-1,0 0,1 1,-1-1,0 1,0-1,0 1,1 0,-1 0,0 0,0 0,0 0,0 0,1 0,-1 1,0-1,0 1,0-1,1 1,-16 7,1 0,0 1,0 0,1 2,0-1,1 2,0 0,1 1,-3 4,-5 6,1 2,1 0,1 1,1 0,2 2,0 0,2 1,-2 8,9-21,1 0,1 0,0 0,1 0,1 0,0 1,1-1,1 1,1-1,0 1,1-1,3 12,1-15,0 0,0-1,1 0,1 0,0-1,1 1,0-2,0 1,1-1,1-1,-1 0,1-1,1 0,0 0,0-1,1-1,-1 0,1 0,1-2,-1 0,1 0,-1-1,1-1,13 1,-4-2,1-1,-1-1,0-1,-1-1,1 0,0-2,-1-1,0-1,0-1,-1-1,0-1,-1 0,0-2,0 0,-1-1,-1-1,14-14,-11 8,-1 0,-1-2,-1 0,-1-2,-1 1,0-2,-2 0,-2-1,0 0,8-27,-16 42,-1 0,0-1,-1 0,0 0,0 0,-1 0,-1 0,0 0,-1 0,0 0,-1 0,0 0,-1 1,0-1,-1 1,0-1,-1 1,0 1,-1-1,0 1,-1 0,0 0,0 0,-1 1,0 1,-1-1,0 1,0 1,-1-1,0 2,0-1,-1 1,1 1,-1 0,-1 1,1 0,-7-1,-4 3,-1 1,1 1,-1 1,1 1,0 0,0 2,0 1,0 1,-16 7,6-3</inkml:trace>
  <inkml:trace contextRef="#ctx0" brushRef="#br0" timeOffset="734.637">1 256,'147'26,"-57"-22,0-5,0-4,17-5,19-2,409-19,-245 33,-279-2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23,'1'-1,"-1"1,1 0,-1-1,0 1,1-1,-1 1,0 0,1-1,-1 1,0-1,0 1,0-1,1 1,-1-1,0 1,0-1,0 0,0 1,0-1,0 1,0-1,0 1,0-1,0 1,0-1,0 1,-1-1,1 1,0-1,0 1,0-1,-1 1,1-1,0 1,-1-1,1 1,0 0,-1-1,1 1,-1-1,1 1,0 0,-1 0,1-1,-1 1,1 0,-1 0,1-1,-1 1,1 0,-1 0,1 0,-1 0,1 0,-1 0,0 0,1 0,-1 0,1 0,-1 0,1 0,-1 0,1 0,-1 1,0-1,-39-1,-150 60,185-58,-50 20,54-21,0 1,0-1,1 0,-1 1,0-1,0 1,0-1,1 1,-1-1,0 1,1-1,-1 1,0 0,1-1,-1 1,1 0,-1 0,1-1,-1 1,1 0,-1 0,1 0,0 0,0 0,-1 0,1-1,0 1,0 0,0 0,0 0,0 0,0 0,0 0,0 0,1 0,-1 0,0 0,1-1,-1 1,0 0,1 0,-1 0,1-1,-1 1,1 0,-1 0,1-1,0 1,-1 0,1-1,0 1,0-1,-1 1,2-1,93 43,-85-41,0 1,0 0,0 0,-1 1,0 1,1 0,-2 0,1 0,0 1,2 3,-10-7,0 0,0 0,0-1,0 1,0 0,-1 0,1 0,-1 0,1 0,-1 0,0 0,1 0,-1 0,0 0,0 0,-1 0,1 0,0 0,-1 0,1 0,-1 0,0 0,1 0,-1 0,0-1,0 1,0 0,-1 0,1-1,0 1,0-1,-1 1,-1 0,-51 50,-17-2,-49 48,117-96,1 0,0 1,0 0,1-1,-1 1,1 0,-1 0,1 0,0 0,0 0,0 0,0 0,0 0,1 0,0 1,-1-1,1 0,1 0,-1 0,0 1,1-1,-1 0,1 0,0 0,0 0,0 0,1 0,-1 0,1 0,-1 0,1-1,0 1,0-1,0 1,0-1,1 0,-1 0,1 0,-1 0,1 0,1 0,15 10,1-2,0-1,0 0,1-2,0 0,0-1,9 1,-16-4,6 2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1,'-47'337,"-94"384,136-689,1-1,2 0,1 1,1 0,2-1,1 1,6 20,11 25,-11-60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402 18,'-16'-2,"2"-2,0 0,0 2,0-1,-1 2,1 0,0 0,-1 2,1 0,0 0,0 1,0 1,0 1,0 0,0 0,1 1,0 1,0 0,0 1,-2 3,4 2,0 2,0-1,2 1,0 1,0 0,2 0,0 0,0 1,2 0,0 1,0-1,2 1,0 0,1-1,1 1,0 1,1-1,2 8,-2-22,0-1,0 1,1-1,0 1,-1 0,1-1,0 1,0-1,0 0,0 1,1-1,-1 0,1 0,-1 1,1-1,0-1,0 1,0 0,0 0,0-1,0 1,0-1,0 1,1-1,-1 0,1 0,-1 0,1 0,-1-1,1 1,-1-1,1 1,0-1,-1 0,1 0,0 0,-1 0,2-1,96-33,-70 13,-1 0,-2-2,0-1,-1-1,-2-1,0-1,-2-1,-1-1,13-25,12-31,-46 114,-10 13,3 0,1 0,2 1,2 0,1 0,4 11,34 50,-29-88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76,'-4'8,"0"0,1 1,-1 0,2 0,-1 0,1 0,1 0,0 1,0-1,1 0,0 1,0-1,1 1,1-1,-1 0,2 0,-1 0,1 0,0 0,1 0,0-1,0 0,1 0,0 0,1 1,-4-8,0 0,-1 0,1 0,0 0,0 0,-1 0,1-1,0 1,0-1,0 1,0-1,0 0,0 1,0-1,0 0,0 0,0 0,0-1,0 1,0-1,0 1,0-1,0 1,-1-1,1 0,0 0,0 0,-1 0,1 0,0 0,-1-1,1 1,0-1,46-51,113-195,-161 248,1 0,-1 1,0-1,0 1,1-1,-1 0,0 1,0-1,1 0,-1 0,0 1,1-1,-1 0,0 0,1 1,-1-1,1 0,-1 0,0 0,1 0,-1 1,1-1,-1 0,0 0,1 0,-1 0,1 0,-1 0,1 0,-1 0,0 0,1 0,-1-1,1 1,-1 0,0 0,1 0,-1 0,1-1,-1 1,0 0,1 0,-1-1,0 1,1 0,-1-1,0 1,0 0,1-1,-1 1,0 0,0-1,1 1,-7 42,5-40,-30 250,10-82,15-93,-3-1,-3 0,-4-1,-3 0,-3-2,-31 69,49-131,-1 0,1 0,-2-1,0 0,0 0,-1 0,0-1,0 1,-1-2,0 1,-1-1,0-1,0 0,-1 0,0 0,0-1,0-1,-1 0,0 0,-1-1,9-4,0 0,0 0,0 0,0 0,0-1,0 1,0-1,0 0,0 0,0 0,0 0,1-1,-1 1,0-1,1 1,-1-1,1 0,0 0,-1 0,1 0,0-1,0 1,0 0,1-1,-1 0,1 1,-1-1,1 0,0 0,0 0,0 0,0 0,1 0,-12-104,15 72,1 1,2-1,1 1,2 0,5-11,1 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9:03.6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3277,'552'-97,"73"18,179 19,-84 29,306-3,1552-31,558-46,-1307 78,887 34,-2596-2,0-5,56-12,-173 17,-1 1,1-1,0 1,-1-1,1 0,-1 0,1 0,-1 0,1 0,-1-1,0 1,0-1,0 1,0-1,0 0,0 0,0 0,0 0,-1 0,1 0,-1-1,1 1,-1 0,0-1,0 1,0-1,0 0,-1 1,1-1,-1 1,1-1,-1 0,0 1,0-1,0 0,-1 0,1 1,-1-1,1 1,-1-1,0 0,0 1,0-1,0 1,0 0,-1-1,1 1,-1-1,-117-167,96 124,3-1,1-2,3 1,2-2,2 0,2-1,2-5,4 33,-69-559,56 411,-6-104,13-1,14-88,26 3,-29 361,-1-1,0 0,1 1,-1-1,0 1,0-1,0 0,1 1,-1-1,0 0,0 1,0-1,0 0,0 1,0-1,-1 0,1 1,0-1,0 0,0 1,0-1,-1 1,1-1,0 0,-1 1,1-1,0 1,-1-1,1 1,-1-1,1 1,-1-1,1 1,-1 0,1-1,-1 1,0-1,1 1,-1 0,1 0,-1-1,0 1,1 0,-1 0,0 0,1 0,-1 0,0 0,0 0,-30 22,8-4,-90 3,56-17,-122 13,-1-8,-144-13,-242-23,-148-2,-316 0,-820 30,512 24,-670 33,695-5,-161 74,104 55,1299-172,-88 14,0-7,-1-7,-27-8,201-1,-1-2,1 1,-1 1,0 0,0 0,0 2,0 0,0 0,0 1,-1 0,0 1,0 1,0 0,10 7,-20-9,0 1,1 0,-2 0,1 0,0 0,-1 0,0 0,0 0,-1 1,1-1,-1 0,0 0,-1 1,1-1,-1 0,0 0,0 0,-1 0,0 0,1 0,-2 0,1 0,-2 2,-1 9,-106 306,-145 494,12 6,222-727,3 0,5 2,4 0,4 0,5 60,10-84,-2-48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0,6 0,2 0,3 0,1-5,0-1,1 0,-1 1,0 2,0 0,-1 2,1 1,-1 0,0 0,-9 0,-9 1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55,'34'0,"15"0,5-4,-3-3,1 1,-5 1,-5-3,-5-1,-4 2,-3 2,-6 1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23,'9'5,"9"1,5 0,4-1,2-1,1-7,1-2,-2-1,1 1,-1 1,0 2,-1 0,-4-3,-3-1,1 0,-3 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6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29,'-11'-5,"1"0,-1 1,0 0,0 1,0 1,-1 0,1 0,-1 1,1 0,-1 1,1 1,-1 0,1 0,0 1,-1 0,1 1,0 1,0-1,1 2,-1-1,1 2,0-1,0 1,1 1,0 0,0 0,0 1,-2 3,4-2,1 0,0 0,0 1,1-1,0 1,1 1,0-1,1 0,0 1,0 0,1 0,0 9,2-16,-1 1,1-1,1 1,-1-1,1 1,0-1,0 1,0-1,0 1,1-1,0 0,0 0,0 0,0 0,0 0,1 0,0-1,0 1,0-1,0 0,1 0,-1 0,1 0,-1 0,1-1,0 0,0 0,0 0,1 0,-1 0,4 0,4 0,0-1,0 0,0-1,0 0,0-1,-1 0,1-1,0-1,-1 0,1 0,-1-1,0 0,0-1,0 0,-1-1,0 0,0-1,0 0,-1 0,2-3,27-15,-8 3,-1 0,-1-2,-1-2,22-25,-33 34,16-29,-27 70,-33 157,13 74,-42 124,53-355,-2 0,0-1,-1 1,-2-2,0 1,-2-1,0 0,-1-1,-1-1,-1 0,-1 0,-1-2,-1 0,0 0,-1-2,-1 0,-18 11,33-24,0 0,0-1,0 1,0-1,0 0,0 0,-1 0,1-1,-1 1,0-1,1 0,-1 0,0-1,1 0,-1 1,0-2,0 1,1 0,-1-1,0 0,1 0,-1-1,0 1,1-1,0 0,-1 0,1 0,0-1,0 1,0-1,1 0,-1 0,1 0,-1-1,1 1,0-1,0 0,1 0,-1 0,-1-3,2-6,0 1,1-1,1 0,0 1,0-1,2 0,-1 1,1-1,1 1,0 0,1 0,1 0,-1 0,2 1,0 0,0 0,1 0,0 1,1 0,2-2,13-15,1 2,1 1,1 1,1 1,1 1,25-13,-38 24,0-1,1 2,0 0,0 1,1 1,0 1,1 0,-1 1,1 1,0 0,0 2,1 0,-1 1,0 1,0 0,1 2,2 0,49 44,-60-32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0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557 117,'0'-5,"1"1,-1 0,0 0,0-1,-1 1,1 0,-1 0,0 0,0-1,0 1,-1 0,1 0,-1 1,0-1,0 0,0 0,-1 1,1 0,-1-1,0 1,0 0,0 0,0 0,-1 1,1-1,-1 1,1 0,-1 0,0 0,0 0,0 1,0 0,0 0,0 0,-3-1,-10 0,0 1,0 0,-1 1,1 1,0 1,0 0,0 1,0 1,0 1,1 0,-1 1,1 0,1 2,0 0,0 1,0 0,1 1,0 1,1 0,0 1,1 0,1 1,0 0,0 1,1 0,1 0,0 2,2-1,-1 1,2 0,0 0,1 0,0 2,-4 18,5-27,1 0,0 0,0 1,1-1,0 1,1-1,0 1,1 0,0-1,0 1,1-1,0 1,1-1,0 1,0-1,4 8,-1-13,0 0,0-1,0 1,0-1,1 0,-1-1,1 1,0-1,0-1,0 1,0-1,0 0,0 0,0 0,0-1,1 0,-1 0,0-1,0 0,0 0,0 0,0-1,0 1,0-2,0 1,-1-1,1 1,-1-2,0 1,0 0,4-4,36-24,-1-1,-2-3,-1-1,-2-2,-2-2,-1-1,21-34,-12 20,47-60,-92 115,0-1,0 1,0-1,0 1,0-1,0 1,0-1,0 1,1-1,-1 1,0 0,0-1,0 1,1-1,-1 1,0-1,1 1,-1 0,0-1,1 1,-1 0,0-1,1 1,-1 0,1 0,-1-1,1 1,-1 0,1 0,-1 0,1-1,-1 1,1 0,-1 0,1 0,-1 0,1 0,-1 0,1 0,-1 0,1 0,-1 0,1 1,-1-1,1 0,-1 0,0 0,1 0,-1 1,1-1,-1 0,1 1,-1-1,0 0,1 1,-1-1,0 0,1 1,-1-1,0 1,0-1,1 0,-1 1,0-1,0 1,0-1,1 1,-1-1,1 41,-1-33,-1 38,-1-26,0 1,2 0,0-1,2 1,0 0,1-1,1 1,1-1,1 0,1-1,1 1,4 6,-5-11,2 0,0 0,1-1,0-1,1 0,1 0,0-1,1-1,0 0,7 5,0-6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0,'-34'49,"-73"72,-92 115,197-230,9-13,1-3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1,'-1'1,"1"1,-1-1,1 1,-1-1,1 1,0-1,0 1,0 0,-1-1,1 1,1 0,-1-1,0 1,0-1,1 1,-1 0,1-1,-1 1,1-1,0 1,-1-1,1 1,0-1,0 0,0 0,0 1,0-1,1 1,143 210,-91-86,-35-106,-9-18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47,'312'0,"-154"-39,-140 32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1,'20'4,"10"3,10-1,3-2,0 0,-4-2,-3-1,-3 0,-2-1,-2-1,-1-4,0-1,-1 0,1 1,-5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9:08.12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187 897,'-19'30,"1"0,1 1,2 1,1 0,2 1,1 1,-5 26,14-55,0 1,1 0,0-1,0 1,1 0,-1 0,1 0,1-1,-1 1,1 0,0 0,0-1,0 1,1-1,0 1,0-1,1 0,-1 1,1-1,0 0,1-1,-1 1,1-1,0 1,0-1,0 0,1-1,-1 1,1-1,0 1,0-2,0 1,0 0,0-1,1 0,-1 0,1-1,0 0,-1 0,1 0,0 0,1-2,0 1,0-1,0 0,0-1,-1 0,1 0,0 0,-1-1,0 0,1 0,-1-1,0 0,-1 0,1 0,-1 0,0-1,0 0,0 0,-1-1,4-4,62-126,-64 121,-1 0,-1-1,0 1,-1-1,-1 0,0 0,-1 0,-1 0,0 0,-1 0,-1 1,0-1,-2 0,1 0,-2 1,0 0,-1 0,0 0,-1 1,-1 0,-1 0,1 1,-2 0,0 1,-1 0,-5-5,1 3,-1 1,0 0,-1 1,0 1,-1 1,-13-7,26 15,0 0,1 0,-1 0,0 0,0 1,0 0,-1 0,1 0,0 1,0-1,0 1,-1 1,1-1,0 1,0-1,0 2,0-1,0 0,0 1,0 0,0 0,1 1,-1-1,1 1,-1 0,1 0,0 1,-2 1,4-4,1 0,-1 0,1 1,0-1,-1 0,1 1,0-1,0 0,0 1,0-1,0 1,0 0,0-1,0 1,1 0,-1-1,1 1,-1 0,1 0,0 0,0-1,-1 1,1 0,1 0,-1 0,0 0,0-1,1 1,-1 0,1 0,-1 0,1-1,0 1,-1 0,1-1,0 1,0-1,1 1,-1-1,0 0,0 1,1-1,-1 0,0 0,1 0,-1 0,3 1,5 1,1 0,0-1,0 0,0-1,0 0,0 0,0-1,1-1,-1 0,0 0,0-1,0 0,-1 0,1-2,0 1,6-4,143-84,-123 66,-1-1,-1-2,-1-1,-1-2,-2-1,-2-1,0-1,-3-2,-1-1,-1-1,-2 0,5-18,-16 32,-1-1,-1 0,-1-1,-1 0,-2 0,2-25,8 479,71 385,-33-310,-49-453,-2-1,-2 1,-2 0,-9 40,10-74,-2 0,0 0,-1-1,0 1,-1-1,-1 0,-1 0,0-1,0 0,-2-1,0 0,0 0,-1-1,-1 0,0-1,-6 4,13-11,0 0,-1 0,1-1,-1 0,0 0,0-1,0 1,0-1,0-1,0 1,-1-1,1 0,0-1,-1 1,1-1,-1 0,1-1,0 0,-1 0,1 0,0-1,0 0,-1 0,2 0,-1-1,0 0,0 0,1 0,0-1,-1 0,1 0,1 0,-1-1,1 1,0-1,0 0,0-1,0 1,1 0,-1-4,-4-11,1 0,1 0,1 0,1-1,1 0,1 0,0 0,2 0,1 0,0 0,4-19,4-9,3 2,1-1,2 2,3 0,1 1,2 0,3 2,1 1,2 1,23-27,38-37,-52 68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0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87,'2'-1,"-1"0,1-1,-1 1,0 0,1-1,-1 1,0-1,0 1,0-1,0 1,-1-1,1 0,0 1,-1-1,1 0,-1 0,1 0,-1 1,0-1,0 0,0 0,0 0,0 0,0 0,0 1,-1-1,1 0,-1 0,1 1,-1-1,0 0,1 0,-1 1,0-1,0 1,0-1,-1 1,1-1,0 1,0 0,-1 0,1-1,-1 1,1 0,-1 0,0 0,1 1,-1-1,0 0,1 1,-1-1,0 1,0-1,0 1,1 0,-1 0,0 0,0 0,0 0,0 0,1 0,-1 1,0-1,0 1,0-1,1 1,-16 7,1 0,0 1,0 0,1 2,0-1,1 2,0 0,1 1,-3 4,-5 6,1 2,1 0,1 1,1 0,2 2,0 0,2 1,-2 8,9-21,1 0,1 0,0 0,1 0,1 0,0 1,1-1,1 1,1-1,0 1,1-1,3 12,1-15,0 0,0-1,1 0,1 0,0-1,1 1,0-2,0 1,1-1,1-1,-1 0,1-1,1 0,0 0,0-1,1-1,-1 0,1 0,1-2,-1 0,1 0,-1-1,1-1,13 1,-4-2,1-1,-1-1,0-1,-1-1,1 0,0-2,-1-1,0-1,0-1,-1-1,0-1,-1 0,0-2,0 0,-1-1,-1-1,14-14,-11 8,-1 0,-1-2,-1 0,-1-2,-1 1,0-2,-2 0,-2-1,0 0,8-27,-16 42,-1 0,0-1,-1 0,0 0,0 0,-1 0,-1 0,0 0,-1 0,0 0,-1 0,0 0,-1 1,0-1,-1 1,0-1,-1 1,0 1,-1-1,0 1,-1 0,0 0,0 0,-1 1,0 1,-1-1,0 1,0 1,-1-1,0 2,0-1,-1 1,1 1,-1 0,-1 1,1 0,-7-1,-4 3,-1 1,1 1,-1 1,1 1,0 0,0 2,0 1,0 1,-16 7,6-3</inkml:trace>
  <inkml:trace contextRef="#ctx0" brushRef="#br0" timeOffset="734.637">1 256,'147'26,"-57"-22,0-5,0-4,17-5,19-2,409-19,-245 33,-279-2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23,'1'-1,"-1"1,1 0,-1-1,0 1,1-1,-1 1,0 0,1-1,-1 1,0-1,0 1,0-1,1 1,-1-1,0 1,0-1,0 0,0 1,0-1,0 1,0-1,0 1,0-1,0 1,0-1,0 1,-1-1,1 1,0-1,0 1,0-1,-1 1,1-1,0 1,-1-1,1 1,0 0,-1-1,1 1,-1-1,1 1,0 0,-1 0,1-1,-1 1,1 0,-1 0,1-1,-1 1,1 0,-1 0,1 0,-1 0,1 0,-1 0,0 0,1 0,-1 0,1 0,-1 0,1 0,-1 0,1 0,-1 1,0-1,-39-1,-150 60,185-58,-50 20,54-21,0 1,0-1,1 0,-1 1,0-1,0 1,0-1,1 1,-1-1,0 1,1-1,-1 1,0 0,1-1,-1 1,1 0,-1 0,1-1,-1 1,1 0,-1 0,1 0,0 0,0 0,-1 0,1-1,0 1,0 0,0 0,0 0,0 0,0 0,0 0,0 0,1 0,-1 0,0 0,1-1,-1 1,0 0,1 0,-1 0,1-1,-1 1,1 0,-1 0,1-1,0 1,-1 0,1-1,0 1,0-1,-1 1,2-1,93 43,-85-41,0 1,0 0,0 0,-1 1,0 1,1 0,-2 0,1 0,0 1,2 3,-10-7,0 0,0 0,0-1,0 1,0 0,-1 0,1 0,-1 0,1 0,-1 0,0 0,1 0,-1 0,0 0,0 0,-1 0,1 0,0 0,-1 0,1 0,-1 0,0 0,1 0,-1 0,0-1,0 1,0 0,-1 0,1-1,0 1,0-1,-1 1,-1 0,-51 50,-17-2,-49 48,117-96,1 0,0 1,0 0,1-1,-1 1,1 0,-1 0,1 0,0 0,0 0,0 0,0 0,0 0,1 0,0 1,-1-1,1 0,1 0,-1 0,0 1,1-1,-1 0,1 0,0 0,0 0,0 0,1 0,-1 0,1 0,-1 0,1-1,0 1,0-1,0 1,0-1,1 0,-1 0,1 0,-1 0,1 0,1 0,15 10,1-2,0-1,0 0,1-2,0 0,0-1,9 1,-16-4,6 2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1,'-47'337,"-94"384,136-689,1-1,2 0,1 1,1 0,2-1,1 1,6 20,11 25,-11-60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402 18,'-16'-2,"2"-2,0 0,0 2,0-1,-1 2,1 0,0 0,-1 2,1 0,0 0,0 1,0 1,0 1,0 0,0 0,1 1,0 1,0 0,0 1,-2 3,4 2,0 2,0-1,2 1,0 1,0 0,2 0,0 0,0 1,2 0,0 1,0-1,2 1,0 0,1-1,1 1,0 1,1-1,2 8,-2-22,0-1,0 1,1-1,0 1,-1 0,1-1,0 1,0-1,0 0,0 1,1-1,-1 0,1 0,-1 1,1-1,0-1,0 1,0 0,0 0,0-1,0 1,0-1,0 1,1-1,-1 0,1 0,-1 0,1 0,-1-1,1 1,-1-1,1 1,0-1,-1 0,1 0,0 0,-1 0,2-1,96-33,-70 13,-1 0,-2-2,0-1,-1-1,-2-1,0-1,-2-1,-1-1,13-25,12-31,-46 114,-10 13,3 0,1 0,2 1,2 0,1 0,4 11,34 50,-29-88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76,'-4'8,"0"0,1 1,-1 0,2 0,-1 0,1 0,1 0,0 1,0-1,1 0,0 1,0-1,1 1,1-1,-1 0,2 0,-1 0,1 0,0 0,1 0,0-1,0 0,1 0,0 0,1 1,-4-8,0 0,-1 0,1 0,0 0,0 0,-1 0,1-1,0 1,0-1,0 1,0-1,0 0,0 1,0-1,0 0,0 0,0 0,0-1,0 1,0-1,0 1,0-1,0 1,-1-1,1 0,0 0,0 0,-1 0,1 0,0 0,-1-1,1 1,0-1,46-51,113-195,-161 248,1 0,-1 1,0-1,0 1,1-1,-1 0,0 1,0-1,1 0,-1 0,0 1,1-1,-1 0,0 0,1 1,-1-1,1 0,-1 0,0 0,1 0,-1 1,1-1,-1 0,0 0,1 0,-1 0,1 0,-1 0,1 0,-1 0,0 0,1 0,-1-1,1 1,-1 0,0 0,1 0,-1 0,1-1,-1 1,0 0,1 0,-1-1,0 1,1 0,-1-1,0 1,0 0,1-1,-1 1,0 0,0-1,1 1,-7 42,5-40,-30 250,10-82,15-93,-3-1,-3 0,-4-1,-3 0,-3-2,-31 69,49-131,-1 0,1 0,-2-1,0 0,0 0,-1 0,0-1,0 1,-1-2,0 1,-1-1,0-1,0 0,-1 0,0 0,0-1,0-1,-1 0,0 0,-1-1,9-4,0 0,0 0,0 0,0 0,0-1,0 1,0-1,0 0,0 0,0 0,0 0,1-1,-1 1,0-1,1 1,-1-1,1 0,0 0,-1 0,1 0,0-1,0 1,0 0,1-1,-1 0,1 1,-1-1,1 0,0 0,0 0,0 0,0 0,1 0,-12-104,15 72,1 1,2-1,1 1,2 0,5-11,1 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0,6 0,2 0,3 0,1-5,0-1,1 0,-1 1,0 2,0 0,-1 2,1 1,-1 0,0 0,-9 0,-9 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55,'34'0,"15"0,5-4,-3-3,1 1,-5 1,-5-3,-5-1,-4 2,-3 2,-6 1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23,'9'5,"9"1,5 0,4-1,2-1,1-7,1-2,-2-1,1 1,-1 1,0 2,-1 0,-4-3,-3-1,1 0,-3 1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6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29,'-11'-5,"1"0,-1 1,0 0,0 1,0 1,-1 0,1 0,-1 1,1 0,-1 1,1 1,-1 0,1 0,0 1,-1 0,1 1,0 1,0-1,1 2,-1-1,1 2,0-1,0 1,1 1,0 0,0 0,0 1,-2 3,4-2,1 0,0 0,0 1,1-1,0 1,1 1,0-1,1 0,0 1,0 0,1 0,0 9,2-16,-1 1,1-1,1 1,-1-1,1 1,0-1,0 1,0-1,0 1,1-1,0 0,0 0,0 0,0 0,0 0,1 0,0-1,0 1,0-1,0 0,1 0,-1 0,1 0,-1 0,1-1,0 0,0 0,0 0,1 0,-1 0,4 0,4 0,0-1,0 0,0-1,0 0,0-1,-1 0,1-1,0-1,-1 0,1 0,-1-1,0 0,0-1,0 0,-1-1,0 0,0-1,0 0,-1 0,2-3,27-15,-8 3,-1 0,-1-2,-1-2,22-25,-33 34,16-29,-27 70,-33 157,13 74,-42 124,53-355,-2 0,0-1,-1 1,-2-2,0 1,-2-1,0 0,-1-1,-1-1,-1 0,-1 0,-1-2,-1 0,0 0,-1-2,-1 0,-18 11,33-24,0 0,0-1,0 1,0-1,0 0,0 0,-1 0,1-1,-1 1,0-1,1 0,-1 0,0-1,1 0,-1 1,0-2,0 1,1 0,-1-1,0 0,1 0,-1-1,0 1,1-1,0 0,-1 0,1 0,0-1,0 1,0-1,1 0,-1 0,1 0,-1-1,1 1,0-1,0 0,1 0,-1 0,-1-3,2-6,0 1,1-1,1 0,0 1,0-1,2 0,-1 1,1-1,1 1,0 0,1 0,1 0,-1 0,2 1,0 0,0 0,1 0,0 1,1 0,2-2,13-15,1 2,1 1,1 1,1 1,1 1,25-13,-38 24,0-1,1 2,0 0,0 1,1 1,0 1,1 0,-1 1,1 1,0 0,0 2,1 0,-1 1,0 1,0 0,1 2,2 0,49 44,-60-32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0.7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170 368,'197'22,"31"-45,-203 22,-18 0,0 0,0 1,0 0,0 0,0 0,0 1,0 0,0 1,0 0,-1 0,1 0,4 3,-5 1</inkml:trace>
  <inkml:trace contextRef="#ctx0" brushRef="#br0" timeOffset="314.464">0 622,'24'0,"13"0,5 0,4 0,0 0,2 0,-3 0,-4 0,0 0,-1 0,-4 0,-2 0,-3 0,-1 0,-2 0,-5 4,-6-2,-7-2</inkml:trace>
  <inkml:trace contextRef="#ctx0" brushRef="#br0" timeOffset="1080.509">424 1,'20'33,"5"-15,1 0,1-2,0-1,1-2,1 0,19 4,114 58,-136-59,-20-14,1 1,0 0,-1 0,0 0,0 1,0 0,0 0,0 1,-1-1,0 1,0 0,0 1,-1-1,0 1,0 0,0 0,-1 0,1 1,-2-1,1 1,-1 0,0-1,0 1,-1 0,0 0,0 0,0 6,-6-2,0-1,0 1,-1-1,-1 0,0-1,0 0,-1 0,0 0,0-1,-1 0,0 0,-1-1,1-1,-1 1,-1-2,1 1,-1-1,-4 0,7 0,-73 39,2 4,3 3,0 5,60-43,0 1,2 0,0 1,0 0,1 1,1 1,1 0,-6 12,15-20,4-4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9:05.5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424 318,'-42'327,"9"84,28-343,4-45,0-1,-1 0,-1 0,-1 0,-1 0,-1-1,-1 0,-1 0,-10 19,6-23</inkml:trace>
  <inkml:trace contextRef="#ctx0" brushRef="#br0" timeOffset="333.32">1 261,'37'-13,"0"1,1 2,1 1,-1 2,1 2,1 1,-1 3,0 1,26 3,-34-1,0 0,1 3,-2 0,1 2,-1 1,0 2,0 0,-1 2,-1 2,0 0,-1 2,0 1,-2 1,0 1,-1 1,-1 1,-1 2,0 0,-2 1,11 17,-19-25,0 1,-1 0,-1 0,-1 1,0 0,-1 1,-1 0,-1 0,-1 1,0-1,-2 1,0 0,-1 1,-1-1,-1 0,0 0,-2 0,-1 0,0 0,-1 0,-1 0,-1-1,-1 0,-8 15,-13 3,-1-1,-2-1,-2-2,-1-1,-1-1,-2-2,0-2,-2-2,-1-1,-1-2,-1-2,-39 13,-247 89,258-110,69-12,1 0,-1 0,0 0,1 0,-1 0,0 0,0-1,1 1,-1 0,0 0,1-1,-1 1,0-1,1 1,-1-1,1 1,-1-1,1 1,-1-1,1 1,-1-1,1 1,-1-1,1 0,0 1,-1-1,1 0,0 1,0-1,-1 0,1 0,0 1,0-1,0 0,0 0,0 1,0-1,0 0,0 0,0 1,1-1,-1 0,0 0,0 1,1-1,-1 0,0 1,1-1,-1 0,1 1,-1-1,0 1,1-1,0 1,0-1,28-34,-7 17</inkml:trace>
  <inkml:trace contextRef="#ctx0" brushRef="#br0" timeOffset="1132.059">1864 826,'-121'26,"1"5,1 6,-61 31,155-58,1 1,0 2,1 0,1 1,0 2,-18 16,33-26,0 1,0-1,1 1,0 1,0-1,1 1,0 0,1 0,-1 1,2-1,-1 1,1 0,0 0,1 0,0 0,0 0,1 1,1-1,-1 0,1 1,1-1,-1-5,1 0,0 0,0 0,0 0,0-1,1 1,0 0,-1-1,1 1,0-1,1 0,-1 0,1 0,-1 0,1 0,0 0,0-1,0 1,0-1,1 0,-1 0,1 0,-1 0,1-1,0 1,-1-1,1 0,0 0,1 0,120 0,-90-11,0 0,0-3,-1 0,0-3,-2 0,0-2,-1-2,0-1,-2-1,-1-1,0-2,5-8,-14 15,0-1,-1-1,-1-1,-1 0,-1-1,-1-1,-1-1,-1 0,-1 0,-1-1,1-5,-5 13,-3 26,-4 36,0-33,1 4,10 169,-9-176,1 0,1 0,0-1,0 1,1-1,0 1,0-1,1 0,0-1,1 1,-1-1,1 0,1 0,-1-1,1 0,1 0,-1 0,7 3,1-2,1-1,0-1,0 0,0-1,1-1,0 0,-1-1,1-1,0-1,0 0,0-1,13-3,-15-1,1-1,-2 0,1-1,-1 0,0-1,0-1,-1 0,-1-1,1 0,-1-1,-1-1,0 0,-1 0,0-1,-1 0,-1-1,0 0,0 0,2-9,47-99,-6-3,27-104,-44 113,-5-1,11-97,-33 84,-8 130,1 0,0 1,0-1,-1 1,1-1,-1 1,1-1,0 0,-1 1,1-1,-1 0,1 1,-1-1,1 0,-1 0,1 1,-1-1,1 0,-1 0,1 0,-1 0,1 0,-1 0,1 0,-1 0,1 0,-1 0,1 0,-1 0,0 0,1 0,-1 0,1-1,-1 1,1 0,-1 0,1-1,0 1,-1 0,1-1,-1 1,1 0,0-1,-1 1,1 0,-1-1,1 1,0-1,0 1,-1-1,1 1,0-1,0 1,0-1,-1 1,1-1,0 1,0-1,0 0,0 1,0-1,0 1,0-1,0 1,0-1,1 0,-23 42,22-41,-31 83,3 2,5 0,-7 52,13-45,4-1,5 2,3 0,7 78,21-11,-21-152,0 0,1 0,0-1,0 1,1-1,0 1,0-1,0-1,1 1,1-1,-1 1,1-1,0-1,0 1,0-1,1 0,0-1,2 2,-5-5,0-1,0 1,0-1,0 0,0 0,0 0,0 0,0-1,0 0,0 0,0 0,0 0,0-1,-1 1,1-1,-1 0,1 0,-1 0,1-1,-1 1,0-1,0 1,-1-1,1 0,0 0,-1-1,0 1,0 0,0-1,0 0,0 1,-1-1,1 0,-1 0,0 1,-1-1,1 0,0 0,-1 0,0 0,0 0,0 0,-1 0,1 0,-1 0,0 0,-3-26,-2 4</inkml:trace>
  <inkml:trace contextRef="#ctx0" brushRef="#br0" timeOffset="1569.574">2146 572,'157'70,"3"-7,3-6,146 28,-104-32,-189-50,0-1,1 0,-1-1,1-1,-1-1,1-1,-1 0,1 0,-1-2,0 0,-1-1,1-1,-1 0,0-1,0-1,-1 0,0-1,0 0,-1-1,0-1,-1 0,3-4,-9 10,0 0,-1-1,0 1,0-1,0 0,-1 0,1-1,-2 1,1-1,-1 0,0 0,0 0,-1-1,0 1,0 0,-1-1,0 1,0-1,0 0,-1 1,-1-1,1 0,-1 1,0-1,-1 1,0-1,0 1,-1 0,0 0,0 0,0 0,-1 0,0 1,-4-5,3 6,0 0,-1 1,1 0,-1 0,0 0,0 1,0 0,0 0,-1 1,1 0,-1 0,0 0,1 1,-1-1,0 2,0-1,0 1,0 0,0 1,1-1,-1 1,0 1,0-1,1 1,-1 1,1-1,-1 1,1 0,-3 2,-9 5,1 1,0 0,1 2,0-1,1 2,0 0,1 1,1 1,-7 10,7-9,0 1,2 0,0 0,1 1,1 0,1 1,0 0,2 0,0 1,1 0,2 0,0 0,1 0,1 1,1-1,1 0,0 1,2-1,1 0,0 0,2 0,1 2,-1-12,1-1,0 0,0-1,1 0,0 0,0 0,1-1,0 0,1-1,0 0,0-1,0 0,1 0,0-1,0-1,0 0,1 0,-1-1,4 0,18 4,0-2,0-2,0-1,0-1,1-2,12-3,64-19,-79 11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6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17,'5'5,"6"1,6 0,5-1,4-1,2-2,1-1,0 0,1-1,-1 0,0-1,0 1,-1-5,1-2,-1 1,0-4,0 0,-5 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7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0,'10'5,"7"1,2 5,2 1,2-3,2-2,2-2,0-2,-3-7,-2-2,1-1,1 2,1 1,1 1,1 2,1 0,-5 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5.1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1,'32'31,"77"279,-41-39,-23-127,-45-145,0 1,0-1,0 1,0-1,1 1,-1-1,0 1,0-1,1 1,-1-1,0 1,1 0,-1-1,0 1,1 0,-1-1,0 1,1 0,-1-1,1 1,-1 0,1 0,-1 0,0-1,1 1,-1 0,1 0,-1 0,1 0,-1 0,1 0,-1 0,1 0,-1 0,1 0,-1 0,1 0,-1 0,1 0,-1 1,1-1,-1 0,1 0,-1 1,1-1,-1 0,0 0,1 1,-1-1,0 0,1 1,-1-1,0 1,1-1,-1 0,0 1,0-1,1 1,-1-1,0 1,0-1,0 1,0-1,6-42,6-112,0 77,5 1,2 0,6-4,10-42,-58 131,20-6,-10 7</inkml:trace>
  <inkml:trace contextRef="#ctx0" brushRef="#br0" timeOffset="549.823">790 508,'-76'67,"37"-22,2 1,1 2,3 2,-11 24,36-58</inkml:trace>
  <inkml:trace contextRef="#ctx0" brushRef="#br0" timeOffset="1135.358">452 480,'48'39,"0"14,-2 3,-4 1,-1 2,0 8,-33-52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1,'16'56,"81"415,-22-149,-75-323,1 0,-1 1,1-1,-1 0,1 0,-1 1,1-1,0 0,-1 1,1-1,0 0,0 1,-1-1,1 1,0 0,0-1,0 1,0-1,-1 1,1 0,0 0,0 0,0-1,0 1,0 0,0 0,0 0,0 0,0 1,0-1,-1 0,1 0,0 0,0 1,0-1,0 0,0 1,-1-1,1 1,0-1,0 1,-1 0,1-1,0 1,-1-1,1 1,0 0,-1 0,1-1,-1 1,1 0,-1 0,0 0,1 0,-1 0,0-1,0 1,1 0,-1 0,0 0,0 0,39-146,-25 74,77-278,-75 267,18-46,-25 114</inkml:trace>
  <inkml:trace contextRef="#ctx0" brushRef="#br0" timeOffset="1761.982">536 735,'-8'14,"0"0,1 1,0 0,1 1,1-1,0 1,1 0,1 0,1 1,0-1,1 0,0 1,2 5,-1-19,1 0,-1 0,1-1,0 1,-1-1,1 1,0 0,1-1,-1 1,0-1,1 0,-1 0,1 1,0-1,0 0,0 0,0 0,0-1,0 1,0 0,0-1,1 0,-1 1,1-1,-1 0,1 0,0 0,-1-1,1 1,0-1,-1 1,1-1,0 0,0 0,-1 0,1 0,0-1,-1 1,1-1,0 1,-1-1,1 0,0 0,-1-1,0 1,1 0,-1-1,0 1,1-1,-1 0,0 0,0 1,-1-2,1 1,0 0,-1 0,1-1,5-6,-1 0,0 0,0-1,-1 0,0 0,-1 0,0-1,0 0,-1 1,-1-1,0 0,0-1,-1 1,-1 0,0 0,0 0,-1-1,-1 1,0 0,0 0,-4-9,5 18,0 0,0 0,0 0,0 0,0 0,-1 1,1-1,-1 0,0 1,1-1,-1 1,0-1,0 1,0 0,0 0,0 0,0 0,0 0,0 0,0 0,0 1,-1-1,1 1,0 0,0 0,-1 0,-17 1</inkml:trace>
  <inkml:trace contextRef="#ctx0" brushRef="#br0" timeOffset="2084.56">1102 707,'-29'34,"-10"15,-2 0,5-4,9-4,4-10,6-5,1-7,4-7</inkml:trace>
  <inkml:trace contextRef="#ctx0" brushRef="#br0" timeOffset="2383.456">847 707,'0'19,"4"7,8 3,0 2,4-5,4-1,3-1,2 1,3-5,-5 0,0-4,-5 1,-6 1,-4 3,-3-1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0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557 117,'0'-5,"1"1,-1 0,0 0,0-1,-1 1,1 0,-1 0,0 0,0-1,0 1,-1 0,1 0,-1 1,0-1,0 0,0 0,-1 1,1 0,-1-1,0 1,0 0,0 0,0 0,-1 1,1-1,-1 1,1 0,-1 0,0 0,0 0,0 1,0 0,0 0,0 0,-3-1,-10 0,0 1,0 0,-1 1,1 1,0 1,0 0,0 1,0 1,0 1,1 0,-1 1,1 0,1 2,0 0,0 1,0 0,1 1,0 1,1 0,0 1,1 0,1 1,0 0,0 1,1 0,1 0,0 2,2-1,-1 1,2 0,0 0,1 0,0 2,-4 18,5-27,1 0,0 0,0 1,1-1,0 1,1-1,0 1,1 0,0-1,0 1,1-1,0 1,1-1,0 1,0-1,4 8,-1-13,0 0,0-1,0 1,0-1,1 0,-1-1,1 1,0-1,0-1,0 1,0-1,0 0,0 0,0 0,0-1,1 0,-1 0,0-1,0 0,0 0,0 0,0-1,0 1,0-2,0 1,-1-1,1 1,-1-2,0 1,0 0,4-4,36-24,-1-1,-2-3,-1-1,-2-2,-2-2,-1-1,21-34,-12 20,47-60,-92 115,0-1,0 1,0-1,0 1,0-1,0 1,0-1,0 1,1-1,-1 1,0 0,0-1,0 1,1-1,-1 1,0-1,1 1,-1 0,0-1,1 1,-1 0,0-1,1 1,-1 0,1 0,-1-1,1 1,-1 0,1 0,-1 0,1-1,-1 1,1 0,-1 0,1 0,-1 0,1 0,-1 0,1 0,-1 0,1 0,-1 0,1 1,-1-1,1 0,-1 0,0 0,1 0,-1 1,1-1,-1 0,1 1,-1-1,0 0,1 1,-1-1,0 0,1 1,-1-1,0 1,0-1,1 0,-1 1,0-1,0 1,0-1,1 1,-1-1,1 41,-1-33,-1 38,-1-26,0 1,2 0,0-1,2 1,0 0,1-1,1 1,1-1,1 0,1-1,1 1,4 6,-5-11,2 0,0 0,1-1,0-1,1 0,1 0,0-1,1-1,0 0,7 5,0-6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0,'-34'49,"-73"72,-92 115,197-230,9-13,1-3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1,'-1'1,"1"1,-1-1,1 1,-1-1,1 1,0-1,0 1,0 0,-1-1,1 1,1 0,-1-1,0 1,0-1,1 1,-1 0,1-1,-1 1,1-1,0 1,-1-1,1 1,0-1,0 0,0 0,0 1,0-1,1 1,143 210,-91-86,-35-106,-9-18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47,'312'0,"-154"-39,-140 32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1,'20'4,"10"3,10-1,3-2,0 0,-4-2,-3-1,-3 0,-2-1,-2-1,-1-4,0-1,-1 0,1 1,-5 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9:08.7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814 21,'0'0,"-1"0,1 0,-1 0,1 0,0 0,-1 0,1-1,-1 1,1 0,-1 0,1-1,0 1,-1 0,1-1,0 1,-1 0,1-1,0 1,0 0,-1-1,1 1,0-1,0 1,0 0,0-1,-1 1,1-1,0 1,0-1,0 1,0-1,0 1,0-1,0 1,0 0,0-1,0 1,0-1,1 1,-1-1,0 1,0 0,0-1,0 1,1-1,-1 1,0 0,1-1,-1 1,0 0,1-1,-1 1,0 0,1-1,-1 1,0 0,1 0,-1-1,1 1,-1 0,0 0,1 0,-1 0,1 0,-1 0,1 0,0-1,-37 19,26-13,-575 330,577-331,3-2,1 0,-1 0,1 1,0-1,0 1,0 0,0 0,0 1,0-1,1 1,0 0,0-1,0 2,0-1,0 0,-1 4,5-6,1 0,-1 1,0-1,0 0,1 0,-1 0,1 0,0 0,0 0,-1-1,1 1,0 0,1-1,-1 0,0 1,0-1,0 0,1 0,-1 0,1 0,-1-1,1 1,-1-1,1 0,-1 1,3-1,-3 0,210 19,-177-20,0 2,-1 1,1 2,-1 1,0 2,17 6,-48-12,-1-1,1 1,-1-1,1 1,0 0,-1 0,0 1,1-1,-1 0,0 1,1-1,-1 1,0 0,0 0,0 0,-1 0,1 0,0 0,-1 0,1 1,-1-1,0 0,0 1,0-1,0 1,0 0,-1-1,1 1,-1-1,1 1,-1 0,0 0,0-1,0 1,-1 0,1-1,-1 1,1 0,-1-1,0 1,0-1,0 1,0-1,-2 3,-10 15,-2-1,0 0,-1 0,-1-2,0 0,-2-1,0-1,-15 10,13-9,-376 267,306-207,90-75,0 0,0 0,0 0,1 0,-1 0,0 0,0 0,1 0,-1 0,1 0,-1 1,1-1,-1 0,1 0,0 0,-1 1,1-1,0 0,0 0,0 1,0-1,0 0,0 1,1-1,-1 0,0 0,1 0,-1 1,0-1,1 0,0 0,-1 0,1 0,0 0,-1 0,1 0,0 0,0 0,0 0,0 0,0 0,0-1,0 1,0 0,0-1,0 1,1-1,-1 1,0-1,0 1,0-1,1 0,-1 0,70 12,-13-13,-1-2,0-3,0-3,0-2,5-4,18-2,132-32,-187 45</inkml:trace>
  <inkml:trace contextRef="#ctx0" brushRef="#br0" timeOffset="251.372">1689 417,'-29'34,"-57"58,-29 29,-4 3,8-10,14-10,14-18,15-13,16-15,16-13,9-14,10-7,7-7</inkml:trace>
  <inkml:trace contextRef="#ctx0" brushRef="#br0" timeOffset="421.021">983 587,'24'48,"22"35,13 12,2-4,-6-13,-6-15,-3-14,-4-10,-4-11,-4-7,2-1,-1-4,-1-6,-1-3,-3 1,-5 0</inkml:trace>
  <inkml:trace contextRef="#ctx0" brushRef="#br0" timeOffset="1371.911">3270 1461,'35'-76,"3"2,4 1,2 3,31-35,-61 84,-4 5,1-1,0 2,1-1,1 2,0-1,1 2,0 0,1 0,0 2,1 0,1 1,4-2,-19 11,0 0,0 0,0 0,0 0,0 1,0-1,0 1,1-1,-1 1,0 0,0 0,0 0,1 0,-1 0,0 0,0 1,0-1,1 1,-1 0,0-1,0 1,0 0,0 0,0 1,-1-1,1 0,0 0,0 1,-1-1,1 1,-1 0,1-1,-1 1,0 0,0 0,0 0,0 0,0 0,0 0,0 0,0 0,-1 0,0 0,1 1,-1-1,0 0,0 0,0 0,0 1,0-1,-1 1,-8 47,6-44,1 1,0-1,1 1,-1-1,1 1,0-1,1 1,0 0,0 0,0-1,1 1,0 0,0-1,0 1,1-1,0 1,1-1,-1 0,2 2,2-6,-1 1,1-1,-1 0,1-1,0 1,0-1,0-1,0 1,0-1,0 0,0 0,0 0,-1-1,1 0,0-1,0 1,0-1,-1 0,1 0,-1-1,0 1,1-1,-1 0,1-2,115-67,48-21,-167 92,-1 0,1 1,0-1,0 1,0-1,0 1,-1 0,1 0,0 0,0 0,0 0,0 0,0 0,-1 1,1-1,0 1,0-1,0 1,-1 0,1 0,0 0,-1-1,1 2,-1-1,1 0,-1 0,1 0,-1 1,0-1,0 1,0-1,0 1,0-1,0 1,0 0,0-1,0 1,-1 0,1 0,-1-1,1 1,-1 0,0 0,0 0,0 0,0 0,0 0,0-1,0 1,-1 0,1 0,-1 1,-1 78,0-64,0-1,2 1,0-1,1 1,1-1,0 0,1 1,1-1,1 3,-1-13,-1-1,1 0,0 0,0 0,0 0,0-1,1 1,0-1,0 0,0-1,1 1,-1-1,1 0,0-1,-1 1,1-1,0 0,1-1,-1 1,0-1,0 0,1-1,-1 1,0-1,5-1,18 1</inkml:trace>
  <inkml:trace contextRef="#ctx0" brushRef="#br0" timeOffset="2892.857">8406 275,'3'7,"-31"163,-153 778,179-934,-6 23,2 1,2-1,1 1,2 0,2 0,1 0,8 35,-3-49</inkml:trace>
  <inkml:trace contextRef="#ctx0" brushRef="#br0" timeOffset="15142.179">2450 812,'-8'-5,"-1"0,0 0,0 1,0 0,0 1,-1 0,1 0,-1 1,0 1,0-1,0 2,0-1,0 1,1 1,-1 0,0 0,0 1,0 0,1 1,-1 0,1 0,0 1,0 0,0 1,0 0,1 0,-1 2,-10 10,2 1,0 0,1 2,0 0,2 0,1 2,0 0,2 0,0 1,1 0,2 1,0 0,1 5,4-24,1 1,0-1,0 1,0-1,1 1,0 0,0 0,1 0,-1 0,1 0,0 0,1 0,-1-1,1 1,1 0,-1 0,1 0,0-1,0 1,0-1,1 0,0 1,0-1,0 0,1-1,0 1,0-1,0 1,0-1,1 0,-1-1,1 1,0-1,0 0,1 0,-1-1,5 2,5-3,-1-1,1 0,-1-2,0 1,1-2,-1 0,0-1,0 0,-1-1,1 0,-1-1,0-1,-1 0,0-1,0 0,0-1,-1 0,9-10,18-12,-3-2,0-1,-3-2,0-1,-3-2,-1 0,0-6,-16 36,-22 42,1-5,0 1,2 0,2 0,0 0,2 1,1 0,2 1,0-24,1 0,0 0,1-1,0 1,0 0,0-1,1 0,-1 1,2-1,-1 0,1 0,0-1,0 1,0-1,1 0,0 0,0 0,0-1,0 0,1 0,0 0,0-1,0 1,0-1,0-1,1 1,-1-1,1 0,0-1,-1 0,1 0,0 0,0-1,0 0,0 0,19 0</inkml:trace>
  <inkml:trace contextRef="#ctx0" brushRef="#br0" timeOffset="22791.942">6656 248,'2'1,"0"0,0 1,-1-1,1 1,0 0,-1 0,0-1,1 1,-1 0,0 0,0 0,0 0,0 0,0 1,-1-1,1 0,-1 0,1 1,-1-1,0 0,0 0,0 1,0-1,0 0,0 1,-1-1,1 0,-2 2,-50 193,-75 165,121-305,10-39</inkml:trace>
  <inkml:trace contextRef="#ctx0" brushRef="#br0" timeOffset="23042.067">7079 163,'-15'43,"-13"39,-8 14,-2 1,5-12,4-14,7-16,6-12,7-8,5-6,7-7,4-8</inkml:trace>
  <inkml:trace contextRef="#ctx0" brushRef="#br0" timeOffset="23289.242">6176 558,'48'-5,"50"-11,17-2,3-4,-8 2,-13 5,-9-1,-10 4,-13 3,-9-2,-8 1,-8 3,-6 2,-4 1,-6 8,-14 2,-7 0</inkml:trace>
  <inkml:trace contextRef="#ctx0" brushRef="#br0" timeOffset="23541.35">6346 784,'48'0,"39"-5,16-6,3-1,-6-4,-10 1,-11-2,-10 3,-11 2,-11 0,-4 1,-4-2,-5 1,-2-2,-2 2,-2 2,-6 3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0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87,'2'-1,"-1"0,1-1,-1 1,0 0,1-1,-1 1,0-1,0 1,0-1,0 1,-1-1,1 0,0 1,-1-1,1 0,-1 0,1 0,-1 1,0-1,0 0,0 0,0 0,0 0,0 0,0 1,-1-1,1 0,-1 0,1 1,-1-1,0 0,1 0,-1 1,0-1,0 1,0-1,-1 1,1-1,0 1,0 0,-1 0,1-1,-1 1,1 0,-1 0,0 0,1 1,-1-1,0 0,1 1,-1-1,0 1,0-1,0 1,1 0,-1 0,0 0,0 0,0 0,0 0,1 0,-1 1,0-1,0 1,0-1,1 1,-16 7,1 0,0 1,0 0,1 2,0-1,1 2,0 0,1 1,-3 4,-5 6,1 2,1 0,1 1,1 0,2 2,0 0,2 1,-2 8,9-21,1 0,1 0,0 0,1 0,1 0,0 1,1-1,1 1,1-1,0 1,1-1,3 12,1-15,0 0,0-1,1 0,1 0,0-1,1 1,0-2,0 1,1-1,1-1,-1 0,1-1,1 0,0 0,0-1,1-1,-1 0,1 0,1-2,-1 0,1 0,-1-1,1-1,13 1,-4-2,1-1,-1-1,0-1,-1-1,1 0,0-2,-1-1,0-1,0-1,-1-1,0-1,-1 0,0-2,0 0,-1-1,-1-1,14-14,-11 8,-1 0,-1-2,-1 0,-1-2,-1 1,0-2,-2 0,-2-1,0 0,8-27,-16 42,-1 0,0-1,-1 0,0 0,0 0,-1 0,-1 0,0 0,-1 0,0 0,-1 0,0 0,-1 1,0-1,-1 1,0-1,-1 1,0 1,-1-1,0 1,-1 0,0 0,0 0,-1 1,0 1,-1-1,0 1,0 1,-1-1,0 2,0-1,-1 1,1 1,-1 0,-1 1,1 0,-7-1,-4 3,-1 1,1 1,-1 1,1 1,0 0,0 2,0 1,0 1,-16 7,6-3</inkml:trace>
  <inkml:trace contextRef="#ctx0" brushRef="#br0" timeOffset="734.637">1 256,'147'26,"-57"-22,0-5,0-4,17-5,19-2,409-19,-245 33,-279-2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23,'1'-1,"-1"1,1 0,-1-1,0 1,1-1,-1 1,0 0,1-1,-1 1,0-1,0 1,0-1,1 1,-1-1,0 1,0-1,0 0,0 1,0-1,0 1,0-1,0 1,0-1,0 1,0-1,0 1,-1-1,1 1,0-1,0 1,0-1,-1 1,1-1,0 1,-1-1,1 1,0 0,-1-1,1 1,-1-1,1 1,0 0,-1 0,1-1,-1 1,1 0,-1 0,1-1,-1 1,1 0,-1 0,1 0,-1 0,1 0,-1 0,0 0,1 0,-1 0,1 0,-1 0,1 0,-1 0,1 0,-1 1,0-1,-39-1,-150 60,185-58,-50 20,54-21,0 1,0-1,1 0,-1 1,0-1,0 1,0-1,1 1,-1-1,0 1,1-1,-1 1,0 0,1-1,-1 1,1 0,-1 0,1-1,-1 1,1 0,-1 0,1 0,0 0,0 0,-1 0,1-1,0 1,0 0,0 0,0 0,0 0,0 0,0 0,0 0,1 0,-1 0,0 0,1-1,-1 1,0 0,1 0,-1 0,1-1,-1 1,1 0,-1 0,1-1,0 1,-1 0,1-1,0 1,0-1,-1 1,2-1,93 43,-85-41,0 1,0 0,0 0,-1 1,0 1,1 0,-2 0,1 0,0 1,2 3,-10-7,0 0,0 0,0-1,0 1,0 0,-1 0,1 0,-1 0,1 0,-1 0,0 0,1 0,-1 0,0 0,0 0,-1 0,1 0,0 0,-1 0,1 0,-1 0,0 0,1 0,-1 0,0-1,0 1,0 0,-1 0,1-1,0 1,0-1,-1 1,-1 0,-51 50,-17-2,-49 48,117-96,1 0,0 1,0 0,1-1,-1 1,1 0,-1 0,1 0,0 0,0 0,0 0,0 0,0 0,1 0,0 1,-1-1,1 0,1 0,-1 0,0 1,1-1,-1 0,1 0,0 0,0 0,0 0,1 0,-1 0,1 0,-1 0,1-1,0 1,0-1,0 1,0-1,1 0,-1 0,1 0,-1 0,1 0,1 0,15 10,1-2,0-1,0 0,1-2,0 0,0-1,9 1,-16-4,6 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1,'-47'337,"-94"384,136-689,1-1,2 0,1 1,1 0,2-1,1 1,6 20,11 25,-11-60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402 18,'-16'-2,"2"-2,0 0,0 2,0-1,-1 2,1 0,0 0,-1 2,1 0,0 0,0 1,0 1,0 1,0 0,0 0,1 1,0 1,0 0,0 1,-2 3,4 2,0 2,0-1,2 1,0 1,0 0,2 0,0 0,0 1,2 0,0 1,0-1,2 1,0 0,1-1,1 1,0 1,1-1,2 8,-2-22,0-1,0 1,1-1,0 1,-1 0,1-1,0 1,0-1,0 0,0 1,1-1,-1 0,1 0,-1 1,1-1,0-1,0 1,0 0,0 0,0-1,0 1,0-1,0 1,1-1,-1 0,1 0,-1 0,1 0,-1-1,1 1,-1-1,1 1,0-1,-1 0,1 0,0 0,-1 0,2-1,96-33,-70 13,-1 0,-2-2,0-1,-1-1,-2-1,0-1,-2-1,-1-1,13-25,12-31,-46 114,-10 13,3 0,1 0,2 1,2 0,1 0,4 11,34 50,-29-88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76,'-4'8,"0"0,1 1,-1 0,2 0,-1 0,1 0,1 0,0 1,0-1,1 0,0 1,0-1,1 1,1-1,-1 0,2 0,-1 0,1 0,0 0,1 0,0-1,0 0,1 0,0 0,1 1,-4-8,0 0,-1 0,1 0,0 0,0 0,-1 0,1-1,0 1,0-1,0 1,0-1,0 0,0 1,0-1,0 0,0 0,0 0,0-1,0 1,0-1,0 1,0-1,0 1,-1-1,1 0,0 0,0 0,-1 0,1 0,0 0,-1-1,1 1,0-1,46-51,113-195,-161 248,1 0,-1 1,0-1,0 1,1-1,-1 0,0 1,0-1,1 0,-1 0,0 1,1-1,-1 0,0 0,1 1,-1-1,1 0,-1 0,0 0,1 0,-1 1,1-1,-1 0,0 0,1 0,-1 0,1 0,-1 0,1 0,-1 0,0 0,1 0,-1-1,1 1,-1 0,0 0,1 0,-1 0,1-1,-1 1,0 0,1 0,-1-1,0 1,1 0,-1-1,0 1,0 0,1-1,-1 1,0 0,0-1,1 1,-7 42,5-40,-30 250,10-82,15-93,-3-1,-3 0,-4-1,-3 0,-3-2,-31 69,49-131,-1 0,1 0,-2-1,0 0,0 0,-1 0,0-1,0 1,-1-2,0 1,-1-1,0-1,0 0,-1 0,0 0,0-1,0-1,-1 0,0 0,-1-1,9-4,0 0,0 0,0 0,0 0,0-1,0 1,0-1,0 0,0 0,0 0,0 0,1-1,-1 1,0-1,1 1,-1-1,1 0,0 0,-1 0,1 0,0-1,0 1,0 0,1-1,-1 0,1 1,-1-1,1 0,0 0,0 0,0 0,0 0,1 0,-12-104,15 72,1 1,2-1,1 1,2 0,5-11,1 4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0,6 0,2 0,3 0,1-5,0-1,1 0,-1 1,0 2,0 0,-1 2,1 1,-1 0,0 0,-9 0,-9 1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55,'34'0,"15"0,5-4,-3-3,1 1,-5 1,-5-3,-5-1,-4 2,-3 2,-6 1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23,'9'5,"9"1,5 0,4-1,2-1,1-7,1-2,-2-1,1 1,-1 1,0 2,-1 0,-4-3,-3-1,1 0,-3 1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6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29,'-11'-5,"1"0,-1 1,0 0,0 1,0 1,-1 0,1 0,-1 1,1 0,-1 1,1 1,-1 0,1 0,0 1,-1 0,1 1,0 1,0-1,1 2,-1-1,1 2,0-1,0 1,1 1,0 0,0 0,0 1,-2 3,4-2,1 0,0 0,0 1,1-1,0 1,1 1,0-1,1 0,0 1,0 0,1 0,0 9,2-16,-1 1,1-1,1 1,-1-1,1 1,0-1,0 1,0-1,0 1,1-1,0 0,0 0,0 0,0 0,0 0,1 0,0-1,0 1,0-1,0 0,1 0,-1 0,1 0,-1 0,1-1,0 0,0 0,0 0,1 0,-1 0,4 0,4 0,0-1,0 0,0-1,0 0,0-1,-1 0,1-1,0-1,-1 0,1 0,-1-1,0 0,0-1,0 0,-1-1,0 0,0-1,0 0,-1 0,2-3,27-15,-8 3,-1 0,-1-2,-1-2,22-25,-33 34,16-29,-27 70,-33 157,13 74,-42 124,53-355,-2 0,0-1,-1 1,-2-2,0 1,-2-1,0 0,-1-1,-1-1,-1 0,-1 0,-1-2,-1 0,0 0,-1-2,-1 0,-18 11,33-24,0 0,0-1,0 1,0-1,0 0,0 0,-1 0,1-1,-1 1,0-1,1 0,-1 0,0-1,1 0,-1 1,0-2,0 1,1 0,-1-1,0 0,1 0,-1-1,0 1,1-1,0 0,-1 0,1 0,0-1,0 1,0-1,1 0,-1 0,1 0,-1-1,1 1,0-1,0 0,1 0,-1 0,-1-3,2-6,0 1,1-1,1 0,0 1,0-1,2 0,-1 1,1-1,1 1,0 0,1 0,1 0,-1 0,2 1,0 0,0 0,1 0,0 1,1 0,2-2,13-15,1 2,1 1,1 1,1 1,1 1,25-13,-38 24,0-1,1 2,0 0,0 1,1 1,0 1,1 0,-1 1,1 1,0 0,0 2,1 0,-1 1,0 1,0 0,1 2,2 0,49 44,-60-32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0.7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170 368,'197'22,"31"-45,-203 22,-18 0,0 0,0 1,0 0,0 0,0 0,0 1,0 0,0 1,0 0,-1 0,1 0,4 3,-5 1</inkml:trace>
  <inkml:trace contextRef="#ctx0" brushRef="#br0" timeOffset="314.464">0 622,'24'0,"13"0,5 0,4 0,0 0,2 0,-3 0,-4 0,0 0,-1 0,-4 0,-2 0,-3 0,-1 0,-2 0,-5 4,-6-2,-7-2</inkml:trace>
  <inkml:trace contextRef="#ctx0" brushRef="#br0" timeOffset="1080.509">424 1,'20'33,"5"-15,1 0,1-2,0-1,1-2,1 0,19 4,114 58,-136-59,-20-14,1 1,0 0,-1 0,0 0,0 1,0 0,0 0,0 1,-1-1,0 1,0 0,0 1,-1-1,0 1,0 0,0 0,-1 0,1 1,-2-1,1 1,-1 0,0-1,0 1,-1 0,0 0,0 0,0 6,-6-2,0-1,0 1,-1-1,-1 0,0-1,0 0,-1 0,0 0,0-1,-1 0,0 0,-1-1,1-1,-1 1,-1-2,1 1,-1-1,-4 0,7 0,-73 39,2 4,3 3,0 5,60-43,0 1,2 0,0 1,0 0,1 1,1 1,1 0,-6 12,15-20,4-4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6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17,'5'5,"6"1,6 0,5-1,4-1,2-2,1-1,0 0,1-1,-1 0,0-1,0 1,-1-5,1-2,-1 1,0-4,0 0,-5 2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7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0,'10'5,"7"1,2 5,2 1,2-3,2-2,2-2,0-2,-3-7,-2-2,1-1,1 2,1 1,1 1,1 2,1 0,-5 1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5.1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1,'32'31,"77"279,-41-39,-23-127,-45-145,0 1,0-1,0 1,0-1,1 1,-1-1,0 1,0-1,1 1,-1-1,0 1,1 0,-1-1,0 1,1 0,-1-1,0 1,1 0,-1-1,1 1,-1 0,1 0,-1 0,0-1,1 1,-1 0,1 0,-1 0,1 0,-1 0,1 0,-1 0,1 0,-1 0,1 0,-1 0,1 0,-1 0,1 0,-1 1,1-1,-1 0,1 0,-1 1,1-1,-1 0,0 0,1 1,-1-1,0 0,1 1,-1-1,0 1,1-1,-1 0,0 1,0-1,1 1,-1-1,0 1,0-1,0 1,0-1,6-42,6-112,0 77,5 1,2 0,6-4,10-42,-58 131,20-6,-10 7</inkml:trace>
  <inkml:trace contextRef="#ctx0" brushRef="#br0" timeOffset="549.823">790 508,'-76'67,"37"-22,2 1,1 2,3 2,-11 24,36-58</inkml:trace>
  <inkml:trace contextRef="#ctx0" brushRef="#br0" timeOffset="1135.358">452 480,'48'39,"0"14,-2 3,-4 1,-1 2,0 8,-33-52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1,'16'56,"81"415,-22-149,-75-323,1 0,-1 1,1-1,-1 0,1 0,-1 1,1-1,0 0,-1 1,1-1,0 0,0 1,-1-1,1 1,0 0,0-1,0 1,0-1,-1 1,1 0,0 0,0 0,0-1,0 1,0 0,0 0,0 0,0 0,0 1,0-1,-1 0,1 0,0 0,0 1,0-1,0 0,0 1,-1-1,1 1,0-1,0 1,-1 0,1-1,0 1,-1-1,1 1,0 0,-1 0,1-1,-1 1,1 0,-1 0,0 0,1 0,-1 0,0-1,0 1,1 0,-1 0,0 0,0 0,39-146,-25 74,77-278,-75 267,18-46,-25 114</inkml:trace>
  <inkml:trace contextRef="#ctx0" brushRef="#br0" timeOffset="1761.982">536 735,'-8'14,"0"0,1 1,0 0,1 1,1-1,0 1,1 0,1 0,1 1,0-1,1 0,0 1,2 5,-1-19,1 0,-1 0,1-1,0 1,-1-1,1 1,0 0,1-1,-1 1,0-1,1 0,-1 0,1 1,0-1,0 0,0 0,0 0,0-1,0 1,0 0,0-1,1 0,-1 1,1-1,-1 0,1 0,0 0,-1-1,1 1,0-1,-1 1,1-1,0 0,0 0,-1 0,1 0,0-1,-1 1,1-1,0 1,-1-1,1 0,0 0,-1-1,0 1,1 0,-1-1,0 1,1-1,-1 0,0 0,0 1,-1-2,1 1,0 0,-1 0,1-1,5-6,-1 0,0 0,0-1,-1 0,0 0,-1 0,0-1,0 0,-1 1,-1-1,0 0,0-1,-1 1,-1 0,0 0,0 0,-1-1,-1 1,0 0,0 0,-4-9,5 18,0 0,0 0,0 0,0 0,0 0,-1 1,1-1,-1 0,0 1,1-1,-1 1,0-1,0 1,0 0,0 0,0 0,0 0,0 0,0 0,0 0,0 1,-1-1,1 1,0 0,0 0,-1 0,-17 1</inkml:trace>
  <inkml:trace contextRef="#ctx0" brushRef="#br0" timeOffset="2084.56">1102 707,'-29'34,"-10"15,-2 0,5-4,9-4,4-10,6-5,1-7,4-7</inkml:trace>
  <inkml:trace contextRef="#ctx0" brushRef="#br0" timeOffset="2383.456">847 707,'0'19,"4"7,8 3,0 2,4-5,4-1,3-1,2 1,3-5,-5 0,0-4,-5 1,-6 1,-4 3,-3-1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8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1 129,'17'30,"6"166,-7-100,-13-70,0 0,2 0,1-1,1 1,1-1,1-1,1 0,5 8,-15-33,0 1,1-1,-1 1,0 0,0-1,0 1,0 0,1-1,-1 1,0 0,0-1,0 1,1 0,-1-1,0 1,1 0,-1 0,0 0,1-1,-1 1,0 0,1 0,-1 0,0-1,1 1,-1 0,0 0,1 0,-1 0,1 0,-1 0,0 0,1 0,-1 0,1 0,-1 0,0 0,1 0,-1 1,0-1,1 0,-1 0,0 0,1 0,-1 1,0-1,1 0,-1 0,0 1,1-1,-1 0,0 0,0 1,1-1,-1 0,0 1,0-1,0 0,0 1,1-1,-1 1,3-39,-3 35,3-36,2 0,2 1,1 0,3 1,0-1,5-5,73-231,-64 179,-26 94,-1 10</inkml:trace>
  <inkml:trace contextRef="#ctx0" brushRef="#br0" timeOffset="755.474">452 551,'0'0,"-1"31,1 0,2 0,0-1,2 1,2-1,1 1,4 9,-11-38,0 0,1 0,-1-1,0 1,1 0,-1 0,1 0,0-1,0 1,0 0,-1-1,1 1,1-1,-1 1,0-1,0 0,0 1,1-1,-1 0,1 0,-1 0,1 0,-1 0,1 0,0 0,0 0,-1-1,1 1,0-1,0 1,0-1,-1 0,1 0,0 0,0 0,0 0,0 0,-1 0,1-1,0 1,0-1,0 1,-1-1,1 1,0-1,-1 0,1 0,0 0,-1 0,1 0,-1-1,0 1,1 0,-1-1,96-124,-37 11,-59 115,0 0,0 0,0 0,0 0,0 0,0 0,0 0,0 1,0-1,0 0,0 1,0-1,0 1,-1-1,1 1,0 0,0-1,0 1,0 0,-1-1,1 1,0 0,-1 0,1 0,-1 0,1 0,-1-1,1 1,-1 0,0 0,1 0,-1 0,0 0,0 0,0 0,0 1,0-1,0 0,0 0,0 0,0 0,0 0,0 0,-1 0,1 0,0 0,-1 0,1 0,-1-1,0 2,1-1,-2 205,-23-64,22-120,-1-1,0 1,-2-1,0 0,-2 0,0-1,-1 0,-1-1,-1 0,-1 0,0-1,-2 0,0-2,-5 5,18-19,-1 1,1-1,-1 1,0-1,0 0,0 0,0 0,0 0,0 0,-1-1,1 1,-1-1,1 1,-1-1,0 0,1 0,-1 0,0 0,0 0,1-1,-1 1,0-1,0 0,0 0,0 0,0 0,0-1,0 1,1-1,-1 1,0-1,0 0,1 0,-1-1,0 1,1 0,-1-1,1 1,0-1,0 0,-1 0,1 0,0 0,-1-2,1-7,1 1,0-1,0 1,1-1,0 1,1-1,0 1,1-1,0 1,1 0,0 0,0 0,1 0,1 0,-1 1,2 0,-1 0,1 0,6-7,2-8,117-169,-118 169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6.8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424 340,'0'0,"-1"0,1 0,-1 0,1 0,-1 0,1 0,-1 0,1 0,-1 0,1 0,-1 0,1 0,-1-1,1 1,-1 0,1 0,-1-1,1 1,-1 0,1-1,0 1,-1 0,1-1,0 1,-1-1,1 1,0-1,-1 1,1 0,0-1,0 1,0-1,-1 1,1-1,0 1,0-1,0 1,0-1,0 0,0 1,0-1,0 1,0-1,0 1,0-1,0 1,1-1,-1 1,0-1,0 1,0-1,1 1,-1-1,0 1,1 0,-1-1,0 1,1-1,-1 1,0 0,1-1,-1 1,1 0,-159-7,147 9,0 0,1 0,-1 1,1 1,0 0,0 0,0 1,0 0,1 1,0 0,0 0,-6 6,12-9,0 0,0-1,0 1,0 1,0-1,1 0,-1 1,1-1,0 1,0 0,0 0,1-1,-1 1,1 0,0 1,0-1,0 0,1 0,-1 0,1 0,0 1,0-1,1 0,-1 0,1 0,0 1,0-1,1 0,-1 0,1-1,0 1,0 0,1 2,3 0,-1 0,1 0,0 0,1-1,-1 0,1-1,0 1,1-1,-1 0,1-1,-1 0,1 0,0-1,0 0,0 0,0-1,1 0,-1 0,0-1,1 0,-1 0,1-1,-60 8,38-1,1-1,0 2,0-1,1 2,0-1,0 1,0 1,1 0,1 1,0 0,0 0,1 1,0 0,1 0,0 1,0 0,2 0,0 1,-2 6,-28 117,35-130,-1 0,1-1,0 1,1-1,0 1,0-1,0 1,0-1,1 0,0 1,0-1,0 0,1 0,-1 0,1-1,1 1,-1-1,1 1,-1-1,1 0,0 0,1-1,3 4,-4-4,0 1,-1-1,2 0,-1 0,0 0,1-1,-1 1,1-1,0 0,-1 0,1-1,0 0,0 1,0-2,0 1,1 0,-1-1,0 0,0 0,0-1,0 0,0 1,0-2,0 1,0 0,0-1,0 0,-1 0,1-1,-1 1,1-1,-1 0,3-2,1-12</inkml:trace>
  <inkml:trace contextRef="#ctx0" brushRef="#br0" timeOffset="501.382">368 1,'-9'7,"-1"0,2 0,-1 1,1 1,1-1,-1 1,2 0,-1 1,1 0,0 0,1 0,1 1,-1 0,2-1,-1 1,2 1,-1-1,1 0,1 1,0-1,1 1,0 4,-27 254,-1 21,-29 48,31-197,24-120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9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19,'0'0,"-1"1,1-1,0 0,0 1,-1-1,1 1,0-1,0 1,0-1,0 1,-1-1,1 1,0-1,0 1,0-1,0 1,0-1,0 1,1-1,-1 0,0 1,0-1,0 1,0-1,0 1,1-1,-1 1,0-1,0 0,1 1,-1-1,0 1,1-1,-1 0,0 1,1-1,-1 0,1 0,-1 1,1-1,-1 0,0 0,1 0,-1 1,1-1,-1 0,1 0,-1 0,1 0,-1 0,1 0,-1 0,1 0,-1 0,1 0,-1 0,1 0,-1 0,1-1,-1 1,20 5,0-1,0-1,0-1,0 0,0-2,0 0,1-2,1 0,96-25,-37 7,-66 22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0,'20'0,"10"0,6 0,1 0,-1 0,-2 0,-1 0,-2 0,-2 0,-5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1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29,'4'0,"7"0,7-4,4-3,3 1,3 2,1 0,0 2,1 1,-1 0,0 1,0 1,-5-1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25,'-10'-4,"0"0,0 0,0 1,0 0,0 1,-1 0,1 1,-1 0,1 1,-1 0,1 0,-1 1,1 1,0-1,-1 2,1-1,0 2,0-1,0 1,1 1,0 0,-1 0,2 1,-6 4,-59 92,71-99,1 0,-1 0,1 1,-1-1,1 1,0-1,0 1,1 0,-1-1,1 1,0 0,0-1,0 1,0 0,1-1,-1 1,1 0,0-1,0 1,0-1,1 1,-1-1,1 0,0 0,0 1,0-1,0 0,1-1,-1 1,1 0,2 1,2-2,0 0,1-1,-1 1,0-2,1 1,-1-1,0-1,1 1,-1-1,1 0,-1-1,0 0,0 0,0 0,0-1,0 0,-1 0,1-1,-1 0,0 0,0-1,0 1,-1-1,0-1,1 0,14-8,128-122,-117 103,-31 33,0-1,1 1,-1 0,0-1,1 1,-1 0,1-1,-1 1,1 0,-1-1,1 1,-1 0,1 0,-1 0,1 0,-1-1,1 1,0 0,-1 0,1 0,-1 0,1 0,-1 0,1 1,-1-1,1 0,-1 0,1 0,-1 0,1 1,-1-1,1 0,-1 0,1 1,-1-1,1 0,-1 1,1-1,-1 0,0 1,1-1,-1 1,0-1,1 1,-1-1,0 1,0-1,0 1,1-1,-1 1,0-1,0 1,0-1,0 1,0-1,0 1,0 0,0-1,0 1,0-1,0 1,0-1,0 1,-1-1,1 1,0-1,0 1,-1 0,3 51,-3-46,-13 229,-15-70,15-97,7-27,-1-1,-2 0,-2 0,-2-1,-1 0,-2-1,-1-1,-8 8,13-28,0 0,-2-1,0-1,-1 0,0-1,-1-1,-2 1,18-13,-1 1,1-1,-1 1,0-1,0 0,0 0,0 1,0-1,0-1,0 1,0 0,0 0,-1-1,1 0,0 1,0-1,-1 0,1 0,0 0,0 0,-1 0,1-1,0 1,0-1,0 1,0-1,-1 0,1 0,0 0,0 0,1 0,-1 0,0-1,0 1,0-1,1 1,-1-1,1 0,-1 1,1-1,0 0,0 0,0 0,0 0,0 0,0 0,0 0,1-1,-1 1,1 0,-1 0,1 0,0-2,1-12,1 0,1 0,1 0,0 1,1-1,0 1,1 0,1 1,1-1,0 1,0 1,2-1,173-238,-155 213,-16 25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4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1 481,'14'0,"10"0,5 0,3 0,0 0,1 0,-2 0,-1 0,-5-5,-3-1,1 0,0 1,-3 1</inkml:trace>
  <inkml:trace contextRef="#ctx0" brushRef="#br0" timeOffset="279.74">254 283,'-4'19,"-3"12,1 4,1 2,1-1,2-2,1-1,0-3,-3-5,-2-3,0 1,1 0,2 1,1 2,1 1,1 0,0-4</inkml:trace>
  <inkml:trace contextRef="#ctx0" brushRef="#br0" timeOffset="797.925">536 1,'81'336,"-74"-75,-10-153,12-90,6-52,-12 25,68-154,-33 80,-3-1,17-69,-30 92,-39 86,8-11</inkml:trace>
  <inkml:trace contextRef="#ctx0" brushRef="#br0" timeOffset="1134.331">903 565,'-10'29,"-2"14,4 0,10-7,8-10,3-15,4-8,-1-10,2-4,-2-4,0-6,3-2,-2-4,-3-1,-5-1,-9 5,-8 6,-4 6</inkml:trace>
  <inkml:trace contextRef="#ctx0" brushRef="#br0" timeOffset="1884.273">1299 565,'-21'106,"21"-103,0-1,0 0,0 1,1-1,-1 0,1 0,-1 0,1 0,0 1,0-1,0 0,0 0,0 0,1-1,-1 1,0 0,1 0,-1-1,1 1,0-1,0 1,-1-1,1 0,0 0,0 1,0-1,0-1,1 1,-1 0,0 0,0-1,0 1,1-1,-1 0,0 0,0 0,1 0,-1 0,0 0,0-1,1 1,-1-1,0 1,0-1,0 0,0 0,0 0,0 0,0 0,0 0,0-1,0 1,-1-1,1 1,-1-1,1 0,-1 1,1-1,-1-1,54-88,-54 91,0 0,-1 0,1 0,0 0,0 0,-1 0,1 0,0 0,0 1,-1-1,1 0,0 0,0 1,-1-1,1 0,0 1,-1-1,1 1,-1-1,1 1,-1-1,1 1,-1 0,1-1,-1 1,1 0,-1-1,0 1,1 0,-1-1,0 1,0 0,1 0,-1-1,0 1,0 0,0 0,0-1,0 1,0 0,0 0,0 0,0-1,-1 1,1 0,0-1,0 1,-1 0,1 0,0-1,-1 1,1 0,-1-1,1 1,-1-1,1 1,-1-1,1 1,0 2,0 61,-2 1,-3-1,-3 0,-11 39,13-71,-3 0,0-1,-2 1,-1-2,-2 0,-1-1,-1 0,-1-1,-7 7,23-33,1 0,-1 0,0-1,0 1,0 0,0 0,0-1,0 1,-1-1,1 1,0-1,-1 1,1-1,-1 0,1 0,-1 0,0 0,0 0,1 0,-1 0,0 0,0-1,0 1,0-1,0 0,0 1,0-1,0 0,0 0,0 0,0 0,0-1,0 1,0 0,0-1,1 1,-1-1,0 0,0 0,0 0,1 0,-1 0,0 0,1 0,-1 0,1-1,-1 1,1-1,0 1,-1-1,1 1,0-1,0 0,0 1,0-1,1 0,-1 0,0 0,1 0,-1 0,1-1,1-7,0-1,1 0,0 1,1-1,0 1,1 0,0 0,1 0,0 0,0 1,1 0,0 0,1 1,0-1,0 1,0 1,1-1,1 1,-1 1,1 0,0 0,1 1,-1 0,1 0,1 0,66-30,-58 30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1,'2'1,"0"0,0 1,-1-1,1 1,0-1,-1 1,1 0,-1 0,1 0,-1 0,0 0,0 0,0 0,0 0,0 0,0 0,-1 1,1-1,-1 0,0 0,1 1,-1-1,0 0,0 1,-1 0,2 0,-2 18,0 0,-1-1,-1 0,-1 1,0-1,-2 0,-1-1,0 0,-1 0,-9 14,-5 19,-60 145,75-171,-12 74,19-97,0 0,0 0,0 0,1 0,-1-1,1 1,-1 0,1 0,0-1,0 1,1 0,-1-1,0 1,1-1,0 0,-1 1,1-1,0 0,0 0,0 0,1 0,-1 0,0-1,1 1,-1-1,1 0,-1 1,1-1,0 0,-1 0,1-1,0 1,134 2,-94-20,-31 4</inkml:trace>
  <inkml:trace contextRef="#ctx0" brushRef="#br0" timeOffset="466.377">0 311,'0'-5,"5"-1,6 0,6 1,5 2,4 1,2 0,1 2,0 0,1 0,-1 1,0-1,0 0,-1 0,0 0,-4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0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557 117,'0'-5,"1"1,-1 0,0 0,0-1,-1 1,1 0,-1 0,0 0,0-1,0 1,-1 0,1 0,-1 1,0-1,0 0,0 0,-1 1,1 0,-1-1,0 1,0 0,0 0,0 0,-1 1,1-1,-1 1,1 0,-1 0,0 0,0 0,0 1,0 0,0 0,0 0,-3-1,-10 0,0 1,0 0,-1 1,1 1,0 1,0 0,0 1,0 1,0 1,1 0,-1 1,1 0,1 2,0 0,0 1,0 0,1 1,0 1,1 0,0 1,1 0,1 1,0 0,0 1,1 0,1 0,0 2,2-1,-1 1,2 0,0 0,1 0,0 2,-4 18,5-27,1 0,0 0,0 1,1-1,0 1,1-1,0 1,1 0,0-1,0 1,1-1,0 1,1-1,0 1,0-1,4 8,-1-13,0 0,0-1,0 1,0-1,1 0,-1-1,1 1,0-1,0-1,0 1,0-1,0 0,0 0,0 0,0-1,1 0,-1 0,0-1,0 0,0 0,0 0,0-1,0 1,0-2,0 1,-1-1,1 1,-1-2,0 1,0 0,4-4,36-24,-1-1,-2-3,-1-1,-2-2,-2-2,-1-1,21-34,-12 20,47-60,-92 115,0-1,0 1,0-1,0 1,0-1,0 1,0-1,0 1,1-1,-1 1,0 0,0-1,0 1,1-1,-1 1,0-1,1 1,-1 0,0-1,1 1,-1 0,0-1,1 1,-1 0,1 0,-1-1,1 1,-1 0,1 0,-1 0,1-1,-1 1,1 0,-1 0,1 0,-1 0,1 0,-1 0,1 0,-1 0,1 0,-1 0,1 1,-1-1,1 0,-1 0,0 0,1 0,-1 1,1-1,-1 0,1 1,-1-1,0 0,1 1,-1-1,0 0,1 1,-1-1,0 1,0-1,1 0,-1 1,0-1,0 1,0-1,1 1,-1-1,1 41,-1-33,-1 38,-1-26,0 1,2 0,0-1,2 1,0 0,1-1,1 1,1-1,1 0,1-1,1 1,4 6,-5-11,2 0,0 0,1-1,0-1,1 0,1 0,0-1,1-1,0 0,7 5,0-6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0,'-34'49,"-73"72,-92 115,197-230,9-13,1-3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1,'-1'1,"1"1,-1-1,1 1,-1-1,1 1,0-1,0 1,0 0,-1-1,1 1,1 0,-1-1,0 1,0-1,1 1,-1 0,1-1,-1 1,1-1,0 1,-1-1,1 1,0-1,0 0,0 0,0 1,0-1,1 1,143 210,-91-86,-35-106,-9-18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47,'312'0,"-154"-39,-140 32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1,'20'4,"10"3,10-1,3-2,0 0,-4-2,-3-1,-3 0,-2-1,-2-1,-1-4,0-1,-1 0,1 1,-5 1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0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87,'2'-1,"-1"0,1-1,-1 1,0 0,1-1,-1 1,0-1,0 1,0-1,0 1,-1-1,1 0,0 1,-1-1,1 0,-1 0,1 0,-1 1,0-1,0 0,0 0,0 0,0 0,0 0,0 1,-1-1,1 0,-1 0,1 1,-1-1,0 0,1 0,-1 1,0-1,0 1,0-1,-1 1,1-1,0 1,0 0,-1 0,1-1,-1 1,1 0,-1 0,0 0,1 1,-1-1,0 0,1 1,-1-1,0 1,0-1,0 1,1 0,-1 0,0 0,0 0,0 0,0 0,1 0,-1 1,0-1,0 1,0-1,1 1,-16 7,1 0,0 1,0 0,1 2,0-1,1 2,0 0,1 1,-3 4,-5 6,1 2,1 0,1 1,1 0,2 2,0 0,2 1,-2 8,9-21,1 0,1 0,0 0,1 0,1 0,0 1,1-1,1 1,1-1,0 1,1-1,3 12,1-15,0 0,0-1,1 0,1 0,0-1,1 1,0-2,0 1,1-1,1-1,-1 0,1-1,1 0,0 0,0-1,1-1,-1 0,1 0,1-2,-1 0,1 0,-1-1,1-1,13 1,-4-2,1-1,-1-1,0-1,-1-1,1 0,0-2,-1-1,0-1,0-1,-1-1,0-1,-1 0,0-2,0 0,-1-1,-1-1,14-14,-11 8,-1 0,-1-2,-1 0,-1-2,-1 1,0-2,-2 0,-2-1,0 0,8-27,-16 42,-1 0,0-1,-1 0,0 0,0 0,-1 0,-1 0,0 0,-1 0,0 0,-1 0,0 0,-1 1,0-1,-1 1,0-1,-1 1,0 1,-1-1,0 1,-1 0,0 0,0 0,-1 1,0 1,-1-1,0 1,0 1,-1-1,0 2,0-1,-1 1,1 1,-1 0,-1 1,1 0,-7-1,-4 3,-1 1,1 1,-1 1,1 1,0 0,0 2,0 1,0 1,-16 7,6-3</inkml:trace>
  <inkml:trace contextRef="#ctx0" brushRef="#br0" timeOffset="734.637">1 256,'147'26,"-57"-22,0-5,0-4,17-5,19-2,409-19,-245 33,-279-2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23,'1'-1,"-1"1,1 0,-1-1,0 1,1-1,-1 1,0 0,1-1,-1 1,0-1,0 1,0-1,1 1,-1-1,0 1,0-1,0 0,0 1,0-1,0 1,0-1,0 1,0-1,0 1,0-1,0 1,-1-1,1 1,0-1,0 1,0-1,-1 1,1-1,0 1,-1-1,1 1,0 0,-1-1,1 1,-1-1,1 1,0 0,-1 0,1-1,-1 1,1 0,-1 0,1-1,-1 1,1 0,-1 0,1 0,-1 0,1 0,-1 0,0 0,1 0,-1 0,1 0,-1 0,1 0,-1 0,1 0,-1 1,0-1,-39-1,-150 60,185-58,-50 20,54-21,0 1,0-1,1 0,-1 1,0-1,0 1,0-1,1 1,-1-1,0 1,1-1,-1 1,0 0,1-1,-1 1,1 0,-1 0,1-1,-1 1,1 0,-1 0,1 0,0 0,0 0,-1 0,1-1,0 1,0 0,0 0,0 0,0 0,0 0,0 0,0 0,1 0,-1 0,0 0,1-1,-1 1,0 0,1 0,-1 0,1-1,-1 1,1 0,-1 0,1-1,0 1,-1 0,1-1,0 1,0-1,-1 1,2-1,93 43,-85-41,0 1,0 0,0 0,-1 1,0 1,1 0,-2 0,1 0,0 1,2 3,-10-7,0 0,0 0,0-1,0 1,0 0,-1 0,1 0,-1 0,1 0,-1 0,0 0,1 0,-1 0,0 0,0 0,-1 0,1 0,0 0,-1 0,1 0,-1 0,0 0,1 0,-1 0,0-1,0 1,0 0,-1 0,1-1,0 1,0-1,-1 1,-1 0,-51 50,-17-2,-49 48,117-96,1 0,0 1,0 0,1-1,-1 1,1 0,-1 0,1 0,0 0,0 0,0 0,0 0,0 0,1 0,0 1,-1-1,1 0,1 0,-1 0,0 1,1-1,-1 0,1 0,0 0,0 0,0 0,1 0,-1 0,1 0,-1 0,1-1,0 1,0-1,0 1,0-1,1 0,-1 0,1 0,-1 0,1 0,1 0,15 10,1-2,0-1,0 0,1-2,0 0,0-1,9 1,-16-4,6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9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621 193,'-4'3,"1"0,-1 1,0-1,1 1,0 0,0 0,0 0,1 0,-1 1,1-1,0 1,0-1,0 1,1 0,0 0,-2 2,-10 38,2 1,2 0,2 0,-1 29,3-26,-27 427,21-324,11-168,0-3</inkml:trace>
  <inkml:trace contextRef="#ctx0" brushRef="#br0" timeOffset="246.809">0 164,'44'-5,"32"-1,19 0,7-4,-4 0,-4 2,-9 2,-4 2,-6 2,-12 1,-6 0,-4 2,-5-1,-7 1,-5-1,-4 0,-3 5,-6 2</inkml:trace>
  <inkml:trace contextRef="#ctx0" brushRef="#br0" timeOffset="528.839">1158 672,'-22'37,"1"2,2 0,2 2,2 0,0 5,13-42,-1 0,1 0,0 1,0-1,1 1,-1-1,1 1,0-1,0 1,1 0,-1 0,1 0,0-1,0 1,1 0,-1 0,1-1,0 1,1 0,-1-1,1 1,0-1,0 0,0 1,0-1,1 0,0 0,0 0,0-1,0 1,1-1,-1 0,1 0,0 0,0 0,0-1,0 1,0-1,9-2,0 0,1 0,-1-2,0 0,0 0,-1-1,1-1,0 0,-1-1,0 0,0-1,-1 0,1-1,-1 0,-1 0,1-2,-1 1,-1-1,0-1,0 0,7-10,-10 14,0-1,0 0,-1 0,0-1,0 1,-1-1,0 0,0 0,-1-1,0 1,0-1,-1 0,0 1,0-1,-1 0,-1 0,0 0,0 0,0 0,-1 0,0 0,-1 0,0 1,-1-1,1 0,-2 1,1 0,-1 0,0 0,-1 0,-2-3,-1 2,0 1,0 0,-1 1,0 0,0 0,-1 1,1 0,-1 1,-1 0,1 0,-1 1,0 1,0-1,0 2,0 0,0 0,-1 1,1 0,0 1,-1 0,1 1,-10 2,-7 3</inkml:trace>
  <inkml:trace contextRef="#ctx0" brushRef="#br0" timeOffset="932.56">1779 644,'-37'42,"3"2,2 1,1 2,3 1,-2 9,29-55,-4 5,1 1,0-1,0 1,0 0,1 0,1 0,-1 0,1 1,1-1,-1 1,1-1,1 1,0-1,0 1,1 0,0-1,0 3,3-8,0 0,0 1,0-1,1-1,-1 1,1-1,-1 0,1 0,0 0,0 0,0-1,0 0,0 0,0 0,0-1,1 0,-1 0,0 0,0 0,0-1,0 0,0 0,0 0,0-1,0 0,0 0,-1 0,1 0,-1-1,4-2,29-15,0-2,-2-1,-1-2,-1-1,-1-1,-1-2,-1-2,-2 0,-1-2,-2-1,-1-1,-2-1,-2-1,-1-1,-1 0,-3-2,8-28,-13 35,-2 0,-1-1,-1 0,-2 0,-2 0,-1 0,-1-1,-2 1,-6-30,8 58,0 1,-1-1,0 1,0-1,0 1,-1 0,0 0,0-1,0 1,0 0,-1 1,0-1,0 0,0 1,-1 0,1 0,-1 0,0 0,0 0,-1 1,1-1,-1 1,0 1,1-1,-1 1,0-1,0 1,-1 1,1-1,0 1,-1 0,1 0,-1 0,1 1,-1 0,1 0,-1 0,1 1,-1 0,-4 1,-9 8,1 0,0 2,1 0,0 1,1 0,0 1,1 1,1 1,0 0,1 0,1 2,1-1,-6 13,-3 0,0 2,3 0,0 1,2 1,2 0,1 1,2 0,1 1,2 0,1 0,2 1,1-1,3 33,47 67,-31-105</inkml:trace>
  <inkml:trace contextRef="#ctx0" brushRef="#br0" timeOffset="1579.571">2879 474,'-48'9,"0"1,1 2,0 3,1 1,1 2,0 3,-23 15,41-22,1 2,0 0,1 2,1 0,-13 15,30-27,1 1,0-1,0 2,0-1,1 0,0 1,0 0,1 0,0 1,0-1,1 1,0 0,1 0,0 0,0 0,1 0,0 0,1 1,0-1,0 3,1-7,0 1,0-1,1 0,-1 0,1-1,0 1,1 0,-1-1,1 1,0-1,0 0,0 1,0-2,1 1,0 0,0-1,0 1,0-1,0 0,1-1,-1 1,1-1,0 0,-1 0,1 0,0-1,0 1,1-1,-1-1,0 1,9 1,0-1,1 0,-1-1,0 0,0-1,1-1,-1-1,0 0,-1 0,8-4,3-3,0-2,-1-1,0-1,-1 0,0-2,-2-1,0 0,-1-2,0 0,-2-1,0 0,-2-2,0 0,-1-1,-1 0,-2-1,4-9,-12 100,-4-44,7 111,-5-129,0 1,0-1,1 0,0 0,0 1,0-1,1 0,0-1,0 1,0 0,0-1,1 1,-1-1,1 0,0-1,1 1,-1-1,1 1,-1-1,1-1,0 1,1 0,16 5</inkml:trace>
  <inkml:trace contextRef="#ctx0" brushRef="#br0" timeOffset="2100.132">3246 615,'-12'22,"1"1,1 0,0 1,2 0,1 0,1 1,1 0,1 0,1 0,1 1,2 3,-1-25,1 0,0 1,0-1,0 0,1 0,-1 0,1 0,0 0,0 0,1 0,-1 0,1-1,-1 1,1 0,1-1,-1 1,0-1,1 0,0 0,-1 0,1 0,0 0,1-1,-1 1,0-1,1 0,0 0,-1 0,1 0,0-1,0 0,0 1,0-1,0-1,0 1,0-1,0 1,0-1,3 0,5-5,1 0,-1-1,0 0,0-1,-1 0,0-1,0-1,-1 1,0-1,0-1,-1 0,0 0,-1-1,0 0,-1-1,0 0,2-6,16-19,107-193,-99 154,-28 121,-36 564,30-113,2-472,-1 0,-2 0,0 0,-1 0,-2 0,-1 0,0-1,-2 0,0 0,-2-1,0 0,-2-1,0 0,-2-1,0 0,-1-1,-1-1,0 0,-2-1,-1 1,15-15,0 0,0 0,0 0,0-1,0 1,-1-1,1 0,-1 0,1-1,-1 1,0-1,0 0,0 0,1-1,-1 1,0-1,0 0,0 0,0-1,0 0,0 1,0-2,1 1,-1 0,0-1,1 0,-1 0,1-1,0 1,0-1,0 0,0 0,0 0,0 0,1-1,0 1,0-1,0 0,0 0,0 0,0-2,-3-15,0-1,1 0,1 0,1 0,1-1,1 1,1 0,1-1,1 1,2-7,-4 22,5-43,1 1,3 0,1 0,3 1,2 1,2 0,2 1,2 1,2 1,2 1,2 1,1 1,3 1,24-24,-22 35,-6 9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8:24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0,'-4'10,"-2"7,0 7,-4 3,0 2,2 1,1 0,3 0,7-1,3 0,0 0,-6-6,-3-10,0-9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1,'-47'337,"-94"384,136-689,1-1,2 0,1 1,1 0,2-1,1 1,6 20,11 25,-11-60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402 18,'-16'-2,"2"-2,0 0,0 2,0-1,-1 2,1 0,0 0,-1 2,1 0,0 0,0 1,0 1,0 1,0 0,0 0,1 1,0 1,0 0,0 1,-2 3,4 2,0 2,0-1,2 1,0 1,0 0,2 0,0 0,0 1,2 0,0 1,0-1,2 1,0 0,1-1,1 1,0 1,1-1,2 8,-2-22,0-1,0 1,1-1,0 1,-1 0,1-1,0 1,0-1,0 0,0 1,1-1,-1 0,1 0,-1 1,1-1,0-1,0 1,0 0,0 0,0-1,0 1,0-1,0 1,1-1,-1 0,1 0,-1 0,1 0,-1-1,1 1,-1-1,1 1,0-1,-1 0,1 0,0 0,-1 0,2-1,96-33,-70 13,-1 0,-2-2,0-1,-1-1,-2-1,0-1,-2-1,-1-1,13-25,12-31,-46 114,-10 13,3 0,1 0,2 1,2 0,1 0,4 11,34 50,-29-88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76,'-4'8,"0"0,1 1,-1 0,2 0,-1 0,1 0,1 0,0 1,0-1,1 0,0 1,0-1,1 1,1-1,-1 0,2 0,-1 0,1 0,0 0,1 0,0-1,0 0,1 0,0 0,1 1,-4-8,0 0,-1 0,1 0,0 0,0 0,-1 0,1-1,0 1,0-1,0 1,0-1,0 0,0 1,0-1,0 0,0 0,0 0,0-1,0 1,0-1,0 1,0-1,0 1,-1-1,1 0,0 0,0 0,-1 0,1 0,0 0,-1-1,1 1,0-1,46-51,113-195,-161 248,1 0,-1 1,0-1,0 1,1-1,-1 0,0 1,0-1,1 0,-1 0,0 1,1-1,-1 0,0 0,1 1,-1-1,1 0,-1 0,0 0,1 0,-1 1,1-1,-1 0,0 0,1 0,-1 0,1 0,-1 0,1 0,-1 0,0 0,1 0,-1-1,1 1,-1 0,0 0,1 0,-1 0,1-1,-1 1,0 0,1 0,-1-1,0 1,1 0,-1-1,0 1,0 0,1-1,-1 1,0 0,0-1,1 1,-7 42,5-40,-30 250,10-82,15-93,-3-1,-3 0,-4-1,-3 0,-3-2,-31 69,49-131,-1 0,1 0,-2-1,0 0,0 0,-1 0,0-1,0 1,-1-2,0 1,-1-1,0-1,0 0,-1 0,0 0,0-1,0-1,-1 0,0 0,-1-1,9-4,0 0,0 0,0 0,0 0,0-1,0 1,0-1,0 0,0 0,0 0,0 0,1-1,-1 1,0-1,1 1,-1-1,1 0,0 0,-1 0,1 0,0-1,0 1,0 0,1-1,-1 0,1 1,-1-1,1 0,0 0,0 0,0 0,0 0,1 0,-12-104,15 72,1 1,2-1,1 1,2 0,5-11,1 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0,6 0,2 0,3 0,1-5,0-1,1 0,-1 1,0 2,0 0,-1 2,1 1,-1 0,0 0,-9 0,-9 1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55,'34'0,"15"0,5-4,-3-3,1 1,-5 1,-5-3,-5-1,-4 2,-3 2,-6 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23,'9'5,"9"1,5 0,4-1,2-1,1-7,1-2,-2-1,1 1,-1 1,0 2,-1 0,-4-3,-3-1,1 0,-3 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6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29,'-11'-5,"1"0,-1 1,0 0,0 1,0 1,-1 0,1 0,-1 1,1 0,-1 1,1 1,-1 0,1 0,0 1,-1 0,1 1,0 1,0-1,1 2,-1-1,1 2,0-1,0 1,1 1,0 0,0 0,0 1,-2 3,4-2,1 0,0 0,0 1,1-1,0 1,1 1,0-1,1 0,0 1,0 0,1 0,0 9,2-16,-1 1,1-1,1 1,-1-1,1 1,0-1,0 1,0-1,0 1,1-1,0 0,0 0,0 0,0 0,0 0,1 0,0-1,0 1,0-1,0 0,1 0,-1 0,1 0,-1 0,1-1,0 0,0 0,0 0,1 0,-1 0,4 0,4 0,0-1,0 0,0-1,0 0,0-1,-1 0,1-1,0-1,-1 0,1 0,-1-1,0 0,0-1,0 0,-1-1,0 0,0-1,0 0,-1 0,2-3,27-15,-8 3,-1 0,-1-2,-1-2,22-25,-33 34,16-29,-27 70,-33 157,13 74,-42 124,53-355,-2 0,0-1,-1 1,-2-2,0 1,-2-1,0 0,-1-1,-1-1,-1 0,-1 0,-1-2,-1 0,0 0,-1-2,-1 0,-18 11,33-24,0 0,0-1,0 1,0-1,0 0,0 0,-1 0,1-1,-1 1,0-1,1 0,-1 0,0-1,1 0,-1 1,0-2,0 1,1 0,-1-1,0 0,1 0,-1-1,0 1,1-1,0 0,-1 0,1 0,0-1,0 1,0-1,1 0,-1 0,1 0,-1-1,1 1,0-1,0 0,1 0,-1 0,-1-3,2-6,0 1,1-1,1 0,0 1,0-1,2 0,-1 1,1-1,1 1,0 0,1 0,1 0,-1 0,2 1,0 0,0 0,1 0,0 1,1 0,2-2,13-15,1 2,1 1,1 1,1 1,1 1,25-13,-38 24,0-1,1 2,0 0,0 1,1 1,0 1,1 0,-1 1,1 1,0 0,0 2,1 0,-1 1,0 1,0 0,1 2,2 0,49 44,-60-32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0.7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170 368,'197'22,"31"-45,-203 22,-18 0,0 0,0 1,0 0,0 0,0 0,0 1,0 0,0 1,0 0,-1 0,1 0,4 3,-5 1</inkml:trace>
  <inkml:trace contextRef="#ctx0" brushRef="#br0" timeOffset="314.464">0 622,'24'0,"13"0,5 0,4 0,0 0,2 0,-3 0,-4 0,0 0,-1 0,-4 0,-2 0,-3 0,-1 0,-2 0,-5 4,-6-2,-7-2</inkml:trace>
  <inkml:trace contextRef="#ctx0" brushRef="#br0" timeOffset="1080.509">424 1,'20'33,"5"-15,1 0,1-2,0-1,1-2,1 0,19 4,114 58,-136-59,-20-14,1 1,0 0,-1 0,0 0,0 1,0 0,0 0,0 1,-1-1,0 1,0 0,0 1,-1-1,0 1,0 0,0 0,-1 0,1 1,-2-1,1 1,-1 0,0-1,0 1,-1 0,0 0,0 0,0 6,-6-2,0-1,0 1,-1-1,-1 0,0-1,0 0,-1 0,0 0,0-1,-1 0,0 0,-1-1,1-1,-1 1,-1-2,1 1,-1-1,-4 0,7 0,-73 39,2 4,3 3,0 5,60-43,0 1,2 0,0 1,0 0,1 1,1 1,1 0,-6 12,15-20,4-4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6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17,'5'5,"6"1,6 0,5-1,4-1,2-2,1-1,0 0,1-1,-1 0,0-1,0 1,-1-5,1-2,-1 1,0-4,0 0,-5 2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7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0,'10'5,"7"1,2 5,2 1,2-3,2-2,2-2,0-2,-3-7,-2-2,1-1,1 2,1 1,1 1,1 2,1 0,-5 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8:24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0,'-5'0,"4"5,1 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5.1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1,'32'31,"77"279,-41-39,-23-127,-45-145,0 1,0-1,0 1,0-1,1 1,-1-1,0 1,0-1,1 1,-1-1,0 1,1 0,-1-1,0 1,1 0,-1-1,0 1,1 0,-1-1,1 1,-1 0,1 0,-1 0,0-1,1 1,-1 0,1 0,-1 0,1 0,-1 0,1 0,-1 0,1 0,-1 0,1 0,-1 0,1 0,-1 0,1 0,-1 1,1-1,-1 0,1 0,-1 1,1-1,-1 0,0 0,1 1,-1-1,0 0,1 1,-1-1,0 1,1-1,-1 0,0 1,0-1,1 1,-1-1,0 1,0-1,0 1,0-1,6-42,6-112,0 77,5 1,2 0,6-4,10-42,-58 131,20-6,-10 7</inkml:trace>
  <inkml:trace contextRef="#ctx0" brushRef="#br0" timeOffset="549.823">790 508,'-76'67,"37"-22,2 1,1 2,3 2,-11 24,36-58</inkml:trace>
  <inkml:trace contextRef="#ctx0" brushRef="#br0" timeOffset="1135.358">452 480,'48'39,"0"14,-2 3,-4 1,-1 2,0 8,-33-52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1,'16'56,"81"415,-22-149,-75-323,1 0,-1 1,1-1,-1 0,1 0,-1 1,1-1,0 0,-1 1,1-1,0 0,0 1,-1-1,1 1,0 0,0-1,0 1,0-1,-1 1,1 0,0 0,0 0,0-1,0 1,0 0,0 0,0 0,0 0,0 1,0-1,-1 0,1 0,0 0,0 1,0-1,0 0,0 1,-1-1,1 1,0-1,0 1,-1 0,1-1,0 1,-1-1,1 1,0 0,-1 0,1-1,-1 1,1 0,-1 0,0 0,1 0,-1 0,0-1,0 1,1 0,-1 0,0 0,0 0,39-146,-25 74,77-278,-75 267,18-46,-25 114</inkml:trace>
  <inkml:trace contextRef="#ctx0" brushRef="#br0" timeOffset="1761.982">536 735,'-8'14,"0"0,1 1,0 0,1 1,1-1,0 1,1 0,1 0,1 1,0-1,1 0,0 1,2 5,-1-19,1 0,-1 0,1-1,0 1,-1-1,1 1,0 0,1-1,-1 1,0-1,1 0,-1 0,1 1,0-1,0 0,0 0,0 0,0-1,0 1,0 0,0-1,1 0,-1 1,1-1,-1 0,1 0,0 0,-1-1,1 1,0-1,-1 1,1-1,0 0,0 0,-1 0,1 0,0-1,-1 1,1-1,0 1,-1-1,1 0,0 0,-1-1,0 1,1 0,-1-1,0 1,1-1,-1 0,0 0,0 1,-1-2,1 1,0 0,-1 0,1-1,5-6,-1 0,0 0,0-1,-1 0,0 0,-1 0,0-1,0 0,-1 1,-1-1,0 0,0-1,-1 1,-1 0,0 0,0 0,-1-1,-1 1,0 0,0 0,-4-9,5 18,0 0,0 0,0 0,0 0,0 0,-1 1,1-1,-1 0,0 1,1-1,-1 1,0-1,0 1,0 0,0 0,0 0,0 0,0 0,0 0,0 0,0 1,-1-1,1 1,0 0,0 0,-1 0,-17 1</inkml:trace>
  <inkml:trace contextRef="#ctx0" brushRef="#br0" timeOffset="2084.56">1102 707,'-29'34,"-10"15,-2 0,5-4,9-4,4-10,6-5,1-7,4-7</inkml:trace>
  <inkml:trace contextRef="#ctx0" brushRef="#br0" timeOffset="2383.456">847 707,'0'19,"4"7,8 3,0 2,4-5,4-1,3-1,2 1,3-5,-5 0,0-4,-5 1,-6 1,-4 3,-3-1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8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1 129,'17'30,"6"166,-7-100,-13-70,0 0,2 0,1-1,1 1,1-1,1-1,1 0,5 8,-15-33,0 1,1-1,-1 1,0 0,0-1,0 1,0 0,1-1,-1 1,0 0,0-1,0 1,1 0,-1-1,0 1,1 0,-1 0,0 0,1-1,-1 1,0 0,1 0,-1 0,0-1,1 1,-1 0,0 0,1 0,-1 0,1 0,-1 0,0 0,1 0,-1 0,1 0,-1 0,0 0,1 0,-1 1,0-1,1 0,-1 0,0 0,1 0,-1 1,0-1,1 0,-1 0,0 1,1-1,-1 0,0 0,0 1,1-1,-1 0,0 1,0-1,0 0,0 1,1-1,-1 1,3-39,-3 35,3-36,2 0,2 1,1 0,3 1,0-1,5-5,73-231,-64 179,-26 94,-1 10</inkml:trace>
  <inkml:trace contextRef="#ctx0" brushRef="#br0" timeOffset="755.474">452 551,'0'0,"-1"31,1 0,2 0,0-1,2 1,2-1,1 1,4 9,-11-38,0 0,1 0,-1-1,0 1,1 0,-1 0,1 0,0-1,0 1,0 0,-1-1,1 1,1-1,-1 1,0-1,0 0,0 1,1-1,-1 0,1 0,-1 0,1 0,-1 0,1 0,0 0,0 0,-1-1,1 1,0-1,0 1,0-1,-1 0,1 0,0 0,0 0,0 0,0 0,-1 0,1-1,0 1,0-1,0 1,-1-1,1 1,0-1,-1 0,1 0,0 0,-1 0,1 0,-1-1,0 1,1 0,-1-1,96-124,-37 11,-59 115,0 0,0 0,0 0,0 0,0 0,0 0,0 0,0 1,0-1,0 0,0 1,0-1,0 1,-1-1,1 1,0 0,0-1,0 1,0 0,-1-1,1 1,0 0,-1 0,1 0,-1 0,1 0,-1-1,1 1,-1 0,0 0,1 0,-1 0,0 0,0 0,0 0,0 1,0-1,0 0,0 0,0 0,0 0,0 0,0 0,-1 0,1 0,0 0,-1 0,1 0,-1-1,0 2,1-1,-2 205,-23-64,22-120,-1-1,0 1,-2-1,0 0,-2 0,0-1,-1 0,-1-1,-1 0,-1 0,0-1,-2 0,0-2,-5 5,18-19,-1 1,1-1,-1 1,0-1,0 0,0 0,0 0,0 0,0 0,-1-1,1 1,-1-1,1 1,-1-1,0 0,1 0,-1 0,0 0,0 0,1-1,-1 1,0-1,0 0,0 0,0 0,0 0,0-1,0 1,1-1,-1 1,0-1,0 0,1 0,-1-1,0 1,1 0,-1-1,1 1,0-1,0 0,-1 0,1 0,0 0,-1-2,1-7,1 1,0-1,0 1,1-1,0 1,1-1,0 1,1-1,0 1,1 0,0 0,0 0,1 0,1 0,-1 1,2 0,-1 0,1 0,6-7,2-8,117-169,-118 169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6.8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424 340,'0'0,"-1"0,1 0,-1 0,1 0,-1 0,1 0,-1 0,1 0,-1 0,1 0,-1 0,1 0,-1-1,1 1,-1 0,1 0,-1-1,1 1,-1 0,1-1,0 1,-1 0,1-1,0 1,-1-1,1 1,0-1,-1 1,1 0,0-1,0 1,0-1,-1 1,1-1,0 1,0-1,0 1,0-1,0 0,0 1,0-1,0 1,0-1,0 1,0-1,0 1,1-1,-1 1,0-1,0 1,0-1,1 1,-1-1,0 1,1 0,-1-1,0 1,1-1,-1 1,0 0,1-1,-1 1,1 0,-159-7,147 9,0 0,1 0,-1 1,1 1,0 0,0 0,0 1,0 0,1 1,0 0,0 0,-6 6,12-9,0 0,0-1,0 1,0 1,0-1,1 0,-1 1,1-1,0 1,0 0,0 0,1-1,-1 1,1 0,0 1,0-1,0 0,1 0,-1 0,1 0,0 1,0-1,1 0,-1 0,1 0,0 1,0-1,1 0,-1 0,1-1,0 1,0 0,1 2,3 0,-1 0,1 0,0 0,1-1,-1 0,1-1,0 1,1-1,-1 0,1-1,-1 0,1 0,0-1,0 0,0 0,0-1,1 0,-1 0,0-1,1 0,-1 0,1-1,-60 8,38-1,1-1,0 2,0-1,1 2,0-1,0 1,0 1,1 0,1 1,0 0,0 0,1 1,0 0,1 0,0 1,0 0,2 0,0 1,-2 6,-28 117,35-130,-1 0,1-1,0 1,1-1,0 1,0-1,0 1,0-1,1 0,0 1,0-1,0 0,1 0,-1 0,1-1,1 1,-1-1,1 1,-1-1,1 0,0 0,1-1,3 4,-4-4,0 1,-1-1,2 0,-1 0,0 0,1-1,-1 1,1-1,0 0,-1 0,1-1,0 0,0 1,0-2,0 1,1 0,-1-1,0 0,0 0,0-1,0 0,0 1,0-2,0 1,0 0,0-1,0 0,-1 0,1-1,-1 1,1-1,-1 0,3-2,1-12</inkml:trace>
  <inkml:trace contextRef="#ctx0" brushRef="#br0" timeOffset="501.382">368 1,'-9'7,"-1"0,2 0,-1 1,1 1,1-1,-1 1,2 0,-1 1,1 0,0 0,1 0,1 1,-1 0,2-1,-1 1,2 1,-1-1,1 0,1 1,0-1,1 1,0 4,-27 254,-1 21,-29 48,31-197,24-120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9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19,'0'0,"-1"1,1-1,0 0,0 1,-1-1,1 1,0-1,0 1,0-1,0 1,-1-1,1 1,0-1,0 1,0-1,0 1,0-1,0 1,1-1,-1 0,0 1,0-1,0 1,0-1,0 1,1-1,-1 1,0-1,0 0,1 1,-1-1,0 1,1-1,-1 0,0 1,1-1,-1 0,1 0,-1 1,1-1,-1 0,0 0,1 0,-1 1,1-1,-1 0,1 0,-1 0,1 0,-1 0,1 0,-1 0,1 0,-1 0,1 0,-1 0,1 0,-1 0,1-1,-1 1,20 5,0-1,0-1,0-1,0 0,0-2,0 0,1-2,1 0,96-25,-37 7,-66 22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0,'20'0,"10"0,6 0,1 0,-1 0,-2 0,-1 0,-2 0,-2 0,-5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1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29,'4'0,"7"0,7-4,4-3,3 1,3 2,1 0,0 2,1 1,-1 0,0 1,0 1,-5-1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25,'-10'-4,"0"0,0 0,0 1,0 0,0 1,-1 0,1 1,-1 0,1 1,-1 0,1 0,-1 1,1 1,0-1,-1 2,1-1,0 2,0-1,0 1,1 1,0 0,-1 0,2 1,-6 4,-59 92,71-99,1 0,-1 0,1 1,-1-1,1 1,0-1,0 1,1 0,-1-1,1 1,0 0,0-1,0 1,0 0,1-1,-1 1,1 0,0-1,0 1,0-1,1 1,-1-1,1 0,0 0,0 1,0-1,0 0,1-1,-1 1,1 0,2 1,2-2,0 0,1-1,-1 1,0-2,1 1,-1-1,0-1,1 1,-1-1,1 0,-1-1,0 0,0 0,0 0,0-1,0 0,-1 0,1-1,-1 0,0 0,0-1,0 1,-1-1,0-1,1 0,14-8,128-122,-117 103,-31 33,0-1,1 1,-1 0,0-1,1 1,-1 0,1-1,-1 1,1 0,-1-1,1 1,-1 0,1 0,-1 0,1 0,-1-1,1 1,0 0,-1 0,1 0,-1 0,1 0,-1 0,1 1,-1-1,1 0,-1 0,1 0,-1 0,1 1,-1-1,1 0,-1 0,1 1,-1-1,1 0,-1 1,1-1,-1 0,0 1,1-1,-1 1,0-1,1 1,-1-1,0 1,0-1,0 1,1-1,-1 1,0-1,0 1,0-1,0 1,0-1,0 1,0 0,0-1,0 1,0-1,0 1,0-1,0 1,-1-1,1 1,0-1,0 1,-1 0,3 51,-3-46,-13 229,-15-70,15-97,7-27,-1-1,-2 0,-2 0,-2-1,-1 0,-2-1,-1-1,-8 8,13-28,0 0,-2-1,0-1,-1 0,0-1,-1-1,-2 1,18-13,-1 1,1-1,-1 1,0-1,0 0,0 0,0 1,0-1,0-1,0 1,0 0,0 0,-1-1,1 0,0 1,0-1,-1 0,1 0,0 0,0 0,-1 0,1-1,0 1,0-1,0 1,0-1,-1 0,1 0,0 0,0 0,1 0,-1 0,0-1,0 1,0-1,1 1,-1-1,1 0,-1 1,1-1,0 0,0 0,0 0,0 0,0 0,0 0,0 0,1-1,-1 1,1 0,-1 0,1 0,0-2,1-12,1 0,1 0,1 0,0 1,1-1,0 1,1 0,1 1,1-1,0 1,0 1,2-1,173-238,-155 213,-16 25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4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1 481,'14'0,"10"0,5 0,3 0,0 0,1 0,-2 0,-1 0,-5-5,-3-1,1 0,0 1,-3 1</inkml:trace>
  <inkml:trace contextRef="#ctx0" brushRef="#br0" timeOffset="279.74">254 283,'-4'19,"-3"12,1 4,1 2,1-1,2-2,1-1,0-3,-3-5,-2-3,0 1,1 0,2 1,1 2,1 1,1 0,0-4</inkml:trace>
  <inkml:trace contextRef="#ctx0" brushRef="#br0" timeOffset="797.925">536 1,'81'336,"-74"-75,-10-153,12-90,6-52,-12 25,68-154,-33 80,-3-1,17-69,-30 92,-39 86,8-11</inkml:trace>
  <inkml:trace contextRef="#ctx0" brushRef="#br0" timeOffset="1134.331">903 565,'-10'29,"-2"14,4 0,10-7,8-10,3-15,4-8,-1-10,2-4,-2-4,0-6,3-2,-2-4,-3-1,-5-1,-9 5,-8 6,-4 6</inkml:trace>
  <inkml:trace contextRef="#ctx0" brushRef="#br0" timeOffset="1884.273">1299 565,'-21'106,"21"-103,0-1,0 0,0 1,1-1,-1 0,1 0,-1 0,1 0,0 1,0-1,0 0,0 0,0 0,1-1,-1 1,0 0,1 0,-1-1,1 1,0-1,0 1,-1-1,1 0,0 0,0 1,0-1,0-1,1 1,-1 0,0 0,0-1,0 1,1-1,-1 0,0 0,0 0,1 0,-1 0,0 0,0-1,1 1,-1-1,0 1,0-1,0 0,0 0,0 0,0 0,0 0,0 0,0-1,0 1,-1-1,1 1,-1-1,1 0,-1 1,1-1,-1-1,54-88,-54 91,0 0,-1 0,1 0,0 0,0 0,-1 0,1 0,0 0,0 1,-1-1,1 0,0 0,0 1,-1-1,1 0,0 1,-1-1,1 1,-1-1,1 1,-1-1,1 1,-1 0,1-1,-1 1,1 0,-1-1,0 1,1 0,-1-1,0 1,0 0,1 0,-1-1,0 1,0 0,0 0,0-1,0 1,0 0,0 0,0 0,0-1,-1 1,1 0,0-1,0 1,-1 0,1 0,0-1,-1 1,1 0,-1-1,1 1,-1-1,1 1,-1-1,1 1,0 2,0 61,-2 1,-3-1,-3 0,-11 39,13-71,-3 0,0-1,-2 1,-1-2,-2 0,-1-1,-1 0,-1-1,-7 7,23-33,1 0,-1 0,0-1,0 1,0 0,0 0,0-1,0 1,-1-1,1 1,0-1,-1 1,1-1,-1 0,1 0,-1 0,0 0,0 0,1 0,-1 0,0 0,0-1,0 1,0-1,0 0,0 1,0-1,0 0,0 0,0 0,0 0,0-1,0 1,0 0,0-1,1 1,-1-1,0 0,0 0,0 0,1 0,-1 0,0 0,1 0,-1 0,1-1,-1 1,1-1,0 1,-1-1,1 1,0-1,0 0,0 1,0-1,1 0,-1 0,0 0,1 0,-1 0,1-1,1-7,0-1,1 0,0 1,1-1,0 1,1 0,0 0,1 0,0 0,0 1,1 0,0 0,1 1,0-1,0 1,0 1,1-1,1 1,-1 1,1 0,0 0,1 1,-1 0,1 0,1 0,66-30,-58 30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1,'2'1,"0"0,0 1,-1-1,1 1,0-1,-1 1,1 0,-1 0,1 0,-1 0,0 0,0 0,0 0,0 0,0 0,0 0,-1 1,1-1,-1 0,0 0,1 1,-1-1,0 0,0 1,-1 0,2 0,-2 18,0 0,-1-1,-1 0,-1 1,0-1,-2 0,-1-1,0 0,-1 0,-9 14,-5 19,-60 145,75-171,-12 74,19-97,0 0,0 0,0 0,1 0,-1-1,1 1,-1 0,1 0,0-1,0 1,1 0,-1-1,0 1,1-1,0 0,-1 1,1-1,0 0,0 0,0 0,1 0,-1 0,0-1,1 1,-1-1,1 0,-1 1,1-1,0 0,-1 0,1-1,0 1,134 2,-94-20,-31 4</inkml:trace>
  <inkml:trace contextRef="#ctx0" brushRef="#br0" timeOffset="466.377">0 311,'0'-5,"5"-1,6 0,6 1,5 2,4 1,2 0,1 2,0 0,1 0,-1 1,0-1,0 0,-1 0,0 0,-4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8:25.1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269 1,'-14'0,"-1"0,1 1,-1 0,1 1,0 1,0 0,0 1,1 1,-1 0,1 1,0 0,0 1,0 1,12-7,-1 0,0 0,1 0,-1 1,1-1,-1 0,1 1,0-1,0 1,0 0,-1-1,2 1,-1 0,0 0,0 0,0 0,1 0,-1-1,1 1,0 0,-1 0,1 0,0 0,0 0,0 0,0 0,1 0,-1 0,1 0,-1 0,1 0,0 0,-1 0,1 0,0-1,0 1,0 0,0-1,1 1,63 49,-27-35,-25-12,0 2,0-1,0 1,-1 1,0 1,0-1,-1 2,0-1,0 2,4 5,-14-14,-1 0,1 1,0-1,-1 1,1-1,0 1,-1-1,0 1,1-1,-1 1,0 0,0-1,0 1,0-1,0 1,0 0,0-1,-1 1,1-1,-1 1,1-1,-1 1,1-1,-1 1,0-1,0 0,0 1,0-1,0 0,0 1,0-1,0 0,0 0,0 0,-1 0,1 0,0-1,-1 1,1 0,-2 0,-62 28,54-25,-1-1,0 0,0-1,0-1,0 0,0 0,0-1,0-1,-1 0,1-1,0 0,1-1,-1 0,0-1,1 0,0-1,-8-6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27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29 318,'527'0,"-515"0</inkml:trace>
  <inkml:trace contextRef="#ctx0" brushRef="#br0" timeOffset="354.145">0 487,'454'0,"-403"-5,-33-1</inkml:trace>
  <inkml:trace contextRef="#ctx0" brushRef="#br0" timeOffset="1050.414">283 8,'0'-7,"20"20,38 39,3-3,2-2,47 26,-107-72,-1-1,0 1,0 1,0-1,0 0,0 0,0 1,0-1,0 1,-1-1,1 1,-1 0,1 0,-1 0,1 0,-1 0,0 0,0 0,0 0,0 0,-1 1,1-1,0 0,-1 1,0-1,1 0,-1 1,0-1,0 0,-1 1,1-1,0 0,-1 1,1-1,-1 0,0 1,0-1,0 0,0 0,0 0,0 0,-1 0,-95 120,52-74,-4 6,-3-2,-1-3,-3-2,-42 27,67-51,24-16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5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1,'0'0,"0"0,1 1,-1-1,0 0,0 1,1-1,-1 0,0 1,0-1,0 0,0 1,1-1,-1 1,0-1,0 0,0 1,0-1,0 1,0-1,0 0,0 1,0-1,0 0,0 1,-1-1,1 1,0-1,0 0,0 1,0-1,0 0,-1 1,1-1,0 0,0 1,-1-1,1 0,0 1,-1-1,1 0,0 0,-1 0,1 1,0-1,-1 0,1 0,0 0,-1 0,1 1,0-1,-1 0,1 0,-1 0,1 0,0 0,-1 0,1 0,-1 0,1 0,0 0,-1-1,1 1,8 39,55 246,-11 28,-35-240,-1-112,97-386,-108 410,6-14,-2-1,0 1,-3-2,0 1,1-31,-20 100,7-15</inkml:trace>
  <inkml:trace contextRef="#ctx0" brushRef="#br0" timeOffset="355.846">461 566,'-5'16,"0"1,-1-1,2 1,0 0,1 0,1 0,1 0,0 1,1-1,1 0,2 8,-3-23,0-1,0 1,0-1,1 1,-1-1,0 1,1-1,0 1,-1-1,1 1,0-1,0 1,0-1,0 0,0 0,0 1,0-1,0 0,0 0,0 0,1 0,-1 0,1-1,-1 1,0 0,1-1,-1 1,1-1,-1 1,1-1,0 0,-1 1,1-1,-1 0,1 0,0 0,-1 0,1-1,-1 1,1 0,-1-1,1 1,-1-1,1 1,-1-1,1 0,-1 1,1-1,-1 0,0 0,61-58,-58 54,0 0,0-1,-1 1,1-1,-1 0,0 0,0 0,-1 0,0 0,0 0,-1-1,1 1,-1-1,-1 1,1-1,-1 0,0 1,-1-1,0 1,0-1,0 1,0-1,-1 1,-2-4,-32-6,15 17</inkml:trace>
  <inkml:trace contextRef="#ctx0" brushRef="#br0" timeOffset="748.864">884 537,'0'20,"-4"10,-3 5,1 2,-3-5,-1-4,-3-2,0 0,-1-5,0-1,-1 1,-3-3,1 0,-1-3,2-4</inkml:trace>
  <inkml:trace contextRef="#ctx0" brushRef="#br0" timeOffset="987.262">716 594,'10'10,"2"7,5 6,-1 4,2 3,-3 0,2 0,-3 0,2-6,-3-1,2-5,-1-1,1-3,-2-4</inkml:trace>
  <inkml:trace contextRef="#ctx0" brushRef="#br0" timeOffset="1433.591">1308 1,'1'42,"-1"0,-2 0,-2 1,-2-2,-2 1,-1-1,-13 31,18-61,-7 12,1 1,2 0,0 1,1 0,2 0,0 0,2 1,1 0,0-1,2 2,1-23,0 0,0 1,0-1,0 0,1 0,-1 0,1-1,0 1,0 0,1-1,-1 1,1-1,0 1,-1-1,2 0,-1 0,0-1,0 1,1-1,-1 0,1 1,0-1,0-1,0 1,0-1,0 1,0-1,0 0,0-1,1 1,-1-1,0 0,0 0,1 0,-1 0,0-1,0 0,0 0,1 0,-1 0,0-1,2-1,47-25,-34 11</inkml:trace>
  <inkml:trace contextRef="#ctx0" brushRef="#br0" timeOffset="1686.48">970 368,'38'-10,"18"-3,4 1,-4 2,-6 3,-2 3,-5 2,-4 1,-4 1,-4 0,-2 1,-1-1,0 1,-1-1,-5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2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524 11,'-1'1,"1"-1,0 0,-1 0,1 1,-1-1,1 0,-1 0,1 1,-1-1,1 0,-1 0,1 0,-1 0,1 0,-1 0,1 0,-1 0,1 0,-1 0,1 0,-1 0,1 0,-1 0,1-1,-1 1,1 0,-1 0,1 0,-1-1,1 1,-1 0,1-1,0 1,-1 0,1-1,-1 1,1-1,0 1,0-1,-1 1,1 0,0-1,0 1,-1-1,1 1,0-1,0 1,0-1,0 1,0-1,0 0,0 1,0-1,0 0,-26 46,0 10,-2-1,-2-2,-3-1,-2-1,-21 21,-113 146,150-192,16-20,0-1,0 1,0-1,0 0,-1 0,1 0,-1 0,0-1,0 0,-1 1,1-1,0-1,-1 1,0-1,0 0,-1 1,-8-3</inkml:trace>
  <inkml:trace contextRef="#ctx0" brushRef="#br0" timeOffset="483.172">72 95,'0'-2,"-1"1,0 1,1-1,-1 0,1 0,-1 0,1 0,0 1,-1-1,1 0,0 0,0 0,0 0,-1 0,1 0,0 0,0 0,0 0,0 0,1 0,-1 1,0-1,0 0,1 0,-1 0,0 0,1 0,-1 0,1 1,-1-1,1 0,-1 0,1 1,-1-1,1 0,0 1,0-1,-1 0,1 1,0-1,0 1,0-1,-1 1,1 0,0-1,0 1,0 0,0 0,0 0,0-1,0 1,0 0,0 0,0 0,-1 0,1 1,0-1,1 0,13 18,0 0,-1 1,-1 0,-1 2,-1-1,0 1,-2 1,-1-1,2 7,13 30,108 281,-81-221,-48-117,-2-6</inkml:trace>
  <inkml:trace contextRef="#ctx0" brushRef="#br0" timeOffset="932.255">721 322,'5'0,"6"0,6 0,5 0,4 0,2 0,1 0,0 0,1 0,-1 0,-5-5,-2-2,-4 6,-11 2,-6 2</inkml:trace>
  <inkml:trace contextRef="#ctx0" brushRef="#br0" timeOffset="1178.803">692 491,'15'5,"9"1,5 0,4-1,-1-6,0-3,0-1,-2 0,-1 7,-5 2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4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462 1,'1'1,"0"0,0 0,0 0,0 0,-1 0,1 0,0 0,-1 0,1 0,-1 0,1 1,-1-1,0 0,1 0,-1 1,0-1,0 0,0 0,0 1,0-1,0 0,0 0,-1 1,1-1,0 0,-1 0,1 1,-1-1,1 0,-1 0,1 0,-1 0,0 0,0 0,0 0,1 0,-1 0,0 0,0 0,0-1,0 1,0 0,-1 0,-163 233,15-9,25-75,110-137</inkml:trace>
  <inkml:trace contextRef="#ctx0" brushRef="#br0" timeOffset="244.336">67 57,'9'34,"9"16,1 3,1-1,3-5,-2-6,-1-6,2-2,1-4,-3-1,0-5,-3-3,0 1,-3 2,1 1,-2 2,2-4,-3-5</inkml:trace>
  <inkml:trace contextRef="#ctx0" brushRef="#br0" timeOffset="566.737">603 509,'-3'23,"-1"-10,1 1,1 0,0 0,1 1,0-1,1 0,1 0,0 0,1 1,1-1,0-1,1 1,0 0,5 8,-7-18,1-1,-1 0,1 0,0 0,0-1,0 1,0-1,0 1,1-1,-1 0,1 0,-1-1,1 1,0-1,0 0,0 0,-1 0,1 0,0-1,0 1,0-1,0 0,0 0,0-1,0 1,0-1,0 0,0 0,0 0,-1 0,5-3,3 0,0-1,0-1,-1 0,0 0,0-1,0 0,-1-1,0 0,0-1,1-1,2-4,-1-1,0-1,-1 1,-1-2,0 1,-1-1,-1 0,-1-1,1-4,-7 17,1 0,-2 1,1-1,0 1,-1-1,0 1,0-1,0 1,-1 0,0 0,1-1,-2 1,1 0,0 0,-1 1,1-1,-1 0,0 1,0 0,-1 0,1 0,-1 0,1 0,-1 1,0-1,0 1,0 0,0 0,-1 1,1-1,0 1,-1 0,1 0,-1 0,1 1,-1 0,1 0,-1 0,0 0,1 1,-1-1,1 1,0 0,-1 1,-3 1,-12 3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3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0,'0'36,"2"-4,-2 0,-2 0,-1-1,-1 1,-1 0,-9 25,-43 157,55-213,1-11</inkml:trace>
  <inkml:trace contextRef="#ctx0" brushRef="#br0" timeOffset="252.303">1 227,'33'4,"17"3,4-1,-2-2,-1 0,-4-2,-5-1,-5 0,-4-1,-3-1,-6 6,-3 1,0 0,2-1,-4-1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0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557 117,'0'-5,"1"1,-1 0,0 0,0-1,-1 1,1 0,-1 0,0 0,0-1,0 1,-1 0,1 0,-1 1,0-1,0 0,0 0,-1 1,1 0,-1-1,0 1,0 0,0 0,0 0,-1 1,1-1,-1 1,1 0,-1 0,0 0,0 0,0 1,0 0,0 0,0 0,-3-1,-10 0,0 1,0 0,-1 1,1 1,0 1,0 0,0 1,0 1,0 1,1 0,-1 1,1 0,1 2,0 0,0 1,0 0,1 1,0 1,1 0,0 1,1 0,1 1,0 0,0 1,1 0,1 0,0 2,2-1,-1 1,2 0,0 0,1 0,0 2,-4 18,5-27,1 0,0 0,0 1,1-1,0 1,1-1,0 1,1 0,0-1,0 1,1-1,0 1,1-1,0 1,0-1,4 8,-1-13,0 0,0-1,0 1,0-1,1 0,-1-1,1 1,0-1,0-1,0 1,0-1,0 0,0 0,0 0,0-1,1 0,-1 0,0-1,0 0,0 0,0 0,0-1,0 1,0-2,0 1,-1-1,1 1,-1-2,0 1,0 0,4-4,36-24,-1-1,-2-3,-1-1,-2-2,-2-2,-1-1,21-34,-12 20,47-60,-92 115,0-1,0 1,0-1,0 1,0-1,0 1,0-1,0 1,1-1,-1 1,0 0,0-1,0 1,1-1,-1 1,0-1,1 1,-1 0,0-1,1 1,-1 0,0-1,1 1,-1 0,1 0,-1-1,1 1,-1 0,1 0,-1 0,1-1,-1 1,1 0,-1 0,1 0,-1 0,1 0,-1 0,1 0,-1 0,1 0,-1 0,1 1,-1-1,1 0,-1 0,0 0,1 0,-1 1,1-1,-1 0,1 1,-1-1,0 0,1 1,-1-1,0 0,1 1,-1-1,0 1,0-1,1 0,-1 1,0-1,0 1,0-1,1 1,-1-1,1 41,-1-33,-1 38,-1-26,0 1,2 0,0-1,2 1,0 0,1-1,1 1,1-1,1 0,1-1,1 1,4 6,-5-11,2 0,0 0,1-1,0-1,1 0,1 0,0-1,1-1,0 0,7 5,0-6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0,'-34'49,"-73"72,-92 115,197-230,9-13,1-3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1,'-1'1,"1"1,-1-1,1 1,-1-1,1 1,0-1,0 1,0 0,-1-1,1 1,1 0,-1-1,0 1,0-1,1 1,-1 0,1-1,-1 1,1-1,0 1,-1-1,1 1,0-1,0 0,0 0,0 1,0-1,1 1,143 210,-91-86,-35-106,-9-18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47,'312'0,"-154"-39,-140 32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8:58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76,'1'-1,"0"0,0 0,0 0,0 0,0 0,0 0,-1 0,1-1,0 1,-1 0,1 0,-1-1,1 1,-1 0,0-1,1 1,-1 0,0-1,0 1,0 0,0-1,0 1,0-1,-1 1,1 0,0-1,-1 1,1 0,-1-1,1 1,-1 0,0 0,1 0,-1 0,0-1,0 1,0 0,0 0,0 1,0-1,0 0,0 0,0 0,-1 1,1-1,0 0,0 1,-1-1,-68-20,31 25,-1 2,1 1,0 2,1 1,0 3,-9 5,-27 7,-31 17,106-42,-1 0,1-1,-1 1,1 0,0 0,-1 0,1 0,-1 0,1 0,-1 1,1-1,-1 0,1 0,-1 0,1 0,-1 1,1-1,-1 0,0 0,1 1,-1-1,1 0,-1 1,0-1,1 0,-1 1,0-1,1 1,-1-1,0 1,0-1,1 0,-1 1,0-1,0 1,0-1,0 1,1-1,-1 1,0-1,0 1,0 0,0-1,0 1,0-1,-1 1,1-1,0 1,0-1,0 1,0-1,-1 1,1-1,0 0,0 1,-1-1,1 1,0-1,-1 1,1-1,0 0,-1 1,1-1,-1 0,1 0,-1 1,1-1,-1 0,46 5,330-5,-374-1,0 1,0 0,0-1,0 1,0 0,1 0,-1 0,0 0,0 0,0 0,0 0,1 0,-1 0,0 0,0 1,0-1,0 0,0 1,1-1,-1 1,0 0,0-1,0 1,0 0,-1-1,1 1,0 0,0 0,0 0,-1 0,1 0,0 0,-1 0,1 0,-1 0,1 0,-1 0,1 0,-1 0,0 1,0-1,0 0,1 0,-1 0,0 0,0 1,-1-1,1 0,0 0,0 0,-1 1,-133 104,-156 101,288-206,-1 1,1 0,-1 0,1 0,0 0,0 0,0 0,0 1,0-1,0 1,0-1,1 1,0 0,-1-1,1 1,0 0,0 0,0 0,1 0,-1 0,1 0,0 0,0 0,0 0,0 0,0 0,1 0,-1 0,1 0,0 0,0 0,0 0,0 0,0 0,1-1,-1 1,1 0,0-1,0 0,0 1,0-1,0 0,0 0,0 0,1 0,-1 0,1-1,0 1,-1-1,1 0,0 1,0-1,0 0,1 0,22 3,0-1,0-1,-1-1,1-1,0-2,17-3,-41 5,1 0,0-1,-1 1,1-1,-1 1,1-1,0 0,-1 0,0-1,1 1,-1 0,0-1,1 1,-1-1,0 0,0 0,0 0,-1 0,1 0,0 0,-1 0,1 0,-1-1,6-15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1,'20'4,"10"3,10-1,3-2,0 0,-4-2,-3-1,-3 0,-2-1,-2-1,-1-4,0-1,-1 0,1 1,-5 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0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87,'2'-1,"-1"0,1-1,-1 1,0 0,1-1,-1 1,0-1,0 1,0-1,0 1,-1-1,1 0,0 1,-1-1,1 0,-1 0,1 0,-1 1,0-1,0 0,0 0,0 0,0 0,0 0,0 1,-1-1,1 0,-1 0,1 1,-1-1,0 0,1 0,-1 1,0-1,0 1,0-1,-1 1,1-1,0 1,0 0,-1 0,1-1,-1 1,1 0,-1 0,0 0,1 1,-1-1,0 0,1 1,-1-1,0 1,0-1,0 1,1 0,-1 0,0 0,0 0,0 0,0 0,1 0,-1 1,0-1,0 1,0-1,1 1,-16 7,1 0,0 1,0 0,1 2,0-1,1 2,0 0,1 1,-3 4,-5 6,1 2,1 0,1 1,1 0,2 2,0 0,2 1,-2 8,9-21,1 0,1 0,0 0,1 0,1 0,0 1,1-1,1 1,1-1,0 1,1-1,3 12,1-15,0 0,0-1,1 0,1 0,0-1,1 1,0-2,0 1,1-1,1-1,-1 0,1-1,1 0,0 0,0-1,1-1,-1 0,1 0,1-2,-1 0,1 0,-1-1,1-1,13 1,-4-2,1-1,-1-1,0-1,-1-1,1 0,0-2,-1-1,0-1,0-1,-1-1,0-1,-1 0,0-2,0 0,-1-1,-1-1,14-14,-11 8,-1 0,-1-2,-1 0,-1-2,-1 1,0-2,-2 0,-2-1,0 0,8-27,-16 42,-1 0,0-1,-1 0,0 0,0 0,-1 0,-1 0,0 0,-1 0,0 0,-1 0,0 0,-1 1,0-1,-1 1,0-1,-1 1,0 1,-1-1,0 1,-1 0,0 0,0 0,-1 1,0 1,-1-1,0 1,0 1,-1-1,0 2,0-1,-1 1,1 1,-1 0,-1 1,1 0,-7-1,-4 3,-1 1,1 1,-1 1,1 1,0 0,0 2,0 1,0 1,-16 7,6-3</inkml:trace>
  <inkml:trace contextRef="#ctx0" brushRef="#br0" timeOffset="734.637">1 256,'147'26,"-57"-22,0-5,0-4,17-5,19-2,409-19,-245 33,-279-2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23,'1'-1,"-1"1,1 0,-1-1,0 1,1-1,-1 1,0 0,1-1,-1 1,0-1,0 1,0-1,1 1,-1-1,0 1,0-1,0 0,0 1,0-1,0 1,0-1,0 1,0-1,0 1,0-1,0 1,-1-1,1 1,0-1,0 1,0-1,-1 1,1-1,0 1,-1-1,1 1,0 0,-1-1,1 1,-1-1,1 1,0 0,-1 0,1-1,-1 1,1 0,-1 0,1-1,-1 1,1 0,-1 0,1 0,-1 0,1 0,-1 0,0 0,1 0,-1 0,1 0,-1 0,1 0,-1 0,1 0,-1 1,0-1,-39-1,-150 60,185-58,-50 20,54-21,0 1,0-1,1 0,-1 1,0-1,0 1,0-1,1 1,-1-1,0 1,1-1,-1 1,0 0,1-1,-1 1,1 0,-1 0,1-1,-1 1,1 0,-1 0,1 0,0 0,0 0,-1 0,1-1,0 1,0 0,0 0,0 0,0 0,0 0,0 0,0 0,1 0,-1 0,0 0,1-1,-1 1,0 0,1 0,-1 0,1-1,-1 1,1 0,-1 0,1-1,0 1,-1 0,1-1,0 1,0-1,-1 1,2-1,93 43,-85-41,0 1,0 0,0 0,-1 1,0 1,1 0,-2 0,1 0,0 1,2 3,-10-7,0 0,0 0,0-1,0 1,0 0,-1 0,1 0,-1 0,1 0,-1 0,0 0,1 0,-1 0,0 0,0 0,-1 0,1 0,0 0,-1 0,1 0,-1 0,0 0,1 0,-1 0,0-1,0 1,0 0,-1 0,1-1,0 1,0-1,-1 1,-1 0,-51 50,-17-2,-49 48,117-96,1 0,0 1,0 0,1-1,-1 1,1 0,-1 0,1 0,0 0,0 0,0 0,0 0,0 0,1 0,0 1,-1-1,1 0,1 0,-1 0,0 1,1-1,-1 0,1 0,0 0,0 0,0 0,1 0,-1 0,1 0,-1 0,1-1,0 1,0-1,0 1,0-1,1 0,-1 0,1 0,-1 0,1 0,1 0,15 10,1-2,0-1,0 0,1-2,0 0,0-1,9 1,-16-4,6 2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1,'-47'337,"-94"384,136-689,1-1,2 0,1 1,1 0,2-1,1 1,6 20,11 25,-11-60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402 18,'-16'-2,"2"-2,0 0,0 2,0-1,-1 2,1 0,0 0,-1 2,1 0,0 0,0 1,0 1,0 1,0 0,0 0,1 1,0 1,0 0,0 1,-2 3,4 2,0 2,0-1,2 1,0 1,0 0,2 0,0 0,0 1,2 0,0 1,0-1,2 1,0 0,1-1,1 1,0 1,1-1,2 8,-2-22,0-1,0 1,1-1,0 1,-1 0,1-1,0 1,0-1,0 0,0 1,1-1,-1 0,1 0,-1 1,1-1,0-1,0 1,0 0,0 0,0-1,0 1,0-1,0 1,1-1,-1 0,1 0,-1 0,1 0,-1-1,1 1,-1-1,1 1,0-1,-1 0,1 0,0 0,-1 0,2-1,96-33,-70 13,-1 0,-2-2,0-1,-1-1,-2-1,0-1,-2-1,-1-1,13-25,12-31,-46 114,-10 13,3 0,1 0,2 1,2 0,1 0,4 11,34 50,-29-88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76,'-4'8,"0"0,1 1,-1 0,2 0,-1 0,1 0,1 0,0 1,0-1,1 0,0 1,0-1,1 1,1-1,-1 0,2 0,-1 0,1 0,0 0,1 0,0-1,0 0,1 0,0 0,1 1,-4-8,0 0,-1 0,1 0,0 0,0 0,-1 0,1-1,0 1,0-1,0 1,0-1,0 0,0 1,0-1,0 0,0 0,0 0,0-1,0 1,0-1,0 1,0-1,0 1,-1-1,1 0,0 0,0 0,-1 0,1 0,0 0,-1-1,1 1,0-1,46-51,113-195,-161 248,1 0,-1 1,0-1,0 1,1-1,-1 0,0 1,0-1,1 0,-1 0,0 1,1-1,-1 0,0 0,1 1,-1-1,1 0,-1 0,0 0,1 0,-1 1,1-1,-1 0,0 0,1 0,-1 0,1 0,-1 0,1 0,-1 0,0 0,1 0,-1-1,1 1,-1 0,0 0,1 0,-1 0,1-1,-1 1,0 0,1 0,-1-1,0 1,1 0,-1-1,0 1,0 0,1-1,-1 1,0 0,0-1,1 1,-7 42,5-40,-30 250,10-82,15-93,-3-1,-3 0,-4-1,-3 0,-3-2,-31 69,49-131,-1 0,1 0,-2-1,0 0,0 0,-1 0,0-1,0 1,-1-2,0 1,-1-1,0-1,0 0,-1 0,0 0,0-1,0-1,-1 0,0 0,-1-1,9-4,0 0,0 0,0 0,0 0,0-1,0 1,0-1,0 0,0 0,0 0,0 0,1-1,-1 1,0-1,1 1,-1-1,1 0,0 0,-1 0,1 0,0-1,0 1,0 0,1-1,-1 0,1 1,-1-1,1 0,0 0,0 0,0 0,0 0,1 0,-12-104,15 72,1 1,2-1,1 1,2 0,5-11,1 4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0,6 0,2 0,3 0,1-5,0-1,1 0,-1 1,0 2,0 0,-1 2,1 1,-1 0,0 0,-9 0,-9 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55,'34'0,"15"0,5-4,-3-3,1 1,-5 1,-5-3,-5-1,-4 2,-3 2,-6 1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23,'9'5,"9"1,5 0,4-1,2-1,1-7,1-2,-2-1,1 1,-1 1,0 2,-1 0,-4-3,-3-1,1 0,-3 1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6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29,'-11'-5,"1"0,-1 1,0 0,0 1,0 1,-1 0,1 0,-1 1,1 0,-1 1,1 1,-1 0,1 0,0 1,-1 0,1 1,0 1,0-1,1 2,-1-1,1 2,0-1,0 1,1 1,0 0,0 0,0 1,-2 3,4-2,1 0,0 0,0 1,1-1,0 1,1 1,0-1,1 0,0 1,0 0,1 0,0 9,2-16,-1 1,1-1,1 1,-1-1,1 1,0-1,0 1,0-1,0 1,1-1,0 0,0 0,0 0,0 0,0 0,1 0,0-1,0 1,0-1,0 0,1 0,-1 0,1 0,-1 0,1-1,0 0,0 0,0 0,1 0,-1 0,4 0,4 0,0-1,0 0,0-1,0 0,0-1,-1 0,1-1,0-1,-1 0,1 0,-1-1,0 0,0-1,0 0,-1-1,0 0,0-1,0 0,-1 0,2-3,27-15,-8 3,-1 0,-1-2,-1-2,22-25,-33 34,16-29,-27 70,-33 157,13 74,-42 124,53-355,-2 0,0-1,-1 1,-2-2,0 1,-2-1,0 0,-1-1,-1-1,-1 0,-1 0,-1-2,-1 0,0 0,-1-2,-1 0,-18 11,33-24,0 0,0-1,0 1,0-1,0 0,0 0,-1 0,1-1,-1 1,0-1,1 0,-1 0,0-1,1 0,-1 1,0-2,0 1,1 0,-1-1,0 0,1 0,-1-1,0 1,1-1,0 0,-1 0,1 0,0-1,0 1,0-1,1 0,-1 0,1 0,-1-1,1 1,0-1,0 0,1 0,-1 0,-1-3,2-6,0 1,1-1,1 0,0 1,0-1,2 0,-1 1,1-1,1 1,0 0,1 0,1 0,-1 0,2 1,0 0,0 0,1 0,0 1,1 0,2-2,13-15,1 2,1 1,1 1,1 1,1 1,25-13,-38 24,0-1,1 2,0 0,0 1,1 1,0 1,1 0,-1 1,1 1,0 0,0 2,1 0,-1 1,0 1,0 0,1 2,2 0,49 44,-60-32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8:58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1,'-23'68,"3"2,3 0,3 1,0 23,5 4,3-1,5 1,4-1,10 57,0-63,-8-65,-1 0,-1 0,-2 1,0-1,-2 1,0-1,-3 2,-24 70,21-81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0.7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170 368,'197'22,"31"-45,-203 22,-18 0,0 0,0 1,0 0,0 0,0 0,0 1,0 0,0 1,0 0,-1 0,1 0,4 3,-5 1</inkml:trace>
  <inkml:trace contextRef="#ctx0" brushRef="#br0" timeOffset="314.464">0 622,'24'0,"13"0,5 0,4 0,0 0,2 0,-3 0,-4 0,0 0,-1 0,-4 0,-2 0,-3 0,-1 0,-2 0,-5 4,-6-2,-7-2</inkml:trace>
  <inkml:trace contextRef="#ctx0" brushRef="#br0" timeOffset="1080.509">424 1,'20'33,"5"-15,1 0,1-2,0-1,1-2,1 0,19 4,114 58,-136-59,-20-14,1 1,0 0,-1 0,0 0,0 1,0 0,0 0,0 1,-1-1,0 1,0 0,0 1,-1-1,0 1,0 0,0 0,-1 0,1 1,-2-1,1 1,-1 0,0-1,0 1,-1 0,0 0,0 0,0 6,-6-2,0-1,0 1,-1-1,-1 0,0-1,0 0,-1 0,0 0,0-1,-1 0,0 0,-1-1,1-1,-1 1,-1-2,1 1,-1-1,-4 0,7 0,-73 39,2 4,3 3,0 5,60-43,0 1,2 0,0 1,0 0,1 1,1 1,1 0,-6 12,15-20,4-4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6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17,'5'5,"6"1,6 0,5-1,4-1,2-2,1-1,0 0,1-1,-1 0,0-1,0 1,-1-5,1-2,-1 1,0-4,0 0,-5 2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7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0,'10'5,"7"1,2 5,2 1,2-3,2-2,2-2,0-2,-3-7,-2-2,1-1,1 2,1 1,1 1,1 2,1 0,-5 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5.1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1,'32'31,"77"279,-41-39,-23-127,-45-145,0 1,0-1,0 1,0-1,1 1,-1-1,0 1,0-1,1 1,-1-1,0 1,1 0,-1-1,0 1,1 0,-1-1,0 1,1 0,-1-1,1 1,-1 0,1 0,-1 0,0-1,1 1,-1 0,1 0,-1 0,1 0,-1 0,1 0,-1 0,1 0,-1 0,1 0,-1 0,1 0,-1 0,1 0,-1 1,1-1,-1 0,1 0,-1 1,1-1,-1 0,0 0,1 1,-1-1,0 0,1 1,-1-1,0 1,1-1,-1 0,0 1,0-1,1 1,-1-1,0 1,0-1,0 1,0-1,6-42,6-112,0 77,5 1,2 0,6-4,10-42,-58 131,20-6,-10 7</inkml:trace>
  <inkml:trace contextRef="#ctx0" brushRef="#br0" timeOffset="549.823">790 508,'-76'67,"37"-22,2 1,1 2,3 2,-11 24,36-58</inkml:trace>
  <inkml:trace contextRef="#ctx0" brushRef="#br0" timeOffset="1135.358">452 480,'48'39,"0"14,-2 3,-4 1,-1 2,0 8,-33-52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1,'16'56,"81"415,-22-149,-75-323,1 0,-1 1,1-1,-1 0,1 0,-1 1,1-1,0 0,-1 1,1-1,0 0,0 1,-1-1,1 1,0 0,0-1,0 1,0-1,-1 1,1 0,0 0,0 0,0-1,0 1,0 0,0 0,0 0,0 0,0 1,0-1,-1 0,1 0,0 0,0 1,0-1,0 0,0 1,-1-1,1 1,0-1,0 1,-1 0,1-1,0 1,-1-1,1 1,0 0,-1 0,1-1,-1 1,1 0,-1 0,0 0,1 0,-1 0,0-1,0 1,1 0,-1 0,0 0,0 0,39-146,-25 74,77-278,-75 267,18-46,-25 114</inkml:trace>
  <inkml:trace contextRef="#ctx0" brushRef="#br0" timeOffset="1761.982">536 735,'-8'14,"0"0,1 1,0 0,1 1,1-1,0 1,1 0,1 0,1 1,0-1,1 0,0 1,2 5,-1-19,1 0,-1 0,1-1,0 1,-1-1,1 1,0 0,1-1,-1 1,0-1,1 0,-1 0,1 1,0-1,0 0,0 0,0 0,0-1,0 1,0 0,0-1,1 0,-1 1,1-1,-1 0,1 0,0 0,-1-1,1 1,0-1,-1 1,1-1,0 0,0 0,-1 0,1 0,0-1,-1 1,1-1,0 1,-1-1,1 0,0 0,-1-1,0 1,1 0,-1-1,0 1,1-1,-1 0,0 0,0 1,-1-2,1 1,0 0,-1 0,1-1,5-6,-1 0,0 0,0-1,-1 0,0 0,-1 0,0-1,0 0,-1 1,-1-1,0 0,0-1,-1 1,-1 0,0 0,0 0,-1-1,-1 1,0 0,0 0,-4-9,5 18,0 0,0 0,0 0,0 0,0 0,-1 1,1-1,-1 0,0 1,1-1,-1 1,0-1,0 1,0 0,0 0,0 0,0 0,0 0,0 0,0 0,0 1,-1-1,1 1,0 0,0 0,-1 0,-17 1</inkml:trace>
  <inkml:trace contextRef="#ctx0" brushRef="#br0" timeOffset="2084.56">1102 707,'-29'34,"-10"15,-2 0,5-4,9-4,4-10,6-5,1-7,4-7</inkml:trace>
  <inkml:trace contextRef="#ctx0" brushRef="#br0" timeOffset="2383.456">847 707,'0'19,"4"7,8 3,0 2,4-5,4-1,3-1,2 1,3-5,-5 0,0-4,-5 1,-6 1,-4 3,-3-1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8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1 129,'17'30,"6"166,-7-100,-13-70,0 0,2 0,1-1,1 1,1-1,1-1,1 0,5 8,-15-33,0 1,1-1,-1 1,0 0,0-1,0 1,0 0,1-1,-1 1,0 0,0-1,0 1,1 0,-1-1,0 1,1 0,-1 0,0 0,1-1,-1 1,0 0,1 0,-1 0,0-1,1 1,-1 0,0 0,1 0,-1 0,1 0,-1 0,0 0,1 0,-1 0,1 0,-1 0,0 0,1 0,-1 1,0-1,1 0,-1 0,0 0,1 0,-1 1,0-1,1 0,-1 0,0 1,1-1,-1 0,0 0,0 1,1-1,-1 0,0 1,0-1,0 0,0 1,1-1,-1 1,3-39,-3 35,3-36,2 0,2 1,1 0,3 1,0-1,5-5,73-231,-64 179,-26 94,-1 10</inkml:trace>
  <inkml:trace contextRef="#ctx0" brushRef="#br0" timeOffset="755.474">452 551,'0'0,"-1"31,1 0,2 0,0-1,2 1,2-1,1 1,4 9,-11-38,0 0,1 0,-1-1,0 1,1 0,-1 0,1 0,0-1,0 1,0 0,-1-1,1 1,1-1,-1 1,0-1,0 0,0 1,1-1,-1 0,1 0,-1 0,1 0,-1 0,1 0,0 0,0 0,-1-1,1 1,0-1,0 1,0-1,-1 0,1 0,0 0,0 0,0 0,0 0,-1 0,1-1,0 1,0-1,0 1,-1-1,1 1,0-1,-1 0,1 0,0 0,-1 0,1 0,-1-1,0 1,1 0,-1-1,96-124,-37 11,-59 115,0 0,0 0,0 0,0 0,0 0,0 0,0 0,0 1,0-1,0 0,0 1,0-1,0 1,-1-1,1 1,0 0,0-1,0 1,0 0,-1-1,1 1,0 0,-1 0,1 0,-1 0,1 0,-1-1,1 1,-1 0,0 0,1 0,-1 0,0 0,0 0,0 0,0 1,0-1,0 0,0 0,0 0,0 0,0 0,0 0,-1 0,1 0,0 0,-1 0,1 0,-1-1,0 2,1-1,-2 205,-23-64,22-120,-1-1,0 1,-2-1,0 0,-2 0,0-1,-1 0,-1-1,-1 0,-1 0,0-1,-2 0,0-2,-5 5,18-19,-1 1,1-1,-1 1,0-1,0 0,0 0,0 0,0 0,0 0,-1-1,1 1,-1-1,1 1,-1-1,0 0,1 0,-1 0,0 0,0 0,1-1,-1 1,0-1,0 0,0 0,0 0,0 0,0-1,0 1,1-1,-1 1,0-1,0 0,1 0,-1-1,0 1,1 0,-1-1,1 1,0-1,0 0,-1 0,1 0,0 0,-1-2,1-7,1 1,0-1,0 1,1-1,0 1,1-1,0 1,1-1,0 1,1 0,0 0,0 0,1 0,1 0,-1 1,2 0,-1 0,1 0,6-7,2-8,117-169,-118 169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6.8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424 340,'0'0,"-1"0,1 0,-1 0,1 0,-1 0,1 0,-1 0,1 0,-1 0,1 0,-1 0,1 0,-1-1,1 1,-1 0,1 0,-1-1,1 1,-1 0,1-1,0 1,-1 0,1-1,0 1,-1-1,1 1,0-1,-1 1,1 0,0-1,0 1,0-1,-1 1,1-1,0 1,0-1,0 1,0-1,0 0,0 1,0-1,0 1,0-1,0 1,0-1,0 1,1-1,-1 1,0-1,0 1,0-1,1 1,-1-1,0 1,1 0,-1-1,0 1,1-1,-1 1,0 0,1-1,-1 1,1 0,-159-7,147 9,0 0,1 0,-1 1,1 1,0 0,0 0,0 1,0 0,1 1,0 0,0 0,-6 6,12-9,0 0,0-1,0 1,0 1,0-1,1 0,-1 1,1-1,0 1,0 0,0 0,1-1,-1 1,1 0,0 1,0-1,0 0,1 0,-1 0,1 0,0 1,0-1,1 0,-1 0,1 0,0 1,0-1,1 0,-1 0,1-1,0 1,0 0,1 2,3 0,-1 0,1 0,0 0,1-1,-1 0,1-1,0 1,1-1,-1 0,1-1,-1 0,1 0,0-1,0 0,0 0,0-1,1 0,-1 0,0-1,1 0,-1 0,1-1,-60 8,38-1,1-1,0 2,0-1,1 2,0-1,0 1,0 1,1 0,1 1,0 0,0 0,1 1,0 0,1 0,0 1,0 0,2 0,0 1,-2 6,-28 117,35-130,-1 0,1-1,0 1,1-1,0 1,0-1,0 1,0-1,1 0,0 1,0-1,0 0,1 0,-1 0,1-1,1 1,-1-1,1 1,-1-1,1 0,0 0,1-1,3 4,-4-4,0 1,-1-1,2 0,-1 0,0 0,1-1,-1 1,1-1,0 0,-1 0,1-1,0 0,0 1,0-2,0 1,1 0,-1-1,0 0,0 0,0-1,0 0,0 1,0-2,0 1,0 0,0-1,0 0,-1 0,1-1,-1 1,1-1,-1 0,3-2,1-12</inkml:trace>
  <inkml:trace contextRef="#ctx0" brushRef="#br0" timeOffset="501.382">368 1,'-9'7,"-1"0,2 0,-1 1,1 1,1-1,-1 1,2 0,-1 1,1 0,0 0,1 0,1 1,-1 0,2-1,-1 1,2 1,-1-1,1 0,1 1,0-1,1 1,0 4,-27 254,-1 21,-29 48,31-197,24-120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9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19,'0'0,"-1"1,1-1,0 0,0 1,-1-1,1 1,0-1,0 1,0-1,0 1,-1-1,1 1,0-1,0 1,0-1,0 1,0-1,0 1,1-1,-1 0,0 1,0-1,0 1,0-1,0 1,1-1,-1 1,0-1,0 0,1 1,-1-1,0 1,1-1,-1 0,0 1,1-1,-1 0,1 0,-1 1,1-1,-1 0,0 0,1 0,-1 1,1-1,-1 0,1 0,-1 0,1 0,-1 0,1 0,-1 0,1 0,-1 0,1 0,-1 0,1 0,-1 0,1-1,-1 1,20 5,0-1,0-1,0-1,0 0,0-2,0 0,1-2,1 0,96-25,-37 7,-66 22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0,'20'0,"10"0,6 0,1 0,-1 0,-2 0,-1 0,-2 0,-2 0,-5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1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29,'4'0,"7"0,7-4,4-3,3 1,3 2,1 0,0 2,1 1,-1 0,0 1,0 1,-5-1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7:5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11853 734,'-244'47,"222"-42,49 1,-22-7,0 1,0-1,0 1,0 0,1 0,-1 1,0 0,0 0,0 0,0 0,-1 1,1 0,0 0,0 0,-1 0,0 1,1 0,-1 0,0 0,0 0,-1 1,2 1,-6-1,0 0,0-1,0 1,0 0,-1 0,0 0,0-1,0 1,0-1,0 1,-1-1,1 0,-1 0,0 0,0 0,0-1,0 1,-1-1,1 0,-1 0,1 0,-1 0,1 0,-78 42,66-38,1 1,1 0,-1 1,1 0,1 1,0 0,0 1,0 0,-2 5,13-14,1 0,-1 0,0 0,0 0,1 0,-1 0,1 1,-1-1,1 0,0 0,-1 1,1-1,0 0,0 1,0-1,0 0,0 1,0-1,0 0,0 1,0-1,1 0,-1 0,1 1,-1-1,1 0,-1 0,1 0,0 0,-1 1,1-1,0 0,0 0,0 0,0-1,0 1,0 0,0 0,0 0,0-1,0 1,0-1,1 1,-1-1,0 1,0-1,1 0,-1 1,65 16,140-18,-183-4,-5-1</inkml:trace>
  <inkml:trace contextRef="#ctx0" brushRef="#br0" timeOffset="266.96">11769 395,'-22'110,"5"2,5 0,5 0,6 90,1-174,-2 1,-1-1,-1 1,-1-1,-2 0,-1-1,-1 1,-5 8,10-27,2-6,0 1,0 0,0-1,1 1,0 0,-1 0,1 0,1 0,-1 0,0 0,1 0,0 0,0 1,0-1,1 0,-1 0,1 0,0 0,0 0,1 1,8 7</inkml:trace>
  <inkml:trace contextRef="#ctx0" brushRef="#br0" timeOffset="1045.089">12559 762,'271'-27,"-193"32,-76-5,0 1,0-1,0 1,0-1,0 1,0-1,-1 1,1 0,0 0,0 0,-1 0,1 0,0 0,-1 1,1-1,-1 1,0-1,1 1,-1-1,0 1,0 0,0-1,0 1,0 0,0 0,-1 0,1 0,-1 0,1 0,-1 0,0 0,1 0,-1 0,0 0,0 0,-1 1,-3 10,0 0,-1 1,-1-2,0 1,-1-1,0 0,-1 0,0-1,-1 0,0 0,-8 6,-33 45,46-56,-35 65,38-69,1 0,-1 0,1 0,-1 0,1 0,0 0,-1 0,1 0,0 0,0 0,1 0,-1 1,0-1,1 0,-1 0,1 0,0 0,0 0,0 0,0-1,0 1,0 0,0 0,0-1,1 1,-1-1,1 1,-1-1,1 1,0-1,-1 0,1 0,0 0,0 0,0 0,11 3,0 0,1-1,-1 0,0-2,1 1,0-1,-1-1,1-1,-1 0,3-1,24 0,-23 2,-13 1,0 0,0-1,0 0,0 0,0 0,0 0,0-1,0 0,0 1,0-1,0-1,0 1,0-1,-1 1,1-1,-1 0,1 0,1-2,1-9</inkml:trace>
  <inkml:trace contextRef="#ctx0" brushRef="#br0" timeOffset="1282.756">12503 903,'38'0,"47"0,18 0,1 0,-7 0,-16 0,-11 0,-14 0,-11 0,-8 0,-11 0</inkml:trace>
  <inkml:trace contextRef="#ctx0" brushRef="#br0" timeOffset="2078.038">14535 621,'-24'10,"-22"12,-9 8,6 3,6 1,6-1,8-1,10-1,4-1,3-1,9 0,10-1,9-5,6-6,4-6,3-5,0-4,-3-2</inkml:trace>
  <inkml:trace contextRef="#ctx0" brushRef="#br0" timeOffset="2384.123">15015 649,'-41'34,"7"-6,1 1,1 2,1 1,-15 23,43-53,0 0,1 1,-1-1,1 1,0 0,-1 0,1 0,1 0,-1 0,0 0,1 1,-1-1,1 0,0 1,0-1,1 1,-1-1,1 1,-1 0,1-1,0 1,1-1,-1 1,1 0,-1-1,1 1,0-1,0 1,1-1,-1 0,1 0,-1 1,1-1,0 0,0 0,1-1,-1 1,1 0,9 1,-1-1,1 0,-1-1,1-1,0 0,0 0,-1-1,1-1,0 0,0 0,-1-1,1-1,3-1,-4 1,-1-1,1 0,-1-1,0 0,0 0,-1-1,1-1,-2 1,1-1,-1-1,0 0,0 0,-1 0,0-1,0 0,-1-1,0 1,2-7,-5 12,0-1,0 1,0-1,0 0,-1-1,0 1,0 0,0-1,-1 1,1-1,-1 1,-1-1,1 1,-1-1,0 0,0 1,-1-1,1 0,-1 1,-1-1,1 1,-1-1,0 1,0 0,0 0,-1 0,0 0,0 0,0 0,-1 1,1 0,-1-1,0 1,0 1,-2-2,-17-6,0 4</inkml:trace>
  <inkml:trace contextRef="#ctx0" brushRef="#br0" timeOffset="2762.892">15269 903,'43'-35,"2"2,1 2,1 2,24-9,-68 36,2-1,1-1,-1 1,0 0,1 1,0-1,-1 1,1 0,0 0,0 1,0 0,0 0,0 0,0 1,1 0,-1 0,0 1,0-1,0 1,0 1,0-1,0 1,-5 0,1 1,-1-1,0 0,0 1,-1-1,1 1,-1 0,1-1,-1 1,0-1,0 1,0 0,0-1,0 1,-1 0,1-1,-1 1,1-1,-1 1,0-1,0 1,0-1,-3 15,3-16,1 1,-1-1,1 1,-1-1,1 0,0 1,0-1,0 1,0-1,0 1,0-1,0 1,1-1,-1 0,0 1,1-1,-1 0,1 1,0-1,-1 0,1 1,0-1,0 0,-1 0,1 0,0 0,0 0,1 0,-1 0,0 0,0 0,0 0,0-1,1 1,-1 0,0-1,1 1,-1-1,1 0,-1 1,0-1,1 0,-1 0,1 0,-1 0,1 0,-1 0,1 0,-1 0,0-1,1 1,0-1,77-28,-78 28,144-62,-142 63,0 0,1 0,-1 1,0-1,0 1,0 0,0 0,0 0,0 0,-1 1,1-1,0 1,0-1,-1 1,1 0,-1 0,0 0,1 0,-1 1,0-1,0 1,-1-1,1 1,0 0,-1-1,0 1,0 0,0 0,0 0,0 0,0 3,6 12</inkml:trace>
  <inkml:trace contextRef="#ctx0" brushRef="#br0" timeOffset="44960.156">11712 1637,'-10'242,"-3"-92,9 144,4-227,0-78</inkml:trace>
  <inkml:trace contextRef="#ctx0" brushRef="#br0" timeOffset="45211.917">11486 2060,'39'-5,"31"-6,14-1,-3 1,-10 2,-12-1,-12 0,-9 3,-6 1,-3 3,-8 6,-6 3</inkml:trace>
  <inkml:trace contextRef="#ctx0" brushRef="#br0" timeOffset="45657.861">12333 1976,'-14'17,"1"1,0 0,1 1,2 1,-1-1,2 2,1-1,1 1,0 1,2-1,0 1,1 6,3-26,0 1,1 0,-1 0,1-1,0 1,0 0,0 0,1 0,-1-1,0 1,1 0,0 0,0-1,0 1,0 0,0-1,0 1,1-1,-1 1,1-1,0 0,-1 0,1 0,0 0,0 0,1 0,-1 0,0-1,1 1,-1-1,1 0,-1 1,1-1,-1 0,1-1,0 1,0 0,2 0,13-2,-1 0,0-1,1 0,-1-2,0 0,0-1,0 0,-1-2,0 0,0-1,-1 0,0-1,0-1,-1 0,0-1,-1-1,0 0,-1-1,3-4,-9 12,-1 0,0 0,0-1,0 1,-1-1,0 0,0 0,0-1,-1 1,0-1,0 1,-1-1,0 0,0 0,0 0,-1 0,0-1,0 1,-1 0,0-1,-1 1,1 0,-1 0,-1 0,1-1,-1 1,0 1,-1-1,0 0,0 0,0 1,-1 0,-1-2,-3 1,1 1,-1 0,0 0,-1 1,1 0,-1 0,0 1,0 0,-1 1,1 0,-1 0,0 1,1 1,-1-1,0 2,0-1,0 1,0 1,0 0,1 0,-1 1,0 0,1 1,-1 0,1 0,-3 2,-14 7</inkml:trace>
  <inkml:trace contextRef="#ctx0" brushRef="#br0" timeOffset="50645.962">13575 1834,'-3'1,"0"0,0 1,0-1,0 1,0 0,1 0,-1 0,1 0,-1 0,1 1,0-1,0 1,0-1,0 1,0 0,0 0,1-1,0 1,-1 1,1-1,0 0,0 0,0 3,-29 160,28-158,1 0,-1 0,1-1,1 1,-1 0,1 0,1 0,-1 0,1 0,1 0,0 0,0-1,0 1,1 0,0-1,0 0,1 0,0 0,1 0,-1-1,1 1,0-1,1-1,-1 1,1-1,0 1,1-2,-1 1,1-1,0 0,0 0,0-1,1 0,-1 0,1-1,0 0,1-1,0 0,0-1,0-1,0 0,0 0,0 0,0-1,0-1,0 1,-1-1,0-1,1 0,-1 0,0 0,-1-1,1 0,-1-1,0 0,0 0,3-4,14-15,0-2,-2 0,-1-2,-1 0,-2-2,0 0,-3 0,0-2,1-8,23-62,-40 89,-16 43,17-29,-11 17,2 0,0 0,1 1,0 0,2 1,0-1,1 1,1 1,1-1,0 0,2 1,0-1,1 1,1 0,4 16,-3-31,0 0,0 0,0-1,1 1,0-1,0 1,0-1,0 0,1 0,0-1,0 1,0-1,0 0,0 0,1 0,-1 0,1-1,0 0,0 0,0 0,0 0,0-1,0 0,0 0,0 0,1-1,-1 1,0-2,0 1,1 0,-1-1,0 0,0 0,0 0,0-1,0 0,0 0,0 0,0-1,-1 1,1-1,0-1,8-12,-4 0</inkml:trace>
  <inkml:trace contextRef="#ctx0" brushRef="#br0" timeOffset="51114.431">14789 1693,'-29'6,"1"0,-1 2,2 2,-1 0,1 2,1 0,0 2,1 1,-21 17,43-30,0 0,-1 0,2 1,-1-1,0 1,0 0,1-1,-1 1,1 0,0 1,0-1,0 0,1 0,-1 1,1-1,0 1,0 0,0-1,0 1,0 0,1-1,0 1,0 0,0 0,0 0,0-1,1 1,0 0,-1-1,2 1,-1 0,0-1,1 1,-1-1,1 0,0 1,0-1,0 0,1 0,1 1,4 2,1 0,0-1,0 0,0 0,1-1,0 0,0-1,0 0,0-1,1 1,75 28,-84-30,0 0,0 0,0 0,0 0,0 1,0-1,-1 0,1 1,-1-1,1 1,-1 0,0 0,1-1,-1 1,0 0,0 0,0 0,-1 0,1 0,0 0,-1 0,1 0,-1 1,0-1,0 0,0 0,0 0,0 0,0 1,0-1,-1 0,1 0,-1 0,1 0,-1 0,0 0,0 0,0 0,0 0,0 0,-1 0,1-1,0 1,-1-1,0 1,0 0,-83 62,69-55,-135 56,140-65,5-4</inkml:trace>
  <inkml:trace contextRef="#ctx0" brushRef="#br0" timeOffset="51528.042">14986 2089,'59'-18,"0"-2,-2-3,0-2,1-4,21-40,-77 67,0-1,0 1,-1-1,1 1,-1-1,0 0,0 0,0 0,0 0,0 0,-1 0,1 0,-1 0,0 0,0 0,0 0,0 0,-1 0,1 0,-1 0,0 0,1 0,-1 0,-1 0,1 1,0-1,-1 0,1 1,-1-1,0 1,0-1,-1 0,-1 0,1 0,-2-1,1 2,0-1,0 0,-1 1,0 0,1 0,-1 0,0 1,0-1,0 1,0 0,0 1,0-1,0 1,0 0,0 0,0 1,0-1,0 1,0 0,0 1,0-1,0 1,-2 1,-8 3,1 0,-1 1,1 0,1 2,0-1,0 2,0-1,1 3,1-2,0 1,1 0,0 0,1 1,1 1,0-1,1 2,0-1,1 1,0 0,1 0,1 0,0 1,1-1,0 1,2 0,-1 0,2 1,1-8,1 0,-1 0,2 0,-1 0,1-1,0 1,1-1,0 0,0 0,0 0,1 0,0-1,1 0,-1 0,1 0,0-1,0 0,1 0,0 0,4 1,3 3,0-1,1-1,-1-1,2 0,-1 0,0-2,1 0,0-1,0 0,0-2,10 2,-1-1,0-2,0-1,0 0,0-2,0-1,10-4,-17 2</inkml:trace>
  <inkml:trace contextRef="#ctx0" brushRef="#br0" timeOffset="10683.25">16426 762,'-9'38,"1"0,2 1,2-1,1 1,3 39,0-50,0 94,0-122,0-1,-1 1,1 0,0-1,0 1,0 0,0-1,0 1,0 0,-1-1,1 1,0 0,0-1,-1 1,1 0,0 0,0-1,-1 1,1 0,0 0,-1 0,1-1,0 1,-1 0,1 0,0 0,-1 0,1 0,0 0,-1 0,1 0,0 0,-1-1,1 2,0-1,-1 0,1 0,-1 0,1 0,0 0,-1 0,1 0,0 0,-1 0,1 1,0-1,0 0,-1 0,1 1,0-1,-1 0,1 0,0 1,0-1,-1 0,0-14,0-1,0 0,1 0,1 0,1 1,0-1,1 0,0 1,1 0,4-9,-6 15,19-46,2 0,2 2,2 1,3 1,1 1,22-22,-53 71,6-9,-1 0,1 1,1 0,0 1,0-1,0 1,1 0,0 1,0 0,1 0,0 1,0 0,0 1,0 0,1 0,-1 1,10-2,-16 5,-1 0,0 0,1 0,-1 0,0 0,0 1,1-1,-1 1,0-1,0 1,0 0,0 0,0 0,0 0,0 0,0 1,0-1,0 1,0-1,-1 1,1-1,-1 1,1 0,-1 0,0 0,0 0,0 0,0 0,0 0,0 0,0 0,-1 1,1-1,-1 0,1 2,-4 85,-4-68,0-1,-1 0,-1 0,0-1,-2 0,0-1,-2 0,0-1,0 0,-2-1,0 0,-1-1,0-1,-1-1,-11 6,-50 9,76-28,1 0,-1 1,1-1,-1 0,1 0,-1 0,1 0,-1-1,1 1,-1 0,1-1,-1 1,1-1,-1 1,1-1,0 0,-1 1,1-1,0 0,-1 0,1 0,0 0,0 0,0 0,0 0,0-1,0 1,0 0,0 0,1-1,-1 1,0-1,1 1,-1-1,1 1,0-1,-1 1,1-1,0 1,0-1,0 1,0-1,0 1,0-1,1 1,-1-1,0 1,1-1,-1 1,1-1,6-19,3 3</inkml:trace>
  <inkml:trace contextRef="#ctx0" brushRef="#br0" timeOffset="11050.624">17188 536,'-20'19,"2"2,1 0,0 1,2 1,0 0,2 1,0 1,-1 7,12-29,0-1,0 1,0 0,1 0,-1 0,1 1,-1-1,1 0,0 0,1 1,-1-1,0 1,1-1,0 1,0-1,0 1,0-1,0 0,1 1,0-1,0 1,0-1,0 0,0 0,0 1,1-1,0 0,-1 0,1 0,0-1,1 1,-1 0,0-1,1 0,-1 1,1-1,0 0,0 0,0 0,0-1,0 1,0-1,0 0,1 1,-1-2,2 2,7-4,0 0,0 0,-1-1,1-1,-1 0,0-1,0 0,0 0,-1-1,0 0,0-1,-1 0,1-1,-1 0,6-8,-11 10,0 0,-1 0,1-1,-2 1,1-1,-1 0,0 1,0-1,0 0,-1 0,-1 0,1 0,-1-1,0 1,-1 0,1 0,-1 0,-1 0,1 0,-1 1,-1-1,1 0,-1 1,0-1,0 1,-1 0,0 0,0 0,-1 1,1-1,-1 1,0 0,-1 1,1-1,-1 1,0 0,0 0,-3 0,-10-5</inkml:trace>
  <inkml:trace contextRef="#ctx0" brushRef="#br0" timeOffset="11502.227">17385 875,'198'-255,"-142"199,-55 55,0 1,-1 0,1 0,0 0,0 0,0 0,0 0,-1 0,1 0,0 0,0 0,0 1,-1-1,1 0,0 0,0 1,-1-1,1 1,0-1,-1 0,1 1,0 0,-1-1,1 1,0-1,-1 1,1 0,-1-1,0 1,1 0,-1-1,1 1,-1 0,0 0,0-1,1 1,-1 0,0 0,0 0,0 0,0-1,0 1,0 0,0 0,0 0,0-1,0 1,-1 0,1 0,0 0,0-1,-1 1,1 0,-1 0,1-1,0 1,-1 0,0-1,1 1,-1-1,1 1,-1 0,0-1,0 1,0 10,1-1,0 0,0-1,1 1,1 0,0 0,0-1,1 1,0-1,0 1,3 2,-5-9,1 0,-1-1,1 1,-1-1,1 1,0-1,0 1,0-1,0 0,0 0,1 0,-1-1,1 1,-1 0,1-1,0 1,-1-1,1 0,0 0,0 0,0-1,0 1,0 0,0-1,0 0,0 0,0 0,0 0,0 0,0-1,0 1,0-1,-1 0,1 0,2-1,8-5,-1-1,0-1,-1 1,0-2,0 0,-1 0,0-1,-1 0,0 0,-1-1,0-1,3-7,16-30,-17 26</inkml:trace>
  <inkml:trace contextRef="#ctx0" brushRef="#br0" timeOffset="11802.114">18091 762,'46'-17,"-1"-2,-1-2,-1-2,-1-2,7-7,8-25,-56 55,0 0,0 1,0-1,0 0,0 0,0 1,0-1,-1 0,1 0,-1 0,1 0,-1 0,0 0,0 0,0 0,0 0,0 0,0 0,-1 0,1 0,-1 0,1 0,-1 0,0 0,1 1,-1-1,0 0,0 0,0 1,-1-1,1 1,0-1,-1 1,1-1,-1 1,1 0,-2-1,-4-1,-1 0,0 0,0 1,0 0,0 1,0 0,0 0,-1 0,1 1,0 0,0 1,-1 0,1 0,0 1,0 0,0 1,0-1,1 1,-1 1,1-1,-1 2,1-1,0 1,1 0,-1 0,1 0,0 1,1 0,-1 0,1 1,0 0,1 0,0 0,-3 5,5-5,1-1,-1 0,1 1,0-1,1 1,0-1,0 1,0-1,1 1,-1-1,2 1,-1-1,1 0,0 1,0-1,1 0,0 0,0-1,0 1,1 0,-1-1,1 0,1 0,-1 0,1-1,0 1,0-1,0 0,0 0,4 2,-1 0,1 0,0-1,1 0,-1 0,1-1,0 0,0-1,0 0,0 0,1-2,-1 1,1-1,-1 0,1-1,0-1,7 0,10-6,-3 0</inkml:trace>
  <inkml:trace contextRef="#ctx0" brushRef="#br0" timeOffset="12169.999">18542 762,'69'-39,"-2"-2,-2-4,59-52,-134 200,11-96,0 0,0 0,1 0,0 0,0 0,1-1,0 1,0-1,0 1,1-1,0 0,0-1,1 1,0-1,-1 1,2-1,-1-1,1 1,-1-1,1 0,1 0,-1-1,0 0,1 0,-1 0,1-1,0 0,0 0,0-1,0 0,0 0,0-1,1 0,-1 0,3 0,3 1,1 0,0 0,0-1,-1-1,1 0,0-1,-1-1,1 0,-1 0,0-2,0 0,0 0,-1-1,1 0,-1-1,-1-1,0 0,0 0,0-1,-1-1,0 1,-1-2,0 1,7-13,11-24,-18 28</inkml:trace>
  <inkml:trace contextRef="#ctx0" brushRef="#br0" timeOffset="12415.904">19700 112,'-20'39,"-5"26,1 13,-1-3,5-9,5-6,6-9,4-8,2-6,3-5,-4-3,-2-2,1-1,1 1,1 0,1-5</inkml:trace>
  <inkml:trace contextRef="#ctx0" brushRef="#br0" timeOffset="12652.616">19304 565,'38'-15,"28"-9,7-1,-5 5,-8 4,-10 6,-8 5,-12 7,-11 4</inkml:trace>
  <inkml:trace contextRef="#ctx0" brushRef="#br0" timeOffset="12870.662">20207 479,'-15'6,"1"0,-1 1,1 0,0 1,1 1,-1 0,2 1,0 1,0-1,0 2,10-10,1-1,0 1,0-1,0 1,0 0,0-1,0 1,0 0,0 0,0 0,1-1,-1 1,1 0,0 0,-1 0,1 0,0 0,0 0,0 0,0 0,1 0,-1 0,0 0,1 0,-1-1,1 1,0 0,0 0,0 0,0-1,0 1,0 0,0-1,1 1,58 43,-28-24,-28-19,0 1,0 0,0 1,-1-1,1 0,-1 1,0 0,0 0,0 0,-1 0,1 1,-1-1,0 0,-1 1,1 0,-1-1,1 1,-1 0,-1 0,1 0,-1 0,0 0,0-1,0 1,-1 0,1 0,-1 0,0 0,-1-1,1 1,-1 0,0-1,0 1,-1-1,1 0,-1 0,0 0,0 0,0 0,0-1,-1 1,-7 5,0 0,-1-1,0-1,0 0,0 0,-1-1,0-1,-1 0,1 0,-1-2,0 0,0 0,0-1,0-1,-5 0,-6-1</inkml:trace>
  <inkml:trace contextRef="#ctx0" brushRef="#br0" timeOffset="28740.991">21252 536,'0'5,"0"6,0 6,-5 5,-1 4,0 2,1 1,1 1,-3-1,0 0,0 0,-3 0,1-1,1-9,2-8</inkml:trace>
  <inkml:trace contextRef="#ctx0" brushRef="#br0" timeOffset="28985.898">21252 112,'-10'-4,"2"-3,3 6,6 3,3 0</inkml:trace>
  <inkml:trace contextRef="#ctx0" brushRef="#br0" timeOffset="29455.184">21788 0,'24'126,"-23"-101,1 316,-8-284,-4-1,-1 0,-3 0,-10 20,17-27,7-48,0 0,-1 0,1 0,0 0,0 0,1 0,-1 0,0 0,0-1,0 1,1 0,-1 0,0 0,1 0,-1 0,1 0,-1-1,1 1,-1 0,1 0,0-1,-1 1,1 0,0-1,-1 1,1-1,0 1,0-1,0 1,-1-1,1 0,0 1,0-1,0 0,0 0,0 0,0 1,0-1,0 0,0 0,0 0,0 0,-1-1,1 1,0 0,0 0,0-1,0 1,0 0,0-1,25-22,-17 6</inkml:trace>
  <inkml:trace contextRef="#ctx0" brushRef="#br0" timeOffset="29670.924">21534 395,'48'5,"40"1,9 1,-1-7,-8-3,-15-1,-13 0,-14 1,-9 1,-6 0,-9 2</inkml:trace>
  <inkml:trace contextRef="#ctx0" brushRef="#br0" timeOffset="60418.842">16736 2004,'0'312,"-25"-143,9-96,16-73,-1 1,1-1,0 1,-1-1,1 1,0-1,-1 0,1 1,0-1,-1 0,1 1,-1-1,1 0,-1 1,1-1,-1 0,1 0,-1 0,1 1,-1-1,1 0,-1 0,1 0,-1 0,1 0,-1 0,1 0,-1 0,1 0,-1 0,1 0,-1 0,1-1,-1 1,1 0,-1 0,1-1,-1 1,1 0,-1 0,1-1,0 1,-1 0,1-1,0 1,-1-1,1 1,0 0,-1-1,1 1,0-1,0 1,-1-1,1 1,0-1,0 1,0-1,0 1,0-1,0 1,-9-34,11 5,2 1,1 0,1 1,1-1,2 1,0 0,2 1,1 0,7-9,13-19,2 1,2 2,3 1,36-35,-66 73,1 0,0 1,1 0,0 0,1 1,0 1,1 0,-1 1,2 0,-1 1,1 0,0 1,1 1,0 0,-1 1,12-2,-22 7,0 0,0-1,1 1,-1 1,0-1,0 1,-1-1,1 1,0 0,-1 0,1 1,-1-1,1 1,-1 0,0 0,0 0,-1 0,1 0,0 1,-1-1,0 1,0 0,0-1,0 3,27 100,-30-89,-1 1,-1 0,0-1,-1 1,-1-1,-1 0,-6 13,4-10,6-12,-2 0,1 0,-1 0,0 0,-1-1,0 0,0 0,-1 0,1-1,-1 1,-1-1,1-1,-1 1,0-1,-1-1,1 1,-1-1,0 0,0-1,0 0,0 0,0-1,-1 0,1 0,-1-1,-4 0,-38-12,32 0</inkml:trace>
  <inkml:trace contextRef="#ctx0" brushRef="#br0" timeOffset="61198.26">18006 1806,'-60'11,"0"3,1 2,-50 22,108-38,-6 2,-11 3,1 0,-1 1,1 1,0 1,0 0,1 1,0 1,0 0,1 1,1 1,0 0,0 1,2 1,-3 2,13-13,1 0,-1 1,0-1,1 0,0 1,-1 0,1-1,1 1,-1 0,0-1,1 1,0 0,0 0,0-1,0 1,1 0,0-1,-1 1,1 0,0-1,1 1,-1-1,1 1,-1-1,1 0,0 1,0-1,1 0,-1-1,1 1,-1 0,1-1,0 1,0-1,0 0,0 0,0 0,1 0,-1 0,1-1,-1 0,1 0,-1 0,1 0,0 0,0-1,-1 1,1-1,0 0,2 0,22-4,1-1,-1 0,0-3,-1 0,0-1,0-2,-1-1,0-1,19-13,-7 6,49-29,-87 48,1 1,0-1,-1 1,1-1,0 1,-1-1,1 1,0-1,0 1,-1 0,1-1,0 1,0 0,0 0,-1-1,1 1,0 0,0 0,0 0,0 0,-1 0,1 0,0 1,0-1,0 0,-1 0,1 1,0-1,0 0,0 1,-1-1,1 0,0 1,-1-1,1 1,0-1,-1 1,1 0,-1-1,1 1,-1 0,1-1,-1 1,1 0,-1 0,0-1,1 1,-1 0,0 0,0 0,0-1,0 1,1 0,-1 0,0 0,0 0,-1-1,1 1,0 0,0 0,0 0,0 0,-1-1,1 1,-1 0,-16 58,-9 27,26-83,0 0,0-1,0 1,0-1,0 1,1-1,-1 1,1-1,0 1,0-1,0 0,0 1,0-1,0 0,0 0,1 0,-1 0,1 0,0 0,0 0,0 0,0-1,0 1,0-1,0 1,0-1,0 0,1 0,-1 0,0 0,1 0,-1-1,1 1,-1-1,14 1,1-2,-1 0,0-1,0 0,0-2,-1 0,1 0,-1-1,0-1,0-1,-1 0,1-1,-2 0,1-1,-1-1,-1 0,0-1,0 0,1-3,-4 6,39-29,-5 4,0-2,-3-1,-1-2,-1-2,22-33,-26-11,-34 83,1-1,-1 0,0 0,1 0,-1 1,0-1,0 0,0 0,-1 0,1 1,0-1,-1 0,1 0,-1 1,0-1,1 0,-1 1,0-1,0 1,0-1,0 1,0-1,0 1,-1 0,1 0,0-1,-1 1,1 0,-1 0,1 0,-1 1,1-1,-1 0,0 0,0 1,1-1,-1 1,0 0,0-1,1 1,-1 0,0 0,0 0,0 0,1 0,-1 1,0-1,-8 0,1 1,0-1,0 2,-1-1,1 1,0 1,0-1,1 2,-1-1,0 1,1 0,0 1,0 0,1 0,-1 1,1 0,0 0,0 1,1 0,0 0,0 0,1 1,-4 6,8-12,1 1,-1-1,1 0,-1 1,1-1,0 0,0 1,0-1,0 0,0 1,1-1,-1 1,1-1,-1 0,1 0,0 1,0-1,0 0,0 0,0 0,0 0,1 0,-1 0,1 0,0-1,-1 1,1-1,0 1,0-1,0 1,0-1,0 0,0 0,0 0,0 0,3 0,84 18,-69-19,64 10,-82-9,0 0,0 0,0 0,0 1,0-1,0 0,0 1,0-1,-1 1,1 0,0-1,-1 1,0 0,1 0,-1 0,0 0,0 0,0 0,0 1,0-1,-1 0,1 0,-1 1,1-1,-1 0,0 1,0-1,0 0,0 1,0-1,0 0,-1 1,0 1,-82 164,96-140,1-21</inkml:trace>
  <inkml:trace contextRef="#ctx0" brushRef="#br0" timeOffset="61581.042">19220 1750,'-42'19,"1"2,1 2,1 1,1 2,2 2,0 1,2 2,-29 56,62-84,0-1,0 1,0-1,0 1,0 0,0 0,1-1,-1 1,1 0,0 0,0 0,0 0,0-1,1 1,-1 0,1 0,-1 0,1-1,0 1,0 0,0-1,0 1,1-1,-1 1,1-1,0 0,-1 1,1-1,0 0,0 0,1 0,-1-1,0 1,0 0,1-1,6 2,1-1,-1 0,1-1,0 1,-1-2,1 0,0 0,0 0,-1-1,1-1,0 0,-1 0,0-1,1 0,-1 0,0-1,-1-1,1 1,3-4,22-11,-2-2,0-1,-1-1,-2-2,0-1,-2-1,0-2,12-1,-49 70,7-36,0 1,0 0,1 0,-1 0,1 0,0 1,0-1,1 0,-1 1,1 0,1-1,-1 1,1-1,0 1,0 0,0-1,1 1,0 0,0-1,1 1,-1-1,1 0,0 1,1-1,-1 0,1 0,0 0,0-1,1 1,-1-1,1 0,0 1,0-2,3 3,17 4,-1-3</inkml:trace>
  <inkml:trace contextRef="#ctx0" brushRef="#br0" timeOffset="62368.356">19614 2004,'0'5,"-1"0,1 1,0-1,1 0,-1 1,1-1,0 0,0 1,1-1,0 0,-1 0,2 0,-1 0,1-1,-1 1,1-1,0 1,1-1,-1 0,1 0,0 0,0-1,0 1,1-1,-1 0,1 0,-1-1,1 1,0-1,0 0,0 0,0-1,1 0,-1 0,0 0,0 0,1-1,-1 0,1 0,-1 0,0-1,1 1,-1-1,3-2,147-94,-140 88,0-1,-1 0,0-1,0-1,-2 0,1 0,-1-2,-1 1,3-6,9-13,0 2,-1 0,-1-2,-2 0,-1-1,-2-1,9-28,-24 60,1-1,-1 0,0 0,0 0,0 1,0-1,-1 0,1 0,-1-1,0 1,0 0,0 0,0 0,0 0,-1 0,1 0,-1 0,0 0,0 0,0 0,0 1,-1-1,1 0,-1 1,1-1,-1 0,0 1,0 0,0 0,0-1,-1 1,1 0,0 1,-1-1,0 0,1 1,-1-1,0 1,0 0,0 0,0 0,-2 0,-6 4,0 0,1 1,-1 1,1 0,0 0,1 1,-1 0,1 0,0 1,1 1,0-1,0 1,0 1,1-1,1 1,-1 1,-2 5,-1-2,-11 15,0 1,2 1,1 0,2 2,-1 4,12-24,0 0,1 0,0 0,1 1,0-1,1 1,1 0,0 0,0 0,2 0,-1 0,2 0,0 0,0-1,3 8,-3-14,1-1,-1 0,1 0,0 0,0 0,1 0,0-1,0 0,0 0,0 0,0 0,1 0,0-1,0 0,0 0,0 0,0-1,0 1,1-1,-1-1,1 1,0-1,-1 0,1 0,0 0,0-1,4 0,4 0,1-1,-1 0,-1-1,1 0,0-1,0-1,-1 0,0-1,0 0,0-1,1-1,26-17,-1-2,0-2,-3-1,0-2,5-8,-4 4,-3 0,-1-3,-2 0,-1-2,-2-1,-2-2,-2 0,-2-2,3-11,-12-18,-13 72,1 0,-2 0,1 0,0 1,0-1,0 0,-1 0,1 0,-1 1,1-1,-1 0,0 1,0-1,0 1,0-1,0 1,0-1,0 1,0-1,-1 1,1 0,0 0,-1 0,1 0,-1 0,0 0,1 0,-1 0,0 0,1 1,-1-1,0 1,0 0,1-1,-1 1,0 0,0 0,-1 0,-7 3,1 0,0 1,0 0,0 1,0 0,1 0,0 1,0 0,1 0,-1 1,1 0,1 0,-1 0,1 1,0 0,1 1,-3 5,-2 0,-1-1,0 0,1 1,0 0,1 1,1 0,0 0,1 1,1 0,0 0,1 1,1-1,1 1,0 0,1 0,1 0,0 1,2-1,1 13,0-21,-1-1,2 1,-1-1,1 1,1-1,0 0,0 0,0-1,1 1,0-1,0 0,1 0,0-1,0 1,1-1,0-1,0 1,0-1,0-1,1 1,0-1,0 0,0-1,0 0,1 0,6 0,9 1</inkml:trace>
  <inkml:trace contextRef="#ctx0" brushRef="#br0" timeOffset="63038.032">20715 1947,'210'8,"-198"-9,-1-1,1 0,-1-1,1 0,-1 0,0-1,-1-1,1 0,-1 0,0-1,0-1,0 1,-1-2,0 1,0-1,6-8,-8 8,-1-1,1 0,-1 0,-1 0,0-1,0 1,-1-1,0-1,-1 1,0 0,-1-1,0 0,0 1,-1-1,0 0,-1-2,0 11,0 0,0 0,0 0,-1-1,1 1,0 0,-1 0,1 0,-1 0,0 0,0 0,0 0,0 0,0 0,0 1,0-1,0 0,-1 0,1 1,-1-1,0 1,1 0,-1-1,0 1,0 0,1 0,-1 0,0 0,0 0,0 1,0-1,0 0,-1 1,1 0,0-1,0 1,0 0,0 0,0 0,-1 1,1-1,0 0,0 1,0-1,0 1,0 0,-1 0,-93 52,84-41,1 0,0 1,1 0,0 1,1 0,0 1,1-1,1 2,0-1,1 1,1 0,0 0,2 0,-1 1,2-1,0 1,1 11,1-23,1 0,-1-1,1 1,0 0,0 0,0-1,1 1,0 0,0-1,0 0,0 1,1-1,0 0,0 0,0 0,0-1,0 1,1-1,-1 0,1 0,0 0,0 0,0-1,1 1,-1-1,0 0,1 0,0-1,-1 1,1-1,0 0,0-1,2 1,10 0,-1 0,1-1,0-1,-1 0,1-1,-1-1,0-1,0 0,5-3,22-15,-1-1,-1-2,-1-2,-2-1,0-2,-2-2,-2-1,-1-2,-2-1,-1-2,22-37,-13 26,-16 23,-2-1,-1-1,-2-1,0-1,-2 0,-1-1,3-14,-16 42,-1 0,0 0,0 0,0 0,0 0,-1 0,1 0,-1 0,0 0,0-1,0 1,0 0,0 0,-1 0,0 0,1 0,-1 0,0 0,0 0,-1 0,1 0,-1 1,1-1,-1 0,0 1,0-1,0 1,0 0,-1 0,1 0,0 0,-1 0,0 0,1 0,-1 1,0 0,0-1,0 1,0 0,0 0,0 1,0-1,0 1,0-1,-1 1,-9 2,0 0,0 0,0 1,0 1,1 0,-1 1,1 0,0 1,1 0,-1 1,1 1,1-1,-1 2,1-1,1 2,-1-1,2 1,-1 0,2 1,-5 6,3 1,0 1,1-1,1 1,1 1,0-1,2 1,0 0,1 0,1 0,1 1,1-1,1 0,0 1,2-1,0 0,1 0,7 16,-6-18,1 8,0 0,2 0,1-1,2 0,0-1,1 0,1-1,2 0,0-1,1 0,1-2,16 16,-22-28,-8-4,1-1,0 1,1-1,-1 0,1 0,-1 0,1-1,0 1,0-1,0-1,0 1,0 0,0-1,4 0,6-3</inkml:trace>
  <inkml:trace contextRef="#ctx0" brushRef="#br0" timeOffset="-7507.255">480 875,'0'454,"0"-434,-1 0,-2-1,0 1,-1 0,-1-1,-1 1,-2 5,-1-7</inkml:trace>
  <inkml:trace contextRef="#ctx0" brushRef="#br0" timeOffset="-7237.948">0 875,'48'-5,"45"-6,16-7,3 1,-6 2,-13 0,-13 2,-9 3,-13 4,-11 2,-9 2,-5 2,-5 5,-7 7,-11 1,-8 3,-3 4,-3-1</inkml:trace>
  <inkml:trace contextRef="#ctx0" brushRef="#br0" timeOffset="-7004.95">85 1609,'43'-10,"38"-12,16-3,0-2,-11-1,-11 4,-9 2,-10 4,-6 5,-6 1,-5 1,-11 3</inkml:trace>
  <inkml:trace contextRef="#ctx0" brushRef="#br0" timeOffset="-6605.379">1072 1524,'271'-394,"-271"394,0 1,0-1,0 1,0-1,0 0,0 1,0-1,0 0,1 1,-1-1,0 0,0 1,0-1,1 0,-1 0,0 1,0-1,1 0,-1 0,0 1,0-1,1 0,-1 0,0 0,1 0,-1 1,0-1,1 0,-1 0,1 0,-1 0,0 0,1 0,-1 0,0 0,1 0,-1 0,0 0,1 0,-1 0,0 0,1 0,-1 0,0-1,1 1,-1 0,0 0,1 0,-1-1,0 1,1 0,-1 0,0-1,0 1,1 0,-1 0,0-1,0 1,0 0,1-1,-1 1,0 38,0-32,-1 10,1 0,1 0,1 0,0 0,1 0,0-1,1 0,1 1,1-1,0-1,1 1,1 1,-4-12,0 1,-1-1,1 0,1 0,-1-1,1 1,-1-1,1 0,0 0,0-1,0 1,1-1,-1 0,0 0,1-1,-1 0,1 0,0 0,-1-1,1 1,0-1,-1-1,1 1,0-1,-1 0,1 0,-1-1,1 1,-1-1,1-1,9-3,-1 0,0-1,-1 0,1-1,-2-1,1 0,-1 0,0-2,-1 1,7-10,24-56,-32 52</inkml:trace>
  <inkml:trace contextRef="#ctx0" brushRef="#br0" timeOffset="-6239.945">2314 1072,'-25'6,"0"1,0 1,1 1,0 1,0 1,-15 10,40-21,0 1,0-1,-1 0,1 0,0 1,0-1,0 0,0 1,0-1,0 1,-1-1,1 1,0-1,0 1,-1 0,1-1,0 1,-1 0,1 0,0 0,-1-1,0 1,1 0,-1 0,1 0,-1 0,0 0,0 0,1 0,-1 0,0-1,0 1,0 0,0 0,0 0,0 0,0 0,0 0,-1 0,1 0,0 0,-1 0,1 0,0 0,-1 0,1-1,-1 1,0 0,1 0,-1-1,1 1,-1 0,0-1,0 1,1 0,-1-1,0 1,0-1,0 1,0-1,1 0,-2 1,44 1,-35-3,0 1,1 0,-1 0,0 1,0 0,1 0,-1 0,0 1,0 0,-1 1,1-1,0 1,-1 1,0-1,1 1,4 4,-10-6,1-1,-1 1,0 0,0-1,-1 1,1 0,0 0,0 0,-1 0,1-1,-1 1,0 0,0 0,1 0,-1 0,0 0,-1 0,1 0,0 0,0 0,-1 0,0 0,1-1,-1 1,0 0,0 0,1-1,-1 1,-1 0,1-1,0 1,0-1,-1 1,0 0,-54 43,41-36,-7 6,-1-1,0-1,-1-1,0-2,-1 0,-22 5,22-16,25-3</inkml:trace>
  <inkml:trace contextRef="#ctx0" brushRef="#br0" timeOffset="20416.938">2766 508,'-2'1,"0"1,1-1,-1 1,0-1,0 1,1-1,-1 1,1 0,0 0,-1 0,1 0,0 0,0 0,0 0,0 1,1-1,-1 0,0 0,1 1,0-1,-1 0,1 1,0-1,0 0,1 2,-2-1,-1 365,1-324,-1 0,-3-1,-1 1,-2-1,-9 23,-1 45,18-110,0 0,0 0,0 0,-1 0,1 0,0 0,0 0,0 0,1 0,-1 0,0-1,0 1,0 0,1 0,-1 0,1 0,-1 0,0 0,1 0,0 0,-1-1,1 1,-1 0,1 0,0-1,0 1,-1 0,1-1,0 1,0-1,0 1,0-1,-1 1,1-1,0 0,0 1,0-1,0 0,0 0,0 0,0 0,0 0,0 0,0 0,0 0,0 0,0 0,0 0,0-1,0 1,0 0,0-1,42-31,-17-16,-18 24</inkml:trace>
  <inkml:trace contextRef="#ctx0" brushRef="#br0" timeOffset="20701.067">2512 932,'10'0,"12"0,8 0,3 0,1 0,0 0,3-5,0-2,-1 1,-2 1,3 1,0 2,-2 1,-2 0,-1 1,-2 1,-1-1,-6 0</inkml:trace>
  <inkml:trace contextRef="#ctx0" brushRef="#br0" timeOffset="21069.914">3077 1129,'29'-8,"-1"-1,0-2,0 0,-1-2,0-1,-1-1,19-15,-44 30,0-1,0 1,1 0,-1-1,0 1,0-1,0 1,1-1,-1 1,0-1,0 0,0 0,0 0,0 1,0-1,0 0,-1 0,1 0,0 0,0-1,-1 1,1 0,-1 0,1 0,-1 0,1-1,-1 1,0 0,0 0,1-1,-1 1,0 0,0-1,0 1,-1 0,1-1,0 1,0 0,-1 0,1-1,0 1,-1 0,0 0,1 0,-1 0,0 0,1-1,-1 1,0 0,0 1,0-1,0 0,0 0,0 0,0 0,0 1,0-1,0 1,0-1,-1 0,1 1,0 0,0-1,-1 1,0 0,-11 1,-1 1,1 1,0 0,0 1,0 0,0 1,1 0,0 1,0 0,0 1,1 1,0 0,1 0,-1 1,2 0,-1 1,1 0,1 1,-7 9,12-17,-1 1,1 0,-1 1,1-1,1 0,-1 1,0 0,1-1,0 1,0 0,1 0,-1 0,1 0,0 1,1-1,-1 0,1 0,0 1,0-1,0 0,1 0,0 1,0-1,0 0,1 0,0 0,0 0,0-1,0 1,1 0,0-1,0 1,0-1,0 0,1 0,0-1,-1 1,1-1,1 1,-1-1,2 0,8 0,1 0,-1-1,1-1,-1-1,1 0,0-1,-1 0,1-1,-1-1,0 0,1-1,-2-1,1 0,0-1,-1 0,0-1,-1 0,4-3,5-2</inkml:trace>
  <inkml:trace contextRef="#ctx0" brushRef="#br0" timeOffset="21452.934">3782 988,'-23'11,"8"-5,0 1,0 0,0 1,1 0,0 1,0 1,1 0,1 1,0 0,0 1,1 0,1 1,0 0,-1 2,10-12,0 0,0-1,1 1,-1 0,0 0,1 0,0 0,0 0,0 0,0-1,0 1,0 0,1 0,-1 0,1 0,0 0,0-1,0 1,0 0,1-1,-1 1,1-1,-1 1,1-1,0 0,0 0,0 1,0-1,0-1,0 1,1 0,-1-1,1 1,-1-1,1 1,0-1,-1 0,1 0,0-1,0 1,0 0,0-1,-1 0,1 0,0 0,0 0,0 0,0 0,0-1,0 1,0-1,-1 0,1 0,0 0,-1 0,1 0,2-2,9-2,1-1,-2 0,1-1,-1 0,0-1,0-1,-1 0,0-1,0 0,-1 0,-1-2,0 1,0-1,1-4,-10 15,-1 0,0 0,0-1,1 1,-1 0,1 0,-1-1,1 1,-1 0,1 0,0 0,-1 0,1 0,0 0,0 0,0 0,0 0,0 0,0 1,0-1,0 0,0 1,0-1,0 0,1 1,-1 0,0-1,0 1,0 0,1-1,-1 1,0 0,1 0,-1 0,0 0,0 0,1 0,-1 1,0-1,0 0,1 1,-1-1,0 1,0-1,0 1,0 0,1-1,-1 1,0 0,0 0,65 91,-49-81</inkml:trace>
  <inkml:trace contextRef="#ctx0" brushRef="#br0" timeOffset="21972.97">4318 932,'-18'13,"-1"1,2 1,0 1,1 0,0 1,2 1,0 1,1 0,1 0,-9 18,20-35,0 0,-1 0,1 0,0 0,0 0,0 0,0 0,0 0,1 0,-1 0,1 0,-1 1,1-1,0 0,0 0,0 0,0 1,0-1,1 0,-1 0,1 0,-1 1,1-1,0 0,-1 0,1 0,0 0,1 0,-1 0,0-1,0 1,1 0,-1 0,1-1,0 1,-1-1,1 0,0 1,0-1,0 0,0 0,0 0,0 0,0-1,0 1,1 0,6 0,1 0,0 0,0-1,1 0,-1 0,0-1,-1-1,1 0,0 0,0-1,-1 0,1-1,-1 0,0 0,0-1,-1 0,1-1,-1 1,0-2,-1 1,3-4,19-18,-2-3,-1 0,-1-1,11-22,-35 54,108-195,-102 178,-1-1,0 0,-1 0,-1 0,-1 0,0-1,-2 1,0-1,-1 0,-1 1,0-1,-2 1,0-1,-3-8,5 23,0 1,-1-1,1 1,-1 0,1-1,-1 1,0 0,0 0,-1 0,1 1,0-1,-1 1,0-1,0 1,0 0,0 0,0 0,0 0,0 0,0 1,-1-1,1 1,-1 0,1 0,-1 0,1 1,-1-1,0 1,1 0,-1 0,1 0,-1 0,0 1,1 0,-1-1,1 1,-1 1,1-1,-1 0,1 1,0 0,0-1,0 1,0 1,0-1,-1 1,-8 7,0 1,0 0,1 1,0 0,1 0,1 2,0-1,1 1,0 0,1 1,0-1,2 1,-1 1,2-1,0 1,1 0,1 0,0 0,1 0,1 0,0 0,1 0,1 0,1 0,0 0,1 0,2 6,3 0,0 1,2-1,0 0,1-1,2-1,0 0,1-1,0 0,2-1,0-1,1-1,1 0,0-2,1 0,1-1,0-1,1-1,0 0,1-2,0-1,0-1,14 2,-13-3</inkml:trace>
  <inkml:trace contextRef="#ctx0" brushRef="#br0" timeOffset="33910.047">1101 2314,'-7'-6,"0"0,0 1,-1 0,0 0,0 1,0 0,0 1,-1-1,0 2,1-1,-1 1,0 0,0 1,0 0,-1 1,1 0,0 0,-6 1,-159 41,173-42,-1 0,1 0,-1 0,1 0,-1 1,1-1,-1 0,1 1,-1 0,1-1,0 1,-1 0,1-1,0 1,-1 0,1 0,0 0,0 0,0 0,0 1,0-1,0 0,0 0,0 1,1-1,-1 0,0 1,1-1,-1 1,1-1,0 1,-1-1,1 1,0-1,0 1,0-1,0 1,0-1,0 1,0-1,1 1,-1-1,1 1,-1-1,1 1,-1-1,1 0,0 1,-1-1,1 0,0 1,0-1,1 1,133 115,-26-29,-107-87,-1 1,1-1,-1 0,1 0,-1 1,0-1,1 0,-1 1,0 0,0-1,0 1,0 0,0-1,-1 1,1 0,0 0,-1-1,1 1,-1 0,0 0,0 0,0 0,0 0,0 0,0 0,0 0,0 0,-1-1,1 1,-1 0,1 0,-1 0,0-1,0 1,0 0,0-1,0 1,0-1,0 1,-1-1,1 1,0-1,-1 0,-1 1,-12 6,0-1,0-1,-1 0,0-1,-1-1,1-1,0 0,-1-1,0-1,0 0,1-1,-1-1,0-1,-2-1,-38 1,32 2,25 0</inkml:trace>
  <inkml:trace contextRef="#ctx0" brushRef="#br0" timeOffset="34274.808">1525 2370,'-22'19,"1"0,0 1,2 1,0 1,2 0,0 1,2 1,1 1,-10 21,23-43,-1-1,1 1,-1-1,1 1,0-1,0 1,0 0,1 0,-1-1,1 1,0 0,-1 0,1 0,0 0,0-1,1 1,-1 0,1 0,-1 0,1-1,0 1,0 0,0-1,1 1,-1 0,0-1,1 0,0 1,0-1,-1 0,1 0,0 0,1 0,-1 0,0-1,1 1,-1 0,0-1,1 0,0 0,-1 0,1 0,0 0,0 0,0 0,15 0,0-1,-1 0,1-1,-1-1,1-1,-1 0,0-1,0-1,0-1,-1 0,1-1,-2-1,1 0,-1-1,0-1,-1 0,0-1,-1-1,0 0,-1-1,0 0,-1-1,1-3,-8 13,0-1,0 0,-1 0,0 0,0-1,0 1,-1-1,0 1,0-1,0 0,-1 0,1 0,-2 0,1 0,-1 0,1 0,-2 0,1 0,-1 0,0 0,0 0,0 0,-1 0,0 0,0 0,-1 1,1-1,-1 1,-1 0,1 0,-1 0,1 0,-1 0,-1 1,1 0,-1 0,1 0,-1 0,0 1,-1 0,1 0,-6-2,3 2,-1 1,1 0,-1 0,0 0,1 1,-1 1,0-1,0 2,0-1,1 1,-1 0,0 1,1 0,-1 1,1-1,0 1,-1 1,2 0,-1 0,0 1,-5 4,-6 9</inkml:trace>
  <inkml:trace contextRef="#ctx0" brushRef="#br0" timeOffset="34872.076">1806 2653,'206'-248,"-157"207,-48 40,0 1,0-1,0 0,0 0,1 1,-1-1,0 1,0-1,1 1,-1-1,0 1,1 0,-1-1,0 1,1 0,-1 0,0 0,1 0,-1 0,0 1,1-1,-1 0,0 1,0-1,1 0,-1 1,0 0,0-1,1 1,-1 0,0-1,0 1,0 0,0 0,0 0,0 0,-1 0,1 0,0 0,0 0,-1 1,1-1,0 0,1 6,0 1,0-1,-1 0,0 0,0 1,-1-1,0 0,0 1,-1-1,0 0,0 1,-1-1,0 0,-1 4,-4 21,6-29,1-1,-1 1,1-1,0 1,0-1,0 1,0-1,0 1,0-1,1 1,-1-1,1 1,0-1,-1 1,1-1,1 0,-1 1,0-1,0 0,1 0,-1 0,1 0,0 0,-1 0,1 0,0-1,0 1,0-1,1 1,-1-1,0 0,0 0,1 0,-1 0,0 0,1-1,-1 1,1-1,-1 1,1-1,0 0,-1 0,1 0,-1 0,1-1,-1 1,1-1,-1 1,1-1,-1 0,0 0,1 0,-1 0,13-6,1-1,-2-1,1 0,-1-1,-1-1,0 0,0 0,1-3,44-37,103-64,-159 115,0 0,0 0,0 0,-1 1,1-1,0 0,0 1,0 0,0 0,0-1,-1 1,1 0,0 0,-1 1,1-1,-1 0,1 0,-1 1,1-1,-1 1,0-1,0 1,0 0,0-1,0 1,0 0,0 0,-1 0,1-1,-1 1,1 0,-1 0,0 0,1 0,-1 0,0 0,-1 0,1 0,0 0,0 0,-1 0,1 0,-1 0,0 1,4 18,-1-9,29 57,-17-58</inkml:trace>
  <inkml:trace contextRef="#ctx0" brushRef="#br0" timeOffset="35228.939">2766 2456,'26'-3,"-1"-1,1-1,-1-1,-1-1,1-2,-1 0,-1-1,0-2,0 0,-1-1,7-7,-27 19,0 0,1 0,-1-1,0 1,0-1,0 0,0 1,0-1,0 0,0 0,-1 0,1 0,-1-1,0 1,1 0,-1-1,0 1,0-1,0 1,-1-1,1 1,-1-1,1 0,-1 1,0-1,0 1,0-1,0 0,-1 1,1-1,-1 0,1 1,-1-1,0 1,0-1,0 1,0 0,-1-1,1 1,-1 0,1 0,-1 0,0 0,0 0,0 0,0 1,0-1,0 0,0 1,0 0,-1-1,-1 0,-5 1,-1 1,1 0,0 0,0 1,0 0,-1 0,1 1,0 0,0 1,1 0,-1 0,1 1,-1 0,1 1,0-1,1 2,-1-1,1 1,0 0,1 1,-1-1,1 1,0 0,1 1,0 0,0 0,1 0,0 0,-2 5,2-8,1 0,-1 0,1 1,0-1,1 1,-1 0,1 0,1 0,-1 0,1 0,0 0,0 0,0 0,1 1,0-1,0 0,1 0,0 0,0 1,0-1,1 0,0 0,0-1,0 1,1 0,0-1,0 1,4 4,4-3,1 1,0-1,0-1,1 0,0-1,0 0,0-1,1-1,-1 0,1-1,0 0,0-1,0-1,0 0,0 0,-1-2,1 0,0 0,-1-1,1-1,11-5,-1 3</inkml:trace>
  <inkml:trace contextRef="#ctx0" brushRef="#br0" timeOffset="35628.338">3669 1863,'-11'201,"-24"29,7-10,16-119,1-101,6-10</inkml:trace>
  <inkml:trace contextRef="#ctx0" brushRef="#br0" timeOffset="35854.513">3415 2257,'34'0,"30"0,9 0,-4 0,-7 0,-11 0,-13 5,-9 2,-4-1,-2-1,-4-1</inkml:trace>
  <inkml:trace contextRef="#ctx0" brushRef="#br0" timeOffset="36039.323">4092 2399,'0'24,"0"8</inkml:trace>
  <inkml:trace contextRef="#ctx0" brushRef="#br0" timeOffset="36289.353">4064 1976,'0'0</inkml:trace>
  <inkml:trace contextRef="#ctx0" brushRef="#br0" timeOffset="36743.676">4375 2568,'-1'-24,"2"0,1 0,1 0,0 0,2 0,1 1,1 0,1 0,1 1,2-4,-10 24,-1-1,1 1,0-1,0 1,0-1,0 1,0 0,1 0,-1-1,1 1,-1 0,1 0,0 0,0 1,0-1,0 0,0 1,0-1,0 1,1 0,-1-1,0 1,1 1,-1-1,1 0,-1 0,1 1,0-1,-1 1,1 0,-1 0,1 0,0 0,-1 1,1-1,-1 0,1 1,-1 0,1 0,-1 0,1 0,-1 0,0 0,1 1,-1-1,0 1,0-1,0 1,0 0,0 0,-1 0,1 0,0 0,6 34,-8-33,-1-1,1 1,0-1,0 0,0 1,0-1,1 1,-1-1,1 0,-1 1,1-1,0 0,0 1,0-1,0 0,0 0,1 0,-1 0,0 0,1 0,0 0,-1-1,1 1,0 0,0-1,0 1,0-1,0 0,0 0,1 0,-1 0,0 0,0 0,1-1,-1 1,1-1,-1 1,0-1,1 0,0 0,5-2,1-1,0 0,-1 0,0-1,0 0,0-1,0 1,-1-1,0-1,0 0,0 0,5-6,60-40,-70 52,1 0,-1 0,0 0,1 0,-1 1,0-1,1 1,-1-1,0 1,0 0,1 0,-1 0,0 0,0 1,0-1,0 0,-1 1,1-1,0 1,-1 0,1 0,0-1,-1 1,0 0,0 0,1 0,-1 1,-1-1,1 0,0 0,0 1,-1-1,1 0,-1 0,0 1,0-1,0 1,0-1,0 0,0 1,-1 0,5 13,24 42,-14-47</inkml:trace>
  <inkml:trace contextRef="#ctx0" brushRef="#br0" timeOffset="40357.377">5363 2370,'25'1,"95"-10,-116 8,0 0,0 0,0 0,0-1,0 1,-1-1,1 0,-1 0,1 0,-1-1,0 1,0-1,0 0,0 0,0 0,0 0,-1-1,0 1,0 0,0-1,0 0,0 1,-1-1,1 0,-1 0,0-3,0 3,-1 0,1 0,-1 1,0-1,0 0,-1 0,1 0,-1 0,0 0,0 1,0-1,0 0,-1 1,1-1,-1 1,0-1,0 1,0 0,-1 0,1 0,-1 0,1 0,-1 1,0-1,0 1,-1 0,1-1,0 1,-1 1,1-1,-1 1,0-1,-4-1,-1 0,1 0,-1 1,0 0,0 1,0 0,0 0,0 1,1 0,-1 0,0 1,0 0,-5 2,6-2,1 1,-1 0,1 0,0 0,0 1,0 0,0 1,0-1,1 1,0 1,-1-1,1 1,1 0,-1 0,1 1,0 0,0 0,1 0,0 0,0 1,0-1,1 1,0 0,0 0,1 0,0 1,-1 4,1-4,0 0,1-1,0 1,1 0,0 0,0 0,1 0,0 0,0-1,0 1,1 0,1-1,-1 1,1-1,0 0,1 0,0 0,0 0,0 0,1-1,0 0,0 0,1 0,-1-1,1 0,0 0,1 0,-1-1,1 0,0 0,0-1,5 2,4 0,-1-2,1 0,0 0,0-2,0 0,1-1,-1 0,0-1,0-1,0-1,0 0,10-4,-8 0</inkml:trace>
  <inkml:trace contextRef="#ctx0" brushRef="#br0" timeOffset="-2856.909">6294 932,'-14'17,"1"1,0 0,2 1,0 1,1 0,1 0,1 1,1 0,1 0,1 0,0 1,2 0,-1 20,4-40,0 0,0 1,0-1,0 1,0-1,1 0,-1 1,1-1,0 0,-1 1,1-1,0 0,0 0,1 0,-1 0,0 0,1 0,-1 0,1 0,-1-1,1 1,0 0,0-1,0 1,0-1,0 0,0 0,0 0,0 0,1 0,-1 0,0-1,0 1,1-1,-1 1,1-1,-1 0,0 0,1 0,-1 0,1 0,-1-1,0 1,1-1,-1 0,0 1,0-1,3-1,9-7,1-1,-1 0,0-1,-1 0,-1-1,1-1,-2 0,0 0,-1-1,0 0,-1-1,0 0,-1-1,-1 0,4-16,-4 17,-2-1,0 1,-1-1,0 0,-2-1,0 1,0 0,-2-1,0 1,-2-16,1 24,-1 0,1-1,-1 1,-1 0,0 0,0 0,0 1,-1-1,0 1,0 0,-1 0,0 0,0 0,-1 1,0 0,0 0,0 1,-1 0,0 0,0 0,-7-3,12 7,1 0,0 0,-1 0,1 0,0 0,-1 1,1-1,-1 1,0-1,1 1,-1-1,1 1,-1 0,0 0,1 0,-1 0,0 0,1 0,-1 0,0 0,1 1,-1-1,1 1,-1-1,1 1,-1 0,1-1,-1 1,1 0,0 0,-1 0,1 0,0 0,0 0,-1 1,1-1,0 0,0 0,1 1,-1-1,0 1,0-1,1 1,-1-1,1 1,-1 0,1-1,0 1,-1-1,1 1,0 0,0-1,0 1,0 0,1-1,-1 1,0-1,1 1,-1 0,1-1,-1 1,1-1,0 1,0-1,0 0,0 1,0-1,2 3,-1 0,1-1,1 0,-1 0,0 0,1 0,0 0,0 0,0-1,0 0,0 0,0 0,0 0,1-1,-1 0,0 0,1 0,-1 0,1-1,0 1,-1-1,1 0,-1-1,1 1,-1-1,1 0,-1 0,1 0,-1-1,4-1,125-67,-98 43,-2 0,-1-3,-2 0,0-2,-2-2,-2 0,-1-2,15-28,12-67,-52 131,0 1,0-1,0 0,1 0,-1 1,0-1,0 0,0 1,1-1,-1 0,0 0,0 1,1-1,-1 0,0 0,0 1,1-1,-1 0,0 0,1 0,-1 0,0 0,1 1,-1-1,0 0,1 0,-1 0,0 0,1 0,-1 0,0 0,1 0,-1 0,0 0,1 0,-1-1,0 1,1 0,-1 0,0 0,1 0,-1 0,0-1,1 1,-1 0,0 0,0 0,1-1,-1 1,0 0,0-1,0 1,1 0,-1 0,0-1,0 1,0 0,0-1,0 1,9 39,-7-33,7 67,-2 1,-4 0,-5 38,2 26,13 94,-5-123,-4 2,-5-1,-8 30,7-114,-2-1,-2 0,0 0,-1-1,-1 0,-2 0,0-1,-1 0,-2 0,0-2,-1 0,-2 0,0-1,-1-1,0-1,-9 7,20-18,-1-1,0 1,1-1,-2 0,1-1,-1 1,0-2,0 1,0-1,-1 0,1-1,-1 0,0 0,0-1,0 0,0 0,0-1,-1-1,1 1,0-1,-1-1,1 0,-7-2,12-1,0 0,1 0,-1-1,1 1,0-1,0 0,1 0,-1 0,1 0,0-1,1 1,-1-1,1 1,0-1,0 1,1-1,0 0,0 1,0-1,1 0,-1 1,1-1,1 1,-1-1,1 1,0-1,10-36,2 2,2 0,1 0,2 2,2 0,1 1,2 1,8-7,-15 18,107-138,-91 125</inkml:trace>
  <inkml:trace contextRef="#ctx0" brushRef="#br0" timeOffset="-1837.136">9483 1129,'-24'38,"-13"18,-4-1,4-5,9-10</inkml:trace>
  <inkml:trace contextRef="#ctx0" brushRef="#br0" timeOffset="-998.297">10132 762,'-16'32,"3"-11,2 1,1 1,1 0,1 0,1 0,1 1,0 4,5-26,1 0,0 1,-1-1,1 0,0 1,0-1,0 0,1 1,-1-1,0 0,1 1,0-1,0 0,-1 0,1 1,0-1,1 0,-1 0,0 0,1 0,-1-1,1 1,-1 0,1 0,0-1,0 1,-1-1,1 0,0 1,1-1,-1 0,0 0,0-1,0 1,1 0,-1-1,0 1,1-1,-1 0,0 1,1-1,-1 0,0-1,1 1,-1 0,0-1,1 1,-1-1,0 0,0 0,0 0,2-1,14-5,-1-1,-1-1,0-1,0 0,-1-1,0 0,-1-2,10-9,14-12,160-136,-191 163,-7 6,0-1,1 1,-1-1,1 1,-1-1,1 1,-1-1,1 1,0-1,0 1,0 0,0 0,0-1,0 1,0 0,1 0,-1 0,0 0,0 0,1 1,-1-1,1 0,-1 1,1-1,-1 0,1 1,-1 0,1-1,-1 1,1 0,-1 0,1 0,0 0,-1 0,1 0,-1 1,1-1,-1 0,1 1,0-1,-1 1,0-1,1 1,-1 0,1 0,-1 0,0 0,0 0,1 0,-1 1,2 14,-2 1,0-1,-1 1,-1-1,0 1,-1 0,-1-1,-1 0,0 0,-1 0,-1 0,-6 12,4-3,-107 327,29-21,49-276,36-54,0 0,1 0,-1-1,0 1,0 0,1 0,-1 0,0-1,0 1,0 0,0-1,0 1,0-1,0 1,-1-1,1 1,0-1,0 0,0 0,0 1,0-1,-1 0,1 0,0 0,0 0,0-1,0 1,-1 0,1 0,0-1,0 1,0-1,0 1,0-1,0 1,0-1,0 1,0-1,0 0,0 0,0 1,0-1,1 0,-1 0,0 0,1 0,-1 0,0 0,1 0,0 0,-1-1,-1-11,0 0,1 0,1 0,0 0,1 0,0 0,1 1,1-1,0 0,0 1,2-1,-1 1,1 1,1-1,0 0,1 1,0 1,3-4,123-173,-110 162</inkml:trace>
  <inkml:trace contextRef="#ctx0" brushRef="#br0" timeOffset="-2420.962">8862 790,'-33'43,"-21"34,-2 8,5-5,10-12,13-12,6-12,6-7,2-11,3-5,3-5</inkml:trace>
  <inkml:trace contextRef="#ctx0" brushRef="#br0" timeOffset="-2170.996">8495 705,'29'34,"19"25,6 8,-1-3,-5-13,-11-9,-6-8,-5-9,-5-5,-3-5,-4 0,1-4,-2 2,0-1,0 2,-4-2</inkml:trace>
  <inkml:trace contextRef="#ctx0" brushRef="#br0" timeOffset="41059.083">6153 2117,'-7'-2,"-1"0,1 0,-1 1,1 1,-1-1,1 1,-1 0,1 1,-1 0,1 0,-1 1,1 0,0 0,0 0,0 1,0 0,0 1,-6 3,10-5,0-1,1 0,-1 1,0-1,0 1,1 0,-1 0,1 0,0 1,-1-1,1 0,0 1,1-1,-1 1,0 0,1 0,-1 0,1-1,0 1,0 1,0-1,0 0,1 0,-1 0,1 0,0 0,0 1,0-1,0 0,0 0,1 0,-1 0,1 1,0-1,0 0,0 0,1-1,-1 1,1 0,-1 0,1 0,0-1,0 1,0-1,0 0,2 1,57 31,-52-31,-1 1,1 0,-1 0,0 1,-1 0,1 0,-1 1,0 0,0 0,5 6,-11-10,0 0,1 1,-1-1,0 0,0 0,0 1,-1-1,1 0,-1 1,1-1,-1 1,0-1,0 1,0-1,0 1,0-1,0 0,-1 1,1-1,-1 1,0-1,1 0,-1 1,0-1,-1 0,1 0,0 0,-1 0,1 0,-1 0,1 0,-1 0,0-1,0 1,0-1,0 1,-81 43,-31-15,91-29</inkml:trace>
  <inkml:trace contextRef="#ctx0" brushRef="#br0" timeOffset="42111.253">7282 2117,'-9'16,"1"1,1 0,1 1,0 0,2 0,0 0,0 0,1 17,3-34,-2 11,1-1,1 1,0 0,1 0,0 0,1-1,0 1,1-1,0 1,1-1,2 5,-4-11,0-1,0 0,0 1,1-1,0 0,0 0,0 0,0-1,1 1,-1-1,1 0,0 0,0 0,0 0,0-1,1 1,-1-1,1 0,-1 0,1-1,0 0,-1 0,1 0,0 0,0-1,0 1,0-1,2-1,10-2,-1-2,1-1,-1 0,0 0,0-2,-1 0,0-1,0 0,-1-2,-1 1,1-2,-2 1,0-2,0 0,-1 0,5-8,-6 8,0-1,-1 0,-1 0,0 0,-1-1,0 0,-1-1,-1 1,0-1,1-12,-6 26,1 0,0 0,-1 0,1 0,-1 0,0 0,0-1,0 1,0 0,0 0,0 0,-1 0,1 0,0 0,-1 0,0 0,0 0,1 0,-1 0,0 0,0 0,-1 0,1 1,0-1,-1 1,1-1,-1 1,1-1,-1 1,0 0,1-1,-1 1,-2 0,-4 6</inkml:trace>
  <inkml:trace contextRef="#ctx0" brushRef="#br0" timeOffset="42574.513">8185 2060,'-12'-1,"-1"1,1 0,0 1,-1 0,1 1,0 1,0 0,0 0,1 1,-1 1,1 0,0 0,-4 3,13-6,0 0,0 0,0 0,0 0,0 1,0-1,1 0,-1 1,1-1,-1 1,1 0,0 0,0-1,0 1,1 0,-1 0,1 0,-1 0,1 0,0 0,0-1,0 1,0 0,1 0,0 0,-1 0,1 0,0 0,0-1,0 1,0 0,1-1,-1 1,2 1,68 75,-9-12,-61-65,1 0,-1 0,0 0,0 0,0 0,0 0,0 0,0 1,-1-1,1 0,-1 0,0 1,1-1,-1 0,0 0,0 1,0-1,-1 0,1 1,0-1,-1 0,0 0,1 0,-1 1,0-1,0 0,0 0,-1 0,1 0,0-1,-1 1,1 0,-1 0,0-1,1 1,-1-1,-2 2,-15 10,0 0,-2-2,1 0,-1-1,-1-1,-17 5,38-13,0-1,0 1,-1-1,1 1,0-1,0 1,-1-1,1 0,0 1,-1-1,1 0,0 0,-1 0,1 0,0 0,-1-1,1 1,0 0,-1 0,1-1,0 1,0-1,-1 0,1 1,0-1,0 0,0 1,0-1,0 0,0 0,0 0,0 0,0 0,0 0,0 0,1 0,-1-1,0 1,1 0,-1 0,1-1,0 1,-1 0,1 0,0-1,0 1,0-1,-1 1,1 0,1-1,-1 1,0 0,0-1,0 1,1 0,-1 0,1-1,0 1,7-20</inkml:trace>
  <inkml:trace contextRef="#ctx0" brushRef="#br0" timeOffset="42944.328">8382 2286,'51'-5,"-16"4,0-3,-1-1,0-1,0-2,0-1,-1-2,2-2,-33 13,0-1,0 1,0-1,0 0,0 0,0 0,0 0,0 0,0 0,0 0,-1-1,1 1,0-1,-1 1,1-1,-1 0,0 1,1-1,-1 0,0 0,0 0,0 0,-1 0,1 0,0 0,-1 0,1-1,-1 1,0 0,1 0,-1 0,0-1,-1 1,1 0,0 0,-1 0,1 0,-1-1,1 1,-1 0,0 0,0 0,0 0,0 1,-1-1,1 0,0 0,-1 1,1-1,-1 0,1 1,-1 0,0-1,0 1,0 0,0 0,-1-1,-6 0,-1 1,0 0,1 1,-1 0,0 0,1 1,-1 0,1 0,-1 1,1 1,0 0,0 0,0 1,0 0,0 0,1 1,0 0,0 0,0 1,-4 4,5-5,0 0,1 0,0 0,0 1,0 0,1 0,0 1,0-1,0 1,1 0,0 0,1 1,-1-1,1 1,1 0,0 0,0 0,0 0,1 0,0 0,0 0,1 0,1 1,-1-1,1 0,0 0,1 0,0 0,0 0,1 0,0-1,0 1,1-1,0 0,0 0,1 0,0 0,0-1,0 0,1 0,0-1,0-1,1 0,-1 0,1 0,0-1,0 0,0 0,0-1,0 0,1 0,-1-1,1 0,-1 0,1-1,-1 0,1 0,-1-1,1 0,-1 0,1 0,3-3,142-70,-129 59</inkml:trace>
  <inkml:trace contextRef="#ctx0" brushRef="#br0" timeOffset="43529.696">9032 2060,'33'-22,"-1"-2,-1-1,-1-2,-1 0,-1-2,-2-1,20-31,-42 57,-1 0,0 0,0-1,0 1,-1-1,1 0,-1 0,0 0,-1 0,1 0,-1 0,0 0,0-1,-1 1,1 0,-1-1,0 1,-1 0,1 0,-1-1,0 1,-1 0,1 0,-1 0,0 0,-2-3,3 7,0 0,0 0,0 1,0-1,-1 0,1 0,0 1,0-1,-1 1,1-1,-1 1,1 0,0 0,-1-1,1 1,-1 0,1 0,0 0,-1 0,1 1,-1-1,1 0,0 1,-1-1,1 1,0-1,-1 1,1-1,0 1,0 0,-1 0,1 0,0 0,0 0,0 0,0 0,0 0,0 0,1 0,-1 0,0 2,-23 54,23 224,-10 65,2-250,6-50,-1-1,-3 0,-1 0,-3-1,-1 0,-3 1,7-28,0-1,-2 0,0 0,-1-1,0-1,-1 0,0 0,-2-2,1 1,-2-1,1-1,-2-1,1 0,-1-1,-1-1,-12 5,27-11,-1-1,1 1,0-1,-1 0,1 0,-1 0,0 0,1 0,-1 0,0-1,0 1,1-1,-1 0,0 0,0 0,0 0,1 0,-1 0,0-1,0 0,1 1,-1-1,1 0,-1 0,0-1,1 1,0 0,-1-1,1 1,0-1,0 0,0 0,0 0,0 0,0 0,0 0,1-1,-1 1,1-1,0 1,0-1,-1 1,2-1,-1 1,0-1,1 0,-1 0,1 1,0-1,-1 0,1 0,1 0,-1-2,6-13,0 1,1 0,1 1,0-1,1 1,1 1,1 0,0 0,1 1,0 0,13-10,0-3,327-377,-289 317,-51 63</inkml:trace>
  <inkml:trace contextRef="#ctx0" brushRef="#br0" timeOffset="44176.344">9567 2286,'1'4,"0"1,1-1,-1 0,1 0,-1 0,1 0,1-1,-1 1,0 0,1-1,0 1,0-1,0 0,0 0,0 0,0-1,1 1,0-1,-1 0,1 1,0-2,0 1,0 0,0-1,0 0,1 0,-1 0,0 0,0-1,1 0,-1 0,0 0,1 0,-1-1,0 1,1-1,-1 0,0-1,0 1,0-1,0 1,0-1,0-1,-1 1,1 0,1-2,201-162,-206 165,0 1,0-1,0 1,1 0,-1-1,0 1,0-1,0 1,1 0,-1-1,0 1,0 0,1-1,-1 1,0 0,1-1,-1 1,0 0,1 0,-1-1,0 1,1 0,-1 0,1 0,-1 0,0-1,1 1,-1 0,1 0,-1 0,1 0,-1 0,1 0,-1 0,0 0,1 0,-1 0,1 1,-1-1,0 0,1 0,-1 0,1 0,-1 1,0-1,1 0,-1 0,0 1,1-1,-1 0,0 1,1-1,-1 0,0 1,0-1,1 0,-1 1,0-1,0 0,0 1,0-1,1 1,-1-1,0 1,0-1,0 0,0 1,-7 34,4-27,-6 24,6-26,1 0,0 0,0 0,0 0,0 0,1 0,0 0,1 1,-1-1,1 0,0 1,1-1,-1 0,1 0,1 1,-1-1,1 0,0 0,0 0,1-1,0 1,0 0,1 0,0-1,1 0,-1 0,1-1,0 0,0 0,1 0,-1-1,1 0,0 0,0 0,0-1,0 1,0-2,1 1,-1-1,0 0,1 0,-1 0,1-1,-1 0,1-1,-1 1,1-1,-1 0,0-1,1 0,-1 0,0 0,0 0,0-1,0 0,11-6,0 1,0-2,-1 0,0-1,-1-1,0 0,-1-1,0-1,-1 0,-1-1,4-7,22-26,-2-1,-3-2,-1-2,8-23,-29 52,0-2,-1 1,-2-1,-1-1,0 0,-2 0,-2 0,0 0,-2 0,-2-28,2 53,-2-1,1 1,0 0,0-1,-1 1,1 0,-1 0,0 0,1-1,-1 1,0 0,0 0,-1 0,1 0,0 0,-1 1,1-1,-1 0,1 1,-1-1,0 1,0-1,0 1,0 0,0 0,0 0,0 0,0 0,0 0,0 0,-1 1,1-1,0 1,0 0,-1 0,1-1,0 2,-1-1,1 0,0 0,-1 1,1-1,0 1,0 0,0-1,0 1,-1 0,1 0,0 1,-1 0,-9 7,0 0,1 1,0 0,0 1,1 0,1 1,0 0,0 1,2 0,-1 0,2 0,-1 1,2 0,0 1,1-1,0 1,1 0,1-1,0 2,1-1,0 0,2 8,-3-5,1 0,1 0,1 0,0 0,1-1,1 1,1 0,0-1,2 0,0 0,0 0,2-1,0 0,1 0,4 5,174 192,-171-197</inkml:trace>
  <inkml:trace contextRef="#ctx0" brushRef="#br0" timeOffset="65700.74">452 3951,'20'158,"-18"-114,5 302,-7-336,0 0,0 0,-1-1,-1 1,1 0,-1-1,-1 1,0-1,0 0,-1 0,0 0,-1-1,0 1,-5 6,9-14,0-1,0 1,0-1,0 1,0-1,-1 1,1-1,0 1,0-1,-1 0,1 0,0 0,-1 0,1 0,0 0,-1 0,1 0,0 0,0-1,-1 1,1 0,0-1,0 1,0-1,-1 0,1 1,0-1,0 0,0 0,0 1,0-1,0 0,0 0,1 0,-1 0,0 0,0-1,1 1,-1 0,1 0,-1 0,1 0,-20-55,21 23,1-1,2 0,1 1,1 0,2 0,2 0,1 1,1 1,1 0,4-3,-2-1,11-29,2 1,4 1,2 2,3 1,3 2,1 1,4 3,16-15,-59 65,1-1,-1 1,1 0,0-1,-1 1,1 0,1 1,-1-1,0 1,1-1,-1 1,1 0,0 0,-1 0,1 1,0 0,0-1,0 1,0 0,0 1,1-1,-1 1,0 0,0 0,0 0,0 1,0-1,1 1,-1 0,0 0,0 1,0-1,-1 1,1-1,0 1,-1 1,1-1,-1 0,2 3,0 6,0 1,-2 0,1 0,-2 0,1 1,-2-1,1 1,-2-1,0 1,0 0,-1-1,-1 1,0-1,-1 0,0 1,-1-1,0-1,-1 1,-1 2,-5 11,-1 0,-1 0,-1-2,0 0,-2 0,-1-1,-1-1,-1-1,0-1,-2 0,0-2,-1 0,-1-2,-11 7,27-18,0 0,0 0,0-1,0 0,-1 0,1 0,-1-1,0 0,0-1,1 0,-1 0,0-1,0 0,-6 0,13 0,1 0,-1 0,0-1,0 1,1 0,-1 0,0-1,0 1,1 0,-1-1,0 1,1 0,-1-1,0 1,1-1,-1 1,1-1,-1 1,1-1,-1 0,1 1,-1-1,1 0,0 1,-1-1,1 0,0 0,-1 1,1-1,0 0,0 0,0 1,0-1,0 0,0 0,0 0,0 1,0-1,0 0,0 0,0 1,1-1,-1 0,0 0,1 1,-1-1,0 0,1 1,0-2,7-9</inkml:trace>
  <inkml:trace contextRef="#ctx0" brushRef="#br0" timeOffset="80801.101">1326 3922,'1'1,"-1"-1,0 0,1 0,-1 0,0 0,1 1,-1-1,0 0,1 0,-1 1,0-1,0 0,1 1,-1-1,0 0,0 1,0-1,1 0,-1 1,0-1,0 0,0 1,0-1,0 0,0 1,0-1,0 1,0-1,0 0,0 1,0-1,0 0,0 1,0-1,0 1,0-1,0 0,-1 1,1-1,0 0,0 1,0-1,-1 0,1 1,0-1,0 0,-1 0,1 1,0-1,-1 0,1 0,0 0,-1 1,1-1,0 0,-1 0,1 0,0 0,-1 0,1 0,-1 1,1-1,0 0,-1 0,1 0,0 0,-1-1,1 1,-1 0,1 0,23 20,-12-15,-1-1,1-1,0 1,1-2,-1 0,0 0,1-1,-1 0,1-1,-1-1,1 1,-1-2,1 0,-1 0,0-1,0 0,0-1,8-4,-4 0,-1 0,0-1,0-1,-1 0,0-1,-1 0,0-1,-1 0,8-11,-17 20,0 1,-1-1,1 1,-1-1,1 0,-1 1,0-1,0 0,0 0,-1 0,1 0,-1 0,1 0,-1 0,0 0,0 0,0 0,-1 0,1 1,-1-1,1 0,-1 0,0 0,0 0,0 0,-1 1,1-1,-1 1,1-1,-1 1,0-1,0 1,0 0,0 0,0 0,-1 0,1 0,-1 1,1-1,-1 1,0-1,1 1,-1 0,0 0,0 0,0 0,0 1,0-1,0 1,0 0,0 0,0 0,0 0,-9 3,2 0,-1 0,0 1,1 0,-1 1,1 1,1-1,-1 1,1 1,0 0,0 0,1 1,0 0,0 0,1 1,0 0,1 1,0-1,0 1,1 0,0 0,1 1,0 0,-1 8,4-12,1-1,-1 1,2 0,-1 0,1-1,0 1,1 0,-1-1,1 1,0-1,1 0,0 0,0 0,0 0,1 0,0 0,0-1,0 0,1 0,-1 0,1 0,0-1,1 0,-1 0,1 0,0-1,0 1,0-1,0-1,0 1,1-1,-1-1,1 1,0-1,-1 0,1 0,0-1,0 0,1 0,10 0,1-1,-1 0,0-2,0 0,-1-1,1 0,-1-2,1 0,-2-1,1 0,-1-2,12-7,175-141,-133 97,41-45,-60 19,-50 84,0 0,-1 0,1 1,-1-1,1 0,-1 0,0 0,0 0,0 0,0 0,0 0,0 0,0 0,-1 0,1 0,-1 0,1 0,-1 0,0 0,0 0,0 0,0 1,0-1,0 0,0 1,-1-1,1 1,0-1,-1 1,1 0,-1 0,0 0,1-1,-1 2,0-1,0 0,0 0,0 0,0 1,1-1,-1 1,0 0,0-1,0 1,0 0,-2 0,-3 0,0 0,1 1,-1-1,0 1,1 0,-1 1,1 0,-1 0,1 0,0 1,0 0,0 0,0 0,1 1,-1 0,1 0,0 0,0 1,1 0,-1 0,1 0,-2 3,5-6,0 0,1 0,-1 0,0 0,1 0,-1-1,1 1,0 1,0-1,0 0,0 0,0 0,0 0,1 0,-1 0,1 0,-1-1,1 1,0 0,-1 0,1 0,0 0,0-1,1 1,-1 0,0-1,0 1,1-1,-1 1,1-1,-1 0,1 0,0 0,-1 0,1 0,0 0,0 0,0 0,0-1,0 1,0-1,2 1,86 11,-83-12,93 10,-97-9,0 0,0 0,0 0,0 0,0 0,0 1,0 0,-1-1,1 1,-1 0,1 0,-1 1,0-1,0 0,0 1,0-1,0 1,0 0,-1-1,1 1,-1 0,0 0,0 0,0 0,0 0,0 0,-1 1,1-1,-1 2,-1 5,0 0,0 0,-1 0,-1 0,1 0,-2-1,1 1,-1-1,-1 0,-4 8,-20 51,28-65,1 1,0 0,0 0,0 0,0 0,1 0,-1-1,1 1,0 0,0 0,1-1,-1 1,1-1,-1 1,1-1,0 0,1 1,-1-1,0 0,1 0,0-1,-1 1,1-1,3 2,3 7,3 2</inkml:trace>
  <inkml:trace contextRef="#ctx0" brushRef="#br0" timeOffset="81689.738">2766 3838,'0'1,"1"-1,-1 0,0 1,0-1,0 0,0 1,1-1,-1 0,0 0,0 1,0-1,1 0,-1 0,0 1,1-1,-1 0,0 0,0 1,1-1,-1 0,0 0,1 0,-1 0,1 0,-1 0,0 0,1 1,-1-1,0 0,1 0,-1 0,0 0,1-1,-1 1,0 0,1 0,-1 0,1 0,-1 0,0 0,1 0,-1-1,0 1,0 0,1 0,-1-1,0 1,1 0,-1 0,0-1,0 1,18 35,-9-2,-2 0,-1 1,-2-1,-1 1,-2 0,-1 0,-4 17,3 14,1-48,0-1,-1 0,-1 0,0 0,-1 0,-1 0,-1 0,0-1,-1 0,0 0,-2-1,1 1,-7 7,13-21,1 1,-1-1,0 0,0 1,0-1,0 0,0 1,0-1,0 0,-1 0,1 0,0 0,0 0,-1 0,1-1,-1 1,1 0,-1-1,1 1,-1-1,1 1,-1-1,0 0,1 0,-1 1,1-1,-1 0,0-1,1 1,-1 0,1 0,-1-1,0 1,1-1,-1 1,1-1,0 0,-1 1,1-1,-1 0,1 0,0 0,0 0,-1 0,1 0,0-1,0 1,0 0,0-1,1 1,-1 0,0-2,-4-14,1 0,1 0,1 0,0 0,2-1,0 1,0-1,2 1,0 0,1 0,4-12,5-12,1 0,3 0,1 1,2 2,2-1,1 2,2 1,1 1,2 1,1 2,2 0,1 2,9-5,-39 35,78-61,-75 59,-1 0,0 0,1 0,-1 1,1-1,-1 1,1 0,0 0,-1 0,1 0,0 1,0-1,0 1,0 0,-1 0,1 1,0-1,0 1,0 0,-1 0,1 0,0 0,2 2,-2 2,0 0,-1 1,1 0,-1-1,0 1,-1 0,1 1,-1-1,0 0,-1 1,0-1,0 1,0-1,-1 1,0 0,0-1,0 1,-1 0,0-1,0 1,-1-1,0 0,0 1,-1-1,1 0,-1 0,-1 1,-5 12,-1 0,0-1,-2 0,0-1,0 0,-2-1,0-1,-1 0,0-1,-1 0,-1-1,0-1,-1-1,0-1,-1 0,-17 6,14-5,17-8,0 0,0-1,0 1,0-1,0 0,-1 0,1-1,-1 1,1-1,-1-1,1 1,-1-1,1 0,-1 0,-4-1,9 1,0-1,-1 1,1-1,0 0,0 1,0-1,0 0,0 1,0-1,1 0,-1 0,0 0,0 0,0 0,1 0,-1 0,1 0,-1 0,1-1,-1 1,1 0,-1 0,1 0,0-1,0 1,0 0,0 0,0-1,0 1,0 0,0 0,0-1,1 1,-1 0,0 0,1 0,-1 0,1-1,-1 1,1-1,9-13</inkml:trace>
  <inkml:trace contextRef="#ctx0" brushRef="#br0" timeOffset="82036.855">3415 3922,'51'-1,"-1"-2,1-2,-1-3,-1-2,21-7,42-34,-108 49,0 0,-1 0,1-1,-1 0,0 1,0-1,0-1,0 1,-1 0,1-1,-1 1,0-1,0 0,0 1,0-1,0 0,-1 0,0-1,0 1,0 0,-1 0,1 0,-1-1,0 1,0 0,0 0,-1-1,0 2,0-1,0 1,-1 0,1 0,-1 0,1 0,-1 0,0 0,0 0,-1 1,1-1,-1 1,1-1,-1 1,0 0,1 0,-1 0,0 1,-1-1,1 0,0 1,0 0,-1 0,1 0,0 0,-1 1,1-1,-1 1,1 0,-103 9,96-7,0 2,0-1,1 1,-1 1,1-1,0 1,1 1,-1 0,1 0,0 1,1 0,-1 0,2 1,-1 0,1 0,0 0,0 1,1 0,0 0,1 1,0-1,1 1,0 0,0 0,1 0,0 0,1 0,0 0,0 1,1-1,1 2,0-8,1 1,0 0,0-1,0 0,0 1,0-1,1 0,0 0,0-1,0 1,0 0,1-1,-1 0,1 0,0 0,0 0,0-1,0 1,1-1,-1 0,1 0,-1-1,1 1,0-1,2 0,125 7,-115-9,56-6,-41 0</inkml:trace>
  <inkml:trace contextRef="#ctx0" brushRef="#br0" timeOffset="82407.173">4064 3951,'291'-279,"-290"278,-1 1,0-1,1 1,-1-1,1 1,-1-1,0 1,1 0,-1-1,1 1,-1 0,1-1,-1 1,1 0,-1 0,1-1,0 1,-1 0,1 0,-1 0,1 0,0 0,-1 0,1 0,-1 0,1 0,-1 0,1 0,0 0,-1 0,1 1,-1-1,1 0,-1 0,1 1,-1-1,1 0,-1 1,1-1,-1 0,1 1,-1-1,1 1,-1-1,0 1,1-1,-1 1,0-1,0 1,1-1,-1 1,0-1,0 1,0-1,1 1,-1 0,0-1,0 1,0-1,0 1,0 0,0-1,0 1,-1-1,1 1,0 0,-1 52,1-43,-1-5,0-1,0 0,1 1,-1-1,1 0,0 1,1-1,-1 1,1-1,0 0,0 1,0-1,0 0,1 0,0 0,0 0,0 0,0 0,0-1,1 1,0-1,0 1,0-1,0 0,0 0,1 0,-1-1,1 1,0-1,0 0,0 0,9 0,0-1,-1 0,1-1,0 0,0-2,-1 1,1-1,0-1,-1 0,0-1,0 0,0-1,0-1,-1 1,1-2,-2 0,1 0,-1-1,0 0,0-1,-1 0,-1 0,1-1,-2 0,7-10,5-5</inkml:trace>
  <inkml:trace contextRef="#ctx0" brushRef="#br0" timeOffset="83269.215">5390 3584,'-30'11,"0"1,0 1,2 2,-1 1,2 1,0 1,1 1,1 2,-12 13,32-30,0 0,1 0,-1 1,1-1,0 1,0 0,0 0,1 0,0 0,0 1,0-1,1 1,0 0,0 0,0 0,1 0,0 0,0 0,0 0,1 0,0 0,0 0,1 1,-1-1,1 0,1 0,-1 0,1 0,0 0,0-1,1 1,0-1,0 1,0-1,1 0,-1 0,4 3,3-2,0-1,0 0,1-1,-1 0,1-1,0 0,0-1,0 0,0 0,1-1,-1-1,0 0,0-1,1 0,-1 0,0-1,0-1,0 0,0 0,-1-1,0 0,1-1,-1 0,-1-1,1 0,-1-1,0 0,0 0,-1-1,1-1,18-13,-1-2,-2 0,0-2,-1-1,-2 0,-1-2,-1 0,-2-1,0-1,-3 0,0-2,-2 1,-1-2,-2 1,-2-1,0-1,-3 1,1-34,-4 58,-1 0,-1 0,1 0,-2 0,1 0,-1 0,-1 1,0-1,0 1,-1-1,0 1,0 0,-1 0,-1 1,1 0,-1 0,-1 0,1 0,-1 1,-1 0,1 1,-1 0,0 0,-1 0,1 1,-1 0,0 1,-1 0,1 1,0 0,-1 0,0 1,0 0,0 0,0 1,0 1,0 0,-2 0,1 5,0 0,0 0,1 1,-1 0,1 1,1 0,0 1,0 0,0 0,1 1,0 0,0 0,1 1,1 0,0 1,0-1,1 1,0 0,1 0,0 1,1-1,0 1,-1 11,1-1,0-1,1 1,2 0,0 0,1-1,1 1,1 0,1-1,1 0,1 0,1 0,0 0,2-1,0-1,2 1,0-1,1-1,0 0,2-1,0-1,1 0,1 0,5 4,1 0,1-2,0-1,2-1,0 0,0-2,1-1,1-2,1 0,-23-10,0 1,0-1,0-1,0 1,0-1,1 0,-1 0,0 0,0-1,0 0,1 0,-1 0,0-1,0 1,1-2,18-9</inkml:trace>
  <inkml:trace contextRef="#ctx0" brushRef="#br0" timeOffset="83587.192">6237 3245,'0'0</inkml:trace>
  <inkml:trace contextRef="#ctx0" brushRef="#br0" timeOffset="83441.397">6237 3641,'-9'33,"-4"17,1-1</inkml:trace>
  <inkml:trace contextRef="#ctx0" brushRef="#br0" timeOffset="83924.673">6774 3556,'-9'-5,"0"2,0-1,0 1,-1 0,1 1,-1 0,1 1,-1 0,1 1,-1 0,0 0,0 1,1 0,-1 0,1 1,-1 1,1 0,0 0,0 0,0 1,0 1,1 0,0 0,0 0,0 1,0 0,1 1,0-1,1 2,-1-1,1 1,1-1,-1 2,1-1,1 1,-1 1,3-4,1-1,0 1,1-1,-1 1,1 0,0-1,1 1,-1-1,1 1,0-1,0 1,1-1,0 0,0 1,0-1,0 0,1 0,0-1,0 1,0 0,1-1,0 0,-1 0,1 0,1 0,2 2,3 2,1-1,0 0,0-1,0 0,1-1,-1 0,1 0,1-2,-1 1,1-2,2 1,-4-2,1 0,-1 0,0-1,1-1,-1 0,0-1,0 0,1 0,-2-1,1-1,0 0,4-3,5-3</inkml:trace>
  <inkml:trace contextRef="#ctx0" brushRef="#br0" timeOffset="84752.184">7141 3499,'-3'14,"-1"-2,0-1,2 1,-1 1,1-1,1 0,0 0,1 1,0-1,1 1,0-1,1 0,1 0,0 0,0 0,1 0,5 9,-6-18,0 1,0-1,1 0,0 0,-1 0,1-1,0 1,0-1,0 0,1 0,-1-1,0 1,1-1,-1 0,1 0,-1 0,1-1,0 1,-1-1,1 0,-1-1,1 1,0-1,3-1,104-42,41-83,-153 126,1 1,-1-1,1 0,-1 1,0-1,1 0,-1 1,1-1,-1 1,1-1,-1 1,1-1,0 1,-1-1,1 1,0 0,-1-1,1 1,0 0,-1 0,1-1,0 1,0 0,-1 0,1 0,0 0,-1 0,1 0,0 0,0 0,-1 0,1 0,0 0,0 1,-1-1,1 0,0 1,-1-1,1 0,0 1,-1-1,1 0,0 1,-1-1,1 1,-1 0,1-1,-1 1,0-1,1 1,-1 0,1-1,-1 1,0 0,1-1,-1 1,0 0,0-1,0 1,0 0,0 0,0-1,0 1,0 0,0 0,0 0,-2 10,0-7,0 0,1 0,-1 1,1-1,0 0,0 1,0-1,1 1,-1-1,1 1,0-1,1 1,-1-1,1 1,0-1,0 1,0-1,0 0,1 0,0 1,0-1,0 0,0-1,1 1,-1 0,1-1,0 1,0-1,0 0,1 0,-1 0,1 0,0-1,-1 1,1-1,7 0,-1 0,1 0,-1-1,1 0,0-1,-1-1,1 1,0-2,-1 1,1-2,-1 1,0-1,0-1,0 0,0 0,-1-1,0 0,1-1,-2 0,1 0,7-8,17-16,-2-1,-1-2,-1-1,14-23,-36 48,9-13,-1 1,0-2,-2 0,0 0,-2-2,-1 1,0-1,-2-1,-1 1,-1-1,-2-1,0 1,-2-1,0-9,-2 29,0 0,0 1,0-1,-1 0,0 1,-1-1,1 1,-1 0,0-1,-1 1,1 0,-1 0,-1 0,1 1,-1-1,0 1,0 0,0 0,-1 0,0 0,0 1,0 0,0 0,-1 0,1 1,-1 0,0 0,0 0,-1 1,1 0,-2-1,1 2,-1 1,1-1,0 1,-1 0,1 1,0 0,-1 0,1 0,0 1,0 0,0 0,0 1,0 0,1 1,-1-1,1 1,0 0,0 1,0-1,1 1,-1 0,1 1,0-1,1 1,-1 0,1 0,1 0,-1 1,1 0,0-1,-1 6,-5 8,2 1,1 0,0 0,1 0,2 1,0-1,1 1,1 0,1 0,1 0,1 0,1-1,1 1,1-1,1 0,0 0,2 0,0-1,2 0,7 12,-10-18,0 0,1-1,0-1,1 1,0-1,1-1,0 0,1 0,0-1,1 0,0-1,0-1,1 0,0 0,1-1,0-1,0 0,0-1,0-1,9 2,1-4</inkml:trace>
  <inkml:trace contextRef="#ctx0" brushRef="#br0" timeOffset="85456.852">8722 3358,'-36'14,"2"2,0 1,1 2,1 1,1 1,0 2,-4 6,-32 56,66-82,0 0,0 0,0 0,0 0,0 0,0 0,1 0,0 0,-1 0,1 0,0 0,1 0,-1 0,0 0,1 0,0 0,-1 0,1 0,1 0,-1 0,0-1,1 1,-1 0,1-1,0 1,0-1,0 0,0 1,0-1,0 0,1 0,-1 0,1-1,2 3,1-1,0 0,0 0,0 0,0-1,1 0,-1 0,1-1,-1 1,1-2,-1 1,1-1,0 0,-1 0,1 0,0-1,-1 0,1-1,-1 1,0-1,1-1,-1 1,132-72,-136 72,169-153,-171 156,0-1,0 0,0 1,0-1,0 1,0-1,0 1,0-1,0 1,0-1,1 1,-1-1,0 0,0 1,0-1,1 1,-1-1,0 0,1 1,-1-1,0 0,1 1,-1-1,0 0,1 1,-1-1,1 0,-1 0,0 0,1 1,-1-1,1 0,-1 0,1 0,-1 0,1 0,-1 0,1 0,-1 0,1 0,-1 0,1 0,-1 0,0 0,1 0,-1 0,1-1,-1 1,1 0,-1 0,0-1,1 1,-1 0,1 0,-1-1,0 1,1 0,-1-1,0 1,1 0,-1-1,0 1,0-1,0 1,1-1,-1 1,0 0,0-1,0 1,0-1,-3 37,1-32,0 0,0-1,0 1,1 0,0 0,0 1,0-1,0 0,1 0,-1 0,1 1,0-1,0 0,1 0,-1 1,1-1,0 0,0 0,0 0,1 0,-1 0,1 0,0 0,0-1,1 1,-1-1,1 1,-1-1,1 0,0 0,1 0,-1 0,0-1,2 2,4 0,0 0,0-1,1 0,-1-1,1 1,-1-2,1 1,0-2,-1 1,1-1,0-1,0 1,-1-2,1 1,-1-2,1 1,-1-1,0 0,5-3,14-7,0-1,-1-1,0-2,-1 0,11-12,77-85,-111 108,1 0,-1 0,0-1,-1 1,0-1,0 0,0 1,0-1,-1 0,-1 0,1 0,-1-5,0 9,0 1,0 0,0-1,0 1,-1-1,1 1,-1 0,1-1,-1 1,0 0,0 0,0 0,0-1,-1 1,1 0,0 0,-1 1,1-1,-1 0,0 0,0 1,0-1,1 1,-1-1,-1 1,1 0,0 0,0 0,0 0,-1 0,1 1,0-1,-1 1,1-1,0 1,-1 0,-1 0,0 0,0 0,-1 0,1 0,0 1,0-1,0 1,-1 0,1 1,0-1,0 1,0 0,1-1,-1 2,0-1,1 0,-1 1,1 0,0 0,0 0,0 0,0 0,0 0,1 1,0-1,0 1,0 0,0 0,0 0,1 0,-1 0,1 0,0 0,0 0,1 1,-1-1,1 0,0 0,0 1,1-1,-1 0,1 0,0 1,0-1,0 0,1 0,-1 0,2 2,113 212,-41-4,-63-197,0-4</inkml:trace>
  <inkml:trace contextRef="#ctx0" brushRef="#br0" timeOffset="88804.919">11035 3358,'-8'-6,"-1"0,0 0,0 0,-1 2,1-1,-1 1,0 0,0 1,-1 0,1 1,-1 0,1 1,-1 0,0 0,1 1,-1 1,0 0,1 0,-1 1,1 0,0 1,-1 0,1 1,1 0,-1 1,0-1,1 2,0 0,0 0,1 0,-4 5,-5 3,1 2,0 0,1 1,1 1,1 0,0 1,1 0,1 1,1 0,-6 20,14-35,1 1,0 0,0-1,0 1,1 0,0-1,0 1,0 0,1 0,0-1,0 1,0 0,1-1,0 0,0 1,0-1,1 0,0 0,0 0,0 0,0-1,1 1,0-1,0 0,0 0,0 0,1 0,-1-1,1 0,0 0,0 0,0-1,1 1,-1-1,0 0,1-1,-1 1,1-1,0 0,-1-1,1 0,4 1,9 0,-1 0,1-1,0-1,0-1,0 0,0-2,-1 0,0-1,9-4,1-2</inkml:trace>
  <inkml:trace contextRef="#ctx0" brushRef="#br0" timeOffset="89124.711">11486 3415,'-22'16,"1"1,0 1,1 0,1 2,1 0,0 2,2-1,1 2,0 0,2 1,-2 6,14-27,-1 0,1 0,-1 1,1-1,0 1,1-1,-1 1,1-1,-1 1,1-1,0 1,0-1,0 1,1-1,0 1,-1 0,1-1,0 0,0 1,1-1,-1 0,1 0,0 1,0-1,0 0,0-1,0 1,1 0,-1-1,1 1,-1-1,1 0,0 0,0 0,0 0,0 0,1-1,2 2,13 2,0 0,0-1,0-1,0-1,1 0,-1-2,1 0,0-1,-1-1,0-1,1-1,-1 0,-1-2,1 0,-1-1,0 0,0-2,1-1,-8 5,-1 1,1-1,-1 0,0-1,-1-1,1 1,-1-1,-1-1,1 0,-1 0,0-1,-1 1,0-2,-1 1,0-1,0 0,-1 0,0-1,-1 1,0-1,-1 0,0 0,-1 0,0-1,0 1,-1-1,-1 1,0-1,-1 1,0-1,-1 1,0 0,-2-8,0 13,1-1,-1 1,1 0,-2 1,1-1,-1 1,0-1,0 1,0 1,0-1,-1 1,0 0,0 0,0 0,-1 1,1 0,-1 1,0-1,1 1,-1 0,0 1,0 0,0 0,-1 0,1 1,0 0,0 1,0-1,0 1,0 1,0-1,0 1,0 0,-5 4,-13 7</inkml:trace>
  <inkml:trace contextRef="#ctx0" brushRef="#br0" timeOffset="89611.338">12023 3612,'270'-193,"-251"179,-16 10,1 1,0 0,-1 0,1 0,0 1,0-1,1 1,-1 0,0 0,1 0,-1 0,1 1,0 0,-1 0,1 0,0 1,2 0,-4 2,0 0,0 1,-1 0,1 0,-1 0,0 0,0 0,0 0,0 1,0-1,-1 1,1-1,-1 1,0 0,0-1,-1 1,1 0,-1 0,1 0,-1-1,0 1,-1 0,1 0,-1 0,0 0,1 3,-1 23,0-25,0 1,0 0,0 0,1-1,0 1,0 0,1 0,0 0,0 0,0-1,1 1,-1-1,1 1,1-1,-1 1,3 2,-2-6,1-1,-1 0,1 0,0 0,-1 0,1-1,0 0,-1 1,1-1,0 0,-1-1,1 1,0-1,-1 0,1 0,-1 0,1 0,-1 0,1-1,-1 0,0 1,0-1,0 0,1-1,4-1,304-152,-297 149,-14 5,0 1,0 0,1 0,-1-1,0 1,1 0,-1 0,1 0,-1 1,1-1,0 0,-1 0,1 1,0-1,-1 1,1 0,0-1,-1 1,1 0,0 0,0 0,-1 0,1 0,0 1,0-1,-1 0,1 1,0-1,-1 1,1 0,-1 0,1-1,0 1,-1 0,0 0,1 0,-1 1,0-1,1 0,-1 0,0 1,0-1,0 2,7 87,-9-83,0 1,1-1,0 0,0 0,0 1,1-1,0 0,1 0,-1 0,1 0,1 0,-1-1,1 1,1 0,-1-1,1 0,0 0,0 0,1 0,10 8</inkml:trace>
  <inkml:trace contextRef="#ctx0" brushRef="#br0" timeOffset="90391.549">13264 3556,'18'35,"-2"1,-2 1,-2 1,-1 0,-2 0,-1 1,-2 0,0 40,-5-70,-1 0,0 0,0 0,-1 0,0 0,-1 0,0 0,0 0,-1-1,0 1,-1-1,0 0,0 0,0 0,-1 0,-1-1,1 0,-1 0,0 0,-1-1,1 0,-1 0,-1 0,1-1,-1 0,-3 1,9-5,0 0,0 0,0-1,1 1,-1 0,0-1,0 1,0-1,0 0,0 0,0 0,0 0,0 0,0 0,0 0,0-1,0 1,0-1,0 0,0 1,0-1,0 0,0 0,1 0,-1 0,0 0,1-1,-1 1,1 0,-1-1,1 1,0-1,0 0,-1 1,1-1,0 0,1 0,-1 1,0-1,0 0,1 0,-1 0,1 0,0 0,-1-1,11-96,18 38,3 2,2 0,2 2,4 2,1 1,3 3,30-28,-72 78,5-8,2 0,-1 0,1 1,0 0,1 1,-1-1,2 2,-1-1,1 1,0 1,0 0,0 0,1 1,0 0,0 1,0 0,6 0,-14 3,0 1,-1 0,1-1,0 1,-1 0,1 0,-1 0,0 1,1-1,-1 0,0 1,0 0,0-1,0 1,0 0,0 0,0 0,-1 1,1-1,-1 0,1 0,-1 1,0-1,0 1,0-1,0 1,-1 0,1-1,-1 1,1 0,-1-1,0 1,0 0,0 0,-18 91,10-75,-1-1,-1 0,-1 0,0-1,-2-1,0 0,0 0,-1-1,-1-1,-1-1,0 0,0-1,-2-1,-7 4,-49 12,83-46,3 7</inkml:trace>
  <inkml:trace contextRef="#ctx0" brushRef="#br0" timeOffset="90707.616">14309 3387,'-59'28,"1"3,1 3,2 2,2 2,-34 32,30 7,56-75,0 0,0 0,0 0,1 0,-1 1,1-1,0 0,0 0,0 1,0-1,0 0,0 1,1-1,-1 0,1 0,-1 1,1-1,0 0,0 0,0 0,0 0,0 0,0 0,1 0,-1-1,1 1,-1 0,1-1,0 1,-1-1,1 1,0-1,0 0,0 0,0 0,0 0,0 0,1 0,0 0,12 2,0 0,0-1,1 0,-1-1,1-1,-1 0,1-1,-1-1,1-1,-1 0,0-1,0 0,0-1,-1-1,13-7,-16 10,1-1,-1-1,0 0,0-1,-1 0,1 0,-2-1,1 0,-1-1,0 0,0-1,-1 0,0 0,-1-1,0 0,0 0,-1 0,0-1,-1 0,0 0,-1-1,-1 1,1-1,-1-5,-2 12,0 0,0 0,-1 0,1 0,-1 0,-1 0,1 0,-1 0,0 0,0 0,0 0,0 0,-1 0,0 0,0 0,-1 1,1-1,-1 1,0 0,0 0,0 0,-1 0,1 0,-1 1,0 0,-3-2,-20 6,18 8</inkml:trace>
  <inkml:trace contextRef="#ctx0" brushRef="#br0" timeOffset="91111.898">14591 3782,'179'-314,"-163"302,-25 52,5-24,3-6,0 0,0 0,1 0,0 0,0 0,2 0,-1 0,1 0,0-1,1 1,0-1,2 3,-4-8,1-1,0 1,0-1,0 1,0-1,0 0,1 0,-1 0,1 0,0-1,0 1,0-1,1 1,-1-1,0 0,1 0,-1-1,1 1,0-1,-1 1,1-1,0-1,0 1,0 0,0-1,0 0,0 0,0 0,0 0,0-1,3 0,3-4,0 0,-1 0,0-1,0 0,-1-1,1 0,-1 0,-1-1,1 0,-1 0,-1-1,0 0,0 0,-1 0,0-1,0 1,-1-1,2-6,1 0,50-77,-44 80</inkml:trace>
  <inkml:trace contextRef="#ctx0" brushRef="#br0" timeOffset="91794.05">15128 3612,'53'-3,"0"-3,0-2,-1-2,21-8,-68 17,31-7,-1-1,1-2,-1-1,-1-2,-1-1,0-2,1-2,-29 16,0 1,0-2,0 1,-1-1,0 1,1-1,-2 0,1-1,0 1,-1-1,0 0,0 0,0 0,0 0,-1 0,0 0,0-1,0 1,-1-1,0 1,0-1,0 0,-1 0,0 1,0-4,-4 5,0 1,0-1,0 1,-1 0,1 0,-1 1,0-1,0 1,0 0,0 1,0-1,0 1,0 0,0 0,-1 0,1 1,0 0,-1 0,1 0,0 1,-1 0,1 0,0 0,0 0,0 1,0 0,0 0,-4 3,-20 6,0 1,1 2,0 1,1 1,1 1,1 1,0 1,1 2,2 0,-7 9,22-21,0 0,0 0,1 1,1 0,-1 0,2 0,-1 1,1 0,1 0,0 0,-1 9,3-15,1 0,-1 0,1 0,0 0,1 0,-1-1,1 1,0 0,0 0,0 0,1 0,0-1,0 1,0-1,0 1,1-1,-1 0,1 0,0 0,1 0,-1-1,1 1,-1-1,1 0,0 0,0 0,4 1,13 5,0-2,1 0,0-1,0-2,0 0,1-1,-1-1,1-1,0-2,-1 0,1-1,-1-1,0-1,0-1,0-1,0-1,-1-1,0-1,0-1,110-58,-106 52</inkml:trace>
  <inkml:trace contextRef="#ctx0" brushRef="#br0" timeOffset="92171.754">15890 3641,'11'-2,"0"0,1-1,-1-1,0 0,0 0,-1-1,1 0,-1-1,0 0,-1 0,8-7,2 0,8-5,0-1,-2-2,0 0,-2-2,5-6,-37 45,2-1,-1 1,2 0,0 0,1 1,1-1,0 1,1 0,1 1,1-1,0 4,1-17,1 0,-1 0,1-1,0 1,0-1,0 1,0-1,0 1,1-1,0 0,-1 1,1-1,0 0,1 0,-1 0,1-1,-1 1,1 0,0-1,0 0,0 0,0 0,0 0,0 0,1 0,-1-1,0 0,1 0,0 0,-1 0,1 0,-1-1,1 1,2-1,7 1,1-1,0-1,-1 1,1-2,0 0,-1-1,0 0,9-4,-5 1,0 0,-1-1,0-1,0-1,-1 0,0-1,0 0,-2-1,1-1,-1 0,-1-1,0 0,-1-1,0 0,-1-1,-1 0,0-1,-1 0,0-2,4-10,-2 3</inkml:trace>
  <inkml:trace contextRef="#ctx0" brushRef="#br0" timeOffset="92438.764">17160 2878,'-42'82,"3"1,4 2,4 2,3 1,-3 31,28-107,0 0,0 0,2 0,-1 0,1 0,1 1,0-1,1 0,0 0,1 0,0 0,1 0,0 0,1 0,1-1,4 10,-8-20,-1 1,1 0,0-1,0 1,0-1,0 0,1 1,-1-1,0 0,0 1,1-1,-1 0,1 0,-1 0,1 0,-1-1,1 1,0 0,0-1,-1 1,1-1,0 1,0-1,-1 0,1 0,0 0,0 0,0 0,-1 0,1 0,0-1,0 1,-1-1,1 1,0-1,-1 1,3-2,6-9</inkml:trace>
  <inkml:trace contextRef="#ctx0" brushRef="#br0" timeOffset="92676.034">16680 3358,'43'-9,"29"-4,7 1,-1 2,-8 3,-12 2,-11 3,-13 1</inkml:trace>
  <inkml:trace contextRef="#ctx0" brushRef="#br0" timeOffset="92992.39">17639 3358,'-9'-1,"0"1,1-1,-1 2,0-1,0 1,1 0,-1 1,1 0,-1 0,1 1,0 0,-1 1,2 0,-1 0,0 1,1-1,0 2,0-1,0 1,-1 2,8-4,0 0,0 0,1 0,0 0,-1 0,1-1,1 1,-1 0,1 0,-1-1,1 1,0-1,0 0,0 0,1 1,-1-1,1-1,0 1,0 0,0-1,0 1,0-1,0 0,1 0,-1 0,1 0,0-1,0 0,0 2,3 1,1 0,-1 1,0-1,0 2,0-1,-1 1,0 0,0 0,-1 0,1 1,-1 0,-1 0,1 0,-1 1,-1-1,1 1,-1 0,0 0,1 9,-3-11,-1 0,1 0,-1 0,0 0,0 0,-1 0,0 1,0-1,0 0,-1-1,0 1,0 0,-1 0,1-1,-1 1,0-1,-1 0,1 0,-1 0,0 0,0-1,-1 0,1 0,-1 0,0 0,0-1,0 1,-1-1,1-1,-1 1,-4 1,0-1,0 0,-1-1,1 0,-1-1,0 0,1-1,-1 0,0 0,1-1,-1-1,-6-1,-7-4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25,'-10'-4,"0"0,0 0,0 1,0 0,0 1,-1 0,1 1,-1 0,1 1,-1 0,1 0,-1 1,1 1,0-1,-1 2,1-1,0 2,0-1,0 1,1 1,0 0,-1 0,2 1,-6 4,-59 92,71-99,1 0,-1 0,1 1,-1-1,1 1,0-1,0 1,1 0,-1-1,1 1,0 0,0-1,0 1,0 0,1-1,-1 1,1 0,0-1,0 1,0-1,1 1,-1-1,1 0,0 0,0 1,0-1,0 0,1-1,-1 1,1 0,2 1,2-2,0 0,1-1,-1 1,0-2,1 1,-1-1,0-1,1 1,-1-1,1 0,-1-1,0 0,0 0,0 0,0-1,0 0,-1 0,1-1,-1 0,0 0,0-1,0 1,-1-1,0-1,1 0,14-8,128-122,-117 103,-31 33,0-1,1 1,-1 0,0-1,1 1,-1 0,1-1,-1 1,1 0,-1-1,1 1,-1 0,1 0,-1 0,1 0,-1-1,1 1,0 0,-1 0,1 0,-1 0,1 0,-1 0,1 1,-1-1,1 0,-1 0,1 0,-1 0,1 1,-1-1,1 0,-1 0,1 1,-1-1,1 0,-1 1,1-1,-1 0,0 1,1-1,-1 1,0-1,1 1,-1-1,0 1,0-1,0 1,1-1,-1 1,0-1,0 1,0-1,0 1,0-1,0 1,0 0,0-1,0 1,0-1,0 1,0-1,0 1,-1-1,1 1,0-1,0 1,-1 0,3 51,-3-46,-13 229,-15-70,15-97,7-27,-1-1,-2 0,-2 0,-2-1,-1 0,-2-1,-1-1,-8 8,13-28,0 0,-2-1,0-1,-1 0,0-1,-1-1,-2 1,18-13,-1 1,1-1,-1 1,0-1,0 0,0 0,0 1,0-1,0-1,0 1,0 0,0 0,-1-1,1 0,0 1,0-1,-1 0,1 0,0 0,0 0,-1 0,1-1,0 1,0-1,0 1,0-1,-1 0,1 0,0 0,0 0,1 0,-1 0,0-1,0 1,0-1,1 1,-1-1,1 0,-1 1,1-1,0 0,0 0,0 0,0 0,0 0,0 0,0 0,1-1,-1 1,1 0,-1 0,1 0,0-2,1-12,1 0,1 0,1 0,0 1,1-1,0 1,1 0,1 1,1-1,0 1,0 1,2-1,173-238,-155 213,-16 25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4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1 481,'14'0,"10"0,5 0,3 0,0 0,1 0,-2 0,-1 0,-5-5,-3-1,1 0,0 1,-3 1</inkml:trace>
  <inkml:trace contextRef="#ctx0" brushRef="#br0" timeOffset="279.74">254 283,'-4'19,"-3"12,1 4,1 2,1-1,2-2,1-1,0-3,-3-5,-2-3,0 1,1 0,2 1,1 2,1 1,1 0,0-4</inkml:trace>
  <inkml:trace contextRef="#ctx0" brushRef="#br0" timeOffset="797.925">536 1,'81'336,"-74"-75,-10-153,12-90,6-52,-12 25,68-154,-33 80,-3-1,17-69,-30 92,-39 86,8-11</inkml:trace>
  <inkml:trace contextRef="#ctx0" brushRef="#br0" timeOffset="1134.331">903 565,'-10'29,"-2"14,4 0,10-7,8-10,3-15,4-8,-1-10,2-4,-2-4,0-6,3-2,-2-4,-3-1,-5-1,-9 5,-8 6,-4 6</inkml:trace>
  <inkml:trace contextRef="#ctx0" brushRef="#br0" timeOffset="1884.273">1299 565,'-21'106,"21"-103,0-1,0 0,0 1,1-1,-1 0,1 0,-1 0,1 0,0 1,0-1,0 0,0 0,0 0,1-1,-1 1,0 0,1 0,-1-1,1 1,0-1,0 1,-1-1,1 0,0 0,0 1,0-1,0-1,1 1,-1 0,0 0,0-1,0 1,1-1,-1 0,0 0,0 0,1 0,-1 0,0 0,0-1,1 1,-1-1,0 1,0-1,0 0,0 0,0 0,0 0,0 0,0 0,0-1,0 1,-1-1,1 1,-1-1,1 0,-1 1,1-1,-1-1,54-88,-54 91,0 0,-1 0,1 0,0 0,0 0,-1 0,1 0,0 0,0 1,-1-1,1 0,0 0,0 1,-1-1,1 0,0 1,-1-1,1 1,-1-1,1 1,-1-1,1 1,-1 0,1-1,-1 1,1 0,-1-1,0 1,1 0,-1-1,0 1,0 0,1 0,-1-1,0 1,0 0,0 0,0-1,0 1,0 0,0 0,0 0,0-1,-1 1,1 0,0-1,0 1,-1 0,1 0,0-1,-1 1,1 0,-1-1,1 1,-1-1,1 1,-1-1,1 1,0 2,0 61,-2 1,-3-1,-3 0,-11 39,13-71,-3 0,0-1,-2 1,-1-2,-2 0,-1-1,-1 0,-1-1,-7 7,23-33,1 0,-1 0,0-1,0 1,0 0,0 0,0-1,0 1,-1-1,1 1,0-1,-1 1,1-1,-1 0,1 0,-1 0,0 0,0 0,1 0,-1 0,0 0,0-1,0 1,0-1,0 0,0 1,0-1,0 0,0 0,0 0,0 0,0-1,0 1,0 0,0-1,1 1,-1-1,0 0,0 0,0 0,1 0,-1 0,0 0,1 0,-1 0,1-1,-1 1,1-1,0 1,-1-1,1 1,0-1,0 0,0 1,0-1,1 0,-1 0,0 0,1 0,-1 0,1-1,1-7,0-1,1 0,0 1,1-1,0 1,1 0,0 0,1 0,0 0,0 1,1 0,0 0,1 1,0-1,0 1,0 1,1-1,1 1,-1 1,1 0,0 0,1 1,-1 0,1 0,1 0,66-30,-58 30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1,'2'1,"0"0,0 1,-1-1,1 1,0-1,-1 1,1 0,-1 0,1 0,-1 0,0 0,0 0,0 0,0 0,0 0,0 0,-1 1,1-1,-1 0,0 0,1 1,-1-1,0 0,0 1,-1 0,2 0,-2 18,0 0,-1-1,-1 0,-1 1,0-1,-2 0,-1-1,0 0,-1 0,-9 14,-5 19,-60 145,75-171,-12 74,19-97,0 0,0 0,0 0,1 0,-1-1,1 1,-1 0,1 0,0-1,0 1,1 0,-1-1,0 1,1-1,0 0,-1 1,1-1,0 0,0 0,0 0,1 0,-1 0,0-1,1 1,-1-1,1 0,-1 1,1-1,0 0,-1 0,1-1,0 1,134 2,-94-20,-31 4</inkml:trace>
  <inkml:trace contextRef="#ctx0" brushRef="#br0" timeOffset="466.377">0 311,'0'-5,"5"-1,6 0,6 1,5 2,4 1,2 0,1 2,0 0,1 0,-1 1,0-1,0 0,-1 0,0 0,-4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27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29 318,'527'0,"-515"0</inkml:trace>
  <inkml:trace contextRef="#ctx0" brushRef="#br0" timeOffset="354.145">0 487,'454'0,"-403"-5,-33-1</inkml:trace>
  <inkml:trace contextRef="#ctx0" brushRef="#br0" timeOffset="1050.414">283 8,'0'-7,"20"20,38 39,3-3,2-2,47 26,-107-72,-1-1,0 1,0 1,0-1,0 0,0 0,0 1,0-1,0 1,-1-1,1 1,-1 0,1 0,-1 0,1 0,-1 0,0 0,0 0,0 0,0 0,-1 1,1-1,0 0,-1 1,0-1,1 0,-1 1,0-1,0 0,-1 1,1-1,0 0,-1 1,1-1,-1 0,0 1,0-1,0 0,0 0,0 0,0 0,-1 0,-95 120,52-74,-4 6,-3-2,-1-3,-3-2,-42 27,67-51,24-16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5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1,'0'0,"0"0,1 1,-1-1,0 0,0 1,1-1,-1 0,0 1,0-1,0 0,0 1,1-1,-1 1,0-1,0 0,0 1,0-1,0 1,0-1,0 0,0 1,0-1,0 0,0 1,-1-1,1 1,0-1,0 0,0 1,0-1,0 0,-1 1,1-1,0 0,0 1,-1-1,1 0,0 1,-1-1,1 0,0 0,-1 0,1 1,0-1,-1 0,1 0,0 0,-1 0,1 1,0-1,-1 0,1 0,-1 0,1 0,0 0,-1 0,1 0,-1 0,1 0,0 0,-1-1,1 1,8 39,55 246,-11 28,-35-240,-1-112,97-386,-108 410,6-14,-2-1,0 1,-3-2,0 1,1-31,-20 100,7-15</inkml:trace>
  <inkml:trace contextRef="#ctx0" brushRef="#br0" timeOffset="355.846">461 566,'-5'16,"0"1,-1-1,2 1,0 0,1 0,1 0,1 0,0 1,1-1,1 0,2 8,-3-23,0-1,0 1,0-1,1 1,-1-1,0 1,1-1,0 1,-1-1,1 1,0-1,0 1,0-1,0 0,0 0,0 1,0-1,0 0,0 0,0 0,1 0,-1 0,1-1,-1 1,0 0,1-1,-1 1,1-1,-1 1,1-1,0 0,-1 1,1-1,-1 0,1 0,0 0,-1 0,1-1,-1 1,1 0,-1-1,1 1,-1-1,1 1,-1-1,1 0,-1 1,1-1,-1 0,0 0,61-58,-58 54,0 0,0-1,-1 1,1-1,-1 0,0 0,0 0,-1 0,0 0,0 0,-1-1,1 1,-1-1,-1 1,1-1,-1 0,0 1,-1-1,0 1,0-1,0 1,0-1,-1 1,-2-4,-32-6,15 17</inkml:trace>
  <inkml:trace contextRef="#ctx0" brushRef="#br0" timeOffset="748.864">884 537,'0'20,"-4"10,-3 5,1 2,-3-5,-1-4,-3-2,0 0,-1-5,0-1,-1 1,-3-3,1 0,-1-3,2-4</inkml:trace>
  <inkml:trace contextRef="#ctx0" brushRef="#br0" timeOffset="987.262">716 594,'10'10,"2"7,5 6,-1 4,2 3,-3 0,2 0,-3 0,2-6,-3-1,2-5,-1-1,1-3,-2-4</inkml:trace>
  <inkml:trace contextRef="#ctx0" brushRef="#br0" timeOffset="1433.591">1308 1,'1'42,"-1"0,-2 0,-2 1,-2-2,-2 1,-1-1,-13 31,18-61,-7 12,1 1,2 0,0 1,1 0,2 0,0 0,2 1,1 0,0-1,2 2,1-23,0 0,0 1,0-1,0 0,1 0,-1 0,1-1,0 1,0 0,1-1,-1 1,1-1,0 1,-1-1,2 0,-1 0,0-1,0 1,1-1,-1 0,1 1,0-1,0-1,0 1,0-1,0 1,0-1,0 0,0-1,1 1,-1-1,0 0,0 0,1 0,-1 0,0-1,0 0,0 0,1 0,-1 0,0-1,2-1,47-25,-34 11</inkml:trace>
  <inkml:trace contextRef="#ctx0" brushRef="#br0" timeOffset="1686.48">970 368,'38'-10,"18"-3,4 1,-4 2,-6 3,-2 3,-5 2,-4 1,-4 1,-4 0,-2 1,-1-1,0 1,-1-1,-5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2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524 11,'-1'1,"1"-1,0 0,-1 0,1 1,-1-1,1 0,-1 0,1 1,-1-1,1 0,-1 0,1 0,-1 0,1 0,-1 0,1 0,-1 0,1 0,-1 0,1 0,-1 0,1 0,-1 0,1-1,-1 1,1 0,-1 0,1 0,-1-1,1 1,-1 0,1-1,0 1,-1 0,1-1,-1 1,1-1,0 1,0-1,-1 1,1 0,0-1,0 1,-1-1,1 1,0-1,0 1,0-1,0 1,0-1,0 0,0 1,0-1,0 0,-26 46,0 10,-2-1,-2-2,-3-1,-2-1,-21 21,-113 146,150-192,16-20,0-1,0 1,0-1,0 0,-1 0,1 0,-1 0,0-1,0 0,-1 1,1-1,0-1,-1 1,0-1,0 0,-1 1,-8-3</inkml:trace>
  <inkml:trace contextRef="#ctx0" brushRef="#br0" timeOffset="483.172">72 95,'0'-2,"-1"1,0 1,1-1,-1 0,1 0,-1 0,1 0,0 1,-1-1,1 0,0 0,0 0,0 0,-1 0,1 0,0 0,0 0,0 0,0 0,1 0,-1 1,0-1,0 0,1 0,-1 0,0 0,1 0,-1 0,1 1,-1-1,1 0,-1 0,1 1,-1-1,1 0,0 1,0-1,-1 0,1 1,0-1,0 1,0-1,-1 1,1 0,0-1,0 1,0 0,0 0,0 0,0-1,0 1,0 0,0 0,0 0,-1 0,1 1,0-1,1 0,13 18,0 0,-1 1,-1 0,-1 2,-1-1,0 1,-2 1,-1-1,2 7,13 30,108 281,-81-221,-48-117,-2-6</inkml:trace>
  <inkml:trace contextRef="#ctx0" brushRef="#br0" timeOffset="932.255">721 322,'5'0,"6"0,6 0,5 0,4 0,2 0,1 0,0 0,1 0,-1 0,-5-5,-2-2,-4 6,-11 2,-6 2</inkml:trace>
  <inkml:trace contextRef="#ctx0" brushRef="#br0" timeOffset="1178.803">692 491,'15'5,"9"1,5 0,4-1,-1-6,0-3,0-1,-2 0,-1 7,-5 2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4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462 1,'1'1,"0"0,0 0,0 0,0 0,-1 0,1 0,0 0,-1 0,1 0,-1 0,1 1,-1-1,0 0,1 0,-1 1,0-1,0 0,0 0,0 1,0-1,0 0,0 0,-1 1,1-1,0 0,-1 0,1 1,-1-1,1 0,-1 0,1 0,-1 0,0 0,0 0,0 0,1 0,-1 0,0 0,0 0,0-1,0 1,0 0,-1 0,-163 233,15-9,25-75,110-137</inkml:trace>
  <inkml:trace contextRef="#ctx0" brushRef="#br0" timeOffset="244.336">67 57,'9'34,"9"16,1 3,1-1,3-5,-2-6,-1-6,2-2,1-4,-3-1,0-5,-3-3,0 1,-3 2,1 1,-2 2,2-4,-3-5</inkml:trace>
  <inkml:trace contextRef="#ctx0" brushRef="#br0" timeOffset="566.737">603 509,'-3'23,"-1"-10,1 1,1 0,0 0,1 1,0-1,1 0,1 0,0 0,1 1,1-1,0-1,1 1,0 0,5 8,-7-18,1-1,-1 0,1 0,0 0,0-1,0 1,0-1,0 1,1-1,-1 0,1 0,-1-1,1 1,0-1,0 0,0 0,-1 0,1 0,0-1,0 1,0-1,0 0,0 0,0-1,0 1,0-1,0 0,0 0,0 0,-1 0,5-3,3 0,0-1,0-1,-1 0,0 0,0-1,0 0,-1-1,0 0,0-1,1-1,2-4,-1-1,0-1,-1 1,-1-2,0 1,-1-1,-1 0,-1-1,1-4,-7 17,1 0,-2 1,1-1,0 1,-1-1,0 1,0-1,0 1,-1 0,0 0,1-1,-2 1,1 0,0 0,-1 1,1-1,-1 0,0 1,0 0,-1 0,1 0,-1 0,1 0,-1 1,0-1,0 1,0 0,0 0,-1 1,1-1,0 1,-1 0,1 0,-1 0,1 1,-1 0,1 0,-1 0,0 0,1 1,-1-1,1 1,0 0,-1 1,-3 1,-12 3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3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0,'0'36,"2"-4,-2 0,-2 0,-1-1,-1 1,-1 0,-9 25,-43 157,55-213,1-11</inkml:trace>
  <inkml:trace contextRef="#ctx0" brushRef="#br0" timeOffset="252.303">1 227,'33'4,"17"3,4-1,-2-2,-1 0,-4-2,-5-1,-5 0,-4-1,-3-1,-6 6,-3 1,0 0,2-1,-4-1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40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453 606,'1'-1,"1"0,-1 0,1-1,-1 1,0-1,1 1,-1-1,0 1,0-1,0 0,-1 0,1 1,0-1,-1 0,1 0,-1 0,1 0,-1 0,0 0,0 0,0 1,0-1,0 0,0 0,-1 0,1 0,-1 0,1 0,-1 0,0 1,1-1,-1 0,0 0,0 1,0-1,-1 1,1-1,0 1,0-1,-1 1,1 0,-2-1,-76-35,41 33,-1 1,1 1,-1 3,1 1,-2 2,39-5,0 1,0 0,0-1,0 1,0 0,0 0,0 0,0 0,0 0,0 0,0 0,0 0,0 0,0 0,0 1,0-1,0 0,0 1,0-1,1 1,-1-1,0 1,0-1,0 1,0-1,1 1,-1 0,0 0,1-1,-1 1,0 0,1 0,-1 0,1 0,0 0,-1-1,1 1,-1 0,1 0,0 0,0 0,0 0,0 0,0 0,0 0,0 0,0 0,0 0,0 0,0 0,1 0,-1 0,0 0,1 0,-1 0,0 0,1 0,0 0,-1 0,1-1,-1 1,1 0,0 0,0-1,0 1,9 5,0 0,0-1,1 0,0 0,0-1,0-1,1 0,-1-1,1 0,0 0,-1-2,1 1,8-2,66 9,-86-8,1 0,0 0,0 0,-1 0,1-1,0 1,0 0,-1 0,1 0,0 0,0 1,-1-1,1 0,0 0,0 0,-1 1,1-1,0 0,-1 1,1-1,0 0,-1 1,1-1,0 1,-1-1,1 1,-1-1,1 1,-1 0,0-1,1 1,-1 0,1-1,-1 1,0 0,0-1,1 1,-1 0,0 0,0-1,0 1,0 0,0 0,0-1,0 1,0 0,0 0,0-1,0 1,0 0,-1 0,1-1,0 1,-1 0,1-1,0 1,-1 0,1-1,-1 1,1-1,-1 1,1 0,-1-1,1 0,-1 1,0-1,1 1,-1-1,0 1,-53 33,47-31,-41 23,18-12,0 2,2 1,0 1,0 2,2 0,1 2,-8 9,28-26,0 1,1 0,0 0,1 0,-1 0,1 1,0-1,0 1,1 0,0-1,0 1,1 0,0 1,0-1,1 0,-1 0,2 0,-1 0,1 0,0 0,0 0,1 0,0 0,0 0,1 0,0-1,0 1,0-1,1 0,0 0,0 0,1-1,3 5,-6-8,1 0,-1 0,0-1,1 1,-1-1,1 1,-1-1,1 0,0 0,-1 0,1 0,0-1,0 1,-1-1,1 1,0-1,0 0,0 0,0-1,0 1,-1 0,1-1,0 0,0 1,-1-1,1 0,0-1,-1 1,1 0,-1-1,1 1,-1-1,0 0,0 0,0 0,0 0,0 0,0 0,11-16</inkml:trace>
  <inkml:trace contextRef="#ctx0" brushRef="#br0" timeOffset="416.484">340 42,'-21'-37,"20"37,1-1,-1 1,0-1,1 1,-1 0,0-1,1 1,-1 0,0 0,0-1,1 1,-1 0,0 0,0 0,0 0,1 0,-1 0,0 0,0 0,1 0,-1 0,0 1,0-1,1 0,-1 0,0 1,0-1,1 0,-1 1,1-1,-1 1,0-1,1 1,-1-1,1 1,-1 0,1-1,-1 1,1-1,-1 1,1 0,0 0,-1-1,1 1,0 0,0-1,0 1,-1 0,1 0,0 0,0 0,-14 38,1 2,2-1,2 2,1-1,3 1,1 0,2 39,-7 55,-38 404,-18-141,29-225,36-172,-1 0,0 0,1 0,-1 0,0 0,0-1,0 1,-1 0,1 0,0-1,-1 1,1-1,-1 0,1 1,-1-1,0 0,1 0,-1 0,0 0,0 0,0 0,0 0,0-1,0 1,0-1,-10-1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1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11,'-17'12,"8"13,1 2,1-1,1 1,2 0,0 0,2 4,-27 238,28-258,0 1,1-1,1 0,-1 0,2 1,-1-1,2 0,0 0,0 0,1-1,0 1,5 8,-8-18,-1 0,1-1,-1 1,1-1,0 1,-1 0,1-1,0 0,0 1,-1-1,1 1,0-1,0 0,0 1,0-1,0 0,-1 0,1 0,0 0,0 0,0 0,0 0,0 0,0 0,-1 0,1 0,0-1,0 1,0 0,0-1,0 1,-1 0,1-1,0 1,0-1,-1 1,1-1,0 0,-1 1,1-1,-1 0,1 1,-1-1,1 0,-1 0,1 1,-1-2,27-40,-25 38,151-297,-39 56,-98 215,-16 30,0 0,0-1,0 1,0 0,1-1,-1 1,0 0,0-1,1 1,-1 0,0-1,1 1,-1 0,0-1,1 1,-1 0,0 0,1 0,-1-1,1 1,-1 0,0 0,1 0,-1 0,1 0,-1 0,1 0,-1 0,0 0,1 0,-1 0,1 0,-1 0,0 0,1 0,-1 0,1 1,-1-1,0 0,1 0,-1 0,1 1,-1-1,0 0,1 0,-1 1,0-1,0 0,1 1,-1-1,0 0,0 1,1-1,-1 0,0 1,0-1,0 1,0-1,0 0,0 1,1-1,-1 1,0-1,0 1,0-1,0 0,0 1,-1-1,1 1,6 142,-8-91,2-12,10 193,-1-183,-3 1,-3 1,-1-1,-3 0,-2 0,-6 29,2-32,2-6,-2 0,-2-1,-2 0,-1 0,-3 3,7-26,0 0,-2-1,0 0,0 0,-2-1,0-1,-1 0,0 0,-1-1,-1-1,0 0,-10 5,24-16,-1-1,1 0,0 0,-1 0,1 0,-1 0,1 0,-1 0,0-1,1 1,-1-1,0 1,1-1,-1 1,0-1,0 0,0 0,1 0,-1 0,0 0,0 0,1 0,-1-1,0 1,1-1,-1 1,0-1,1 0,-1 0,0 1,1-1,0 0,-1 0,1-1,-1 1,1 0,0 0,0-1,0 1,0 0,0-1,0 1,0-1,0 0,0 1,1-1,-1 0,1 1,-1-1,1 0,0 1,0-1,0 0,0 0,0 0,-2-25,2 0,1 0,1 1,2-1,0 1,2-1,1 1,1 1,9-23,17-62,-1-38,-32 124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2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1,'0'4,"5"3,6-1,6-2,6 0,2-2,3-1,-4-5,-1-2,-4-1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2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31,'5'0,"6"0,6 0,5 0,4 0,2-5,1-2,1 1,-1 1,0 1,0 2,0 1,-1 1,-4 4,-12 3,-7 0</inkml:trace>
  <inkml:trace contextRef="#ctx0" brushRef="#br0" timeOffset="252.796">86 199,'19'5,"12"2,4-1,2-1,-1-2,-2 0,-2-2,-6-1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21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32,'-5'14,"-3"8,0 0,2 1,0 0,2 0,0 1,2-1,0 11,2-31,0 1,1-1,0 1,-1-1,1 1,0-1,1 1,-1-1,1 0,-1 0,1 0,0 0,0 0,0 0,1 0,-1 0,1-1,-1 0,1 1,0-1,0 0,0 0,0 0,0-1,1 1,-1-1,0 0,1 0,-1 0,1 0,-1 0,1-1,-1 0,1 1,0-1,-1-1,1 1,-1 0,1-1,-1 0,1 0,-1 0,1 0,-1-1,0 1,0-1,0 0,0 0,0 0,0 0,1-1,4-2,0 0,0-1,-1 0,0-1,0 0,0 0,-1 0,0-1,0 1,-1-2,0 1,0 0,-1-1,0 0,-1 0,1 0,-2-1,0 1,0-1,0 1,-1-1,-1 1,0-1,0-6,-1 11,0 1,0 0,-1 0,1-1,-1 1,0 0,0 0,-1 1,1-1,-1 0,1 1,-1-1,0 1,0 0,-1 0,1 0,-1 1,1-1,-1 1,0 0,0 0,0 0,0 0,-1 1,1-1,0 1,0 0,-5 0,-12-2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8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30,'17'46,"23"108,-41 241,-19-266,20-129,0 0,0 0,1-1,-1 1,0 0,0 0,1 0,-1 0,0 0,0 0,1 0,-1 0,0 0,0 0,1 0,-1 0,0 0,0 0,1 0,-1 0,0 0,1 0,-1 0,0 0,0 1,0-1,1 0,-1 0,0 0,0 0,1 1,-1-1,0 0,0 0,0 0,0 1,1-1,-1 0,0 0,0 0,0 1,0-1,0 0,0 0,0 1,0-1,0 0,0 1,0-1,0 0,16-22,26-78,-4-1,13-58,-22 59,6 2,36-72,-112 261,29-70</inkml:trace>
  <inkml:trace contextRef="#ctx0" brushRef="#br0" timeOffset="326.371">284 650,'0'34,"4"11,7-3,7-12,4-17,-1-15,0-7,-3-7,-4-6,-6-4,-3-2,-3-1,-6 4,-8 7,-6 6,0 5</inkml:trace>
  <inkml:trace contextRef="#ctx0" brushRef="#br0" timeOffset="876.224">565 622,'-5'10,"0"0,1 1,0-1,1 1,0 0,1 0,0 0,1 1,0-1,1 0,0 0,0 1,2 6,-1-16,-1-1,0 1,1-1,-1 1,1-1,0 1,-1-1,1 0,0 1,0-1,0 0,0 0,0 1,0-1,0 0,0 0,0 0,0 0,1-1,-1 1,0 0,1 0,-1-1,1 1,-1-1,0 1,1-1,-1 0,1 0,0 1,-1-1,1 0,-1 0,1 0,-1-1,1 1,-1 0,1-1,-1 1,1-1,-1 1,0-1,1 1,-1-1,0 0,1 0,-1 0,0 0,1-1,59-55,-50 42,51-41,-61 55,1 1,-1 0,0 0,0 0,0 0,0 0,0 0,0 0,1 0,-1 1,0-1,0 0,0 1,0-1,0 1,0-1,0 1,0-1,0 1,0 0,0-1,-1 1,1 0,0 0,0 0,-1-1,1 1,0 0,-1 0,1 0,-1 0,1 0,-1 0,0 1,1-1,-1 0,0 0,0 0,0 0,0 0,0 0,0 1,0-1,-1 52,-27 151,24-173,-1-2,-1 1,-1-1,-2 0,-1 0,-11 23,-34 9,54-60,-1 1,1-1,-1 0,1 0,-1 0,0 0,1-1,-1 1,0 0,0-1,0 1,1-1,-1 0,0 1,0-1,0 0,0 0,1 0,-1 0,0-1,0 1,0 0,0-1,1 0,-1 1,0-1,0 0,1 0,-1 0,1 0,-1 0,1 0,-1 0,1 0,0-1,-1 1,1 0,0-1,0 1,0-1,-1-1,-1-8,1 0,0 0,0 0,1 0,1-1,0 1,0 0,1 0,0 0,1 0,1 0,-1 0,2 0,0 0,3-7,-4 11,6-22,-1 4</inkml:trace>
  <inkml:trace contextRef="#ctx0" brushRef="#br0" timeOffset="1379.841">961 1,'-18'39,"-5"148,-11 12,12-58,22-137,0 0,0-1,0 1,0-1,1 1,-1-1,1 1,0-1,0 1,0-1,1 0,-1 1,1-1,0 0,0 0,0 0,0 0,0-1,1 1,-1 0,1-1,0 0,0 0,0 0,0 0,0 0,0 0,0-1,0 1,1-1,-1 0,1 0,-1-1,1 1,-1 0,1-1,-1 0,1 0,0 0,-1-1,1 1,-1-1,1 1,-1-1,1-1,-1 1,1 0,50-35,-44 19</inkml:trace>
  <inkml:trace contextRef="#ctx0" brushRef="#br0" timeOffset="1627.058">678 311,'29'-4,"19"-3,6 1,-1 1,-5 2,-6 1,-5 1,-4 0,-3 1,-7 0</inkml:trace>
  <inkml:trace contextRef="#ctx0" brushRef="#br0" timeOffset="1979.003">1243 424,'33'-4,"17"-3,4 1,-3-3,-9-6,-12 0</inkml:trace>
  <inkml:trace contextRef="#ctx0" brushRef="#br0" timeOffset="2232.899">1412 143,'0'38,"0"18,0 4,0-4,0-6,0-7,0-6,0-4,0-4,0-1,0-6</inkml:trace>
  <inkml:trace contextRef="#ctx0" brushRef="#br0" timeOffset="2883.938">1751 86,'0'2,"-14"42,2 1,1 1,3-1,2 1,0 37,6-76,0 0,1 1,0-1,0 0,0 0,1 0,0 0,1 0,-1-1,1 1,0-1,1 1,0-1,0 0,0-1,1 1,2 2,-3-7,-1 0,1-1,-1 0,1 1,0-1,-1-1,1 1,-1 0,1-1,-1 0,1 0,-1 0,1 0,-1 0,0-1,1 0,-1 1,0-1,0-1,0 1,-1 0,1 0,0-1,-1 0,0 1,0-1,1 0,-2 0,1-1,0 1,-1 0,1 0,-1-1,0 1,0-1,90-216,-58 178,-31 72,-19 46,4 1,4 0,-1 70,12 326,-2-462,1 1,-2-1,0 1,0-1,-1 1,0-1,-1 0,-1 0,1 0,-2 0,0-1,0 0,0 0,-1 0,-3 2,8-11,0 1,-1-1,0 1,1-1,-1 1,0-1,0 0,0 0,0 0,0 0,0 0,0 0,0-1,0 1,0-1,0 1,-1-1,1 0,0 0,0 0,0 0,-1 0,1-1,0 1,0-1,0 1,0-1,0 0,0 0,0 0,0 0,0 0,0 0,0 0,0-1,1 1,-1-1,1 1,-1-1,1 1,-1-1,1 0,0 0,0 0,0 0,0 0,0 0,1 0,-1 0,0 0,1 0,0-1,-1 1,1-2,-3-24,0 0,2 0,2-1,0 1,2 0,1 0,1 0,1 1,8-20,-5 17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4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283 213,'-4'-3,"0"-1,-1 1,1 0,-1 1,1-1,-1 1,0 0,0 0,0 0,0 1,0 0,0 0,0 0,0 1,-1-1,1 1,0 1,0-1,0 1,-1-1,1 2,0-1,0 0,0 1,0 0,1 0,-1 1,0-1,1 1,0 0,-1 0,1 0,1 1,-1 0,0-1,1 1,0 0,0 1,0-1,0 1,1-1,-1 1,1 0,0 0,-1 5,1-8,1 0,-1 0,0 0,1 1,-1-1,1 1,0-1,0 1,0-1,0 1,0 0,1 0,-1-1,1 1,-1 0,1 0,0 0,0-1,1 1,-1 0,0 0,1 0,0-1,0 1,0 0,0-1,0 1,0-1,1 1,-1-1,1 0,-1 1,1-1,0 0,0 0,0 0,0 0,0-1,1 1,-1-1,1 1,-1-1,1 0,-1 0,3 1,3-3,0 0,0-1,0 1,0-2,-1 1,1-1,0 0,-1-1,0 0,0 0,0 0,0-1,-1 0,0-1,0 1,0-1,-1 0,1-1,30-25,144-109,-179 140,1 0,-1 0,0 0,1 0,-1 1,1-1,-1 0,1 1,0-1,-1 1,1 0,0-1,-1 1,1 0,0 0,-1 0,1 0,0 0,-1 1,1-1,0 0,-1 1,1 0,-1-1,1 1,-1 0,1-1,-1 1,1 0,-1 0,0 0,0 0,1 1,-1-1,0 0,0 0,0 1,0-1,0 1,0-1,-1 1,1-1,0 1,-1-1,0 1,1 0,13 80,-17 177,4-250,-1-1,0 0,-1 0,0 1,0-1,-1 0,0 0,0 0,-1 0,0 0,0-1,-1 1,0-1,0 0,-1 0,0 0,0-1,0 1,-1-1,0-1,-1 1,1-1,-1 0,0 0,3-3,-87 32,89-33,0-1,-1 0,1 1,-1-1,1 0,0 0,-1-1,1 1,-1 0,1-1,0 0,-1 1,1-1,0 0,0 0,-1 0,1-1,0 1,0 0,0-1,1 1,-1-1,0 0,0 0,1 1,-1-1,1 0,0 0,0-1,-1 1,1 0,1 0,-1 0,0-1,0 1,1-1,-1 0,0-4,1 0,-1 0,1 0,0 0,1 0,-1 0,2 0,-1 0,1 1,0-1,0 0,0 1,1-1,0 1,1 0,-1 0,1 0,1 1,-1-1,1 1,108-92,-106 93,0-1,0 0,0 1,0 0,1 0,-1 1,1 0,0 0,0 1,0 0,0 0,0 1,1 0,-1 0,5 1,9 4</inkml:trace>
  <inkml:trace contextRef="#ctx0" brushRef="#br0" timeOffset="369.324">0 693,'24'0,"17"0,7 0,5 0,-2-5,0-1,1 0,1 1,1 2,-3 1,-2 0,-3 2,-6 0,-3 0,-5 0,-2 1,-2 4,-5 1</inkml:trace>
  <inkml:trace contextRef="#ctx0" brushRef="#br0" timeOffset="896.799">57 976,'94'-32,"86"-17,-179 48,0 1,0-1,0 0,0 1,0-1,1 1,-1-1,0 1,0 0,0 0,1-1,-1 1,0 0,0 0,1 0,-1 0,0 0,0 1,1-1,-1 0,0 1,0-1,0 0,0 1,1 0,-1-1,0 1,0-1,0 1,0 0,0 0,0 0,-1 0,1 0,0-1,0 1,-1 1,1-1,0 0,-1 0,1 0,-1 0,0 0,1 0,-1 1,0-1,1 0,-1 0,0 1,0-1,0 0,0 0,0 1,-1-1,1 0,0 0,-1 0,1 1,0-1,-1 0,0 0,-10 14,-1-2,-1 0,0 0,-1-1,-1-1,1 0,-4 1,-17 14,26-20,2-2,1-1,0 1,0-1,0 2,1-1,-1 1,1-1,0 1,0 1,1-1,0 1,0 0,0 0,0 0,1 0,0 1,1-1,-1 1,1 0,0 0,1 0,0 0,0 0,0 0,1 7,1-12,0 1,1-1,-1 0,0 1,1-1,-1 0,1 0,0 0,0 0,0 0,0 0,0-1,0 1,0-1,1 0,-1 1,0-1,1 0,-1 0,1 0,-1-1,1 1,0-1,-1 1,1-1,0 0,-1 0,1 0,0 0,-1 0,2-1,83-20,29-32,-92 39</inkml:trace>
  <inkml:trace contextRef="#ctx0" brushRef="#br0" timeOffset="1496.937">1101 298,'-17'39,"-6"107,-50 150,27-172,45-122,0 0,0 0,0 0,1 1,-1-1,1 0,0 0,-1 0,1 0,0 1,0-1,0 0,1 0,-1 0,0 0,1 1,0-1,-1 0,1 0,0 0,0 0,0 0,0-1,0 1,1 0,-1 0,0-1,1 1,0-1,-1 1,1-1,0 1,0-1,-1 0,1 0,0 0,0 0,0 0,0-1,1 1,-1-1,0 1,0-1,0 0,2 1,167-2,-169 1,0 0,0 0,0 0,1-1,-1 1,0-1,0 1,0-1,0 0,0 0,0 0,0 0,0 0,0 0,0 0,0-1,-1 1,1-1,-1 1,1-1,-1 0,0 0,1 0,-1 1,1-3,-2-7</inkml:trace>
  <inkml:trace contextRef="#ctx0" brushRef="#br0" timeOffset="1736.165">847 636,'34'0,"15"0,5 0,-3 0,-4-4,-6-3,-5 1,-9 2</inkml:trace>
  <inkml:trace contextRef="#ctx0" brushRef="#br0" timeOffset="2164.46">1214 72,'9'-4,"14"-7,0 1,0 0,0 2,1 1,1 1,-1 1,1 1,0 1,0 1,0 1,-23 1,1 0,-1 0,0 0,1 0,-1 1,0-1,1 0,-1 1,0 0,0 0,1-1,-1 1,0 1,0-1,0 0,0 0,0 1,-1-1,1 1,0 0,-1-1,1 1,-1 0,1 0,-1 0,0 0,0 0,0 0,0 0,0 1,0-1,-1 0,1 0,-1 1,1-1,-1 0,0 1,0-1,0 1,0-1,-1 0,1 1,-1-1,1 0,-1 0,0 1,0-1,-80 112,75-107,4-5,0-1,0 0,0 1,1-1,-1 1,0 0,1-1,-1 1,1 0,-1 0,1 0,0 0,0 0,0 1,0-1,0 0,0 0,1 1,-1-1,1 0,-1 1,1-1,0 0,0 1,0-1,1 1,-1-1,0 0,1 1,0-1,-1 0,1 1,0-1,0 0,0 0,0 0,1 0,-1 0,1 0,-1 0,1 0,-1-1,2 1,67 11,-45-12</inkml:trace>
  <inkml:trace contextRef="#ctx0" brushRef="#br0" timeOffset="2869.657">1609 721,'19'0,"11"0,6 0,1 0,-1 0,-2 0,-1 0,-3 0,0 0,-1 0,-1 0,0 0,0 0,-5-5,-6-1</inkml:trace>
  <inkml:trace contextRef="#ctx0" brushRef="#br0" timeOffset="3130.866">1862 496,'0'28,"0"15,-4 5,-3-1,1-4,2-5,0-3,2-3,1-3,1 0,-1-2,2 1,4-6,1-5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0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557 117,'0'-5,"1"1,-1 0,0 0,0-1,-1 1,1 0,-1 0,0 0,0-1,0 1,-1 0,1 0,-1 1,0-1,0 0,0 0,-1 1,1 0,-1-1,0 1,0 0,0 0,0 0,-1 1,1-1,-1 1,1 0,-1 0,0 0,0 0,0 1,0 0,0 0,0 0,-3-1,-10 0,0 1,0 0,-1 1,1 1,0 1,0 0,0 1,0 1,0 1,1 0,-1 1,1 0,1 2,0 0,0 1,0 0,1 1,0 1,1 0,0 1,1 0,1 1,0 0,0 1,1 0,1 0,0 2,2-1,-1 1,2 0,0 0,1 0,0 2,-4 18,5-27,1 0,0 0,0 1,1-1,0 1,1-1,0 1,1 0,0-1,0 1,1-1,0 1,1-1,0 1,0-1,4 8,-1-13,0 0,0-1,0 1,0-1,1 0,-1-1,1 1,0-1,0-1,0 1,0-1,0 0,0 0,0 0,0-1,1 0,-1 0,0-1,0 0,0 0,0 0,0-1,0 1,0-2,0 1,-1-1,1 1,-1-2,0 1,0 0,4-4,36-24,-1-1,-2-3,-1-1,-2-2,-2-2,-1-1,21-34,-12 20,47-60,-92 115,0-1,0 1,0-1,0 1,0-1,0 1,0-1,0 1,1-1,-1 1,0 0,0-1,0 1,1-1,-1 1,0-1,1 1,-1 0,0-1,1 1,-1 0,0-1,1 1,-1 0,1 0,-1-1,1 1,-1 0,1 0,-1 0,1-1,-1 1,1 0,-1 0,1 0,-1 0,1 0,-1 0,1 0,-1 0,1 0,-1 0,1 1,-1-1,1 0,-1 0,0 0,1 0,-1 1,1-1,-1 0,1 1,-1-1,0 0,1 1,-1-1,0 0,1 1,-1-1,0 1,0-1,1 0,-1 1,0-1,0 1,0-1,1 1,-1-1,1 41,-1-33,-1 38,-1-26,0 1,2 0,0-1,2 1,0 0,1-1,1 1,1-1,1 0,1-1,1 1,4 6,-5-11,2 0,0 0,1-1,0-1,1 0,1 0,0-1,1-1,0 0,7 5,0-6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0,'-34'49,"-73"72,-92 115,197-230,9-13,1-3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1,'-1'1,"1"1,-1-1,1 1,-1-1,1 1,0-1,0 1,0 0,-1-1,1 1,1 0,-1-1,0 1,0-1,1 1,-1 0,1-1,-1 1,1-1,0 1,-1-1,1 1,0-1,0 0,0 0,0 1,0-1,1 1,143 210,-91-86,-35-106,-9-18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47,'312'0,"-154"-39,-140 32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3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501 282,'-90'18,"-121"64,114-39,96-43,1 0,-1 1,0-1,0 1,1-1,-1 0,0 1,1 0,-1-1,0 1,1-1,-1 1,1 0,-1-1,1 1,-1 0,1 0,0-1,-1 1,1 0,0 0,0-1,-1 1,1 0,0 0,0 0,0 0,0-1,0 1,0 0,0 0,1 0,-1 0,0-1,0 1,1 0,-1 0,0 0,1-1,-1 1,0 0,1-1,-1 1,1 0,0-1,-1 1,1 0,-1-1,1 1,0-1,0 0,-1 1,1-1,0 1,0-1,48 21,-44-20,-1 0,0-1,0 1,0 0,0 0,0 0,0 1,-1-1,1 1,-1 0,1 0,-1 0,0 1,1-1,-1 1,0-1,-1 1,1 0,0 0,-1 1,0-1,0 0,0 1,0-1,0 1,-1 0,1-1,-1 1,0 0,0 0,-1 3,-3 6,-1 1,-1-1,-1 0,0 0,0-1,-1 0,-1 0,0 0,0-1,-2 0,1-1,-1 0,-6 5,-10 12,-71 82,96-109,0 1,0 0,0 0,0 0,0 0,0 0,1 1,-1-1,0 0,1 0,-1 0,1 1,-1-1,1 0,0 0,0 1,-1-1,1 0,0 1,0-1,0 0,0 1,1-1,-1 0,0 1,0-1,1 0,-1 1,1-1,-1 0,1 0,0 0,-1 1,1-1,0 0,0 0,0 0,0 0,-1 0,2-1,-1 1,0 0,0 0,0-1,0 1,0 0,1-1,-1 1,0-1,0 0,1 1,74 8,174-13,-249-1,-12-1</inkml:trace>
  <inkml:trace contextRef="#ctx0" brushRef="#br0" timeOffset="261.553">247 0,'-14'82,"3"0,4 0,3 1,4 0,4 0,3-1,7 20,-4-53,9 32,-4 1,-3 0,-4 1,-3 0,-5 47,-19-12,22-94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1,'20'4,"10"3,10-1,3-2,0 0,-4-2,-3-1,-3 0,-2-1,-2-1,-1-4,0-1,-1 0,1 1,-5 1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0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87,'2'-1,"-1"0,1-1,-1 1,0 0,1-1,-1 1,0-1,0 1,0-1,0 1,-1-1,1 0,0 1,-1-1,1 0,-1 0,1 0,-1 1,0-1,0 0,0 0,0 0,0 0,0 0,0 1,-1-1,1 0,-1 0,1 1,-1-1,0 0,1 0,-1 1,0-1,0 1,0-1,-1 1,1-1,0 1,0 0,-1 0,1-1,-1 1,1 0,-1 0,0 0,1 1,-1-1,0 0,1 1,-1-1,0 1,0-1,0 1,1 0,-1 0,0 0,0 0,0 0,0 0,1 0,-1 1,0-1,0 1,0-1,1 1,-16 7,1 0,0 1,0 0,1 2,0-1,1 2,0 0,1 1,-3 4,-5 6,1 2,1 0,1 1,1 0,2 2,0 0,2 1,-2 8,9-21,1 0,1 0,0 0,1 0,1 0,0 1,1-1,1 1,1-1,0 1,1-1,3 12,1-15,0 0,0-1,1 0,1 0,0-1,1 1,0-2,0 1,1-1,1-1,-1 0,1-1,1 0,0 0,0-1,1-1,-1 0,1 0,1-2,-1 0,1 0,-1-1,1-1,13 1,-4-2,1-1,-1-1,0-1,-1-1,1 0,0-2,-1-1,0-1,0-1,-1-1,0-1,-1 0,0-2,0 0,-1-1,-1-1,14-14,-11 8,-1 0,-1-2,-1 0,-1-2,-1 1,0-2,-2 0,-2-1,0 0,8-27,-16 42,-1 0,0-1,-1 0,0 0,0 0,-1 0,-1 0,0 0,-1 0,0 0,-1 0,0 0,-1 1,0-1,-1 1,0-1,-1 1,0 1,-1-1,0 1,-1 0,0 0,0 0,-1 1,0 1,-1-1,0 1,0 1,-1-1,0 2,0-1,-1 1,1 1,-1 0,-1 1,1 0,-7-1,-4 3,-1 1,1 1,-1 1,1 1,0 0,0 2,0 1,0 1,-16 7,6-3</inkml:trace>
  <inkml:trace contextRef="#ctx0" brushRef="#br0" timeOffset="734.637">1 256,'147'26,"-57"-22,0-5,0-4,17-5,19-2,409-19,-245 33,-279-2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23,'1'-1,"-1"1,1 0,-1-1,0 1,1-1,-1 1,0 0,1-1,-1 1,0-1,0 1,0-1,1 1,-1-1,0 1,0-1,0 0,0 1,0-1,0 1,0-1,0 1,0-1,0 1,0-1,0 1,-1-1,1 1,0-1,0 1,0-1,-1 1,1-1,0 1,-1-1,1 1,0 0,-1-1,1 1,-1-1,1 1,0 0,-1 0,1-1,-1 1,1 0,-1 0,1-1,-1 1,1 0,-1 0,1 0,-1 0,1 0,-1 0,0 0,1 0,-1 0,1 0,-1 0,1 0,-1 0,1 0,-1 1,0-1,-39-1,-150 60,185-58,-50 20,54-21,0 1,0-1,1 0,-1 1,0-1,0 1,0-1,1 1,-1-1,0 1,1-1,-1 1,0 0,1-1,-1 1,1 0,-1 0,1-1,-1 1,1 0,-1 0,1 0,0 0,0 0,-1 0,1-1,0 1,0 0,0 0,0 0,0 0,0 0,0 0,0 0,1 0,-1 0,0 0,1-1,-1 1,0 0,1 0,-1 0,1-1,-1 1,1 0,-1 0,1-1,0 1,-1 0,1-1,0 1,0-1,-1 1,2-1,93 43,-85-41,0 1,0 0,0 0,-1 1,0 1,1 0,-2 0,1 0,0 1,2 3,-10-7,0 0,0 0,0-1,0 1,0 0,-1 0,1 0,-1 0,1 0,-1 0,0 0,1 0,-1 0,0 0,0 0,-1 0,1 0,0 0,-1 0,1 0,-1 0,0 0,1 0,-1 0,0-1,0 1,0 0,-1 0,1-1,0 1,0-1,-1 1,-1 0,-51 50,-17-2,-49 48,117-96,1 0,0 1,0 0,1-1,-1 1,1 0,-1 0,1 0,0 0,0 0,0 0,0 0,0 0,1 0,0 1,-1-1,1 0,1 0,-1 0,0 1,1-1,-1 0,1 0,0 0,0 0,0 0,1 0,-1 0,1 0,-1 0,1-1,0 1,0-1,0 1,0-1,1 0,-1 0,1 0,-1 0,1 0,1 0,15 10,1-2,0-1,0 0,1-2,0 0,0-1,9 1,-16-4,6 2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1,'-47'337,"-94"384,136-689,1-1,2 0,1 1,1 0,2-1,1 1,6 20,11 25,-11-60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402 18,'-16'-2,"2"-2,0 0,0 2,0-1,-1 2,1 0,0 0,-1 2,1 0,0 0,0 1,0 1,0 1,0 0,0 0,1 1,0 1,0 0,0 1,-2 3,4 2,0 2,0-1,2 1,0 1,0 0,2 0,0 0,0 1,2 0,0 1,0-1,2 1,0 0,1-1,1 1,0 1,1-1,2 8,-2-22,0-1,0 1,1-1,0 1,-1 0,1-1,0 1,0-1,0 0,0 1,1-1,-1 0,1 0,-1 1,1-1,0-1,0 1,0 0,0 0,0-1,0 1,0-1,0 1,1-1,-1 0,1 0,-1 0,1 0,-1-1,1 1,-1-1,1 1,0-1,-1 0,1 0,0 0,-1 0,2-1,96-33,-70 13,-1 0,-2-2,0-1,-1-1,-2-1,0-1,-2-1,-1-1,13-25,12-31,-46 114,-10 13,3 0,1 0,2 1,2 0,1 0,4 11,34 50,-29-88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76,'-4'8,"0"0,1 1,-1 0,2 0,-1 0,1 0,1 0,0 1,0-1,1 0,0 1,0-1,1 1,1-1,-1 0,2 0,-1 0,1 0,0 0,1 0,0-1,0 0,1 0,0 0,1 1,-4-8,0 0,-1 0,1 0,0 0,0 0,-1 0,1-1,0 1,0-1,0 1,0-1,0 0,0 1,0-1,0 0,0 0,0 0,0-1,0 1,0-1,0 1,0-1,0 1,-1-1,1 0,0 0,0 0,-1 0,1 0,0 0,-1-1,1 1,0-1,46-51,113-195,-161 248,1 0,-1 1,0-1,0 1,1-1,-1 0,0 1,0-1,1 0,-1 0,0 1,1-1,-1 0,0 0,1 1,-1-1,1 0,-1 0,0 0,1 0,-1 1,1-1,-1 0,0 0,1 0,-1 0,1 0,-1 0,1 0,-1 0,0 0,1 0,-1-1,1 1,-1 0,0 0,1 0,-1 0,1-1,-1 1,0 0,1 0,-1-1,0 1,1 0,-1-1,0 1,0 0,1-1,-1 1,0 0,0-1,1 1,-7 42,5-40,-30 250,10-82,15-93,-3-1,-3 0,-4-1,-3 0,-3-2,-31 69,49-131,-1 0,1 0,-2-1,0 0,0 0,-1 0,0-1,0 1,-1-2,0 1,-1-1,0-1,0 0,-1 0,0 0,0-1,0-1,-1 0,0 0,-1-1,9-4,0 0,0 0,0 0,0 0,0-1,0 1,0-1,0 0,0 0,0 0,0 0,1-1,-1 1,0-1,1 1,-1-1,1 0,0 0,-1 0,1 0,0-1,0 1,0 0,1-1,-1 0,1 1,-1-1,1 0,0 0,0 0,0 0,0 0,1 0,-12-104,15 72,1 1,2-1,1 1,2 0,5-11,1 4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0,6 0,2 0,3 0,1-5,0-1,1 0,-1 1,0 2,0 0,-1 2,1 1,-1 0,0 0,-9 0,-9 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55,'34'0,"15"0,5-4,-3-3,1 1,-5 1,-5-3,-5-1,-4 2,-3 2,-6 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23,'9'5,"9"1,5 0,4-1,2-1,1-7,1-2,-2-1,1 1,-1 1,0 2,-1 0,-4-3,-3-1,1 0,-3 1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6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29,'-11'-5,"1"0,-1 1,0 0,0 1,0 1,-1 0,1 0,-1 1,1 0,-1 1,1 1,-1 0,1 0,0 1,-1 0,1 1,0 1,0-1,1 2,-1-1,1 2,0-1,0 1,1 1,0 0,0 0,0 1,-2 3,4-2,1 0,0 0,0 1,1-1,0 1,1 1,0-1,1 0,0 1,0 0,1 0,0 9,2-16,-1 1,1-1,1 1,-1-1,1 1,0-1,0 1,0-1,0 1,1-1,0 0,0 0,0 0,0 0,0 0,1 0,0-1,0 1,0-1,0 0,1 0,-1 0,1 0,-1 0,1-1,0 0,0 0,0 0,1 0,-1 0,4 0,4 0,0-1,0 0,0-1,0 0,0-1,-1 0,1-1,0-1,-1 0,1 0,-1-1,0 0,0-1,0 0,-1-1,0 0,0-1,0 0,-1 0,2-3,27-15,-8 3,-1 0,-1-2,-1-2,22-25,-33 34,16-29,-27 70,-33 157,13 74,-42 124,53-355,-2 0,0-1,-1 1,-2-2,0 1,-2-1,0 0,-1-1,-1-1,-1 0,-1 0,-1-2,-1 0,0 0,-1-2,-1 0,-18 11,33-24,0 0,0-1,0 1,0-1,0 0,0 0,-1 0,1-1,-1 1,0-1,1 0,-1 0,0-1,1 0,-1 1,0-2,0 1,1 0,-1-1,0 0,1 0,-1-1,0 1,1-1,0 0,-1 0,1 0,0-1,0 1,0-1,1 0,-1 0,1 0,-1-1,1 1,0-1,0 0,1 0,-1 0,-1-3,2-6,0 1,1-1,1 0,0 1,0-1,2 0,-1 1,1-1,1 1,0 0,1 0,1 0,-1 0,2 1,0 0,0 0,1 0,0 1,1 0,2-2,13-15,1 2,1 1,1 1,1 1,1 1,25-13,-38 24,0-1,1 2,0 0,0 1,1 1,0 1,1 0,-1 1,1 1,0 0,0 2,1 0,-1 1,0 1,0 0,1 2,2 0,49 44,-60-32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28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256 419,'27'209,"-27"215,-28-63,34-201,0-142</inkml:trace>
  <inkml:trace contextRef="#ctx0" brushRef="#br0" timeOffset="388.758">1 645,'28'-38,"2"1,1 1,2 1,2 2,0 1,36-22,-25 18,1 3,2 2,1 2,1 3,20-7,-46 23,0 1,0 1,1 1,0 1,0 2,1 0,-1 2,1 1,0 1,-1 1,1 1,16 5,-32-5,-1 0,0 1,0 1,0 0,0 0,-1 1,1 0,-1 0,-1 1,1 0,-1 1,0 0,0 0,-1 1,0 0,0 0,-1 1,0 0,0 0,-1 0,-1 0,1 1,-2 0,1 0,-1 0,-1 0,0 1,1 4,-2 4,0 0,-1 0,-1 0,0 0,-2 0,0-1,-1 1,-1-1,-1 0,0 0,-1-1,-1 1,-1-2,-6 10,-13 16,-1-2,-1-1,-3-1,-36 32,28-32,-2-1,-1-3,-2-1,-1-3,-2-1,-40 16,83-42,3-1,0 0,0 0,-1 0,1-1,-1 1,1-1,-1 0,1 0,-1 0,1 0,-1-1,0 0,0 1,1-1,-1 0,0-1,1 1,-1-1,-1 0,3-8,8-1</inkml:trace>
  <inkml:trace contextRef="#ctx0" brushRef="#br0" timeOffset="1233.617">1525 899,'-34'8,"1"1,0 2,1 2,0 0,1 2,1 2,-15 10,-109 98,145-115,0 0,1 1,1 0,-1 0,2 1,0-1,0 2,1-1,0 0,1 1,1 0,-2 12,5-22,0 0,0 0,0 0,0 0,0 1,1-1,0 0,-1 0,1 0,0 0,0 0,1-1,-1 1,1 0,-1 0,1-1,0 1,0-1,0 0,0 1,0-1,1 0,-1 0,1-1,-1 1,1 0,0-1,0 1,0-1,0 0,-1 0,1 0,1-1,-1 1,0-1,0 1,0-1,0 0,2 0,8 0,1 0,-1-1,1-1,-1 0,0 0,1-2,-1 1,8-5,3-5,-1 0,0-2,-1-1,-1-1,0 0,-1-2,-1 0,-1-1,-1-1,12-20,36-37,41-43,-106 121,0 0,0 0,0 1,0-1,0 0,-1 1,1-1,0 0,0 1,0-1,0 0,0 1,0-1,0 0,0 1,0-1,0 0,0 1,0-1,0 0,1 1,-1-1,0 0,0 0,0 1,0-1,1 0,-1 1,0-1,0 0,0 0,1 1,-1-1,0 0,0 0,1 0,-1 1,0-1,1 0,-1 0,0 0,0 0,1 0,-1 0,0 0,1 1,-1-1,0 0,1 0,-1 0,0 0,1-1,-1 1,-13 41,11-37,-9 25,6-18,0 0,0 0,1 0,1 1,0-1,0 1,1 0,1 0,0 0,0 0,1 0,1 0,1 9,0-17,0 0,0 0,0-1,0 1,0-1,1 1,0-1,0 0,0 0,0 0,0 0,0-1,1 1,-1-1,1 0,-1 0,1 0,0-1,0 1,0-1,0 0,0 0,0 0,1-1,-1 1,1-1,111-10,-84-2,0-2,-1-1,0-2,-1-1,-1-1,-1-2,-1 0,0-2,3-6,-8 7,-1-1,-1-1,-1 0,-1-2,-1 0,-2-1,0-1,-2 0,7-23,-16 43,0-1,-1-1,0 1,0 0,-1 0,-1-1,1 0,-2 1,1-1,-1 0,-1 1,0-1,0 1,-1-2,-1 9,0-1,0 1,0 0,0 0,0 0,-1 1,1-1,0 1,-1 0,0 0,1 0,-1 0,0 1,1 0,-1-1,0 1,1 0,-1 1,0-1,0 1,1-1,-1 1,1 1,-1-1,1 0,-1 1,1-1,0 1,-1 0,1 0,0 0,1 1,-4 2,-16 10,1 2,0 0,2 2,0 0,0 1,2 1,1 0,-11 19,-4 42,31-79,0-1,0 1,0-1,1 0,-1 1,0-1,1 1,0-1,-1 0,1 0,0 1,0-1,0 0,1 0,-1 0,0 0,1 0,-1 0,1-1,0 1,0 0,0-1,-1 1,1-1,1 0,-1 0,0 1,0-1,0-1,1 1,-1 0,0-1,1 1,0 0,147 3,-44-7,-103 4,0-1,-1 0,1 1,0-1,-1 1,1 0,-1 0,1 0,-1 0,1 0,-1 1,1-1,-1 1,0 0,0-1,0 1,0 0,0 0,0 0,-1 1,1-1,-1 0,1 1,-1-1,0 1,0-1,0 1,0-1,-1 1,1 0,-1-1,1 1,-1 0,0 0,0-1,0 1,-16 107,12-92,2-13,0 0,1 0,-1 0,1 0,0 0,1 0,-1 0,1 1,0-1,0 0,0 0,1 1,0-1,0 0,1 0,-1 0,1 0,0 0,0 0,1-1,-1 1,1-1,0 1,2 2,13 5</inkml:trace>
  <inkml:trace contextRef="#ctx0" brushRef="#br0" timeOffset="1600.29">3106 758,'-69'36,"2"2,2 3,2 3,-41 38,99-78,-14 9,0 2,1 0,1 2,0 0,1 0,1 1,0 1,-1 6,15-23,0 0,1 0,-1 0,1 0,0 0,0 0,0-1,0 1,0 0,0 0,0 0,0 0,1 0,-1 0,1 0,0 0,-1-1,1 1,0 0,0 0,0-1,0 1,0-1,1 1,-1-1,0 1,1-1,-1 0,1 0,0 0,-1 0,1 0,0 0,-1 0,1 0,0 0,0-1,0 1,0-1,-1 0,1 1,0-1,0 0,0 0,0 0,0 0,0-1,0 1,0 0,0-1,0 0,-1 1,1-1,0 0,0 0,-1 0,1 0,0 0,27-8,0-1,-1-2,0 0,-1-2,-1-1,24-17,75-39,-124 69,1 0,0 1,1-1,-1 1,0 0,0 0,0 0,1 0,-1 0,1 0,-1 1,0-1,1 1,-1-1,1 1,-1 0,1 0,-1 0,1 1,-1-1,1 0,-1 1,1 0,-1 0,1-1,-1 1,0 0,0 1,1-1,-1 0,0 1,0-1,0 1,-1 0,1 0,1 1,-1 4,0 0,0 1,-1-1,0 0,-1 0,0 1,0-1,0 1,-1-1,0 0,0 0,-1 1,0-1,-2 5,-4 23,7-33,0 1,1 0,0-1,0 1,0 0,0 0,0-1,0 1,1 0,-1-1,1 1,0 0,0-1,0 1,0-1,0 0,0 1,1-1,-1 0,1 1,0-1,-1 0,1 0,0-1,0 1,0 0,1 0,-1-1,0 0,1 1,-1-1,1 0,-1 0,1 0,-1-1,1 1,0 0,-1-1,1 0,0 0,0 0,-1 0,2 0,18 2</inkml:trace>
  <inkml:trace contextRef="#ctx0" brushRef="#br0" timeOffset="2548.755">3529 1323,'121'-60,"1"-14,-3-5,-4-5,102-99,-190 161,-2-2,-1-2,-2 0,0-1,-1-1,-2-1,-1 0,-1-2,-2 0,-1-1,-1 0,-2-1,-2 0,0-3,-7 31,-1 1,1-1,-1 1,0-1,0 1,-1-1,0 0,1 1,-2-1,1 0,0 1,-1-1,0 0,0 1,0-1,-1 1,1-1,-1 1,0 0,-1 0,1 0,-1 0,1 0,-1 0,0 1,0-1,-1 1,1 0,-1 0,0 0,0 1,0-1,0 1,0 0,0 0,-1 0,1 1,0-1,-1 1,0 0,1 0,-3 1,-13 4,-1 2,1 0,0 1,0 1,1 1,0 1,1 0,0 2,1 0,0 1,1 0,0 1,1 1,-2 4,-11 8,0 1,2 2,1 1,2 1,1 1,1 0,2 2,2 1,1 0,1 1,3 0,0 1,3 0,1 1,2 0,2 1,3-28,0-1,1 0,0 1,1-1,1 0,0 0,0 0,1 0,0 0,1-1,0 1,1-1,0 0,1 0,0 0,0-1,1 0,0 0,1-1,0 0,0 0,1-1,0 0,0-1,0 1,1-2,0 0,0 0,1 0,9 2,11-2,0-2,0 0,1-2,-1-2,0-1,1-1,-1-1,0-2,-1-1,0-2,0-1,0-1,-1-1,-1-2,0-1,10-8,28-17,-1-2,-2-3,-2-3,-2-3,4-9,-32 30,-1-1,-2-1,-1-2,-1 0,-3-2,0-1,-3 0,-1-2,-1 0,-3-1,-1-1,-2 0,2-17,-16-63,1 118,0-1,1 1,-2-1,1 1,0 0,-1-1,1 1,-1 0,0 0,0 0,-1 0,1 0,0 1,-1-1,0 1,1 0,-1-1,0 1,0 1,0-1,-1 0,1 1,0-1,0 1,-1 0,1 0,-1 0,1 1,-1-1,0 1,-2 0,-10 3,0 0,0 1,1 1,0 0,0 1,1 1,-1 0,1 1,1 1,-1 0,2 1,-1 0,1 1,1 0,0 1,-1 2,-15 16,2 0,1 2,2 0,1 2,1 0,2 1,2 1,1 1,1 0,3 1,-4 24,10-46,2 0,0 0,1 0,1 1,1-1,0 1,1-1,0 1,2-1,0 0,0 0,2 0,0 0,1-1,0 0,1 0,1-1,0 1,1-2,1 1,0-1,1-1,0 0,1 0,0-1,1-1,0 0,1-1,0 0,5 2,-6-5,0-1,0 0,1 0,0-1,0-1,0 0,0-1,0-1,0 0,1-1,-1-1,0 0,0 0,1-2,-1 0,-1 0,1-1,0-1,-1 0,6-5,-1 0</inkml:trace>
  <inkml:trace contextRef="#ctx0" brushRef="#br0" timeOffset="3552.61">5476 1125,'31'-2,"0"-2,0-1,0-2,-1-1,0-1,0-1,-1-2,-1-1,27-17,-44 25,0 0,0-1,0-1,-1 0,0 0,0-1,-1 0,0-1,-1 0,1 0,-2-1,1 0,-2 0,1-1,-1 0,-1 0,1-1,-6 8,1 1,0-1,-1 1,0-1,0 0,0 1,0-1,-1 1,1-1,-1 1,0-1,0 1,0-1,0 1,-1 0,1 0,-1 0,0 0,0 0,0 0,0 0,-1 0,1 1,-1-1,0 1,1 0,-1 0,0 0,0 0,-1 0,1 1,0-1,0 1,-2-1,-3 0,0-1,1 2,-1-1,0 1,0 0,0 0,0 1,0 0,0 0,0 1,0 0,0 1,1 0,-1 0,-1 1,-3 3,0 0,0 1,0 0,1 1,0 0,1 1,0 0,0 1,1 0,0 0,0 1,1 1,1-1,0 1,1 0,0 1,1-1,0 1,1 0,0 0,1 1,0 7,2-14,2 0,-1 1,1-1,0 0,0 0,0 0,1 0,1 0,-1-1,1 1,0-1,0 1,1-1,0 0,0 0,0-1,1 1,0-1,0 0,0 0,1 0,0-1,-1 0,2 0,-1-1,0 1,1-1,-1-1,1 1,8 2,1 0,0-1,0-1,0 0,0-1,0-1,0 0,1-1,-1-1,0-1,0 0,7-2,42-16,-1-3,0-3,-2-3,-2-2,0-2,-2-4,-2-2,-2-2,-1-2,12-17,-37 37,-2-1,-1 0,0-2,-2-1,-1-1,-2-1,0-1,-2-1,-1 0,-2-1,-1-1,-2 0,-1-1,-1 0,-2-1,-1 0,-2 0,-2 0,-1-31,-36-56,32 119,1 0,-1 0,0 0,1 0,-1 0,-1 1,1-1,0 1,-1-1,1 1,-1 0,0 0,1 0,-1 0,0 1,0-1,-1 1,1 0,0-1,0 2,-1-1,1 0,0 1,-1-1,1 1,0 0,-1 0,1 0,-1 1,1-1,0 1,-1 0,1 0,0 0,-1 0,-13 10,1 0,0 0,1 2,0 0,1 1,0 0,1 1,1 1,0 0,2 0,-1 1,2 0,0 1,-4 14,-5 1,1 2,2 0,1 1,2 0,1 1,2 0,2 1,1 0,2 0,1 0,3 1,1-1,1 0,2 0,2 0,2 0,1-1,2 0,3 3,-3-14,1-2,2 0,0 0,1-1,2-1,15 16,-27-31,0 1,1-1,1 0,-1 0,1-1,0 0,0 0,1 0,0-1,0 0,0-1,1 0,-1 0,1-1,0 0,0-1,0 1,0-2,1 1,1-1,5-6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0.7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170 368,'197'22,"31"-45,-203 22,-18 0,0 0,0 1,0 0,0 0,0 0,0 1,0 0,0 1,0 0,-1 0,1 0,4 3,-5 1</inkml:trace>
  <inkml:trace contextRef="#ctx0" brushRef="#br0" timeOffset="314.464">0 622,'24'0,"13"0,5 0,4 0,0 0,2 0,-3 0,-4 0,0 0,-1 0,-4 0,-2 0,-3 0,-1 0,-2 0,-5 4,-6-2,-7-2</inkml:trace>
  <inkml:trace contextRef="#ctx0" brushRef="#br0" timeOffset="1080.509">424 1,'20'33,"5"-15,1 0,1-2,0-1,1-2,1 0,19 4,114 58,-136-59,-20-14,1 1,0 0,-1 0,0 0,0 1,0 0,0 0,0 1,-1-1,0 1,0 0,0 1,-1-1,0 1,0 0,0 0,-1 0,1 1,-2-1,1 1,-1 0,0-1,0 1,-1 0,0 0,0 0,0 6,-6-2,0-1,0 1,-1-1,-1 0,0-1,0 0,-1 0,0 0,0-1,-1 0,0 0,-1-1,1-1,-1 1,-1-2,1 1,-1-1,-4 0,7 0,-73 39,2 4,3 3,0 5,60-43,0 1,2 0,0 1,0 0,1 1,1 1,1 0,-6 12,15-20,4-4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6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17,'5'5,"6"1,6 0,5-1,4-1,2-2,1-1,0 0,1-1,-1 0,0-1,0 1,-1-5,1-2,-1 1,0-4,0 0,-5 2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7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0,'10'5,"7"1,2 5,2 1,2-3,2-2,2-2,0-2,-3-7,-2-2,1-1,1 2,1 1,1 1,1 2,1 0,-5 1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5.1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1,'32'31,"77"279,-41-39,-23-127,-45-145,0 1,0-1,0 1,0-1,1 1,-1-1,0 1,0-1,1 1,-1-1,0 1,1 0,-1-1,0 1,1 0,-1-1,0 1,1 0,-1-1,1 1,-1 0,1 0,-1 0,0-1,1 1,-1 0,1 0,-1 0,1 0,-1 0,1 0,-1 0,1 0,-1 0,1 0,-1 0,1 0,-1 0,1 0,-1 1,1-1,-1 0,1 0,-1 1,1-1,-1 0,0 0,1 1,-1-1,0 0,1 1,-1-1,0 1,1-1,-1 0,0 1,0-1,1 1,-1-1,0 1,0-1,0 1,0-1,6-42,6-112,0 77,5 1,2 0,6-4,10-42,-58 131,20-6,-10 7</inkml:trace>
  <inkml:trace contextRef="#ctx0" brushRef="#br0" timeOffset="549.823">790 508,'-76'67,"37"-22,2 1,1 2,3 2,-11 24,36-58</inkml:trace>
  <inkml:trace contextRef="#ctx0" brushRef="#br0" timeOffset="1135.358">452 480,'48'39,"0"14,-2 3,-4 1,-1 2,0 8,-33-52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1,'16'56,"81"415,-22-149,-75-323,1 0,-1 1,1-1,-1 0,1 0,-1 1,1-1,0 0,-1 1,1-1,0 0,0 1,-1-1,1 1,0 0,0-1,0 1,0-1,-1 1,1 0,0 0,0 0,0-1,0 1,0 0,0 0,0 0,0 0,0 1,0-1,-1 0,1 0,0 0,0 1,0-1,0 0,0 1,-1-1,1 1,0-1,0 1,-1 0,1-1,0 1,-1-1,1 1,0 0,-1 0,1-1,-1 1,1 0,-1 0,0 0,1 0,-1 0,0-1,0 1,1 0,-1 0,0 0,0 0,39-146,-25 74,77-278,-75 267,18-46,-25 114</inkml:trace>
  <inkml:trace contextRef="#ctx0" brushRef="#br0" timeOffset="1761.982">536 735,'-8'14,"0"0,1 1,0 0,1 1,1-1,0 1,1 0,1 0,1 1,0-1,1 0,0 1,2 5,-1-19,1 0,-1 0,1-1,0 1,-1-1,1 1,0 0,1-1,-1 1,0-1,1 0,-1 0,1 1,0-1,0 0,0 0,0 0,0-1,0 1,0 0,0-1,1 0,-1 1,1-1,-1 0,1 0,0 0,-1-1,1 1,0-1,-1 1,1-1,0 0,0 0,-1 0,1 0,0-1,-1 1,1-1,0 1,-1-1,1 0,0 0,-1-1,0 1,1 0,-1-1,0 1,1-1,-1 0,0 0,0 1,-1-2,1 1,0 0,-1 0,1-1,5-6,-1 0,0 0,0-1,-1 0,0 0,-1 0,0-1,0 0,-1 1,-1-1,0 0,0-1,-1 1,-1 0,0 0,0 0,-1-1,-1 1,0 0,0 0,-4-9,5 18,0 0,0 0,0 0,0 0,0 0,-1 1,1-1,-1 0,0 1,1-1,-1 1,0-1,0 1,0 0,0 0,0 0,0 0,0 0,0 0,0 0,0 1,-1-1,1 1,0 0,0 0,-1 0,-17 1</inkml:trace>
  <inkml:trace contextRef="#ctx0" brushRef="#br0" timeOffset="2084.56">1102 707,'-29'34,"-10"15,-2 0,5-4,9-4,4-10,6-5,1-7,4-7</inkml:trace>
  <inkml:trace contextRef="#ctx0" brushRef="#br0" timeOffset="2383.456">847 707,'0'19,"4"7,8 3,0 2,4-5,4-1,3-1,2 1,3-5,-5 0,0-4,-5 1,-6 1,-4 3,-3-1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8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1 129,'17'30,"6"166,-7-100,-13-70,0 0,2 0,1-1,1 1,1-1,1-1,1 0,5 8,-15-33,0 1,1-1,-1 1,0 0,0-1,0 1,0 0,1-1,-1 1,0 0,0-1,0 1,1 0,-1-1,0 1,1 0,-1 0,0 0,1-1,-1 1,0 0,1 0,-1 0,0-1,1 1,-1 0,0 0,1 0,-1 0,1 0,-1 0,0 0,1 0,-1 0,1 0,-1 0,0 0,1 0,-1 1,0-1,1 0,-1 0,0 0,1 0,-1 1,0-1,1 0,-1 0,0 1,1-1,-1 0,0 0,0 1,1-1,-1 0,0 1,0-1,0 0,0 1,1-1,-1 1,3-39,-3 35,3-36,2 0,2 1,1 0,3 1,0-1,5-5,73-231,-64 179,-26 94,-1 10</inkml:trace>
  <inkml:trace contextRef="#ctx0" brushRef="#br0" timeOffset="755.474">452 551,'0'0,"-1"31,1 0,2 0,0-1,2 1,2-1,1 1,4 9,-11-38,0 0,1 0,-1-1,0 1,1 0,-1 0,1 0,0-1,0 1,0 0,-1-1,1 1,1-1,-1 1,0-1,0 0,0 1,1-1,-1 0,1 0,-1 0,1 0,-1 0,1 0,0 0,0 0,-1-1,1 1,0-1,0 1,0-1,-1 0,1 0,0 0,0 0,0 0,0 0,-1 0,1-1,0 1,0-1,0 1,-1-1,1 1,0-1,-1 0,1 0,0 0,-1 0,1 0,-1-1,0 1,1 0,-1-1,96-124,-37 11,-59 115,0 0,0 0,0 0,0 0,0 0,0 0,0 0,0 1,0-1,0 0,0 1,0-1,0 1,-1-1,1 1,0 0,0-1,0 1,0 0,-1-1,1 1,0 0,-1 0,1 0,-1 0,1 0,-1-1,1 1,-1 0,0 0,1 0,-1 0,0 0,0 0,0 0,0 1,0-1,0 0,0 0,0 0,0 0,0 0,0 0,-1 0,1 0,0 0,-1 0,1 0,-1-1,0 2,1-1,-2 205,-23-64,22-120,-1-1,0 1,-2-1,0 0,-2 0,0-1,-1 0,-1-1,-1 0,-1 0,0-1,-2 0,0-2,-5 5,18-19,-1 1,1-1,-1 1,0-1,0 0,0 0,0 0,0 0,0 0,-1-1,1 1,-1-1,1 1,-1-1,0 0,1 0,-1 0,0 0,0 0,1-1,-1 1,0-1,0 0,0 0,0 0,0 0,0-1,0 1,1-1,-1 1,0-1,0 0,1 0,-1-1,0 1,1 0,-1-1,1 1,0-1,0 0,-1 0,1 0,0 0,-1-2,1-7,1 1,0-1,0 1,1-1,0 1,1-1,0 1,1-1,0 1,1 0,0 0,0 0,1 0,1 0,-1 1,2 0,-1 0,1 0,6-7,2-8,117-169,-118 169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6.8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424 340,'0'0,"-1"0,1 0,-1 0,1 0,-1 0,1 0,-1 0,1 0,-1 0,1 0,-1 0,1 0,-1-1,1 1,-1 0,1 0,-1-1,1 1,-1 0,1-1,0 1,-1 0,1-1,0 1,-1-1,1 1,0-1,-1 1,1 0,0-1,0 1,0-1,-1 1,1-1,0 1,0-1,0 1,0-1,0 0,0 1,0-1,0 1,0-1,0 1,0-1,0 1,1-1,-1 1,0-1,0 1,0-1,1 1,-1-1,0 1,1 0,-1-1,0 1,1-1,-1 1,0 0,1-1,-1 1,1 0,-159-7,147 9,0 0,1 0,-1 1,1 1,0 0,0 0,0 1,0 0,1 1,0 0,0 0,-6 6,12-9,0 0,0-1,0 1,0 1,0-1,1 0,-1 1,1-1,0 1,0 0,0 0,1-1,-1 1,1 0,0 1,0-1,0 0,1 0,-1 0,1 0,0 1,0-1,1 0,-1 0,1 0,0 1,0-1,1 0,-1 0,1-1,0 1,0 0,1 2,3 0,-1 0,1 0,0 0,1-1,-1 0,1-1,0 1,1-1,-1 0,1-1,-1 0,1 0,0-1,0 0,0 0,0-1,1 0,-1 0,0-1,1 0,-1 0,1-1,-60 8,38-1,1-1,0 2,0-1,1 2,0-1,0 1,0 1,1 0,1 1,0 0,0 0,1 1,0 0,1 0,0 1,0 0,2 0,0 1,-2 6,-28 117,35-130,-1 0,1-1,0 1,1-1,0 1,0-1,0 1,0-1,1 0,0 1,0-1,0 0,1 0,-1 0,1-1,1 1,-1-1,1 1,-1-1,1 0,0 0,1-1,3 4,-4-4,0 1,-1-1,2 0,-1 0,0 0,1-1,-1 1,1-1,0 0,-1 0,1-1,0 0,0 1,0-2,0 1,1 0,-1-1,0 0,0 0,0-1,0 0,0 1,0-2,0 1,0 0,0-1,0 0,-1 0,1-1,-1 1,1-1,-1 0,3-2,1-12</inkml:trace>
  <inkml:trace contextRef="#ctx0" brushRef="#br0" timeOffset="501.382">368 1,'-9'7,"-1"0,2 0,-1 1,1 1,1-1,-1 1,2 0,-1 1,1 0,0 0,1 0,1 1,-1 0,2-1,-1 1,2 1,-1-1,1 0,1 1,0-1,1 1,0 4,-27 254,-1 21,-29 48,31-197,24-120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9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19,'0'0,"-1"1,1-1,0 0,0 1,-1-1,1 1,0-1,0 1,0-1,0 1,-1-1,1 1,0-1,0 1,0-1,0 1,0-1,0 1,1-1,-1 0,0 1,0-1,0 1,0-1,0 1,1-1,-1 1,0-1,0 0,1 1,-1-1,0 1,1-1,-1 0,0 1,1-1,-1 0,1 0,-1 1,1-1,-1 0,0 0,1 0,-1 1,1-1,-1 0,1 0,-1 0,1 0,-1 0,1 0,-1 0,1 0,-1 0,1 0,-1 0,1 0,-1 0,1-1,-1 1,20 5,0-1,0-1,0-1,0 0,0-2,0 0,1-2,1 0,96-25,-37 7,-66 22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0,'20'0,"10"0,6 0,1 0,-1 0,-2 0,-1 0,-2 0,-2 0,-5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1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29,'4'0,"7"0,7-4,4-3,3 1,3 2,1 0,0 2,1 1,-1 0,0 1,0 1,-5-1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4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106 400,'-1'-1,"1"1,-1 1,1 0,0-1,-1 1,0-1,1 1,-1-1,1 1,-1-1,0 1,1-1,-1 0,0 1,1-1,-1 0,0 1,1-1,-1 0,0 0,0 0,1 0,-1 0,0 0,0 0,0 0,1 0,-1 0,0 0,0 0,1-1,-1 1,0 0,1 0,-1-1,0 1,1-1,-1 1,0 0,1-1,-1 1,1-1,-1 0,1 1,-1-1,1 1,-1-1,1 0,0 1,-1-1,1 0,0 1,-1-1,1 0,0 0,0 1,0-1,0 0,0 0,0 0,0 1,0-1,0 0,0 0,0 1,0-1,1 0,-1 0,0 1,0-1,1 0,-13 101,12-56,-14 567,-15-110,10-719,28 134,4 1,4 0,3 1,23-55,-16 53,4 1,3 1,4 2,3 2,3 2,4 1,47-53,-90 121,3-5,0 1,0 0,1 0,1 1,0 0,0 1,1 0,0 0,0 1,1 1,0 0,1 0,-1 1,1 1,1 0,-1 1,11-2,-21 6,1 1,-1-1,0 1,1 0,-1 0,0 0,0 0,1 0,-1 1,0 0,0-1,-1 1,1 0,0 0,0 1,-1-1,0 0,1 1,-1 0,0-1,0 1,0 0,-1 0,1 0,-1 0,0 1,0-1,0 0,0 1,0-1,-1 0,1 1,-1-1,0 1,-3 119,-6-84,-2-1,-1 0,-3-1,0-1,-3 0,0-1,-3-1,0-1,-3-1,0-1,-2-1,-1-1,-2-1,-4 1,10-8,-2-1,1-2,-2 0,-1-2,0-1,-21 9,23-15</inkml:trace>
  <inkml:trace contextRef="#ctx0" brushRef="#br0" timeOffset="703.985">641 1247,'62'-17,"0"-3,-2-3,55-28,-101 45,0-1,0 0,-1 0,0-1,0-1,-1 0,0-1,-1 0,0-1,0 0,-1-1,-1 0,0-1,-1 0,0 0,-1 0,0-1,0-4,-6 15,0 1,-1-1,1 1,-1-1,0 1,0-1,0 0,0 1,-1-1,1 1,0-1,-1 1,0-1,0 1,0-1,0 1,0 0,0-1,-1 1,1 0,-1 0,1 0,-1 0,0 0,0 0,0 1,0-1,0 0,0 1,0 0,0-1,-1 1,1 0,0 0,-1 1,-2-2,-2 1,0 0,-1 0,1 0,0 1,-1 0,1 1,0-1,-1 1,1 1,0-1,0 2,-5 1,-9 5,0 1,0 1,1 0,1 2,0 0,1 1,0 1,1 1,1 1,0 0,2 1,0 0,1 1,0 1,2 0,0 1,2 0,0 0,1 1,2 0,0 0,1 1,0 8,4-24,0 0,1 0,0 0,0 0,1 0,0 0,0 0,1 0,-1-1,1 1,1 0,-1-1,1 0,1 0,-1 1,1-2,0 1,0 0,0-1,1 0,0 0,0 0,1-1,-1 1,1-1,0-1,0 1,0-1,0 0,1 0,-1-1,1 0,-1 0,6 0,14 0,0-1,1-1,-1-2,0 0,0-2,-1-1,1-1,-1-1,0-1,-1-2,0 0,0-1,0-3,-18 12,38-19,-1-3,-1-1,-1-2,-1-2,-2-1,0-2,-3-2,-1-1,-1-1,-2-2,24-39,-49 70,-1-1,1 0,-1 0,-1 0,0 0,0-1,0 0,-1 0,0 0,-1 0,0 0,0-1,-1 1,0-1,-1 1,0-1,-1-1,-2 7,0 1,0 0,-1 0,1 0,-1 1,0-1,0 1,0-1,0 1,0 1,0-1,-1 1,1-1,0 1,-1 0,1 1,-1-1,1 1,-1 0,0 0,1 0,-1 1,1-1,-1 1,1 0,0 1,-1-1,1 1,-17 5,1 1,1 1,-1 1,1 1,1 0,0 1,1 1,0 1,1 1,-5 5,13-12,0 0,1 0,0 1,1 0,0 0,0 0,1 1,0 0,0 0,0 5,4-12,0 0,0 0,0 0,1 0,-1 0,1 0,0 0,0 0,0 0,0 0,0 0,1 0,0 0,-1 0,1 0,0 0,1 0,-1 0,0 0,1-1,-1 1,1-1,0 1,0-1,0 1,0-1,0 0,1 0,-1 0,1-1,-1 1,1 0,0-1,-1 0,1 1,0-1,0 0,3 0,18 5,0-2,0-1,1-1,-1 0,1-2,-1-1,6-2,26 1,146 0,-200 2,0 0,1 0,-1 0,1 1,-1-1,0 1,1-1,-1 1,0 0,1 0,-1 0,0 0,0 0,0 1,0-1,0 1,0-1,0 1,-1 0,1-1,-1 1,1 0,-1 0,0 0,1 0,-1 1,0-1,0 0,-1 0,1 1,0-1,-1 0,1 1,-1-1,0 1,0-1,0 1,0-1,0 0,-1 2,-36 91,17-70,16-21,-1 1,1 0,-1 0,1 1,1-1,-1 1,1 0,0 0,0 0,1 0,0 0,0 1,0-1,0 7,22 14,-4-21</inkml:trace>
  <inkml:trace contextRef="#ctx0" brushRef="#br0" timeOffset="1232.306">2222 824,'-20'241,"11"236,9-401,0-76,1 2,0 0,-1 0,1-1,-1 1,0 0,1 0,-1 0,0 0,0 0,0 0,-1 0,1 0,0 0,-1 0,1 0,-1 0,0-1,0 1,1 0,-1 0,0-1,0 1,-1 0,1-1,0 1,-1-1,1 0,0 1,-1-1,0 0,1 0,-1 0,0 0,1 0,-1 0,-1 0,0-5,0 0,0 0,0 0,1 0,-1-1,1 1,0-1,1 1,-1-1,1 0,0 1,0-1,0 0,1 0,0 0,0 0,0 0,1-2,2-26,1 0,2 0,1 0,2 1,1 0,2 0,1 1,5-11,1 0,2 2,3 1,0 0,3 2,1 1,1 1,2 1,11-6,-24 24,0 0,1 2,1 1,1 0,-1 1,2 1,20-7,-39 17,0-1,0 1,0 0,1 0,-1 0,0 0,0 0,1 1,-1-1,0 1,1 0,-1 0,0 0,1 1,-1-1,0 1,0 0,1 0,-1 0,0 0,0 1,0-1,0 1,0-1,-1 1,1 0,0 0,-1 1,1-1,-1 0,0 1,0 0,0-1,0 1,0 0,-1 0,1 0,-1 0,0 0,1 3,-2 13,0-1,-1 0,-2 0,1 0,-2 0,-1 0,0 0,-1-1,0 0,-2 0,0-1,-1 0,-1 0,0-1,-1 0,0-1,-11 10,4-4,-1-1,0 0,-1-1,-1-2,-1 0,0-1,-1-1,-1-1,0-1,-11 3,-77 7,87-22</inkml:trace>
  <inkml:trace contextRef="#ctx0" brushRef="#br0" timeOffset="1613.6">2927 1162,'54'0,"0"-1,-1-4,0-1,0-3,0-2,7-5,-52 14,1 0,0-1,-1-1,1 1,-1-1,0-1,0 1,-1-1,1-1,-1 1,-1-1,1-1,-1 1,0-1,0 0,0 0,-1-1,-1 0,1 0,-1 0,-1 0,1-1,-1 1,-1-1,0 0,0 0,0 0,-2 5,-1 1,1-1,-1 1,1-1,-1 1,0-1,0 1,-1-1,1 1,-1 0,1 0,-1-1,0 1,0 1,-1-1,1 0,-1 0,1 1,-1-1,0 1,0 0,0 0,0 0,0 0,0 1,0-1,-1 1,1 0,-1 0,1 0,-1 0,-3 0,-3 0,-1-1,1 1,0 1,-1 0,1 1,-1 0,1 0,-1 1,1 0,-10 4,0 4,0 0,0 1,1 1,0 1,1 0,0 2,2 0,-1 1,2 0,-6 9,13-15,0 0,0 1,1 0,1 0,0 0,0 1,1 0,1 0,0 1,1-1,0 1,1 0,0-1,1 1,0 0,1 0,1 0,0 1,2-7,0 0,0-1,1 1,0-1,0 0,0 0,1 0,0 0,0-1,1 0,0 0,0 0,0-1,0 0,0 0,1 0,0-1,0 0,0 0,0-1,0 0,2 0,16 3</inkml:trace>
  <inkml:trace contextRef="#ctx0" brushRef="#br0" timeOffset="1980.703">3605 1219,'301'-278,"-281"268,-19 36,-3-20,0 0,1 0,-1 0,1 0,1 0,0 0,-1 0,2 1,-1-1,1 0,0 0,0 0,0 0,1 0,0-1,0 1,1 0,0-1,0 0,0 1,0-1,1 0,0-1,0 1,0-1,1 0,-1 0,1 0,0 0,0-1,0 0,1 0,2 1,10-3,0-1,0 0,0-1,0-2,0 1,0-2,-1 0,1-2,-1 0,0 0,-1-2,0 0,0-1,0 0,7-8,-10 10,-1-2,0 0,0 0,-1-1,0-1,-1 1,-1-2,1 1,-2-2,5-6,-3-1</inkml:trace>
  <inkml:trace contextRef="#ctx0" brushRef="#br0" timeOffset="2871.817">4959 767,'-31'4,"-1"2,1 1,0 1,0 2,1 1,1 1,0 2,-3 2,16-7,1 0,0 1,1 1,0 0,1 1,0 0,1 1,0 1,1 0,0 0,1 1,1 0,1 1,0 0,0 3,5-12,0 0,0 0,1 0,0 0,1 1,0-1,0 1,0-1,1 1,0-1,1 1,0-1,0 0,0 1,1-1,0 0,0 0,1 0,0 0,0 0,1 0,0-1,0 0,0 0,1 0,0 0,0-1,0 0,1 0,0 0,0 0,0-1,0 0,1-1,0 1,-1-1,1-1,3 1,14-1,1-1,-1-2,1 0,-1-2,0-1,1 0,-2-2,1-1,-1-1,0-1,0-1,-1-1,-1 0,14-11,27-13,-1-2,-2-3,-2-2,-2-3,39-41,-67 58,-1 0,-1-2,-2-1,-1-1,-1 0,-2-2,-2 0,0-1,-3-1,-1 0,4-21,-13 39,0 0,-1-1,-1 1,-1-1,0 1,-2-1,0 1,-1 0,-1-1,0 1,-2 0,0 0,-1 1,0 0,-2 0,0 0,-1 1,0 0,-1 1,-1 0,-1 0,0 1,-1 1,0 0,-1 1,0 0,-1 1,-5-2,8 7,0 0,-1 1,0 0,0 1,0 1,0 0,-1 0,1 1,-1 1,1 1,-1 0,0 0,1 1,-1 1,1 0,-1 1,1 1,0 0,0 1,-4 2,-3 2,1 1,1 1,0 1,0 0,1 2,1 0,0 0,1 2,0 0,1 1,1 0,-6 11,6-9,0 1,1 0,1 0,0 1,2 1,1 0,0 0,2 0,1 1,0 0,2 0,0 0,2 1,0-1,2 0,1 1,0-1,2 0,1 0,1 0,0-1,2 0,0 0,5 5,1-5,1 0,1-1,1-1,1 0,1-1,0-2,2 0,0-1,0 0,2-2,-1-1,2-1,0-1,0 0,20 4,-23-9,-7 0,1-2,1 1,-1-2,1 0,-1 0,1-2,0 0,0-1,13-1,-5-5</inkml:trace>
  <inkml:trace contextRef="#ctx0" brushRef="#br0" timeOffset="3124.645">5947 908,'-19'34,"-6"11</inkml:trace>
  <inkml:trace contextRef="#ctx0" brushRef="#br0" timeOffset="3394.814">5947 541,'0'0</inkml:trace>
  <inkml:trace contextRef="#ctx0" brushRef="#br0" timeOffset="3549.828">6483 711,'-87'31,"73"-23,0-1,0 0,0 0,0 2,1-1,1 2,0 0,0 0,1 1,0 0,0 1,2 1,0-1,0 1,1 1,0 0,1 0,1 0,1 1,0 0,-1 4,6-14,0 0,0 0,1 0,-1 0,1 0,0 0,1 0,-1-1,1 1,0 0,0-1,0 0,1 1,-1-1,1 0,0 0,1 0,-1-1,0 1,1-1,0 0,0 0,0 0,0 0,0-1,1 1,-1-1,1 0,10 4,-1-1,1-1,0 0,0 0,0-2,1 0,-1 0,7-2,-4 0,0-1,-1 0,1-2,0 0,-1-1,0-1,0 0,0-2,-1 0,0 0,0-2,-1 0,0 0,7-7,-4 1</inkml:trace>
  <inkml:trace contextRef="#ctx0" brushRef="#br0" timeOffset="4116.384">6991 767,'-6'14,"1"-1,0 1,0 0,2 0,-1 0,2 0,0 1,1-1,0 1,1-1,1 1,0-1,1 1,1-1,0 0,1 2,-2-13,0 1,-1-1,2 0,-1 0,0 0,1 0,-1 0,1-1,0 1,0-1,0 0,0 0,0 0,0 0,0 0,1-1,-1 1,1-1,-1 0,1 0,0 0,-1-1,1 1,0-1,0 0,-1 0,1 0,0-1,0 1,-1-1,1 0,3-1,114-50,-113 48,205-149,-165 114,-48 39,0-1,0 1,0-1,0 1,0-1,1 1,-1-1,0 1,0 0,1-1,-1 1,0-1,0 1,1 0,-1-1,0 1,1 0,-1-1,0 1,1 0,-1-1,1 1,-1 0,1 0,-1 0,1-1,-1 1,0 0,1 0,-1 0,1 0,-1 0,1 0,-1 0,1 0,-1 0,1 0,-1 0,1 0,-1 0,1 0,-1 1,1-1,-1 0,1 0,-1 0,0 1,1-1,-1 0,0 1,1-1,-1 0,1 1,-1-1,0 0,0 1,1-1,-1 1,0-1,0 1,1-1,-1 0,0 1,0-1,0 1,0 0,-7 35,6-35,-9 30,8-27,0 0,0 0,0 0,0 0,1 0,0 1,0-1,0 0,1 1,-1-1,1 1,0-1,0 0,1 1,-1-1,1 1,0-1,0 0,0 1,1-1,-1 0,1 0,0 0,1 0,-1 0,1 0,3 2,0 0,0 0,1 0,0-1,0 0,0-1,0 1,1-1,-1-1,1 1,0-1,1-1,-1 0,0 0,1 0,-1-1,1 0,-1-1,1 0,-1 0,1-1,-1 0,1-1,1 0,13-3,0-1,0-1,0-2,-1 0,0-1,-1-1,0-1,2-3,12-7,-1-2,-2-2,0 0,-1-3,-2 0,-1-2,1-4,-11 10,-2 0,0-1,-2-1,0 0,-2-1,-2-1,0 0,-2 0,-1-1,-1 0,-2 0,-1 0,-1-6,-1 20,1 0,0 0,-1-1,-1 1,-1 0,0-1,-1 1,-1 0,0 0,-2 0,1 1,-2-1,0 1,-4-5,8 16,-1 1,1 0,-1-1,0 1,0 0,0 1,-1-1,1 1,-1-1,1 1,-1 0,0 0,0 1,0-1,0 1,0 0,0 0,0 0,0 0,-1 1,1 0,0 0,0 0,-1 0,1 1,0-1,0 1,0 0,0 1,0-1,0 0,0 1,0 0,0 0,0 1,-8 4,-1 1,1 1,0 0,1 0,0 1,0 1,1 0,1 0,-6 8,-1 12,0 0,3 1,0 1,2 0,1 1,2 0,2 0,0 1,1 34,1-42,1 1,2 0,1 0,1 0,1 0,2 0,1 0,1-1,1 1,1-2,1 1,2-1,1-1,1 0,1 0,12 15,31-3,-37-33</inkml:trace>
  <inkml:trace contextRef="#ctx0" brushRef="#br0" timeOffset="5050.726">8967 711,'-35'-1,"1"1,0 2,0 1,0 2,0 2,0 0,-4 4,9-4,23-5,-142 45,141-44,1 0,-1 1,0-1,1 1,0 1,0-1,0 1,1 0,-1 0,1 1,0 0,1 0,-1 0,1 0,1 1,-1-1,1 1,0 0,0 2,2-5,0-1,1 0,-1 1,1-1,0 1,0-1,0 1,0-1,0 0,1 1,0-1,0 0,0 1,0-1,0 0,1 0,-1 0,1 0,0 0,0 0,0 0,0-1,0 1,1-1,-1 1,1-1,0 0,-1 0,1 0,0 0,0-1,0 1,3 0,3 2,0-1,0-1,0 1,0-1,1-1,-1 0,0 0,1 0,-1-2,1 1,-1-1,1 0,35-10,0-2,-1-2,-1-2,0-2,-1-2,-1-1,-1-2,-2-2,0-2,19-18,-56 45,-1 0,1 0,-1 0,1-1,0 1,-1 0,1 0,0 0,0 0,0 0,0 0,0 0,0 0,0 1,0-1,0 0,0 1,1-1,-1 1,0-1,0 1,1-1,-1 1,0 0,0 0,1-1,-1 1,0 0,1 0,-1 0,0 1,1-1,-1 0,0 0,1 1,-1-1,0 1,0-1,1 1,-1 0,0-1,0 1,0 0,0 0,0 0,0 0,0-1,0 1,0 1,-1-1,2 0,-9 101,1-68,1-7,1-9,1 0,1 0,1 0,0 0,1 0,1 0,0 0,3 5,-1-18,0 1,0 0,1-1,0 0,0 0,0 0,1-1,-1 1,1-1,0 0,1 0,-1-1,1 1,-1-1,1 0,0-1,0 0,0 0,0 0,1 0,-1-1,0 0,1-1,-1 1,1-1,-1 0,1-1,-1 0,1 0,-1 0,0-1,5-1,28-10,-2-2,0-1,-1-2,0-1,-2-2,0-2,-1 0,11-13,-11 7,0-1,-2-2,-1-1,-1-1,-2-2,-2 0,15-30,-34 57,0-1,0 1,-1-1,-1 0,1 0,-2 0,1-1,-2 1,1-1,-1 0,-1 0,0 0,0-4,-2 13,1 0,-1 0,1 0,-1 0,0 0,0 1,0-1,0 0,0 1,0-1,0 1,-1-1,1 1,-1-1,1 1,-1 0,1 0,-1 0,0 0,1 0,-1 0,0 0,0 0,0 1,0-1,0 1,1-1,-1 1,0 0,0 0,0 0,0 0,0 0,0 0,-1 1,-69 15,59-13,1 1,0 1,0 0,0 1,0 0,1 0,0 2,1-1,-1 1,2 1,-1 0,1 0,0 1,1 0,0 0,1 1,0 0,1 0,0 1,0 0,2 0,-1 0,1 2,5-8,0 0,1 0,0 0,0-1,0 1,1 0,-1-1,1 0,1 1,-1-1,1 0,0-1,0 1,0-1,0 0,1 0,0 0,0 0,0-1,0 0,1 0,-1 0,1-1,18 14,9 7,-15-13,1 1,-2 0,1 1,-2 1,0 1,0 0,-1 1,-1 1,-1 0,0 1,-1 0,-1 1,0 0,-2 1,0 0,-1 1,-1 0,4 15,-7 39,12 51,-14-122,-1-1,1 1,0 0,-1 0,1-1,0 1,0-1,1 0,-1 1,1-1,-1 0,1 0,-1-1,1 1,0-1,0 1,0-1,0 0,0 0,0 0,0 0,0-1,1 1,2-1,16 3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25,'-10'-4,"0"0,0 0,0 1,0 0,0 1,-1 0,1 1,-1 0,1 1,-1 0,1 0,-1 1,1 1,0-1,-1 2,1-1,0 2,0-1,0 1,1 1,0 0,-1 0,2 1,-6 4,-59 92,71-99,1 0,-1 0,1 1,-1-1,1 1,0-1,0 1,1 0,-1-1,1 1,0 0,0-1,0 1,0 0,1-1,-1 1,1 0,0-1,0 1,0-1,1 1,-1-1,1 0,0 0,0 1,0-1,0 0,1-1,-1 1,1 0,2 1,2-2,0 0,1-1,-1 1,0-2,1 1,-1-1,0-1,1 1,-1-1,1 0,-1-1,0 0,0 0,0 0,0-1,0 0,-1 0,1-1,-1 0,0 0,0-1,0 1,-1-1,0-1,1 0,14-8,128-122,-117 103,-31 33,0-1,1 1,-1 0,0-1,1 1,-1 0,1-1,-1 1,1 0,-1-1,1 1,-1 0,1 0,-1 0,1 0,-1-1,1 1,0 0,-1 0,1 0,-1 0,1 0,-1 0,1 1,-1-1,1 0,-1 0,1 0,-1 0,1 1,-1-1,1 0,-1 0,1 1,-1-1,1 0,-1 1,1-1,-1 0,0 1,1-1,-1 1,0-1,1 1,-1-1,0 1,0-1,0 1,1-1,-1 1,0-1,0 1,0-1,0 1,0-1,0 1,0 0,0-1,0 1,0-1,0 1,0-1,0 1,-1-1,1 1,0-1,0 1,-1 0,3 51,-3-46,-13 229,-15-70,15-97,7-27,-1-1,-2 0,-2 0,-2-1,-1 0,-2-1,-1-1,-8 8,13-28,0 0,-2-1,0-1,-1 0,0-1,-1-1,-2 1,18-13,-1 1,1-1,-1 1,0-1,0 0,0 0,0 1,0-1,0-1,0 1,0 0,0 0,-1-1,1 0,0 1,0-1,-1 0,1 0,0 0,0 0,-1 0,1-1,0 1,0-1,0 1,0-1,-1 0,1 0,0 0,0 0,1 0,-1 0,0-1,0 1,0-1,1 1,-1-1,1 0,-1 1,1-1,0 0,0 0,0 0,0 0,0 0,0 0,0 0,1-1,-1 1,1 0,-1 0,1 0,0-2,1-12,1 0,1 0,1 0,0 1,1-1,0 1,1 0,1 1,1-1,0 1,0 1,2-1,173-238,-155 213,-16 25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4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1 481,'14'0,"10"0,5 0,3 0,0 0,1 0,-2 0,-1 0,-5-5,-3-1,1 0,0 1,-3 1</inkml:trace>
  <inkml:trace contextRef="#ctx0" brushRef="#br0" timeOffset="279.74">254 283,'-4'19,"-3"12,1 4,1 2,1-1,2-2,1-1,0-3,-3-5,-2-3,0 1,1 0,2 1,1 2,1 1,1 0,0-4</inkml:trace>
  <inkml:trace contextRef="#ctx0" brushRef="#br0" timeOffset="797.925">536 1,'81'336,"-74"-75,-10-153,12-90,6-52,-12 25,68-154,-33 80,-3-1,17-69,-30 92,-39 86,8-11</inkml:trace>
  <inkml:trace contextRef="#ctx0" brushRef="#br0" timeOffset="1134.331">903 565,'-10'29,"-2"14,4 0,10-7,8-10,3-15,4-8,-1-10,2-4,-2-4,0-6,3-2,-2-4,-3-1,-5-1,-9 5,-8 6,-4 6</inkml:trace>
  <inkml:trace contextRef="#ctx0" brushRef="#br0" timeOffset="1884.273">1299 565,'-21'106,"21"-103,0-1,0 0,0 1,1-1,-1 0,1 0,-1 0,1 0,0 1,0-1,0 0,0 0,0 0,1-1,-1 1,0 0,1 0,-1-1,1 1,0-1,0 1,-1-1,1 0,0 0,0 1,0-1,0-1,1 1,-1 0,0 0,0-1,0 1,1-1,-1 0,0 0,0 0,1 0,-1 0,0 0,0-1,1 1,-1-1,0 1,0-1,0 0,0 0,0 0,0 0,0 0,0 0,0-1,0 1,-1-1,1 1,-1-1,1 0,-1 1,1-1,-1-1,54-88,-54 91,0 0,-1 0,1 0,0 0,0 0,-1 0,1 0,0 0,0 1,-1-1,1 0,0 0,0 1,-1-1,1 0,0 1,-1-1,1 1,-1-1,1 1,-1-1,1 1,-1 0,1-1,-1 1,1 0,-1-1,0 1,1 0,-1-1,0 1,0 0,1 0,-1-1,0 1,0 0,0 0,0-1,0 1,0 0,0 0,0 0,0-1,-1 1,1 0,0-1,0 1,-1 0,1 0,0-1,-1 1,1 0,-1-1,1 1,-1-1,1 1,-1-1,1 1,0 2,0 61,-2 1,-3-1,-3 0,-11 39,13-71,-3 0,0-1,-2 1,-1-2,-2 0,-1-1,-1 0,-1-1,-7 7,23-33,1 0,-1 0,0-1,0 1,0 0,0 0,0-1,0 1,-1-1,1 1,0-1,-1 1,1-1,-1 0,1 0,-1 0,0 0,0 0,1 0,-1 0,0 0,0-1,0 1,0-1,0 0,0 1,0-1,0 0,0 0,0 0,0 0,0-1,0 1,0 0,0-1,1 1,-1-1,0 0,0 0,0 0,1 0,-1 0,0 0,1 0,-1 0,1-1,-1 1,1-1,0 1,-1-1,1 1,0-1,0 0,0 1,0-1,1 0,-1 0,0 0,1 0,-1 0,1-1,1-7,0-1,1 0,0 1,1-1,0 1,1 0,0 0,1 0,0 0,0 1,1 0,0 0,1 1,0-1,0 1,0 1,1-1,1 1,-1 1,1 0,0 0,1 1,-1 0,1 0,1 0,66-30,-58 30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1,'2'1,"0"0,0 1,-1-1,1 1,0-1,-1 1,1 0,-1 0,1 0,-1 0,0 0,0 0,0 0,0 0,0 0,0 0,-1 1,1-1,-1 0,0 0,1 1,-1-1,0 0,0 1,-1 0,2 0,-2 18,0 0,-1-1,-1 0,-1 1,0-1,-2 0,-1-1,0 0,-1 0,-9 14,-5 19,-60 145,75-171,-12 74,19-97,0 0,0 0,0 0,1 0,-1-1,1 1,-1 0,1 0,0-1,0 1,1 0,-1-1,0 1,1-1,0 0,-1 1,1-1,0 0,0 0,0 0,1 0,-1 0,0-1,1 1,-1-1,1 0,-1 1,1-1,0 0,-1 0,1-1,0 1,134 2,-94-20,-31 4</inkml:trace>
  <inkml:trace contextRef="#ctx0" brushRef="#br0" timeOffset="466.377">0 311,'0'-5,"5"-1,6 0,6 1,5 2,4 1,2 0,1 2,0 0,1 0,-1 1,0-1,0 0,-1 0,0 0,-4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27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29 318,'527'0,"-515"0</inkml:trace>
  <inkml:trace contextRef="#ctx0" brushRef="#br0" timeOffset="354.145">0 487,'454'0,"-403"-5,-33-1</inkml:trace>
  <inkml:trace contextRef="#ctx0" brushRef="#br0" timeOffset="1050.414">283 8,'0'-7,"20"20,38 39,3-3,2-2,47 26,-107-72,-1-1,0 1,0 1,0-1,0 0,0 0,0 1,0-1,0 1,-1-1,1 1,-1 0,1 0,-1 0,1 0,-1 0,0 0,0 0,0 0,0 0,-1 1,1-1,0 0,-1 1,0-1,1 0,-1 1,0-1,0 0,-1 1,1-1,0 0,-1 1,1-1,-1 0,0 1,0-1,0 0,0 0,0 0,0 0,-1 0,-95 120,52-74,-4 6,-3-2,-1-3,-3-2,-42 27,67-51,24-16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5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1,'0'0,"0"0,1 1,-1-1,0 0,0 1,1-1,-1 0,0 1,0-1,0 0,0 1,1-1,-1 1,0-1,0 0,0 1,0-1,0 1,0-1,0 0,0 1,0-1,0 0,0 1,-1-1,1 1,0-1,0 0,0 1,0-1,0 0,-1 1,1-1,0 0,0 1,-1-1,1 0,0 1,-1-1,1 0,0 0,-1 0,1 1,0-1,-1 0,1 0,0 0,-1 0,1 1,0-1,-1 0,1 0,-1 0,1 0,0 0,-1 0,1 0,-1 0,1 0,0 0,-1-1,1 1,8 39,55 246,-11 28,-35-240,-1-112,97-386,-108 410,6-14,-2-1,0 1,-3-2,0 1,1-31,-20 100,7-15</inkml:trace>
  <inkml:trace contextRef="#ctx0" brushRef="#br0" timeOffset="355.846">461 566,'-5'16,"0"1,-1-1,2 1,0 0,1 0,1 0,1 0,0 1,1-1,1 0,2 8,-3-23,0-1,0 1,0-1,1 1,-1-1,0 1,1-1,0 1,-1-1,1 1,0-1,0 1,0-1,0 0,0 0,0 1,0-1,0 0,0 0,0 0,1 0,-1 0,1-1,-1 1,0 0,1-1,-1 1,1-1,-1 1,1-1,0 0,-1 1,1-1,-1 0,1 0,0 0,-1 0,1-1,-1 1,1 0,-1-1,1 1,-1-1,1 1,-1-1,1 0,-1 1,1-1,-1 0,0 0,61-58,-58 54,0 0,0-1,-1 1,1-1,-1 0,0 0,0 0,-1 0,0 0,0 0,-1-1,1 1,-1-1,-1 1,1-1,-1 0,0 1,-1-1,0 1,0-1,0 1,0-1,-1 1,-2-4,-32-6,15 17</inkml:trace>
  <inkml:trace contextRef="#ctx0" brushRef="#br0" timeOffset="748.864">884 537,'0'20,"-4"10,-3 5,1 2,-3-5,-1-4,-3-2,0 0,-1-5,0-1,-1 1,-3-3,1 0,-1-3,2-4</inkml:trace>
  <inkml:trace contextRef="#ctx0" brushRef="#br0" timeOffset="987.262">716 594,'10'10,"2"7,5 6,-1 4,2 3,-3 0,2 0,-3 0,2-6,-3-1,2-5,-1-1,1-3,-2-4</inkml:trace>
  <inkml:trace contextRef="#ctx0" brushRef="#br0" timeOffset="1433.591">1308 1,'1'42,"-1"0,-2 0,-2 1,-2-2,-2 1,-1-1,-13 31,18-61,-7 12,1 1,2 0,0 1,1 0,2 0,0 0,2 1,1 0,0-1,2 2,1-23,0 0,0 1,0-1,0 0,1 0,-1 0,1-1,0 1,0 0,1-1,-1 1,1-1,0 1,-1-1,2 0,-1 0,0-1,0 1,1-1,-1 0,1 1,0-1,0-1,0 1,0-1,0 1,0-1,0 0,0-1,1 1,-1-1,0 0,0 0,1 0,-1 0,0-1,0 0,0 0,1 0,-1 0,0-1,2-1,47-25,-34 11</inkml:trace>
  <inkml:trace contextRef="#ctx0" brushRef="#br0" timeOffset="1686.48">970 368,'38'-10,"18"-3,4 1,-4 2,-6 3,-2 3,-5 2,-4 1,-4 1,-4 0,-2 1,-1-1,0 1,-1-1,-5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2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524 11,'-1'1,"1"-1,0 0,-1 0,1 1,-1-1,1 0,-1 0,1 1,-1-1,1 0,-1 0,1 0,-1 0,1 0,-1 0,1 0,-1 0,1 0,-1 0,1 0,-1 0,1 0,-1 0,1-1,-1 1,1 0,-1 0,1 0,-1-1,1 1,-1 0,1-1,0 1,-1 0,1-1,-1 1,1-1,0 1,0-1,-1 1,1 0,0-1,0 1,-1-1,1 1,0-1,0 1,0-1,0 1,0-1,0 0,0 1,0-1,0 0,-26 46,0 10,-2-1,-2-2,-3-1,-2-1,-21 21,-113 146,150-192,16-20,0-1,0 1,0-1,0 0,-1 0,1 0,-1 0,0-1,0 0,-1 1,1-1,0-1,-1 1,0-1,0 0,-1 1,-8-3</inkml:trace>
  <inkml:trace contextRef="#ctx0" brushRef="#br0" timeOffset="483.172">72 95,'0'-2,"-1"1,0 1,1-1,-1 0,1 0,-1 0,1 0,0 1,-1-1,1 0,0 0,0 0,0 0,-1 0,1 0,0 0,0 0,0 0,0 0,1 0,-1 1,0-1,0 0,1 0,-1 0,0 0,1 0,-1 0,1 1,-1-1,1 0,-1 0,1 1,-1-1,1 0,0 1,0-1,-1 0,1 1,0-1,0 1,0-1,-1 1,1 0,0-1,0 1,0 0,0 0,0 0,0-1,0 1,0 0,0 0,0 0,-1 0,1 1,0-1,1 0,13 18,0 0,-1 1,-1 0,-1 2,-1-1,0 1,-2 1,-1-1,2 7,13 30,108 281,-81-221,-48-117,-2-6</inkml:trace>
  <inkml:trace contextRef="#ctx0" brushRef="#br0" timeOffset="932.255">721 322,'5'0,"6"0,6 0,5 0,4 0,2 0,1 0,0 0,1 0,-1 0,-5-5,-2-2,-4 6,-11 2,-6 2</inkml:trace>
  <inkml:trace contextRef="#ctx0" brushRef="#br0" timeOffset="1178.803">692 491,'15'5,"9"1,5 0,4-1,-1-6,0-3,0-1,-2 0,-1 7,-5 2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4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462 1,'1'1,"0"0,0 0,0 0,0 0,-1 0,1 0,0 0,-1 0,1 0,-1 0,1 1,-1-1,0 0,1 0,-1 1,0-1,0 0,0 0,0 1,0-1,0 0,0 0,-1 1,1-1,0 0,-1 0,1 1,-1-1,1 0,-1 0,1 0,-1 0,0 0,0 0,0 0,1 0,-1 0,0 0,0 0,0-1,0 1,0 0,-1 0,-163 233,15-9,25-75,110-137</inkml:trace>
  <inkml:trace contextRef="#ctx0" brushRef="#br0" timeOffset="244.336">67 57,'9'34,"9"16,1 3,1-1,3-5,-2-6,-1-6,2-2,1-4,-3-1,0-5,-3-3,0 1,-3 2,1 1,-2 2,2-4,-3-5</inkml:trace>
  <inkml:trace contextRef="#ctx0" brushRef="#br0" timeOffset="566.737">603 509,'-3'23,"-1"-10,1 1,1 0,0 0,1 1,0-1,1 0,1 0,0 0,1 1,1-1,0-1,1 1,0 0,5 8,-7-18,1-1,-1 0,1 0,0 0,0-1,0 1,0-1,0 1,1-1,-1 0,1 0,-1-1,1 1,0-1,0 0,0 0,-1 0,1 0,0-1,0 1,0-1,0 0,0 0,0-1,0 1,0-1,0 0,0 0,0 0,-1 0,5-3,3 0,0-1,0-1,-1 0,0 0,0-1,0 0,-1-1,0 0,0-1,1-1,2-4,-1-1,0-1,-1 1,-1-2,0 1,-1-1,-1 0,-1-1,1-4,-7 17,1 0,-2 1,1-1,0 1,-1-1,0 1,0-1,0 1,-1 0,0 0,1-1,-2 1,1 0,0 0,-1 1,1-1,-1 0,0 1,0 0,-1 0,1 0,-1 0,1 0,-1 1,0-1,0 1,0 0,0 0,-1 1,1-1,0 1,-1 0,1 0,-1 0,1 1,-1 0,1 0,-1 0,0 0,1 1,-1-1,1 1,0 0,-1 1,-3 1,-12 3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3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0,'0'36,"2"-4,-2 0,-2 0,-1-1,-1 1,-1 0,-9 25,-43 157,55-213,1-11</inkml:trace>
  <inkml:trace contextRef="#ctx0" brushRef="#br0" timeOffset="252.303">1 227,'33'4,"17"3,4-1,-2-2,-1 0,-4-2,-5-1,-5 0,-4-1,-3-1,-6 6,-3 1,0 0,2-1,-4-1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40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453 606,'1'-1,"1"0,-1 0,1-1,-1 1,0-1,1 1,-1-1,0 1,0-1,0 0,-1 0,1 1,0-1,-1 0,1 0,-1 0,1 0,-1 0,0 0,0 0,0 1,0-1,0 0,0 0,-1 0,1 0,-1 0,1 0,-1 0,0 1,1-1,-1 0,0 0,0 1,0-1,-1 1,1-1,0 1,0-1,-1 1,1 0,-2-1,-76-35,41 33,-1 1,1 1,-1 3,1 1,-2 2,39-5,0 1,0 0,0-1,0 1,0 0,0 0,0 0,0 0,0 0,0 0,0 0,0 0,0 0,0 0,0 1,0-1,0 0,0 1,0-1,1 1,-1-1,0 1,0-1,0 1,0-1,1 1,-1 0,0 0,1-1,-1 1,0 0,1 0,-1 0,1 0,0 0,-1-1,1 1,-1 0,1 0,0 0,0 0,0 0,0 0,0 0,0 0,0 0,0 0,0 0,0 0,0 0,1 0,-1 0,0 0,1 0,-1 0,0 0,1 0,0 0,-1 0,1-1,-1 1,1 0,0 0,0-1,0 1,9 5,0 0,0-1,1 0,0 0,0-1,0-1,1 0,-1-1,1 0,0 0,-1-2,1 1,8-2,66 9,-86-8,1 0,0 0,0 0,-1 0,1-1,0 1,0 0,-1 0,1 0,0 0,0 1,-1-1,1 0,0 0,0 0,-1 1,1-1,0 0,-1 1,1-1,0 0,-1 1,1-1,0 1,-1-1,1 1,-1-1,1 1,-1 0,0-1,1 1,-1 0,1-1,-1 1,0 0,0-1,1 1,-1 0,0 0,0-1,0 1,0 0,0 0,0-1,0 1,0 0,0 0,0-1,0 1,0 0,-1 0,1-1,0 1,-1 0,1-1,0 1,-1 0,1-1,-1 1,1-1,-1 1,1 0,-1-1,1 0,-1 1,0-1,1 1,-1-1,0 1,-53 33,47-31,-41 23,18-12,0 2,2 1,0 1,0 2,2 0,1 2,-8 9,28-26,0 1,1 0,0 0,1 0,-1 0,1 1,0-1,0 1,1 0,0-1,0 1,1 0,0 1,0-1,1 0,-1 0,2 0,-1 0,1 0,0 0,0 0,1 0,0 0,0 0,1 0,0-1,0 1,0-1,1 0,0 0,0 0,1-1,3 5,-6-8,1 0,-1 0,0-1,1 1,-1-1,1 1,-1-1,1 0,0 0,-1 0,1 0,0-1,0 1,-1-1,1 1,0-1,0 0,0 0,0-1,0 1,-1 0,1-1,0 0,0 1,-1-1,1 0,0-1,-1 1,1 0,-1-1,1 1,-1-1,0 0,0 0,0 0,0 0,0 0,0 0,11-16</inkml:trace>
  <inkml:trace contextRef="#ctx0" brushRef="#br0" timeOffset="416.484">340 42,'-21'-37,"20"37,1-1,-1 1,0-1,1 1,-1 0,0-1,1 1,-1 0,0 0,0-1,1 1,-1 0,0 0,0 0,0 0,1 0,-1 0,0 0,0 0,1 0,-1 0,0 1,0-1,1 0,-1 0,0 1,0-1,1 0,-1 1,1-1,-1 1,0-1,1 1,-1-1,1 1,-1 0,1-1,-1 1,1-1,-1 1,1 0,0 0,-1-1,1 1,0 0,0-1,0 1,-1 0,1 0,0 0,0 0,-14 38,1 2,2-1,2 2,1-1,3 1,1 0,2 39,-7 55,-38 404,-18-141,29-225,36-172,-1 0,0 0,1 0,-1 0,0 0,0-1,0 1,-1 0,1 0,0-1,-1 1,1-1,-1 0,1 1,-1-1,0 0,1 0,-1 0,0 0,0 0,0 0,0 0,0-1,0 1,0-1,-10-1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1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11,'-17'12,"8"13,1 2,1-1,1 1,2 0,0 0,2 4,-27 238,28-258,0 1,1-1,1 0,-1 0,2 1,-1-1,2 0,0 0,0 0,1-1,0 1,5 8,-8-18,-1 0,1-1,-1 1,1-1,0 1,-1 0,1-1,0 0,0 1,-1-1,1 1,0-1,0 0,0 1,0-1,0 0,-1 0,1 0,0 0,0 0,0 0,0 0,0 0,0 0,-1 0,1 0,0-1,0 1,0 0,0-1,0 1,-1 0,1-1,0 1,0-1,-1 1,1-1,0 0,-1 1,1-1,-1 0,1 1,-1-1,1 0,-1 0,1 1,-1-2,27-40,-25 38,151-297,-39 56,-98 215,-16 30,0 0,0-1,0 1,0 0,1-1,-1 1,0 0,0-1,1 1,-1 0,0-1,1 1,-1 0,0-1,1 1,-1 0,0 0,1 0,-1-1,1 1,-1 0,0 0,1 0,-1 0,1 0,-1 0,1 0,-1 0,0 0,1 0,-1 0,1 0,-1 0,0 0,1 0,-1 0,1 1,-1-1,0 0,1 0,-1 0,1 1,-1-1,0 0,1 0,-1 1,0-1,0 0,1 1,-1-1,0 0,0 1,1-1,-1 0,0 1,0-1,0 1,0-1,0 0,0 1,1-1,-1 1,0-1,0 1,0-1,0 0,0 1,-1-1,1 1,6 142,-8-91,2-12,10 193,-1-183,-3 1,-3 1,-1-1,-3 0,-2 0,-6 29,2-32,2-6,-2 0,-2-1,-2 0,-1 0,-3 3,7-26,0 0,-2-1,0 0,0 0,-2-1,0-1,-1 0,0 0,-1-1,-1-1,0 0,-10 5,24-16,-1-1,1 0,0 0,-1 0,1 0,-1 0,1 0,-1 0,0-1,1 1,-1-1,0 1,1-1,-1 1,0-1,0 0,0 0,1 0,-1 0,0 0,0 0,1 0,-1-1,0 1,1-1,-1 1,0-1,1 0,-1 0,0 1,1-1,0 0,-1 0,1-1,-1 1,1 0,0 0,0-1,0 1,0 0,0-1,0 1,0-1,0 0,0 1,1-1,-1 0,1 1,-1-1,1 0,0 1,0-1,0 0,0 0,0 0,-2-25,2 0,1 0,1 1,2-1,0 1,2-1,1 1,1 1,9-23,17-62,-1-38,-32 124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91,'0'-5,"-4"-2,-3-4,1-5,2-5,0 7,-3 4,4 5,8 3,7 2,2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2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1,'0'4,"5"3,6-1,6-2,6 0,2-2,3-1,-4-5,-1-2,-4-1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2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31,'5'0,"6"0,6 0,5 0,4 0,2-5,1-2,1 1,-1 1,0 1,0 2,0 1,-1 1,-4 4,-12 3,-7 0</inkml:trace>
  <inkml:trace contextRef="#ctx0" brushRef="#br0" timeOffset="252.796">86 199,'19'5,"12"2,4-1,2-1,-1-2,-2 0,-2-2,-6-1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21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32,'-5'14,"-3"8,0 0,2 1,0 0,2 0,0 1,2-1,0 11,2-31,0 1,1-1,0 1,-1-1,1 1,0-1,1 1,-1-1,1 0,-1 0,1 0,0 0,0 0,0 0,1 0,-1 0,1-1,-1 0,1 1,0-1,0 0,0 0,0 0,0-1,1 1,-1-1,0 0,1 0,-1 0,1 0,-1 0,1-1,-1 0,1 1,0-1,-1-1,1 1,-1 0,1-1,-1 0,1 0,-1 0,1 0,-1-1,0 1,0-1,0 0,0 0,0 0,0 0,1-1,4-2,0 0,0-1,-1 0,0-1,0 0,0 0,-1 0,0-1,0 1,-1-2,0 1,0 0,-1-1,0 0,-1 0,1 0,-2-1,0 1,0-1,0 1,-1-1,-1 1,0-1,0-6,-1 11,0 1,0 0,-1 0,1-1,-1 1,0 0,0 0,-1 1,1-1,-1 0,1 1,-1-1,0 1,0 0,-1 0,1 0,-1 1,1-1,-1 1,0 0,0 0,0 0,0 0,-1 1,1-1,0 1,0 0,-5 0,-12-2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8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30,'17'46,"23"108,-41 241,-19-266,20-129,0 0,0 0,1-1,-1 1,0 0,0 0,1 0,-1 0,0 0,0 0,1 0,-1 0,0 0,0 0,1 0,-1 0,0 0,0 0,1 0,-1 0,0 0,1 0,-1 0,0 0,0 1,0-1,1 0,-1 0,0 0,0 0,1 1,-1-1,0 0,0 0,0 0,0 1,1-1,-1 0,0 0,0 0,0 1,0-1,0 0,0 0,0 1,0-1,0 0,0 1,0-1,0 0,16-22,26-78,-4-1,13-58,-22 59,6 2,36-72,-112 261,29-70</inkml:trace>
  <inkml:trace contextRef="#ctx0" brushRef="#br0" timeOffset="326.371">284 650,'0'34,"4"11,7-3,7-12,4-17,-1-15,0-7,-3-7,-4-6,-6-4,-3-2,-3-1,-6 4,-8 7,-6 6,0 5</inkml:trace>
  <inkml:trace contextRef="#ctx0" brushRef="#br0" timeOffset="876.224">565 622,'-5'10,"0"0,1 1,0-1,1 1,0 0,1 0,0 0,1 1,0-1,1 0,0 0,0 1,2 6,-1-16,-1-1,0 1,1-1,-1 1,1-1,0 1,-1-1,1 0,0 1,0-1,0 0,0 0,0 1,0-1,0 0,0 0,0 0,0 0,1-1,-1 1,0 0,1 0,-1-1,1 1,-1-1,0 1,1-1,-1 0,1 0,0 1,-1-1,1 0,-1 0,1 0,-1-1,1 1,-1 0,1-1,-1 1,1-1,-1 1,0-1,1 1,-1-1,0 0,1 0,-1 0,0 0,1-1,59-55,-50 42,51-41,-61 55,1 1,-1 0,0 0,0 0,0 0,0 0,0 0,0 0,1 0,-1 1,0-1,0 0,0 1,0-1,0 1,0-1,0 1,0-1,0 1,0 0,0-1,-1 1,1 0,0 0,0 0,-1-1,1 1,0 0,-1 0,1 0,-1 0,1 0,-1 0,0 1,1-1,-1 0,0 0,0 0,0 0,0 0,0 0,0 1,0-1,-1 52,-27 151,24-173,-1-2,-1 1,-1-1,-2 0,-1 0,-11 23,-34 9,54-60,-1 1,1-1,-1 0,1 0,-1 0,0 0,1-1,-1 1,0 0,0-1,0 1,1-1,-1 0,0 1,0-1,0 0,0 0,1 0,-1 0,0-1,0 1,0 0,0-1,1 0,-1 1,0-1,0 0,1 0,-1 0,1 0,-1 0,1 0,-1 0,1 0,0-1,-1 1,1 0,0-1,0 1,0-1,-1-1,-1-8,1 0,0 0,0 0,1 0,1-1,0 1,0 0,1 0,0 0,1 0,1 0,-1 0,2 0,0 0,3-7,-4 11,6-22,-1 4</inkml:trace>
  <inkml:trace contextRef="#ctx0" brushRef="#br0" timeOffset="1379.841">961 1,'-18'39,"-5"148,-11 12,12-58,22-137,0 0,0-1,0 1,0-1,1 1,-1-1,1 1,0-1,0 1,0-1,1 0,-1 1,1-1,0 0,0 0,0 0,0 0,0-1,1 1,-1 0,1-1,0 0,0 0,0 0,0 0,0 0,0 0,0-1,0 1,1-1,-1 0,1 0,-1-1,1 1,-1 0,1-1,-1 0,1 0,0 0,-1-1,1 1,-1-1,1 1,-1-1,1-1,-1 1,1 0,50-35,-44 19</inkml:trace>
  <inkml:trace contextRef="#ctx0" brushRef="#br0" timeOffset="1627.058">678 311,'29'-4,"19"-3,6 1,-1 1,-5 2,-6 1,-5 1,-4 0,-3 1,-7 0</inkml:trace>
  <inkml:trace contextRef="#ctx0" brushRef="#br0" timeOffset="1979.003">1243 424,'33'-4,"17"-3,4 1,-3-3,-9-6,-12 0</inkml:trace>
  <inkml:trace contextRef="#ctx0" brushRef="#br0" timeOffset="2232.899">1412 143,'0'38,"0"18,0 4,0-4,0-6,0-7,0-6,0-4,0-4,0-1,0-6</inkml:trace>
  <inkml:trace contextRef="#ctx0" brushRef="#br0" timeOffset="2883.938">1751 86,'0'2,"-14"42,2 1,1 1,3-1,2 1,0 37,6-76,0 0,1 1,0-1,0 0,0 0,1 0,0 0,1 0,-1-1,1 1,0-1,1 1,0-1,0 0,0-1,1 1,2 2,-3-7,-1 0,1-1,-1 0,1 1,0-1,-1-1,1 1,-1 0,1-1,-1 0,1 0,-1 0,1 0,-1 0,0-1,1 0,-1 1,0-1,0-1,0 1,-1 0,1 0,0-1,-1 0,0 1,0-1,1 0,-2 0,1-1,0 1,-1 0,1 0,-1-1,0 1,0-1,90-216,-58 178,-31 72,-19 46,4 1,4 0,-1 70,12 326,-2-462,1 1,-2-1,0 1,0-1,-1 1,0-1,-1 0,-1 0,1 0,-2 0,0-1,0 0,0 0,-1 0,-3 2,8-11,0 1,-1-1,0 1,1-1,-1 1,0-1,0 0,0 0,0 0,0 0,0 0,0 0,0-1,0 1,0-1,0 1,-1-1,1 0,0 0,0 0,0 0,-1 0,1-1,0 1,0-1,0 1,0-1,0 0,0 0,0 0,0 0,0 0,0 0,0 0,0-1,1 1,-1-1,1 1,-1-1,1 1,-1-1,1 0,0 0,0 0,0 0,0 0,0 0,1 0,-1 0,0 0,1 0,0-1,-1 1,1-2,-3-24,0 0,2 0,2-1,0 1,2 0,1 0,1 0,1 1,8-20,-5 17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4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283 213,'-4'-3,"0"-1,-1 1,1 0,-1 1,1-1,-1 1,0 0,0 0,0 0,0 1,0 0,0 0,0 0,0 1,-1-1,1 1,0 1,0-1,0 1,-1-1,1 2,0-1,0 0,0 1,0 0,1 0,-1 1,0-1,1 1,0 0,-1 0,1 0,1 1,-1 0,0-1,1 1,0 0,0 1,0-1,0 1,1-1,-1 1,1 0,0 0,-1 5,1-8,1 0,-1 0,0 0,1 1,-1-1,1 1,0-1,0 1,0-1,0 1,0 0,1 0,-1-1,1 1,-1 0,1 0,0 0,0-1,1 1,-1 0,0 0,1 0,0-1,0 1,0 0,0-1,0 1,0-1,1 1,-1-1,1 0,-1 1,1-1,0 0,0 0,0 0,0 0,0-1,1 1,-1-1,1 1,-1-1,1 0,-1 0,3 1,3-3,0 0,0-1,0 1,0-2,-1 1,1-1,0 0,-1-1,0 0,0 0,0 0,0-1,-1 0,0-1,0 1,0-1,-1 0,1-1,30-25,144-109,-179 140,1 0,-1 0,0 0,1 0,-1 1,1-1,-1 0,1 1,0-1,-1 1,1 0,0-1,-1 1,1 0,0 0,-1 0,1 0,0 0,-1 1,1-1,0 0,-1 1,1 0,-1-1,1 1,-1 0,1-1,-1 1,1 0,-1 0,0 0,0 0,1 1,-1-1,0 0,0 0,0 1,0-1,0 1,0-1,-1 1,1-1,0 1,-1-1,0 1,1 0,13 80,-17 177,4-250,-1-1,0 0,-1 0,0 1,0-1,-1 0,0 0,0 0,-1 0,0 0,0-1,-1 1,0-1,0 0,-1 0,0 0,0-1,0 1,-1-1,0-1,-1 1,1-1,-1 0,0 0,3-3,-87 32,89-33,0-1,-1 0,1 1,-1-1,1 0,0 0,-1-1,1 1,-1 0,1-1,0 0,-1 1,1-1,0 0,0 0,-1 0,1-1,0 1,0 0,0-1,1 1,-1-1,0 0,0 0,1 1,-1-1,1 0,0 0,0-1,-1 1,1 0,1 0,-1 0,0-1,0 1,1-1,-1 0,0-4,1 0,-1 0,1 0,0 0,1 0,-1 0,2 0,-1 0,1 1,0-1,0 0,0 1,1-1,0 1,1 0,-1 0,1 0,1 1,-1-1,1 1,108-92,-106 93,0-1,0 0,0 1,0 0,1 0,-1 1,1 0,0 0,0 1,0 0,0 0,0 1,1 0,-1 0,5 1,9 4</inkml:trace>
  <inkml:trace contextRef="#ctx0" brushRef="#br0" timeOffset="369.324">0 693,'24'0,"17"0,7 0,5 0,-2-5,0-1,1 0,1 1,1 2,-3 1,-2 0,-3 2,-6 0,-3 0,-5 0,-2 1,-2 4,-5 1</inkml:trace>
  <inkml:trace contextRef="#ctx0" brushRef="#br0" timeOffset="896.799">57 976,'94'-32,"86"-17,-179 48,0 1,0-1,0 0,0 1,0-1,1 1,-1-1,0 1,0 0,0 0,1-1,-1 1,0 0,0 0,1 0,-1 0,0 0,0 1,1-1,-1 0,0 1,0-1,0 0,0 1,1 0,-1-1,0 1,0-1,0 1,0 0,0 0,0 0,-1 0,1 0,0-1,0 1,-1 1,1-1,0 0,-1 0,1 0,-1 0,0 0,1 0,-1 1,0-1,1 0,-1 0,0 1,0-1,0 0,0 0,0 1,-1-1,1 0,0 0,-1 0,1 1,0-1,-1 0,0 0,-10 14,-1-2,-1 0,0 0,-1-1,-1-1,1 0,-4 1,-17 14,26-20,2-2,1-1,0 1,0-1,0 2,1-1,-1 1,1-1,0 1,0 1,1-1,0 1,0 0,0 0,0 0,1 0,0 1,1-1,-1 1,1 0,0 0,1 0,0 0,0 0,0 0,1 7,1-12,0 1,1-1,-1 0,0 1,1-1,-1 0,1 0,0 0,0 0,0 0,0 0,0-1,0 1,0-1,1 0,-1 1,0-1,1 0,-1 0,1 0,-1-1,1 1,0-1,-1 1,1-1,0 0,-1 0,1 0,0 0,-1 0,2-1,83-20,29-32,-92 39</inkml:trace>
  <inkml:trace contextRef="#ctx0" brushRef="#br0" timeOffset="1496.937">1101 298,'-17'39,"-6"107,-50 150,27-172,45-122,0 0,0 0,0 0,1 1,-1-1,1 0,0 0,-1 0,1 0,0 1,0-1,0 0,1 0,-1 0,0 0,1 1,0-1,-1 0,1 0,0 0,0 0,0 0,0-1,0 1,1 0,-1 0,0-1,1 1,0-1,-1 1,1-1,0 1,0-1,-1 0,1 0,0 0,0 0,0 0,0-1,1 1,-1-1,0 1,0-1,0 0,2 1,167-2,-169 1,0 0,0 0,0 0,1-1,-1 1,0-1,0 1,0-1,0 0,0 0,0 0,0 0,0 0,0 0,0 0,0-1,-1 1,1-1,-1 1,1-1,-1 0,0 0,1 0,-1 1,1-3,-2-7</inkml:trace>
  <inkml:trace contextRef="#ctx0" brushRef="#br0" timeOffset="1736.165">847 636,'34'0,"15"0,5 0,-3 0,-4-4,-6-3,-5 1,-9 2</inkml:trace>
  <inkml:trace contextRef="#ctx0" brushRef="#br0" timeOffset="2164.46">1214 72,'9'-4,"14"-7,0 1,0 0,0 2,1 1,1 1,-1 1,1 1,0 1,0 1,0 1,-23 1,1 0,-1 0,0 0,1 0,-1 1,0-1,1 0,-1 1,0 0,0 0,1-1,-1 1,0 1,0-1,0 0,0 0,0 1,-1-1,1 1,0 0,-1-1,1 1,-1 0,1 0,-1 0,0 0,0 0,0 0,0 0,0 1,0-1,-1 0,1 0,-1 1,1-1,-1 0,0 1,0-1,0 1,0-1,-1 0,1 1,-1-1,1 0,-1 0,0 1,0-1,-80 112,75-107,4-5,0-1,0 0,0 1,1-1,-1 1,0 0,1-1,-1 1,1 0,-1 0,1 0,0 0,0 0,0 1,0-1,0 0,0 0,1 1,-1-1,1 0,-1 1,1-1,0 0,0 1,0-1,1 1,-1-1,0 0,1 1,0-1,-1 0,1 1,0-1,0 0,0 0,0 0,1 0,-1 0,1 0,-1 0,1 0,-1-1,2 1,67 11,-45-12</inkml:trace>
  <inkml:trace contextRef="#ctx0" brushRef="#br0" timeOffset="2869.657">1609 721,'19'0,"11"0,6 0,1 0,-1 0,-2 0,-1 0,-3 0,0 0,-1 0,-1 0,0 0,0 0,-5-5,-6-1</inkml:trace>
  <inkml:trace contextRef="#ctx0" brushRef="#br0" timeOffset="3130.866">1862 496,'0'28,"0"15,-4 5,-3-1,1-4,2-5,0-3,2-3,1-3,1 0,-1-2,2 1,4-6,1-5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38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15,'0'-14,"-1"22,2 23,3-12,1 0,0 0,2-1,0 0,1-1,0 1,4 2,17 40,-13-29,2 0,1-2,1 0,1-1,2-1,1 0,1-2,1-2,1 0,1-1,18 10,-8-12,1-1,0-2,1-2,1-2,0-1,1-2,22 2,-17-2,322 54,-156-41,213-6,-104 10,-27-16,-185 1,-1-5,1-4,59-8,158-23,18 2,97-5,-218 18,-125 5,1 4,0 4,32 7,206 13,170 38,-262-15,140 47,-346-79,8 0,0 2,-1 2,-1 2,0 2,-1 2,35 23,-63-33,0 1,-2 0,1 1,-1 1,-1 0,-1 1,0 1,8 13,35 56,-54-86,-1 1,1 0,-1 0,1-1,0 1,-1-1,1 1,-1-1,1 1,-1-1,0 0,1 0,-1 0,0 0,0 0,1 0,-1 0,0 0,0-1,0 1,0 0,0-1,-1 1,1 0,0-1,-1 1,1-1,-1 1,1-1,-1 0,0 1,0-1,1 0,2-6,8-12,1 1,0 0,2 0,0 2,1 0,1 0,0 2,1 0,1 1,0 0,1 2,1 0,0 1,0 1,1 1,0 1,4-1,99-29,2 5,1 5,1 6,1 6,56 2,309-15,-437 29,206-2,0 11,0 12,573 55,182-37,-776-38,-1-10,0-11,214-47,-360 47,2 3,0-4,-2-5,-1-3,-1-5,-1-3,68-41,-155 75,0 0,1 0,-1 0,0 0,-1-1,1 0,-1 0,1 0,-1 0,-1-1,1 1,-1-1,1 0,-1 0,-1-1,1 1,-1-1,0 1,0-1,0 0,-1 1,0-1,0 0,-1 0,1-2,-6-16</inkml:trace>
  <inkml:trace contextRef="#ctx0" brushRef="#br0" timeOffset="948.983">961 1963,'69'9,"2"-2,-1-4,1-3,-1-3,0-3,40-10,32-16,-2-7,50-24,-151 52,-1-3,0-1,-1-1,-1-2,0-2,-2-1,0-2,-2-1,0-2,-2-1,-1-1,-1-1,-1-2,-1-2,-22 29,-1 0,0 0,-1 0,1-1,-1 1,1 0,-1-1,0 0,-1 1,1-1,-1 0,0 0,-1 0,1 0,-1 0,0 0,0 0,0 0,-1 0,1 0,-1 0,-1 0,1 1,-1-1,1 0,-1 1,-1-1,1 1,-1-1,1 1,-1 0,0 0,-1 1,1-1,-1 0,0 1,0 0,0 0,0 0,0 1,-2-2,-1 2,-1 0,0 0,1 1,-1-1,0 2,1-1,-1 1,0 0,0 1,0 0,1 0,-1 1,0 0,1 0,0 0,-1 1,1 1,0-1,0 1,1 0,-1 0,1 1,0 0,0 0,0 1,-1 1,-9 11,0 0,2 1,0 1,1 0,1 1,0 0,2 0,0 3,-13 49,4 0,3 1,3 0,4 2,2-1,4 1,5 44,-6 61,-16 433,19-575,-2-1,-2 1,-2-1,-1 0,-1-1,-3 0,-1-1,-6 9,12-28,-2 0,0-1,-2 0,1-1,-2 0,0-1,0 0,-2-1,1 0,-2-1,0-1,0 0,-1-1,0-1,0 0,-1-1,-17 5,24-10,0-1,0 1,0-2,0 1,0-2,-1 1,1-1,0-1,-1 0,1 0,0-1,0 0,0-1,0 0,0-1,1 0,-1 0,1-1,0 0,1-1,-1 0,1 0,0-1,1 0,-5-5,2 1,1 0,0-1,1 0,0 0,0-1,2 0,-1 0,2 0,0-1,0 0,2 0,-1 0,2 0,0-1,1 1,0-1,1 0,1 0,5-16,1 0,2 1,1 0,2 0,1 1,1 0,1 2,1-1,2 2,1 0,21-22,-10 11,1 1,2 1,2 2,1 2,1 1,1 1,2 3,1 1,0 2,2 2,19-6,83-11,-122 33</inkml:trace>
  <inkml:trace contextRef="#ctx0" brushRef="#br0" timeOffset="1217.29">2541 2273,'-3'9,"-13"30,1 1,2 0,1 1,3 1,1 0,2 0,2 3,4-41,0-1,0 1,0 0,1-1,-1 1,1-1,0 1,0-1,0 1,1-1,-1 0,1 1,-1-1,1 0,0 0,1 0,-1 0,0-1,1 1,0-1,-1 1,1-1,0 0,0 0,0 0,1-1,-1 1,0-1,1 1,-1-1,1 0,-1 0,1-1,-1 1,1-1,-1 0,1 0,0 0,-1 0,1-1,0 1,-1-1,1 0,0 0,7-5,0 0,0 0,0-1,-1-1,0 1,-1-2,0 1,0-1,-1-1,0 0,0 0,-1 0,0-1,-1 0,-1 0,0-1,0 1,-1-1,1-5,0 1,-1-1,0 0,-2 0,0 0,-1 0,0 0,-1 0,-1 0,-1 0,-1-3,1 12,1 0,-2 0,1 1,-1 0,0-1,0 1,-1 0,0 0,0 1,-1-1,0 1,0 0,0 0,-1 1,0-1,0 1,0 0,-1 1,0 0,0 0,0 0,-5-1,10 4,0 0,1 1,-1-1,1 1,-1 0,0-1,1 1,-1 0,0 0,1 0,-1 0,0 0,1 1,-1-1,0 0,1 1,-1-1,1 1,-1 0,0-1,1 1,0 0,-1 0,1 0,0 0,-1 0,1 0,0 1,0-1,0 0,0 0,0 1,0-1,0 1,0-1,1 1,-1-1,1 1,-1 0,1-1,-1 1,1 0,0-1,0 2,-4 18</inkml:trace>
  <inkml:trace contextRef="#ctx0" brushRef="#br0" timeOffset="1465.016">3049 2781,'-5'-38,"-1"-18,-1-9,2-3,7 1,7 2,2 2,5 3,3 6,4 3,-2 5,1 6,0 5,-3 4,1 1,0 7,3 3,-3 3</inkml:trace>
  <inkml:trace contextRef="#ctx0" brushRef="#br0" timeOffset="3151.265">4375 2471,'5'3,"0"1,1-1,-1 0,1 0,0 0,0-1,0 0,0 0,0 0,0-1,1 0,-1-1,0 1,1-1,-1 0,1 0,-1-1,0 0,0 0,1-1,-1 0,0 0,0 0,0 0,-1-1,1 0,-1-1,1 1,-1-1,0 0,0 0,19-22,-2 0,0-1,-2-1,0-1,-3 0,7-16,-4 11,-15 26,0-1,0 1,-1-1,0 0,0 0,-1 0,-1 0,1 0,-1-1,-1 1,0-1,0 0,-1 1,0-1,-1 0,0 1,0-3,0 10,0 0,0 0,0 0,0 1,0-1,0 0,0 1,-1-1,1 1,-1 0,1-1,-1 1,1 0,-1 0,0 0,1 0,-1 0,0 0,0 0,0 1,0-1,0 1,0-1,0 1,0 0,0 0,0 0,0 0,0 0,0 0,0 0,1 1,-1-1,0 1,0-1,0 1,0 0,-1 1,-67 41,54-29,0 1,2 0,-1 1,2 0,0 1,1 1,1 0,1 0,0 1,1 1,2-1,0 1,0 1,2-1,1 1,0 0,2 0,0 14,0-27,1 0,0 0,1 0,0 0,0 0,1 1,0-1,0 0,1 0,0-1,0 1,1 0,0-1,0 1,1-1,0 0,0 0,1 0,0-1,0 1,1-1,-1-1,1 1,0-1,1 0,-1 0,5 2,5-1,0 0,0-1,0-1,1 0,-1-1,1-1,0-1,0 0,0-1,0-1,-1-1,1 0,0-1,-1-1,1 0,-1-1,0-1,-1-1,0 0,0-1,0 0,-1-2,0 1,-1-2,10-9,10-10,-2-2,-2-1,-1-1,-1-2,-2 0,-2-2,-1-1,4-14,-23 46,-10 28,2 1,2 0,0 0,2 0,0 0,1 0,2 0,2 12,-3-27,0 1,1-1,0 1,1-1,0 0,0 0,0 0,1 0,0-1,0 1,1-1,0 0,0 0,0-1,1 0,-1 1,1-2,1 1,-1-1,1 0,-1 0,1-1,2 1,4 0,0 0,0-1,1-1,-1 0,1-1,0 0,-1-1,1 0,0-1,-1-1,1 0,-1-1,0-1,0 0,0 0,0-1,-1-1,1 0,-2-1,1 0,-1-1,0 0,0-1,-1 0,0-1,-1 0,0 0,-1-1,0 0,4-8,144-248,-146 247,0 0,-2 0,0 0,-1-1,-1 0,-1-1,-1 1,-1-1,-1 0,-1-8,10-58,-5 57,-1-1,-1 0,-2 0,-1 0,-2 0,-1 0,-1 0,-2 0,-3-10,8 42,0-1,1 0,-1 0,0 0,0 0,0 0,0 1,0-1,1 0,-2 0,1 0,0 0,0 0,0 0,0 0,0 1,-1-1,1 0,0 0,-1 0,1 0,-1 1,1-1,-1 0,1 1,-1-1,1 0,-1 1,0-1,0 0,1 1,-1-1,0 1,0-1,1 1,-1 0,0-1,0 1,0 0,0 0,1-1,-1 1,0 0,0 0,0 0,0 0,0 0,0 0,0 0,1 1,-1-1,0 0,0 0,0 1,0-1,0 0,1 1,-1-1,0 1,0-1,1 1,-1 0,0-1,0 1,-8 28,0 0,3 1,0-1,1 1,2 1,2-1,0 0,2 0,2 9,-1 24,26 196,2-17,-1-40,-12-129,-17-73,1 1,-1-1,1 0,-1 0,0 0,1 0,-1 0,1 0,-1 0,0 0,1 0,-1 0,1 0,-1 0,0 0,1 0,-1-1,1 1,-1 0,0 0,1 0,-1-1,0 1,1 0,-1 0,0-1,1 1,-1 0,0 0,0-1,1 1,-1 0,0-1,0 1,0-1,0 1,1 0,-1-1,0 1,0 0,0-1,0 1,0-1,0 1,0-1,0 1,0 0,0-1,0 1,0-1,0 1,0 0,-1-1,1 1,0 0,0-1,0 1,-1 0,1-1,0 1,0 0,-1-1,1 1,0 0,0-1,1-17</inkml:trace>
  <inkml:trace contextRef="#ctx0" brushRef="#br0" timeOffset="3681.9">5476 2020,'67'-13,"0"-2,0-3,-2-3,-1-2,0-4,175-94,-215 107,-1-2,-1 0,-1-1,0-1,-2-1,0 0,0-2,-2 0,-1-1,-1-1,-1 0,8-19,-9 22,-6 25,-5 39,-2-25,23 239,-21 116,-2-358,1 0,1 0,1 0,0 0,0 0,2-1,0 0,1 0,3 5,-8-18,0 0,0 0,1 0,-1 0,1 0,-1-1,1 1,0 0,-1-1,1 1,0-1,0 0,0 0,0 0,0 0,0 0,1 0,-1 0,0-1,0 1,1-1,-1 0,0 1,1-1,-1 0,0 0,1-1,-1 1,0 0,1-1,-1 0,0 1,0-1,0 0,1 0,-1 0,0 0,1-1,74-59,-74 58,57-60,68-56,-127 118,0 0,0 1,-1-1,1 0,0 1,0-1,0 1,-1-1,1 1,0 0,0-1,0 1,0 0,0 0,0 0,0-1,0 1,0 0,0 0,0 0,0 0,0 1,0-1,0 0,-1 0,1 1,0-1,0 0,0 1,0-1,0 1,0-1,-1 1,1-1,0 1,0 0,-1-1,1 1,0 0,-1 0,1 0,-1-1,1 1,-1 0,0 0,1 0,-1 0,0 0,1 0,-1 0,0 0,0 0,0-1,0 2,4 59,-4-54,-1 24,-1-22,2 0,-1 1,1-1,1 1,0-1,0 0,0 0,1 0,1 0,0 0,1 3,8 7</inkml:trace>
  <inkml:trace contextRef="#ctx0" brushRef="#br0" timeOffset="8448.961">5222 1596,'-5'0,"4"0,1-5,6-1,7-1,0-2,-1-1</inkml:trace>
  <inkml:trace contextRef="#ctx0" brushRef="#br0" timeOffset="9715.69">7310 2330,'23'-3,"-1"2,0 0,0-1,-1-1,1-2,0 0,-1-1,0-1,-1-1,1 0,-2-2,1 0,-1-2,-1 0,0-1,-1 0,0-2,-1 0,6-8,-17 16,1 0,-1-1,-1 0,1-1,-1 1,0-1,-1 1,0-1,-1 0,0 0,0 0,-1-1,0 1,0 0,-1-1,-1 1,0-6,-2 10,-1 0,0 1,0-1,0 1,-1 0,1 0,-1 0,0 1,0-1,0 1,0 1,-1-1,1 1,-1 0,0 0,1 0,-1 1,0 0,0 0,0 0,0 1,0 0,0 0,0 1,0 0,0 0,0 0,1 0,-1 1,0 0,-9 5,1 0,-1 1,1 0,1 1,0 1,0 0,1 1,0 0,1 1,0 0,1 1,0 0,1 1,1-1,0 2,1-1,0 1,2 0,-1 1,2-1,0 1,1 0,0 0,2 0,-1 3,2-12,0 1,1-1,-1 0,1 0,1 1,-1-1,1 0,0 0,1-1,0 1,0 0,0-1,1 0,0 0,0 0,0 0,1 0,0-1,0 0,0 0,1 0,0-1,0 0,0 0,0 0,1-1,-1 0,1 0,0-1,0 0,0 0,0 0,3-1,10 4,-1-2,1 0,0-2,0 0,0-1,1-1,-1-1,-1-1,1 0,0-2,-1 0,0-1,6-3,25-12,-2-2,0-2,-2-2,18-14,-48 31,-7 5,0 0,0-1,0 0,-1 0,0-1,0 0,0 0,-1-1,0 0,-1 0,0 0,0-1,-1 0,0 0,0-1,-1 0,50-242,-53 244,1 2,-1 1,1-1,-1 0,-1 1,1-1,-1 0,0 0,0 1,0-1,-1 0,0 0,0 1,-1-1,0 1,0-1,0 1,0 0,-1-1,0 1,0 4,-1 0,1 1,-1 0,1-1,-1 1,1 0,-1 1,1-1,-1 1,1-1,-1 1,1 0,0 0,0 0,-1 1,1-1,0 1,0 0,0 0,0 0,1 0,-1 0,0 1,1-1,0 1,0 0,-2 2,-1-2,1 0,-1 1,1 0,-1-1,1 2,0-1,1 0,-1 1,1 0,0 0,0 0,1 0,-1 0,1 0,0 1,0-1,1 1,0-1,0 1,0 0,1 0,-1-1,1 1,1 0,-1 0,1-1,0 1,0 0,1-1,0 1,0-1,0 0,1 1,-1-1,1 0,0-1,2 3,3-1,0-1,1 0,0 0,0 0,0-1,0-1,1 1,-1-2,1 1,0-1,0-1,0 0,0 0,0-1,0 0,0-1,3 0,1 0,0 0,0 2,-1 0,1 0,0 2,-1-1,1 2,12 4,-22-6,0 0,-1 0,1 0,-1 1,1-1,-1 1,0 0,0 0,0 0,0 0,0 1,-1-1,1 1,-1-1,0 1,0 0,-1 0,1 0,-1 0,0 0,0 1,0-1,0 0,-1 0,0 1,-14 111,5-72,8 57,1-99,1 1,-1-1,1 0,-1 1,1-1,0 0,0 0,0 1,0-1,0 0,0 0,1 0,-1 0,1-1,-1 1,1 0,0-1,0 1,0-1,0 1,0-1,0 0,0 0,0 0,0 0,1 0,-1 0,0-1,0 1,1-1,-1 1,1-1,-1 0,0 0,1 0,-1 0,1-1,-1 1,1-1,14-4</inkml:trace>
  <inkml:trace contextRef="#ctx0" brushRef="#br0" timeOffset="10536.951">9569 1454,'0'857,"-13"-733,31-140,5-24,1 0,2 2,2 1,1 1,2 2,1 1,2 1,1 2,1 1,2 2,33-18,21 11,-90 34,1 0,-1-1,0 1,1 0,-1 0,0 0,0 1,1-1,-1 0,0 1,0 0,0-1,0 1,1 0,-1 0,0 0,0 0,-1 1,1-1,0 0,0 1,-1 0,1-1,-1 1,1 0,-1 0,1-1,-1 1,0 0,0 0,0 1,0-1,-1 0,1 0,-1 0,1 0,-1 1,0-1,1 2,-2 20,-1 1,-1-1,0 0,-2 0,-1 0,-1-1,-1 0,-1 0,-1-1,-1 0,-1-1,0 0,-2-1,0 0,-14 13,16-19,0 1,0-2,-1 0,-1 0,0-1,-1-1,0 0,-1-1,0-1,0 0,-1-2,0 0,-1 0,0-2,-12 3,26-7,1 0,0-1,-1 1,1-1,-1 0,1 0,-1 0,1 0,-1 0,1-1,-1 0,1 1,-1-1,1-1,0 1,-1 0,1-1,0 0,-1 0,-8-11</inkml:trace>
  <inkml:trace contextRef="#ctx0" brushRef="#br0" timeOffset="11405.809">10641 1934,'-222'217,"161"-119,59-96,1 1,0 0,0 0,0-1,0 1,1 0,-1 0,1 0,-1 0,1 0,0 0,0 0,1 0,-1 0,0 0,1 0,0 0,0 0,0 0,0 0,0-1,0 1,1 0,0-1,-1 1,1-1,0 0,0 1,0-1,0 0,1 0,-1-1,0 1,1 0,1 0,4 0,0-1,0 0,-1-1,1 1,0-2,0 1,-1-1,1 0,0-1,-1 1,1-2,-1 1,0-1,0 0,0-1,0 1,0-1,-1-1,1 1,2-4,28-21,-1-1,-1-2,-2-2,-1-1,20-30,-4 7,-40 49,-6 5,0 0,1 1,0-1,-1 1,1 0,1 0,-1 0,0 0,1 1,-1-1,1 1,0 0,0 0,0 0,0 1,0-1,-2 4,0 0,-1-1,1 1,0 0,-1 0,1 0,-1 0,0 0,1 0,-1 0,0 1,0-1,-1 0,1 1,0-1,-1 1,1-1,-1 1,0-1,0 1,0-1,0 0,0 1,-1-1,1 1,-1 0,1 8,0-1,0 0,0 0,0-1,2 1,-1 0,1-1,0 1,1-1,0 0,1 0,0 0,0 0,1 0,0-1,0 0,1 0,0-1,1 1,-1-1,1-1,1 1,-1-1,1 0,0-1,1 0,-1 0,1-1,0 0,0-1,7 3,-1-5,-1 1,1-2,0 0,-1-1,1 0,-1-1,1-1,-1 0,0-1,0 0,0-1,-1-1,0 0,0-1,0 0,-1-1,0-1,-1 0,1 0,3-6,22-22,-2-2,-1-1,-2-2,-2-1,-1-4,-9 17,-2-1,-2-1,0 0,-2-1,-2-1,-1 0,-2-1,-1 1,-1-2,-2 1,-2-1,-1-3,-2 36,1 0,-1 1,1-1,-1 0,0 1,0-1,0 0,0 0,-1 1,1-1,-1 0,0 1,1-1,-1 1,0-1,-1 1,1-1,0 1,-1 0,1 0,-1-1,0 1,0 0,0 1,0-1,0 0,0 0,0 1,0-1,-1 1,1 0,-1 0,1 0,-1 0,1 0,-1 0,0 1,1-1,-1 1,0 0,1 0,-1 0,0 0,1 0,-3 1,-7 9,1 0,0 0,1 1,0 1,0 0,2 0,-1 1,1 0,1 1,1-1,0 1,0 0,2 1,0-1,0 1,1 0,1 2,-4 0,1 0,1 0,1 0,0 0,1 1,1 0,1-1,0 1,1-1,1 1,1-1,0 1,1-1,1 0,1 0,0-1,1 0,1 0,1 0,0-1,9 10,-11-16,1 0,0-1,0 0,1 0,0-1,0 0,1-1,0 0,0 0,1-1,-1 0,1-1,0 0,0-1,1-1,-1 1,1-2,-1 1,1-2,-1 1,1-2,-1 0,1 0,-1-1,10-2,14-10,-1-2,-1-1,0-2,-2-1,0-1,-1-2,-1-1,-1-1,-1-1,-2-2,-1 0,-1-2,-1-1,2-5,-5 6,0 0,-3-1,0-1,-2 0,-1-1,-2-1,-1 0,-2 0,-1-1,-2 0,-1 0,-1-24,-2 56,-1 1,1-1,-1 1,0-1,0 1,0-1,0 1,0-1,0 0,-1 1,1-1,-1 1,0-1,0 1,0 0,0-1,0 1,0 0,-1 0,1-1,-1 1,1 0,-1 1,0-1,0 0,0 0,0 1,0-1,0 1,-1 0,1 0,0-1,-1 1,1 1,0-1,-1 0,1 1,-1-1,0 1,1 0,-1 0,1 0,-1 0,1 0,-1 0,0 1,1-1,-1 1,1 0,0 0,-3 1,-6 8,0 1,0 0,1 0,1 1,0 1,0-1,1 2,1-1,0 1,1 0,1 0,-1 6,-10 28,3 0,1 1,3 0,2 1,2 0,2 44,3-66,0 1,2-1,1 0,1 0,2-1,0 1,2-1,1 0,1-1,1 0,2-1,0 0,2-1,0 0,2-2,10 12,16-2,-22-21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0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557 117,'0'-5,"1"1,-1 0,0 0,0-1,-1 1,1 0,-1 0,0 0,0-1,0 1,-1 0,1 0,-1 1,0-1,0 0,0 0,-1 1,1 0,-1-1,0 1,0 0,0 0,0 0,-1 1,1-1,-1 1,1 0,-1 0,0 0,0 0,0 1,0 0,0 0,0 0,-3-1,-10 0,0 1,0 0,-1 1,1 1,0 1,0 0,0 1,0 1,0 1,1 0,-1 1,1 0,1 2,0 0,0 1,0 0,1 1,0 1,1 0,0 1,1 0,1 1,0 0,0 1,1 0,1 0,0 2,2-1,-1 1,2 0,0 0,1 0,0 2,-4 18,5-27,1 0,0 0,0 1,1-1,0 1,1-1,0 1,1 0,0-1,0 1,1-1,0 1,1-1,0 1,0-1,4 8,-1-13,0 0,0-1,0 1,0-1,1 0,-1-1,1 1,0-1,0-1,0 1,0-1,0 0,0 0,0 0,0-1,1 0,-1 0,0-1,0 0,0 0,0 0,0-1,0 1,0-2,0 1,-1-1,1 1,-1-2,0 1,0 0,4-4,36-24,-1-1,-2-3,-1-1,-2-2,-2-2,-1-1,21-34,-12 20,47-60,-92 115,0-1,0 1,0-1,0 1,0-1,0 1,0-1,0 1,1-1,-1 1,0 0,0-1,0 1,1-1,-1 1,0-1,1 1,-1 0,0-1,1 1,-1 0,0-1,1 1,-1 0,1 0,-1-1,1 1,-1 0,1 0,-1 0,1-1,-1 1,1 0,-1 0,1 0,-1 0,1 0,-1 0,1 0,-1 0,1 0,-1 0,1 1,-1-1,1 0,-1 0,0 0,1 0,-1 1,1-1,-1 0,1 1,-1-1,0 0,1 1,-1-1,0 0,1 1,-1-1,0 1,0-1,1 0,-1 1,0-1,0 1,0-1,1 1,-1-1,1 41,-1-33,-1 38,-1-26,0 1,2 0,0-1,2 1,0 0,1-1,1 1,1-1,1 0,1-1,1 1,4 6,-5-11,2 0,0 0,1-1,0-1,1 0,1 0,0-1,1-1,0 0,7 5,0-6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0,'-34'49,"-73"72,-92 115,197-230,9-13,1-3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1,'-1'1,"1"1,-1-1,1 1,-1-1,1 1,0-1,0 1,0 0,-1-1,1 1,1 0,-1-1,0 1,0-1,1 1,-1 0,1-1,-1 1,1-1,0 1,-1-1,1 1,0-1,0 0,0 0,0 1,0-1,1 1,143 210,-91-86,-35-106,-9-18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3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501 282,'-90'18,"-121"64,114-39,96-43,1 0,-1 1,0-1,0 1,1-1,-1 0,0 1,1 0,-1-1,0 1,1-1,-1 1,1 0,-1-1,1 1,-1 0,1 0,0-1,-1 1,1 0,0 0,0-1,-1 1,1 0,0 0,0 0,0 0,0-1,0 1,0 0,0 0,1 0,-1 0,0-1,0 1,1 0,-1 0,0 0,1-1,-1 1,0 0,1-1,-1 1,1 0,0-1,-1 1,1 0,-1-1,1 1,0-1,0 0,-1 1,1-1,0 1,0-1,48 21,-44-20,-1 0,0-1,0 1,0 0,0 0,0 0,0 1,-1-1,1 1,-1 0,1 0,-1 0,0 1,1-1,-1 1,0-1,-1 1,1 0,0 0,-1 1,0-1,0 0,0 1,0-1,0 1,-1 0,1-1,-1 1,0 0,0 0,-1 3,-3 6,-1 1,-1-1,-1 0,0 0,0-1,-1 0,-1 0,0 0,0-1,-2 0,1-1,-1 0,-6 5,-10 12,-71 82,96-109,0 1,0 0,0 0,0 0,0 0,0 0,1 1,-1-1,0 0,1 0,-1 0,1 1,-1-1,1 0,0 0,0 1,-1-1,1 0,0 1,0-1,0 0,0 1,1-1,-1 0,0 1,0-1,1 0,-1 1,1-1,-1 0,1 0,0 0,-1 1,1-1,0 0,0 0,0 0,0 0,-1 0,2-1,-1 1,0 0,0 0,0-1,0 1,0 0,1-1,-1 1,0-1,0 0,1 1,74 8,174-13,-249-1,-12-1</inkml:trace>
  <inkml:trace contextRef="#ctx0" brushRef="#br0" timeOffset="261.553">247 0,'-14'82,"3"0,4 0,3 1,4 0,4 0,3-1,7 20,-4-53,9 32,-4 1,-3 0,-4 1,-3 0,-5 47,-19-12,22-94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47,'312'0,"-154"-39,-140 32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1,'20'4,"10"3,10-1,3-2,0 0,-4-2,-3-1,-3 0,-2-1,-2-1,-1-4,0-1,-1 0,1 1,-5 1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0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87,'2'-1,"-1"0,1-1,-1 1,0 0,1-1,-1 1,0-1,0 1,0-1,0 1,-1-1,1 0,0 1,-1-1,1 0,-1 0,1 0,-1 1,0-1,0 0,0 0,0 0,0 0,0 0,0 1,-1-1,1 0,-1 0,1 1,-1-1,0 0,1 0,-1 1,0-1,0 1,0-1,-1 1,1-1,0 1,0 0,-1 0,1-1,-1 1,1 0,-1 0,0 0,1 1,-1-1,0 0,1 1,-1-1,0 1,0-1,0 1,1 0,-1 0,0 0,0 0,0 0,0 0,1 0,-1 1,0-1,0 1,0-1,1 1,-16 7,1 0,0 1,0 0,1 2,0-1,1 2,0 0,1 1,-3 4,-5 6,1 2,1 0,1 1,1 0,2 2,0 0,2 1,-2 8,9-21,1 0,1 0,0 0,1 0,1 0,0 1,1-1,1 1,1-1,0 1,1-1,3 12,1-15,0 0,0-1,1 0,1 0,0-1,1 1,0-2,0 1,1-1,1-1,-1 0,1-1,1 0,0 0,0-1,1-1,-1 0,1 0,1-2,-1 0,1 0,-1-1,1-1,13 1,-4-2,1-1,-1-1,0-1,-1-1,1 0,0-2,-1-1,0-1,0-1,-1-1,0-1,-1 0,0-2,0 0,-1-1,-1-1,14-14,-11 8,-1 0,-1-2,-1 0,-1-2,-1 1,0-2,-2 0,-2-1,0 0,8-27,-16 42,-1 0,0-1,-1 0,0 0,0 0,-1 0,-1 0,0 0,-1 0,0 0,-1 0,0 0,-1 1,0-1,-1 1,0-1,-1 1,0 1,-1-1,0 1,-1 0,0 0,0 0,-1 1,0 1,-1-1,0 1,0 1,-1-1,0 2,0-1,-1 1,1 1,-1 0,-1 1,1 0,-7-1,-4 3,-1 1,1 1,-1 1,1 1,0 0,0 2,0 1,0 1,-16 7,6-3</inkml:trace>
  <inkml:trace contextRef="#ctx0" brushRef="#br0" timeOffset="734.637">1 256,'147'26,"-57"-22,0-5,0-4,17-5,19-2,409-19,-245 33,-279-2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23,'1'-1,"-1"1,1 0,-1-1,0 1,1-1,-1 1,0 0,1-1,-1 1,0-1,0 1,0-1,1 1,-1-1,0 1,0-1,0 0,0 1,0-1,0 1,0-1,0 1,0-1,0 1,0-1,0 1,-1-1,1 1,0-1,0 1,0-1,-1 1,1-1,0 1,-1-1,1 1,0 0,-1-1,1 1,-1-1,1 1,0 0,-1 0,1-1,-1 1,1 0,-1 0,1-1,-1 1,1 0,-1 0,1 0,-1 0,1 0,-1 0,0 0,1 0,-1 0,1 0,-1 0,1 0,-1 0,1 0,-1 1,0-1,-39-1,-150 60,185-58,-50 20,54-21,0 1,0-1,1 0,-1 1,0-1,0 1,0-1,1 1,-1-1,0 1,1-1,-1 1,0 0,1-1,-1 1,1 0,-1 0,1-1,-1 1,1 0,-1 0,1 0,0 0,0 0,-1 0,1-1,0 1,0 0,0 0,0 0,0 0,0 0,0 0,0 0,1 0,-1 0,0 0,1-1,-1 1,0 0,1 0,-1 0,1-1,-1 1,1 0,-1 0,1-1,0 1,-1 0,1-1,0 1,0-1,-1 1,2-1,93 43,-85-41,0 1,0 0,0 0,-1 1,0 1,1 0,-2 0,1 0,0 1,2 3,-10-7,0 0,0 0,0-1,0 1,0 0,-1 0,1 0,-1 0,1 0,-1 0,0 0,1 0,-1 0,0 0,0 0,-1 0,1 0,0 0,-1 0,1 0,-1 0,0 0,1 0,-1 0,0-1,0 1,0 0,-1 0,1-1,0 1,0-1,-1 1,-1 0,-51 50,-17-2,-49 48,117-96,1 0,0 1,0 0,1-1,-1 1,1 0,-1 0,1 0,0 0,0 0,0 0,0 0,0 0,1 0,0 1,-1-1,1 0,1 0,-1 0,0 1,1-1,-1 0,1 0,0 0,0 0,0 0,1 0,-1 0,1 0,-1 0,1-1,0 1,0-1,0 1,0-1,1 0,-1 0,1 0,-1 0,1 0,1 0,15 10,1-2,0-1,0 0,1-2,0 0,0-1,9 1,-16-4,6 2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1,'-47'337,"-94"384,136-689,1-1,2 0,1 1,1 0,2-1,1 1,6 20,11 25,-11-60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402 18,'-16'-2,"2"-2,0 0,0 2,0-1,-1 2,1 0,0 0,-1 2,1 0,0 0,0 1,0 1,0 1,0 0,0 0,1 1,0 1,0 0,0 1,-2 3,4 2,0 2,0-1,2 1,0 1,0 0,2 0,0 0,0 1,2 0,0 1,0-1,2 1,0 0,1-1,1 1,0 1,1-1,2 8,-2-22,0-1,0 1,1-1,0 1,-1 0,1-1,0 1,0-1,0 0,0 1,1-1,-1 0,1 0,-1 1,1-1,0-1,0 1,0 0,0 0,0-1,0 1,0-1,0 1,1-1,-1 0,1 0,-1 0,1 0,-1-1,1 1,-1-1,1 1,0-1,-1 0,1 0,0 0,-1 0,2-1,96-33,-70 13,-1 0,-2-2,0-1,-1-1,-2-1,0-1,-2-1,-1-1,13-25,12-31,-46 114,-10 13,3 0,1 0,2 1,2 0,1 0,4 11,34 50,-29-88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76,'-4'8,"0"0,1 1,-1 0,2 0,-1 0,1 0,1 0,0 1,0-1,1 0,0 1,0-1,1 1,1-1,-1 0,2 0,-1 0,1 0,0 0,1 0,0-1,0 0,1 0,0 0,1 1,-4-8,0 0,-1 0,1 0,0 0,0 0,-1 0,1-1,0 1,0-1,0 1,0-1,0 0,0 1,0-1,0 0,0 0,0 0,0-1,0 1,0-1,0 1,0-1,0 1,-1-1,1 0,0 0,0 0,-1 0,1 0,0 0,-1-1,1 1,0-1,46-51,113-195,-161 248,1 0,-1 1,0-1,0 1,1-1,-1 0,0 1,0-1,1 0,-1 0,0 1,1-1,-1 0,0 0,1 1,-1-1,1 0,-1 0,0 0,1 0,-1 1,1-1,-1 0,0 0,1 0,-1 0,1 0,-1 0,1 0,-1 0,0 0,1 0,-1-1,1 1,-1 0,0 0,1 0,-1 0,1-1,-1 1,0 0,1 0,-1-1,0 1,1 0,-1-1,0 1,0 0,1-1,-1 1,0 0,0-1,1 1,-7 42,5-40,-30 250,10-82,15-93,-3-1,-3 0,-4-1,-3 0,-3-2,-31 69,49-131,-1 0,1 0,-2-1,0 0,0 0,-1 0,0-1,0 1,-1-2,0 1,-1-1,0-1,0 0,-1 0,0 0,0-1,0-1,-1 0,0 0,-1-1,9-4,0 0,0 0,0 0,0 0,0-1,0 1,0-1,0 0,0 0,0 0,0 0,1-1,-1 1,0-1,1 1,-1-1,1 0,0 0,-1 0,1 0,0-1,0 1,0 0,1-1,-1 0,1 1,-1-1,1 0,0 0,0 0,0 0,0 0,1 0,-12-104,15 72,1 1,2-1,1 1,2 0,5-11,1 4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0,6 0,2 0,3 0,1-5,0-1,1 0,-1 1,0 2,0 0,-1 2,1 1,-1 0,0 0,-9 0,-9 1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55,'34'0,"15"0,5-4,-3-3,1 1,-5 1,-5-3,-5-1,-4 2,-3 2,-6 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23,'9'5,"9"1,5 0,4-1,2-1,1-7,1-2,-2-1,1 1,-1 1,0 2,-1 0,-4-3,-3-1,1 0,-3 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28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256 419,'27'209,"-27"215,-28-63,34-201,0-142</inkml:trace>
  <inkml:trace contextRef="#ctx0" brushRef="#br0" timeOffset="388.758">1 645,'28'-38,"2"1,1 1,2 1,2 2,0 1,36-22,-25 18,1 3,2 2,1 2,1 3,20-7,-46 23,0 1,0 1,1 1,0 1,0 2,1 0,-1 2,1 1,0 1,-1 1,1 1,16 5,-32-5,-1 0,0 1,0 1,0 0,0 0,-1 1,1 0,-1 0,-1 1,1 0,-1 1,0 0,0 0,-1 1,0 0,0 0,-1 1,0 0,0 0,-1 0,-1 0,1 1,-2 0,1 0,-1 0,-1 0,0 1,1 4,-2 4,0 0,-1 0,-1 0,0 0,-2 0,0-1,-1 1,-1-1,-1 0,0 0,-1-1,-1 1,-1-2,-6 10,-13 16,-1-2,-1-1,-3-1,-36 32,28-32,-2-1,-1-3,-2-1,-1-3,-2-1,-40 16,83-42,3-1,0 0,0 0,-1 0,1-1,-1 1,1-1,-1 0,1 0,-1 0,1 0,-1-1,0 0,0 1,1-1,-1 0,0-1,1 1,-1-1,-1 0,3-8,8-1</inkml:trace>
  <inkml:trace contextRef="#ctx0" brushRef="#br0" timeOffset="1233.617">1525 899,'-34'8,"1"1,0 2,1 2,0 0,1 2,1 2,-15 10,-109 98,145-115,0 0,1 1,1 0,-1 0,2 1,0-1,0 2,1-1,0 0,1 1,1 0,-2 12,5-22,0 0,0 0,0 0,0 0,0 1,1-1,0 0,-1 0,1 0,0 0,0 0,1-1,-1 1,1 0,-1 0,1-1,0 1,0-1,0 0,0 1,0-1,1 0,-1 0,1-1,-1 1,1 0,0-1,0 1,0-1,0 0,-1 0,1 0,1-1,-1 1,0-1,0 1,0-1,0 0,2 0,8 0,1 0,-1-1,1-1,-1 0,0 0,1-2,-1 1,8-5,3-5,-1 0,0-2,-1-1,-1-1,0 0,-1-2,-1 0,-1-1,-1-1,12-20,36-37,41-43,-106 121,0 0,0 0,0 1,0-1,0 0,-1 1,1-1,0 0,0 1,0-1,0 0,0 1,0-1,0 0,0 1,0-1,0 0,0 1,0-1,0 0,1 1,-1-1,0 0,0 0,0 1,0-1,1 0,-1 1,0-1,0 0,0 0,1 1,-1-1,0 0,0 0,1 0,-1 1,0-1,1 0,-1 0,0 0,0 0,1 0,-1 0,0 0,1 1,-1-1,0 0,1 0,-1 0,0 0,1-1,-1 1,-13 41,11-37,-9 25,6-18,0 0,0 0,1 0,1 1,0-1,0 1,1 0,1 0,0 0,0 0,1 0,1 0,1 9,0-17,0 0,0 0,0-1,0 1,0-1,1 1,0-1,0 0,0 0,0 0,0 0,0-1,1 1,-1-1,1 0,-1 0,1 0,0-1,0 1,0-1,0 0,0 0,0 0,1-1,-1 1,1-1,111-10,-84-2,0-2,-1-1,0-2,-1-1,-1-1,-1-2,-1 0,0-2,3-6,-8 7,-1-1,-1-1,-1 0,-1-2,-1 0,-2-1,0-1,-2 0,7-23,-16 43,0-1,-1-1,0 1,0 0,-1 0,-1-1,1 0,-2 1,1-1,-1 0,-1 1,0-1,0 1,-1-2,-1 9,0-1,0 1,0 0,0 0,0 0,-1 1,1-1,0 1,-1 0,0 0,1 0,-1 0,0 1,1 0,-1-1,0 1,1 0,-1 1,0-1,0 1,1-1,-1 1,1 1,-1-1,1 0,-1 1,1-1,0 1,-1 0,1 0,0 0,1 1,-4 2,-16 10,1 2,0 0,2 2,0 0,0 1,2 1,1 0,-11 19,-4 42,31-79,0-1,0 1,0-1,1 0,-1 1,0-1,1 1,0-1,-1 0,1 0,0 1,0-1,0 0,1 0,-1 0,0 0,1 0,-1 0,1-1,0 1,0 0,0-1,-1 1,1-1,1 0,-1 0,0 1,0-1,0-1,1 1,-1 0,0-1,1 1,0 0,147 3,-44-7,-103 4,0-1,-1 0,1 1,0-1,-1 1,1 0,-1 0,1 0,-1 0,1 0,-1 1,1-1,-1 1,0 0,0-1,0 1,0 0,0 0,0 0,-1 1,1-1,-1 0,1 1,-1-1,0 1,0-1,0 1,0-1,-1 1,1 0,-1-1,1 1,-1 0,0 0,0-1,0 1,-16 107,12-92,2-13,0 0,1 0,-1 0,1 0,0 0,1 0,-1 0,1 1,0-1,0 0,0 0,1 1,0-1,0 0,1 0,-1 0,1 0,0 0,0 0,1-1,-1 1,1-1,0 1,2 2,13 5</inkml:trace>
  <inkml:trace contextRef="#ctx0" brushRef="#br0" timeOffset="1600.29">3106 758,'-69'36,"2"2,2 3,2 3,-41 38,99-78,-14 9,0 2,1 0,1 2,0 0,1 0,1 1,0 1,-1 6,15-23,0 0,1 0,-1 0,1 0,0 0,0 0,0-1,0 1,0 0,0 0,0 0,0 0,1 0,-1 0,1 0,0 0,-1-1,1 1,0 0,0 0,0-1,0 1,0-1,1 1,-1-1,0 1,1-1,-1 0,1 0,0 0,-1 0,1 0,0 0,-1 0,1 0,0 0,0-1,0 1,0-1,-1 0,1 1,0-1,0 0,0 0,0 0,0 0,0-1,0 1,0 0,0-1,0 0,-1 1,1-1,0 0,0 0,-1 0,1 0,0 0,27-8,0-1,-1-2,0 0,-1-2,-1-1,24-17,75-39,-124 69,1 0,0 1,1-1,-1 1,0 0,0 0,0 0,1 0,-1 0,1 0,-1 1,0-1,1 1,-1-1,1 1,-1 0,1 0,-1 0,1 1,-1-1,1 0,-1 1,1 0,-1 0,1-1,-1 1,0 0,0 1,1-1,-1 0,0 1,0-1,0 1,-1 0,1 0,1 1,-1 4,0 0,0 1,-1-1,0 0,-1 0,0 1,0-1,0 1,-1-1,0 0,0 0,-1 1,0-1,-2 5,-4 23,7-33,0 1,1 0,0-1,0 1,0 0,0 0,0-1,0 1,1 0,-1-1,1 1,0 0,0-1,0 1,0-1,0 0,0 1,1-1,-1 0,1 1,0-1,-1 0,1 0,0-1,0 1,0 0,1 0,-1-1,0 0,1 1,-1-1,1 0,-1 0,1 0,-1-1,1 1,0 0,-1-1,1 0,0 0,0 0,-1 0,2 0,18 2</inkml:trace>
  <inkml:trace contextRef="#ctx0" brushRef="#br0" timeOffset="2548.755">3529 1323,'121'-60,"1"-14,-3-5,-4-5,102-99,-190 161,-2-2,-1-2,-2 0,0-1,-1-1,-2-1,-1 0,-1-2,-2 0,-1-1,-1 0,-2-1,-2 0,0-3,-7 31,-1 1,1-1,-1 1,0-1,0 1,-1-1,0 0,1 1,-2-1,1 0,0 1,-1-1,0 0,0 1,0-1,-1 1,1-1,-1 1,0 0,-1 0,1 0,-1 0,1 0,-1 0,0 1,0-1,-1 1,1 0,-1 0,0 0,0 1,0-1,0 1,0 0,0 0,-1 0,1 1,0-1,-1 1,0 0,1 0,-3 1,-13 4,-1 2,1 0,0 1,0 1,1 1,0 1,1 0,0 2,1 0,0 1,1 0,0 1,1 1,-2 4,-11 8,0 1,2 2,1 1,2 1,1 1,1 0,2 2,2 1,1 0,1 1,3 0,0 1,3 0,1 1,2 0,2 1,3-28,0-1,1 0,0 1,1-1,1 0,0 0,0 0,1 0,0 0,1-1,0 1,1-1,0 0,1 0,0 0,0-1,1 0,0 0,1-1,0 0,0 0,1-1,0 0,0-1,0 1,1-2,0 0,0 0,1 0,9 2,11-2,0-2,0 0,1-2,-1-2,0-1,1-1,-1-1,0-2,-1-1,0-2,0-1,0-1,-1-1,-1-2,0-1,10-8,28-17,-1-2,-2-3,-2-3,-2-3,4-9,-32 30,-1-1,-2-1,-1-2,-1 0,-3-2,0-1,-3 0,-1-2,-1 0,-3-1,-1-1,-2 0,2-17,-16-63,1 118,0-1,1 1,-2-1,1 1,0 0,-1-1,1 1,-1 0,0 0,0 0,-1 0,1 0,0 1,-1-1,0 1,1 0,-1-1,0 1,0 1,0-1,-1 0,1 1,0-1,0 1,-1 0,1 0,-1 0,1 1,-1-1,0 1,-2 0,-10 3,0 0,0 1,1 1,0 0,0 1,1 1,-1 0,1 1,1 1,-1 0,2 1,-1 0,1 1,1 0,0 1,-1 2,-15 16,2 0,1 2,2 0,1 2,1 0,2 1,2 1,1 1,1 0,3 1,-4 24,10-46,2 0,0 0,1 0,1 1,1-1,0 1,1-1,0 1,2-1,0 0,0 0,2 0,0 0,1-1,0 0,1 0,1-1,0 1,1-2,1 1,0-1,1-1,0 0,1 0,0-1,1-1,0 0,1-1,0 0,5 2,-6-5,0-1,0 0,1 0,0-1,0-1,0 0,0-1,0-1,0 0,1-1,-1-1,0 0,0 0,1-2,-1 0,-1 0,1-1,0-1,-1 0,6-5,-1 0</inkml:trace>
  <inkml:trace contextRef="#ctx0" brushRef="#br0" timeOffset="3552.61">5476 1125,'31'-2,"0"-2,0-1,0-2,-1-1,0-1,0-1,-1-2,-1-1,27-17,-44 25,0 0,0-1,0-1,-1 0,0 0,0-1,-1 0,0-1,-1 0,1 0,-2-1,1 0,-2 0,1-1,-1 0,-1 0,1-1,-6 8,1 1,0-1,-1 1,0-1,0 0,0 1,0-1,-1 1,1-1,-1 1,0-1,0 1,0-1,0 1,-1 0,1 0,-1 0,0 0,0 0,0 0,0 0,-1 0,1 1,-1-1,0 1,1 0,-1 0,0 0,0 0,-1 0,1 1,0-1,0 1,-2-1,-3 0,0-1,1 2,-1-1,0 1,0 0,0 0,0 1,0 0,0 0,0 1,0 0,0 1,1 0,-1 0,-1 1,-3 3,0 0,0 1,0 0,1 1,0 0,1 1,0 0,0 1,1 0,0 0,0 1,1 1,1-1,0 1,1 0,0 1,1-1,0 1,1 0,0 0,1 1,0 7,2-14,2 0,-1 1,1-1,0 0,0 0,0 0,1 0,1 0,-1-1,1 1,0-1,0 1,1-1,0 0,0 0,0-1,1 1,0-1,0 0,0 0,1 0,0-1,-1 0,2 0,-1-1,0 1,1-1,-1-1,1 1,8 2,1 0,0-1,0-1,0 0,0-1,0-1,0 0,1-1,-1-1,0-1,0 0,7-2,42-16,-1-3,0-3,-2-3,-2-2,0-2,-2-4,-2-2,-2-2,-1-2,12-17,-37 37,-2-1,-1 0,0-2,-2-1,-1-1,-2-1,0-1,-2-1,-1 0,-2-1,-1-1,-2 0,-1-1,-1 0,-2-1,-1 0,-2 0,-2 0,-1-31,-36-56,32 119,1 0,-1 0,0 0,1 0,-1 0,-1 1,1-1,0 1,-1-1,1 1,-1 0,0 0,1 0,-1 0,0 1,0-1,-1 1,1 0,0-1,0 2,-1-1,1 0,0 1,-1-1,1 1,0 0,-1 0,1 0,-1 1,1-1,0 1,-1 0,1 0,0 0,-1 0,-13 10,1 0,0 0,1 2,0 0,1 1,0 0,1 1,1 1,0 0,2 0,-1 1,2 0,0 1,-4 14,-5 1,1 2,2 0,1 1,2 0,1 1,2 0,2 1,1 0,2 0,1 0,3 1,1-1,1 0,2 0,2 0,2 0,1-1,2 0,3 3,-3-14,1-2,2 0,0 0,1-1,2-1,15 16,-27-31,0 1,1-1,1 0,-1 0,1-1,0 0,0 0,1 0,0-1,0 0,0-1,1 0,-1 0,1-1,0 0,0-1,0 1,0-2,1 1,1-1,5-6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6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29,'-11'-5,"1"0,-1 1,0 0,0 1,0 1,-1 0,1 0,-1 1,1 0,-1 1,1 1,-1 0,1 0,0 1,-1 0,1 1,0 1,0-1,1 2,-1-1,1 2,0-1,0 1,1 1,0 0,0 0,0 1,-2 3,4-2,1 0,0 0,0 1,1-1,0 1,1 1,0-1,1 0,0 1,0 0,1 0,0 9,2-16,-1 1,1-1,1 1,-1-1,1 1,0-1,0 1,0-1,0 1,1-1,0 0,0 0,0 0,0 0,0 0,1 0,0-1,0 1,0-1,0 0,1 0,-1 0,1 0,-1 0,1-1,0 0,0 0,0 0,1 0,-1 0,4 0,4 0,0-1,0 0,0-1,0 0,0-1,-1 0,1-1,0-1,-1 0,1 0,-1-1,0 0,0-1,0 0,-1-1,0 0,0-1,0 0,-1 0,2-3,27-15,-8 3,-1 0,-1-2,-1-2,22-25,-33 34,16-29,-27 70,-33 157,13 74,-42 124,53-355,-2 0,0-1,-1 1,-2-2,0 1,-2-1,0 0,-1-1,-1-1,-1 0,-1 0,-1-2,-1 0,0 0,-1-2,-1 0,-18 11,33-24,0 0,0-1,0 1,0-1,0 0,0 0,-1 0,1-1,-1 1,0-1,1 0,-1 0,0-1,1 0,-1 1,0-2,0 1,1 0,-1-1,0 0,1 0,-1-1,0 1,1-1,0 0,-1 0,1 0,0-1,0 1,0-1,1 0,-1 0,1 0,-1-1,1 1,0-1,0 0,1 0,-1 0,-1-3,2-6,0 1,1-1,1 0,0 1,0-1,2 0,-1 1,1-1,1 1,0 0,1 0,1 0,-1 0,2 1,0 0,0 0,1 0,0 1,1 0,2-2,13-15,1 2,1 1,1 1,1 1,1 1,25-13,-38 24,0-1,1 2,0 0,0 1,1 1,0 1,1 0,-1 1,1 1,0 0,0 2,1 0,-1 1,0 1,0 0,1 2,2 0,49 44,-60-32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0.7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170 368,'197'22,"31"-45,-203 22,-18 0,0 0,0 1,0 0,0 0,0 0,0 1,0 0,0 1,0 0,-1 0,1 0,4 3,-5 1</inkml:trace>
  <inkml:trace contextRef="#ctx0" brushRef="#br0" timeOffset="314.464">0 622,'24'0,"13"0,5 0,4 0,0 0,2 0,-3 0,-4 0,0 0,-1 0,-4 0,-2 0,-3 0,-1 0,-2 0,-5 4,-6-2,-7-2</inkml:trace>
  <inkml:trace contextRef="#ctx0" brushRef="#br0" timeOffset="1080.509">424 1,'20'33,"5"-15,1 0,1-2,0-1,1-2,1 0,19 4,114 58,-136-59,-20-14,1 1,0 0,-1 0,0 0,0 1,0 0,0 0,0 1,-1-1,0 1,0 0,0 1,-1-1,0 1,0 0,0 0,-1 0,1 1,-2-1,1 1,-1 0,0-1,0 1,-1 0,0 0,0 0,0 6,-6-2,0-1,0 1,-1-1,-1 0,0-1,0 0,-1 0,0 0,0-1,-1 0,0 0,-1-1,1-1,-1 1,-1-2,1 1,-1-1,-4 0,7 0,-73 39,2 4,3 3,0 5,60-43,0 1,2 0,0 1,0 0,1 1,1 1,1 0,-6 12,15-20,4-4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6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17,'5'5,"6"1,6 0,5-1,4-1,2-2,1-1,0 0,1-1,-1 0,0-1,0 1,-1-5,1-2,-1 1,0-4,0 0,-5 2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7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0,'10'5,"7"1,2 5,2 1,2-3,2-2,2-2,0-2,-3-7,-2-2,1-1,1 2,1 1,1 1,1 2,1 0,-5 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5.1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1,'32'31,"77"279,-41-39,-23-127,-45-145,0 1,0-1,0 1,0-1,1 1,-1-1,0 1,0-1,1 1,-1-1,0 1,1 0,-1-1,0 1,1 0,-1-1,0 1,1 0,-1-1,1 1,-1 0,1 0,-1 0,0-1,1 1,-1 0,1 0,-1 0,1 0,-1 0,1 0,-1 0,1 0,-1 0,1 0,-1 0,1 0,-1 0,1 0,-1 1,1-1,-1 0,1 0,-1 1,1-1,-1 0,0 0,1 1,-1-1,0 0,1 1,-1-1,0 1,1-1,-1 0,0 1,0-1,1 1,-1-1,0 1,0-1,0 1,0-1,6-42,6-112,0 77,5 1,2 0,6-4,10-42,-58 131,20-6,-10 7</inkml:trace>
  <inkml:trace contextRef="#ctx0" brushRef="#br0" timeOffset="549.823">790 508,'-76'67,"37"-22,2 1,1 2,3 2,-11 24,36-58</inkml:trace>
  <inkml:trace contextRef="#ctx0" brushRef="#br0" timeOffset="1135.358">452 480,'48'39,"0"14,-2 3,-4 1,-1 2,0 8,-33-52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1,'16'56,"81"415,-22-149,-75-323,1 0,-1 1,1-1,-1 0,1 0,-1 1,1-1,0 0,-1 1,1-1,0 0,0 1,-1-1,1 1,0 0,0-1,0 1,0-1,-1 1,1 0,0 0,0 0,0-1,0 1,0 0,0 0,0 0,0 0,0 1,0-1,-1 0,1 0,0 0,0 1,0-1,0 0,0 1,-1-1,1 1,0-1,0 1,-1 0,1-1,0 1,-1-1,1 1,0 0,-1 0,1-1,-1 1,1 0,-1 0,0 0,1 0,-1 0,0-1,0 1,1 0,-1 0,0 0,0 0,39-146,-25 74,77-278,-75 267,18-46,-25 114</inkml:trace>
  <inkml:trace contextRef="#ctx0" brushRef="#br0" timeOffset="1761.982">536 735,'-8'14,"0"0,1 1,0 0,1 1,1-1,0 1,1 0,1 0,1 1,0-1,1 0,0 1,2 5,-1-19,1 0,-1 0,1-1,0 1,-1-1,1 1,0 0,1-1,-1 1,0-1,1 0,-1 0,1 1,0-1,0 0,0 0,0 0,0-1,0 1,0 0,0-1,1 0,-1 1,1-1,-1 0,1 0,0 0,-1-1,1 1,0-1,-1 1,1-1,0 0,0 0,-1 0,1 0,0-1,-1 1,1-1,0 1,-1-1,1 0,0 0,-1-1,0 1,1 0,-1-1,0 1,1-1,-1 0,0 0,0 1,-1-2,1 1,0 0,-1 0,1-1,5-6,-1 0,0 0,0-1,-1 0,0 0,-1 0,0-1,0 0,-1 1,-1-1,0 0,0-1,-1 1,-1 0,0 0,0 0,-1-1,-1 1,0 0,0 0,-4-9,5 18,0 0,0 0,0 0,0 0,0 0,-1 1,1-1,-1 0,0 1,1-1,-1 1,0-1,0 1,0 0,0 0,0 0,0 0,0 0,0 0,0 0,0 1,-1-1,1 1,0 0,0 0,-1 0,-17 1</inkml:trace>
  <inkml:trace contextRef="#ctx0" brushRef="#br0" timeOffset="2084.56">1102 707,'-29'34,"-10"15,-2 0,5-4,9-4,4-10,6-5,1-7,4-7</inkml:trace>
  <inkml:trace contextRef="#ctx0" brushRef="#br0" timeOffset="2383.456">847 707,'0'19,"4"7,8 3,0 2,4-5,4-1,3-1,2 1,3-5,-5 0,0-4,-5 1,-6 1,-4 3,-3-1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8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1 129,'17'30,"6"166,-7-100,-13-70,0 0,2 0,1-1,1 1,1-1,1-1,1 0,5 8,-15-33,0 1,1-1,-1 1,0 0,0-1,0 1,0 0,1-1,-1 1,0 0,0-1,0 1,1 0,-1-1,0 1,1 0,-1 0,0 0,1-1,-1 1,0 0,1 0,-1 0,0-1,1 1,-1 0,0 0,1 0,-1 0,1 0,-1 0,0 0,1 0,-1 0,1 0,-1 0,0 0,1 0,-1 1,0-1,1 0,-1 0,0 0,1 0,-1 1,0-1,1 0,-1 0,0 1,1-1,-1 0,0 0,0 1,1-1,-1 0,0 1,0-1,0 0,0 1,1-1,-1 1,3-39,-3 35,3-36,2 0,2 1,1 0,3 1,0-1,5-5,73-231,-64 179,-26 94,-1 10</inkml:trace>
  <inkml:trace contextRef="#ctx0" brushRef="#br0" timeOffset="755.474">452 551,'0'0,"-1"31,1 0,2 0,0-1,2 1,2-1,1 1,4 9,-11-38,0 0,1 0,-1-1,0 1,1 0,-1 0,1 0,0-1,0 1,0 0,-1-1,1 1,1-1,-1 1,0-1,0 0,0 1,1-1,-1 0,1 0,-1 0,1 0,-1 0,1 0,0 0,0 0,-1-1,1 1,0-1,0 1,0-1,-1 0,1 0,0 0,0 0,0 0,0 0,-1 0,1-1,0 1,0-1,0 1,-1-1,1 1,0-1,-1 0,1 0,0 0,-1 0,1 0,-1-1,0 1,1 0,-1-1,96-124,-37 11,-59 115,0 0,0 0,0 0,0 0,0 0,0 0,0 0,0 1,0-1,0 0,0 1,0-1,0 1,-1-1,1 1,0 0,0-1,0 1,0 0,-1-1,1 1,0 0,-1 0,1 0,-1 0,1 0,-1-1,1 1,-1 0,0 0,1 0,-1 0,0 0,0 0,0 0,0 1,0-1,0 0,0 0,0 0,0 0,0 0,0 0,-1 0,1 0,0 0,-1 0,1 0,-1-1,0 2,1-1,-2 205,-23-64,22-120,-1-1,0 1,-2-1,0 0,-2 0,0-1,-1 0,-1-1,-1 0,-1 0,0-1,-2 0,0-2,-5 5,18-19,-1 1,1-1,-1 1,0-1,0 0,0 0,0 0,0 0,0 0,-1-1,1 1,-1-1,1 1,-1-1,0 0,1 0,-1 0,0 0,0 0,1-1,-1 1,0-1,0 0,0 0,0 0,0 0,0-1,0 1,1-1,-1 1,0-1,0 0,1 0,-1-1,0 1,1 0,-1-1,1 1,0-1,0 0,-1 0,1 0,0 0,-1-2,1-7,1 1,0-1,0 1,1-1,0 1,1-1,0 1,1-1,0 1,1 0,0 0,0 0,1 0,1 0,-1 1,2 0,-1 0,1 0,6-7,2-8,117-169,-118 169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6.8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424 340,'0'0,"-1"0,1 0,-1 0,1 0,-1 0,1 0,-1 0,1 0,-1 0,1 0,-1 0,1 0,-1-1,1 1,-1 0,1 0,-1-1,1 1,-1 0,1-1,0 1,-1 0,1-1,0 1,-1-1,1 1,0-1,-1 1,1 0,0-1,0 1,0-1,-1 1,1-1,0 1,0-1,0 1,0-1,0 0,0 1,0-1,0 1,0-1,0 1,0-1,0 1,1-1,-1 1,0-1,0 1,0-1,1 1,-1-1,0 1,1 0,-1-1,0 1,1-1,-1 1,0 0,1-1,-1 1,1 0,-159-7,147 9,0 0,1 0,-1 1,1 1,0 0,0 0,0 1,0 0,1 1,0 0,0 0,-6 6,12-9,0 0,0-1,0 1,0 1,0-1,1 0,-1 1,1-1,0 1,0 0,0 0,1-1,-1 1,1 0,0 1,0-1,0 0,1 0,-1 0,1 0,0 1,0-1,1 0,-1 0,1 0,0 1,0-1,1 0,-1 0,1-1,0 1,0 0,1 2,3 0,-1 0,1 0,0 0,1-1,-1 0,1-1,0 1,1-1,-1 0,1-1,-1 0,1 0,0-1,0 0,0 0,0-1,1 0,-1 0,0-1,1 0,-1 0,1-1,-60 8,38-1,1-1,0 2,0-1,1 2,0-1,0 1,0 1,1 0,1 1,0 0,0 0,1 1,0 0,1 0,0 1,0 0,2 0,0 1,-2 6,-28 117,35-130,-1 0,1-1,0 1,1-1,0 1,0-1,0 1,0-1,1 0,0 1,0-1,0 0,1 0,-1 0,1-1,1 1,-1-1,1 1,-1-1,1 0,0 0,1-1,3 4,-4-4,0 1,-1-1,2 0,-1 0,0 0,1-1,-1 1,1-1,0 0,-1 0,1-1,0 0,0 1,0-2,0 1,1 0,-1-1,0 0,0 0,0-1,0 0,0 1,0-2,0 1,0 0,0-1,0 0,-1 0,1-1,-1 1,1-1,-1 0,3-2,1-12</inkml:trace>
  <inkml:trace contextRef="#ctx0" brushRef="#br0" timeOffset="501.382">368 1,'-9'7,"-1"0,2 0,-1 1,1 1,1-1,-1 1,2 0,-1 1,1 0,0 0,1 0,1 1,-1 0,2-1,-1 1,2 1,-1-1,1 0,1 1,0-1,1 1,0 4,-27 254,-1 21,-29 48,31-197,24-120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9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19,'0'0,"-1"1,1-1,0 0,0 1,-1-1,1 1,0-1,0 1,0-1,0 1,-1-1,1 1,0-1,0 1,0-1,0 1,0-1,0 1,1-1,-1 0,0 1,0-1,0 1,0-1,0 1,1-1,-1 1,0-1,0 0,1 1,-1-1,0 1,1-1,-1 0,0 1,1-1,-1 0,1 0,-1 1,1-1,-1 0,0 0,1 0,-1 1,1-1,-1 0,1 0,-1 0,1 0,-1 0,1 0,-1 0,1 0,-1 0,1 0,-1 0,1 0,-1 0,1-1,-1 1,20 5,0-1,0-1,0-1,0 0,0-2,0 0,1-2,1 0,96-25,-37 7,-66 22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0,'20'0,"10"0,6 0,1 0,-1 0,-2 0,-1 0,-2 0,-2 0,-5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4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106 400,'-1'-1,"1"1,-1 1,1 0,0-1,-1 1,0-1,1 1,-1-1,1 1,-1-1,0 1,1-1,-1 0,0 1,1-1,-1 0,0 1,1-1,-1 0,0 0,0 0,1 0,-1 0,0 0,0 0,0 0,1 0,-1 0,0 0,0 0,1-1,-1 1,0 0,1 0,-1-1,0 1,1-1,-1 1,0 0,1-1,-1 1,1-1,-1 0,1 1,-1-1,1 1,-1-1,1 0,0 1,-1-1,1 0,0 1,-1-1,1 0,0 0,0 1,0-1,0 0,0 0,0 0,0 1,0-1,0 0,0 0,0 1,0-1,1 0,-1 0,0 1,0-1,1 0,-13 101,12-56,-14 567,-15-110,10-719,28 134,4 1,4 0,3 1,23-55,-16 53,4 1,3 1,4 2,3 2,3 2,4 1,47-53,-90 121,3-5,0 1,0 0,1 0,1 1,0 0,0 1,1 0,0 0,0 1,1 1,0 0,1 0,-1 1,1 1,1 0,-1 1,11-2,-21 6,1 1,-1-1,0 1,1 0,-1 0,0 0,0 0,1 0,-1 1,0 0,0-1,-1 1,1 0,0 0,0 1,-1-1,0 0,1 1,-1 0,0-1,0 1,0 0,-1 0,1 0,-1 0,0 1,0-1,0 0,0 1,0-1,-1 0,1 1,-1-1,0 1,-3 119,-6-84,-2-1,-1 0,-3-1,0-1,-3 0,0-1,-3-1,0-1,-3-1,0-1,-2-1,-1-1,-2-1,-4 1,10-8,-2-1,1-2,-2 0,-1-2,0-1,-21 9,23-15</inkml:trace>
  <inkml:trace contextRef="#ctx0" brushRef="#br0" timeOffset="703.985">641 1247,'62'-17,"0"-3,-2-3,55-28,-101 45,0-1,0 0,-1 0,0-1,0-1,-1 0,0-1,-1 0,0-1,0 0,-1-1,-1 0,0-1,-1 0,0 0,-1 0,0-1,0-4,-6 15,0 1,-1-1,1 1,-1-1,0 1,0-1,0 0,0 1,-1-1,1 1,0-1,-1 1,0-1,0 1,0-1,0 1,0 0,0-1,-1 1,1 0,-1 0,1 0,-1 0,0 0,0 0,0 1,0-1,0 0,0 1,0 0,0-1,-1 1,1 0,0 0,-1 1,-2-2,-2 1,0 0,-1 0,1 0,0 1,-1 0,1 1,0-1,-1 1,1 1,0-1,0 2,-5 1,-9 5,0 1,0 1,1 0,1 2,0 0,1 1,0 1,1 1,1 1,0 0,2 1,0 0,1 1,0 1,2 0,0 1,2 0,0 0,1 1,2 0,0 0,1 1,0 8,4-24,0 0,1 0,0 0,0 0,1 0,0 0,0 0,1 0,-1-1,1 1,1 0,-1-1,1 0,1 0,-1 1,1-2,0 1,0 0,0-1,1 0,0 0,0 0,1-1,-1 1,1-1,0-1,0 1,0-1,0 0,1 0,-1-1,1 0,-1 0,6 0,14 0,0-1,1-1,-1-2,0 0,0-2,-1-1,1-1,-1-1,0-1,-1-2,0 0,0-1,0-3,-18 12,38-19,-1-3,-1-1,-1-2,-1-2,-2-1,0-2,-3-2,-1-1,-1-1,-2-2,24-39,-49 70,-1-1,1 0,-1 0,-1 0,0 0,0-1,0 0,-1 0,0 0,-1 0,0 0,0-1,-1 1,0-1,-1 1,0-1,-1-1,-2 7,0 1,0 0,-1 0,1 0,-1 1,0-1,0 1,0-1,0 1,0 1,0-1,-1 1,1-1,0 1,-1 0,1 1,-1-1,1 1,-1 0,0 0,1 0,-1 1,1-1,-1 1,1 0,0 1,-1-1,1 1,-17 5,1 1,1 1,-1 1,1 1,1 0,0 1,1 1,0 1,1 1,-5 5,13-12,0 0,1 0,0 1,1 0,0 0,0 0,1 1,0 0,0 0,0 5,4-12,0 0,0 0,0 0,1 0,-1 0,1 0,0 0,0 0,0 0,0 0,0 0,1 0,0 0,-1 0,1 0,0 0,1 0,-1 0,0 0,1-1,-1 1,1-1,0 1,0-1,0 1,0-1,0 0,1 0,-1 0,1-1,-1 1,1 0,0-1,-1 0,1 1,0-1,0 0,3 0,18 5,0-2,0-1,1-1,-1 0,1-2,-1-1,6-2,26 1,146 0,-200 2,0 0,1 0,-1 0,1 1,-1-1,0 1,1-1,-1 1,0 0,1 0,-1 0,0 0,0 0,0 1,0-1,0 1,0-1,0 1,-1 0,1-1,-1 1,1 0,-1 0,0 0,1 0,-1 1,0-1,0 0,-1 0,1 1,0-1,-1 0,1 1,-1-1,0 1,0-1,0 1,0-1,0 0,-1 2,-36 91,17-70,16-21,-1 1,1 0,-1 0,1 1,1-1,-1 1,1 0,0 0,0 0,1 0,0 0,0 1,0-1,0 7,22 14,-4-21</inkml:trace>
  <inkml:trace contextRef="#ctx0" brushRef="#br0" timeOffset="1232.306">2222 824,'-20'241,"11"236,9-401,0-76,1 2,0 0,-1 0,1-1,-1 1,0 0,1 0,-1 0,0 0,0 0,0 0,-1 0,1 0,0 0,-1 0,1 0,-1 0,0-1,0 1,1 0,-1 0,0-1,0 1,-1 0,1-1,0 1,-1-1,1 0,0 1,-1-1,0 0,1 0,-1 0,0 0,1 0,-1 0,-1 0,0-5,0 0,0 0,0 0,1 0,-1-1,1 1,0-1,1 1,-1-1,1 0,0 1,0-1,0 0,1 0,0 0,0 0,0 0,1-2,2-26,1 0,2 0,1 0,2 1,1 0,2 0,1 1,5-11,1 0,2 2,3 1,0 0,3 2,1 1,1 1,2 1,11-6,-24 24,0 0,1 2,1 1,1 0,-1 1,2 1,20-7,-39 17,0-1,0 1,0 0,1 0,-1 0,0 0,0 0,1 1,-1-1,0 1,1 0,-1 0,0 0,1 1,-1-1,0 1,0 0,1 0,-1 0,0 0,0 1,0-1,0 1,0-1,-1 1,1 0,0 0,-1 1,1-1,-1 0,0 1,0 0,0-1,0 1,0 0,-1 0,1 0,-1 0,0 0,1 3,-2 13,0-1,-1 0,-2 0,1 0,-2 0,-1 0,0 0,-1-1,0 0,-2 0,0-1,-1 0,-1 0,0-1,-1 0,0-1,-11 10,4-4,-1-1,0 0,-1-1,-1-2,-1 0,0-1,-1-1,-1-1,0-1,-11 3,-77 7,87-22</inkml:trace>
  <inkml:trace contextRef="#ctx0" brushRef="#br0" timeOffset="1613.6">2927 1162,'54'0,"0"-1,-1-4,0-1,0-3,0-2,7-5,-52 14,1 0,0-1,-1-1,1 1,-1-1,0-1,0 1,-1-1,1-1,-1 1,-1-1,1-1,-1 1,0-1,0 0,0 0,-1-1,-1 0,1 0,-1 0,-1 0,1-1,-1 1,-1-1,0 0,0 0,0 0,-2 5,-1 1,1-1,-1 1,1-1,-1 1,0-1,0 1,-1-1,1 1,-1 0,1 0,-1-1,0 1,0 1,-1-1,1 0,-1 0,1 1,-1-1,0 1,0 0,0 0,0 0,0 0,0 1,0-1,-1 1,1 0,-1 0,1 0,-1 0,-3 0,-3 0,-1-1,1 1,0 1,-1 0,1 1,-1 0,1 0,-1 1,1 0,-10 4,0 4,0 0,0 1,1 1,0 1,1 0,0 2,2 0,-1 1,2 0,-6 9,13-15,0 0,0 1,1 0,1 0,0 0,0 1,1 0,1 0,0 1,1-1,0 1,1 0,0-1,1 1,0 0,1 0,1 0,0 1,2-7,0 0,0-1,1 1,0-1,0 0,0 0,1 0,0 0,0-1,1 0,0 0,0 0,0-1,0 0,0 0,1 0,0-1,0 0,0 0,0-1,0 0,2 0,16 3</inkml:trace>
  <inkml:trace contextRef="#ctx0" brushRef="#br0" timeOffset="1980.703">3605 1219,'301'-278,"-281"268,-19 36,-3-20,0 0,1 0,-1 0,1 0,1 0,0 0,-1 0,2 1,-1-1,1 0,0 0,0 0,0 0,1 0,0-1,0 1,1 0,0-1,0 0,0 1,0-1,1 0,0-1,0 1,0-1,1 0,-1 0,1 0,0 0,0-1,0 0,1 0,2 1,10-3,0-1,0 0,0-1,0-2,0 1,0-2,-1 0,1-2,-1 0,0 0,-1-2,0 0,0-1,0 0,7-8,-10 10,-1-2,0 0,0 0,-1-1,0-1,-1 1,-1-2,1 1,-2-2,5-6,-3-1</inkml:trace>
  <inkml:trace contextRef="#ctx0" brushRef="#br0" timeOffset="2871.817">4959 767,'-31'4,"-1"2,1 1,0 1,0 2,1 1,1 1,0 2,-3 2,16-7,1 0,0 1,1 1,0 0,1 1,0 0,1 1,0 1,1 0,0 0,1 1,1 0,1 1,0 0,0 3,5-12,0 0,0 0,1 0,0 0,1 1,0-1,0 1,0-1,1 1,0-1,1 1,0-1,0 0,0 1,1-1,0 0,0 0,1 0,0 0,0 0,1 0,0-1,0 0,0 0,1 0,0 0,0-1,0 0,1 0,0 0,0 0,0-1,0 0,1-1,0 1,-1-1,1-1,3 1,14-1,1-1,-1-2,1 0,-1-2,0-1,1 0,-2-2,1-1,-1-1,0-1,0-1,-1-1,-1 0,14-11,27-13,-1-2,-2-3,-2-2,-2-3,39-41,-67 58,-1 0,-1-2,-2-1,-1-1,-1 0,-2-2,-2 0,0-1,-3-1,-1 0,4-21,-13 39,0 0,-1-1,-1 1,-1-1,0 1,-2-1,0 1,-1 0,-1-1,0 1,-2 0,0 0,-1 1,0 0,-2 0,0 0,-1 1,0 0,-1 1,-1 0,-1 0,0 1,-1 1,0 0,-1 1,0 0,-1 1,-5-2,8 7,0 0,-1 1,0 0,0 1,0 1,0 0,-1 0,1 1,-1 1,1 1,-1 0,0 0,1 1,-1 1,1 0,-1 1,1 1,0 0,0 1,-4 2,-3 2,1 1,1 1,0 1,0 0,1 2,1 0,0 0,1 2,0 0,1 1,1 0,-6 11,6-9,0 1,1 0,1 0,0 1,2 1,1 0,0 0,2 0,1 1,0 0,2 0,0 0,2 1,0-1,2 0,1 1,0-1,2 0,1 0,1 0,0-1,2 0,0 0,5 5,1-5,1 0,1-1,1-1,1 0,1-1,0-2,2 0,0-1,0 0,2-2,-1-1,2-1,0-1,0 0,20 4,-23-9,-7 0,1-2,1 1,-1-2,1 0,-1 0,1-2,0 0,0-1,13-1,-5-5</inkml:trace>
  <inkml:trace contextRef="#ctx0" brushRef="#br0" timeOffset="3124.645">5947 908,'-19'34,"-6"11</inkml:trace>
  <inkml:trace contextRef="#ctx0" brushRef="#br0" timeOffset="3394.814">5947 541,'0'0</inkml:trace>
  <inkml:trace contextRef="#ctx0" brushRef="#br0" timeOffset="3549.828">6483 711,'-87'31,"73"-23,0-1,0 0,0 0,0 2,1-1,1 2,0 0,0 0,1 1,0 0,0 1,2 1,0-1,0 1,1 1,0 0,1 0,1 0,1 1,0 0,-1 4,6-14,0 0,0 0,1 0,-1 0,1 0,0 0,1 0,-1-1,1 1,0 0,0-1,0 0,1 1,-1-1,1 0,0 0,1 0,-1-1,0 1,1-1,0 0,0 0,0 0,0 0,0-1,1 1,-1-1,1 0,10 4,-1-1,1-1,0 0,0 0,0-2,1 0,-1 0,7-2,-4 0,0-1,-1 0,1-2,0 0,-1-1,0-1,0 0,0-2,-1 0,0 0,0-2,-1 0,0 0,7-7,-4 1</inkml:trace>
  <inkml:trace contextRef="#ctx0" brushRef="#br0" timeOffset="4116.384">6991 767,'-6'14,"1"-1,0 1,0 0,2 0,-1 0,2 0,0 1,1-1,0 1,1-1,1 1,0-1,1 1,1-1,0 0,1 2,-2-13,0 1,-1-1,2 0,-1 0,0 0,1 0,-1 0,1-1,0 1,0-1,0 0,0 0,0 0,0 0,0 0,1-1,-1 1,1-1,-1 0,1 0,0 0,-1-1,1 1,0-1,0 0,-1 0,1 0,0-1,0 1,-1-1,1 0,3-1,114-50,-113 48,205-149,-165 114,-48 39,0-1,0 1,0-1,0 1,0-1,1 1,-1-1,0 1,0 0,1-1,-1 1,0-1,0 1,1 0,-1-1,0 1,1 0,-1-1,0 1,1 0,-1-1,1 1,-1 0,1 0,-1 0,1-1,-1 1,0 0,1 0,-1 0,1 0,-1 0,1 0,-1 0,1 0,-1 0,1 0,-1 0,1 0,-1 0,1 0,-1 1,1-1,-1 0,1 0,-1 0,0 1,1-1,-1 0,0 1,1-1,-1 0,1 1,-1-1,0 0,0 1,1-1,-1 1,0-1,0 1,1-1,-1 0,0 1,0-1,0 1,0 0,-7 35,6-35,-9 30,8-27,0 0,0 0,0 0,0 0,1 0,0 1,0-1,0 0,1 1,-1-1,1 1,0-1,0 0,1 1,-1-1,1 1,0-1,0 0,0 1,1-1,-1 0,1 0,0 0,1 0,-1 0,1 0,3 2,0 0,0 0,1 0,0-1,0 0,0-1,0 1,1-1,-1-1,1 1,0-1,1-1,-1 0,0 0,1 0,-1-1,1 0,-1-1,1 0,-1 0,1-1,-1 0,1-1,1 0,13-3,0-1,0-1,0-2,-1 0,0-1,-1-1,0-1,2-3,12-7,-1-2,-2-2,0 0,-1-3,-2 0,-1-2,1-4,-11 10,-2 0,0-1,-2-1,0 0,-2-1,-2-1,0 0,-2 0,-1-1,-1 0,-2 0,-1 0,-1-6,-1 20,1 0,0 0,-1-1,-1 1,-1 0,0-1,-1 1,-1 0,0 0,-2 0,1 1,-2-1,0 1,-4-5,8 16,-1 1,1 0,-1-1,0 1,0 0,0 1,-1-1,1 1,-1-1,1 1,-1 0,0 0,0 1,0-1,0 1,0 0,0 0,0 0,0 0,-1 1,1 0,0 0,0 0,-1 0,1 1,0-1,0 1,0 0,0 1,0-1,0 0,0 1,0 0,0 0,0 1,-8 4,-1 1,1 1,0 0,1 0,0 1,0 1,1 0,1 0,-6 8,-1 12,0 0,3 1,0 1,2 0,1 1,2 0,2 0,0 1,1 34,1-42,1 1,2 0,1 0,1 0,1 0,2 0,1 0,1-1,1 1,1-2,1 1,2-1,1-1,1 0,1 0,12 15,31-3,-37-33</inkml:trace>
  <inkml:trace contextRef="#ctx0" brushRef="#br0" timeOffset="5050.726">8967 711,'-35'-1,"1"1,0 2,0 1,0 2,0 2,0 0,-4 4,9-4,23-5,-142 45,141-44,1 0,-1 1,0-1,1 1,0 1,0-1,0 1,1 0,-1 0,1 1,0 0,1 0,-1 0,1 0,1 1,-1-1,1 1,0 0,0 2,2-5,0-1,1 0,-1 1,1-1,0 1,0-1,0 1,0-1,0 0,1 1,0-1,0 0,0 1,0-1,0 0,1 0,-1 0,1 0,0 0,0 0,0 0,0-1,0 1,1-1,-1 1,1-1,0 0,-1 0,1 0,0 0,0-1,0 1,3 0,3 2,0-1,0-1,0 1,0-1,1-1,-1 0,0 0,1 0,-1-2,1 1,-1-1,1 0,35-10,0-2,-1-2,-1-2,0-2,-1-2,-1-1,-1-2,-2-2,0-2,19-18,-56 45,-1 0,1 0,-1 0,1-1,0 1,-1 0,1 0,0 0,0 0,0 0,0 0,0 0,0 0,0 1,0-1,0 0,0 1,1-1,-1 1,0-1,0 1,1-1,-1 1,0 0,0 0,1-1,-1 1,0 0,1 0,-1 0,0 1,1-1,-1 0,0 0,1 1,-1-1,0 1,0-1,1 1,-1 0,0-1,0 1,0 0,0 0,0 0,0 0,0-1,0 1,0 1,-1-1,2 0,-9 101,1-68,1-7,1-9,1 0,1 0,1 0,0 0,1 0,1 0,0 0,3 5,-1-18,0 1,0 0,1-1,0 0,0 0,0 0,1-1,-1 1,1-1,0 0,1 0,-1-1,1 1,-1-1,1 0,0-1,0 0,0 0,0 0,1 0,-1-1,0 0,1-1,-1 1,1-1,-1 0,1-1,-1 0,1 0,-1 0,0-1,5-1,28-10,-2-2,0-1,-1-2,0-1,-2-2,0-2,-1 0,11-13,-11 7,0-1,-2-2,-1-1,-1-1,-2-2,-2 0,15-30,-34 57,0-1,0 1,-1-1,-1 0,1 0,-2 0,1-1,-2 1,1-1,-1 0,-1 0,0 0,0-4,-2 13,1 0,-1 0,1 0,-1 0,0 0,0 1,0-1,0 0,0 1,0-1,0 1,-1-1,1 1,-1-1,1 1,-1 0,1 0,-1 0,0 0,1 0,-1 0,0 0,0 0,0 1,0-1,0 1,1-1,-1 1,0 0,0 0,0 0,0 0,0 0,0 0,-1 1,-69 15,59-13,1 1,0 1,0 0,0 1,0 0,1 0,0 2,1-1,-1 1,2 1,-1 0,1 0,0 1,1 0,0 0,1 1,0 0,1 0,0 1,0 0,2 0,-1 0,1 2,5-8,0 0,1 0,0 0,0-1,0 1,1 0,-1-1,1 0,1 1,-1-1,1 0,0-1,0 1,0-1,0 0,1 0,0 0,0 0,0-1,0 0,1 0,-1 0,1-1,18 14,9 7,-15-13,1 1,-2 0,1 1,-2 1,0 1,0 0,-1 1,-1 1,-1 0,0 1,-1 0,-1 1,0 0,-2 1,0 0,-1 1,-1 0,4 15,-7 39,12 51,-14-122,-1-1,1 1,0 0,-1 0,1-1,0 1,0-1,1 0,-1 1,1-1,-1 0,1 0,-1-1,1 1,0-1,0 1,0-1,0 0,0 0,0 0,0 0,0-1,1 1,2-1,16 3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1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29,'4'0,"7"0,7-4,4-3,3 1,3 2,1 0,0 2,1 1,-1 0,0 1,0 1,-5-1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25,'-10'-4,"0"0,0 0,0 1,0 0,0 1,-1 0,1 1,-1 0,1 1,-1 0,1 0,-1 1,1 1,0-1,-1 2,1-1,0 2,0-1,0 1,1 1,0 0,-1 0,2 1,-6 4,-59 92,71-99,1 0,-1 0,1 1,-1-1,1 1,0-1,0 1,1 0,-1-1,1 1,0 0,0-1,0 1,0 0,1-1,-1 1,1 0,0-1,0 1,0-1,1 1,-1-1,1 0,0 0,0 1,0-1,0 0,1-1,-1 1,1 0,2 1,2-2,0 0,1-1,-1 1,0-2,1 1,-1-1,0-1,1 1,-1-1,1 0,-1-1,0 0,0 0,0 0,0-1,0 0,-1 0,1-1,-1 0,0 0,0-1,0 1,-1-1,0-1,1 0,14-8,128-122,-117 103,-31 33,0-1,1 1,-1 0,0-1,1 1,-1 0,1-1,-1 1,1 0,-1-1,1 1,-1 0,1 0,-1 0,1 0,-1-1,1 1,0 0,-1 0,1 0,-1 0,1 0,-1 0,1 1,-1-1,1 0,-1 0,1 0,-1 0,1 1,-1-1,1 0,-1 0,1 1,-1-1,1 0,-1 1,1-1,-1 0,0 1,1-1,-1 1,0-1,1 1,-1-1,0 1,0-1,0 1,1-1,-1 1,0-1,0 1,0-1,0 1,0-1,0 1,0 0,0-1,0 1,0-1,0 1,0-1,0 1,-1-1,1 1,0-1,0 1,-1 0,3 51,-3-46,-13 229,-15-70,15-97,7-27,-1-1,-2 0,-2 0,-2-1,-1 0,-2-1,-1-1,-8 8,13-28,0 0,-2-1,0-1,-1 0,0-1,-1-1,-2 1,18-13,-1 1,1-1,-1 1,0-1,0 0,0 0,0 1,0-1,0-1,0 1,0 0,0 0,-1-1,1 0,0 1,0-1,-1 0,1 0,0 0,0 0,-1 0,1-1,0 1,0-1,0 1,0-1,-1 0,1 0,0 0,0 0,1 0,-1 0,0-1,0 1,0-1,1 1,-1-1,1 0,-1 1,1-1,0 0,0 0,0 0,0 0,0 0,0 0,0 0,1-1,-1 1,1 0,-1 0,1 0,0-2,1-12,1 0,1 0,1 0,0 1,1-1,0 1,1 0,1 1,1-1,0 1,0 1,2-1,173-238,-155 213,-16 25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4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1 481,'14'0,"10"0,5 0,3 0,0 0,1 0,-2 0,-1 0,-5-5,-3-1,1 0,0 1,-3 1</inkml:trace>
  <inkml:trace contextRef="#ctx0" brushRef="#br0" timeOffset="279.74">254 283,'-4'19,"-3"12,1 4,1 2,1-1,2-2,1-1,0-3,-3-5,-2-3,0 1,1 0,2 1,1 2,1 1,1 0,0-4</inkml:trace>
  <inkml:trace contextRef="#ctx0" brushRef="#br0" timeOffset="797.925">536 1,'81'336,"-74"-75,-10-153,12-90,6-52,-12 25,68-154,-33 80,-3-1,17-69,-30 92,-39 86,8-11</inkml:trace>
  <inkml:trace contextRef="#ctx0" brushRef="#br0" timeOffset="1134.331">903 565,'-10'29,"-2"14,4 0,10-7,8-10,3-15,4-8,-1-10,2-4,-2-4,0-6,3-2,-2-4,-3-1,-5-1,-9 5,-8 6,-4 6</inkml:trace>
  <inkml:trace contextRef="#ctx0" brushRef="#br0" timeOffset="1884.273">1299 565,'-21'106,"21"-103,0-1,0 0,0 1,1-1,-1 0,1 0,-1 0,1 0,0 1,0-1,0 0,0 0,0 0,1-1,-1 1,0 0,1 0,-1-1,1 1,0-1,0 1,-1-1,1 0,0 0,0 1,0-1,0-1,1 1,-1 0,0 0,0-1,0 1,1-1,-1 0,0 0,0 0,1 0,-1 0,0 0,0-1,1 1,-1-1,0 1,0-1,0 0,0 0,0 0,0 0,0 0,0 0,0-1,0 1,-1-1,1 1,-1-1,1 0,-1 1,1-1,-1-1,54-88,-54 91,0 0,-1 0,1 0,0 0,0 0,-1 0,1 0,0 0,0 1,-1-1,1 0,0 0,0 1,-1-1,1 0,0 1,-1-1,1 1,-1-1,1 1,-1-1,1 1,-1 0,1-1,-1 1,1 0,-1-1,0 1,1 0,-1-1,0 1,0 0,1 0,-1-1,0 1,0 0,0 0,0-1,0 1,0 0,0 0,0 0,0-1,-1 1,1 0,0-1,0 1,-1 0,1 0,0-1,-1 1,1 0,-1-1,1 1,-1-1,1 1,-1-1,1 1,0 2,0 61,-2 1,-3-1,-3 0,-11 39,13-71,-3 0,0-1,-2 1,-1-2,-2 0,-1-1,-1 0,-1-1,-7 7,23-33,1 0,-1 0,0-1,0 1,0 0,0 0,0-1,0 1,-1-1,1 1,0-1,-1 1,1-1,-1 0,1 0,-1 0,0 0,0 0,1 0,-1 0,0 0,0-1,0 1,0-1,0 0,0 1,0-1,0 0,0 0,0 0,0 0,0-1,0 1,0 0,0-1,1 1,-1-1,0 0,0 0,0 0,1 0,-1 0,0 0,1 0,-1 0,1-1,-1 1,1-1,0 1,-1-1,1 1,0-1,0 0,0 1,0-1,1 0,-1 0,0 0,1 0,-1 0,1-1,1-7,0-1,1 0,0 1,1-1,0 1,1 0,0 0,1 0,0 0,0 1,1 0,0 0,1 1,0-1,0 1,0 1,1-1,1 1,-1 1,1 0,0 0,1 1,-1 0,1 0,1 0,66-30,-58 30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1,'2'1,"0"0,0 1,-1-1,1 1,0-1,-1 1,1 0,-1 0,1 0,-1 0,0 0,0 0,0 0,0 0,0 0,0 0,-1 1,1-1,-1 0,0 0,1 1,-1-1,0 0,0 1,-1 0,2 0,-2 18,0 0,-1-1,-1 0,-1 1,0-1,-2 0,-1-1,0 0,-1 0,-9 14,-5 19,-60 145,75-171,-12 74,19-97,0 0,0 0,0 0,1 0,-1-1,1 1,-1 0,1 0,0-1,0 1,1 0,-1-1,0 1,1-1,0 0,-1 1,1-1,0 0,0 0,0 0,1 0,-1 0,0-1,1 1,-1-1,1 0,-1 1,1-1,0 0,-1 0,1-1,0 1,134 2,-94-20,-31 4</inkml:trace>
  <inkml:trace contextRef="#ctx0" brushRef="#br0" timeOffset="466.377">0 311,'0'-5,"5"-1,6 0,6 1,5 2,4 1,2 0,1 2,0 0,1 0,-1 1,0-1,0 0,-1 0,0 0,-4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27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29 318,'527'0,"-515"0</inkml:trace>
  <inkml:trace contextRef="#ctx0" brushRef="#br0" timeOffset="354.145">0 487,'454'0,"-403"-5,-33-1</inkml:trace>
  <inkml:trace contextRef="#ctx0" brushRef="#br0" timeOffset="1050.414">283 8,'0'-7,"20"20,38 39,3-3,2-2,47 26,-107-72,-1-1,0 1,0 1,0-1,0 0,0 0,0 1,0-1,0 1,-1-1,1 1,-1 0,1 0,-1 0,1 0,-1 0,0 0,0 0,0 0,0 0,-1 1,1-1,0 0,-1 1,0-1,1 0,-1 1,0-1,0 0,-1 1,1-1,0 0,-1 1,1-1,-1 0,0 1,0-1,0 0,0 0,0 0,0 0,-1 0,-95 120,52-74,-4 6,-3-2,-1-3,-3-2,-42 27,67-51,24-16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5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1,'0'0,"0"0,1 1,-1-1,0 0,0 1,1-1,-1 0,0 1,0-1,0 0,0 1,1-1,-1 1,0-1,0 0,0 1,0-1,0 1,0-1,0 0,0 1,0-1,0 0,0 1,-1-1,1 1,0-1,0 0,0 1,0-1,0 0,-1 1,1-1,0 0,0 1,-1-1,1 0,0 1,-1-1,1 0,0 0,-1 0,1 1,0-1,-1 0,1 0,0 0,-1 0,1 1,0-1,-1 0,1 0,-1 0,1 0,0 0,-1 0,1 0,-1 0,1 0,0 0,-1-1,1 1,8 39,55 246,-11 28,-35-240,-1-112,97-386,-108 410,6-14,-2-1,0 1,-3-2,0 1,1-31,-20 100,7-15</inkml:trace>
  <inkml:trace contextRef="#ctx0" brushRef="#br0" timeOffset="355.846">461 566,'-5'16,"0"1,-1-1,2 1,0 0,1 0,1 0,1 0,0 1,1-1,1 0,2 8,-3-23,0-1,0 1,0-1,1 1,-1-1,0 1,1-1,0 1,-1-1,1 1,0-1,0 1,0-1,0 0,0 0,0 1,0-1,0 0,0 0,0 0,1 0,-1 0,1-1,-1 1,0 0,1-1,-1 1,1-1,-1 1,1-1,0 0,-1 1,1-1,-1 0,1 0,0 0,-1 0,1-1,-1 1,1 0,-1-1,1 1,-1-1,1 1,-1-1,1 0,-1 1,1-1,-1 0,0 0,61-58,-58 54,0 0,0-1,-1 1,1-1,-1 0,0 0,0 0,-1 0,0 0,0 0,-1-1,1 1,-1-1,-1 1,1-1,-1 0,0 1,-1-1,0 1,0-1,0 1,0-1,-1 1,-2-4,-32-6,15 17</inkml:trace>
  <inkml:trace contextRef="#ctx0" brushRef="#br0" timeOffset="748.864">884 537,'0'20,"-4"10,-3 5,1 2,-3-5,-1-4,-3-2,0 0,-1-5,0-1,-1 1,-3-3,1 0,-1-3,2-4</inkml:trace>
  <inkml:trace contextRef="#ctx0" brushRef="#br0" timeOffset="987.262">716 594,'10'10,"2"7,5 6,-1 4,2 3,-3 0,2 0,-3 0,2-6,-3-1,2-5,-1-1,1-3,-2-4</inkml:trace>
  <inkml:trace contextRef="#ctx0" brushRef="#br0" timeOffset="1433.591">1308 1,'1'42,"-1"0,-2 0,-2 1,-2-2,-2 1,-1-1,-13 31,18-61,-7 12,1 1,2 0,0 1,1 0,2 0,0 0,2 1,1 0,0-1,2 2,1-23,0 0,0 1,0-1,0 0,1 0,-1 0,1-1,0 1,0 0,1-1,-1 1,1-1,0 1,-1-1,2 0,-1 0,0-1,0 1,1-1,-1 0,1 1,0-1,0-1,0 1,0-1,0 1,0-1,0 0,0-1,1 1,-1-1,0 0,0 0,1 0,-1 0,0-1,0 0,0 0,1 0,-1 0,0-1,2-1,47-25,-34 11</inkml:trace>
  <inkml:trace contextRef="#ctx0" brushRef="#br0" timeOffset="1686.48">970 368,'38'-10,"18"-3,4 1,-4 2,-6 3,-2 3,-5 2,-4 1,-4 1,-4 0,-2 1,-1-1,0 1,-1-1,-5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2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524 11,'-1'1,"1"-1,0 0,-1 0,1 1,-1-1,1 0,-1 0,1 1,-1-1,1 0,-1 0,1 0,-1 0,1 0,-1 0,1 0,-1 0,1 0,-1 0,1 0,-1 0,1 0,-1 0,1-1,-1 1,1 0,-1 0,1 0,-1-1,1 1,-1 0,1-1,0 1,-1 0,1-1,-1 1,1-1,0 1,0-1,-1 1,1 0,0-1,0 1,-1-1,1 1,0-1,0 1,0-1,0 1,0-1,0 0,0 1,0-1,0 0,-26 46,0 10,-2-1,-2-2,-3-1,-2-1,-21 21,-113 146,150-192,16-20,0-1,0 1,0-1,0 0,-1 0,1 0,-1 0,0-1,0 0,-1 1,1-1,0-1,-1 1,0-1,0 0,-1 1,-8-3</inkml:trace>
  <inkml:trace contextRef="#ctx0" brushRef="#br0" timeOffset="483.172">72 95,'0'-2,"-1"1,0 1,1-1,-1 0,1 0,-1 0,1 0,0 1,-1-1,1 0,0 0,0 0,0 0,-1 0,1 0,0 0,0 0,0 0,0 0,1 0,-1 1,0-1,0 0,1 0,-1 0,0 0,1 0,-1 0,1 1,-1-1,1 0,-1 0,1 1,-1-1,1 0,0 1,0-1,-1 0,1 1,0-1,0 1,0-1,-1 1,1 0,0-1,0 1,0 0,0 0,0 0,0-1,0 1,0 0,0 0,0 0,-1 0,1 1,0-1,1 0,13 18,0 0,-1 1,-1 0,-1 2,-1-1,0 1,-2 1,-1-1,2 7,13 30,108 281,-81-221,-48-117,-2-6</inkml:trace>
  <inkml:trace contextRef="#ctx0" brushRef="#br0" timeOffset="932.255">721 322,'5'0,"6"0,6 0,5 0,4 0,2 0,1 0,0 0,1 0,-1 0,-5-5,-2-2,-4 6,-11 2,-6 2</inkml:trace>
  <inkml:trace contextRef="#ctx0" brushRef="#br0" timeOffset="1178.803">692 491,'15'5,"9"1,5 0,4-1,-1-6,0-3,0-1,-2 0,-1 7,-5 2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4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462 1,'1'1,"0"0,0 0,0 0,0 0,-1 0,1 0,0 0,-1 0,1 0,-1 0,1 1,-1-1,0 0,1 0,-1 1,0-1,0 0,0 0,0 1,0-1,0 0,0 0,-1 1,1-1,0 0,-1 0,1 1,-1-1,1 0,-1 0,1 0,-1 0,0 0,0 0,0 0,1 0,-1 0,0 0,0 0,0-1,0 1,0 0,-1 0,-163 233,15-9,25-75,110-137</inkml:trace>
  <inkml:trace contextRef="#ctx0" brushRef="#br0" timeOffset="244.336">67 57,'9'34,"9"16,1 3,1-1,3-5,-2-6,-1-6,2-2,1-4,-3-1,0-5,-3-3,0 1,-3 2,1 1,-2 2,2-4,-3-5</inkml:trace>
  <inkml:trace contextRef="#ctx0" brushRef="#br0" timeOffset="566.737">603 509,'-3'23,"-1"-10,1 1,1 0,0 0,1 1,0-1,1 0,1 0,0 0,1 1,1-1,0-1,1 1,0 0,5 8,-7-18,1-1,-1 0,1 0,0 0,0-1,0 1,0-1,0 1,1-1,-1 0,1 0,-1-1,1 1,0-1,0 0,0 0,-1 0,1 0,0-1,0 1,0-1,0 0,0 0,0-1,0 1,0-1,0 0,0 0,0 0,-1 0,5-3,3 0,0-1,0-1,-1 0,0 0,0-1,0 0,-1-1,0 0,0-1,1-1,2-4,-1-1,0-1,-1 1,-1-2,0 1,-1-1,-1 0,-1-1,1-4,-7 17,1 0,-2 1,1-1,0 1,-1-1,0 1,0-1,0 1,-1 0,0 0,1-1,-2 1,1 0,0 0,-1 1,1-1,-1 0,0 1,0 0,-1 0,1 0,-1 0,1 0,-1 1,0-1,0 1,0 0,0 0,-1 1,1-1,0 1,-1 0,1 0,-1 0,1 1,-1 0,1 0,-1 0,0 0,1 1,-1-1,1 1,0 0,-1 1,-3 1,-12 3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3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0,'0'36,"2"-4,-2 0,-2 0,-1-1,-1 1,-1 0,-9 25,-43 157,55-213,1-11</inkml:trace>
  <inkml:trace contextRef="#ctx0" brushRef="#br0" timeOffset="252.303">1 227,'33'4,"17"3,4-1,-2-2,-1 0,-4-2,-5-1,-5 0,-4-1,-3-1,-6 6,-3 1,0 0,2-1,-4-1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40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453 606,'1'-1,"1"0,-1 0,1-1,-1 1,0-1,1 1,-1-1,0 1,0-1,0 0,-1 0,1 1,0-1,-1 0,1 0,-1 0,1 0,-1 0,0 0,0 0,0 1,0-1,0 0,0 0,-1 0,1 0,-1 0,1 0,-1 0,0 1,1-1,-1 0,0 0,0 1,0-1,-1 1,1-1,0 1,0-1,-1 1,1 0,-2-1,-76-35,41 33,-1 1,1 1,-1 3,1 1,-2 2,39-5,0 1,0 0,0-1,0 1,0 0,0 0,0 0,0 0,0 0,0 0,0 0,0 0,0 0,0 0,0 1,0-1,0 0,0 1,0-1,1 1,-1-1,0 1,0-1,0 1,0-1,1 1,-1 0,0 0,1-1,-1 1,0 0,1 0,-1 0,1 0,0 0,-1-1,1 1,-1 0,1 0,0 0,0 0,0 0,0 0,0 0,0 0,0 0,0 0,0 0,0 0,0 0,1 0,-1 0,0 0,1 0,-1 0,0 0,1 0,0 0,-1 0,1-1,-1 1,1 0,0 0,0-1,0 1,9 5,0 0,0-1,1 0,0 0,0-1,0-1,1 0,-1-1,1 0,0 0,-1-2,1 1,8-2,66 9,-86-8,1 0,0 0,0 0,-1 0,1-1,0 1,0 0,-1 0,1 0,0 0,0 1,-1-1,1 0,0 0,0 0,-1 1,1-1,0 0,-1 1,1-1,0 0,-1 1,1-1,0 1,-1-1,1 1,-1-1,1 1,-1 0,0-1,1 1,-1 0,1-1,-1 1,0 0,0-1,1 1,-1 0,0 0,0-1,0 1,0 0,0 0,0-1,0 1,0 0,0 0,0-1,0 1,0 0,-1 0,1-1,0 1,-1 0,1-1,0 1,-1 0,1-1,-1 1,1-1,-1 1,1 0,-1-1,1 0,-1 1,0-1,1 1,-1-1,0 1,-53 33,47-31,-41 23,18-12,0 2,2 1,0 1,0 2,2 0,1 2,-8 9,28-26,0 1,1 0,0 0,1 0,-1 0,1 1,0-1,0 1,1 0,0-1,0 1,1 0,0 1,0-1,1 0,-1 0,2 0,-1 0,1 0,0 0,0 0,1 0,0 0,0 0,1 0,0-1,0 1,0-1,1 0,0 0,0 0,1-1,3 5,-6-8,1 0,-1 0,0-1,1 1,-1-1,1 1,-1-1,1 0,0 0,-1 0,1 0,0-1,0 1,-1-1,1 1,0-1,0 0,0 0,0-1,0 1,-1 0,1-1,0 0,0 1,-1-1,1 0,0-1,-1 1,1 0,-1-1,1 1,-1-1,0 0,0 0,0 0,0 0,0 0,0 0,11-16</inkml:trace>
  <inkml:trace contextRef="#ctx0" brushRef="#br0" timeOffset="416.484">340 42,'-21'-37,"20"37,1-1,-1 1,0-1,1 1,-1 0,0-1,1 1,-1 0,0 0,0-1,1 1,-1 0,0 0,0 0,0 0,1 0,-1 0,0 0,0 0,1 0,-1 0,0 1,0-1,1 0,-1 0,0 1,0-1,1 0,-1 1,1-1,-1 1,0-1,1 1,-1-1,1 1,-1 0,1-1,-1 1,1-1,-1 1,1 0,0 0,-1-1,1 1,0 0,0-1,0 1,-1 0,1 0,0 0,0 0,-14 38,1 2,2-1,2 2,1-1,3 1,1 0,2 39,-7 55,-38 404,-18-141,29-225,36-172,-1 0,0 0,1 0,-1 0,0 0,0-1,0 1,-1 0,1 0,0-1,-1 1,1-1,-1 0,1 1,-1-1,0 0,1 0,-1 0,0 0,0 0,0 0,0 0,0-1,0 1,0-1,-10-1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1:21.9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142 125,'32'49,"-13"-25,1-1,1-1,0-1,2 0,1-2,0 0,1-2,1-1,5 1,239 84,14-36,3-44,-214-11,1-3,0-4,0-3,29-4,232-47,66-9,-99 29,262 32,-551 0,0-1,1 1,-1 1,0 1,0 0,0 0,0 1,0 1,-1 0,0 1,0 0,0 1,-1 0,0 1,-1 0,1 1,-1 0,-1 1,0 0,0 0,-1 1,-1 0,2 3,36 42,-13-91,-23 19,1 0,0 1,1 1,1 0,0 0,1 1,0 0,1 2,1-1,0 2,0 0,5-2,16-8,0 2,2 1,0 1,0 3,2 1,7 0,150-25,29 8,-85 18,-73 2,1 2,0 3,0 3,17 4,33-1,-63-3,142 13,0 23,-57-12,84 11,-198-29,0-2,0 0,1-2,-1 0,0-2,0-2,0 0,11-4,26-10,0-2,-1-4,-1-2,-1-3,-1-2,16-15,-46 28,-21 14,-1-1,1 0,-1-1,0 1,0-2,-1 1,1-1,-1 0,-1-1,1 1,-1-2,0 1,0 0,-1-1,0 0,-1 0,0-1,0 0,-3-7</inkml:trace>
  <inkml:trace contextRef="#ctx0" brushRef="#br0" timeOffset="5749.761">1 1706,'176'-37,"-162"35,0 0,0-1,0-1,0 0,0-1,-1 0,0-1,0-1,0 0,-1-1,0 0,-1-1,0 0,10-10,-26 64,1 19,2 0,4 0,2 0,5 14,-3-26,-2 0,-3 0,-1 0,-3 0,-3 0,-1-1,-3 0,-15 46,18-119,9-19,1 1,1 0,3 0,1 0,2 1,2 0,1 1,11-21,1 0,1 1,4 1,1 2,3 1,3 1,30-33,-41 56,-13 13,0 1,1 0,1 1,0 1,1 0,0 1,1 1,1 1,0 0,11-4,-25 14,1 0,-1 0,1 1,0 0,-1-1,1 2,0-1,-1 0,1 1,0 0,-1 0,1 0,-1 1,1 0,-1 0,0 0,0 0,0 0,0 1,0 0,0 0,-1 0,0 0,1 0,-1 1,0 0,-1-1,1 1,0 0,-1 0,0 1,0-1,-1 0,1 1,-1-1,0 1,0 0,0-1,-1 1,1 0,-1-1,0 1,-1 2,5 23,-2 0,-1 0,-2 0,-1 0,-1-1,-1 1,-2 0,-1-1,-1 0,-1-1,-2 0,-1 0,-1-1,-4 4,8-16,-1 0,-1 0,0-1,-1-1,0 0,-1 0,-1-1,0-1,0 0,-1-1,0-1,-1 0,0-1,-1-1,1-1,-1 0,-1-1,1 0,-1-2,-5 1,19-5,-1 0,0 0,1-1,-1 1,1-1,0 0,0 0,0-1,0 1,0-1,0 1,0-1,1-1,0 1,-1 0,1-1,0 0,1 1,-1-1,1 0,0-1,-1 1,2 0,-1-1,1 1,-1-1,1 1,0-1,1 1,-1-1,1 0,0 1,0-1,1 0,-1 1,1-1,0 0,0 1,0-1,1 1,0-1,0 1,0 0,0 0,3-3,8-19</inkml:trace>
  <inkml:trace contextRef="#ctx0" brushRef="#br0" timeOffset="6488.996">1891 1593,'-32'1,"0"1,0 2,0 1,1 1,0 2,0 1,0 1,2 2,-1 1,2 2,-11 7,29-16,0 1,0 0,1 1,0 0,1 1,0-1,0 2,1-1,0 1,0 0,1 0,1 1,0 0,0 0,1 0,1 1,-1-1,2 1,0 0,0 0,1 0,1 4,0-13,1 1,0 0,0-1,1 1,-1-1,1 0,-1 1,1-1,0 0,0 0,1 0,-1 0,1 0,-1 0,1-1,0 0,0 1,0-1,0 0,1 0,-1-1,0 1,1-1,-1 1,1-1,0 0,-1 0,1-1,0 1,-1-1,1 0,0 0,0 0,-1 0,1-1,0 0,-1 1,1-1,0-1,-1 1,1 0,-1-1,0 0,1 0,-1 0,0 0,0 0,0 0,0-2,27-16,-2-1,0-2,-1-1,-1-1,-1-2,2-1,185-194,-210 220,-1 1,0-1,-1 0,1 0,0 0,1 1,-1-1,0 1,0-1,1 1,-1-1,1 1,-1 0,1-1,0 1,-1 0,1 0,0 0,0 1,0-1,0 0,0 1,0-1,0 1,0-1,0 1,0 0,0 0,0 0,0 0,0 0,0 1,0-1,0 1,-1-1,1 1,0 0,0-1,0 1,0 0,-1 0,2 1,-1 8,-1 0,0 1,-1-1,0 0,-1 0,0 1,-1-1,0 0,0 0,-1 0,0-1,-1 1,0 1,-6 18,7-23,0 0,1 0,-1 1,1-1,1 1,-1 0,1-1,0 1,1 0,-1 0,1-1,1 1,-1 0,1 0,0 0,1-1,0 1,0-1,0 1,1-1,0 0,0 0,0 0,1 0,0 0,0-1,1 0,1 2,5-2,-1 0,1-1,-1-1,1 0,0-1,1 0,-1 0,0-1,0 0,1-1,-1-1,0 0,1 0,-1-1,0-1,0 1,0-2,-1 0,1 0,-1-1,0 0,0 0,0-2,6-4,13-6,-1-1,0-1,-1-2,-2 0,0-2,-1 0,-1-2,-2 0,0-2,-2 0,-1-2,-1 0,6-17,-19 38,36-103,-39 108,0 1,0-1,-1 0,0 0,1 0,-1 1,0-1,0 0,-1 0,1 0,-1 0,1 1,-1-1,0 0,0 1,0-1,0 1,0-1,-1 1,1-1,-1 1,0 0,0 0,0-1,0 1,0 1,0-1,0 0,0 0,-1 1,1 0,-1-1,1 1,-1 0,0 0,1 0,-1 1,0-1,-5 1,-1-1,1 2,0-1,0 1,-1 1,1 0,0 0,0 0,0 1,1 0,-1 0,1 1,0 0,0 1,0-1,0 1,1 1,0-1,0 1,0 0,1 1,-1-1,2 1,-1 0,-3 7,7-12,1-1,-1 1,0 0,1-1,-1 1,1 0,-1 0,1 0,0-1,0 1,0 0,0 0,0 0,0 0,0-1,1 1,-1 0,1 0,-1 0,1-1,0 1,0 0,0-1,0 1,0-1,0 1,0-1,0 1,0-1,1 0,-1 0,1 0,-1 1,1-1,-1 0,1-1,-1 1,1 0,0 0,1 0,80 19,-73-19,16 3,-19-5,-1 1,0 0,0 0,0 1,0 0,0 0,0 0,0 1,0-1,0 1,-1 1,1-1,-1 1,1 0,-1 1,0-1,0 1,-1 0,1 0,-1 0,0 1,0-1,0 1,0 0,-1 0,0 1,0-1,1 4,-1 8,-1-1,-1 1,0 0,-1 0,-1-1,-1 1,0 0,-1-1,-1 1,-2 4,4-9,2-12,-1 2,0 0,0-1,0 1,0 0,0 0,1-1,-1 1,1 0,-1 0,1 0,0 0,0 0,0 0,0 0,0 0,0 0,0 0,1 0,-1-1,1 1,-1 0,1 0,0 0,0-1,0 1,0 0,0-1,0 1,0-1,1 1,-1-1,0 1,1-1,-1 0,1 0,-1 0,1 0,0 0,0 0,1 1,43-15,-23 4</inkml:trace>
  <inkml:trace contextRef="#ctx0" brushRef="#br0" timeOffset="6888.057">3387 1480,'-37'17,"-1"2,2 1,1 2,1 2,-22 19,49-37,-1 0,-3 0,-1 0,2 2,-1-1,1 2,0-1,1 1,0 0,0 1,1 0,0 1,1 0,0 0,1 0,0 1,1 0,1 0,-1 0,2 1,0-1,0 4,3-13,0 0,1 1,-1-1,1 0,0 0,0 0,1 0,-1 0,0 0,1 0,0 0,0-1,0 1,0-1,0 1,0-1,1 0,-1 0,1 0,-1 0,1 0,0 0,0-1,0 1,0-1,0 0,0 0,0 0,0 0,0-1,2 1,4 0,0 0,0 0,1-1,-1-1,0 1,1-1,-1-1,0 0,0 0,5-2,13-10,1 0,-2-2,0 0,-1-2,-1-1,-1-1,0-1,-2-1,0 0,-2-2,0 0,-2-2,6-12,31-24,-52 63,0-1,0 1,-1 0,1-1,0 1,-1 0,1 0,0 1,-1-1,0 0,1 0,-1 1,0-1,1 1,-1-1,0 1,0-1,0 1,-1 0,1-1,0 1,-1 0,1 0,-1 0,1-1,-1 1,0 0,0 0,0 0,0 0,0 0,0 0,0-1,-1 1,1 0,-1 0,1 0,0 1,0 41,-2-38,1 0,0 1,1-1,-1 0,1 0,1 1,-1-1,1 0,0 1,0-1,1 0,0 0,0 0,1 0,-1-1,1 1,0-1,1 1,-1-1,1 0,0 0,0-1,1 1,-1-1,5 3,-2-2,0-2,0 1,1-1,-1 0,1-1,-1 0,1 0,0-1,0 1,0-2,0 1,-1-1,1 0,0-1,0 0,0 0,0-1,-1 0,1 0,0-1,-1 0,0 0,0-1,2-1,7-4</inkml:trace>
  <inkml:trace contextRef="#ctx0" brushRef="#br0" timeOffset="8373.27">3979 1875,'55'-18,"-2"-3,-1-2,0-2,-2-2,-1-3,-1-2,-2-1,36-35,-55 43,-1-1,-1-1,-1-1,-2-1,-1-1,-1-1,-1-1,-2 0,-2-1,0-1,-3-1,3-11,-13 38,0 0,-1 0,0 0,0 0,-1 0,0 0,0 0,-1 0,0 0,0 0,-1 0,-2-6,3 11,0 0,-1 0,1 0,-1 0,1 0,-1 0,0 1,0-1,0 1,0 0,-1-1,1 1,-1 0,1 0,-1 1,0-1,0 0,0 1,1 0,-1-1,-1 1,1 1,0-1,0 0,0 1,0-1,-1 1,1 0,0 0,0 0,-1 1,1-1,0 1,-10 3,1 1,0 1,0 0,1 1,0 0,0 0,1 1,0 1,0 0,0 0,2 0,-1 2,1-1,0 1,1 1,4-8,-14 16,2 0,0 2,1 0,2 0,0 1,1 1,1 0,2 0,0 1,2 0,0 0,2 1,1 0,1-1,1 1,3 26,-1-43,0 1,1-1,1 0,0 1,0-1,0-1,1 1,0 0,1-1,0 0,1 0,-1 0,1-1,1 0,-1 0,1 0,1-1,-1 0,1-1,0 1,0-1,1-1,-1 0,1 0,0-1,0 0,0 0,1-1,3 1,8-2,-1 0,1-2,0 0,-1-1,1-1,-1-1,0 0,0-2,-1-1,1 0,-2-1,16-9,20-13,-1-4,-1-1,25-24,-31 23,-1-3,-2-1,-2-3,-1-1,-3-1,-2-2,-1-2,-3-1,-2-2,3-12,-26 51,0 0,-1 0,0 0,-1 0,-1-1,0 0,-1 1,0-1,-1 0,-1 0,-1-9,1 21,-1-1,1 1,-1 0,0 0,0-1,0 1,0 0,0 0,-1 0,1 0,-1 0,1 1,-1-1,0 0,1 1,-1-1,0 1,0 0,0-1,0 1,0 0,-1 0,1 0,0 1,0-1,-1 1,1-1,0 1,-1-1,1 1,-1 0,1 0,0 1,-1-1,0 0,-81 30,50-4,1 1,1 2,2 1,0 1,2 2,2 0,1 2,2 1,1 1,2 1,1 1,1 4,11-32,1 2,0-1,1 1,0-1,0 1,2 1,0-1,0 1,1-1,1 1,0-1,1 1,1 0,0 0,0-1,2 1,-1-1,2 0,0 1,0-2,2 1,-1 0,1-1,1 0,0 0,1-1,5 5,-1-8,0 0,0-1,1-1,-1 0,1 0,1-2,-1 1,1-2,0 0,0-1,0 0,0-1,0 0,0-1,0-1,0 0,0-1,9-3,4-1,0-2,0-1,0-1,-1-1,-1-1,0-1,0-2,-2 0,0-2,0 0,-2-2,0 0,-1-2,0-2,-7 11,105-105,-87 58,-30 58,-1 0,0 0,1 0,-1 0,0-1,0 1,0 0,0 0,0 0,0 0,0-1,0 1,0 0,-1 0,1 0,0 0,-1 0,1 0,-1-1,1 1,-1 0,0 0,1 1,-1-1,0 0,0 0,1 0,-1 0,0 1,0-1,0 0,0 1,0-1,0 1,0-1,0 1,0-1,-1 1,1 0,0-1,0 1,0 0,0 0,-1 0,1 0,0 0,0 0,0 0,0 1,0-1,-1 0,1 1,-1-1,-12 4,0 0,0 1,0 0,1 1,0 1,0 0,0 0,1 2,0-1,1 2,0-1,0 2,-7 3,1 2,0 0,1 1,1 1,1 1,0 0,-1 4,11-17,1-1,0 1,1 0,-1 0,1 0,0 0,0 0,1 0,0 1,0-1,0 1,1-1,0 0,0 1,1-1,0 1,0-1,0 0,1 1,0-1,0 0,1 0,-1 0,1-1,1 1,-1-1,5 6,3-2,0 0,1-1,0-1,1 1,0-2,0 0,1 0,-1-2,1 1,0-2,0 0,0 0,1-1,-1-1,1-1,-1 0,1-1,-1 0,0-1,0-1,11-3,22-6,-1-3,0-1,-1-3,-1-1,-1-3,-1-1,-1-2,-1-2,-1-1,-2-2,-1-2,15-19,-29 32,-1-1,0-1,-2-1,0-1,-2 0,-1-1,-1-1,-1 0,-1-1,-1-1,-2 0,-1 0,-1-1,-1 0,-1-1,-2 1,-1-2,-3 27,1 0,0-1,-1 1,0 0,0 0,0 0,-1 0,1 0,-1 0,0 0,0 0,0 0,-1 0,1 0,-1 0,0 1,0-1,0 1,-1-1,1 1,-1 0,0 0,0 0,0 0,0 1,0-1,-1 1,1-1,-1 1,1 1,-1-1,0 0,0 1,0 0,0 0,0 0,0 0,-3 0,0 3,0-1,0 1,0 0,1 0,-1 1,0 0,1 0,-1 0,1 1,0 0,1 0,-1 1,1-1,-1 1,1 1,1-1,-1 1,1-1,0 1,0 1,0 0,-60 146,58-137,-3 15,0 1,2 0,2 0,1 0,1 0,1 1,3-1,0 1,2-1,1 0,2 1,7 20,62 128,-37-121,-38-60,1 1,0-1,-1 0,1 0,-1 0,1 0,0 0,-1 0,1 1,-1-1,1-1,0 1,-1 0,1 0,0 0,-1 0,1 0,-1 0,1-1,-1 1,1 0,0 0,-1-1,1 1,-1-1,1 1,-1 0,0-1,1 1,-1-1,1 1,-1-1,0 1,1-1,-1 1,0-1,0 1,1-1,-1 0,0 1,0-1,0 1,0-1,0 0,0 1,0-1,0 1,0-1,0 0,0 1,0-1,0 1,0-1,-1 0,1 1,0-1,0 1,-1-1,1 1,0-1,-1 1,1-1,0 1,-1-1,1 1,-1-1,1 1,-1 0,0-1,1-3,-1-17</inkml:trace>
  <inkml:trace contextRef="#ctx0" brushRef="#br0" timeOffset="9401.107">7846 943,'-17'80,"-22"230,9-19,31-264,0-21,0 0,0 0,-1 0,0 1,0-1,-1 0,0 0,0 0,0 0,-1 0,0 0,0-1,0 1,-1 0,-1 1,-8 4</inkml:trace>
  <inkml:trace contextRef="#ctx0" brushRef="#br0" timeOffset="9590.508">7479 1423,'43'-9,"29"-4,12 1,1 2,-10 3,-7 2,-10 3,-11 6,-4 3,-3-1,-5 0,-3-2,2-2,1 0,-6-1</inkml:trace>
  <inkml:trace contextRef="#ctx0" brushRef="#br0" timeOffset="9840.584">8523 1339,'-19'14,"0"1,1 1,1 1,0 0,1 1,1 1,1 1,0 0,2 0,0 2,2-1,-4 12,12-28,1-1,0 1,0 0,0 0,1-1,0 1,0 0,0 0,0 0,1-1,0 1,0 0,0-1,1 1,-1 0,1-1,0 0,0 1,1-1,-1 0,1 0,0 0,0-1,0 1,1-1,-1 0,1 0,0 0,0 0,0 0,0-1,0 0,0 0,1 0,-1 0,1-1,0 1,-1-1,1-1,0 1,0-1,-1 1,4-1,7-1,1 1,-1-2,1 0,-1-1,0 0,0-2,0 1,0-2,-1 0,0-1,0 0,-1-1,0 0,0-1,-1-1,0 0,-1-1,0 0,-1 0,0-1,0-1,5-9,-13 18,1 1,-1-1,0 0,0 1,0-1,0 0,-1 0,0 0,0-1,0 1,0 0,0 0,-1-1,0 1,0 0,0-1,0 1,-1 0,0 0,0-1,0 1,0 0,-1 0,1 0,-1 0,0 0,0 1,-1-1,1 0,-1 1,1 0,-1 0,0 0,-1 0,1 0,0 0,-1 1,0-1,1 1,-1 0,0 1,0-1,-1 0,-80-15,59 16</inkml:trace>
  <inkml:trace contextRef="#ctx0" brushRef="#br0" timeOffset="12276.134">1186 2863,'14'99,"-5"1,-4 0,-4 31,-1-103,-2 195,2-215,0 0,-1-1,0 1,0 0,-1 0,0 0,0-1,-1 1,0-1,0 0,-1 0,1 0,-2 0,1-1,-1 1,0-1,0 0,-1-1,1 1,-1-1,-1 0,1-1,-2 1,7-4,-1-1,0 0,1 1,-1-1,0 0,0 0,1 0,-1 0,0-1,1 1,-1 0,0-1,1 1,-1-1,0 0,1 1,-1-1,1 0,-1 0,1 0,0 0,-1 0,1 0,0 0,0-1,0 1,0 0,0-1,0 1,0-1,0 1,0-1,1 1,-1-1,1 0,-1 1,1-1,-1 0,1 0,-6-71,10 43,2 0,1-1,1 2,2-1,1 1,10-18,10-16,2 2,2 1,4 2,1 1,4 3,1 1,3 3,2 1,19-11,-58 49,1 0,1 1,0 0,0 1,1 1,0 0,0 1,1 0,0 2,0-1,1 2,0 0,-12 4,-1 0,1 0,0 1,-1 0,1 0,-1 0,0 0,1 0,-1 1,0-1,0 1,0 0,0 0,0 0,0 0,-1 1,1-1,-1 1,1-1,-1 1,0 0,0 0,0 0,-1 0,1 1,-1-1,1 0,-1 1,0-1,0 1,-1-1,1 1,-1-1,6 123,-10-100,-2 0,-2 0,0-1,-1 0,-1-1,-2 1,0-2,-2 0,0-1,-2 0,-13 14,19-21,0-1,-1 0,0 0,-1-1,0-1,-1 0,-1-1,0 0,0-1,-1-1,0 0,-1-1,0-1,0 0,-1-1,1-1,-1-1,0 0,-1-1,1-1,-1 0,-7-2,23 0,-1 0,1 0,-1-1,1 1,-1-1,1 0,0 0,-1 0,1 0,0 0,0 0,0 0,0-1,0 1,0-1,0 0,0 0,0 1,1-1,-1 0,1 0,0 0,-1-1,1 1,0 0,0 0,0-1,1 1,-1-1,1 1,-1-1,1 1,0-1,-1 1,2 0,-1-1,0 1,0-2,30-92,-8 56,1 5</inkml:trace>
  <inkml:trace contextRef="#ctx0" brushRef="#br0" timeOffset="12986.628">2371 2807,'-35'23,"2"1,1 2,0 2,2 0,-24 31,53-58,-5 7,-8 5,0 0,2 2,0 0,0 0,1 1,1 0,1 1,0 0,2 0,-1 2,8-16,-1 0,1 0,0 0,0 0,0 0,0 0,1 0,-1 1,1-1,0 0,0 0,0 0,0-1,0 1,1 0,-1 0,1-1,0 1,0-1,0 1,0-1,0 0,1 0,-1 0,0 0,1 0,0 0,-1-1,1 1,0-1,0 0,0 0,0 0,0 0,0 0,0-1,0 1,0-1,0 0,0 0,1 0,-1 0,0-1,0 1,0-1,0 0,0 0,0 0,0 0,0 0,-1-1,1 1,0-1,-1 0,1 0,40-20,-1-1,-1-3,-1-1,-2-2,0-1,-2-2,-2-2,-1-1,-2-1,15-24,-23 37,-11 41,-12 30,13 92,-12-134,1-1,0 1,0-1,1 0,-1 0,1 0,0 0,0 0,1-1,-1 1,1-1,0 0,0 0,1 0,-1-1,1 0,0 0,0 0,0 0,0 0,0-1,0 0,2 0,6 1,0 0,0-1,0-1,1 0,-1-1,0 0,1-1,-1 0,0-1,0-1,0 0,0-1,0 0,-1-1,0 0,9-6,180-127,-165 110,-7 3,0-2,-2-1,-1 0,-1-3,-1 0,-2-1,-1-1,-2-1,-1-2,-2 4,-3 0,0 0,-2-2,-1 1,-2-1,-2-1,-1 1,-1-1,-1-33,-3 67,1 0,-1 0,1 0,-1 0,0 0,0-1,1 1,-1 0,0 0,0 0,0 0,0-1,0 1,0 0,-1 0,1 0,0-1,0 1,-1 0,1 0,-1 0,1 0,-1 0,0 0,1 0,-1 0,0 0,0 0,0 0,1 1,-1-1,0 0,0 0,0 1,0-1,0 1,0-1,-1 1,1-1,0 1,0-1,0 1,0 0,-1 0,1 0,0 0,0 0,0 0,-1 0,1 0,0 0,0 1,0-1,0 0,0 1,-1-1,1 1,0-1,0 1,0-1,0 1,0 0,0 0,0-1,0 2,-6 10,0 0,1 1,0 0,1 1,0-1,1 1,1 0,0 0,-1 13,-1-1,-4 45,2 0,3 0,4 1,3 8,-1 40,-13 45,-4-93,6-88,3-3</inkml:trace>
  <inkml:trace contextRef="#ctx0" brushRef="#br0" timeOffset="13536.792">3077 2581,'363'-39,"-156"19,-194 16,1 0,-1-1,0-1,0 0,-1-1,0 0,0-1,-1 0,0-1,0 0,-1 0,0-2,0 1,-1-1,-1 0,0-1,-1 0,0 0,0-1,-1 0,-1 0,-1 0,1-4,6-5,25-41,-43 97,-136 396,138-414,1 1,0-1,1 1,0-1,2 1,0 0,1 0,1 0,0 0,1-1,1 1,0-1,2 1,0 1,-3-14,0 0,0-1,1 1,-1-1,1 1,0-1,0 0,0 0,0 0,0 0,1 0,-1-1,1 0,0 0,-1 0,1 0,0 0,0-1,1 0,-1 1,0-2,0 1,1 0,-1-1,0 0,0 0,1 0,-1-1,0 1,1-1,-1 0,0 0,133-56,-128 52,24-13,-19 9,0 1,1 0,0 1,1 1,0 0,0 1,0 0,0 2,10-2,-24 5,0 0,0 0,0 0,0 0,0 0,0 0,0 0,0 1,0-1,0 1,0 0,0-1,0 1,0 0,0 0,-1 0,1 0,0 1,-1-1,1 0,-1 1,1-1,-1 1,0 0,1-1,-1 1,0 0,0-1,0 1,-1 0,1 0,0 0,-1 0,1 0,-1 0,0 0,1 0,-1 0,0 2,-13 88,7-65,5-25,-6 89,6-89,2 1,-1 0,0 0,1-1,-1 1,1 0,0 0,-1-1,1 1,1 0,-1-1,0 0,1 1,-1-1,1 0,0 1,0-1,0 0,0 0,0 0,0-1,0 1,0 0,1-1,-1 0,1 1,-1-1,1 0,0 0,0-1,33-5,-22-4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1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11,'-17'12,"8"13,1 2,1-1,1 1,2 0,0 0,2 4,-27 238,28-258,0 1,1-1,1 0,-1 0,2 1,-1-1,2 0,0 0,0 0,1-1,0 1,5 8,-8-18,-1 0,1-1,-1 1,1-1,0 1,-1 0,1-1,0 0,0 1,-1-1,1 1,0-1,0 0,0 1,0-1,0 0,-1 0,1 0,0 0,0 0,0 0,0 0,0 0,0 0,-1 0,1 0,0-1,0 1,0 0,0-1,0 1,-1 0,1-1,0 1,0-1,-1 1,1-1,0 0,-1 1,1-1,-1 0,1 1,-1-1,1 0,-1 0,1 1,-1-2,27-40,-25 38,151-297,-39 56,-98 215,-16 30,0 0,0-1,0 1,0 0,1-1,-1 1,0 0,0-1,1 1,-1 0,0-1,1 1,-1 0,0-1,1 1,-1 0,0 0,1 0,-1-1,1 1,-1 0,0 0,1 0,-1 0,1 0,-1 0,1 0,-1 0,0 0,1 0,-1 0,1 0,-1 0,0 0,1 0,-1 0,1 1,-1-1,0 0,1 0,-1 0,1 1,-1-1,0 0,1 0,-1 1,0-1,0 0,1 1,-1-1,0 0,0 1,1-1,-1 0,0 1,0-1,0 1,0-1,0 0,0 1,1-1,-1 1,0-1,0 1,0-1,0 0,0 1,-1-1,1 1,6 142,-8-91,2-12,10 193,-1-183,-3 1,-3 1,-1-1,-3 0,-2 0,-6 29,2-32,2-6,-2 0,-2-1,-2 0,-1 0,-3 3,7-26,0 0,-2-1,0 0,0 0,-2-1,0-1,-1 0,0 0,-1-1,-1-1,0 0,-10 5,24-16,-1-1,1 0,0 0,-1 0,1 0,-1 0,1 0,-1 0,0-1,1 1,-1-1,0 1,1-1,-1 1,0-1,0 0,0 0,1 0,-1 0,0 0,0 0,1 0,-1-1,0 1,1-1,-1 1,0-1,1 0,-1 0,0 1,1-1,0 0,-1 0,1-1,-1 1,1 0,0 0,0-1,0 1,0 0,0-1,0 1,0-1,0 0,0 1,1-1,-1 0,1 1,-1-1,1 0,0 1,0-1,0 0,0 0,0 0,-2-25,2 0,1 0,1 1,2-1,0 1,2-1,1 1,1 1,9-23,17-62,-1-38,-32 124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2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1,'0'4,"5"3,6-1,6-2,6 0,2-2,3-1,-4-5,-1-2,-4-1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2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31,'5'0,"6"0,6 0,5 0,4 0,2-5,1-2,1 1,-1 1,0 1,0 2,0 1,-1 1,-4 4,-12 3,-7 0</inkml:trace>
  <inkml:trace contextRef="#ctx0" brushRef="#br0" timeOffset="252.796">86 199,'19'5,"12"2,4-1,2-1,-1-2,-2 0,-2-2,-6-1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21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32,'-5'14,"-3"8,0 0,2 1,0 0,2 0,0 1,2-1,0 11,2-31,0 1,1-1,0 1,-1-1,1 1,0-1,1 1,-1-1,1 0,-1 0,1 0,0 0,0 0,0 0,1 0,-1 0,1-1,-1 0,1 1,0-1,0 0,0 0,0 0,0-1,1 1,-1-1,0 0,1 0,-1 0,1 0,-1 0,1-1,-1 0,1 1,0-1,-1-1,1 1,-1 0,1-1,-1 0,1 0,-1 0,1 0,-1-1,0 1,0-1,0 0,0 0,0 0,0 0,1-1,4-2,0 0,0-1,-1 0,0-1,0 0,0 0,-1 0,0-1,0 1,-1-2,0 1,0 0,-1-1,0 0,-1 0,1 0,-2-1,0 1,0-1,0 1,-1-1,-1 1,0-1,0-6,-1 11,0 1,0 0,-1 0,1-1,-1 1,0 0,0 0,-1 1,1-1,-1 0,1 1,-1-1,0 1,0 0,-1 0,1 0,-1 1,1-1,-1 1,0 0,0 0,0 0,0 0,-1 1,1-1,0 1,0 0,-5 0,-12-2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8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30,'17'46,"23"108,-41 241,-19-266,20-129,0 0,0 0,1-1,-1 1,0 0,0 0,1 0,-1 0,0 0,0 0,1 0,-1 0,0 0,0 0,1 0,-1 0,0 0,0 0,1 0,-1 0,0 0,1 0,-1 0,0 0,0 1,0-1,1 0,-1 0,0 0,0 0,1 1,-1-1,0 0,0 0,0 0,0 1,1-1,-1 0,0 0,0 0,0 1,0-1,0 0,0 0,0 1,0-1,0 0,0 1,0-1,0 0,16-22,26-78,-4-1,13-58,-22 59,6 2,36-72,-112 261,29-70</inkml:trace>
  <inkml:trace contextRef="#ctx0" brushRef="#br0" timeOffset="326.371">284 650,'0'34,"4"11,7-3,7-12,4-17,-1-15,0-7,-3-7,-4-6,-6-4,-3-2,-3-1,-6 4,-8 7,-6 6,0 5</inkml:trace>
  <inkml:trace contextRef="#ctx0" brushRef="#br0" timeOffset="876.224">565 622,'-5'10,"0"0,1 1,0-1,1 1,0 0,1 0,0 0,1 1,0-1,1 0,0 0,0 1,2 6,-1-16,-1-1,0 1,1-1,-1 1,1-1,0 1,-1-1,1 0,0 1,0-1,0 0,0 0,0 1,0-1,0 0,0 0,0 0,0 0,1-1,-1 1,0 0,1 0,-1-1,1 1,-1-1,0 1,1-1,-1 0,1 0,0 1,-1-1,1 0,-1 0,1 0,-1-1,1 1,-1 0,1-1,-1 1,1-1,-1 1,0-1,1 1,-1-1,0 0,1 0,-1 0,0 0,1-1,59-55,-50 42,51-41,-61 55,1 1,-1 0,0 0,0 0,0 0,0 0,0 0,0 0,1 0,-1 1,0-1,0 0,0 1,0-1,0 1,0-1,0 1,0-1,0 1,0 0,0-1,-1 1,1 0,0 0,0 0,-1-1,1 1,0 0,-1 0,1 0,-1 0,1 0,-1 0,0 1,1-1,-1 0,0 0,0 0,0 0,0 0,0 0,0 1,0-1,-1 52,-27 151,24-173,-1-2,-1 1,-1-1,-2 0,-1 0,-11 23,-34 9,54-60,-1 1,1-1,-1 0,1 0,-1 0,0 0,1-1,-1 1,0 0,0-1,0 1,1-1,-1 0,0 1,0-1,0 0,0 0,1 0,-1 0,0-1,0 1,0 0,0-1,1 0,-1 1,0-1,0 0,1 0,-1 0,1 0,-1 0,1 0,-1 0,1 0,0-1,-1 1,1 0,0-1,0 1,0-1,-1-1,-1-8,1 0,0 0,0 0,1 0,1-1,0 1,0 0,1 0,0 0,1 0,1 0,-1 0,2 0,0 0,3-7,-4 11,6-22,-1 4</inkml:trace>
  <inkml:trace contextRef="#ctx0" brushRef="#br0" timeOffset="1379.841">961 1,'-18'39,"-5"148,-11 12,12-58,22-137,0 0,0-1,0 1,0-1,1 1,-1-1,1 1,0-1,0 1,0-1,1 0,-1 1,1-1,0 0,0 0,0 0,0 0,0-1,1 1,-1 0,1-1,0 0,0 0,0 0,0 0,0 0,0 0,0-1,0 1,1-1,-1 0,1 0,-1-1,1 1,-1 0,1-1,-1 0,1 0,0 0,-1-1,1 1,-1-1,1 1,-1-1,1-1,-1 1,1 0,50-35,-44 19</inkml:trace>
  <inkml:trace contextRef="#ctx0" brushRef="#br0" timeOffset="1627.058">678 311,'29'-4,"19"-3,6 1,-1 1,-5 2,-6 1,-5 1,-4 0,-3 1,-7 0</inkml:trace>
  <inkml:trace contextRef="#ctx0" brushRef="#br0" timeOffset="1979.003">1243 424,'33'-4,"17"-3,4 1,-3-3,-9-6,-12 0</inkml:trace>
  <inkml:trace contextRef="#ctx0" brushRef="#br0" timeOffset="2232.899">1412 143,'0'38,"0"18,0 4,0-4,0-6,0-7,0-6,0-4,0-4,0-1,0-6</inkml:trace>
  <inkml:trace contextRef="#ctx0" brushRef="#br0" timeOffset="2883.938">1751 86,'0'2,"-14"42,2 1,1 1,3-1,2 1,0 37,6-76,0 0,1 1,0-1,0 0,0 0,1 0,0 0,1 0,-1-1,1 1,0-1,1 1,0-1,0 0,0-1,1 1,2 2,-3-7,-1 0,1-1,-1 0,1 1,0-1,-1-1,1 1,-1 0,1-1,-1 0,1 0,-1 0,1 0,-1 0,0-1,1 0,-1 1,0-1,0-1,0 1,-1 0,1 0,0-1,-1 0,0 1,0-1,1 0,-2 0,1-1,0 1,-1 0,1 0,-1-1,0 1,0-1,90-216,-58 178,-31 72,-19 46,4 1,4 0,-1 70,12 326,-2-462,1 1,-2-1,0 1,0-1,-1 1,0-1,-1 0,-1 0,1 0,-2 0,0-1,0 0,0 0,-1 0,-3 2,8-11,0 1,-1-1,0 1,1-1,-1 1,0-1,0 0,0 0,0 0,0 0,0 0,0 0,0-1,0 1,0-1,0 1,-1-1,1 0,0 0,0 0,0 0,-1 0,1-1,0 1,0-1,0 1,0-1,0 0,0 0,0 0,0 0,0 0,0 0,0 0,0-1,1 1,-1-1,1 1,-1-1,1 1,-1-1,1 0,0 0,0 0,0 0,0 0,0 0,1 0,-1 0,0 0,1 0,0-1,-1 1,1-2,-3-24,0 0,2 0,2-1,0 1,2 0,1 0,1 0,1 1,8-20,-5 17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4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283 213,'-4'-3,"0"-1,-1 1,1 0,-1 1,1-1,-1 1,0 0,0 0,0 0,0 1,0 0,0 0,0 0,0 1,-1-1,1 1,0 1,0-1,0 1,-1-1,1 2,0-1,0 0,0 1,0 0,1 0,-1 1,0-1,1 1,0 0,-1 0,1 0,1 1,-1 0,0-1,1 1,0 0,0 1,0-1,0 1,1-1,-1 1,1 0,0 0,-1 5,1-8,1 0,-1 0,0 0,1 1,-1-1,1 1,0-1,0 1,0-1,0 1,0 0,1 0,-1-1,1 1,-1 0,1 0,0 0,0-1,1 1,-1 0,0 0,1 0,0-1,0 1,0 0,0-1,0 1,0-1,1 1,-1-1,1 0,-1 1,1-1,0 0,0 0,0 0,0 0,0-1,1 1,-1-1,1 1,-1-1,1 0,-1 0,3 1,3-3,0 0,0-1,0 1,0-2,-1 1,1-1,0 0,-1-1,0 0,0 0,0 0,0-1,-1 0,0-1,0 1,0-1,-1 0,1-1,30-25,144-109,-179 140,1 0,-1 0,0 0,1 0,-1 1,1-1,-1 0,1 1,0-1,-1 1,1 0,0-1,-1 1,1 0,0 0,-1 0,1 0,0 0,-1 1,1-1,0 0,-1 1,1 0,-1-1,1 1,-1 0,1-1,-1 1,1 0,-1 0,0 0,0 0,1 1,-1-1,0 0,0 0,0 1,0-1,0 1,0-1,-1 1,1-1,0 1,-1-1,0 1,1 0,13 80,-17 177,4-250,-1-1,0 0,-1 0,0 1,0-1,-1 0,0 0,0 0,-1 0,0 0,0-1,-1 1,0-1,0 0,-1 0,0 0,0-1,0 1,-1-1,0-1,-1 1,1-1,-1 0,0 0,3-3,-87 32,89-33,0-1,-1 0,1 1,-1-1,1 0,0 0,-1-1,1 1,-1 0,1-1,0 0,-1 1,1-1,0 0,0 0,-1 0,1-1,0 1,0 0,0-1,1 1,-1-1,0 0,0 0,1 1,-1-1,1 0,0 0,0-1,-1 1,1 0,1 0,-1 0,0-1,0 1,1-1,-1 0,0-4,1 0,-1 0,1 0,0 0,1 0,-1 0,2 0,-1 0,1 1,0-1,0 0,0 1,1-1,0 1,1 0,-1 0,1 0,1 1,-1-1,1 1,108-92,-106 93,0-1,0 0,0 1,0 0,1 0,-1 1,1 0,0 0,0 1,0 0,0 0,0 1,1 0,-1 0,5 1,9 4</inkml:trace>
  <inkml:trace contextRef="#ctx0" brushRef="#br0" timeOffset="369.324">0 693,'24'0,"17"0,7 0,5 0,-2-5,0-1,1 0,1 1,1 2,-3 1,-2 0,-3 2,-6 0,-3 0,-5 0,-2 1,-2 4,-5 1</inkml:trace>
  <inkml:trace contextRef="#ctx0" brushRef="#br0" timeOffset="896.799">57 976,'94'-32,"86"-17,-179 48,0 1,0-1,0 0,0 1,0-1,1 1,-1-1,0 1,0 0,0 0,1-1,-1 1,0 0,0 0,1 0,-1 0,0 0,0 1,1-1,-1 0,0 1,0-1,0 0,0 1,1 0,-1-1,0 1,0-1,0 1,0 0,0 0,0 0,-1 0,1 0,0-1,0 1,-1 1,1-1,0 0,-1 0,1 0,-1 0,0 0,1 0,-1 1,0-1,1 0,-1 0,0 1,0-1,0 0,0 0,0 1,-1-1,1 0,0 0,-1 0,1 1,0-1,-1 0,0 0,-10 14,-1-2,-1 0,0 0,-1-1,-1-1,1 0,-4 1,-17 14,26-20,2-2,1-1,0 1,0-1,0 2,1-1,-1 1,1-1,0 1,0 1,1-1,0 1,0 0,0 0,0 0,1 0,0 1,1-1,-1 1,1 0,0 0,1 0,0 0,0 0,0 0,1 7,1-12,0 1,1-1,-1 0,0 1,1-1,-1 0,1 0,0 0,0 0,0 0,0 0,0-1,0 1,0-1,1 0,-1 1,0-1,1 0,-1 0,1 0,-1-1,1 1,0-1,-1 1,1-1,0 0,-1 0,1 0,0 0,-1 0,2-1,83-20,29-32,-92 39</inkml:trace>
  <inkml:trace contextRef="#ctx0" brushRef="#br0" timeOffset="1496.937">1101 298,'-17'39,"-6"107,-50 150,27-172,45-122,0 0,0 0,0 0,1 1,-1-1,1 0,0 0,-1 0,1 0,0 1,0-1,0 0,1 0,-1 0,0 0,1 1,0-1,-1 0,1 0,0 0,0 0,0 0,0-1,0 1,1 0,-1 0,0-1,1 1,0-1,-1 1,1-1,0 1,0-1,-1 0,1 0,0 0,0 0,0 0,0-1,1 1,-1-1,0 1,0-1,0 0,2 1,167-2,-169 1,0 0,0 0,0 0,1-1,-1 1,0-1,0 1,0-1,0 0,0 0,0 0,0 0,0 0,0 0,0 0,0-1,-1 1,1-1,-1 1,1-1,-1 0,0 0,1 0,-1 1,1-3,-2-7</inkml:trace>
  <inkml:trace contextRef="#ctx0" brushRef="#br0" timeOffset="1736.165">847 636,'34'0,"15"0,5 0,-3 0,-4-4,-6-3,-5 1,-9 2</inkml:trace>
  <inkml:trace contextRef="#ctx0" brushRef="#br0" timeOffset="2164.46">1214 72,'9'-4,"14"-7,0 1,0 0,0 2,1 1,1 1,-1 1,1 1,0 1,0 1,0 1,-23 1,1 0,-1 0,0 0,1 0,-1 1,0-1,1 0,-1 1,0 0,0 0,1-1,-1 1,0 1,0-1,0 0,0 0,0 1,-1-1,1 1,0 0,-1-1,1 1,-1 0,1 0,-1 0,0 0,0 0,0 0,0 0,0 1,0-1,-1 0,1 0,-1 1,1-1,-1 0,0 1,0-1,0 1,0-1,-1 0,1 1,-1-1,1 0,-1 0,0 1,0-1,-80 112,75-107,4-5,0-1,0 0,0 1,1-1,-1 1,0 0,1-1,-1 1,1 0,-1 0,1 0,0 0,0 0,0 1,0-1,0 0,0 0,1 1,-1-1,1 0,-1 1,1-1,0 0,0 1,0-1,1 1,-1-1,0 0,1 1,0-1,-1 0,1 1,0-1,0 0,0 0,0 0,1 0,-1 0,1 0,-1 0,1 0,-1-1,2 1,67 11,-45-12</inkml:trace>
  <inkml:trace contextRef="#ctx0" brushRef="#br0" timeOffset="2869.657">1609 721,'19'0,"11"0,6 0,1 0,-1 0,-2 0,-1 0,-3 0,0 0,-1 0,-1 0,0 0,0 0,-5-5,-6-1</inkml:trace>
  <inkml:trace contextRef="#ctx0" brushRef="#br0" timeOffset="3130.866">1862 496,'0'28,"0"15,-4 5,-3-1,1-4,2-5,0-3,2-3,1-3,1 0,-1-2,2 1,4-6,1-5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38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15,'0'-14,"-1"22,2 23,3-12,1 0,0 0,2-1,0 0,1-1,0 1,4 2,17 40,-13-29,2 0,1-2,1 0,1-1,2-1,1 0,1-2,1-2,1 0,1-1,18 10,-8-12,1-1,0-2,1-2,1-2,0-1,1-2,22 2,-17-2,322 54,-156-41,213-6,-104 10,-27-16,-185 1,-1-5,1-4,59-8,158-23,18 2,97-5,-218 18,-125 5,1 4,0 4,32 7,206 13,170 38,-262-15,140 47,-346-79,8 0,0 2,-1 2,-1 2,0 2,-1 2,35 23,-63-33,0 1,-2 0,1 1,-1 1,-1 0,-1 1,0 1,8 13,35 56,-54-86,-1 1,1 0,-1 0,1-1,0 1,-1-1,1 1,-1-1,1 1,-1-1,0 0,1 0,-1 0,0 0,0 0,1 0,-1 0,0 0,0-1,0 1,0 0,0-1,-1 1,1 0,0-1,-1 1,1-1,-1 1,1-1,-1 0,0 1,0-1,1 0,2-6,8-12,1 1,0 0,2 0,0 2,1 0,1 0,0 2,1 0,1 1,0 0,1 2,1 0,0 1,0 1,1 1,0 1,4-1,99-29,2 5,1 5,1 6,1 6,56 2,309-15,-437 29,206-2,0 11,0 12,573 55,182-37,-776-38,-1-10,0-11,214-47,-360 47,2 3,0-4,-2-5,-1-3,-1-5,-1-3,68-41,-155 75,0 0,1 0,-1 0,0 0,-1-1,1 0,-1 0,1 0,-1 0,-1-1,1 1,-1-1,1 0,-1 0,-1-1,1 1,-1-1,0 1,0-1,0 0,-1 1,0-1,0 0,-1 0,1-2,-6-16</inkml:trace>
  <inkml:trace contextRef="#ctx0" brushRef="#br0" timeOffset="948.983">961 1963,'69'9,"2"-2,-1-4,1-3,-1-3,0-3,40-10,32-16,-2-7,50-24,-151 52,-1-3,0-1,-1-1,-1-2,0-2,-2-1,0-2,-2-1,0-2,-2-1,-1-1,-1-1,-1-2,-1-2,-22 29,-1 0,0 0,-1 0,1-1,-1 1,1 0,-1-1,0 0,-1 1,1-1,-1 0,0 0,-1 0,1 0,-1 0,0 0,0 0,0 0,-1 0,1 0,-1 0,-1 0,1 1,-1-1,1 0,-1 1,-1-1,1 1,-1-1,1 1,-1 0,0 0,-1 1,1-1,-1 0,0 1,0 0,0 0,0 0,0 1,-2-2,-1 2,-1 0,0 0,1 1,-1-1,0 2,1-1,-1 1,0 0,0 1,0 0,1 0,-1 1,0 0,1 0,0 0,-1 1,1 1,0-1,0 1,1 0,-1 0,1 1,0 0,0 0,0 1,-1 1,-9 11,0 0,2 1,0 1,1 0,1 1,0 0,2 0,0 3,-13 49,4 0,3 1,3 0,4 2,2-1,4 1,5 44,-6 61,-16 433,19-575,-2-1,-2 1,-2-1,-1 0,-1-1,-3 0,-1-1,-6 9,12-28,-2 0,0-1,-2 0,1-1,-2 0,0-1,0 0,-2-1,1 0,-2-1,0-1,0 0,-1-1,0-1,0 0,-1-1,-17 5,24-10,0-1,0 1,0-2,0 1,0-2,-1 1,1-1,0-1,-1 0,1 0,0-1,0 0,0-1,0 0,0-1,1 0,-1 0,1-1,0 0,1-1,-1 0,1 0,0-1,1 0,-5-5,2 1,1 0,0-1,1 0,0 0,0-1,2 0,-1 0,2 0,0-1,0 0,2 0,-1 0,2 0,0-1,1 1,0-1,1 0,1 0,5-16,1 0,2 1,1 0,2 0,1 1,1 0,1 2,1-1,2 2,1 0,21-22,-10 11,1 1,2 1,2 2,1 2,1 1,1 1,2 3,1 1,0 2,2 2,19-6,83-11,-122 33</inkml:trace>
  <inkml:trace contextRef="#ctx0" brushRef="#br0" timeOffset="1217.29">2541 2273,'-3'9,"-13"30,1 1,2 0,1 1,3 1,1 0,2 0,2 3,4-41,0-1,0 1,0 0,1-1,-1 1,1-1,0 1,0-1,0 1,1-1,-1 0,1 1,-1-1,1 0,0 0,1 0,-1 0,0-1,1 1,0-1,-1 1,1-1,0 0,0 0,0 0,1-1,-1 1,0-1,1 1,-1-1,1 0,-1 0,1-1,-1 1,1-1,-1 0,1 0,0 0,-1 0,1-1,0 1,-1-1,1 0,0 0,7-5,0 0,0 0,0-1,-1-1,0 1,-1-2,0 1,0-1,-1-1,0 0,0 0,-1 0,0-1,-1 0,-1 0,0-1,0 1,-1-1,1-5,0 1,-1-1,0 0,-2 0,0 0,-1 0,0 0,-1 0,-1 0,-1 0,-1-3,1 12,1 0,-2 0,1 1,-1 0,0-1,0 1,-1 0,0 0,0 1,-1-1,0 1,0 0,0 0,-1 1,0-1,0 1,0 0,-1 1,0 0,0 0,0 0,-5-1,10 4,0 0,1 1,-1-1,1 1,-1 0,0-1,1 1,-1 0,0 0,1 0,-1 0,0 0,1 1,-1-1,0 0,1 1,-1-1,1 1,-1 0,0-1,1 1,0 0,-1 0,1 0,0 0,-1 0,1 0,0 1,0-1,0 0,0 0,0 1,0-1,0 1,0-1,1 1,-1-1,1 1,-1 0,1-1,-1 1,1 0,0-1,0 2,-4 18</inkml:trace>
  <inkml:trace contextRef="#ctx0" brushRef="#br0" timeOffset="1465.016">3049 2781,'-5'-38,"-1"-18,-1-9,2-3,7 1,7 2,2 2,5 3,3 6,4 3,-2 5,1 6,0 5,-3 4,1 1,0 7,3 3,-3 3</inkml:trace>
  <inkml:trace contextRef="#ctx0" brushRef="#br0" timeOffset="3151.265">4375 2471,'5'3,"0"1,1-1,-1 0,1 0,0 0,0-1,0 0,0 0,0 0,0-1,1 0,-1-1,0 1,1-1,-1 0,1 0,-1-1,0 0,0 0,1-1,-1 0,0 0,0 0,0 0,-1-1,1 0,-1-1,1 1,-1-1,0 0,0 0,19-22,-2 0,0-1,-2-1,0-1,-3 0,7-16,-4 11,-15 26,0-1,0 1,-1-1,0 0,0 0,-1 0,-1 0,1 0,-1-1,-1 1,0-1,0 0,-1 1,0-1,-1 0,0 1,0-3,0 10,0 0,0 0,0 0,0 1,0-1,0 0,0 1,-1-1,1 1,-1 0,1-1,-1 1,1 0,-1 0,0 0,1 0,-1 0,0 0,0 0,0 1,0-1,0 1,0-1,0 1,0 0,0 0,0 0,0 0,0 0,0 0,0 0,1 1,-1-1,0 1,0-1,0 1,0 0,-1 1,-67 41,54-29,0 1,2 0,-1 1,2 0,0 1,1 1,1 0,1 0,0 1,1 1,2-1,0 1,0 1,2-1,1 1,0 0,2 0,0 14,0-27,1 0,0 0,1 0,0 0,0 0,1 1,0-1,0 0,1 0,0-1,0 1,1 0,0-1,0 1,1-1,0 0,0 0,1 0,0-1,0 1,1-1,-1-1,1 1,0-1,1 0,-1 0,5 2,5-1,0 0,0-1,0-1,1 0,-1-1,1-1,0-1,0 0,0-1,0-1,-1-1,1 0,0-1,-1-1,1 0,-1-1,0-1,-1-1,0 0,0-1,0 0,-1-2,0 1,-1-2,10-9,10-10,-2-2,-2-1,-1-1,-1-2,-2 0,-2-2,-1-1,4-14,-23 46,-10 28,2 1,2 0,0 0,2 0,0 0,1 0,2 0,2 12,-3-27,0 1,1-1,0 1,1-1,0 0,0 0,0 0,1 0,0-1,0 1,1-1,0 0,0 0,0-1,1 0,-1 1,1-2,1 1,-1-1,1 0,-1 0,1-1,2 1,4 0,0 0,0-1,1-1,-1 0,1-1,0 0,-1-1,1 0,0-1,-1-1,1 0,-1-1,0-1,0 0,0 0,0-1,-1-1,1 0,-2-1,1 0,-1-1,0 0,0-1,-1 0,0-1,-1 0,0 0,-1-1,0 0,4-8,144-248,-146 247,0 0,-2 0,0 0,-1-1,-1 0,-1-1,-1 1,-1-1,-1 0,-1-8,10-58,-5 57,-1-1,-1 0,-2 0,-1 0,-2 0,-1 0,-1 0,-2 0,-3-10,8 42,0-1,1 0,-1 0,0 0,0 0,0 0,0 1,0-1,1 0,-2 0,1 0,0 0,0 0,0 0,0 0,0 1,-1-1,1 0,0 0,-1 0,1 0,-1 1,1-1,-1 0,1 1,-1-1,1 0,-1 1,0-1,0 0,1 1,-1-1,0 1,0-1,1 1,-1 0,0-1,0 1,0 0,0 0,1-1,-1 1,0 0,0 0,0 0,0 0,0 0,0 0,0 0,1 1,-1-1,0 0,0 0,0 1,0-1,0 0,1 1,-1-1,0 1,0-1,1 1,-1 0,0-1,0 1,-8 28,0 0,3 1,0-1,1 1,2 1,2-1,0 0,2 0,2 9,-1 24,26 196,2-17,-1-40,-12-129,-17-73,1 1,-1-1,1 0,-1 0,0 0,1 0,-1 0,1 0,-1 0,0 0,1 0,-1 0,1 0,-1 0,0 0,1 0,-1-1,1 1,-1 0,0 0,1 0,-1-1,0 1,1 0,-1 0,0-1,1 1,-1 0,0 0,0-1,1 1,-1 0,0-1,0 1,0-1,0 1,1 0,-1-1,0 1,0 0,0-1,0 1,0-1,0 1,0-1,0 1,0 0,0-1,0 1,0-1,0 1,0 0,-1-1,1 1,0 0,0-1,0 1,-1 0,1-1,0 1,0 0,-1-1,1 1,0 0,0-1,1-17</inkml:trace>
  <inkml:trace contextRef="#ctx0" brushRef="#br0" timeOffset="3681.9">5476 2020,'67'-13,"0"-2,0-3,-2-3,-1-2,0-4,175-94,-215 107,-1-2,-1 0,-1-1,0-1,-2-1,0 0,0-2,-2 0,-1-1,-1-1,-1 0,8-19,-9 22,-6 25,-5 39,-2-25,23 239,-21 116,-2-358,1 0,1 0,1 0,0 0,0 0,2-1,0 0,1 0,3 5,-8-18,0 0,0 0,1 0,-1 0,1 0,-1-1,1 1,0 0,-1-1,1 1,0-1,0 0,0 0,0 0,0 0,0 0,1 0,-1 0,0-1,0 1,1-1,-1 0,0 1,1-1,-1 0,0 0,1-1,-1 1,0 0,1-1,-1 0,0 1,0-1,0 0,1 0,-1 0,0 0,1-1,74-59,-74 58,57-60,68-56,-127 118,0 0,0 1,-1-1,1 0,0 1,0-1,0 1,-1-1,1 1,0 0,0-1,0 1,0 0,0 0,0 0,0-1,0 1,0 0,0 0,0 0,0 0,0 1,0-1,0 0,-1 0,1 1,0-1,0 0,0 1,0-1,0 1,0-1,-1 1,1-1,0 1,0 0,-1-1,1 1,0 0,-1 0,1 0,-1-1,1 1,-1 0,0 0,1 0,-1 0,0 0,1 0,-1 0,0 0,0 0,0-1,0 2,4 59,-4-54,-1 24,-1-22,2 0,-1 1,1-1,1 1,0-1,0 0,0 0,1 0,1 0,0 0,1 3,8 7</inkml:trace>
  <inkml:trace contextRef="#ctx0" brushRef="#br0" timeOffset="8448.961">5222 1596,'-5'0,"4"0,1-5,6-1,7-1,0-2,-1-1</inkml:trace>
  <inkml:trace contextRef="#ctx0" brushRef="#br0" timeOffset="9715.69">7310 2330,'23'-3,"-1"2,0 0,0-1,-1-1,1-2,0 0,-1-1,0-1,-1-1,1 0,-2-2,1 0,-1-2,-1 0,0-1,-1 0,0-2,-1 0,6-8,-17 16,1 0,-1-1,-1 0,1-1,-1 1,0-1,-1 1,0-1,-1 0,0 0,0 0,-1-1,0 1,0 0,-1-1,-1 1,0-6,-2 10,-1 0,0 1,0-1,0 1,-1 0,1 0,-1 0,0 1,0-1,0 1,0 1,-1-1,1 1,-1 0,0 0,1 0,-1 1,0 0,0 0,0 0,0 1,0 0,0 0,0 1,0 0,0 0,0 0,1 0,-1 1,0 0,-9 5,1 0,-1 1,1 0,1 1,0 1,0 0,1 1,0 0,1 1,0 0,1 1,0 0,1 1,1-1,0 2,1-1,0 1,2 0,-1 1,2-1,0 1,1 0,0 0,2 0,-1 3,2-12,0 1,1-1,-1 0,1 0,1 1,-1-1,1 0,0 0,1-1,0 1,0 0,0-1,1 0,0 0,0 0,0 0,1 0,0-1,0 0,0 0,1 0,0-1,0 0,0 0,0 0,1-1,-1 0,1 0,0-1,0 0,0 0,0 0,3-1,10 4,-1-2,1 0,0-2,0 0,0-1,1-1,-1-1,-1-1,1 0,0-2,-1 0,0-1,6-3,25-12,-2-2,0-2,-2-2,18-14,-48 31,-7 5,0 0,0-1,0 0,-1 0,0-1,0 0,0 0,-1-1,0 0,-1 0,0 0,0-1,-1 0,0 0,0-1,-1 0,50-242,-53 244,1 2,-1 1,1-1,-1 0,-1 1,1-1,-1 0,0 0,0 1,0-1,-1 0,0 0,0 1,-1-1,0 1,0-1,0 1,0 0,-1-1,0 1,0 4,-1 0,1 1,-1 0,1-1,-1 1,1 0,-1 1,1-1,-1 1,1-1,-1 1,1 0,0 0,0 0,-1 1,1-1,0 1,0 0,0 0,0 0,1 0,-1 0,0 1,1-1,0 1,0 0,-2 2,-1-2,1 0,-1 1,1 0,-1-1,1 2,0-1,1 0,-1 1,1 0,0 0,0 0,1 0,-1 0,1 0,0 1,0-1,1 1,0-1,0 1,0 0,1 0,-1-1,1 1,1 0,-1 0,1-1,0 1,0 0,1-1,0 1,0-1,0 0,1 1,-1-1,1 0,0-1,2 3,3-1,0-1,1 0,0 0,0 0,0-1,0-1,1 1,-1-2,1 1,0-1,0-1,0 0,0 0,0-1,0 0,0-1,3 0,1 0,0 0,0 2,-1 0,1 0,0 2,-1-1,1 2,12 4,-22-6,0 0,-1 0,1 0,-1 1,1-1,-1 1,0 0,0 0,0 0,0 0,0 1,-1-1,1 1,-1-1,0 1,0 0,-1 0,1 0,-1 0,0 0,0 1,0-1,0 0,-1 0,0 1,-14 111,5-72,8 57,1-99,1 1,-1-1,1 0,-1 1,1-1,0 0,0 0,0 1,0-1,0 0,0 0,1 0,-1 0,1-1,-1 1,1 0,0-1,0 1,0-1,0 1,0-1,0 0,0 0,0 0,0 0,1 0,-1 0,0-1,0 1,1-1,-1 1,1-1,-1 0,0 0,1 0,-1 0,1-1,-1 1,1-1,14-4</inkml:trace>
  <inkml:trace contextRef="#ctx0" brushRef="#br0" timeOffset="10536.951">9569 1454,'0'857,"-13"-733,31-140,5-24,1 0,2 2,2 1,1 1,2 2,1 1,2 1,1 2,1 1,2 2,33-18,21 11,-90 34,1 0,-1-1,0 1,1 0,-1 0,0 0,0 1,1-1,-1 0,0 1,0 0,0-1,0 1,1 0,-1 0,0 0,0 0,-1 1,1-1,0 0,0 1,-1 0,1-1,-1 1,1 0,-1 0,1-1,-1 1,0 0,0 0,0 1,0-1,-1 0,1 0,-1 0,1 0,-1 1,0-1,1 2,-2 20,-1 1,-1-1,0 0,-2 0,-1 0,-1-1,-1 0,-1 0,-1-1,-1 0,-1-1,0 0,-2-1,0 0,-14 13,16-19,0 1,0-2,-1 0,-1 0,0-1,-1-1,0 0,-1-1,0-1,0 0,-1-2,0 0,-1 0,0-2,-12 3,26-7,1 0,0-1,-1 1,1-1,-1 0,1 0,-1 0,1 0,-1 0,1-1,-1 0,1 1,-1-1,1-1,0 1,-1 0,1-1,0 0,-1 0,-8-11</inkml:trace>
  <inkml:trace contextRef="#ctx0" brushRef="#br0" timeOffset="11405.809">10641 1934,'-222'217,"161"-119,59-96,1 1,0 0,0 0,0-1,0 1,1 0,-1 0,1 0,-1 0,1 0,0 0,0 0,1 0,-1 0,0 0,1 0,0 0,0 0,0 0,0 0,0-1,0 1,1 0,0-1,-1 1,1-1,0 0,0 1,0-1,0 0,1 0,-1-1,0 1,1 0,1 0,4 0,0-1,0 0,-1-1,1 1,0-2,0 1,-1-1,1 0,0-1,-1 1,1-2,-1 1,0-1,0 0,0-1,0 1,0-1,-1-1,1 1,2-4,28-21,-1-1,-1-2,-2-2,-1-1,20-30,-4 7,-40 49,-6 5,0 0,1 1,0-1,-1 1,1 0,1 0,-1 0,0 0,1 1,-1-1,1 1,0 0,0 0,0 0,0 1,0-1,-2 4,0 0,-1-1,1 1,0 0,-1 0,1 0,-1 0,0 0,1 0,-1 0,0 1,0-1,-1 0,1 1,0-1,-1 1,1-1,-1 1,0-1,0 1,0-1,0 0,0 1,-1-1,1 1,-1 0,1 8,0-1,0 0,0 0,0-1,2 1,-1 0,1-1,0 1,1-1,0 0,1 0,0 0,0 0,1 0,0-1,0 0,1 0,0-1,1 1,-1-1,1-1,1 1,-1-1,1 0,0-1,1 0,-1 0,1-1,0 0,0-1,7 3,-1-5,-1 1,1-2,0 0,-1-1,1 0,-1-1,1-1,-1 0,0-1,0 0,0-1,-1-1,0 0,0-1,0 0,-1-1,0-1,-1 0,1 0,3-6,22-22,-2-2,-1-1,-2-2,-2-1,-1-4,-9 17,-2-1,-2-1,0 0,-2-1,-2-1,-1 0,-2-1,-1 1,-1-2,-2 1,-2-1,-1-3,-2 36,1 0,-1 1,1-1,-1 0,0 1,0-1,0 0,0 0,-1 1,1-1,-1 0,0 1,1-1,-1 1,0-1,-1 1,1-1,0 1,-1 0,1 0,-1-1,0 1,0 0,0 1,0-1,0 0,0 0,0 1,0-1,-1 1,1 0,-1 0,1 0,-1 0,1 0,-1 0,0 1,1-1,-1 1,0 0,1 0,-1 0,0 0,1 0,-3 1,-7 9,1 0,0 0,1 1,0 1,0 0,2 0,-1 1,1 0,1 1,1-1,0 1,0 0,2 1,0-1,0 1,1 0,1 2,-4 0,1 0,1 0,1 0,0 0,1 1,1 0,1-1,0 1,1-1,1 1,1-1,0 1,1-1,1 0,1 0,0-1,1 0,1 0,1 0,0-1,9 10,-11-16,1 0,0-1,0 0,1 0,0-1,0 0,1-1,0 0,0 0,1-1,-1 0,1-1,0 0,0-1,1-1,-1 1,1-2,-1 1,1-2,-1 1,1-2,-1 0,1 0,-1-1,10-2,14-10,-1-2,-1-1,0-2,-2-1,0-1,-1-2,-1-1,-1-1,-1-1,-2-2,-1 0,-1-2,-1-1,2-5,-5 6,0 0,-3-1,0-1,-2 0,-1-1,-2-1,-1 0,-2 0,-1-1,-2 0,-1 0,-1-24,-2 56,-1 1,1-1,-1 1,0-1,0 1,0-1,0 1,0-1,0 0,-1 1,1-1,-1 1,0-1,0 1,0 0,0-1,0 1,0 0,-1 0,1-1,-1 1,1 0,-1 1,0-1,0 0,0 0,0 1,0-1,0 1,-1 0,1 0,0-1,-1 1,1 1,0-1,-1 0,1 1,-1-1,0 1,1 0,-1 0,1 0,-1 0,1 0,-1 0,0 1,1-1,-1 1,1 0,0 0,-3 1,-6 8,0 1,0 0,1 0,1 1,0 1,0-1,1 2,1-1,0 1,1 0,1 0,-1 6,-10 28,3 0,1 1,3 0,2 1,2 0,2 44,3-66,0 1,2-1,1 0,1 0,2-1,0 1,2-1,1 0,1-1,1 0,2-1,0 0,2-1,0 0,2-2,10 12,16-2,-22-21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04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791 172,'-10'0,"0"2,0-1,0 1,0 1,1-1,-1 2,1-1,0 1,0 1,0 0,0 0,1 1,0 0,0 0,0 1,1 0,0 0,1 0,-7 9,-9 15,1 1,2 1,1 1,-8 22,-1 3,2 2,4 0,1 2,4 0,2 0,1 19,17 66,-3-143,0 0,0 1,1-1,-1 0,1 0,1 0,-1 0,1 0,-1 0,1-1,1 1,-1-1,1 0,-1 0,1 0,0-1,1 1,-1-1,1 0,-1 0,1 0,0-1,0 0,0 0,2 1,16-1,1-1,0 0,-1-2,1 0,-1-2,0-1,0 0,0-2,0-1,-1-1,0 0,0-2,-1 0,-1-2,0 0,0-1,-1-1,0-2,42-28,-1-3,-3-2,-2-3,-2-3,40-54,-81 95,-2 0,1 0,-2-1,0 0,-1-1,0 0,-2 0,0 0,0-1,-2 0,0 0,-1-1,0 1,-2-1,0 1,-1-1,-1 1,0-1,-1 1,-1-1,-1 1,-1 0,0 0,-1 1,0 0,-2 0,0 0,-1 1,0 0,-1 0,-9-8,4 8,-1 0,0 2,-1 0,0 0,-1 2,-1 0,0 2,0 0,-1 1,0 0,-1 2,1 0,-1 2,0 0,0 1,-1 2,1 0,-15 1,-27 22,62-22,0 1,0-1,0 1,0 0,0-1,0 1,0 0,0 0,0 0,1 0,-1 0,0 0,1 0,-1 0,1 0,-1 0,1 0,-1 0,1 0,0 0,-1 1,1-1,0 0,0 0,0 0,0 1,0-1,0 0,0 0,1 0,-1 0,0 1,1-1,-1 0,1 0,-1 0,1 0,-1 0,1 0,0 0,-1 0,1 0,0 0,0 0,0-1,0 1,0 0,0-1,0 1,0 0,0-1,1 1,8 5,0 0,0-1,0 0,1-1,0 0,0-1,0 0,0-1,1 0,-1-1,0 0,2 0,28 1</inkml:trace>
  <inkml:trace contextRef="#ctx0" brushRef="#br0" timeOffset="769.639">1129 1273,'147'-251,"-15"16,-132 234,0 1,0-1,0 0,0 1,1-1,-1 0,0 1,0-1,0 0,1 1,-1-1,0 1,1-1,-1 1,1-1,-1 1,0-1,1 1,-1-1,1 1,0-1,-1 1,1 0,-1-1,1 1,-1 0,1 0,0-1,-1 1,1 0,0 0,-1 0,1 0,0 0,-1 0,1 0,-1 0,1 0,0 0,-1 0,1 0,0 0,-1 1,1-1,0 0,-1 0,1 1,-1-1,1 1,7 35,-21 183,12-214,0 0,1 1,0-1,0 0,1 0,0 0,-1 0,1 0,1 0,-1 0,1 0,0 0,0-1,1 1,-1-1,1 1,0-1,0 0,0 0,1 0,-1 0,1-1,0 0,0 1,0-2,1 1,-1 0,1-1,-1 0,1 0,0 0,0 0,0-1,1 1,7-4,-1 0,1 0,-1-1,0 0,0-1,0-1,-1 0,0 0,0-1,0-1,0 0,-1 0,0-1,-1 0,0-1,0 0,-1 0,0-1,0 0,-1 0,0-2,111-192,-108 190</inkml:trace>
  <inkml:trace contextRef="#ctx0" brushRef="#br0" timeOffset="1152.706">2202 59,'9'54,"-3"0,-2 1,-2-1,-3 1,-7 46,-51 315,49-271,10-143,0-1,0 1,0 0,0-1,0 1,1-1,-1 1,0-1,1 1,0-1,-1 1,1-1,0 0,0 1,0-1,0 0,0 1,0-1,0 0,0 0,0 0,0 0,1 0,-1 0,0-1,1 1,-1 0,1-1,-1 1,1-1,-1 1,1-1,-1 0,2 1,14-1</inkml:trace>
  <inkml:trace contextRef="#ctx0" brushRef="#br0" timeOffset="1650.292">2569 595,'-17'26,"2"1,0 0,2 1,2 1,0 0,2 0,1 1,1 0,-2 25,8-52,1-1,-1 1,1 0,-1-1,1 1,0-1,0 1,0 0,1-1,-1 1,1-1,-1 1,1 0,0-1,0 0,0 1,0-1,0 1,1-1,-1 0,1 0,-1 0,1 0,0 0,0 0,0 0,0-1,0 1,0-1,0 1,1-1,-1 0,1 0,-1 0,1 0,-1 0,1-1,-1 1,1-1,-1 0,1 1,0-1,-1 0,1-1,0 1,-1 0,1-1,-1 1,1-1,-1 0,1 0,0-1,14-9,0-1,-1-1,-1-1,0 0,0-1,-2 0,0-1,-1-1,0 0,-2-1,3-5,-3 6,-5 7,0 1,1-1,0 1,0 0,1 1,0-1,0 1,1 1,0 0,0 0,1 0,0 1,0 0,2 0,-9 5,-1 1,1 0,0-1,-1 1,1 0,0 0,-1 0,1 0,-1 0,1 0,0 1,-1-1,1 0,-1 1,1-1,-1 1,1 0,-1-1,1 1,-1 0,0 0,1 0,-1 0,0 0,0 0,0 0,1 1,-1-1,-1 0,1 1,0-1,0 1,0-1,-1 1,1-1,-1 1,1-1,-1 1,0-1,1 2,6 71,-7-67,1 124,-5 1,-6-2,-6 1,-8 9,23-135,-6 39,-2 0,-2-1,-2 0,-1 0,-3-2,-1 0,-2-1,-2 0,-14 17,35-55,0 0,0-1,0 1,0 0,0 0,-1-1,1 1,-1-1,1 0,-1 1,1-1,-1 0,1 0,-1 0,0 0,0 0,0 0,0 0,0 0,1-1,-1 1,0-1,0 0,0 1,-1-1,1 0,0 0,0-1,0 1,0 0,0 0,0-1,0 0,1 1,-1-1,0 0,0 0,0 0,0 0,1 0,-1 0,0 0,1-1,-1 1,1-1,0 1,-1-1,1 1,0-1,0 0,0 0,0 1,0-1,1 0,-1-1,-3-15,1-1,0 0,2-1,0 1,1 0,1 0,1 0,0 0,2 0,0 0,3-5,6-26,2 1,2 0,3 1,1 2,18-27,48-73,-72 123</inkml:trace>
  <inkml:trace contextRef="#ctx0" brushRef="#br0" timeOffset="9288.631">452 1921,'0'110,"-5"0,-17 92,5-61,7 1,8 141,7-228,1-37</inkml:trace>
  <inkml:trace contextRef="#ctx0" brushRef="#br0" timeOffset="9623.499">0 2655,'656'-417,"-652"414,1 0,0-1,0 1,0 1,0-1,0 1,1 0,-1 0,1 1,0-1,-1 1,1 0,0 1,-1 0,1-1,0 2,0-1,0 1,-1 0,1 0,0 0,-1 1,1 0,-1 0,1 1,11 9,-3-2</inkml:trace>
  <inkml:trace contextRef="#ctx0" brushRef="#br0" timeOffset="10200.752">1073 1921,'-12'29,"1"1,2-1,1 2,1-1,0 13,-6 18,-109 543,119-584,0-10,1 0,1 0,0 0,0 0,1 1,0-1,1 0,0 0,0 0,2 2,-2-11,0 1,1-1,-1 0,1 1,-1-1,1 0,0 0,-1 0,1 0,0 0,0 0,0-1,0 1,-1-1,1 1,0-1,0 0,0 0,0 0,0 0,0 0,0 0,0 0,0 0,0-1,0 1,0-1,0 0,-1 1,1-1,0 0,0 0,-1 0,1 0,-1-1,1 1,-1 0,1-1,-1 1,0-1,1 1,-1-1,0 0,0 1,0-1,-1 0,2-1,8-6,294-257,-214 219,-87 46,-1 1,1-1,0 1,-1 0,1 0,-1 0,1 0,0 0,-1 1,1-1,-1 1,1 0,-1-1,1 1,-1 0,1 1,-1-1,0 0,0 1,0-1,0 1,0-1,0 1,0 0,0 0,-1 0,1 0,-1 0,1 1,-1-1,0 0,0 1,0-1,0 1,0-1,0 3,1 4,-1-1,1 1,-2 0,1 0,-1 0,-1 0,1 0,-2 0,1 0,-1 0,-3 6,-5 71,22-47,-2-26</inkml:trace>
  <inkml:trace contextRef="#ctx0" brushRef="#br0" timeOffset="11122.528">1948 2514,'-21'19,"0"1,1 1,1 0,2 2,0 0,1 1,1 0,1 1,2 1,-9 23,20-46,0-1,1 1,-1-1,0 1,1-1,-1 1,1 0,0-1,0 1,0 0,0-1,0 1,0 0,1-1,-1 1,1-1,0 1,0 0,0-1,0 0,0 1,1-1,-1 0,1 0,-1 1,1-1,0-1,0 1,0 0,0 0,0-1,0 1,1-1,-1 1,0-1,1 0,-1 0,1 0,-1 0,1-1,0 1,-1-1,1 1,0-1,-1 0,1 0,0 0,-1-1,1 1,-1-1,1 1,12-5,-1 0,0-2,-1 1,1-2,-1 1,-1-2,1 0,-1 0,9-11,0 3,167-155,-187 171,0 0,0 0,0 0,0 0,1 0,-1 1,0-1,0 0,0 1,1-1,-1 1,0 0,1-1,-1 1,0 0,1 0,-1-1,1 1,-1 0,0 1,1-1,-1 0,0 0,1 1,-1-1,0 0,1 1,-1-1,0 1,0 0,0-1,1 1,-1 0,0 0,0 0,0 0,0 0,0 0,0 0,-1 0,1 0,0 0,0 0,-1 1,1-1,-1 0,1 1,-1-1,0 0,1 1,-1-1,0 0,0 1,0 0,3 60,-4-57,0 0,0 0,0 0,1 0,0 0,0 0,0 1,1-1,-1 0,1 0,1 0,-1-1,1 1,-1 0,2 0,-1-1,0 1,1-1,0 0,0 0,0 0,0 0,1 0,-1-1,1 1,0-1,0 0,3 1,0-1,-1-1,1 0,0-1,-1 0,1 0,0 0,0-1,0 0,0 0,-1-1,1 0,0 0,0-1,-1 1,1-1,-1-1,0 0,1 1,-1-2,0 1,-1-1,3-1,6-5,0-1,0-1,-1 0,-1-1,0 0,-1-1,0 0,1-3,15-29,-1-2,-2-1,-3-1,-1-1,-3 0,-3-2,-1 1,-3-2,-2 1,-2-2,-3 1,-3-25,-4 48,4 31,0 1,-1-1,1 0,0 1,0-1,0 0,0 0,0 1,0-1,0 0,-1 1,1-1,0 0,0 0,0 1,-1-1,1 0,0 0,0 0,-1 1,1-1,0 0,-1 0,1 0,0 0,0 1,-1-1,1 0,0 0,-1 0,1 0,0 0,-1 0,1 0,0 0,-1 0,1 0,0 0,-1 0,1 0,0 0,-1-1,1 1,0 0,0 0,-1 0,1 0,0-1,-1 1,1 0,0 0,0 0,-1-1,1 1,0 0,0 0,0-1,-12 40,2 1,2 0,2 0,1 1,2 0,2 0,4 34,-2-32,1 10,2 0,3-1,2 0,3-1,1 1,3-2,14 28,-26-67,-1-1,1 1,0-1,0 0,1 0,1 0,-1-1,2 1,-1-2,1 1,0-1,1 0,0 0,0-1,7 4,0-5</inkml:trace>
  <inkml:trace contextRef="#ctx0" brushRef="#br0" timeOffset="11367.713">2456 2317,'33'4,"22"8,5 0,-2-1,-2-2,-5-4,-7-1,-6-3,-5 0,-7-1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34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336 1,'-72'39,"45"-27,1 2,1 0,0 2,1 1,1 1,1 1,-11 12,31-30,0 1,0-1,0 1,1 0,-1 0,0 0,1-1,0 2,-1-1,1 0,0 0,0 0,0 1,0-1,1 0,-1 1,1-1,-1 1,1-1,0 0,0 1,0-1,0 1,0-1,1 1,-1-1,1 0,-1 1,1-1,0 0,0 1,0-1,0 0,1 0,-1 0,0 0,1 0,0 0,-1 0,1-1,0 1,2 1,66 22,-62-24,-1 1,1-1,0 2,-1-1,1 1,-1 0,0 0,0 1,0 0,0 0,-1 1,1 0,-1 0,-1 0,1 1,-1-1,0 2,0-1,0 0,-1 1,2 4,-6-4,0 0,0 0,0 0,-1 0,0 0,-1 0,0 0,0 0,0 0,-1-1,0 1,0-1,-1 0,1 0,-1 0,-1 0,1-1,-1 1,0-1,0 0,-1-1,1 1,-1-1,0 0,0-1,0 1,-7 2,-90 39,101-43,0-1,0 0,0-1,0 1,0 0,0 0,-1-1,1 0,0 1,0-1,-1 0,1 0,0 0,0 0,-1 0,1-1,0 1,0-1,0 0,-1 1,1-1,0 0,0 0,0-1,-8-8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33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52,'-51'-52,"49"53,0-1,0 1,0 0,0 0,0 0,0 0,1 0,-1 0,0 0,0 0,1 1,-1-1,1 1,-1-1,1 1,0 0,0-1,0 1,0 0,0 0,0 0,0 0,0 0,1 0,-1 0,1 0,-1 0,1 0,0 0,0 0,0 0,0 0,0 0,1 0,-1 0,1 0,-1 0,1 1,-1 0,2 452,15-192,1-124,-18-138,1-1,0 1,-1 0,1-1,0 1,-1-1,1 1,0 0,0-1,0 0,0 1,-1-1,1 0,0 1,0-1,0 0,0 0,0 0,0 0,0 0,0 0,0 0,0 0,0 0,0 0,0 0,-1-1,1 1,0 0,0-1,0 1,0 0,0-1,-1 1,1-1,0 0,0 1,-1-1,1 0,0 1,-1-1,1 0,-1 0,1 1,-1-1,1 0,-1 0,0 0,1 0,-1 0,0 0,0 1,1-1,-1 0,0 0,0 0,0 0,0-1,3-2,38-57,-23 32,1 1,2 1,0 0,2 2,1 0,19-14,-35 31,0 1,1 0,-1 0,2 1,-1 0,1 0,0 1,0 1,0 0,0 0,1 1,0 0,0 0,0 2,0-1,0 1,0 1,0 0,11 2,-18 2,1 0,-1 1,0 0,0 0,-1 0,0 0,1 1,-2-1,1 1,-1 0,1-1,-2 1,1 0,-1 1,0-1,0 0,0 0,-1 0,0 1,0-1,-1 0,0 0,0 1,-2 5,2 10,0 28,-13 109,8-120,8-25</inkml:trace>
  <inkml:trace contextRef="#ctx0" brushRef="#br0" timeOffset="371.659">1191 560,'-26'13,"0"2,2 1,0 1,1 0,0 2,2 1,0 1,1 1,2 0,0 1,-8 15,25-36,-1 0,0 0,1 0,-1 1,1-1,-1 0,1 1,0-1,0 1,1 0,-1-1,0 1,1 0,-1-1,1 1,0 0,0-1,0 1,0 0,1 0,-1-1,1 1,-1 0,1-1,0 1,0-1,0 1,1-1,-1 1,1-1,-1 0,1 0,0 0,-1 0,1 0,0 0,0 0,1 0,-1 0,11 0,-1-1,0 0,1 0,-1-1,1-1,-1 0,1 0,-1-1,0-1,0 0,0-1,0 0,-1-1,1 0,-1-1,-1 0,1-1,-1 0,1-2,16-11,0-2,-1-2,-2 0,0-1,-2-1,-1-2,8-14,-27 41,-2 1,0 0,0 1,0-1,0 1,0-1,1 1,-1-1,0 1,0-1,1 0,-1 1,0-1,1 0,-1 1,0-1,1 0,-1 1,1-1,-1 0,0 0,1 1,-1-1,1 0,-1 0,1 0,-1 0,1 1,-1-1,0 0,1 0,-1 0,1 0,-1 0,1 0,-1 0,1-1,-1 1,1 0,-1 0,1 0,-1 0,1-1,-1 1,0 0,1 0,-1-1,1 1,-1 0,0 0,1-1,-1 1,0-1,1 1,-1 0,0-1,0 1,1-1,-1 1,0-1,0 1,0 0,0-1,0 1,0-1,1 1,-1-1,0 1,0 39,-6-3,4-31,0 1,1 0,0 0,0 0,1-1,-1 1,1 0,1 0,-1 0,1 0,0 0,0 0,1-1,0 3,6 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0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1095,'-18'7,"1"1,-1 1,2 1,-1 1,1 0,1 0,0 2,1 0,0 1,1 0,1 1,0 0,1 1,1 1,0-1,1 2,-6 17,14-32,-3 5,0 0,0 1,1-1,1 1,-1 0,1 0,1 0,0 0,0 0,0 0,1 0,1 0,0 0,0 0,1 0,0 0,0 0,1 0,0-1,0 1,1-1,0 0,1 0,0 0,5 6,-6-12,-1 0,1 1,0-1,-1 0,1-1,0 1,0-1,1 0,-1 0,0 0,0 0,0-1,1 0,-1 0,0 0,0 0,1 0,-1-1,0 0,0 0,0 0,0-1,0 1,0-1,0 0,0 0,-1 0,3-2,92-81,-49 26,-3-3,-2-2,-3-2,-3-1,-4-2,-2-1,-3-2,-3-1,9-52,-21 68,-4-1,-2 0,-2 0,-3-1,-3-6,1 58,0 0,-1 0,0-1,-1 1,1 0,-1 0,0 0,-1 0,0-1,0 2,-1-1,1 0,-1 0,-1 1,1 0,-1 0,-1 0,1 0,-1 0,0 1,0 0,0 0,-1 0,0 1,1 0,-6-3,5 8,0 1,0-1,0 1,0 0,0 0,0 1,1-1,-1 1,1 1,-1-1,1 1,0 0,1 0,-1 0,1 1,-1-1,1 1,1 0,-1 1,1-1,0 0,0 1,0 0,1 0,-1 3,-15 34,2 1,2 1,2 0,2 1,1 1,3-1,2 1,2 0,2 0,2 0,6 33,-6-59,0-1,1 0,1 0,0-1,2 1,0-1,2 0,0-1,0 0,2 0,1 0,0-2,1 1,0-1,1-1,5 3,-12-11,1 1,1-2,-1 1,1-1,1 0,-1 0,1-1,0 0,0-1,0 0,1-1,-1 1,1-2,0 1,0-2,0 1,0-1,0-1,0 0,1 0,-1-1,0 0,0-1,0 0,-1 0,1-1,0 0,-1-1,5-3,-3-1,-1-1,0-1,0 0,-1 0,0-1,-1 0,0 0,-1-1,0 0,-1-1,2-4,24-42,-32 59,1 0,0 0,-1 0,1 0,0 0,-1 0,1 0,0 0,-1 0,1 0,0 0,-1 0,1 1,0-1,-1 0,1 0,-1 1,1-1,0 0,-1 1,1-1,-1 1,1-1,-1 1,1-1,-1 1,0-1,1 1,-1-1,0 1,1-1,-1 1,0 0,0-1,1 1,-1 0,0-1,0 1,0 0,0-1,0 1,0 0,0-1,0 1,0 0,0-1,0 1,-1 0,1-1,0 1,0 0,-1-1,1 1,0-1,-1 1,1 0,2 11,1-5,-1 1,1-1,1 0,0 0,0-1,0 1,1-1,-1 0,2 0,-1 0,1 0,-1-1,2 0,-1-1,0 1,1-1,0 0,0-1,0 0,0 0,1 0,-1-1,1 0,0 0,-1-1,1 0,0-1,0 0,0 0,0 0,-1-1,1 0,0-1,0 0,17-6,-1-1,0-1,-1-2,0 0,-1-2,-1 0,0-1,0-1,-2-1,0-1,-1-1,-1 0,7-12,5-1,-2-1,-1-1,-2-2,-1 0,-2-1,-2-2,-1 0,-2 0,-2-2,-1 0,-3 0,-1-1,-2-1,-2 1,-1-1,-3-15,0 44,-2 0,1 1,-2-1,1 0,-2 1,0 0,-1-1,0 1,-1 1,0-1,-1 1,-6-11,11 22,0 0,0 0,0 0,-1 0,1 0,0 0,0 0,-1 0,1 0,0 1,-1-1,1 1,-1-1,1 1,-1-1,1 1,-1 0,1 0,-1 0,1 0,-1 0,1 0,-1 0,1 0,-1 1,1-1,-1 0,1 1,-1 0,1-1,0 1,-1 0,1-1,0 1,0 0,-1 0,1 0,0 0,0 0,0 1,0 0,-35 55,17-3,2 2,2 0,3 0,2 1,0 38,-1-13,-21 419,18-187,9-239,2-8,-4 0,-2 0,-11 34,9-57,-3-1,-2-1,-2 0,-1-1,-14 20,9-32,24-28,0-1,-1 1,1-1,0 0,-1 1,1-1,0 1,-1-1,1 0,-1 1,1-1,0 0,-1 1,1-1,-1 0,1 0,-1 0,1 1,-1-1,1 0,-1 0,1 0,-1 0,0 0,1 0,-1 0,1 0,-1 0,1 0,-1 0,1-1,-1 1,1 0,-1 0,1 0,-1-1,1 1,-1 0,1 0,-1-1,1 1,0 0,-1-1,1 1,0-1,-1 1,1-1,0 1,-1 0,1-1,0 1,0-1,0 1,-1-1,1 0,0 1,0-1,0 1,0-1,0 1,0-1,0 1,0-1,0-9,0-1,1 1,1-1,-1 1,2 0,-1 0,1 0,1 0,0 0,0 1,1-1,-2 4,413-857,-384 801,95-184,84-235,-199 448,-1 0,-1-1,-2 0,-1-1,-2 0,-1 0,-2 0,-2-1,-2-25,2 60,0-1,0 0,0 0,0 1,-1-1,1 0,0 1,-1-1,1 0,-1 1,0-1,0 0,1 1,-1-1,0 1,0 0,0-1,-1 1,1 0,0 0,0-1,-1 1,1 0,-1 0,1 0,-1 1,1-1,-1 0,1 0,-1 1,0-1,1 1,-1 0,0-1,1 1,-1 0,0 0,0 0,1 0,-1 0,0 1,0-1,1 0,-1 1,0-1,1 1,-1 0,1 0,-1-1,1 1,-1 0,1 0,0 0,-1 1,1-1,0 0,0 0,0 1,-1-1,2 1,-2 0,-15 19,0 0,2 2,0 0,1 1,2 0,0 1,2 0,1 1,1 0,1 0,-2 16,-5 24,3-1,3 2,3-1,3 1,2-1,4 1,4 11,62 569,-65-554,-4 1,-4 0,-4 0,-5 0,-14 53,25-142,-1 8,-1 1,0-1,0 0,-1 0,-1-1,0 1,-1-1,0 0,-1 0,0-1,-1 0,0 0,-8 8,12-19,1 0,0 0,0 0,-1 0,1 0,0 0,0-1,-1 0,1 1,0-1,0-1,0 1,0 0,0-1,0 1,1-1,-1 0,0 0,1 0,-1 0,1-1,0 1,0 0,0-1,0 0,0 1,0-1,1 0,-1 0,1 0,0 0,-1-3,2 5,-16-28,3-1,0 0,2-1,1 0,-3-18,9 32,0 0,0-1,2 0,0 1,1-1,1 0,1 0,0 0,1 1,1-1,1 0,1 1,0 0,1 0,1 0,9-16,1 1,1 1,2 0,1 2,2 0,1 2,1 0,1 2,5-3,29-29,-36 33</inkml:trace>
  <inkml:trace contextRef="#ctx0" brushRef="#br0" timeOffset="689.677">2289 1179,'42'-5,"155"-30,-185 31,0 0,-1 0,0-1,0 0,-1-1,1 0,-1-1,0 0,-1-1,0 1,0-2,-1 0,0 0,0 0,0-3,17-67,-24 77,-1 1,0-1,0 0,0 1,0-1,-1 0,1 1,0-1,-1 0,1 1,-1-1,1 1,-1-1,0 1,0-1,0 1,1-1,-1 1,-1 0,1 0,0-1,0 1,0 0,-1 0,1 0,0 0,-1 0,1 1,-1-1,1 0,-1 1,0-1,1 1,-1-1,0 1,1 0,-1 0,0 0,1 0,-1 0,0 0,1 0,-1 0,1 1,-1-1,0 1,1-1,-14 6,0 0,1 1,0 0,0 1,1 1,0 0,1 1,0 0,0 1,1 0,0 0,-6 11,5-8,0 0,0 1,2 0,0 1,1 0,0 1,1 0,1 0,1 1,0-1,2 1,0 1,1-1,0 1,2-1,0 1,1 9,1-23,0 0,0 1,0-1,0 0,1 0,0 0,0 0,1 0,-1-1,1 1,0-1,0 1,0-1,1 0,-1 0,1 0,0-1,1 1,-1-1,0 0,1 0,0-1,-1 1,1-1,0 0,0 0,0-1,1 0,-1 0,4 1,5 0,1 0,-1-1,1-1,0 0,-1-1,1 0,-1-1,1-1,-1-1,13-4,14-10,0-2,-1-1,-2-2,0-2,-1-2,-2-1,-1-2,-1-1,-2-1,-1-2,-2-1,-1-1,7-15,-24 37,-1-1,0 0,-1-1,-1 0,0 0,-1 0,-1-1,-1 0,0 0,-1 0,-1-1,0-4,-3 19,1-1,-1 1,0 0,0-1,0 1,-1 0,1 0,-1 0,1 0,-1 0,0 0,0 0,-1 1,1-1,0 1,-1 0,0-1,1 1,-1 0,0 0,0 1,0-1,0 1,0-1,-1 1,1 0,0 0,-1 1,1-1,0 1,-1-1,1 1,-1 0,1 0,-1 1,1-1,0 1,-1-1,1 1,0 0,-1 0,1 1,0-1,0 1,0 0,0-1,-1 3,-7 1,0 2,1-1,0 1,0 1,1 0,0 0,1 1,-1 0,2 0,-1 1,1 0,1 0,0 1,0 0,1 0,-2 7,6-14,1 0,-1 0,1 0,-1 0,1 0,0 0,1 0,-1 0,1 0,0 0,0 0,0 0,0 0,1 0,0 0,0-1,0 1,0-1,0 1,1-1,-1 0,1 0,0 0,0 0,0-1,0 1,0-1,1 1,-1-1,3 1,5 3,1-1,-1 0,1-1,0 0,0 0,1-2,-1 1,1-1,5-1,100 21,-114-21,-1 0,1 1,0 0,-1 0,1 0,-1 0,0 1,0-1,0 1,0 0,0 0,0 0,-1 0,1 1,-1-1,0 0,0 1,-1 0,1-1,-1 1,1 0,-1 0,0 0,-1 0,1 0,-1 0,1 0,-1 0,-2 11,0 0,0-1,-1 1,-1-1,-1 1,0-2,-1 1,-6 11,-21 62,30-64,4-5</inkml:trace>
  <inkml:trace contextRef="#ctx0" brushRef="#br0" timeOffset="1371.968">3671 1263,'18'0,"-1"-1,1 0,0-2,-1 0,0-1,1 0,-2-2,1 0,-1-1,0 0,0-1,-1-1,0-1,0 0,-1-1,-1 0,0-1,0-1,-1 0,-1-1,0 0,1-4,-9 16,-1-1,0 0,0 1,0-1,0 0,-1 0,1-1,-1 1,0 0,0 0,0-1,0 1,-1-1,1 1,-1 0,0-1,0 1,0-1,0 1,0-1,-1 1,0-1,0 1,0 0,0 0,0-1,-1 1,1 0,-1 0,0 0,0 0,0 1,0-1,0 0,-1 1,1-1,-1 1,-1-1,-3 1,1 0,-1 1,0 0,1 0,-1 1,0-1,1 2,-1-1,0 1,0 0,1 0,-1 0,1 1,-1 0,1 1,0-1,0 1,0 0,-4 3,-103 80,98-73,1 2,0-1,2 2,-1 0,2 0,0 1,1 1,1 0,0 0,2 1,0 0,1 0,3-10,1-1,0 1,1 0,0 0,0-1,1 1,0 0,0 0,1 0,0-1,1 1,0 0,0-1,1 1,0-1,1 0,-1 0,1 0,1 0,0-1,0 0,0 0,1 0,0-1,0 0,1 0,0 0,1 0,5 1,1 0,1-1,-1-1,1 0,0-1,0-1,1 0,-1-1,1 0,-1-1,1-1,0-1,-1 0,1-1,-1-1,0 0,11-4,1 0</inkml:trace>
  <inkml:trace contextRef="#ctx0" brushRef="#br0" timeOffset="1871.237">4235 1376,'7'1,"0"-1,0 0,0 0,0-1,0 0,0 0,0-1,0 1,-1-2,1 1,-1-1,1 0,-1 0,0 0,0-1,-1 0,1-1,-1 1,0-1,0 0,0 0,0 0,-1-1,0 0,1-3,18-21,-2-1,-1-1,-1-1,-2 0,0-6,43-78,-38 92,-24 53,-4 2,1-1,2 1,1 0,1-1,2 1,1 0,3 15,-5-40,1 0,-1 0,1 0,0 0,1 0,-1-1,1 1,0 0,0-1,0 1,1-1,-1 0,1 0,0 0,1 0,-1 0,1-1,-1 1,1-1,0 0,0 0,0-1,1 1,-1-1,1 0,-1 0,1 0,0-1,0 1,0-1,0-1,0 1,-1 0,1-1,0 0,0-1,0 1,3-1,7-6,-1 0,0-1,0-1,-1 0,0-1,0 0,-1-1,-1 0,0-1,0 0,-1-1,-1 0,0-1,-1 0,0 0,2-7,48-123,-42 99,-9 27</inkml:trace>
  <inkml:trace contextRef="#ctx0" brushRef="#br0" timeOffset="2170.982">5449 896,'-39'12,"1"1,0 2,0 1,2 2,-4 4,34-19,0 0,1 1,0-1,-1 1,1 0,0 1,1-1,-1 1,1 0,0 0,0 0,0 1,1-1,0 1,0 0,1 0,-1 0,1 0,0 0,1 1,0-1,0 0,0 1,1-1,-1 1,2-1,-1 1,1-1,0 1,0-1,1 0,0 1,0-1,0 0,1 0,0 0,0 0,2 1,0 0,0-1,0 1,1-2,-1 1,2 0,-1-1,0 0,1-1,0 1,0-1,1-1,-1 1,1-1,-1-1,1 1,0-1,0 0,0-1,0 0,1-1,3 1,7-1,-1 0,0-2,1 0,-1-1,0 0,0-2,-1 0,1-1,8-5,-2-2,-6 1</inkml:trace>
  <inkml:trace contextRef="#ctx0" brushRef="#br0" timeOffset="2571.141">5703 1151,'27'5,"-1"-1,1-1,0-1,0-2,0 0,1-2,-2-1,1-1,0-2,-1 0,0-2,0-1,-1-1,-1-1,1-1,-2-1,0-1,0-1,1-3,-16 13,0-1,0 0,-1 0,0-1,0 0,0 0,-1 0,0-1,-1 0,0 0,0 0,-1-1,0 1,0-1,-1 0,0-1,0 1,-1 0,-1-1,1 1,-2-1,1-5,-3 11,0 1,1-1,-2 0,1 0,0 1,-1 0,0-1,1 1,-1 0,0 0,-1 0,1 1,-1-1,1 1,-1 0,0 0,1 0,-1 0,0 1,0-1,-1 1,1 0,0 1,0-1,0 1,-1-1,-1 1,-117 17,105-9,0 2,1 0,0 1,1 1,0 1,1 0,0 1,1 0,1 1,0 1,1 0,1 1,0 0,2 0,0 1,0 1,0 4,7-13,-1 0,1 0,1 1,0-1,0 1,1-1,1 0,0 1,0-1,1 0,0 0,1 0,0 0,0 0,1 0,0-1,1 0,0 1,1-2,0 1,0-1,1 0,0 0,0-1,1 0,-1 0,2-1,-1 0,1 0,0-1,9 4,6 5,1-2,0-1,1-1,0-1,1-1,0-1,0-2,0-1,10 0,-28-4,-1 0,1-1,-1 0,1 0,-1-1,1 0,-1-1,0 0,0 0,0-1,0 1,0-2,9-5</inkml:trace>
  <inkml:trace contextRef="#ctx0" brushRef="#br0" timeOffset="3354.801">1385 389,'-14'14,"-10"5,-1 4,4-6,11-7,6-4</inkml:trace>
  <inkml:trace contextRef="#ctx0" brushRef="#br0" timeOffset="4083.907">7622 756,'-14'28,"-5"15,0 5,5-1,3-4,5-4,2-4,3-4,1-1,1-2,-5-5,-7-7,-1-6</inkml:trace>
  <inkml:trace contextRef="#ctx0" brushRef="#br0" timeOffset="4271.976">7509 502,'-24'-15,"-8"1,2 2</inkml:trace>
  <inkml:trace contextRef="#ctx0" brushRef="#br0" timeOffset="4654.509">8441 615,'-4'1,"-15"6,-1 0,1 1,0 1,1 1,0 1,0 0,1 1,1 1,0 1,1 0,0 1,1 0,1 1,12-13,-1 0,1 0,0 0,-1 1,1-1,1 0,-1 0,1 1,-1-1,1 0,0 1,0-1,0 0,1 1,-1-1,1 0,0 1,-1-1,2 0,-1 0,0 0,1 0,-1 0,1 0,0 0,0-1,0 1,0 0,2 1,84 63,-63-51,-19-14,0 1,-1 0,0 1,1-1,-1 1,0 0,-1 0,1 0,-1 1,0 0,0 0,0 0,-1 0,0 0,0 1,0 0,-1-1,1 1,-1 0,-1 0,1 0,-1 1,0-1,-1 0,1 0,-1 1,0-1,-1 0,0 0,0 1,0-1,-6 6,0 0,0-1,-1 0,-1 0,1 0,-2-1,0-1,0 0,0 0,-1-1,-1 0,1-1,-1 0,0-1,-1-1,0 0,0 0,0-1,0-1,0 0,-1-1,1 0,-1-1,-4-1,-6 2</inkml:trace>
  <inkml:trace contextRef="#ctx0" brushRef="#br0" timeOffset="11637.826">454 2816,'-51'197,"47"-176,1 1,1-1,1 1,1 0,0 0,2-1,1 1,0-1,5 12,-7-29,0 0,0-1,0 1,0-1,1 0,0 1,0-1,0 0,0 0,0 0,1 0,-1 0,1-1,0 1,0-1,0 0,0 0,0 0,0 0,0 0,1 0,-1-1,1 0,-1 0,1 0,0 0,-1 0,1-1,0 0,0 0,-1 0,1 0,0 0,-1-1,1 1,0-1,1-1,9-4,1-1,-2-1,1 0,-1-1,0-1,-1 0,0 0,-1-1,0-1,0 0,-1 0,-1-1,5-8,92-188,-102 201,5-11,-2 0,1 0,-2 0,-1-1,0 0,-1-1,-2 1,0 0,-1-9,-1 30,0-1,-1 0,1 1,-1-1,1 0,-1 0,0 1,1-1,-1 0,1 0,-1 0,1 1,-1-1,0 0,1 0,-1 0,1 0,-1 0,0 0,1 0,-1-1,1 1,-1 0,1 0,-1 0,0 0,1-1,-1 1,1 0,-1-1,1 1,-1 0,1-1,0 1,-1-1,1 1,-1 0,1-1,0 1,-1-1,1 1,0-1,0 0,-5 32,1 0,2 0,1 1,2-1,1 0,1 0,2 0,5 17,96 349,-88-304,-4 0,-4 1,-4 17,-6-101,-13 190,11-188,-1-1,0 1,-1-1,-1 0,0 0,0-1,-1 1,0-1,0 0,-2-1,1 0,-1 0,0 0,-1-1,-8 6,14-11,-1-1,1 0,-1 0,1 0,-1 0,0-1,0 1,0-1,0 0,0 0,0 0,0-1,0 1,0-1,0 0,0 0,0-1,0 1,0-1,0 0,0 0,0 0,0 0,0-1,0 0,1 0,-1 0,1 0,-1 0,1-1,0 1,0-1,0 0,0 0,0 0,1 0,0-1,-1 1,1-1,0 0,1 1,-1-2,-5-16,0-1,2 0,1 0,0 0,2 0,0-1,2 1,0-1,2 1,1-9,-2 22,2-30,2 0,2 0,2 1,1 0,1 0,3 1,13-25,-25 58,7-22,2 1,1 1,1 0,0 1,2 0,1 1,1 1,0 0,2 1,0 1,6-2,-7 9</inkml:trace>
  <inkml:trace contextRef="#ctx0" brushRef="#br0" timeOffset="14305.432">1555 3127,'14'-1,"1"0,0-1,-1 0,0-1,1-1,-1 0,-1-1,1-1,-1 0,0 0,0-2,0 1,-1-2,-1 1,1-2,-1 0,-1 0,0-1,0 0,-1 0,-1-1,6-10,23-121,-36 136,0 0,0 0,-1 0,0 0,0 0,-1 1,0-1,0 0,0 0,-1 0,0 1,-3-7,4 11,0 0,0-1,0 1,0 0,-1 0,1 0,-1 0,0 0,1 0,-1 0,0 0,0 1,0-1,0 1,-1-1,1 1,0 0,-1 0,1 0,0 0,-1 0,1 1,-1-1,0 1,1-1,-1 1,1 0,-1 0,1 0,-1 0,0 1,1-1,-1 1,1 0,-2 0,-10 7,1 0,0 1,1 0,0 1,0 0,1 1,0 1,1 0,1 0,0 1,0 0,1 0,1 1,0 0,1 0,-3 12,1-6,0 0,2 0,0 0,2 1,0-1,1 1,1 0,1 0,1 1,1-1,0 0,4 13,-2-25,0-1,0 0,0 0,1 0,1 0,-1-1,1 1,1-1,-1 0,1-1,0 0,0 0,1 0,0 0,0-1,0 0,1-1,0 0,0 0,0 0,0-1,0 0,1-1,-1 0,1 0,0-1,0 0,-1-1,1 1,0-2,3 0,20-3,0-1,-1-2,0-2,0 0,-1-2,0-1,-1-2,0-1,22-16,20-16,-3-4,-2-3,5-9,-40 37,0-1,-1-1,-2-2,-1 0,-1-2,-2-2,-2 0,0-1,-3-1,-1-1,-1 0,-3-1,0-1,-1-9,-11 44,-1 1,1 0,-1-1,0 1,0 0,-1-1,1 1,-1-1,0 1,1-1,-2 0,1 1,0-1,-1 1,1-1,-1 1,0-1,0 1,-1 0,1-1,-1 1,1 0,-1 0,0 0,0 0,0 0,-1 1,1-1,-1 1,0-1,1 1,-1 0,0 0,0 0,0 1,0-1,-1 0,1 1,0 0,-1 0,1 0,-9 4,1 0,0 1,0 1,0-1,0 2,1-1,0 2,0-1,1 1,0 1,0 0,0 0,1 0,1 1,-1 0,1 1,1 0,0 0,-3 6,-9 14,0 1,2 0,1 1,2 1,1 0,2 1,1 0,2 0,1 1,1 0,3 0,0 1,2-1,2 0,2 0,1 1,-4-26,2-1,-1 1,2-1,-1 0,1 0,0 0,1 0,0 0,1-1,0 0,0 0,0-1,1 0,0 0,1 0,-1-1,1 0,1-1,-1 1,1-2,0 1,0-1,0-1,0 1,1-2,-1 1,1-1,0-1,0 1,0-2,-1 0,22-2,-1-2,1-1,-1-2,-1-1,1-1,-1-1,-1-2,0-1,-1-1,0-1,-1-1,-1-2,-1 0,2-4,39-28,-3-3,-2-3,-3-2,-2-2,-3-3,8-18,-42 59,-2 0,0-1,-1-1,-1-1,-2 0,0-1,-2 0,0-1,-2 0,-2 0,0-1,-1 1,-1-15,-3 39,-1 0,0 0,0 0,0 0,0 0,-1 0,1 0,-1 1,1-1,-1 0,0 0,0 1,0-1,-1 0,1 1,-1-1,1 1,-1 0,0-1,0 1,0 0,0 0,0 0,0 0,-1 1,1-1,-1 1,1-1,-1 1,0 0,1 0,-1 0,0 0,0 0,0 1,1-1,-2 1,-11 4,0 0,1 1,-1 0,1 2,0-1,1 2,0 0,0 0,0 1,1 1,0 0,1 1,1 0,-3 3,-14 15,1 1,1 1,2 1,1 2,2 0,1 1,2 1,1 0,2 1,2 1,1 0,2 1,1 2,6-31,-1 0,2 0,-1 0,1 0,1 0,0 1,0-1,1 0,0 1,1-1,0 0,1 0,0-1,1 1,0 0,0-1,1 0,0 0,0 0,1-1,1 0,-1 0,1 0,0-1,1 0,0 0,0-1,0 0,1-1,0 1,0-2,7 3,-1-4,0-2,0 1,1-2,-1 0,0-1,0-1,0 0,0-1,0-1,0 0,-1-1,0 0,0-1,0-1,-1 0,4-4,-11 8,19-8</inkml:trace>
  <inkml:trace contextRef="#ctx0" brushRef="#br0" timeOffset="14622.679">3812 2703,'-19'24,"2"0,0 2,2 0,1 0,1 1,1 1,1 0,2 1,-1 8,9-32,1 0,0 0,0 0,1 1,-1-1,1 0,0 0,1 0,-1-1,1 1,0 0,0 0,0-1,1 1,0-1,0 0,0 0,0 0,1 0,-1 0,1-1,0 0,0 0,0 0,0 0,1 0,-1-1,1 0,0 0,0 0,-1-1,1 1,0-1,0 0,1-1,-1 1,0-1,0 0,0 0,0-1,0 1,0-1,0 0,0-1,0 1,4-2,4-3,-1 0,1 0,-1-1,-1-1,1 0,-1-1,-1 0,1 0,-2-1,1 0,-1-1,-1 0,0-1,0 1,-1-2,-1 1,0-1,-1 0,0 0,-1 0,-1-1,0 1,0-6,-1 13,-1-1,0 1,0-1,-1 1,0-1,0 1,0 0,-1-1,0 1,0-1,-1 1,0 0,0 0,0 0,-1 0,0 0,0 0,0 1,-1-1,0 1,0 0,0 0,-1 0,1 1,-1 0,0 0,-1 0,1 0,-1 1,1 0,-1 0,0 0,0 1,0 0,-3 0,1 1,0 1,0 0,-1 1,1 0,0 0,0 1,0 0,0 0,0 1,1 0,-1 1,1-1,0 1,0 1,0-1,0 1,-2 4,-10 9</inkml:trace>
  <inkml:trace contextRef="#ctx0" brushRef="#br0" timeOffset="15320.983">4321 2703,'-9'-10,"9"9,0 0,-1 0,1 0,0 0,0 0,0 1,-1-1,1 0,0 0,-1 0,1 1,0-1,-1 0,1 1,-1-1,0 0,1 1,-1-1,1 1,-1-1,0 0,1 1,-1 0,0-1,0 1,1-1,-1 1,0 0,0 0,0-1,0 1,1 0,-1 0,0 0,0 0,0 0,0 0,1 0,-1 0,0 0,0 1,0-1,0 0,1 0,-1 1,0-1,0 1,1-1,-1 1,0-1,0 1,1-1,-1 1,1-1,-1 1,1 0,-1-1,1 1,-1 0,1 0,-1-1,1 1,-1 1,-3 13,1 1,0 0,1 0,1 0,0 1,1-1,1 0,1 1,-1 23,-2-34,0 0,0 1,1-1,-1 0,2 1,-1-1,1 1,0-1,0 0,0 0,1 1,0-1,0 0,1-1,0 1,0 0,0-1,1 1,-1-1,1 0,1 0,-1-1,1 1,-1-1,1 0,0 0,1-1,-1 1,1-1,1 0,-1-1,0 0,0-1,0 0,0-1,0 1,-1-1,1 0,0-1,0 1,0-1,0 0,0-1,-1 1,1-1,0 0,-1-1,0 1,1-1,-1 0,0-1,0 1,-1-1,1 0,-1 0,0 0,0-1,2-2,148-165,-154 173,0 0,0-1,0 1,1 0,-1 0,0 0,1-1,-1 1,0 0,1 0,-1-1,1 1,-1 0,1-1,-1 1,1-1,0 1,-1-1,1 1,0-1,-1 1,1-1,0 1,0-1,-1 0,1 0,0 1,0-1,0 0,-1 0,1 0,0 0,0 0,0 0,0 0,-1 0,1 0,0 0,0 0,0-1,-1 1,1 0,0 0,0-1,-1 1,1-1,0 1,-1-1,1 1,0-1,-1 1,1-1,-1 1,1-1,0 0,-1 1,0-1,1 0,-1 0,1 1,-1-1,0 0,0 0,1 0,-1 1,0-1,0 0,0 0,0 0,3 63,-5-56,1-1,0 1,1 0,-1 0,1 0,0 0,0 0,1 0,0 0,0 0,0 0,1 0,0-1,0 1,0-1,1 1,0-1,0 0,0 0,0 0,1 0,0-1,0 1,0-1,1 0,-1 0,1-1,0 1,0-1,0 0,1-1,3 2,1-1,0-2,0 1,0-2,0 1,0-1,1-1,-1 0,0 0,0-1,-1 0,1-1,0 0,-1 0,1-1,-1 0,0-1,0 0,-1-1,0 0,0 0,6-6,104-127,-110 125,5-4,-1 0,-1-2,-1 1,-1-1,0-1,4-19,-8 16</inkml:trace>
  <inkml:trace contextRef="#ctx0" brushRef="#br0" timeOffset="16288.235">6493 2054,'23'244,"-40"-90,-5-1,-28 84,30-102,56-159,27-38,3 3,3 3,2 3,74-43,-50 62,-92 33,0 1,0 0,0 0,0 0,-1 0,1 1,0-1,0 1,0-1,-1 1,1 0,0 0,-1 1,1-1,0 0,-1 1,0-1,1 1,-1 0,0 0,0 0,0 0,0 0,0 1,-1-1,1 0,-1 1,1-1,-1 1,0 0,0-1,0 1,0 0,2 9,-1 0,1 1,-2-1,0 0,0 1,-1-1,-1 0,0 0,-1 1,0-1,-1 0,0 0,-1 0,0-1,-1 1,0-1,-1 0,0-1,-1 1,0-1,0-1,-4 4,-5 5,0 0,-2-2,0 0,0 0,-2-2,0 0,0-2,-1 0,-1-1,0-1,-3-1,7-3,-1 0,0-2,0-1,0 0,-1-1,1-1,-1-1,-5-1,23 1,0 0,0 0,0-1,0 1,0 0,0-1,0 1,0-1,0 0,0 0,0 0,0 0,0 0,0 0,1 0,-1 0,0-1,1 1,-1-1,1 1,0-1,-1 0,1 1,0-1,0 0,0 0,0 0,0 0,1 0,-1 0,1 0,-1 0,1 0,0 0,-1 0,1 0,0-1,0 1,1 0,-1 0,0 0,1 0,-1 0,1 0,0 0,0 0,0 0,0 0,0 0,0 1,0-1,10-16</inkml:trace>
  <inkml:trace contextRef="#ctx0" brushRef="#br0" timeOffset="17459.63">7397 2534,'-137'168,"120"-144,2 2,0 0,2 1,1 0,2 1,0 0,2 1,-2 12,9-38,0 0,0 0,-1 0,2 0,-1 0,0 0,1 0,-1 0,1 0,0 1,0-1,0 0,0 0,1 0,0 0,-1 0,1 0,0 0,0 0,1 0,-1 0,0 0,1 0,0-1,0 1,0-1,0 1,0-1,0 0,0 0,1 0,-1 0,1 0,0 0,-1-1,1 1,0-1,0 0,0 0,0 0,2 0,10-5,0 0,0-1,0-1,-1 0,0-1,0-1,-1 0,0 0,-1-2,4-3,37-33,-2-4,-3-1,34-48,9-8,-28 21,-75 109,1 0,1 0,1 1,2 0,0 1,0 9,5-26,1 0,0 0,0 0,1 0,0 0,1 1,0-1,0 0,1 0,-1 0,2-1,-1 1,1 0,1-1,-1 1,1-1,0 0,1-1,0 1,0-1,0 1,1-2,1 2,0-1,1 0,0 0,1-1,-1 0,1 0,0-1,0 0,1-1,-1 0,1-1,-1 0,1 0,0-1,0 0,0-1,-1 0,1 0,0-1,0 0,0-1,-1 0,1-1,-1 0,4-2,11-3,0-2,-1 0,-1-1,0-1,0-2,-2 0,1-1,-2-1,0-1,-1 0,-1-1,6-9,-19 22,163-220,-156 206,0-1,0 0,-2-1,-1 0,-1-1,0 0,-2 0,0 0,-2 0,0-1,-2-6,0 26,-1 0,0 0,0 1,0-1,0 0,0 0,0 1,-1-1,1 0,-1 0,0 1,0-1,0 1,0-1,-1 1,1-1,0 1,-1 0,0-1,0 1,1 0,-1 0,0 0,-1 1,1-1,0 0,0 1,-1-1,1 1,-1 0,1 0,-1 0,0 0,1 1,-1-1,0 0,0 1,1 0,-1 0,0 0,0 0,0 0,1 1,-1-1,0 1,1-1,-1 1,0 0,1 0,-1 0,1 1,-1-1,1 1,0-1,0 1,-1 0,-13 14,1 1,1 0,0 1,1 0,1 1,1 1,1 0,0 0,2 1,0 0,1 1,2 0,0 0,1 0,1 0,1 1,1-1,1 1,3 14,-4-29,1 0,0 0,0 0,1 0,0 0,1 0,0 0,0 0,0 0,1-1,0 1,1-1,0 0,0 0,0 0,1-1,0 1,0-1,1 0,-1-1,1 1,1-1,-1-1,3 3,3-1,0 0,1 0,-1-1,1-1,0 0,0-1,0 0,0-1,0 0,1-1,-1-1,1 0,-1-1,1-1,-1 1,0-2,0 0,0-1,0 0,-1-1,1 0,-1-1,0-1,0 0,50-30,-2-3,-1-3,-3-2,-1-3,-3-2,-1-2,-4-2,-1-2,33-56,-62 88,0-2,-1 0,-2-1,-1-1,-1 0,-1 0,-2-1,-1-1,-1 1,-1-1,0-16,-6 42,1 0,-1 0,0 0,0 0,0 0,-1 0,1 1,-1-1,0 0,0 0,0 0,-1 1,1-1,-1 1,0-1,0 1,0-1,0 1,-1 0,1 0,-1 0,0 0,0 1,0-1,0 1,0 0,-1 0,1 0,-1 0,1 0,-1 1,1 0,-1 0,0 0,0 0,0 0,0 1,0-1,0 1,0 0,0 1,1-1,-1 1,0-1,0 1,-1 1,-10 3,0 2,1 0,-1 1,2 0,-1 1,1 1,1 0,-1 0,2 2,-1-1,2 1,0 1,0 0,0 2,-12 22,2 1,2 1,1 0,2 2,2 0,1 0,3 1,1 0,2 0,1 9,2-31,1-1,0 1,2 0,0 0,1-1,1 1,1 0,1-1,1 1,0-1,1-1,1 1,1-1,1 0,0-1,1 1,1-2,1 0,0 0,1-1,1-1,0 0,1-1,0 0,1-2,1 1,-1-2,4 1,-8-5,1 0,-1 0,1-2,0 1,0-2,1 0,-1 0,1-1,0-1,-1 0,1-1,2-1,3-8,-6-2</inkml:trace>
  <inkml:trace contextRef="#ctx0" brushRef="#br0" timeOffset="18121.857">7735 2647,'5'-5,"1"-6,1-7,-7 1,-3-2,-6 2,-1-1,-4 3,-4 4,-4 4,-3 3,2 7,1 2,-1 2,4 3,0 1,3 3,4-1</inkml:trace>
  <inkml:trace contextRef="#ctx0" brushRef="#br0" timeOffset="19459.04">7481 2590,'-2'-1,"1"-1,-1 0,1 0,-1 0,1 0,0 0,-1 0,1 0,0 0,1 0,-1 0,0-1,0 1,1 0,0-1,-1 1,1 0,0-1,0 1,0 0,0-1,1 1,-1 0,1-1,-1 1,1 0,0-1,0 1,0 0,0 0,0 0,0 0,1 0,-1 0,1 0,-1 1,1-1,0 0,0 1,0 0,0-1,1 0,3-3,0 1,0 0,1 0,-1 1,1-1,0 1,0 1,0-1,0 1,0 1,1-1,-1 1,4 0,-5 2,0 1,0-1,0 1,0 0,-1 0,1 1,0-1,-1 1,0 0,0 1,0 0,0-1,0 2,-1-1,1 0,-1 1,-1 0,1 0,0 0,-1 0,0 1,-1-1,1 1,-1 0,0-1,0 1,-1 0,0 0,0 1,0-1,-1 0,0 0,0 0,0 1,-2 78,1-60</inkml:trace>
  <inkml:trace contextRef="#ctx0" brushRef="#br0" timeOffset="30845.757">341 4566,'-12'-13,"12"12,-1-1,0 1,-1-1,1 1,0 0,0-1,-1 1,1 0,0 0,-1 0,1 0,-1 0,1 0,-1 1,0-1,1 1,-1-1,0 1,0-1,1 1,-1 0,0 0,0 0,1 0,-1 0,0 0,0 0,1 1,-1-1,0 1,-13 4,1 1,0 1,0 1,1 0,0 0,0 2,1-1,0 2,1-1,0 1,-2 5,-2-1,4-5,1 1,0 0,1 1,0 0,1 0,0 1,1 0,0 0,1 1,0 0,2 0,-1 0,2 1,0 0,1-1,0 1,1 10,1-21,0-1,1 1,0 0,0 0,0-1,0 1,1-1,-1 1,1-1,0 1,0-1,0 0,0 0,1 0,-1 0,1 0,0-1,0 1,0-1,0 0,0 0,1 0,-1 0,0 0,1-1,-1 1,1-1,0 0,0 0,-1-1,1 1,0-1,0 0,0 0,-1 0,1 0,0-1,0 1,0-1,-1 0,1 0,0 0,-1-1,1 1,-1-1,0 0,1 0,-1-1,17-9,-1-2,0 0,-1-1,-1-1,-1-1,0 0,-1-1,0-1,-2 0,0-1,-2 0,0-1,-1 0,1-8,27-42,-21 42,-1-2,-2 1,-1-2,-1 0,-2-1,-1 0,-2 0,-1-1,1-25,-4 1,-2 0,-2 1,-3-1,-9-38,11 85,-1 1,0-1,-1 1,-1 0,1 0,-1 0,-1 1,0-1,-7-6,12 13,-1 1,0 0,0-1,0 1,0 0,-1 0,1 0,0 1,-1-1,0 1,1-1,-1 1,0 0,1 0,-1 0,0 0,0 1,0-1,0 1,0-1,0 1,0 0,0 0,0 1,0-1,0 0,0 1,0 0,0 0,1 0,-1 0,0 0,1 1,-1-1,0 1,1-1,-1 2,-6 7,1 1,1 0,0 1,0-1,1 1,1 1,0-1,0 1,2 0,-1 0,2 0,-1 0,2 1,0-1,1 0,0 1,1-1,0 1,2 3,-3 8,0 40,2 1,4-1,2 0,3-1,14 45,4-17,3-1,29 53,-59-138,1-1,0 1,0-1,0 0,0 0,1 0,0 0,0-1,0 1,0-1,1 0,-1-1,1 1,0-1,0 0,1 0,-1 0,1-1,5 2,9 0</inkml:trace>
  <inkml:trace contextRef="#ctx0" brushRef="#br0" timeOffset="31061.636">991 4650,'-10'34,"-3"15,6 0,3-8</inkml:trace>
  <inkml:trace contextRef="#ctx0" brushRef="#br0" timeOffset="31228.259">1018 4425,'-4'0,"-3"0</inkml:trace>
  <inkml:trace contextRef="#ctx0" brushRef="#br0" timeOffset="32181.616">1244 4368,'9'-7,"27"-20,-2-1,-1-2,-1-2,-1 0,-2-2,-2-1,-1-2,-2 0,-1-2,7-20,-22 41,-6 16,1-1,-1 1,0-1,0 0,0 0,-1 0,1 0,-1 0,0 0,1 0,-1 0,-1 0,1-1,0 1,-1 0,0-1,1 1,-2 0,1-1,0 1,0 0,-1-1,0 1,0 0,0 0,0-1,0 1,-1 0,1 0,-1 0,0 1,0-1,0 0,0 1,0-1,-1 1,1 0,-1-1,-1 4,-1-1,1 1,0 0,0 0,-1 1,1-1,0 1,0 0,1 0,-1 0,0 1,1-1,-1 1,1 0,0 0,0 0,0 0,0 1,1-1,-1 1,1 0,0 0,0 0,0-1,1 2,-1-1,1 0,-13 40,1 1,3 1,2-1,1 1,3 1,1-1,3 1,2-1,2 2,-2 47,-1 476,-1-544,-1 0,-1-1,-2 1,0-1,-2 0,-1 0,-1 1,6-21,0 0,0-1,0 1,-1 0,0-1,0 0,-1 0,1 0,-1 0,0 0,0-1,-1 0,1 0,-1 0,0 0,0-1,0 0,-1 0,1 0,-1-1,1 1,-1-1,0-1,0 1,0-1,0 0,0 0,0-1,0 0,-1 0,1 0,0-1,0 0,0 0,0-1,0 1,1-1,-1 0,0-1,1 0,-1 0,1 0,-2-1,-2-9,1 1,0-1,1 0,0-1,1 0,1 0,0 0,1-1,1 1,0-1,0 0,2 0,0 0,1 0,0 0,1 0,1 0,0 0,1 0,1 1,2-8,4-14,1 0,2 1,1 1,2 0,1 1,15-20,-20 34,0 1,1 0,2 1,-1 1,2 0,0 1,1 1,18-12,-25 21,1 0,0 1,0 0,0 1,0 0,0 1,1 0,0 1,4 0,48-8,-37-2,-1-1,-1-2,0 0,-1-1,0-2,-1 0,-1-1,-1-2,-1 0,-1-1,0-1,-2 0,0-2,3-8,-9 18,29-38,-3-1,-2-1,-3-2,-2-2,1-9,-16-11,-16 77,1 0,-1 0,1 1,-1-1,1 0,-1 0,1 0,-1 1,0-1,0 0,1 1,-1-1,0 1,0-1,1 1,-1-1,0 1,0 0,0-1,0 1,0 0,0 0,0-1,0 1,0 0,0 0,0 0,1 0,-1 0,0 0,0 1,0-1,0 0,0 0,0 1,0-1,0 0,0 1,1-1,-1 1,0 0,0-1,1 1,-1 0,-38 27,15 0,1 2,2 0,0 2,3 0,0 1,3 1,0 0,2 1,2 1,1 0,0 10,-3 20,2 1,4 0,2 1,3 0,6 37,-3-48,27 204,-27-252,-1 0,0-1,0 1,-1 0,0 0,-1-1,0 1,0-1,-1 1,0-1,0 0,-1 0,0 0,-1 0,1-1,-1 0,-1 0,1 0,-1-1,-1 1,1-1,-1-1,0 1,0-1,-1-1,1 1,-1-1,0 0,0-1,0 0,-1 0,1-1,-5 0,10-1,0-1,-1 0,1 0,-1 0,1 0,0-1,-1 1,1-1,0 0,0 0,-1 0,1-1,0 1,0-1,0 1,1-1,-1 0,0 0,1-1,-1 1,1 0,0-1,-1 1,1-1,1 0,-1 0,0 0,1 0,-1 0,1 0,0 0,0 0,0 0,0-1,0-2,0-6,0 0,0 0,1 0,1 0,0 0,0 0,1 0,1 0,2-7,3-6,1 0,1 2,1-1,1 1,1 1,1 0,12-13,-4 6,-5 4</inkml:trace>
  <inkml:trace contextRef="#ctx0" brushRef="#br0" timeOffset="32891.973">2119 4594,'16'-11,"15"-10,-2 0,-1-2,-1-1,0-2,10-13,-22 0,-15 38,-1 0,1 0,0 0,-1 1,1-1,-1 0,1 1,-1-1,1 0,-1 1,1-1,-1 1,0-1,1 1,-1-1,0 1,1-1,-1 1,0-1,0 1,0 0,1 0,-1-1,0 1,0 0,0 0,1 0,-1 0,0 0,0 0,0 0,0 0,1 0,-1 1,0-1,0 0,0 0,1 1,-1-1,0 0,0 1,1-1,-1 1,0 0,-17 7,0 0,0 2,1 0,1 1,0 1,0 0,1 1,1 1,0 0,1 1,0 0,-9 16,-26 71,47-98,0-1,0 1,0 0,1-1,-1 1,1 0,0 0,0-1,1 1,-1 0,1 0,0-1,0 1,0-1,0 1,0 0,1-1,0 0,-1 1,1-1,1 0,-1 0,0 0,1 0,-1-1,1 1,0-1,1 1,7 2,1 0,0-1,0-1,0 0,0-1,1 0,-1-1,1 0,-1-1,1 0,-1-1,1 0,-1-1,0-1,0 0,0-1,0 0,0 0,-1-1,0-1,10-6,-8 7,17-9,-1-1,0-1,0-1,-2-1,0-2,-1-1,-2-1,0-1,-1-1,-1-1,-2-1,0-1,-2 0,-1-2,-1 0,-1-1,-2 0,0-5,-12 33,1 0,-1 0,0 0,0 0,0 0,0 0,-1-1,1 1,-1 0,1-1,-1 1,0 0,1-1,-1 1,-1-1,1 1,0 0,-1-1,1 1,-1 0,1-1,-1 1,0 0,0 0,0 0,0 0,-1 0,1 0,0 0,-1 0,0 0,1 1,-1-1,0 0,0 1,0 0,0-1,0 1,0 0,0 0,0 0,0 0,-1 1,1-1,0 0,-2 1,-6 0,-1 1,0 0,1 1,-1 0,1 1,0 0,0 1,0 0,0 0,1 1,0 0,0 1,0 0,0 0,1 1,0 0,1 1,-1-1,1 2,1-1,0 1,0 0,-4 8,9-14,0-1,0 1,0 0,0-1,0 1,1 0,-1-1,1 1,0 0,0-1,0 1,0 0,1 0,-1-1,1 1,-1 0,1-1,0 1,0-1,0 1,0-1,1 1,-1-1,1 0,-1 1,1-1,0 0,0 0,0 0,0-1,0 1,0 0,0-1,3 2,88 43,-91-45,13 5,-8-5,0 1,1 0,-1 0,0 1,-1 0,1 0,0 1,-1 0,0 0,0 0,0 1,0 0,-1 0,0 1,0-1,0 1,-1 0,0 0,0 1,0-1,-1 1,1 1,-3 6,0 0,-1 1,0-1,-1 0,0 0,-1 0,-1 0,0 0,-1-1,-1 1,0-1,-1 0,-1 2,-2 8</inkml:trace>
  <inkml:trace contextRef="#ctx0" brushRef="#br0" timeOffset="33645.763">3135 4594,'28'-3,"0"-2,0-1,-1-2,0 0,0-2,0-1,-2-1,1-1,1-3,-22 13,1-1,-1 0,0 0,0 0,-1-1,1 1,-1-1,0 0,0 0,-1-1,0 1,0-1,0 1,0-1,-1 0,0 0,0-1,-1 1,1 0,-1 0,-1-1,1 1,-1-1,0 1,-1 0,0-1,0-3,-3 7,1-1,-1 1,0-1,0 1,0 0,0 1,-1-1,1 1,-1 0,0 0,1 0,-1 0,0 1,0 0,0 0,0 0,0 1,0 0,0 0,0 0,0 0,-1 1,1 0,1 0,-1 0,0 1,0 0,0 0,1 0,-1 0,-1 2,-13 5,1 1,1 0,-1 2,2 0,0 1,0 0,1 1,1 1,0 1,-10 15,20-26,1 0,-1 0,1 0,0 1,1-1,-1 1,1 0,1-1,-1 1,1 0,0 0,0 0,0 0,1 0,0 1,0-1,1 0,-1 0,2 0,-1 0,0 0,1-1,0 1,1 0,-1-1,1 1,0-1,0 0,1 0,0 0,-1 0,2-1,-1 0,0 0,1 0,0 0,0 0,0-1,0 0,2 0,14 7,1-2,1 0,-1-1,1-2,1 0,-1-1,0-2,1 0,0-2,-1 0,1-2,19-3,12-7,-31 6</inkml:trace>
  <inkml:trace contextRef="#ctx0" brushRef="#br0" timeOffset="33995.501">3587 4735,'45'-32,"-1"-1,-2-3,-1-1,-2-2,29-39,-65 75,-3 2,1-1,-1 1,1 0,-1-1,1 1,-1-1,1 1,0 0,0-1,0 1,0 0,0 0,0 0,0 0,0 0,0 0,0 0,0 0,1 0,-1 1,0-1,1 0,-1 1,1-1,-1 1,1 0,-1-1,1 1,-1 0,1 0,-1 0,1 0,-1 0,1 0,-1 0,1 0,-1 1,0-1,1 1,-1-1,1 1,-1 0,0-1,1 1,-1 0,0 0,20 97,-17-91,0 0,1 0,0-1,0 0,1 0,0 0,0 0,0-1,0 0,1-1,0 1,0-1,0 0,1-1,-1 0,1 0,0-1,0 0,0 0,0-1,0 1,0-2,0 1,0-1,0-1,0 0,1 0,-1 0,0-1,-1 0,1-1,2 0,-2 0,0 0,0 0,0-1,-1 0,1 0,-1 0,0-1,-1 0,1-1,-1 0,0 0,0 0,-1 0,0-1,0 0,0 0,-1-1,0 1,-1-1,0 0,0 1,0-2,-1 1,0 0,-1 0,0-1,0-2,-5-8</inkml:trace>
  <inkml:trace contextRef="#ctx0" brushRef="#br0" timeOffset="34364.206">4772 3634,'-10'49,"-19"98,5 2,4 50,-11 188,31-356,0-5</inkml:trace>
  <inkml:trace contextRef="#ctx0" brushRef="#br0" timeOffset="34610.518">4348 4114,'29'-4,"19"-3,11 1,0 1,0 1,-1 2,-5 1,-2 0,-5 1,-1 1,-3-1,-4 0,-3 0,-8 1</inkml:trace>
  <inkml:trace contextRef="#ctx0" brushRef="#br0" timeOffset="42581.52">5703 4171,'0'-1,"1"-1,-1 1,1 0,-1-1,1 1,-1 0,1-1,0 1,0 0,0 0,0 0,0 0,0 0,0 0,0 0,0 0,0 0,0 0,1 1,-1-1,0 1,0-1,1 1,-1-1,0 1,1-1,-1 1,1 0,-1 0,1 0,-1 0,0 0,1 0,-1 0,1 0,-1 1,0-1,1 1,-1-1,0 1,1-1,-1 1,0 0,0-1,1 1,-1 0,0 0,0 0,0 0,0 0,0 0,0 0,-1 1,1-1,0 0,-1 0,1 1,0-1,-1 0,1 1,-1-1,0 0,5 12,0 1,-2-1,1 0,-2 1,0 0,0-1,-1 1,-1 0,0 1,4 53,19 153,-23-209,1 1,1-1,0 0,1-1,0 1,1 0,0-1,1 0,0 0,2 2,-7-12,1 0,0-1,0 1,0 0,0 0,-1-1,1 1,0 0,0-1,0 1,1-1,-1 1,0-1,0 0,0 1,0-1,0 0,0 0,1 0,-1 0,0 0,0 0,0 0,0 0,0 0,1-1,-1 1,0 0,0-1,0 1,0-1,0 1,0-1,0 1,0-1,0 0,0 0,0 1,-1-1,1 0,0 0,0 0,-1 0,1 0,-1 0,1 0,-1 0,1 0,-1 0,0 0,1 0,27-59,-28 60,52-181,-43 137,2 2,2-1,2 2,2 0,1 0,10-11,13 8,-30 42</inkml:trace>
  <inkml:trace contextRef="#ctx0" brushRef="#br0" timeOffset="43314.542">6663 4114,'-32'17,"1"1,1 2,1 1,1 1,1 1,0 1,2 2,1 0,1 2,-1 5,15-22,1 1,0 0,1 0,1 1,0 0,0 0,1 0,1 1,0 0,1 0,1 0,0 0,1 0,0 1,2-12,-1-1,1 1,0 0,0-1,0 1,0-1,0 1,0-1,1 1,-1-1,1 0,-1 0,1 0,0 0,0 0,0 0,0 0,1-1,-1 1,0-1,1 1,-1-1,1 0,-1 0,1 0,-1 0,1-1,0 1,-1-1,1 1,0-1,0 0,-1 0,1 0,0-1,0 1,-1-1,1 1,0-1,-1 0,1 0,-1 0,1 0,-1 0,1-1,-1 1,2-2,15-10,-1-1,0-1,-1 0,0-1,-1-1,-1-1,-1 0,0-1,5-11,100-147,-119 177,1-1,-1 0,0 0,1 1,-1-1,1 0,-1 0,1 1,-1-1,1 1,-1-1,1 0,0 1,-1-1,1 1,0 0,-1-1,1 1,0-1,0 1,-1 0,1 0,0-1,0 1,0 0,-1 0,1 0,0 0,0 0,0 0,0 0,-1 0,1 0,0 1,0-1,0 0,-1 0,1 1,0-1,0 0,-1 1,1-1,0 1,-1-1,1 1,0-1,-1 1,1 0,-1-1,1 1,-1 0,1-1,-1 1,0 0,1-1,-1 1,0 0,0 0,1 0,6 56,-7-44,2 0,0 0,0 0,1-1,1 1,0-1,1 0,0 0,1-1,0 1,1-1,0 0,1 0,-5-7,1 0,-1 0,1 0,0 0,0 0,0-1,0 0,1 0,-1 0,1 0,0-1,0 1,0-1,0-1,0 1,0-1,0 0,1 0,-1 0,0-1,1 0,-1 0,1 0,-1 0,0-1,1 0,-1 0,0-1,0 1,1-1,8-7,1 0,-1-1,-1 0,0-1,0-1,-1 0,0-1,-1 0,-1 0,0-1,3-7,20-23,-8 9,-2 0,-2-1,0-1,-3 0,-1-2,-2 0,-2-1,-1-1,-3 1,-1-2,-1 1,-1-31,-14-41,8 110,-1 1,1-1,-1 0,1 0,-1 1,0-1,0 0,-1 1,1-1,0 1,-1-1,0 1,1 0,-1 0,0 0,0 0,0 0,0 0,-1 0,1 1,0-1,-1 1,1-1,-1 1,0 0,1 0,-1 0,0 1,0-1,1 1,-1-1,0 1,0 0,0 0,0 0,1 0,-1 1,-5 1,1 0,0 1,1 0,-1 0,1 1,-1 0,1 0,0 0,0 1,1 0,-1 0,1 0,0 1,1-1,-1 1,1 1,0-1,1 0,-3 5,-44 137,45-117,0 0,2 1,1-1,2 1,1 0,2-1,1 1,1-1,1 0,2-1,1 1,2-1,1-1,13 24,-16-37,1-1,0 1,1-2,1 0,1 0,0-1,0 0,1-1,3 1,32-2,-31-17</inkml:trace>
  <inkml:trace contextRef="#ctx0" brushRef="#br0" timeOffset="43612.384">7538 4058,'-1'2,"-13"42,2 1,2 0,2 1,2 0,0 37,6-78,0 1,0-1,1 1,0-1,0 1,1-1,-1 0,1 0,0 1,1-1,-1-1,1 1,0 0,0-1,0 1,1-1,0 0,0 0,0 0,0-1,0 1,1-1,-1 0,1 0,0-1,0 1,0-1,0 0,1-1,-1 1,0-1,1 0,-1 0,1-1,-1 0,1 0,-1 0,1 0,-1-1,1 0,-1 0,0-1,1 1,-1-1,0 0,0-1,0 1,0-1,14-16,-2 0,-1-1,0 0,-1-2,-2 1,0-2,-1 0,-1 0,-2-1,5-15,2-18,-12 33</inkml:trace>
  <inkml:trace contextRef="#ctx0" brushRef="#br0" timeOffset="43945.466">7989 4425,'27'-2,"-1"-1,0-1,1-2,-2 0,1-2,-1-1,0-1,-1-1,0-1,0-1,20-15,-27 14,-2 0,1 0,-2-2,0 0,-1 0,0-1,-1-1,-1 0,3-10,-12 24,32-86,-34 88,1-1,-1 1,1 0,-1-1,0 1,0-1,0 1,0 0,-1-1,1 1,0-1,-1 1,0 0,0 0,1-1,-1 1,-1 0,1 0,0 0,0 0,-1 0,1 0,-1 0,0 1,1-1,-1 0,0 1,0 0,0-1,0 1,0 0,0 0,-1 0,1 0,0 0,0 1,-3-1,-5 1,-1 1,1 0,0 1,0 0,0 1,0 0,0 0,1 1,-1 0,1 1,0 0,0 0,1 1,0 0,0 1,0 0,1 0,0 1,0 0,1 0,0 0,-1 2,-3 2,1 0,0 1,0 0,1 1,1 0,0 0,1 1,1-1,0 1,1 1,0-1,1 0,1 1,1 0,0-1,1 1,1 0,0 0,1-1,1 1,0-1,1 0,1 0,0 0,1 0,1-1,0 0,1 0,0-1,1 0,1-1,1 2,13 4,1-2,1 0,0-2,1 0,1-2,0-2,0 0,1-2,0 0,1-3,-1 0,1-2,0-1,21-2,-18 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53.1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431 529,'-36'15,"2"1,-1 2,2 1,1 1,0 2,2 2,0 1,2 1,1 1,1 1,1 2,-3 6,24-31,0 1,0 0,1-1,0 1,0 0,1 0,-1 1,1-1,0 0,1 1,0 0,0-1,0 1,1-1,0 1,0 0,1-1,0 1,0 0,0-1,1 1,0-1,0 0,1 0,-1 0,2 0,-1 0,1 1,2-5,0 0,0 0,0 0,0 0,0-1,1 0,-1-1,0 1,1-1,-1 0,0-1,1 0,-1 0,0 0,0-1,0 1,0-1,0-1,0 1,0-1,-1 0,1-1,1-1,13-7,0-2,-1 0,0-1,-1-1,-1-1,-1 0,0-1,-1-1,-1 0,-1-1,-1-1,-1 0,0-1,0-4,-8 19,0 1,-1-1,1 0,-1 0,-1 0,0 0,1 0,-2 0,1 0,-1 0,-1-1,1 1,-1 0,0 0,-1 0,1 0,-1 0,-1 0,1 1,-1-1,-1 1,1 0,-1-1,0 1,0 1,-1-1,0 1,0 0,0 0,0 0,-1 1,0-1,0 1,0 1,0-1,-5-1,-88-1,96 6,1 0,-1 0,0 1,0-1,1 1,-1 0,0-1,1 1,-1 1,0-1,1 0,-1 0,1 1,0 0,0-1,-1 1,1 0,0 0,1 0,-1 0,0 1,1-1,-1 0,1 1,-1-1,1 1,0-1,0 1,0 0,1-1,-1 1,0 2,4 1,0-1,0 0,0 0,0 0,1 0,0-1,0 0,0 1,0-1,1-1,0 1,0-1,0 0,0 0,0 0,0 0,1-1,0 0,-1 0,1-1,0 0,0 0,-1 0,1 0,4-1,11 1,0-1,-1-1,1-1,0 0,-1-2,0 0,0-1,0-2,-1 0,0 0,0-2,0-1,-1 0,-1-1,0-1,0 0,-2-1,1-1,-2-1,6-2,-1 0,-1-1,-1-1,-1-1,0-1,-2 0,0-1,-1 0,-2-1,0 0,6-21,-7 14,-2 0,-1-1,-1 0,-1-1,-2 1,-1-8,0 304,83 397,-72-557,-4 1,-5 0,-6 56,2-151,0-1,0 1,-1-1,0 0,-1 1,0-1,-1 0,0 0,-1 0,0-1,0 1,-1-1,0 0,-1 0,0 0,0-1,-1 0,0 0,0-1,-1 0,0 0,0-1,-1 0,0 0,0-1,0 0,0 0,-1-1,-7 1,10-2,1 0,-1-1,0 0,0-1,0 1,0-1,0-1,0 1,0-1,0-1,-1 1,1-1,0 0,0-1,0 0,1 0,-1 0,0-1,1 0,0 0,-1-1,1 1,0-1,1-1,-1 1,1-1,0 0,0 0,0-1,1 1,0-1,0 0,0 0,1-1,0 1,0-1,1 1,-2-8,5-1,1-1,0 1,1 0,1-1,1 1,0 1,0-1,2 1,0 0,0 0,2 1,8-12,-14 20,32-44,1 0,3 3,1 1,3 2,1 2,16-9,-24 19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55.8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8,'18'30,"66"200,31 292,-100-432,-15-89,1-1,-1 1,0 0,0-1,1 1,-1 0,0-1,1 1,-1-1,1 1,-1-1,0 1,1-1,-1 1,1-1,0 1,-1-1,1 1,-1-1,1 0,0 0,-1 1,1-1,0 0,-1 0,1 0,0 1,-1-1,1 0,0 0,-1 0,1 0,0 0,-1 0,1-1,0 1,-1 0,1 0,0 0,-1-1,1 1,0 0,-1-1,1 1,-1 0,1-1,-1 1,1-1,-1 1,1-1,-1 1,1-1,-1 1,1-1,-1 0,0 1,1-1,-1 1,0-1,0 0,0 1,1-1,-1 0,0 1,0-1,0 0,23-46,-1-27,-4 0,-3-2,2-43,1-7,19-163,-29 232,-6 43</inkml:trace>
  <inkml:trace contextRef="#ctx0" brushRef="#br0" timeOffset="419.217">677 741,'-4'14,"-2"-2,1 0,1-1,0 1,0 1,1-1,1 1,0-1,1 1,0-1,1 1,0 0,1 0,0-1,1 1,1-1,0 1,2 3,-3-13,-1 0,1-1,0 0,0 1,0-1,0 0,0 0,0 0,0 0,1 0,-1-1,1 1,-1-1,1 1,0-1,0 0,-1 0,1 0,0-1,0 1,0 0,0-1,0 0,0 0,0 0,0 0,0-1,0 1,0-1,0 1,-1-1,1 0,0 0,0 0,-1-1,1 1,6-4,0 1,-1-1,1-1,-1 0,-1 0,1 0,-1-1,0 0,-1-1,4-4,-5 5,-1-1,0 0,0 1,0-2,-1 1,0 0,-1-1,0 1,0-1,-1 1,0-1,-1 0,1 0,-2-2,1 7,0 0,-1 0,0-1,0 1,0 0,0 0,0 0,-1 0,0 0,0 0,0 1,0-1,-1 1,1-1,-1 1,0 0,0 0,0 0,0 0,-1 1,1-1,-1 1,1 0,-1 0,0 0,0 0,0 1,0 0,0 0,0 0,-2 0,1 0,-1 1,1-1,0 1,-1 1,1-1,-1 1,1 0,0 0,-1 0,1 1,0 0,0 0,-2 1,-13 9</inkml:trace>
  <inkml:trace contextRef="#ctx0" brushRef="#br0" timeOffset="750.882">1298 713,'-14'33,"-5"17,1 3,3-1,5-5,-2-11,3-7,1-3,-1-1,-1-5</inkml:trace>
  <inkml:trace contextRef="#ctx0" brushRef="#br0" timeOffset="1052.351">988 798,'25'9,"-1"2,0 0,0 2,-1 0,-1 2,0 0,-1 2,-1 0,0 1,-1 1,-2 1,12 15,55 68,-50-68,-17-24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0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557 117,'0'-5,"1"1,-1 0,0 0,0-1,-1 1,1 0,-1 0,0 0,0-1,0 1,-1 0,1 0,-1 1,0-1,0 0,0 0,-1 1,1 0,-1-1,0 1,0 0,0 0,0 0,-1 1,1-1,-1 1,1 0,-1 0,0 0,0 0,0 1,0 0,0 0,0 0,-3-1,-10 0,0 1,0 0,-1 1,1 1,0 1,0 0,0 1,0 1,0 1,1 0,-1 1,1 0,1 2,0 0,0 1,0 0,1 1,0 1,1 0,0 1,1 0,1 1,0 0,0 1,1 0,1 0,0 2,2-1,-1 1,2 0,0 0,1 0,0 2,-4 18,5-27,1 0,0 0,0 1,1-1,0 1,1-1,0 1,1 0,0-1,0 1,1-1,0 1,1-1,0 1,0-1,4 8,-1-13,0 0,0-1,0 1,0-1,1 0,-1-1,1 1,0-1,0-1,0 1,0-1,0 0,0 0,0 0,0-1,1 0,-1 0,0-1,0 0,0 0,0 0,0-1,0 1,0-2,0 1,-1-1,1 1,-1-2,0 1,0 0,4-4,36-24,-1-1,-2-3,-1-1,-2-2,-2-2,-1-1,21-34,-12 20,47-60,-92 115,0-1,0 1,0-1,0 1,0-1,0 1,0-1,0 1,1-1,-1 1,0 0,0-1,0 1,1-1,-1 1,0-1,1 1,-1 0,0-1,1 1,-1 0,0-1,1 1,-1 0,1 0,-1-1,1 1,-1 0,1 0,-1 0,1-1,-1 1,1 0,-1 0,1 0,-1 0,1 0,-1 0,1 0,-1 0,1 0,-1 0,1 1,-1-1,1 0,-1 0,0 0,1 0,-1 1,1-1,-1 0,1 1,-1-1,0 0,1 1,-1-1,0 0,1 1,-1-1,0 1,0-1,1 0,-1 1,0-1,0 1,0-1,1 1,-1-1,1 41,-1-33,-1 38,-1-26,0 1,2 0,0-1,2 1,0 0,1-1,1 1,1-1,1 0,1-1,1 1,4 6,-5-11,2 0,0 0,1-1,0-1,1 0,1 0,0-1,1-1,0 0,7 5,0-6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0,'-34'49,"-73"72,-92 115,197-230,9-13,1-3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2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1,'-1'1,"1"1,-1-1,1 1,-1-1,1 1,0-1,0 1,0 0,-1-1,1 1,1 0,-1-1,0 1,0-1,1 1,-1 0,1-1,-1 1,1-1,0 1,-1-1,1 1,0-1,0 0,0 0,0 1,0-1,1 1,143 210,-91-86,-35-106,-9-18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47,'312'0,"-154"-39,-140 32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13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1,'20'4,"10"3,10-1,3-2,0 0,-4-2,-3-1,-3 0,-2-1,-2-1,-1-4,0-1,-1 0,1 1,-5 1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0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87,'2'-1,"-1"0,1-1,-1 1,0 0,1-1,-1 1,0-1,0 1,0-1,0 1,-1-1,1 0,0 1,-1-1,1 0,-1 0,1 0,-1 1,0-1,0 0,0 0,0 0,0 0,0 0,0 1,-1-1,1 0,-1 0,1 1,-1-1,0 0,1 0,-1 1,0-1,0 1,0-1,-1 1,1-1,0 1,0 0,-1 0,1-1,-1 1,1 0,-1 0,0 0,1 1,-1-1,0 0,1 1,-1-1,0 1,0-1,0 1,1 0,-1 0,0 0,0 0,0 0,0 0,1 0,-1 1,0-1,0 1,0-1,1 1,-16 7,1 0,0 1,0 0,1 2,0-1,1 2,0 0,1 1,-3 4,-5 6,1 2,1 0,1 1,1 0,2 2,0 0,2 1,-2 8,9-21,1 0,1 0,0 0,1 0,1 0,0 1,1-1,1 1,1-1,0 1,1-1,3 12,1-15,0 0,0-1,1 0,1 0,0-1,1 1,0-2,0 1,1-1,1-1,-1 0,1-1,1 0,0 0,0-1,1-1,-1 0,1 0,1-2,-1 0,1 0,-1-1,1-1,13 1,-4-2,1-1,-1-1,0-1,-1-1,1 0,0-2,-1-1,0-1,0-1,-1-1,0-1,-1 0,0-2,0 0,-1-1,-1-1,14-14,-11 8,-1 0,-1-2,-1 0,-1-2,-1 1,0-2,-2 0,-2-1,0 0,8-27,-16 42,-1 0,0-1,-1 0,0 0,0 0,-1 0,-1 0,0 0,-1 0,0 0,-1 0,0 0,-1 1,0-1,-1 1,0-1,-1 1,0 1,-1-1,0 1,-1 0,0 0,0 0,-1 1,0 1,-1-1,0 1,0 1,-1-1,0 2,0-1,-1 1,1 1,-1 0,-1 1,1 0,-7-1,-4 3,-1 1,1 1,-1 1,1 1,0 0,0 2,0 1,0 1,-16 7,6-3</inkml:trace>
  <inkml:trace contextRef="#ctx0" brushRef="#br0" timeOffset="734.637">1 256,'147'26,"-57"-22,0-5,0-4,17-5,19-2,409-19,-245 33,-279-2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3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501 282,'-90'18,"-121"64,114-39,96-43,1 0,-1 1,0-1,0 1,1-1,-1 0,0 1,1 0,-1-1,0 1,1-1,-1 1,1 0,-1-1,1 1,-1 0,1 0,0-1,-1 1,1 0,0 0,0-1,-1 1,1 0,0 0,0 0,0 0,0-1,0 1,0 0,0 0,1 0,-1 0,0-1,0 1,1 0,-1 0,0 0,1-1,-1 1,0 0,1-1,-1 1,1 0,0-1,-1 1,1 0,-1-1,1 1,0-1,0 0,-1 1,1-1,0 1,0-1,48 21,-44-20,-1 0,0-1,0 1,0 0,0 0,0 0,0 1,-1-1,1 1,-1 0,1 0,-1 0,0 1,1-1,-1 1,0-1,-1 1,1 0,0 0,-1 1,0-1,0 0,0 1,0-1,0 1,-1 0,1-1,-1 1,0 0,0 0,-1 3,-3 6,-1 1,-1-1,-1 0,0 0,0-1,-1 0,-1 0,0 0,0-1,-2 0,1-1,-1 0,-6 5,-10 12,-71 82,96-109,0 1,0 0,0 0,0 0,0 0,0 0,1 1,-1-1,0 0,1 0,-1 0,1 1,-1-1,1 0,0 0,0 1,-1-1,1 0,0 1,0-1,0 0,0 1,1-1,-1 0,0 1,0-1,1 0,-1 1,1-1,-1 0,1 0,0 0,-1 1,1-1,0 0,0 0,0 0,0 0,-1 0,2-1,-1 1,0 0,0 0,0-1,0 1,0 0,1-1,-1 1,0-1,0 0,1 1,74 8,174-13,-249-1,-12-1</inkml:trace>
  <inkml:trace contextRef="#ctx0" brushRef="#br0" timeOffset="261.553">247 0,'-14'82,"3"0,4 0,3 1,4 0,4 0,3-1,7 20,-4-53,9 32,-4 1,-3 0,-4 1,-3 0,-5 47,-19-12,22-94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23,'1'-1,"-1"1,1 0,-1-1,0 1,1-1,-1 1,0 0,1-1,-1 1,0-1,0 1,0-1,1 1,-1-1,0 1,0-1,0 0,0 1,0-1,0 1,0-1,0 1,0-1,0 1,0-1,0 1,-1-1,1 1,0-1,0 1,0-1,-1 1,1-1,0 1,-1-1,1 1,0 0,-1-1,1 1,-1-1,1 1,0 0,-1 0,1-1,-1 1,1 0,-1 0,1-1,-1 1,1 0,-1 0,1 0,-1 0,1 0,-1 0,0 0,1 0,-1 0,1 0,-1 0,1 0,-1 0,1 0,-1 1,0-1,-39-1,-150 60,185-58,-50 20,54-21,0 1,0-1,1 0,-1 1,0-1,0 1,0-1,1 1,-1-1,0 1,1-1,-1 1,0 0,1-1,-1 1,1 0,-1 0,1-1,-1 1,1 0,-1 0,1 0,0 0,0 0,-1 0,1-1,0 1,0 0,0 0,0 0,0 0,0 0,0 0,0 0,1 0,-1 0,0 0,1-1,-1 1,0 0,1 0,-1 0,1-1,-1 1,1 0,-1 0,1-1,0 1,-1 0,1-1,0 1,0-1,-1 1,2-1,93 43,-85-41,0 1,0 0,0 0,-1 1,0 1,1 0,-2 0,1 0,0 1,2 3,-10-7,0 0,0 0,0-1,0 1,0 0,-1 0,1 0,-1 0,1 0,-1 0,0 0,1 0,-1 0,0 0,0 0,-1 0,1 0,0 0,-1 0,1 0,-1 0,0 0,1 0,-1 0,0-1,0 1,0 0,-1 0,1-1,0 1,0-1,-1 1,-1 0,-51 50,-17-2,-49 48,117-96,1 0,0 1,0 0,1-1,-1 1,1 0,-1 0,1 0,0 0,0 0,0 0,0 0,0 0,1 0,0 1,-1-1,1 0,1 0,-1 0,0 1,1-1,-1 0,1 0,0 0,0 0,0 0,1 0,-1 0,1 0,-1 0,1-1,0 1,0-1,0 1,0-1,1 0,-1 0,1 0,-1 0,1 0,1 0,15 10,1-2,0-1,0 0,1-2,0 0,0-1,9 1,-16-4,6 2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29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1,'-47'337,"-94"384,136-689,1-1,2 0,1 1,1 0,2-1,1 1,6 20,11 25,-11-60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402 18,'-16'-2,"2"-2,0 0,0 2,0-1,-1 2,1 0,0 0,-1 2,1 0,0 0,0 1,0 1,0 1,0 0,0 0,1 1,0 1,0 0,0 1,-2 3,4 2,0 2,0-1,2 1,0 1,0 0,2 0,0 0,0 1,2 0,0 1,0-1,2 1,0 0,1-1,1 1,0 1,1-1,2 8,-2-22,0-1,0 1,1-1,0 1,-1 0,1-1,0 1,0-1,0 0,0 1,1-1,-1 0,1 0,-1 1,1-1,0-1,0 1,0 0,0 0,0-1,0 1,0-1,0 1,1-1,-1 0,1 0,-1 0,1 0,-1-1,1 1,-1-1,1 1,0-1,-1 0,1 0,0 0,-1 0,2-1,96-33,-70 13,-1 0,-2-2,0-1,-1-1,-2-1,0-1,-2-1,-1-1,13-25,12-31,-46 114,-10 13,3 0,1 0,2 1,2 0,1 0,4 11,34 50,-29-88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0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76,'-4'8,"0"0,1 1,-1 0,2 0,-1 0,1 0,1 0,0 1,0-1,1 0,0 1,0-1,1 1,1-1,-1 0,2 0,-1 0,1 0,0 0,1 0,0-1,0 0,1 0,0 0,1 1,-4-8,0 0,-1 0,1 0,0 0,0 0,-1 0,1-1,0 1,0-1,0 1,0-1,0 0,0 1,0-1,0 0,0 0,0 0,0-1,0 1,0-1,0 1,0-1,0 1,-1-1,1 0,0 0,0 0,-1 0,1 0,0 0,-1-1,1 1,0-1,46-51,113-195,-161 248,1 0,-1 1,0-1,0 1,1-1,-1 0,0 1,0-1,1 0,-1 0,0 1,1-1,-1 0,0 0,1 1,-1-1,1 0,-1 0,0 0,1 0,-1 1,1-1,-1 0,0 0,1 0,-1 0,1 0,-1 0,1 0,-1 0,0 0,1 0,-1-1,1 1,-1 0,0 0,1 0,-1 0,1-1,-1 1,0 0,1 0,-1-1,0 1,1 0,-1-1,0 1,0 0,1-1,-1 1,0 0,0-1,1 1,-7 42,5-40,-30 250,10-82,15-93,-3-1,-3 0,-4-1,-3 0,-3-2,-31 69,49-131,-1 0,1 0,-2-1,0 0,0 0,-1 0,0-1,0 1,-1-2,0 1,-1-1,0-1,0 0,-1 0,0 0,0-1,0-1,-1 0,0 0,-1-1,9-4,0 0,0 0,0 0,0 0,0-1,0 1,0-1,0 0,0 0,0 0,0 0,1-1,-1 1,0-1,1 1,-1-1,1 0,0 0,-1 0,1 0,0-1,0 1,0 0,1-1,-1 0,1 1,-1-1,1 0,0 0,0 0,0 0,0 0,1 0,-12-104,15 72,1 1,2-1,1 1,2 0,5-11,1 4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0,6 0,2 0,3 0,1-5,0-1,1 0,-1 1,0 2,0 0,-1 2,1 1,-1 0,0 0,-9 0,-9 1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1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55,'34'0,"15"0,5-4,-3-3,1 1,-5 1,-5-3,-5-1,-4 2,-3 2,-6 1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23,'9'5,"9"1,5 0,4-1,2-1,1-7,1-2,-2-1,1 1,-1 1,0 2,-1 0,-4-3,-3-1,1 0,-3 1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36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29,'-11'-5,"1"0,-1 1,0 0,0 1,0 1,-1 0,1 0,-1 1,1 0,-1 1,1 1,-1 0,1 0,0 1,-1 0,1 1,0 1,0-1,1 2,-1-1,1 2,0-1,0 1,1 1,0 0,0 0,0 1,-2 3,4-2,1 0,0 0,0 1,1-1,0 1,1 1,0-1,1 0,0 1,0 0,1 0,0 9,2-16,-1 1,1-1,1 1,-1-1,1 1,0-1,0 1,0-1,0 1,1-1,0 0,0 0,0 0,0 0,0 0,1 0,0-1,0 1,0-1,0 0,1 0,-1 0,1 0,-1 0,1-1,0 0,0 0,0 0,1 0,-1 0,4 0,4 0,0-1,0 0,0-1,0 0,0-1,-1 0,1-1,0-1,-1 0,1 0,-1-1,0 0,0-1,0 0,-1-1,0 0,0-1,0 0,-1 0,2-3,27-15,-8 3,-1 0,-1-2,-1-2,22-25,-33 34,16-29,-27 70,-33 157,13 74,-42 124,53-355,-2 0,0-1,-1 1,-2-2,0 1,-2-1,0 0,-1-1,-1-1,-1 0,-1 0,-1-2,-1 0,0 0,-1-2,-1 0,-18 11,33-24,0 0,0-1,0 1,0-1,0 0,0 0,-1 0,1-1,-1 1,0-1,1 0,-1 0,0-1,1 0,-1 1,0-2,0 1,1 0,-1-1,0 0,1 0,-1-1,0 1,1-1,0 0,-1 0,1 0,0-1,0 1,0-1,1 0,-1 0,1 0,-1-1,1 1,0-1,0 0,1 0,-1 0,-1-3,2-6,0 1,1-1,1 0,0 1,0-1,2 0,-1 1,1-1,1 1,0 0,1 0,1 0,-1 0,2 1,0 0,0 0,1 0,0 1,1 0,2-2,13-15,1 2,1 1,1 1,1 1,1 1,25-13,-38 24,0-1,1 2,0 0,0 1,1 1,0 1,1 0,-1 1,1 1,0 0,0 2,1 0,-1 1,0 1,0 0,1 2,2 0,49 44,-60-32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0.7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170 368,'197'22,"31"-45,-203 22,-18 0,0 0,0 1,0 0,0 0,0 0,0 1,0 0,0 1,0 0,-1 0,1 0,4 3,-5 1</inkml:trace>
  <inkml:trace contextRef="#ctx0" brushRef="#br0" timeOffset="314.464">0 622,'24'0,"13"0,5 0,4 0,0 0,2 0,-3 0,-4 0,0 0,-1 0,-4 0,-2 0,-3 0,-1 0,-2 0,-5 4,-6-2,-7-2</inkml:trace>
  <inkml:trace contextRef="#ctx0" brushRef="#br0" timeOffset="1080.509">424 1,'20'33,"5"-15,1 0,1-2,0-1,1-2,1 0,19 4,114 58,-136-59,-20-14,1 1,0 0,-1 0,0 0,0 1,0 0,0 0,0 1,-1-1,0 1,0 0,0 1,-1-1,0 1,0 0,0 0,-1 0,1 1,-2-1,1 1,-1 0,0-1,0 1,-1 0,0 0,0 0,0 6,-6-2,0-1,0 1,-1-1,-1 0,0-1,0 0,-1 0,0 0,0-1,-1 0,0 0,-1-1,1-1,-1 1,-1-2,1 1,-1-1,-4 0,7 0,-73 39,2 4,3 3,0 5,60-43,0 1,2 0,0 1,0 0,1 1,1 1,1 0,-6 12,15-20,4-4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6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17,'5'5,"6"1,6 0,5-1,4-1,2-2,1-1,0 0,1-1,-1 0,0-1,0 1,-1-5,1-2,-1 1,0-4,0 0,-5 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28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256 419,'27'209,"-27"215,-28-63,34-201,0-142</inkml:trace>
  <inkml:trace contextRef="#ctx0" brushRef="#br0" timeOffset="388.758">1 645,'28'-38,"2"1,1 1,2 1,2 2,0 1,36-22,-25 18,1 3,2 2,1 2,1 3,20-7,-46 23,0 1,0 1,1 1,0 1,0 2,1 0,-1 2,1 1,0 1,-1 1,1 1,16 5,-32-5,-1 0,0 1,0 1,0 0,0 0,-1 1,1 0,-1 0,-1 1,1 0,-1 1,0 0,0 0,-1 1,0 0,0 0,-1 1,0 0,0 0,-1 0,-1 0,1 1,-2 0,1 0,-1 0,-1 0,0 1,1 4,-2 4,0 0,-1 0,-1 0,0 0,-2 0,0-1,-1 1,-1-1,-1 0,0 0,-1-1,-1 1,-1-2,-6 10,-13 16,-1-2,-1-1,-3-1,-36 32,28-32,-2-1,-1-3,-2-1,-1-3,-2-1,-40 16,83-42,3-1,0 0,0 0,-1 0,1-1,-1 1,1-1,-1 0,1 0,-1 0,1 0,-1-1,0 0,0 1,1-1,-1 0,0-1,1 1,-1-1,-1 0,3-8,8-1</inkml:trace>
  <inkml:trace contextRef="#ctx0" brushRef="#br0" timeOffset="1233.617">1525 899,'-34'8,"1"1,0 2,1 2,0 0,1 2,1 2,-15 10,-109 98,145-115,0 0,1 1,1 0,-1 0,2 1,0-1,0 2,1-1,0 0,1 1,1 0,-2 12,5-22,0 0,0 0,0 0,0 0,0 1,1-1,0 0,-1 0,1 0,0 0,0 0,1-1,-1 1,1 0,-1 0,1-1,0 1,0-1,0 0,0 1,0-1,1 0,-1 0,1-1,-1 1,1 0,0-1,0 1,0-1,0 0,-1 0,1 0,1-1,-1 1,0-1,0 1,0-1,0 0,2 0,8 0,1 0,-1-1,1-1,-1 0,0 0,1-2,-1 1,8-5,3-5,-1 0,0-2,-1-1,-1-1,0 0,-1-2,-1 0,-1-1,-1-1,12-20,36-37,41-43,-106 121,0 0,0 0,0 1,0-1,0 0,-1 1,1-1,0 0,0 1,0-1,0 0,0 1,0-1,0 0,0 1,0-1,0 0,0 1,0-1,0 0,1 1,-1-1,0 0,0 0,0 1,0-1,1 0,-1 1,0-1,0 0,0 0,1 1,-1-1,0 0,0 0,1 0,-1 1,0-1,1 0,-1 0,0 0,0 0,1 0,-1 0,0 0,1 1,-1-1,0 0,1 0,-1 0,0 0,1-1,-1 1,-13 41,11-37,-9 25,6-18,0 0,0 0,1 0,1 1,0-1,0 1,1 0,1 0,0 0,0 0,1 0,1 0,1 9,0-17,0 0,0 0,0-1,0 1,0-1,1 1,0-1,0 0,0 0,0 0,0 0,0-1,1 1,-1-1,1 0,-1 0,1 0,0-1,0 1,0-1,0 0,0 0,0 0,1-1,-1 1,1-1,111-10,-84-2,0-2,-1-1,0-2,-1-1,-1-1,-1-2,-1 0,0-2,3-6,-8 7,-1-1,-1-1,-1 0,-1-2,-1 0,-2-1,0-1,-2 0,7-23,-16 43,0-1,-1-1,0 1,0 0,-1 0,-1-1,1 0,-2 1,1-1,-1 0,-1 1,0-1,0 1,-1-2,-1 9,0-1,0 1,0 0,0 0,0 0,-1 1,1-1,0 1,-1 0,0 0,1 0,-1 0,0 1,1 0,-1-1,0 1,1 0,-1 1,0-1,0 1,1-1,-1 1,1 1,-1-1,1 0,-1 1,1-1,0 1,-1 0,1 0,0 0,1 1,-4 2,-16 10,1 2,0 0,2 2,0 0,0 1,2 1,1 0,-11 19,-4 42,31-79,0-1,0 1,0-1,1 0,-1 1,0-1,1 1,0-1,-1 0,1 0,0 1,0-1,0 0,1 0,-1 0,0 0,1 0,-1 0,1-1,0 1,0 0,0-1,-1 1,1-1,1 0,-1 0,0 1,0-1,0-1,1 1,-1 0,0-1,1 1,0 0,147 3,-44-7,-103 4,0-1,-1 0,1 1,0-1,-1 1,1 0,-1 0,1 0,-1 0,1 0,-1 1,1-1,-1 1,0 0,0-1,0 1,0 0,0 0,0 0,-1 1,1-1,-1 0,1 1,-1-1,0 1,0-1,0 1,0-1,-1 1,1 0,-1-1,1 1,-1 0,0 0,0-1,0 1,-16 107,12-92,2-13,0 0,1 0,-1 0,1 0,0 0,1 0,-1 0,1 1,0-1,0 0,0 0,1 1,0-1,0 0,1 0,-1 0,1 0,0 0,0 0,1-1,-1 1,1-1,0 1,2 2,13 5</inkml:trace>
  <inkml:trace contextRef="#ctx0" brushRef="#br0" timeOffset="1600.29">3106 758,'-69'36,"2"2,2 3,2 3,-41 38,99-78,-14 9,0 2,1 0,1 2,0 0,1 0,1 1,0 1,-1 6,15-23,0 0,1 0,-1 0,1 0,0 0,0 0,0-1,0 1,0 0,0 0,0 0,0 0,1 0,-1 0,1 0,0 0,-1-1,1 1,0 0,0 0,0-1,0 1,0-1,1 1,-1-1,0 1,1-1,-1 0,1 0,0 0,-1 0,1 0,0 0,-1 0,1 0,0 0,0-1,0 1,0-1,-1 0,1 1,0-1,0 0,0 0,0 0,0 0,0-1,0 1,0 0,0-1,0 0,-1 1,1-1,0 0,0 0,-1 0,1 0,0 0,27-8,0-1,-1-2,0 0,-1-2,-1-1,24-17,75-39,-124 69,1 0,0 1,1-1,-1 1,0 0,0 0,0 0,1 0,-1 0,1 0,-1 1,0-1,1 1,-1-1,1 1,-1 0,1 0,-1 0,1 1,-1-1,1 0,-1 1,1 0,-1 0,1-1,-1 1,0 0,0 1,1-1,-1 0,0 1,0-1,0 1,-1 0,1 0,1 1,-1 4,0 0,0 1,-1-1,0 0,-1 0,0 1,0-1,0 1,-1-1,0 0,0 0,-1 1,0-1,-2 5,-4 23,7-33,0 1,1 0,0-1,0 1,0 0,0 0,0-1,0 1,1 0,-1-1,1 1,0 0,0-1,0 1,0-1,0 0,0 1,1-1,-1 0,1 1,0-1,-1 0,1 0,0-1,0 1,0 0,1 0,-1-1,0 0,1 1,-1-1,1 0,-1 0,1 0,-1-1,1 1,0 0,-1-1,1 0,0 0,0 0,-1 0,2 0,18 2</inkml:trace>
  <inkml:trace contextRef="#ctx0" brushRef="#br0" timeOffset="2548.755">3529 1323,'121'-60,"1"-14,-3-5,-4-5,102-99,-190 161,-2-2,-1-2,-2 0,0-1,-1-1,-2-1,-1 0,-1-2,-2 0,-1-1,-1 0,-2-1,-2 0,0-3,-7 31,-1 1,1-1,-1 1,0-1,0 1,-1-1,0 0,1 1,-2-1,1 0,0 1,-1-1,0 0,0 1,0-1,-1 1,1-1,-1 1,0 0,-1 0,1 0,-1 0,1 0,-1 0,0 1,0-1,-1 1,1 0,-1 0,0 0,0 1,0-1,0 1,0 0,0 0,-1 0,1 1,0-1,-1 1,0 0,1 0,-3 1,-13 4,-1 2,1 0,0 1,0 1,1 1,0 1,1 0,0 2,1 0,0 1,1 0,0 1,1 1,-2 4,-11 8,0 1,2 2,1 1,2 1,1 1,1 0,2 2,2 1,1 0,1 1,3 0,0 1,3 0,1 1,2 0,2 1,3-28,0-1,1 0,0 1,1-1,1 0,0 0,0 0,1 0,0 0,1-1,0 1,1-1,0 0,1 0,0 0,0-1,1 0,0 0,1-1,0 0,0 0,1-1,0 0,0-1,0 1,1-2,0 0,0 0,1 0,9 2,11-2,0-2,0 0,1-2,-1-2,0-1,1-1,-1-1,0-2,-1-1,0-2,0-1,0-1,-1-1,-1-2,0-1,10-8,28-17,-1-2,-2-3,-2-3,-2-3,4-9,-32 30,-1-1,-2-1,-1-2,-1 0,-3-2,0-1,-3 0,-1-2,-1 0,-3-1,-1-1,-2 0,2-17,-16-63,1 118,0-1,1 1,-2-1,1 1,0 0,-1-1,1 1,-1 0,0 0,0 0,-1 0,1 0,0 1,-1-1,0 1,1 0,-1-1,0 1,0 1,0-1,-1 0,1 1,0-1,0 1,-1 0,1 0,-1 0,1 1,-1-1,0 1,-2 0,-10 3,0 0,0 1,1 1,0 0,0 1,1 1,-1 0,1 1,1 1,-1 0,2 1,-1 0,1 1,1 0,0 1,-1 2,-15 16,2 0,1 2,2 0,1 2,1 0,2 1,2 1,1 1,1 0,3 1,-4 24,10-46,2 0,0 0,1 0,1 1,1-1,0 1,1-1,0 1,2-1,0 0,0 0,2 0,0 0,1-1,0 0,1 0,1-1,0 1,1-2,1 1,0-1,1-1,0 0,1 0,0-1,1-1,0 0,1-1,0 0,5 2,-6-5,0-1,0 0,1 0,0-1,0-1,0 0,0-1,0-1,0 0,1-1,-1-1,0 0,0 0,1-2,-1 0,-1 0,1-1,0-1,-1 0,6-5,-1 0</inkml:trace>
  <inkml:trace contextRef="#ctx0" brushRef="#br0" timeOffset="3552.61">5476 1125,'31'-2,"0"-2,0-1,0-2,-1-1,0-1,0-1,-1-2,-1-1,27-17,-44 25,0 0,0-1,0-1,-1 0,0 0,0-1,-1 0,0-1,-1 0,1 0,-2-1,1 0,-2 0,1-1,-1 0,-1 0,1-1,-6 8,1 1,0-1,-1 1,0-1,0 0,0 1,0-1,-1 1,1-1,-1 1,0-1,0 1,0-1,0 1,-1 0,1 0,-1 0,0 0,0 0,0 0,0 0,-1 0,1 1,-1-1,0 1,1 0,-1 0,0 0,0 0,-1 0,1 1,0-1,0 1,-2-1,-3 0,0-1,1 2,-1-1,0 1,0 0,0 0,0 1,0 0,0 0,0 1,0 0,0 1,1 0,-1 0,-1 1,-3 3,0 0,0 1,0 0,1 1,0 0,1 1,0 0,0 1,1 0,0 0,0 1,1 1,1-1,0 1,1 0,0 1,1-1,0 1,1 0,0 0,1 1,0 7,2-14,2 0,-1 1,1-1,0 0,0 0,0 0,1 0,1 0,-1-1,1 1,0-1,0 1,1-1,0 0,0 0,0-1,1 1,0-1,0 0,0 0,1 0,0-1,-1 0,2 0,-1-1,0 1,1-1,-1-1,1 1,8 2,1 0,0-1,0-1,0 0,0-1,0-1,0 0,1-1,-1-1,0-1,0 0,7-2,42-16,-1-3,0-3,-2-3,-2-2,0-2,-2-4,-2-2,-2-2,-1-2,12-17,-37 37,-2-1,-1 0,0-2,-2-1,-1-1,-2-1,0-1,-2-1,-1 0,-2-1,-1-1,-2 0,-1-1,-1 0,-2-1,-1 0,-2 0,-2 0,-1-31,-36-56,32 119,1 0,-1 0,0 0,1 0,-1 0,-1 1,1-1,0 1,-1-1,1 1,-1 0,0 0,1 0,-1 0,0 1,0-1,-1 1,1 0,0-1,0 2,-1-1,1 0,0 1,-1-1,1 1,0 0,-1 0,1 0,-1 1,1-1,0 1,-1 0,1 0,0 0,-1 0,-13 10,1 0,0 0,1 2,0 0,1 1,0 0,1 1,1 1,0 0,2 0,-1 1,2 0,0 1,-4 14,-5 1,1 2,2 0,1 1,2 0,1 1,2 0,2 1,1 0,2 0,1 0,3 1,1-1,1 0,2 0,2 0,2 0,1-1,2 0,3 3,-3-14,1-2,2 0,0 0,1-1,2-1,15 16,-27-31,0 1,1-1,1 0,-1 0,1-1,0 0,0 0,1 0,0-1,0 0,0-1,1 0,-1 0,1-1,0 0,0-1,0 1,0-2,1 1,1-1,5-6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7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0,'10'5,"7"1,2 5,2 1,2-3,2-2,2-2,0-2,-3-7,-2-2,1-1,1 2,1 1,1 1,1 2,1 0,-5 1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5.1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1,'32'31,"77"279,-41-39,-23-127,-45-145,0 1,0-1,0 1,0-1,1 1,-1-1,0 1,0-1,1 1,-1-1,0 1,1 0,-1-1,0 1,1 0,-1-1,0 1,1 0,-1-1,1 1,-1 0,1 0,-1 0,0-1,1 1,-1 0,1 0,-1 0,1 0,-1 0,1 0,-1 0,1 0,-1 0,1 0,-1 0,1 0,-1 0,1 0,-1 1,1-1,-1 0,1 0,-1 1,1-1,-1 0,0 0,1 1,-1-1,0 0,1 1,-1-1,0 1,1-1,-1 0,0 1,0-1,1 1,-1-1,0 1,0-1,0 1,0-1,6-42,6-112,0 77,5 1,2 0,6-4,10-42,-58 131,20-6,-10 7</inkml:trace>
  <inkml:trace contextRef="#ctx0" brushRef="#br0" timeOffset="549.823">790 508,'-76'67,"37"-22,2 1,1 2,3 2,-11 24,36-58</inkml:trace>
  <inkml:trace contextRef="#ctx0" brushRef="#br0" timeOffset="1135.358">452 480,'48'39,"0"14,-2 3,-4 1,-1 2,0 8,-33-52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1:5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1,'16'56,"81"415,-22-149,-75-323,1 0,-1 1,1-1,-1 0,1 0,-1 1,1-1,0 0,-1 1,1-1,0 0,0 1,-1-1,1 1,0 0,0-1,0 1,0-1,-1 1,1 0,0 0,0 0,0-1,0 1,0 0,0 0,0 0,0 0,0 1,0-1,-1 0,1 0,0 0,0 1,0-1,0 0,0 1,-1-1,1 1,0-1,0 1,-1 0,1-1,0 1,-1-1,1 1,0 0,-1 0,1-1,-1 1,1 0,-1 0,0 0,1 0,-1 0,0-1,0 1,1 0,-1 0,0 0,0 0,39-146,-25 74,77-278,-75 267,18-46,-25 114</inkml:trace>
  <inkml:trace contextRef="#ctx0" brushRef="#br0" timeOffset="1761.982">536 735,'-8'14,"0"0,1 1,0 0,1 1,1-1,0 1,1 0,1 0,1 1,0-1,1 0,0 1,2 5,-1-19,1 0,-1 0,1-1,0 1,-1-1,1 1,0 0,1-1,-1 1,0-1,1 0,-1 0,1 1,0-1,0 0,0 0,0 0,0-1,0 1,0 0,0-1,1 0,-1 1,1-1,-1 0,1 0,0 0,-1-1,1 1,0-1,-1 1,1-1,0 0,0 0,-1 0,1 0,0-1,-1 1,1-1,0 1,-1-1,1 0,0 0,-1-1,0 1,1 0,-1-1,0 1,1-1,-1 0,0 0,0 1,-1-2,1 1,0 0,-1 0,1-1,5-6,-1 0,0 0,0-1,-1 0,0 0,-1 0,0-1,0 0,-1 1,-1-1,0 0,0-1,-1 1,-1 0,0 0,0 0,-1-1,-1 1,0 0,0 0,-4-9,5 18,0 0,0 0,0 0,0 0,0 0,-1 1,1-1,-1 0,0 1,1-1,-1 1,0-1,0 1,0 0,0 0,0 0,0 0,0 0,0 0,0 0,0 1,-1-1,1 1,0 0,0 0,-1 0,-17 1</inkml:trace>
  <inkml:trace contextRef="#ctx0" brushRef="#br0" timeOffset="2084.56">1102 707,'-29'34,"-10"15,-2 0,5-4,9-4,4-10,6-5,1-7,4-7</inkml:trace>
  <inkml:trace contextRef="#ctx0" brushRef="#br0" timeOffset="2383.456">847 707,'0'19,"4"7,8 3,0 2,4-5,4-1,3-1,2 1,3-5,-5 0,0-4,-5 1,-6 1,-4 3,-3-1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8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1 129,'17'30,"6"166,-7-100,-13-70,0 0,2 0,1-1,1 1,1-1,1-1,1 0,5 8,-15-33,0 1,1-1,-1 1,0 0,0-1,0 1,0 0,1-1,-1 1,0 0,0-1,0 1,1 0,-1-1,0 1,1 0,-1 0,0 0,1-1,-1 1,0 0,1 0,-1 0,0-1,1 1,-1 0,0 0,1 0,-1 0,1 0,-1 0,0 0,1 0,-1 0,1 0,-1 0,0 0,1 0,-1 1,0-1,1 0,-1 0,0 0,1 0,-1 1,0-1,1 0,-1 0,0 1,1-1,-1 0,0 0,0 1,1-1,-1 0,0 1,0-1,0 0,0 1,1-1,-1 1,3-39,-3 35,3-36,2 0,2 1,1 0,3 1,0-1,5-5,73-231,-64 179,-26 94,-1 10</inkml:trace>
  <inkml:trace contextRef="#ctx0" brushRef="#br0" timeOffset="755.474">452 551,'0'0,"-1"31,1 0,2 0,0-1,2 1,2-1,1 1,4 9,-11-38,0 0,1 0,-1-1,0 1,1 0,-1 0,1 0,0-1,0 1,0 0,-1-1,1 1,1-1,-1 1,0-1,0 0,0 1,1-1,-1 0,1 0,-1 0,1 0,-1 0,1 0,0 0,0 0,-1-1,1 1,0-1,0 1,0-1,-1 0,1 0,0 0,0 0,0 0,0 0,-1 0,1-1,0 1,0-1,0 1,-1-1,1 1,0-1,-1 0,1 0,0 0,-1 0,1 0,-1-1,0 1,1 0,-1-1,96-124,-37 11,-59 115,0 0,0 0,0 0,0 0,0 0,0 0,0 0,0 1,0-1,0 0,0 1,0-1,0 1,-1-1,1 1,0 0,0-1,0 1,0 0,-1-1,1 1,0 0,-1 0,1 0,-1 0,1 0,-1-1,1 1,-1 0,0 0,1 0,-1 0,0 0,0 0,0 0,0 1,0-1,0 0,0 0,0 0,0 0,0 0,0 0,-1 0,1 0,0 0,-1 0,1 0,-1-1,0 2,1-1,-2 205,-23-64,22-120,-1-1,0 1,-2-1,0 0,-2 0,0-1,-1 0,-1-1,-1 0,-1 0,0-1,-2 0,0-2,-5 5,18-19,-1 1,1-1,-1 1,0-1,0 0,0 0,0 0,0 0,0 0,-1-1,1 1,-1-1,1 1,-1-1,0 0,1 0,-1 0,0 0,0 0,1-1,-1 1,0-1,0 0,0 0,0 0,0 0,0-1,0 1,1-1,-1 1,0-1,0 0,1 0,-1-1,0 1,1 0,-1-1,1 1,0-1,0 0,-1 0,1 0,0 0,-1-2,1-7,1 1,0-1,0 1,1-1,0 1,1-1,0 1,1-1,0 1,1 0,0 0,0 0,1 0,1 0,-1 1,2 0,-1 0,1 0,6-7,2-8,117-169,-118 169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6.8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424 340,'0'0,"-1"0,1 0,-1 0,1 0,-1 0,1 0,-1 0,1 0,-1 0,1 0,-1 0,1 0,-1-1,1 1,-1 0,1 0,-1-1,1 1,-1 0,1-1,0 1,-1 0,1-1,0 1,-1-1,1 1,0-1,-1 1,1 0,0-1,0 1,0-1,-1 1,1-1,0 1,0-1,0 1,0-1,0 0,0 1,0-1,0 1,0-1,0 1,0-1,0 1,1-1,-1 1,0-1,0 1,0-1,1 1,-1-1,0 1,1 0,-1-1,0 1,1-1,-1 1,0 0,1-1,-1 1,1 0,-159-7,147 9,0 0,1 0,-1 1,1 1,0 0,0 0,0 1,0 0,1 1,0 0,0 0,-6 6,12-9,0 0,0-1,0 1,0 1,0-1,1 0,-1 1,1-1,0 1,0 0,0 0,1-1,-1 1,1 0,0 1,0-1,0 0,1 0,-1 0,1 0,0 1,0-1,1 0,-1 0,1 0,0 1,0-1,1 0,-1 0,1-1,0 1,0 0,1 2,3 0,-1 0,1 0,0 0,1-1,-1 0,1-1,0 1,1-1,-1 0,1-1,-1 0,1 0,0-1,0 0,0 0,0-1,1 0,-1 0,0-1,1 0,-1 0,1-1,-60 8,38-1,1-1,0 2,0-1,1 2,0-1,0 1,0 1,1 0,1 1,0 0,0 0,1 1,0 0,1 0,0 1,0 0,2 0,0 1,-2 6,-28 117,35-130,-1 0,1-1,0 1,1-1,0 1,0-1,0 1,0-1,1 0,0 1,0-1,0 0,1 0,-1 0,1-1,1 1,-1-1,1 1,-1-1,1 0,0 0,1-1,3 4,-4-4,0 1,-1-1,2 0,-1 0,0 0,1-1,-1 1,1-1,0 0,-1 0,1-1,0 0,0 1,0-2,0 1,1 0,-1-1,0 0,0 0,0-1,0 0,0 1,0-2,0 1,0 0,0-1,0 0,-1 0,1-1,-1 1,1-1,-1 0,3-2,1-12</inkml:trace>
  <inkml:trace contextRef="#ctx0" brushRef="#br0" timeOffset="501.382">368 1,'-9'7,"-1"0,2 0,-1 1,1 1,1-1,-1 1,2 0,-1 1,1 0,0 0,1 0,1 1,-1 0,2-1,-1 1,2 1,-1-1,1 0,1 1,0-1,1 1,0 4,-27 254,-1 21,-29 48,31-197,24-120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09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19,'0'0,"-1"1,1-1,0 0,0 1,-1-1,1 1,0-1,0 1,0-1,0 1,-1-1,1 1,0-1,0 1,0-1,0 1,0-1,0 1,1-1,-1 0,0 1,0-1,0 1,0-1,0 1,1-1,-1 1,0-1,0 0,1 1,-1-1,0 1,1-1,-1 0,0 1,1-1,-1 0,1 0,-1 1,1-1,-1 0,0 0,1 0,-1 1,1-1,-1 0,1 0,-1 0,1 0,-1 0,1 0,-1 0,1 0,-1 0,1 0,-1 0,1 0,-1 0,1-1,-1 1,20 5,0-1,0-1,0-1,0 0,0-2,0 0,1-2,1 0,96-25,-37 7,-66 22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0,'20'0,"10"0,6 0,1 0,-1 0,-2 0,-1 0,-2 0,-2 0,-5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1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29,'4'0,"7"0,7-4,4-3,3 1,3 2,1 0,0 2,1 1,-1 0,0 1,0 1,-5-1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25,'-10'-4,"0"0,0 0,0 1,0 0,0 1,-1 0,1 1,-1 0,1 1,-1 0,1 0,-1 1,1 1,0-1,-1 2,1-1,0 2,0-1,0 1,1 1,0 0,-1 0,2 1,-6 4,-59 92,71-99,1 0,-1 0,1 1,-1-1,1 1,0-1,0 1,1 0,-1-1,1 1,0 0,0-1,0 1,0 0,1-1,-1 1,1 0,0-1,0 1,0-1,1 1,-1-1,1 0,0 0,0 1,0-1,0 0,1-1,-1 1,1 0,2 1,2-2,0 0,1-1,-1 1,0-2,1 1,-1-1,0-1,1 1,-1-1,1 0,-1-1,0 0,0 0,0 0,0-1,0 0,-1 0,1-1,-1 0,0 0,0-1,0 1,-1-1,0-1,1 0,14-8,128-122,-117 103,-31 33,0-1,1 1,-1 0,0-1,1 1,-1 0,1-1,-1 1,1 0,-1-1,1 1,-1 0,1 0,-1 0,1 0,-1-1,1 1,0 0,-1 0,1 0,-1 0,1 0,-1 0,1 1,-1-1,1 0,-1 0,1 0,-1 0,1 1,-1-1,1 0,-1 0,1 1,-1-1,1 0,-1 1,1-1,-1 0,0 1,1-1,-1 1,0-1,1 1,-1-1,0 1,0-1,0 1,1-1,-1 1,0-1,0 1,0-1,0 1,0-1,0 1,0 0,0-1,0 1,0-1,0 1,0-1,0 1,-1-1,1 1,0-1,0 1,-1 0,3 51,-3-46,-13 229,-15-70,15-97,7-27,-1-1,-2 0,-2 0,-2-1,-1 0,-2-1,-1-1,-8 8,13-28,0 0,-2-1,0-1,-1 0,0-1,-1-1,-2 1,18-13,-1 1,1-1,-1 1,0-1,0 0,0 0,0 1,0-1,0-1,0 1,0 0,0 0,-1-1,1 0,0 1,0-1,-1 0,1 0,0 0,0 0,-1 0,1-1,0 1,0-1,0 1,0-1,-1 0,1 0,0 0,0 0,1 0,-1 0,0-1,0 1,0-1,1 1,-1-1,1 0,-1 1,1-1,0 0,0 0,0 0,0 0,0 0,0 0,0 0,1-1,-1 1,1 0,-1 0,1 0,0-2,1-12,1 0,1 0,1 0,0 1,1-1,0 1,1 0,1 1,1-1,0 1,0 1,2-1,173-238,-155 213,-16 25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4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1 481,'14'0,"10"0,5 0,3 0,0 0,1 0,-2 0,-1 0,-5-5,-3-1,1 0,0 1,-3 1</inkml:trace>
  <inkml:trace contextRef="#ctx0" brushRef="#br0" timeOffset="279.74">254 283,'-4'19,"-3"12,1 4,1 2,1-1,2-2,1-1,0-3,-3-5,-2-3,0 1,1 0,2 1,1 2,1 1,1 0,0-4</inkml:trace>
  <inkml:trace contextRef="#ctx0" brushRef="#br0" timeOffset="797.925">536 1,'81'336,"-74"-75,-10-153,12-90,6-52,-12 25,68-154,-33 80,-3-1,17-69,-30 92,-39 86,8-11</inkml:trace>
  <inkml:trace contextRef="#ctx0" brushRef="#br0" timeOffset="1134.331">903 565,'-10'29,"-2"14,4 0,10-7,8-10,3-15,4-8,-1-10,2-4,-2-4,0-6,3-2,-2-4,-3-1,-5-1,-9 5,-8 6,-4 6</inkml:trace>
  <inkml:trace contextRef="#ctx0" brushRef="#br0" timeOffset="1884.273">1299 565,'-21'106,"21"-103,0-1,0 0,0 1,1-1,-1 0,1 0,-1 0,1 0,0 1,0-1,0 0,0 0,0 0,1-1,-1 1,0 0,1 0,-1-1,1 1,0-1,0 1,-1-1,1 0,0 0,0 1,0-1,0-1,1 1,-1 0,0 0,0-1,0 1,1-1,-1 0,0 0,0 0,1 0,-1 0,0 0,0-1,1 1,-1-1,0 1,0-1,0 0,0 0,0 0,0 0,0 0,0 0,0-1,0 1,-1-1,1 1,-1-1,1 0,-1 1,1-1,-1-1,54-88,-54 91,0 0,-1 0,1 0,0 0,0 0,-1 0,1 0,0 0,0 1,-1-1,1 0,0 0,0 1,-1-1,1 0,0 1,-1-1,1 1,-1-1,1 1,-1-1,1 1,-1 0,1-1,-1 1,1 0,-1-1,0 1,1 0,-1-1,0 1,0 0,1 0,-1-1,0 1,0 0,0 0,0-1,0 1,0 0,0 0,0 0,0-1,-1 1,1 0,0-1,0 1,-1 0,1 0,0-1,-1 1,1 0,-1-1,1 1,-1-1,1 1,-1-1,1 1,0 2,0 61,-2 1,-3-1,-3 0,-11 39,13-71,-3 0,0-1,-2 1,-1-2,-2 0,-1-1,-1 0,-1-1,-7 7,23-33,1 0,-1 0,0-1,0 1,0 0,0 0,0-1,0 1,-1-1,1 1,0-1,-1 1,1-1,-1 0,1 0,-1 0,0 0,0 0,1 0,-1 0,0 0,0-1,0 1,0-1,0 0,0 1,0-1,0 0,0 0,0 0,0 0,0-1,0 1,0 0,0-1,1 1,-1-1,0 0,0 0,0 0,1 0,-1 0,0 0,1 0,-1 0,1-1,-1 1,1-1,0 1,-1-1,1 1,0-1,0 0,0 1,0-1,1 0,-1 0,0 0,1 0,-1 0,1-1,1-7,0-1,1 0,0 1,1-1,0 1,1 0,0 0,1 0,0 0,0 1,1 0,0 0,1 1,0-1,0 1,0 1,1-1,1 1,-1 1,1 0,0 0,1 1,-1 0,1 0,1 0,66-30,-58 30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4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106 400,'-1'-1,"1"1,-1 1,1 0,0-1,-1 1,0-1,1 1,-1-1,1 1,-1-1,0 1,1-1,-1 0,0 1,1-1,-1 0,0 1,1-1,-1 0,0 0,0 0,1 0,-1 0,0 0,0 0,0 0,1 0,-1 0,0 0,0 0,1-1,-1 1,0 0,1 0,-1-1,0 1,1-1,-1 1,0 0,1-1,-1 1,1-1,-1 0,1 1,-1-1,1 1,-1-1,1 0,0 1,-1-1,1 0,0 1,-1-1,1 0,0 0,0 1,0-1,0 0,0 0,0 0,0 1,0-1,0 0,0 0,0 1,0-1,1 0,-1 0,0 1,0-1,1 0,-13 101,12-56,-14 567,-15-110,10-719,28 134,4 1,4 0,3 1,23-55,-16 53,4 1,3 1,4 2,3 2,3 2,4 1,47-53,-90 121,3-5,0 1,0 0,1 0,1 1,0 0,0 1,1 0,0 0,0 1,1 1,0 0,1 0,-1 1,1 1,1 0,-1 1,11-2,-21 6,1 1,-1-1,0 1,1 0,-1 0,0 0,0 0,1 0,-1 1,0 0,0-1,-1 1,1 0,0 0,0 1,-1-1,0 0,1 1,-1 0,0-1,0 1,0 0,-1 0,1 0,-1 0,0 1,0-1,0 0,0 1,0-1,-1 0,1 1,-1-1,0 1,-3 119,-6-84,-2-1,-1 0,-3-1,0-1,-3 0,0-1,-3-1,0-1,-3-1,0-1,-2-1,-1-1,-2-1,-4 1,10-8,-2-1,1-2,-2 0,-1-2,0-1,-21 9,23-15</inkml:trace>
  <inkml:trace contextRef="#ctx0" brushRef="#br0" timeOffset="703.985">641 1247,'62'-17,"0"-3,-2-3,55-28,-101 45,0-1,0 0,-1 0,0-1,0-1,-1 0,0-1,-1 0,0-1,0 0,-1-1,-1 0,0-1,-1 0,0 0,-1 0,0-1,0-4,-6 15,0 1,-1-1,1 1,-1-1,0 1,0-1,0 0,0 1,-1-1,1 1,0-1,-1 1,0-1,0 1,0-1,0 1,0 0,0-1,-1 1,1 0,-1 0,1 0,-1 0,0 0,0 0,0 1,0-1,0 0,0 1,0 0,0-1,-1 1,1 0,0 0,-1 1,-2-2,-2 1,0 0,-1 0,1 0,0 1,-1 0,1 1,0-1,-1 1,1 1,0-1,0 2,-5 1,-9 5,0 1,0 1,1 0,1 2,0 0,1 1,0 1,1 1,1 1,0 0,2 1,0 0,1 1,0 1,2 0,0 1,2 0,0 0,1 1,2 0,0 0,1 1,0 8,4-24,0 0,1 0,0 0,0 0,1 0,0 0,0 0,1 0,-1-1,1 1,1 0,-1-1,1 0,1 0,-1 1,1-2,0 1,0 0,0-1,1 0,0 0,0 0,1-1,-1 1,1-1,0-1,0 1,0-1,0 0,1 0,-1-1,1 0,-1 0,6 0,14 0,0-1,1-1,-1-2,0 0,0-2,-1-1,1-1,-1-1,0-1,-1-2,0 0,0-1,0-3,-18 12,38-19,-1-3,-1-1,-1-2,-1-2,-2-1,0-2,-3-2,-1-1,-1-1,-2-2,24-39,-49 70,-1-1,1 0,-1 0,-1 0,0 0,0-1,0 0,-1 0,0 0,-1 0,0 0,0-1,-1 1,0-1,-1 1,0-1,-1-1,-2 7,0 1,0 0,-1 0,1 0,-1 1,0-1,0 1,0-1,0 1,0 1,0-1,-1 1,1-1,0 1,-1 0,1 1,-1-1,1 1,-1 0,0 0,1 0,-1 1,1-1,-1 1,1 0,0 1,-1-1,1 1,-17 5,1 1,1 1,-1 1,1 1,1 0,0 1,1 1,0 1,1 1,-5 5,13-12,0 0,1 0,0 1,1 0,0 0,0 0,1 1,0 0,0 0,0 5,4-12,0 0,0 0,0 0,1 0,-1 0,1 0,0 0,0 0,0 0,0 0,0 0,1 0,0 0,-1 0,1 0,0 0,1 0,-1 0,0 0,1-1,-1 1,1-1,0 1,0-1,0 1,0-1,0 0,1 0,-1 0,1-1,-1 1,1 0,0-1,-1 0,1 1,0-1,0 0,3 0,18 5,0-2,0-1,1-1,-1 0,1-2,-1-1,6-2,26 1,146 0,-200 2,0 0,1 0,-1 0,1 1,-1-1,0 1,1-1,-1 1,0 0,1 0,-1 0,0 0,0 0,0 1,0-1,0 1,0-1,0 1,-1 0,1-1,-1 1,1 0,-1 0,0 0,1 0,-1 1,0-1,0 0,-1 0,1 1,0-1,-1 0,1 1,-1-1,0 1,0-1,0 1,0-1,0 0,-1 2,-36 91,17-70,16-21,-1 1,1 0,-1 0,1 1,1-1,-1 1,1 0,0 0,0 0,1 0,0 0,0 1,0-1,0 7,22 14,-4-21</inkml:trace>
  <inkml:trace contextRef="#ctx0" brushRef="#br0" timeOffset="1232.306">2222 824,'-20'241,"11"236,9-401,0-76,1 2,0 0,-1 0,1-1,-1 1,0 0,1 0,-1 0,0 0,0 0,0 0,-1 0,1 0,0 0,-1 0,1 0,-1 0,0-1,0 1,1 0,-1 0,0-1,0 1,-1 0,1-1,0 1,-1-1,1 0,0 1,-1-1,0 0,1 0,-1 0,0 0,1 0,-1 0,-1 0,0-5,0 0,0 0,0 0,1 0,-1-1,1 1,0-1,1 1,-1-1,1 0,0 1,0-1,0 0,1 0,0 0,0 0,0 0,1-2,2-26,1 0,2 0,1 0,2 1,1 0,2 0,1 1,5-11,1 0,2 2,3 1,0 0,3 2,1 1,1 1,2 1,11-6,-24 24,0 0,1 2,1 1,1 0,-1 1,2 1,20-7,-39 17,0-1,0 1,0 0,1 0,-1 0,0 0,0 0,1 1,-1-1,0 1,1 0,-1 0,0 0,1 1,-1-1,0 1,0 0,1 0,-1 0,0 0,0 1,0-1,0 1,0-1,-1 1,1 0,0 0,-1 1,1-1,-1 0,0 1,0 0,0-1,0 1,0 0,-1 0,1 0,-1 0,0 0,1 3,-2 13,0-1,-1 0,-2 0,1 0,-2 0,-1 0,0 0,-1-1,0 0,-2 0,0-1,-1 0,-1 0,0-1,-1 0,0-1,-11 10,4-4,-1-1,0 0,-1-1,-1-2,-1 0,0-1,-1-1,-1-1,0-1,-11 3,-77 7,87-22</inkml:trace>
  <inkml:trace contextRef="#ctx0" brushRef="#br0" timeOffset="1613.6">2927 1162,'54'0,"0"-1,-1-4,0-1,0-3,0-2,7-5,-52 14,1 0,0-1,-1-1,1 1,-1-1,0-1,0 1,-1-1,1-1,-1 1,-1-1,1-1,-1 1,0-1,0 0,0 0,-1-1,-1 0,1 0,-1 0,-1 0,1-1,-1 1,-1-1,0 0,0 0,0 0,-2 5,-1 1,1-1,-1 1,1-1,-1 1,0-1,0 1,-1-1,1 1,-1 0,1 0,-1-1,0 1,0 1,-1-1,1 0,-1 0,1 1,-1-1,0 1,0 0,0 0,0 0,0 0,0 1,0-1,-1 1,1 0,-1 0,1 0,-1 0,-3 0,-3 0,-1-1,1 1,0 1,-1 0,1 1,-1 0,1 0,-1 1,1 0,-10 4,0 4,0 0,0 1,1 1,0 1,1 0,0 2,2 0,-1 1,2 0,-6 9,13-15,0 0,0 1,1 0,1 0,0 0,0 1,1 0,1 0,0 1,1-1,0 1,1 0,0-1,1 1,0 0,1 0,1 0,0 1,2-7,0 0,0-1,1 1,0-1,0 0,0 0,1 0,0 0,0-1,1 0,0 0,0 0,0-1,0 0,0 0,1 0,0-1,0 0,0 0,0-1,0 0,2 0,16 3</inkml:trace>
  <inkml:trace contextRef="#ctx0" brushRef="#br0" timeOffset="1980.703">3605 1219,'301'-278,"-281"268,-19 36,-3-20,0 0,1 0,-1 0,1 0,1 0,0 0,-1 0,2 1,-1-1,1 0,0 0,0 0,0 0,1 0,0-1,0 1,1 0,0-1,0 0,0 1,0-1,1 0,0-1,0 1,0-1,1 0,-1 0,1 0,0 0,0-1,0 0,1 0,2 1,10-3,0-1,0 0,0-1,0-2,0 1,0-2,-1 0,1-2,-1 0,0 0,-1-2,0 0,0-1,0 0,7-8,-10 10,-1-2,0 0,0 0,-1-1,0-1,-1 1,-1-2,1 1,-2-2,5-6,-3-1</inkml:trace>
  <inkml:trace contextRef="#ctx0" brushRef="#br0" timeOffset="2871.817">4959 767,'-31'4,"-1"2,1 1,0 1,0 2,1 1,1 1,0 2,-3 2,16-7,1 0,0 1,1 1,0 0,1 1,0 0,1 1,0 1,1 0,0 0,1 1,1 0,1 1,0 0,0 3,5-12,0 0,0 0,1 0,0 0,1 1,0-1,0 1,0-1,1 1,0-1,1 1,0-1,0 0,0 1,1-1,0 0,0 0,1 0,0 0,0 0,1 0,0-1,0 0,0 0,1 0,0 0,0-1,0 0,1 0,0 0,0 0,0-1,0 0,1-1,0 1,-1-1,1-1,3 1,14-1,1-1,-1-2,1 0,-1-2,0-1,1 0,-2-2,1-1,-1-1,0-1,0-1,-1-1,-1 0,14-11,27-13,-1-2,-2-3,-2-2,-2-3,39-41,-67 58,-1 0,-1-2,-2-1,-1-1,-1 0,-2-2,-2 0,0-1,-3-1,-1 0,4-21,-13 39,0 0,-1-1,-1 1,-1-1,0 1,-2-1,0 1,-1 0,-1-1,0 1,-2 0,0 0,-1 1,0 0,-2 0,0 0,-1 1,0 0,-1 1,-1 0,-1 0,0 1,-1 1,0 0,-1 1,0 0,-1 1,-5-2,8 7,0 0,-1 1,0 0,0 1,0 1,0 0,-1 0,1 1,-1 1,1 1,-1 0,0 0,1 1,-1 1,1 0,-1 1,1 1,0 0,0 1,-4 2,-3 2,1 1,1 1,0 1,0 0,1 2,1 0,0 0,1 2,0 0,1 1,1 0,-6 11,6-9,0 1,1 0,1 0,0 1,2 1,1 0,0 0,2 0,1 1,0 0,2 0,0 0,2 1,0-1,2 0,1 1,0-1,2 0,1 0,1 0,0-1,2 0,0 0,5 5,1-5,1 0,1-1,1-1,1 0,1-1,0-2,2 0,0-1,0 0,2-2,-1-1,2-1,0-1,0 0,20 4,-23-9,-7 0,1-2,1 1,-1-2,1 0,-1 0,1-2,0 0,0-1,13-1,-5-5</inkml:trace>
  <inkml:trace contextRef="#ctx0" brushRef="#br0" timeOffset="3124.645">5947 908,'-19'34,"-6"11</inkml:trace>
  <inkml:trace contextRef="#ctx0" brushRef="#br0" timeOffset="3394.814">5947 541,'0'0</inkml:trace>
  <inkml:trace contextRef="#ctx0" brushRef="#br0" timeOffset="3549.828">6483 711,'-87'31,"73"-23,0-1,0 0,0 0,0 2,1-1,1 2,0 0,0 0,1 1,0 0,0 1,2 1,0-1,0 1,1 1,0 0,1 0,1 0,1 1,0 0,-1 4,6-14,0 0,0 0,1 0,-1 0,1 0,0 0,1 0,-1-1,1 1,0 0,0-1,0 0,1 1,-1-1,1 0,0 0,1 0,-1-1,0 1,1-1,0 0,0 0,0 0,0 0,0-1,1 1,-1-1,1 0,10 4,-1-1,1-1,0 0,0 0,0-2,1 0,-1 0,7-2,-4 0,0-1,-1 0,1-2,0 0,-1-1,0-1,0 0,0-2,-1 0,0 0,0-2,-1 0,0 0,7-7,-4 1</inkml:trace>
  <inkml:trace contextRef="#ctx0" brushRef="#br0" timeOffset="4116.384">6991 767,'-6'14,"1"-1,0 1,0 0,2 0,-1 0,2 0,0 1,1-1,0 1,1-1,1 1,0-1,1 1,1-1,0 0,1 2,-2-13,0 1,-1-1,2 0,-1 0,0 0,1 0,-1 0,1-1,0 1,0-1,0 0,0 0,0 0,0 0,0 0,1-1,-1 1,1-1,-1 0,1 0,0 0,-1-1,1 1,0-1,0 0,-1 0,1 0,0-1,0 1,-1-1,1 0,3-1,114-50,-113 48,205-149,-165 114,-48 39,0-1,0 1,0-1,0 1,0-1,1 1,-1-1,0 1,0 0,1-1,-1 1,0-1,0 1,1 0,-1-1,0 1,1 0,-1-1,0 1,1 0,-1-1,1 1,-1 0,1 0,-1 0,1-1,-1 1,0 0,1 0,-1 0,1 0,-1 0,1 0,-1 0,1 0,-1 0,1 0,-1 0,1 0,-1 0,1 0,-1 1,1-1,-1 0,1 0,-1 0,0 1,1-1,-1 0,0 1,1-1,-1 0,1 1,-1-1,0 0,0 1,1-1,-1 1,0-1,0 1,1-1,-1 0,0 1,0-1,0 1,0 0,-7 35,6-35,-9 30,8-27,0 0,0 0,0 0,0 0,1 0,0 1,0-1,0 0,1 1,-1-1,1 1,0-1,0 0,1 1,-1-1,1 1,0-1,0 0,0 1,1-1,-1 0,1 0,0 0,1 0,-1 0,1 0,3 2,0 0,0 0,1 0,0-1,0 0,0-1,0 1,1-1,-1-1,1 1,0-1,1-1,-1 0,0 0,1 0,-1-1,1 0,-1-1,1 0,-1 0,1-1,-1 0,1-1,1 0,13-3,0-1,0-1,0-2,-1 0,0-1,-1-1,0-1,2-3,12-7,-1-2,-2-2,0 0,-1-3,-2 0,-1-2,1-4,-11 10,-2 0,0-1,-2-1,0 0,-2-1,-2-1,0 0,-2 0,-1-1,-1 0,-2 0,-1 0,-1-6,-1 20,1 0,0 0,-1-1,-1 1,-1 0,0-1,-1 1,-1 0,0 0,-2 0,1 1,-2-1,0 1,-4-5,8 16,-1 1,1 0,-1-1,0 1,0 0,0 1,-1-1,1 1,-1-1,1 1,-1 0,0 0,0 1,0-1,0 1,0 0,0 0,0 0,0 0,-1 1,1 0,0 0,0 0,-1 0,1 1,0-1,0 1,0 0,0 1,0-1,0 0,0 1,0 0,0 0,0 1,-8 4,-1 1,1 1,0 0,1 0,0 1,0 1,1 0,1 0,-6 8,-1 12,0 0,3 1,0 1,2 0,1 1,2 0,2 0,0 1,1 34,1-42,1 1,2 0,1 0,1 0,1 0,2 0,1 0,1-1,1 1,1-2,1 1,2-1,1-1,1 0,1 0,12 15,31-3,-37-33</inkml:trace>
  <inkml:trace contextRef="#ctx0" brushRef="#br0" timeOffset="5050.726">8967 711,'-35'-1,"1"1,0 2,0 1,0 2,0 2,0 0,-4 4,9-4,23-5,-142 45,141-44,1 0,-1 1,0-1,1 1,0 1,0-1,0 1,1 0,-1 0,1 1,0 0,1 0,-1 0,1 0,1 1,-1-1,1 1,0 0,0 2,2-5,0-1,1 0,-1 1,1-1,0 1,0-1,0 1,0-1,0 0,1 1,0-1,0 0,0 1,0-1,0 0,1 0,-1 0,1 0,0 0,0 0,0 0,0-1,0 1,1-1,-1 1,1-1,0 0,-1 0,1 0,0 0,0-1,0 1,3 0,3 2,0-1,0-1,0 1,0-1,1-1,-1 0,0 0,1 0,-1-2,1 1,-1-1,1 0,35-10,0-2,-1-2,-1-2,0-2,-1-2,-1-1,-1-2,-2-2,0-2,19-18,-56 45,-1 0,1 0,-1 0,1-1,0 1,-1 0,1 0,0 0,0 0,0 0,0 0,0 0,0 0,0 1,0-1,0 0,0 1,1-1,-1 1,0-1,0 1,1-1,-1 1,0 0,0 0,1-1,-1 1,0 0,1 0,-1 0,0 1,1-1,-1 0,0 0,1 1,-1-1,0 1,0-1,1 1,-1 0,0-1,0 1,0 0,0 0,0 0,0 0,0-1,0 1,0 1,-1-1,2 0,-9 101,1-68,1-7,1-9,1 0,1 0,1 0,0 0,1 0,1 0,0 0,3 5,-1-18,0 1,0 0,1-1,0 0,0 0,0 0,1-1,-1 1,1-1,0 0,1 0,-1-1,1 1,-1-1,1 0,0-1,0 0,0 0,0 0,1 0,-1-1,0 0,1-1,-1 1,1-1,-1 0,1-1,-1 0,1 0,-1 0,0-1,5-1,28-10,-2-2,0-1,-1-2,0-1,-2-2,0-2,-1 0,11-13,-11 7,0-1,-2-2,-1-1,-1-1,-2-2,-2 0,15-30,-34 57,0-1,0 1,-1-1,-1 0,1 0,-2 0,1-1,-2 1,1-1,-1 0,-1 0,0 0,0-4,-2 13,1 0,-1 0,1 0,-1 0,0 0,0 1,0-1,0 0,0 1,0-1,0 1,-1-1,1 1,-1-1,1 1,-1 0,1 0,-1 0,0 0,1 0,-1 0,0 0,0 0,0 1,0-1,0 1,1-1,-1 1,0 0,0 0,0 0,0 0,0 0,0 0,-1 1,-69 15,59-13,1 1,0 1,0 0,0 1,0 0,1 0,0 2,1-1,-1 1,2 1,-1 0,1 0,0 1,1 0,0 0,1 1,0 0,1 0,0 1,0 0,2 0,-1 0,1 2,5-8,0 0,1 0,0 0,0-1,0 1,1 0,-1-1,1 0,1 1,-1-1,1 0,0-1,0 1,0-1,0 0,1 0,0 0,0 0,0-1,0 0,1 0,-1 0,1-1,18 14,9 7,-15-13,1 1,-2 0,1 1,-2 1,0 1,0 0,-1 1,-1 1,-1 0,0 1,-1 0,-1 1,0 0,-2 1,0 0,-1 1,-1 0,4 15,-7 39,12 51,-14-122,-1-1,1 1,0 0,-1 0,1-1,0 1,0-1,1 0,-1 1,1-1,-1 0,1 0,-1-1,1 1,0-1,0 1,0-1,0 0,0 0,0 0,0 0,0-1,1 1,2-1,16 3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13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1,'2'1,"0"0,0 1,-1-1,1 1,0-1,-1 1,1 0,-1 0,1 0,-1 0,0 0,0 0,0 0,0 0,0 0,0 0,-1 1,1-1,-1 0,0 0,1 1,-1-1,0 0,0 1,-1 0,2 0,-2 18,0 0,-1-1,-1 0,-1 1,0-1,-2 0,-1-1,0 0,-1 0,-9 14,-5 19,-60 145,75-171,-12 74,19-97,0 0,0 0,0 0,1 0,-1-1,1 1,-1 0,1 0,0-1,0 1,1 0,-1-1,0 1,1-1,0 0,-1 1,1-1,0 0,0 0,0 0,1 0,-1 0,0-1,1 1,-1-1,1 0,-1 1,1-1,0 0,-1 0,1-1,0 1,134 2,-94-20,-31 4</inkml:trace>
  <inkml:trace contextRef="#ctx0" brushRef="#br0" timeOffset="466.377">0 311,'0'-5,"5"-1,6 0,6 1,5 2,4 1,2 0,1 2,0 0,1 0,-1 1,0-1,0 0,-1 0,0 0,-4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27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29 318,'527'0,"-515"0</inkml:trace>
  <inkml:trace contextRef="#ctx0" brushRef="#br0" timeOffset="354.145">0 487,'454'0,"-403"-5,-33-1</inkml:trace>
  <inkml:trace contextRef="#ctx0" brushRef="#br0" timeOffset="1050.414">283 8,'0'-7,"20"20,38 39,3-3,2-2,47 26,-107-72,-1-1,0 1,0 1,0-1,0 0,0 0,0 1,0-1,0 1,-1-1,1 1,-1 0,1 0,-1 0,1 0,-1 0,0 0,0 0,0 0,0 0,-1 1,1-1,0 0,-1 1,0-1,1 0,-1 1,0-1,0 0,-1 1,1-1,0 0,-1 1,1-1,-1 0,0 1,0-1,0 0,0 0,0 0,0 0,-1 0,-95 120,52-74,-4 6,-3-2,-1-3,-3-2,-42 27,67-51,24-16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5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1,'0'0,"0"0,1 1,-1-1,0 0,0 1,1-1,-1 0,0 1,0-1,0 0,0 1,1-1,-1 1,0-1,0 0,0 1,0-1,0 1,0-1,0 0,0 1,0-1,0 0,0 1,-1-1,1 1,0-1,0 0,0 1,0-1,0 0,-1 1,1-1,0 0,0 1,-1-1,1 0,0 1,-1-1,1 0,0 0,-1 0,1 1,0-1,-1 0,1 0,0 0,-1 0,1 1,0-1,-1 0,1 0,-1 0,1 0,0 0,-1 0,1 0,-1 0,1 0,0 0,-1-1,1 1,8 39,55 246,-11 28,-35-240,-1-112,97-386,-108 410,6-14,-2-1,0 1,-3-2,0 1,1-31,-20 100,7-15</inkml:trace>
  <inkml:trace contextRef="#ctx0" brushRef="#br0" timeOffset="355.846">461 566,'-5'16,"0"1,-1-1,2 1,0 0,1 0,1 0,1 0,0 1,1-1,1 0,2 8,-3-23,0-1,0 1,0-1,1 1,-1-1,0 1,1-1,0 1,-1-1,1 1,0-1,0 1,0-1,0 0,0 0,0 1,0-1,0 0,0 0,0 0,1 0,-1 0,1-1,-1 1,0 0,1-1,-1 1,1-1,-1 1,1-1,0 0,-1 1,1-1,-1 0,1 0,0 0,-1 0,1-1,-1 1,1 0,-1-1,1 1,-1-1,1 1,-1-1,1 0,-1 1,1-1,-1 0,0 0,61-58,-58 54,0 0,0-1,-1 1,1-1,-1 0,0 0,0 0,-1 0,0 0,0 0,-1-1,1 1,-1-1,-1 1,1-1,-1 0,0 1,-1-1,0 1,0-1,0 1,0-1,-1 1,-2-4,-32-6,15 17</inkml:trace>
  <inkml:trace contextRef="#ctx0" brushRef="#br0" timeOffset="748.864">884 537,'0'20,"-4"10,-3 5,1 2,-3-5,-1-4,-3-2,0 0,-1-5,0-1,-1 1,-3-3,1 0,-1-3,2-4</inkml:trace>
  <inkml:trace contextRef="#ctx0" brushRef="#br0" timeOffset="987.262">716 594,'10'10,"2"7,5 6,-1 4,2 3,-3 0,2 0,-3 0,2-6,-3-1,2-5,-1-1,1-3,-2-4</inkml:trace>
  <inkml:trace contextRef="#ctx0" brushRef="#br0" timeOffset="1433.591">1308 1,'1'42,"-1"0,-2 0,-2 1,-2-2,-2 1,-1-1,-13 31,18-61,-7 12,1 1,2 0,0 1,1 0,2 0,0 0,2 1,1 0,0-1,2 2,1-23,0 0,0 1,0-1,0 0,1 0,-1 0,1-1,0 1,0 0,1-1,-1 1,1-1,0 1,-1-1,2 0,-1 0,0-1,0 1,1-1,-1 0,1 1,0-1,0-1,0 1,0-1,0 1,0-1,0 0,0-1,1 1,-1-1,0 0,0 0,1 0,-1 0,0-1,0 0,0 0,1 0,-1 0,0-1,2-1,47-25,-34 11</inkml:trace>
  <inkml:trace contextRef="#ctx0" brushRef="#br0" timeOffset="1686.48">970 368,'38'-10,"18"-3,4 1,-4 2,-6 3,-2 3,-5 2,-4 1,-4 1,-4 0,-2 1,-1-1,0 1,-1-1,-5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2:32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524 11,'-1'1,"1"-1,0 0,-1 0,1 1,-1-1,1 0,-1 0,1 1,-1-1,1 0,-1 0,1 0,-1 0,1 0,-1 0,1 0,-1 0,1 0,-1 0,1 0,-1 0,1 0,-1 0,1-1,-1 1,1 0,-1 0,1 0,-1-1,1 1,-1 0,1-1,0 1,-1 0,1-1,-1 1,1-1,0 1,0-1,-1 1,1 0,0-1,0 1,-1-1,1 1,0-1,0 1,0-1,0 1,0-1,0 0,0 1,0-1,0 0,-26 46,0 10,-2-1,-2-2,-3-1,-2-1,-21 21,-113 146,150-192,16-20,0-1,0 1,0-1,0 0,-1 0,1 0,-1 0,0-1,0 0,-1 1,1-1,0-1,-1 1,0-1,0 0,-1 1,-8-3</inkml:trace>
  <inkml:trace contextRef="#ctx0" brushRef="#br0" timeOffset="483.172">72 95,'0'-2,"-1"1,0 1,1-1,-1 0,1 0,-1 0,1 0,0 1,-1-1,1 0,0 0,0 0,0 0,-1 0,1 0,0 0,0 0,0 0,0 0,1 0,-1 1,0-1,0 0,1 0,-1 0,0 0,1 0,-1 0,1 1,-1-1,1 0,-1 0,1 1,-1-1,1 0,0 1,0-1,-1 0,1 1,0-1,0 1,0-1,-1 1,1 0,0-1,0 1,0 0,0 0,0 0,0-1,0 1,0 0,0 0,0 0,-1 0,1 1,0-1,1 0,13 18,0 0,-1 1,-1 0,-1 2,-1-1,0 1,-2 1,-1-1,2 7,13 30,108 281,-81-221,-48-117,-2-6</inkml:trace>
  <inkml:trace contextRef="#ctx0" brushRef="#br0" timeOffset="932.255">721 322,'5'0,"6"0,6 0,5 0,4 0,2 0,1 0,0 0,1 0,-1 0,-5-5,-2-2,-4 6,-11 2,-6 2</inkml:trace>
  <inkml:trace contextRef="#ctx0" brushRef="#br0" timeOffset="1178.803">692 491,'15'5,"9"1,5 0,4-1,-1-6,0-3,0-1,-2 0,-1 7,-5 2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4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462 1,'1'1,"0"0,0 0,0 0,0 0,-1 0,1 0,0 0,-1 0,1 0,-1 0,1 1,-1-1,0 0,1 0,-1 1,0-1,0 0,0 0,0 1,0-1,0 0,0 0,-1 1,1-1,0 0,-1 0,1 1,-1-1,1 0,-1 0,1 0,-1 0,0 0,0 0,0 0,1 0,-1 0,0 0,0 0,0-1,0 1,0 0,-1 0,-163 233,15-9,25-75,110-137</inkml:trace>
  <inkml:trace contextRef="#ctx0" brushRef="#br0" timeOffset="244.336">67 57,'9'34,"9"16,1 3,1-1,3-5,-2-6,-1-6,2-2,1-4,-3-1,0-5,-3-3,0 1,-3 2,1 1,-2 2,2-4,-3-5</inkml:trace>
  <inkml:trace contextRef="#ctx0" brushRef="#br0" timeOffset="566.737">603 509,'-3'23,"-1"-10,1 1,1 0,0 0,1 1,0-1,1 0,1 0,0 0,1 1,1-1,0-1,1 1,0 0,5 8,-7-18,1-1,-1 0,1 0,0 0,0-1,0 1,0-1,0 1,1-1,-1 0,1 0,-1-1,1 1,0-1,0 0,0 0,-1 0,1 0,0-1,0 1,0-1,0 0,0 0,0-1,0 1,0-1,0 0,0 0,0 0,-1 0,5-3,3 0,0-1,0-1,-1 0,0 0,0-1,0 0,-1-1,0 0,0-1,1-1,2-4,-1-1,0-1,-1 1,-1-2,0 1,-1-1,-1 0,-1-1,1-4,-7 17,1 0,-2 1,1-1,0 1,-1-1,0 1,0-1,0 1,-1 0,0 0,1-1,-2 1,1 0,0 0,-1 1,1-1,-1 0,0 1,0 0,-1 0,1 0,-1 0,1 0,-1 1,0-1,0 1,0 0,0 0,-1 1,1-1,0 1,-1 0,1 0,-1 0,1 1,-1 0,1 0,-1 0,0 0,1 1,-1-1,1 1,0 0,-1 1,-3 1,-12 3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23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0,'0'36,"2"-4,-2 0,-2 0,-1-1,-1 1,-1 0,-9 25,-43 157,55-213,1-11</inkml:trace>
  <inkml:trace contextRef="#ctx0" brushRef="#br0" timeOffset="252.303">1 227,'33'4,"17"3,4-1,-2-2,-1 0,-4-2,-5-1,-5 0,-4-1,-3-1,-6 6,-3 1,0 0,2-1,-4-1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3:40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453 606,'1'-1,"1"0,-1 0,1-1,-1 1,0-1,1 1,-1-1,0 1,0-1,0 0,-1 0,1 1,0-1,-1 0,1 0,-1 0,1 0,-1 0,0 0,0 0,0 1,0-1,0 0,0 0,-1 0,1 0,-1 0,1 0,-1 0,0 1,1-1,-1 0,0 0,0 1,0-1,-1 1,1-1,0 1,0-1,-1 1,1 0,-2-1,-76-35,41 33,-1 1,1 1,-1 3,1 1,-2 2,39-5,0 1,0 0,0-1,0 1,0 0,0 0,0 0,0 0,0 0,0 0,0 0,0 0,0 0,0 0,0 1,0-1,0 0,0 1,0-1,1 1,-1-1,0 1,0-1,0 1,0-1,1 1,-1 0,0 0,1-1,-1 1,0 0,1 0,-1 0,1 0,0 0,-1-1,1 1,-1 0,1 0,0 0,0 0,0 0,0 0,0 0,0 0,0 0,0 0,0 0,0 0,0 0,1 0,-1 0,0 0,1 0,-1 0,0 0,1 0,0 0,-1 0,1-1,-1 1,1 0,0 0,0-1,0 1,9 5,0 0,0-1,1 0,0 0,0-1,0-1,1 0,-1-1,1 0,0 0,-1-2,1 1,8-2,66 9,-86-8,1 0,0 0,0 0,-1 0,1-1,0 1,0 0,-1 0,1 0,0 0,0 1,-1-1,1 0,0 0,0 0,-1 1,1-1,0 0,-1 1,1-1,0 0,-1 1,1-1,0 1,-1-1,1 1,-1-1,1 1,-1 0,0-1,1 1,-1 0,1-1,-1 1,0 0,0-1,1 1,-1 0,0 0,0-1,0 1,0 0,0 0,0-1,0 1,0 0,0 0,0-1,0 1,0 0,-1 0,1-1,0 1,-1 0,1-1,0 1,-1 0,1-1,-1 1,1-1,-1 1,1 0,-1-1,1 0,-1 1,0-1,1 1,-1-1,0 1,-53 33,47-31,-41 23,18-12,0 2,2 1,0 1,0 2,2 0,1 2,-8 9,28-26,0 1,1 0,0 0,1 0,-1 0,1 1,0-1,0 1,1 0,0-1,0 1,1 0,0 1,0-1,1 0,-1 0,2 0,-1 0,1 0,0 0,0 0,1 0,0 0,0 0,1 0,0-1,0 1,0-1,1 0,0 0,0 0,1-1,3 5,-6-8,1 0,-1 0,0-1,1 1,-1-1,1 1,-1-1,1 0,0 0,-1 0,1 0,0-1,0 1,-1-1,1 1,0-1,0 0,0 0,0-1,0 1,-1 0,1-1,0 0,0 1,-1-1,1 0,0-1,-1 1,1 0,-1-1,1 1,-1-1,0 0,0 0,0 0,0 0,0 0,0 0,11-16</inkml:trace>
  <inkml:trace contextRef="#ctx0" brushRef="#br0" timeOffset="416.484">340 42,'-21'-37,"20"37,1-1,-1 1,0-1,1 1,-1 0,0-1,1 1,-1 0,0 0,0-1,1 1,-1 0,0 0,0 0,0 0,1 0,-1 0,0 0,0 0,1 0,-1 0,0 1,0-1,1 0,-1 0,0 1,0-1,1 0,-1 1,1-1,-1 1,0-1,1 1,-1-1,1 1,-1 0,1-1,-1 1,1-1,-1 1,1 0,0 0,-1-1,1 1,0 0,0-1,0 1,-1 0,1 0,0 0,0 0,-14 38,1 2,2-1,2 2,1-1,3 1,1 0,2 39,-7 55,-38 404,-18-141,29-225,36-172,-1 0,0 0,1 0,-1 0,0 0,0-1,0 1,-1 0,1 0,0-1,-1 1,1-1,-1 0,1 1,-1-1,0 0,1 0,-1 0,0 0,0 0,0 0,0 0,0-1,0 1,0-1,-10-1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1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11,'-17'12,"8"13,1 2,1-1,1 1,2 0,0 0,2 4,-27 238,28-258,0 1,1-1,1 0,-1 0,2 1,-1-1,2 0,0 0,0 0,1-1,0 1,5 8,-8-18,-1 0,1-1,-1 1,1-1,0 1,-1 0,1-1,0 0,0 1,-1-1,1 1,0-1,0 0,0 1,0-1,0 0,-1 0,1 0,0 0,0 0,0 0,0 0,0 0,0 0,-1 0,1 0,0-1,0 1,0 0,0-1,0 1,-1 0,1-1,0 1,0-1,-1 1,1-1,0 0,-1 1,1-1,-1 0,1 1,-1-1,1 0,-1 0,1 1,-1-2,27-40,-25 38,151-297,-39 56,-98 215,-16 30,0 0,0-1,0 1,0 0,1-1,-1 1,0 0,0-1,1 1,-1 0,0-1,1 1,-1 0,0-1,1 1,-1 0,0 0,1 0,-1-1,1 1,-1 0,0 0,1 0,-1 0,1 0,-1 0,1 0,-1 0,0 0,1 0,-1 0,1 0,-1 0,0 0,1 0,-1 0,1 1,-1-1,0 0,1 0,-1 0,1 1,-1-1,0 0,1 0,-1 1,0-1,0 0,1 1,-1-1,0 0,0 1,1-1,-1 0,0 1,0-1,0 1,0-1,0 0,0 1,1-1,-1 1,0-1,0 1,0-1,0 0,0 1,-1-1,1 1,6 142,-8-91,2-12,10 193,-1-183,-3 1,-3 1,-1-1,-3 0,-2 0,-6 29,2-32,2-6,-2 0,-2-1,-2 0,-1 0,-3 3,7-26,0 0,-2-1,0 0,0 0,-2-1,0-1,-1 0,0 0,-1-1,-1-1,0 0,-10 5,24-16,-1-1,1 0,0 0,-1 0,1 0,-1 0,1 0,-1 0,0-1,1 1,-1-1,0 1,1-1,-1 1,0-1,0 0,0 0,1 0,-1 0,0 0,0 0,1 0,-1-1,0 1,1-1,-1 1,0-1,1 0,-1 0,0 1,1-1,0 0,-1 0,1-1,-1 1,1 0,0 0,0-1,0 1,0 0,0-1,0 1,0-1,0 0,0 1,1-1,-1 0,1 1,-1-1,1 0,0 1,0-1,0 0,0 0,0 0,-2-25,2 0,1 0,1 1,2-1,0 1,2-1,1 1,1 1,9-23,17-62,-1-38,-32 124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2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1,'0'4,"5"3,6-1,6-2,6 0,2-2,3-1,-4-5,-1-2,-4-1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2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31,'5'0,"6"0,6 0,5 0,4 0,2-5,1-2,1 1,-1 1,0 1,0 2,0 1,-1 1,-4 4,-12 3,-7 0</inkml:trace>
  <inkml:trace contextRef="#ctx0" brushRef="#br0" timeOffset="252.796">86 199,'19'5,"12"2,4-1,2-1,-1-2,-2 0,-2-2,-6-1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1:21.9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142 125,'32'49,"-13"-25,1-1,1-1,0-1,2 0,1-2,0 0,1-2,1-1,5 1,239 84,14-36,3-44,-214-11,1-3,0-4,0-3,29-4,232-47,66-9,-99 29,262 32,-551 0,0-1,1 1,-1 1,0 1,0 0,0 0,0 1,0 1,-1 0,0 1,0 0,0 1,-1 0,0 1,-1 0,1 1,-1 0,-1 1,0 0,0 0,-1 1,-1 0,2 3,36 42,-13-91,-23 19,1 0,0 1,1 1,1 0,0 0,1 1,0 0,1 2,1-1,0 2,0 0,5-2,16-8,0 2,2 1,0 1,0 3,2 1,7 0,150-25,29 8,-85 18,-73 2,1 2,0 3,0 3,17 4,33-1,-63-3,142 13,0 23,-57-12,84 11,-198-29,0-2,0 0,1-2,-1 0,0-2,0-2,0 0,11-4,26-10,0-2,-1-4,-1-2,-1-3,-1-2,16-15,-46 28,-21 14,-1-1,1 0,-1-1,0 1,0-2,-1 1,1-1,-1 0,-1-1,1 1,-1-2,0 1,0 0,-1-1,0 0,-1 0,0-1,0 0,-3-7</inkml:trace>
  <inkml:trace contextRef="#ctx0" brushRef="#br0" timeOffset="5749.761">1 1706,'176'-37,"-162"35,0 0,0-1,0-1,0 0,0-1,-1 0,0-1,0-1,0 0,-1-1,0 0,-1-1,0 0,10-10,-26 64,1 19,2 0,4 0,2 0,5 14,-3-26,-2 0,-3 0,-1 0,-3 0,-3 0,-1-1,-3 0,-15 46,18-119,9-19,1 1,1 0,3 0,1 0,2 1,2 0,1 1,11-21,1 0,1 1,4 1,1 2,3 1,3 1,30-33,-41 56,-13 13,0 1,1 0,1 1,0 1,1 0,0 1,1 1,1 1,0 0,11-4,-25 14,1 0,-1 0,1 1,0 0,-1-1,1 2,0-1,-1 0,1 1,0 0,-1 0,1 0,-1 1,1 0,-1 0,0 0,0 0,0 0,0 1,0 0,0 0,-1 0,0 0,1 0,-1 1,0 0,-1-1,1 1,0 0,-1 0,0 1,0-1,-1 0,1 1,-1-1,0 1,0 0,0-1,-1 1,1 0,-1-1,0 1,-1 2,5 23,-2 0,-1 0,-2 0,-1 0,-1-1,-1 1,-2 0,-1-1,-1 0,-1-1,-2 0,-1 0,-1-1,-4 4,8-16,-1 0,-1 0,0-1,-1-1,0 0,-1 0,-1-1,0-1,0 0,-1-1,0-1,-1 0,0-1,-1-1,1-1,-1 0,-1-1,1 0,-1-2,-5 1,19-5,-1 0,0 0,1-1,-1 1,1-1,0 0,0 0,0-1,0 1,0-1,0 1,0-1,1-1,0 1,-1 0,1-1,0 0,1 1,-1-1,1 0,0-1,-1 1,2 0,-1-1,1 1,-1-1,1 1,0-1,1 1,-1-1,1 0,0 1,0-1,1 0,-1 1,1-1,0 0,0 1,0-1,1 1,0-1,0 1,0 0,0 0,3-3,8-19</inkml:trace>
  <inkml:trace contextRef="#ctx0" brushRef="#br0" timeOffset="6488.996">1891 1593,'-32'1,"0"1,0 2,0 1,1 1,0 2,0 1,0 1,2 2,-1 1,2 2,-11 7,29-16,0 1,0 0,1 1,0 0,1 1,0-1,0 2,1-1,0 1,0 0,1 0,1 1,0 0,0 0,1 0,1 1,-1-1,2 1,0 0,0 0,1 0,1 4,0-13,1 1,0 0,0-1,1 1,-1-1,1 0,-1 1,1-1,0 0,0 0,1 0,-1 0,1 0,-1 0,1-1,0 0,0 1,0-1,0 0,1 0,-1-1,0 1,1-1,-1 1,1-1,0 0,-1 0,1-1,0 1,-1-1,1 0,0 0,0 0,-1 0,1-1,0 0,-1 1,1-1,0-1,-1 1,1 0,-1-1,0 0,1 0,-1 0,0 0,0 0,0 0,0-2,27-16,-2-1,0-2,-1-1,-1-1,-1-2,2-1,185-194,-210 220,-1 1,0-1,-1 0,1 0,0 0,1 1,-1-1,0 1,0-1,1 1,-1-1,1 1,-1 0,1-1,0 1,-1 0,1 0,0 0,0 1,0-1,0 0,0 1,0-1,0 1,0-1,0 1,0 0,0 0,0 0,0 0,0 0,0 1,0-1,0 1,-1-1,1 1,0 0,0-1,0 1,0 0,-1 0,2 1,-1 8,-1 0,0 1,-1-1,0 0,-1 0,0 1,-1-1,0 0,0 0,-1 0,0-1,-1 1,0 1,-6 18,7-23,0 0,1 0,-1 1,1-1,1 1,-1 0,1-1,0 1,1 0,-1 0,1-1,1 1,-1 0,1 0,0 0,1-1,0 1,0-1,0 1,1-1,0 0,0 0,0 0,1 0,0 0,0-1,1 0,1 2,5-2,-1 0,1-1,-1-1,1 0,0-1,1 0,-1 0,0-1,0 0,1-1,-1-1,0 0,1 0,-1-1,0-1,0 1,0-2,-1 0,1 0,-1-1,0 0,0 0,0-2,6-4,13-6,-1-1,0-1,-1-2,-2 0,0-2,-1 0,-1-2,-2 0,0-2,-2 0,-1-2,-1 0,6-17,-19 38,36-103,-39 108,0 1,0-1,-1 0,0 0,1 0,-1 1,0-1,0 0,-1 0,1 0,-1 0,1 1,-1-1,0 0,0 1,0-1,0 1,0-1,-1 1,1-1,-1 1,0 0,0 0,0-1,0 1,0 1,0-1,0 0,0 0,-1 1,1 0,-1-1,1 1,-1 0,0 0,1 0,-1 1,0-1,-5 1,-1-1,1 2,0-1,0 1,-1 1,1 0,0 0,0 0,0 1,1 0,-1 0,1 1,0 0,0 1,0-1,0 1,1 1,0-1,0 1,0 0,1 1,-1-1,2 1,-1 0,-3 7,7-12,1-1,-1 1,0 0,1-1,-1 1,1 0,-1 0,1 0,0-1,0 1,0 0,0 0,0 0,0 0,0-1,1 1,-1 0,1 0,-1 0,1-1,0 1,0 0,0-1,0 1,0-1,0 1,0-1,0 1,0-1,1 0,-1 0,1 0,-1 1,1-1,-1 0,1-1,-1 1,1 0,0 0,1 0,80 19,-73-19,16 3,-19-5,-1 1,0 0,0 0,0 1,0 0,0 0,0 0,0 1,0-1,0 1,-1 1,1-1,-1 1,1 0,-1 1,0-1,0 1,-1 0,1 0,-1 0,0 1,0-1,0 1,0 0,-1 0,0 1,0-1,1 4,-1 8,-1-1,-1 1,0 0,-1 0,-1-1,-1 1,0 0,-1-1,-1 1,-2 4,4-9,2-12,-1 2,0 0,0-1,0 1,0 0,0 0,1-1,-1 1,1 0,-1 0,1 0,0 0,0 0,0 0,0 0,0 0,0 0,0 0,1 0,-1-1,1 1,-1 0,1 0,0 0,0-1,0 1,0 0,0-1,0 1,0-1,1 1,-1-1,0 1,1-1,-1 0,1 0,-1 0,1 0,0 0,0 0,1 1,43-15,-23 4</inkml:trace>
  <inkml:trace contextRef="#ctx0" brushRef="#br0" timeOffset="6888.057">3387 1480,'-37'17,"-1"2,2 1,1 2,1 2,-22 19,49-37,-1 0,-3 0,-1 0,2 2,-1-1,1 2,0-1,1 1,0 0,0 1,1 0,0 1,1 0,0 0,1 0,0 1,1 0,1 0,-1 0,2 1,0-1,0 4,3-13,0 0,1 1,-1-1,1 0,0 0,0 0,1 0,-1 0,0 0,1 0,0 0,0-1,0 1,0-1,0 1,0-1,1 0,-1 0,1 0,-1 0,1 0,0 0,0-1,0 1,0-1,0 0,0 0,0 0,0 0,0-1,2 1,4 0,0 0,0 0,1-1,-1-1,0 1,1-1,-1-1,0 0,0 0,5-2,13-10,1 0,-2-2,0 0,-1-2,-1-1,-1-1,0-1,-2-1,0 0,-2-2,0 0,-2-2,6-12,31-24,-52 63,0-1,0 1,-1 0,1-1,0 1,-1 0,1 0,0 1,-1-1,0 0,1 0,-1 1,0-1,1 1,-1-1,0 1,0-1,0 1,-1 0,1-1,0 1,-1 0,1 0,-1 0,1-1,-1 1,0 0,0 0,0 0,0 0,0 0,0 0,0-1,-1 1,1 0,-1 0,1 0,0 1,0 41,-2-38,1 0,0 1,1-1,-1 0,1 0,1 1,-1-1,1 0,0 1,0-1,1 0,0 0,0 0,1 0,-1-1,1 1,0-1,1 1,-1-1,1 0,0 0,0-1,1 1,-1-1,5 3,-2-2,0-2,0 1,1-1,-1 0,1-1,-1 0,1 0,0-1,0 1,0-2,0 1,-1-1,1 0,0-1,0 0,0 0,0-1,-1 0,1 0,0-1,-1 0,0 0,0-1,2-1,7-4</inkml:trace>
  <inkml:trace contextRef="#ctx0" brushRef="#br0" timeOffset="8373.27">3979 1875,'55'-18,"-2"-3,-1-2,0-2,-2-2,-1-3,-1-2,-2-1,36-35,-55 43,-1-1,-1-1,-1-1,-2-1,-1-1,-1-1,-1-1,-2 0,-2-1,0-1,-3-1,3-11,-13 38,0 0,-1 0,0 0,0 0,-1 0,0 0,0 0,-1 0,0 0,0 0,-1 0,-2-6,3 11,0 0,-1 0,1 0,-1 0,1 0,-1 0,0 1,0-1,0 1,0 0,-1-1,1 1,-1 0,1 0,-1 1,0-1,0 0,0 1,1 0,-1-1,-1 1,1 1,0-1,0 0,0 1,0-1,-1 1,1 0,0 0,0 0,-1 1,1-1,0 1,-10 3,1 1,0 1,0 0,1 1,0 0,0 0,1 1,0 1,0 0,0 0,2 0,-1 2,1-1,0 1,1 1,4-8,-14 16,2 0,0 2,1 0,2 0,0 1,1 1,1 0,2 0,0 1,2 0,0 0,2 1,1 0,1-1,1 1,3 26,-1-43,0 1,1-1,1 0,0 1,0-1,0-1,1 1,0 0,1-1,0 0,1 0,-1 0,1-1,1 0,-1 0,1 0,1-1,-1 0,1-1,0 1,0-1,1-1,-1 0,1 0,0-1,0 0,0 0,1-1,3 1,8-2,-1 0,1-2,0 0,-1-1,1-1,-1-1,0 0,0-2,-1-1,1 0,-2-1,16-9,20-13,-1-4,-1-1,25-24,-31 23,-1-3,-2-1,-2-3,-1-1,-3-1,-2-2,-1-2,-3-1,-2-2,3-12,-26 51,0 0,-1 0,0 0,-1 0,-1-1,0 0,-1 1,0-1,-1 0,-1 0,-1-9,1 21,-1-1,1 1,-1 0,0 0,0-1,0 1,0 0,0 0,-1 0,1 0,-1 0,1 1,-1-1,0 0,1 1,-1-1,0 1,0 0,0-1,0 1,0 0,-1 0,1 0,0 1,0-1,-1 1,1-1,0 1,-1-1,1 1,-1 0,1 0,0 1,-1-1,0 0,-81 30,50-4,1 1,1 2,2 1,0 1,2 2,2 0,1 2,2 1,1 1,2 1,1 1,1 4,11-32,1 2,0-1,1 1,0-1,0 1,2 1,0-1,0 1,1-1,1 1,0-1,1 1,1 0,0 0,0-1,2 1,-1-1,2 0,0 1,0-2,2 1,-1 0,1-1,1 0,0 0,1-1,5 5,-1-8,0 0,0-1,1-1,-1 0,1 0,1-2,-1 1,1-2,0 0,0-1,0 0,0-1,0 0,0-1,0-1,0 0,0-1,9-3,4-1,0-2,0-1,0-1,-1-1,-1-1,0-1,0-2,-2 0,0-2,0 0,-2-2,0 0,-1-2,0-2,-7 11,105-105,-87 58,-30 58,-1 0,0 0,1 0,-1 0,0-1,0 1,0 0,0 0,0 0,0 0,0-1,0 1,0 0,-1 0,1 0,0 0,-1 0,1 0,-1-1,1 1,-1 0,0 0,1 1,-1-1,0 0,0 0,1 0,-1 0,0 1,0-1,0 0,0 1,0-1,0 1,0-1,0 1,0-1,-1 1,1 0,0-1,0 1,0 0,0 0,-1 0,1 0,0 0,0 0,0 0,0 1,0-1,-1 0,1 1,-1-1,-12 4,0 0,0 1,0 0,1 1,0 1,0 0,0 0,1 2,0-1,1 2,0-1,0 2,-7 3,1 2,0 0,1 1,1 1,1 1,0 0,-1 4,11-17,1-1,0 1,1 0,-1 0,1 0,0 0,0 0,1 0,0 1,0-1,0 1,1-1,0 0,0 1,1-1,0 1,0-1,0 0,1 1,0-1,0 0,1 0,-1 0,1-1,1 1,-1-1,5 6,3-2,0 0,1-1,0-1,1 1,0-2,0 0,1 0,-1-2,1 1,0-2,0 0,0 0,1-1,-1-1,1-1,-1 0,1-1,-1 0,0-1,0-1,11-3,22-6,-1-3,0-1,-1-3,-1-1,-1-3,-1-1,-1-2,-1-2,-1-1,-2-2,-1-2,15-19,-29 32,-1-1,0-1,-2-1,0-1,-2 0,-1-1,-1-1,-1 0,-1-1,-1-1,-2 0,-1 0,-1-1,-1 0,-1-1,-2 1,-1-2,-3 27,1 0,0-1,-1 1,0 0,0 0,0 0,-1 0,1 0,-1 0,0 0,0 0,0 0,-1 0,1 0,-1 0,0 1,0-1,0 1,-1-1,1 1,-1 0,0 0,0 0,0 0,0 1,0-1,-1 1,1-1,-1 1,1 1,-1-1,0 0,0 1,0 0,0 0,0 0,0 0,-3 0,0 3,0-1,0 1,0 0,1 0,-1 1,0 0,1 0,-1 0,1 1,0 0,1 0,-1 1,1-1,-1 1,1 1,1-1,-1 1,1-1,0 1,0 1,0 0,-60 146,58-137,-3 15,0 1,2 0,2 0,1 0,1 0,1 1,3-1,0 1,2-1,1 0,2 1,7 20,62 128,-37-121,-38-60,1 1,0-1,-1 0,1 0,-1 0,1 0,0 0,-1 0,1 1,-1-1,1-1,0 1,-1 0,1 0,0 0,-1 0,1 0,-1 0,1-1,-1 1,1 0,0 0,-1-1,1 1,-1-1,1 1,-1 0,0-1,1 1,-1-1,1 1,-1-1,0 1,1-1,-1 1,0-1,0 1,1-1,-1 0,0 1,0-1,0 1,0-1,0 0,0 1,0-1,0 1,0-1,0 0,0 1,0-1,0 1,0-1,-1 0,1 1,0-1,0 1,-1-1,1 1,0-1,-1 1,1-1,0 1,-1-1,1 1,-1-1,1 1,-1 0,0-1,1-3,-1-17</inkml:trace>
  <inkml:trace contextRef="#ctx0" brushRef="#br0" timeOffset="9401.107">7846 943,'-17'80,"-22"230,9-19,31-264,0-21,0 0,0 0,-1 0,0 1,0-1,-1 0,0 0,0 0,0 0,-1 0,0 0,0-1,0 1,-1 0,-1 1,-8 4</inkml:trace>
  <inkml:trace contextRef="#ctx0" brushRef="#br0" timeOffset="9590.508">7479 1423,'43'-9,"29"-4,12 1,1 2,-10 3,-7 2,-10 3,-11 6,-4 3,-3-1,-5 0,-3-2,2-2,1 0,-6-1</inkml:trace>
  <inkml:trace contextRef="#ctx0" brushRef="#br0" timeOffset="9840.584">8523 1339,'-19'14,"0"1,1 1,1 1,0 0,1 1,1 1,1 1,0 0,2 0,0 2,2-1,-4 12,12-28,1-1,0 1,0 0,0 0,1-1,0 1,0 0,0 0,0 0,1-1,0 1,0 0,0-1,1 1,-1 0,1-1,0 0,0 1,1-1,-1 0,1 0,0 0,0-1,0 1,1-1,-1 0,1 0,0 0,0 0,0 0,0-1,0 0,0 0,1 0,-1 0,1-1,0 1,-1-1,1-1,0 1,0-1,-1 1,4-1,7-1,1 1,-1-2,1 0,-1-1,0 0,0-2,0 1,0-2,-1 0,0-1,0 0,-1-1,0 0,0-1,-1-1,0 0,-1-1,0 0,-1 0,0-1,0-1,5-9,-13 18,1 1,-1-1,0 0,0 1,0-1,0 0,-1 0,0 0,0-1,0 1,0 0,0 0,-1-1,0 1,0 0,0-1,0 1,-1 0,0 0,0-1,0 1,0 0,-1 0,1 0,-1 0,0 0,0 1,-1-1,1 0,-1 1,1 0,-1 0,0 0,-1 0,1 0,0 0,-1 1,0-1,1 1,-1 0,0 1,0-1,-1 0,-80-15,59 16</inkml:trace>
  <inkml:trace contextRef="#ctx0" brushRef="#br0" timeOffset="12276.134">1186 2863,'14'99,"-5"1,-4 0,-4 31,-1-103,-2 195,2-215,0 0,-1-1,0 1,0 0,-1 0,0 0,0-1,-1 1,0-1,0 0,-1 0,1 0,-2 0,1-1,-1 1,0-1,0 0,-1-1,1 1,-1-1,-1 0,1-1,-2 1,7-4,-1-1,0 0,1 1,-1-1,0 0,0 0,1 0,-1 0,0-1,1 1,-1 0,0-1,1 1,-1-1,0 0,1 1,-1-1,1 0,-1 0,1 0,0 0,-1 0,1 0,0 0,0-1,0 1,0 0,0-1,0 1,0-1,0 1,0-1,1 1,-1-1,1 0,-1 1,1-1,-1 0,1 0,-6-71,10 43,2 0,1-1,1 2,2-1,1 1,10-18,10-16,2 2,2 1,4 2,1 1,4 3,1 1,3 3,2 1,19-11,-58 49,1 0,1 1,0 0,0 1,1 1,0 0,0 1,1 0,0 2,0-1,1 2,0 0,-12 4,-1 0,1 0,0 1,-1 0,1 0,-1 0,0 0,1 0,-1 1,0-1,0 1,0 0,0 0,0 0,0 0,-1 1,1-1,-1 1,1-1,-1 1,0 0,0 0,0 0,-1 0,1 1,-1-1,1 0,-1 1,0-1,0 1,-1-1,1 1,-1-1,6 123,-10-100,-2 0,-2 0,0-1,-1 0,-1-1,-2 1,0-2,-2 0,0-1,-2 0,-13 14,19-21,0-1,-1 0,0 0,-1-1,0-1,-1 0,-1-1,0 0,0-1,-1-1,0 0,-1-1,0-1,0 0,-1-1,1-1,-1-1,0 0,-1-1,1-1,-1 0,-7-2,23 0,-1 0,1 0,-1-1,1 1,-1-1,1 0,0 0,-1 0,1 0,0 0,0 0,0 0,0-1,0 1,0-1,0 0,0 0,0 1,1-1,-1 0,1 0,0 0,-1-1,1 1,0 0,0 0,0-1,1 1,-1-1,1 1,-1-1,1 1,0-1,-1 1,2 0,-1-1,0 1,0-2,30-92,-8 56,1 5</inkml:trace>
  <inkml:trace contextRef="#ctx0" brushRef="#br0" timeOffset="12986.628">2371 2807,'-35'23,"2"1,1 2,0 2,2 0,-24 31,53-58,-5 7,-8 5,0 0,2 2,0 0,0 0,1 1,1 0,1 1,0 0,2 0,-1 2,8-16,-1 0,1 0,0 0,0 0,0 0,0 0,1 0,-1 1,1-1,0 0,0 0,0 0,0-1,0 1,1 0,-1 0,1-1,0 1,0-1,0 1,0-1,0 0,1 0,-1 0,0 0,1 0,0 0,-1-1,1 1,0-1,0 0,0 0,0 0,0 0,0 0,0-1,0 1,0-1,0 0,0 0,1 0,-1 0,0-1,0 1,0-1,0 0,0 0,0 0,0 0,0 0,-1-1,1 1,0-1,-1 0,1 0,40-20,-1-1,-1-3,-1-1,-2-2,0-1,-2-2,-2-2,-1-1,-2-1,15-24,-23 37,-11 41,-12 30,13 92,-12-134,1-1,0 1,0-1,1 0,-1 0,1 0,0 0,0 0,1-1,-1 1,1-1,0 0,0 0,1 0,-1-1,1 0,0 0,0 0,0 0,0 0,0-1,0 0,2 0,6 1,0 0,0-1,0-1,1 0,-1-1,0 0,1-1,-1 0,0-1,0-1,0 0,0-1,0 0,-1-1,0 0,9-6,180-127,-165 110,-7 3,0-2,-2-1,-1 0,-1-3,-1 0,-2-1,-1-1,-2-1,-1-2,-2 4,-3 0,0 0,-2-2,-1 1,-2-1,-2-1,-1 1,-1-1,-1-33,-3 67,1 0,-1 0,1 0,-1 0,0 0,0-1,1 1,-1 0,0 0,0 0,0 0,0-1,0 1,0 0,-1 0,1 0,0-1,0 1,-1 0,1 0,-1 0,1 0,-1 0,0 0,1 0,-1 0,0 0,0 0,0 0,1 1,-1-1,0 0,0 0,0 1,0-1,0 1,0-1,-1 1,1-1,0 1,0-1,0 1,0 0,-1 0,1 0,0 0,0 0,0 0,-1 0,1 0,0 0,0 1,0-1,0 0,0 1,-1-1,1 1,0-1,0 1,0-1,0 1,0 0,0 0,0-1,0 2,-6 10,0 0,1 1,0 0,1 1,0-1,1 1,1 0,0 0,-1 13,-1-1,-4 45,2 0,3 0,4 1,3 8,-1 40,-13 45,-4-93,6-88,3-3</inkml:trace>
  <inkml:trace contextRef="#ctx0" brushRef="#br0" timeOffset="13536.792">3077 2581,'363'-39,"-156"19,-194 16,1 0,-1-1,0-1,0 0,-1-1,0 0,0-1,-1 0,0-1,0 0,-1 0,0-2,0 1,-1-1,-1 0,0-1,-1 0,0 0,0-1,-1 0,-1 0,-1 0,1-4,6-5,25-41,-43 97,-136 396,138-414,1 1,0-1,1 1,0-1,2 1,0 0,1 0,1 0,0 0,1-1,1 1,0-1,2 1,0 1,-3-14,0 0,0-1,1 1,-1-1,1 1,0-1,0 0,0 0,0 0,0 0,1 0,-1-1,1 0,0 0,-1 0,1 0,0 0,0-1,1 0,-1 1,0-2,0 1,1 0,-1-1,0 0,0 0,1 0,-1-1,0 1,1-1,-1 0,0 0,133-56,-128 52,24-13,-19 9,0 1,1 0,0 1,1 1,0 0,0 1,0 0,0 2,10-2,-24 5,0 0,0 0,0 0,0 0,0 0,0 0,0 0,0 1,0-1,0 1,0 0,0-1,0 1,0 0,0 0,-1 0,1 0,0 1,-1-1,1 0,-1 1,1-1,-1 1,0 0,1-1,-1 1,0 0,0-1,0 1,-1 0,1 0,0 0,-1 0,1 0,-1 0,0 0,1 0,-1 0,0 2,-13 88,7-65,5-25,-6 89,6-89,2 1,-1 0,0 0,1-1,-1 1,1 0,0 0,-1-1,1 1,1 0,-1-1,0 0,1 1,-1-1,1 0,0 1,0-1,0 0,0 0,0 0,0-1,0 1,0 0,1-1,-1 0,1 1,-1-1,1 0,0 0,0-1,33-5,-22-4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21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32,'-5'14,"-3"8,0 0,2 1,0 0,2 0,0 1,2-1,0 11,2-31,0 1,1-1,0 1,-1-1,1 1,0-1,1 1,-1-1,1 0,-1 0,1 0,0 0,0 0,0 0,1 0,-1 0,1-1,-1 0,1 1,0-1,0 0,0 0,0 0,0-1,1 1,-1-1,0 0,1 0,-1 0,1 0,-1 0,1-1,-1 0,1 1,0-1,-1-1,1 1,-1 0,1-1,-1 0,1 0,-1 0,1 0,-1-1,0 1,0-1,0 0,0 0,0 0,0 0,1-1,4-2,0 0,0-1,-1 0,0-1,0 0,0 0,-1 0,0-1,0 1,-1-2,0 1,0 0,-1-1,0 0,-1 0,1 0,-2-1,0 1,0-1,0 1,-1-1,-1 1,0-1,0-6,-1 11,0 1,0 0,-1 0,1-1,-1 1,0 0,0 0,-1 1,1-1,-1 0,1 1,-1-1,0 1,0 0,-1 0,1 0,-1 1,1-1,-1 1,0 0,0 0,0 0,0 0,-1 1,1-1,0 1,0 0,-5 0,-12-2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8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30,'17'46,"23"108,-41 241,-19-266,20-129,0 0,0 0,1-1,-1 1,0 0,0 0,1 0,-1 0,0 0,0 0,1 0,-1 0,0 0,0 0,1 0,-1 0,0 0,0 0,1 0,-1 0,0 0,1 0,-1 0,0 0,0 1,0-1,1 0,-1 0,0 0,0 0,1 1,-1-1,0 0,0 0,0 0,0 1,1-1,-1 0,0 0,0 0,0 1,0-1,0 0,0 0,0 1,0-1,0 0,0 1,0-1,0 0,16-22,26-78,-4-1,13-58,-22 59,6 2,36-72,-112 261,29-70</inkml:trace>
  <inkml:trace contextRef="#ctx0" brushRef="#br0" timeOffset="326.371">284 650,'0'34,"4"11,7-3,7-12,4-17,-1-15,0-7,-3-7,-4-6,-6-4,-3-2,-3-1,-6 4,-8 7,-6 6,0 5</inkml:trace>
  <inkml:trace contextRef="#ctx0" brushRef="#br0" timeOffset="876.224">565 622,'-5'10,"0"0,1 1,0-1,1 1,0 0,1 0,0 0,1 1,0-1,1 0,0 0,0 1,2 6,-1-16,-1-1,0 1,1-1,-1 1,1-1,0 1,-1-1,1 0,0 1,0-1,0 0,0 0,0 1,0-1,0 0,0 0,0 0,0 0,1-1,-1 1,0 0,1 0,-1-1,1 1,-1-1,0 1,1-1,-1 0,1 0,0 1,-1-1,1 0,-1 0,1 0,-1-1,1 1,-1 0,1-1,-1 1,1-1,-1 1,0-1,1 1,-1-1,0 0,1 0,-1 0,0 0,1-1,59-55,-50 42,51-41,-61 55,1 1,-1 0,0 0,0 0,0 0,0 0,0 0,0 0,1 0,-1 1,0-1,0 0,0 1,0-1,0 1,0-1,0 1,0-1,0 1,0 0,0-1,-1 1,1 0,0 0,0 0,-1-1,1 1,0 0,-1 0,1 0,-1 0,1 0,-1 0,0 1,1-1,-1 0,0 0,0 0,0 0,0 0,0 0,0 1,0-1,-1 52,-27 151,24-173,-1-2,-1 1,-1-1,-2 0,-1 0,-11 23,-34 9,54-60,-1 1,1-1,-1 0,1 0,-1 0,0 0,1-1,-1 1,0 0,0-1,0 1,1-1,-1 0,0 1,0-1,0 0,0 0,1 0,-1 0,0-1,0 1,0 0,0-1,1 0,-1 1,0-1,0 0,1 0,-1 0,1 0,-1 0,1 0,-1 0,1 0,0-1,-1 1,1 0,0-1,0 1,0-1,-1-1,-1-8,1 0,0 0,0 0,1 0,1-1,0 1,0 0,1 0,0 0,1 0,1 0,-1 0,2 0,0 0,3-7,-4 11,6-22,-1 4</inkml:trace>
  <inkml:trace contextRef="#ctx0" brushRef="#br0" timeOffset="1379.841">961 1,'-18'39,"-5"148,-11 12,12-58,22-137,0 0,0-1,0 1,0-1,1 1,-1-1,1 1,0-1,0 1,0-1,1 0,-1 1,1-1,0 0,0 0,0 0,0 0,0-1,1 1,-1 0,1-1,0 0,0 0,0 0,0 0,0 0,0 0,0-1,0 1,1-1,-1 0,1 0,-1-1,1 1,-1 0,1-1,-1 0,1 0,0 0,-1-1,1 1,-1-1,1 1,-1-1,1-1,-1 1,1 0,50-35,-44 19</inkml:trace>
  <inkml:trace contextRef="#ctx0" brushRef="#br0" timeOffset="1627.058">678 311,'29'-4,"19"-3,6 1,-1 1,-5 2,-6 1,-5 1,-4 0,-3 1,-7 0</inkml:trace>
  <inkml:trace contextRef="#ctx0" brushRef="#br0" timeOffset="1979.003">1243 424,'33'-4,"17"-3,4 1,-3-3,-9-6,-12 0</inkml:trace>
  <inkml:trace contextRef="#ctx0" brushRef="#br0" timeOffset="2232.899">1412 143,'0'38,"0"18,0 4,0-4,0-6,0-7,0-6,0-4,0-4,0-1,0-6</inkml:trace>
  <inkml:trace contextRef="#ctx0" brushRef="#br0" timeOffset="2883.938">1751 86,'0'2,"-14"42,2 1,1 1,3-1,2 1,0 37,6-76,0 0,1 1,0-1,0 0,0 0,1 0,0 0,1 0,-1-1,1 1,0-1,1 1,0-1,0 0,0-1,1 1,2 2,-3-7,-1 0,1-1,-1 0,1 1,0-1,-1-1,1 1,-1 0,1-1,-1 0,1 0,-1 0,1 0,-1 0,0-1,1 0,-1 1,0-1,0-1,0 1,-1 0,1 0,0-1,-1 0,0 1,0-1,1 0,-2 0,1-1,0 1,-1 0,1 0,-1-1,0 1,0-1,90-216,-58 178,-31 72,-19 46,4 1,4 0,-1 70,12 326,-2-462,1 1,-2-1,0 1,0-1,-1 1,0-1,-1 0,-1 0,1 0,-2 0,0-1,0 0,0 0,-1 0,-3 2,8-11,0 1,-1-1,0 1,1-1,-1 1,0-1,0 0,0 0,0 0,0 0,0 0,0 0,0-1,0 1,0-1,0 1,-1-1,1 0,0 0,0 0,0 0,-1 0,1-1,0 1,0-1,0 1,0-1,0 0,0 0,0 0,0 0,0 0,0 0,0 0,0-1,1 1,-1-1,1 1,-1-1,1 1,-1-1,1 0,0 0,0 0,0 0,0 0,0 0,1 0,-1 0,0 0,1 0,0-1,-1 1,1-2,-3-24,0 0,2 0,2-1,0 1,2 0,1 0,1 0,1 1,8-20,-5 17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14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283 213,'-4'-3,"0"-1,-1 1,1 0,-1 1,1-1,-1 1,0 0,0 0,0 0,0 1,0 0,0 0,0 0,0 1,-1-1,1 1,0 1,0-1,0 1,-1-1,1 2,0-1,0 0,0 1,0 0,1 0,-1 1,0-1,1 1,0 0,-1 0,1 0,1 1,-1 0,0-1,1 1,0 0,0 1,0-1,0 1,1-1,-1 1,1 0,0 0,-1 5,1-8,1 0,-1 0,0 0,1 1,-1-1,1 1,0-1,0 1,0-1,0 1,0 0,1 0,-1-1,1 1,-1 0,1 0,0 0,0-1,1 1,-1 0,0 0,1 0,0-1,0 1,0 0,0-1,0 1,0-1,1 1,-1-1,1 0,-1 1,1-1,0 0,0 0,0 0,0 0,0-1,1 1,-1-1,1 1,-1-1,1 0,-1 0,3 1,3-3,0 0,0-1,0 1,0-2,-1 1,1-1,0 0,-1-1,0 0,0 0,0 0,0-1,-1 0,0-1,0 1,0-1,-1 0,1-1,30-25,144-109,-179 140,1 0,-1 0,0 0,1 0,-1 1,1-1,-1 0,1 1,0-1,-1 1,1 0,0-1,-1 1,1 0,0 0,-1 0,1 0,0 0,-1 1,1-1,0 0,-1 1,1 0,-1-1,1 1,-1 0,1-1,-1 1,1 0,-1 0,0 0,0 0,1 1,-1-1,0 0,0 0,0 1,0-1,0 1,0-1,-1 1,1-1,0 1,-1-1,0 1,1 0,13 80,-17 177,4-250,-1-1,0 0,-1 0,0 1,0-1,-1 0,0 0,0 0,-1 0,0 0,0-1,-1 1,0-1,0 0,-1 0,0 0,0-1,0 1,-1-1,0-1,-1 1,1-1,-1 0,0 0,3-3,-87 32,89-33,0-1,-1 0,1 1,-1-1,1 0,0 0,-1-1,1 1,-1 0,1-1,0 0,-1 1,1-1,0 0,0 0,-1 0,1-1,0 1,0 0,0-1,1 1,-1-1,0 0,0 0,1 1,-1-1,1 0,0 0,0-1,-1 1,1 0,1 0,-1 0,0-1,0 1,1-1,-1 0,0-4,1 0,-1 0,1 0,0 0,1 0,-1 0,2 0,-1 0,1 1,0-1,0 0,0 1,1-1,0 1,1 0,-1 0,1 0,1 1,-1-1,1 1,108-92,-106 93,0-1,0 0,0 1,0 0,1 0,-1 1,1 0,0 0,0 1,0 0,0 0,0 1,1 0,-1 0,5 1,9 4</inkml:trace>
  <inkml:trace contextRef="#ctx0" brushRef="#br0" timeOffset="369.324">0 693,'24'0,"17"0,7 0,5 0,-2-5,0-1,1 0,1 1,1 2,-3 1,-2 0,-3 2,-6 0,-3 0,-5 0,-2 1,-2 4,-5 1</inkml:trace>
  <inkml:trace contextRef="#ctx0" brushRef="#br0" timeOffset="896.799">57 976,'94'-32,"86"-17,-179 48,0 1,0-1,0 0,0 1,0-1,1 1,-1-1,0 1,0 0,0 0,1-1,-1 1,0 0,0 0,1 0,-1 0,0 0,0 1,1-1,-1 0,0 1,0-1,0 0,0 1,1 0,-1-1,0 1,0-1,0 1,0 0,0 0,0 0,-1 0,1 0,0-1,0 1,-1 1,1-1,0 0,-1 0,1 0,-1 0,0 0,1 0,-1 1,0-1,1 0,-1 0,0 1,0-1,0 0,0 0,0 1,-1-1,1 0,0 0,-1 0,1 1,0-1,-1 0,0 0,-10 14,-1-2,-1 0,0 0,-1-1,-1-1,1 0,-4 1,-17 14,26-20,2-2,1-1,0 1,0-1,0 2,1-1,-1 1,1-1,0 1,0 1,1-1,0 1,0 0,0 0,0 0,1 0,0 1,1-1,-1 1,1 0,0 0,1 0,0 0,0 0,0 0,1 7,1-12,0 1,1-1,-1 0,0 1,1-1,-1 0,1 0,0 0,0 0,0 0,0 0,0-1,0 1,0-1,1 0,-1 1,0-1,1 0,-1 0,1 0,-1-1,1 1,0-1,-1 1,1-1,0 0,-1 0,1 0,0 0,-1 0,2-1,83-20,29-32,-92 39</inkml:trace>
  <inkml:trace contextRef="#ctx0" brushRef="#br0" timeOffset="1496.937">1101 298,'-17'39,"-6"107,-50 150,27-172,45-122,0 0,0 0,0 0,1 1,-1-1,1 0,0 0,-1 0,1 0,0 1,0-1,0 0,1 0,-1 0,0 0,1 1,0-1,-1 0,1 0,0 0,0 0,0 0,0-1,0 1,1 0,-1 0,0-1,1 1,0-1,-1 1,1-1,0 1,0-1,-1 0,1 0,0 0,0 0,0 0,0-1,1 1,-1-1,0 1,0-1,0 0,2 1,167-2,-169 1,0 0,0 0,0 0,1-1,-1 1,0-1,0 1,0-1,0 0,0 0,0 0,0 0,0 0,0 0,0 0,0-1,-1 1,1-1,-1 1,1-1,-1 0,0 0,1 0,-1 1,1-3,-2-7</inkml:trace>
  <inkml:trace contextRef="#ctx0" brushRef="#br0" timeOffset="1736.165">847 636,'34'0,"15"0,5 0,-3 0,-4-4,-6-3,-5 1,-9 2</inkml:trace>
  <inkml:trace contextRef="#ctx0" brushRef="#br0" timeOffset="2164.46">1214 72,'9'-4,"14"-7,0 1,0 0,0 2,1 1,1 1,-1 1,1 1,0 1,0 1,0 1,-23 1,1 0,-1 0,0 0,1 0,-1 1,0-1,1 0,-1 1,0 0,0 0,1-1,-1 1,0 1,0-1,0 0,0 0,0 1,-1-1,1 1,0 0,-1-1,1 1,-1 0,1 0,-1 0,0 0,0 0,0 0,0 0,0 1,0-1,-1 0,1 0,-1 1,1-1,-1 0,0 1,0-1,0 1,0-1,-1 0,1 1,-1-1,1 0,-1 0,0 1,0-1,-80 112,75-107,4-5,0-1,0 0,0 1,1-1,-1 1,0 0,1-1,-1 1,1 0,-1 0,1 0,0 0,0 0,0 1,0-1,0 0,0 0,1 1,-1-1,1 0,-1 1,1-1,0 0,0 1,0-1,1 1,-1-1,0 0,1 1,0-1,-1 0,1 1,0-1,0 0,0 0,0 0,1 0,-1 0,1 0,-1 0,1 0,-1-1,2 1,67 11,-45-12</inkml:trace>
  <inkml:trace contextRef="#ctx0" brushRef="#br0" timeOffset="2869.657">1609 721,'19'0,"11"0,6 0,1 0,-1 0,-2 0,-1 0,-3 0,0 0,-1 0,-1 0,0 0,0 0,-5-5,-6-1</inkml:trace>
  <inkml:trace contextRef="#ctx0" brushRef="#br0" timeOffset="3130.866">1862 496,'0'28,"0"15,-4 5,-3-1,1-4,2-5,0-3,2-3,1-3,1 0,-1-2,2 1,4-6,1-5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4:38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15,'0'-14,"-1"22,2 23,3-12,1 0,0 0,2-1,0 0,1-1,0 1,4 2,17 40,-13-29,2 0,1-2,1 0,1-1,2-1,1 0,1-2,1-2,1 0,1-1,18 10,-8-12,1-1,0-2,1-2,1-2,0-1,1-2,22 2,-17-2,322 54,-156-41,213-6,-104 10,-27-16,-185 1,-1-5,1-4,59-8,158-23,18 2,97-5,-218 18,-125 5,1 4,0 4,32 7,206 13,170 38,-262-15,140 47,-346-79,8 0,0 2,-1 2,-1 2,0 2,-1 2,35 23,-63-33,0 1,-2 0,1 1,-1 1,-1 0,-1 1,0 1,8 13,35 56,-54-86,-1 1,1 0,-1 0,1-1,0 1,-1-1,1 1,-1-1,1 1,-1-1,0 0,1 0,-1 0,0 0,0 0,1 0,-1 0,0 0,0-1,0 1,0 0,0-1,-1 1,1 0,0-1,-1 1,1-1,-1 1,1-1,-1 0,0 1,0-1,1 0,2-6,8-12,1 1,0 0,2 0,0 2,1 0,1 0,0 2,1 0,1 1,0 0,1 2,1 0,0 1,0 1,1 1,0 1,4-1,99-29,2 5,1 5,1 6,1 6,56 2,309-15,-437 29,206-2,0 11,0 12,573 55,182-37,-776-38,-1-10,0-11,214-47,-360 47,2 3,0-4,-2-5,-1-3,-1-5,-1-3,68-41,-155 75,0 0,1 0,-1 0,0 0,-1-1,1 0,-1 0,1 0,-1 0,-1-1,1 1,-1-1,1 0,-1 0,-1-1,1 1,-1-1,0 1,0-1,0 0,-1 1,0-1,0 0,-1 0,1-2,-6-16</inkml:trace>
  <inkml:trace contextRef="#ctx0" brushRef="#br0" timeOffset="948.983">961 1963,'69'9,"2"-2,-1-4,1-3,-1-3,0-3,40-10,32-16,-2-7,50-24,-151 52,-1-3,0-1,-1-1,-1-2,0-2,-2-1,0-2,-2-1,0-2,-2-1,-1-1,-1-1,-1-2,-1-2,-22 29,-1 0,0 0,-1 0,1-1,-1 1,1 0,-1-1,0 0,-1 1,1-1,-1 0,0 0,-1 0,1 0,-1 0,0 0,0 0,0 0,-1 0,1 0,-1 0,-1 0,1 1,-1-1,1 0,-1 1,-1-1,1 1,-1-1,1 1,-1 0,0 0,-1 1,1-1,-1 0,0 1,0 0,0 0,0 0,0 1,-2-2,-1 2,-1 0,0 0,1 1,-1-1,0 2,1-1,-1 1,0 0,0 1,0 0,1 0,-1 1,0 0,1 0,0 0,-1 1,1 1,0-1,0 1,1 0,-1 0,1 1,0 0,0 0,0 1,-1 1,-9 11,0 0,2 1,0 1,1 0,1 1,0 0,2 0,0 3,-13 49,4 0,3 1,3 0,4 2,2-1,4 1,5 44,-6 61,-16 433,19-575,-2-1,-2 1,-2-1,-1 0,-1-1,-3 0,-1-1,-6 9,12-28,-2 0,0-1,-2 0,1-1,-2 0,0-1,0 0,-2-1,1 0,-2-1,0-1,0 0,-1-1,0-1,0 0,-1-1,-17 5,24-10,0-1,0 1,0-2,0 1,0-2,-1 1,1-1,0-1,-1 0,1 0,0-1,0 0,0-1,0 0,0-1,1 0,-1 0,1-1,0 0,1-1,-1 0,1 0,0-1,1 0,-5-5,2 1,1 0,0-1,1 0,0 0,0-1,2 0,-1 0,2 0,0-1,0 0,2 0,-1 0,2 0,0-1,1 1,0-1,1 0,1 0,5-16,1 0,2 1,1 0,2 0,1 1,1 0,1 2,1-1,2 2,1 0,21-22,-10 11,1 1,2 1,2 2,1 2,1 1,1 1,2 3,1 1,0 2,2 2,19-6,83-11,-122 33</inkml:trace>
  <inkml:trace contextRef="#ctx0" brushRef="#br0" timeOffset="1217.29">2541 2273,'-3'9,"-13"30,1 1,2 0,1 1,3 1,1 0,2 0,2 3,4-41,0-1,0 1,0 0,1-1,-1 1,1-1,0 1,0-1,0 1,1-1,-1 0,1 1,-1-1,1 0,0 0,1 0,-1 0,0-1,1 1,0-1,-1 1,1-1,0 0,0 0,0 0,1-1,-1 1,0-1,1 1,-1-1,1 0,-1 0,1-1,-1 1,1-1,-1 0,1 0,0 0,-1 0,1-1,0 1,-1-1,1 0,0 0,7-5,0 0,0 0,0-1,-1-1,0 1,-1-2,0 1,0-1,-1-1,0 0,0 0,-1 0,0-1,-1 0,-1 0,0-1,0 1,-1-1,1-5,0 1,-1-1,0 0,-2 0,0 0,-1 0,0 0,-1 0,-1 0,-1 0,-1-3,1 12,1 0,-2 0,1 1,-1 0,0-1,0 1,-1 0,0 0,0 1,-1-1,0 1,0 0,0 0,-1 1,0-1,0 1,0 0,-1 1,0 0,0 0,0 0,-5-1,10 4,0 0,1 1,-1-1,1 1,-1 0,0-1,1 1,-1 0,0 0,1 0,-1 0,0 0,1 1,-1-1,0 0,1 1,-1-1,1 1,-1 0,0-1,1 1,0 0,-1 0,1 0,0 0,-1 0,1 0,0 1,0-1,0 0,0 0,0 1,0-1,0 1,0-1,1 1,-1-1,1 1,-1 0,1-1,-1 1,1 0,0-1,0 2,-4 18</inkml:trace>
  <inkml:trace contextRef="#ctx0" brushRef="#br0" timeOffset="1465.016">3049 2781,'-5'-38,"-1"-18,-1-9,2-3,7 1,7 2,2 2,5 3,3 6,4 3,-2 5,1 6,0 5,-3 4,1 1,0 7,3 3,-3 3</inkml:trace>
  <inkml:trace contextRef="#ctx0" brushRef="#br0" timeOffset="3151.265">4375 2471,'5'3,"0"1,1-1,-1 0,1 0,0 0,0-1,0 0,0 0,0 0,0-1,1 0,-1-1,0 1,1-1,-1 0,1 0,-1-1,0 0,0 0,1-1,-1 0,0 0,0 0,0 0,-1-1,1 0,-1-1,1 1,-1-1,0 0,0 0,19-22,-2 0,0-1,-2-1,0-1,-3 0,7-16,-4 11,-15 26,0-1,0 1,-1-1,0 0,0 0,-1 0,-1 0,1 0,-1-1,-1 1,0-1,0 0,-1 1,0-1,-1 0,0 1,0-3,0 10,0 0,0 0,0 0,0 1,0-1,0 0,0 1,-1-1,1 1,-1 0,1-1,-1 1,1 0,-1 0,0 0,1 0,-1 0,0 0,0 0,0 1,0-1,0 1,0-1,0 1,0 0,0 0,0 0,0 0,0 0,0 0,0 0,1 1,-1-1,0 1,0-1,0 1,0 0,-1 1,-67 41,54-29,0 1,2 0,-1 1,2 0,0 1,1 1,1 0,1 0,0 1,1 1,2-1,0 1,0 1,2-1,1 1,0 0,2 0,0 14,0-27,1 0,0 0,1 0,0 0,0 0,1 1,0-1,0 0,1 0,0-1,0 1,1 0,0-1,0 1,1-1,0 0,0 0,1 0,0-1,0 1,1-1,-1-1,1 1,0-1,1 0,-1 0,5 2,5-1,0 0,0-1,0-1,1 0,-1-1,1-1,0-1,0 0,0-1,0-1,-1-1,1 0,0-1,-1-1,1 0,-1-1,0-1,-1-1,0 0,0-1,0 0,-1-2,0 1,-1-2,10-9,10-10,-2-2,-2-1,-1-1,-1-2,-2 0,-2-2,-1-1,4-14,-23 46,-10 28,2 1,2 0,0 0,2 0,0 0,1 0,2 0,2 12,-3-27,0 1,1-1,0 1,1-1,0 0,0 0,0 0,1 0,0-1,0 1,1-1,0 0,0 0,0-1,1 0,-1 1,1-2,1 1,-1-1,1 0,-1 0,1-1,2 1,4 0,0 0,0-1,1-1,-1 0,1-1,0 0,-1-1,1 0,0-1,-1-1,1 0,-1-1,0-1,0 0,0 0,0-1,-1-1,1 0,-2-1,1 0,-1-1,0 0,0-1,-1 0,0-1,-1 0,0 0,-1-1,0 0,4-8,144-248,-146 247,0 0,-2 0,0 0,-1-1,-1 0,-1-1,-1 1,-1-1,-1 0,-1-8,10-58,-5 57,-1-1,-1 0,-2 0,-1 0,-2 0,-1 0,-1 0,-2 0,-3-10,8 42,0-1,1 0,-1 0,0 0,0 0,0 0,0 1,0-1,1 0,-2 0,1 0,0 0,0 0,0 0,0 0,0 1,-1-1,1 0,0 0,-1 0,1 0,-1 1,1-1,-1 0,1 1,-1-1,1 0,-1 1,0-1,0 0,1 1,-1-1,0 1,0-1,1 1,-1 0,0-1,0 1,0 0,0 0,1-1,-1 1,0 0,0 0,0 0,0 0,0 0,0 0,0 0,1 1,-1-1,0 0,0 0,0 1,0-1,0 0,1 1,-1-1,0 1,0-1,1 1,-1 0,0-1,0 1,-8 28,0 0,3 1,0-1,1 1,2 1,2-1,0 0,2 0,2 9,-1 24,26 196,2-17,-1-40,-12-129,-17-73,1 1,-1-1,1 0,-1 0,0 0,1 0,-1 0,1 0,-1 0,0 0,1 0,-1 0,1 0,-1 0,0 0,1 0,-1-1,1 1,-1 0,0 0,1 0,-1-1,0 1,1 0,-1 0,0-1,1 1,-1 0,0 0,0-1,1 1,-1 0,0-1,0 1,0-1,0 1,1 0,-1-1,0 1,0 0,0-1,0 1,0-1,0 1,0-1,0 1,0 0,0-1,0 1,0-1,0 1,0 0,-1-1,1 1,0 0,0-1,0 1,-1 0,1-1,0 1,0 0,-1-1,1 1,0 0,0-1,1-17</inkml:trace>
  <inkml:trace contextRef="#ctx0" brushRef="#br0" timeOffset="3681.9">5476 2020,'67'-13,"0"-2,0-3,-2-3,-1-2,0-4,175-94,-215 107,-1-2,-1 0,-1-1,0-1,-2-1,0 0,0-2,-2 0,-1-1,-1-1,-1 0,8-19,-9 22,-6 25,-5 39,-2-25,23 239,-21 116,-2-358,1 0,1 0,1 0,0 0,0 0,2-1,0 0,1 0,3 5,-8-18,0 0,0 0,1 0,-1 0,1 0,-1-1,1 1,0 0,-1-1,1 1,0-1,0 0,0 0,0 0,0 0,0 0,1 0,-1 0,0-1,0 1,1-1,-1 0,0 1,1-1,-1 0,0 0,1-1,-1 1,0 0,1-1,-1 0,0 1,0-1,0 0,1 0,-1 0,0 0,1-1,74-59,-74 58,57-60,68-56,-127 118,0 0,0 1,-1-1,1 0,0 1,0-1,0 1,-1-1,1 1,0 0,0-1,0 1,0 0,0 0,0 0,0-1,0 1,0 0,0 0,0 0,0 0,0 1,0-1,0 0,-1 0,1 1,0-1,0 0,0 1,0-1,0 1,0-1,-1 1,1-1,0 1,0 0,-1-1,1 1,0 0,-1 0,1 0,-1-1,1 1,-1 0,0 0,1 0,-1 0,0 0,1 0,-1 0,0 0,0 0,0-1,0 2,4 59,-4-54,-1 24,-1-22,2 0,-1 1,1-1,1 1,0-1,0 0,0 0,1 0,1 0,0 0,1 3,8 7</inkml:trace>
  <inkml:trace contextRef="#ctx0" brushRef="#br0" timeOffset="8448.961">5222 1596,'-5'0,"4"0,1-5,6-1,7-1,0-2,-1-1</inkml:trace>
  <inkml:trace contextRef="#ctx0" brushRef="#br0" timeOffset="9715.69">7310 2330,'23'-3,"-1"2,0 0,0-1,-1-1,1-2,0 0,-1-1,0-1,-1-1,1 0,-2-2,1 0,-1-2,-1 0,0-1,-1 0,0-2,-1 0,6-8,-17 16,1 0,-1-1,-1 0,1-1,-1 1,0-1,-1 1,0-1,-1 0,0 0,0 0,-1-1,0 1,0 0,-1-1,-1 1,0-6,-2 10,-1 0,0 1,0-1,0 1,-1 0,1 0,-1 0,0 1,0-1,0 1,0 1,-1-1,1 1,-1 0,0 0,1 0,-1 1,0 0,0 0,0 0,0 1,0 0,0 0,0 1,0 0,0 0,0 0,1 0,-1 1,0 0,-9 5,1 0,-1 1,1 0,1 1,0 1,0 0,1 1,0 0,1 1,0 0,1 1,0 0,1 1,1-1,0 2,1-1,0 1,2 0,-1 1,2-1,0 1,1 0,0 0,2 0,-1 3,2-12,0 1,1-1,-1 0,1 0,1 1,-1-1,1 0,0 0,1-1,0 1,0 0,0-1,1 0,0 0,0 0,0 0,1 0,0-1,0 0,0 0,1 0,0-1,0 0,0 0,0 0,1-1,-1 0,1 0,0-1,0 0,0 0,0 0,3-1,10 4,-1-2,1 0,0-2,0 0,0-1,1-1,-1-1,-1-1,1 0,0-2,-1 0,0-1,6-3,25-12,-2-2,0-2,-2-2,18-14,-48 31,-7 5,0 0,0-1,0 0,-1 0,0-1,0 0,0 0,-1-1,0 0,-1 0,0 0,0-1,-1 0,0 0,0-1,-1 0,50-242,-53 244,1 2,-1 1,1-1,-1 0,-1 1,1-1,-1 0,0 0,0 1,0-1,-1 0,0 0,0 1,-1-1,0 1,0-1,0 1,0 0,-1-1,0 1,0 4,-1 0,1 1,-1 0,1-1,-1 1,1 0,-1 1,1-1,-1 1,1-1,-1 1,1 0,0 0,0 0,-1 1,1-1,0 1,0 0,0 0,0 0,1 0,-1 0,0 1,1-1,0 1,0 0,-2 2,-1-2,1 0,-1 1,1 0,-1-1,1 2,0-1,1 0,-1 1,1 0,0 0,0 0,1 0,-1 0,1 0,0 1,0-1,1 1,0-1,0 1,0 0,1 0,-1-1,1 1,1 0,-1 0,1-1,0 1,0 0,1-1,0 1,0-1,0 0,1 1,-1-1,1 0,0-1,2 3,3-1,0-1,1 0,0 0,0 0,0-1,0-1,1 1,-1-2,1 1,0-1,0-1,0 0,0 0,0-1,0 0,0-1,3 0,1 0,0 0,0 2,-1 0,1 0,0 2,-1-1,1 2,12 4,-22-6,0 0,-1 0,1 0,-1 1,1-1,-1 1,0 0,0 0,0 0,0 0,0 1,-1-1,1 1,-1-1,0 1,0 0,-1 0,1 0,-1 0,0 0,0 1,0-1,0 0,-1 0,0 1,-14 111,5-72,8 57,1-99,1 1,-1-1,1 0,-1 1,1-1,0 0,0 0,0 1,0-1,0 0,0 0,1 0,-1 0,1-1,-1 1,1 0,0-1,0 1,0-1,0 1,0-1,0 0,0 0,0 0,0 0,1 0,-1 0,0-1,0 1,1-1,-1 1,1-1,-1 0,0 0,1 0,-1 0,1-1,-1 1,1-1,14-4</inkml:trace>
  <inkml:trace contextRef="#ctx0" brushRef="#br0" timeOffset="10536.951">9569 1454,'0'857,"-13"-733,31-140,5-24,1 0,2 2,2 1,1 1,2 2,1 1,2 1,1 2,1 1,2 2,33-18,21 11,-90 34,1 0,-1-1,0 1,1 0,-1 0,0 0,0 1,1-1,-1 0,0 1,0 0,0-1,0 1,1 0,-1 0,0 0,0 0,-1 1,1-1,0 0,0 1,-1 0,1-1,-1 1,1 0,-1 0,1-1,-1 1,0 0,0 0,0 1,0-1,-1 0,1 0,-1 0,1 0,-1 1,0-1,1 2,-2 20,-1 1,-1-1,0 0,-2 0,-1 0,-1-1,-1 0,-1 0,-1-1,-1 0,-1-1,0 0,-2-1,0 0,-14 13,16-19,0 1,0-2,-1 0,-1 0,0-1,-1-1,0 0,-1-1,0-1,0 0,-1-2,0 0,-1 0,0-2,-12 3,26-7,1 0,0-1,-1 1,1-1,-1 0,1 0,-1 0,1 0,-1 0,1-1,-1 0,1 1,-1-1,1-1,0 1,-1 0,1-1,0 0,-1 0,-8-11</inkml:trace>
  <inkml:trace contextRef="#ctx0" brushRef="#br0" timeOffset="11405.809">10641 1934,'-222'217,"161"-119,59-96,1 1,0 0,0 0,0-1,0 1,1 0,-1 0,1 0,-1 0,1 0,0 0,0 0,1 0,-1 0,0 0,1 0,0 0,0 0,0 0,0 0,0-1,0 1,1 0,0-1,-1 1,1-1,0 0,0 1,0-1,0 0,1 0,-1-1,0 1,1 0,1 0,4 0,0-1,0 0,-1-1,1 1,0-2,0 1,-1-1,1 0,0-1,-1 1,1-2,-1 1,0-1,0 0,0-1,0 1,0-1,-1-1,1 1,2-4,28-21,-1-1,-1-2,-2-2,-1-1,20-30,-4 7,-40 49,-6 5,0 0,1 1,0-1,-1 1,1 0,1 0,-1 0,0 0,1 1,-1-1,1 1,0 0,0 0,0 0,0 1,0-1,-2 4,0 0,-1-1,1 1,0 0,-1 0,1 0,-1 0,0 0,1 0,-1 0,0 1,0-1,-1 0,1 1,0-1,-1 1,1-1,-1 1,0-1,0 1,0-1,0 0,0 1,-1-1,1 1,-1 0,1 8,0-1,0 0,0 0,0-1,2 1,-1 0,1-1,0 1,1-1,0 0,1 0,0 0,0 0,1 0,0-1,0 0,1 0,0-1,1 1,-1-1,1-1,1 1,-1-1,1 0,0-1,1 0,-1 0,1-1,0 0,0-1,7 3,-1-5,-1 1,1-2,0 0,-1-1,1 0,-1-1,1-1,-1 0,0-1,0 0,0-1,-1-1,0 0,0-1,0 0,-1-1,0-1,-1 0,1 0,3-6,22-22,-2-2,-1-1,-2-2,-2-1,-1-4,-9 17,-2-1,-2-1,0 0,-2-1,-2-1,-1 0,-2-1,-1 1,-1-2,-2 1,-2-1,-1-3,-2 36,1 0,-1 1,1-1,-1 0,0 1,0-1,0 0,0 0,-1 1,1-1,-1 0,0 1,1-1,-1 1,0-1,-1 1,1-1,0 1,-1 0,1 0,-1-1,0 1,0 0,0 1,0-1,0 0,0 0,0 1,0-1,-1 1,1 0,-1 0,1 0,-1 0,1 0,-1 0,0 1,1-1,-1 1,0 0,1 0,-1 0,0 0,1 0,-3 1,-7 9,1 0,0 0,1 1,0 1,0 0,2 0,-1 1,1 0,1 1,1-1,0 1,0 0,2 1,0-1,0 1,1 0,1 2,-4 0,1 0,1 0,1 0,0 0,1 1,1 0,1-1,0 1,1-1,1 1,1-1,0 1,1-1,1 0,1 0,0-1,1 0,1 0,1 0,0-1,9 10,-11-16,1 0,0-1,0 0,1 0,0-1,0 0,1-1,0 0,0 0,1-1,-1 0,1-1,0 0,0-1,1-1,-1 1,1-2,-1 1,1-2,-1 1,1-2,-1 0,1 0,-1-1,10-2,14-10,-1-2,-1-1,0-2,-2-1,0-1,-1-2,-1-1,-1-1,-1-1,-2-2,-1 0,-1-2,-1-1,2-5,-5 6,0 0,-3-1,0-1,-2 0,-1-1,-2-1,-1 0,-2 0,-1-1,-2 0,-1 0,-1-24,-2 56,-1 1,1-1,-1 1,0-1,0 1,0-1,0 1,0-1,0 0,-1 1,1-1,-1 1,0-1,0 1,0 0,0-1,0 1,0 0,-1 0,1-1,-1 1,1 0,-1 1,0-1,0 0,0 0,0 1,0-1,0 1,-1 0,1 0,0-1,-1 1,1 1,0-1,-1 0,1 1,-1-1,0 1,1 0,-1 0,1 0,-1 0,1 0,-1 0,0 1,1-1,-1 1,1 0,0 0,-3 1,-6 8,0 1,0 0,1 0,1 1,0 1,0-1,1 2,1-1,0 1,1 0,1 0,-1 6,-10 28,3 0,1 1,3 0,2 1,2 0,2 44,3-66,0 1,2-1,1 0,1 0,2-1,0 1,2-1,1 0,1-1,1 0,2-1,0 0,2-1,0 0,2-2,10 12,16-2,-22-21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04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791 172,'-10'0,"0"2,0-1,0 1,0 1,1-1,-1 2,1-1,0 1,0 1,0 0,0 0,1 1,0 0,0 0,0 1,1 0,0 0,1 0,-7 9,-9 15,1 1,2 1,1 1,-8 22,-1 3,2 2,4 0,1 2,4 0,2 0,1 19,17 66,-3-143,0 0,0 1,1-1,-1 0,1 0,1 0,-1 0,1 0,-1 0,1-1,1 1,-1-1,1 0,-1 0,1 0,0-1,1 1,-1-1,1 0,-1 0,1 0,0-1,0 0,0 0,2 1,16-1,1-1,0 0,-1-2,1 0,-1-2,0-1,0 0,0-2,0-1,-1-1,0 0,0-2,-1 0,-1-2,0 0,0-1,-1-1,0-2,42-28,-1-3,-3-2,-2-3,-2-3,40-54,-81 95,-2 0,1 0,-2-1,0 0,-1-1,0 0,-2 0,0 0,0-1,-2 0,0 0,-1-1,0 1,-2-1,0 1,-1-1,-1 1,0-1,-1 1,-1-1,-1 1,-1 0,0 0,-1 1,0 0,-2 0,0 0,-1 1,0 0,-1 0,-9-8,4 8,-1 0,0 2,-1 0,0 0,-1 2,-1 0,0 2,0 0,-1 1,0 0,-1 2,1 0,-1 2,0 0,0 1,-1 2,1 0,-15 1,-27 22,62-22,0 1,0-1,0 1,0 0,0-1,0 1,0 0,0 0,0 0,1 0,-1 0,0 0,1 0,-1 0,1 0,-1 0,1 0,-1 0,1 0,0 0,-1 1,1-1,0 0,0 0,0 0,0 1,0-1,0 0,0 0,1 0,-1 0,0 1,1-1,-1 0,1 0,-1 0,1 0,-1 0,1 0,0 0,-1 0,1 0,0 0,0 0,0-1,0 1,0 0,0-1,0 1,0 0,0-1,1 1,8 5,0 0,0-1,0 0,1-1,0 0,0-1,0 0,0-1,1 0,-1-1,0 0,2 0,28 1</inkml:trace>
  <inkml:trace contextRef="#ctx0" brushRef="#br0" timeOffset="769.639">1129 1273,'147'-251,"-15"16,-132 234,0 1,0-1,0 0,0 1,1-1,-1 0,0 1,0-1,0 0,1 1,-1-1,0 1,1-1,-1 1,1-1,-1 1,0-1,1 1,-1-1,1 1,0-1,-1 1,1 0,-1-1,1 1,-1 0,1 0,0-1,-1 1,1 0,0 0,-1 0,1 0,0 0,-1 0,1 0,-1 0,1 0,0 0,-1 0,1 0,0 0,-1 1,1-1,0 0,-1 0,1 1,-1-1,1 1,7 35,-21 183,12-214,0 0,1 1,0-1,0 0,1 0,0 0,-1 0,1 0,1 0,-1 0,1 0,0 0,0-1,1 1,-1-1,1 1,0-1,0 0,0 0,1 0,-1 0,1-1,0 0,0 1,0-2,1 1,-1 0,1-1,-1 0,1 0,0 0,0 0,0-1,1 1,7-4,-1 0,1 0,-1-1,0 0,0-1,0-1,-1 0,0 0,0-1,0-1,0 0,-1 0,0-1,-1 0,0-1,0 0,-1 0,0-1,0 0,-1 0,0-2,111-192,-108 190</inkml:trace>
  <inkml:trace contextRef="#ctx0" brushRef="#br0" timeOffset="1152.706">2202 59,'9'54,"-3"0,-2 1,-2-1,-3 1,-7 46,-51 315,49-271,10-143,0-1,0 1,0 0,0-1,0 1,1-1,-1 1,0-1,1 1,0-1,-1 1,1-1,0 0,0 1,0-1,0 0,0 1,0-1,0 0,0 0,0 0,0 0,1 0,-1 0,0-1,1 1,-1 0,1-1,-1 1,1-1,-1 1,1-1,-1 0,2 1,14-1</inkml:trace>
  <inkml:trace contextRef="#ctx0" brushRef="#br0" timeOffset="1650.292">2569 595,'-17'26,"2"1,0 0,2 1,2 1,0 0,2 0,1 1,1 0,-2 25,8-52,1-1,-1 1,1 0,-1-1,1 1,0-1,0 1,0 0,1-1,-1 1,1-1,-1 1,1 0,0-1,0 0,0 1,0-1,0 1,1-1,-1 0,1 0,-1 0,1 0,0 0,0 0,0 0,0-1,0 1,0-1,0 1,1-1,-1 0,1 0,-1 0,1 0,-1 0,1-1,-1 1,1-1,-1 0,1 1,0-1,-1 0,1-1,0 1,-1 0,1-1,-1 1,1-1,-1 0,1 0,0-1,14-9,0-1,-1-1,-1-1,0 0,0-1,-2 0,0-1,-1-1,0 0,-2-1,3-5,-3 6,-5 7,0 1,1-1,0 1,0 0,1 1,0-1,0 1,1 1,0 0,0 0,1 0,0 1,0 0,2 0,-9 5,-1 1,1 0,0-1,-1 1,1 0,0 0,-1 0,1 0,-1 0,1 0,0 1,-1-1,1 0,-1 1,1-1,-1 1,1 0,-1-1,1 1,-1 0,0 0,1 0,-1 0,0 0,0 0,0 0,1 1,-1-1,-1 0,1 1,0-1,0 1,0-1,-1 1,1-1,-1 1,1-1,-1 1,0-1,1 2,6 71,-7-67,1 124,-5 1,-6-2,-6 1,-8 9,23-135,-6 39,-2 0,-2-1,-2 0,-1 0,-3-2,-1 0,-2-1,-2 0,-14 17,35-55,0 0,0-1,0 1,0 0,0 0,-1-1,1 1,-1-1,1 0,-1 1,1-1,-1 0,1 0,-1 0,0 0,0 0,0 0,0 0,0 0,1-1,-1 1,0-1,0 0,0 1,-1-1,1 0,0 0,0-1,0 1,0 0,0 0,0-1,0 0,1 1,-1-1,0 0,0 0,0 0,0 0,1 0,-1 0,0 0,1-1,-1 1,1-1,0 1,-1-1,1 1,0-1,0 0,0 0,0 1,0-1,1 0,-1-1,-3-15,1-1,0 0,2-1,0 1,1 0,1 0,1 0,0 0,2 0,0 0,3-5,6-26,2 1,2 0,3 1,1 2,18-27,48-73,-72 123</inkml:trace>
  <inkml:trace contextRef="#ctx0" brushRef="#br0" timeOffset="9288.631">452 1921,'0'110,"-5"0,-17 92,5-61,7 1,8 141,7-228,1-37</inkml:trace>
  <inkml:trace contextRef="#ctx0" brushRef="#br0" timeOffset="9623.499">0 2655,'656'-417,"-652"414,1 0,0-1,0 1,0 1,0-1,0 1,1 0,-1 0,1 1,0-1,-1 1,1 0,0 1,-1 0,1-1,0 2,0-1,0 1,-1 0,1 0,0 0,-1 1,1 0,-1 0,1 1,11 9,-3-2</inkml:trace>
  <inkml:trace contextRef="#ctx0" brushRef="#br0" timeOffset="10200.752">1073 1921,'-12'29,"1"1,2-1,1 2,1-1,0 13,-6 18,-109 543,119-584,0-10,1 0,1 0,0 0,0 0,1 1,0-1,1 0,0 0,0 0,2 2,-2-11,0 1,1-1,-1 0,1 1,-1-1,1 0,0 0,-1 0,1 0,0 0,0 0,0-1,0 1,-1-1,1 1,0-1,0 0,0 0,0 0,0 0,0 0,0 0,0 0,0 0,0-1,0 1,0-1,0 0,-1 1,1-1,0 0,0 0,-1 0,1 0,-1-1,1 1,-1 0,1-1,-1 1,0-1,1 1,-1-1,0 0,0 1,0-1,-1 0,2-1,8-6,294-257,-214 219,-87 46,-1 1,1-1,0 1,-1 0,1 0,-1 0,1 0,0 0,-1 1,1-1,-1 1,1 0,-1-1,1 1,-1 0,1 1,-1-1,0 0,0 1,0-1,0 1,0-1,0 1,0 0,0 0,-1 0,1 0,-1 0,1 1,-1-1,0 0,0 1,0-1,0 1,0-1,0 3,1 4,-1-1,1 1,-2 0,1 0,-1 0,-1 0,1 0,-2 0,1 0,-1 0,-3 6,-5 71,22-47,-2-26</inkml:trace>
  <inkml:trace contextRef="#ctx0" brushRef="#br0" timeOffset="11122.528">1948 2514,'-21'19,"0"1,1 1,1 0,2 2,0 0,1 1,1 0,1 1,2 1,-9 23,20-46,0-1,1 1,-1-1,0 1,1-1,-1 1,1 0,0-1,0 1,0 0,0-1,0 1,0 0,1-1,-1 1,1-1,0 1,0 0,0-1,0 0,0 1,1-1,-1 0,1 0,-1 1,1-1,0-1,0 1,0 0,0 0,0-1,0 1,1-1,-1 1,0-1,1 0,-1 0,1 0,-1 0,1-1,0 1,-1-1,1 1,0-1,-1 0,1 0,0 0,-1-1,1 1,-1-1,1 1,12-5,-1 0,0-2,-1 1,1-2,-1 1,-1-2,1 0,-1 0,9-11,0 3,167-155,-187 171,0 0,0 0,0 0,0 0,1 0,-1 1,0-1,0 0,0 1,1-1,-1 1,0 0,1-1,-1 1,0 0,1 0,-1-1,1 1,-1 0,0 1,1-1,-1 0,0 0,1 1,-1-1,0 0,1 1,-1-1,0 1,0 0,0-1,1 1,-1 0,0 0,0 0,0 0,0 0,0 0,0 0,-1 0,1 0,0 0,0 0,-1 1,1-1,-1 0,1 1,-1-1,0 0,1 1,-1-1,0 0,0 1,0 0,3 60,-4-57,0 0,0 0,0 0,1 0,0 0,0 0,0 1,1-1,-1 0,1 0,1 0,-1-1,1 1,-1 0,2 0,-1-1,0 1,1-1,0 0,0 0,0 0,0 0,1 0,-1-1,1 1,0-1,0 0,3 1,0-1,-1-1,1 0,0-1,-1 0,1 0,0 0,0-1,0 0,0 0,-1-1,1 0,0 0,0-1,-1 1,1-1,-1-1,0 0,1 1,-1-2,0 1,-1-1,3-1,6-5,0-1,0-1,-1 0,-1-1,0 0,-1-1,0 0,1-3,15-29,-1-2,-2-1,-3-1,-1-1,-3 0,-3-2,-1 1,-3-2,-2 1,-2-2,-3 1,-3-25,-4 48,4 31,0 1,-1-1,1 0,0 1,0-1,0 0,0 0,0 1,0-1,0 0,-1 1,1-1,0 0,0 0,0 1,-1-1,1 0,0 0,0 0,-1 1,1-1,0 0,-1 0,1 0,0 0,0 1,-1-1,1 0,0 0,-1 0,1 0,0 0,-1 0,1 0,0 0,-1 0,1 0,0 0,-1 0,1 0,0 0,-1-1,1 1,0 0,0 0,-1 0,1 0,0-1,-1 1,1 0,0 0,0 0,-1-1,1 1,0 0,0 0,0-1,-12 40,2 1,2 0,2 0,1 1,2 0,2 0,4 34,-2-32,1 10,2 0,3-1,2 0,3-1,1 1,3-2,14 28,-26-67,-1-1,1 1,0-1,0 0,1 0,1 0,-1-1,2 1,-1-2,1 1,0-1,1 0,0 0,0-1,7 4,0-5</inkml:trace>
  <inkml:trace contextRef="#ctx0" brushRef="#br0" timeOffset="11367.713">2456 2317,'33'4,"22"8,5 0,-2-1,-2-2,-5-4,-7-1,-6-3,-5 0,-7-1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34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336 1,'-72'39,"45"-27,1 2,1 0,0 2,1 1,1 1,1 1,-11 12,31-30,0 1,0-1,0 1,1 0,-1 0,0 0,1-1,0 2,-1-1,1 0,0 0,0 0,0 1,0-1,1 0,-1 1,1-1,-1 1,1-1,0 0,0 1,0-1,0 1,0-1,1 1,-1-1,1 0,-1 1,1-1,0 0,0 1,0-1,0 0,1 0,-1 0,0 0,1 0,0 0,-1 0,1-1,0 1,2 1,66 22,-62-24,-1 1,1-1,0 2,-1-1,1 1,-1 0,0 0,0 1,0 0,0 0,-1 1,1 0,-1 0,-1 0,1 1,-1-1,0 2,0-1,0 0,-1 1,2 4,-6-4,0 0,0 0,0 0,-1 0,0 0,-1 0,0 0,0 0,0 0,-1-1,0 1,0-1,-1 0,1 0,-1 0,-1 0,1-1,-1 1,0-1,0 0,-1-1,1 1,-1-1,0 0,0-1,0 1,-7 2,-90 39,101-43,0-1,0 0,0-1,0 1,0 0,0 0,-1-1,1 0,0 1,0-1,-1 0,1 0,0 0,0 0,-1 0,1-1,0 1,0-1,0 0,-1 1,1-1,0 0,0 0,0-1,-8-8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33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52,'-51'-52,"49"53,0-1,0 1,0 0,0 0,0 0,0 0,1 0,-1 0,0 0,0 0,1 1,-1-1,1 1,-1-1,1 1,0 0,0-1,0 1,0 0,0 0,0 0,0 0,0 0,1 0,-1 0,1 0,-1 0,1 0,0 0,0 0,0 0,0 0,0 0,1 0,-1 0,1 0,-1 0,1 1,-1 0,2 452,15-192,1-124,-18-138,1-1,0 1,-1 0,1-1,0 1,-1-1,1 1,0 0,0-1,0 0,0 1,-1-1,1 0,0 1,0-1,0 0,0 0,0 0,0 0,0 0,0 0,0 0,0 0,0 0,0 0,0 0,-1-1,1 1,0 0,0-1,0 1,0 0,0-1,-1 1,1-1,0 0,0 1,-1-1,1 0,0 1,-1-1,1 0,-1 0,1 1,-1-1,1 0,-1 0,0 0,1 0,-1 0,0 0,0 1,1-1,-1 0,0 0,0 0,0 0,0-1,3-2,38-57,-23 32,1 1,2 1,0 0,2 2,1 0,19-14,-35 31,0 1,1 0,-1 0,2 1,-1 0,1 0,0 1,0 1,0 0,0 0,1 1,0 0,0 0,0 2,0-1,0 1,0 1,0 0,11 2,-18 2,1 0,-1 1,0 0,0 0,-1 0,0 0,1 1,-2-1,1 1,-1 0,1-1,-2 1,1 0,-1 1,0-1,0 0,0 0,-1 0,0 1,0-1,-1 0,0 0,0 1,-2 5,2 10,0 28,-13 109,8-120,8-25</inkml:trace>
  <inkml:trace contextRef="#ctx0" brushRef="#br0" timeOffset="371.659">1191 560,'-26'13,"0"2,2 1,0 1,1 0,0 2,2 1,0 1,1 1,2 0,0 1,-8 15,25-36,-1 0,0 0,1 0,-1 1,1-1,-1 0,1 1,0-1,0 1,1 0,-1-1,0 1,1 0,-1-1,1 1,0 0,0-1,0 1,0 0,1 0,-1-1,1 1,-1 0,1-1,0 1,0-1,0 1,1-1,-1 1,1-1,-1 0,1 0,0 0,-1 0,1 0,0 0,0 0,1 0,-1 0,11 0,-1-1,0 0,1 0,-1-1,1-1,-1 0,1 0,-1-1,0-1,0 0,0-1,0 0,-1-1,1 0,-1-1,-1 0,1-1,-1 0,1-2,16-11,0-2,-1-2,-2 0,0-1,-2-1,-1-2,8-14,-27 41,-2 1,0 0,0 1,0-1,0 1,0-1,1 1,-1-1,0 1,0-1,1 0,-1 1,0-1,1 0,-1 1,0-1,1 0,-1 1,1-1,-1 0,0 0,1 1,-1-1,1 0,-1 0,1 0,-1 0,1 1,-1-1,0 0,1 0,-1 0,1 0,-1 0,1 0,-1 0,1-1,-1 1,1 0,-1 0,1 0,-1 0,1-1,-1 1,0 0,1 0,-1-1,1 1,-1 0,0 0,1-1,-1 1,0-1,1 1,-1 0,0-1,0 1,1-1,-1 1,0-1,0 1,0 0,0-1,0 1,0-1,1 1,-1-1,0 1,0 39,-6-3,4-31,0 1,1 0,0 0,0 0,1-1,-1 1,1 0,1 0,-1 0,1 0,0 0,0 0,1-1,0 3,6 6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07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1095,'-18'7,"1"1,-1 1,2 1,-1 1,1 0,1 0,0 2,1 0,0 1,1 0,1 1,0 0,1 1,1 1,0-1,1 2,-6 17,14-32,-3 5,0 0,0 1,1-1,1 1,-1 0,1 0,1 0,0 0,0 0,0 0,1 0,1 0,0 0,0 0,1 0,0 0,0 0,1 0,0-1,0 1,1-1,0 0,1 0,0 0,5 6,-6-12,-1 0,1 1,0-1,-1 0,1-1,0 1,0-1,1 0,-1 0,0 0,0 0,0-1,1 0,-1 0,0 0,0 0,1 0,-1-1,0 0,0 0,0 0,0-1,0 1,0-1,0 0,0 0,-1 0,3-2,92-81,-49 26,-3-3,-2-2,-3-2,-3-1,-4-2,-2-1,-3-2,-3-1,9-52,-21 68,-4-1,-2 0,-2 0,-3-1,-3-6,1 58,0 0,-1 0,0-1,-1 1,1 0,-1 0,0 0,-1 0,0-1,0 2,-1-1,1 0,-1 0,-1 1,1 0,-1 0,-1 0,1 0,-1 0,0 1,0 0,0 0,-1 0,0 1,1 0,-6-3,5 8,0 1,0-1,0 1,0 0,0 0,0 1,1-1,-1 1,1 1,-1-1,1 1,0 0,1 0,-1 0,1 1,-1-1,1 1,1 0,-1 1,1-1,0 0,0 1,0 0,1 0,-1 3,-15 34,2 1,2 1,2 0,2 1,1 1,3-1,2 1,2 0,2 0,2 0,6 33,-6-59,0-1,1 0,1 0,0-1,2 1,0-1,2 0,0-1,0 0,2 0,1 0,0-2,1 1,0-1,1-1,5 3,-12-11,1 1,1-2,-1 1,1-1,1 0,-1 0,1-1,0 0,0-1,0 0,1-1,-1 1,1-2,0 1,0-2,0 1,0-1,0-1,0 0,1 0,-1-1,0 0,0-1,0 0,-1 0,1-1,0 0,-1-1,5-3,-3-1,-1-1,0-1,0 0,-1 0,0-1,-1 0,0 0,-1-1,0 0,-1-1,2-4,24-42,-32 59,1 0,0 0,-1 0,1 0,0 0,-1 0,1 0,0 0,-1 0,1 0,0 0,-1 0,1 1,0-1,-1 0,1 0,-1 1,1-1,0 0,-1 1,1-1,-1 1,1-1,-1 1,1-1,-1 1,0-1,1 1,-1-1,0 1,1-1,-1 1,0 0,0-1,1 1,-1 0,0-1,0 1,0 0,0-1,0 1,0 0,0-1,0 1,0 0,0-1,0 1,-1 0,1-1,0 1,0 0,-1-1,1 1,0-1,-1 1,1 0,2 11,1-5,-1 1,1-1,1 0,0 0,0-1,0 1,1-1,-1 0,2 0,-1 0,1 0,-1-1,2 0,-1-1,0 1,1-1,0 0,0-1,0 0,0 0,1 0,-1-1,1 0,0 0,-1-1,1 0,0-1,0 0,0 0,0 0,-1-1,1 0,0-1,0 0,17-6,-1-1,0-1,-1-2,0 0,-1-2,-1 0,0-1,0-1,-2-1,0-1,-1-1,-1 0,7-12,5-1,-2-1,-1-1,-2-2,-1 0,-2-1,-2-2,-1 0,-2 0,-2-2,-1 0,-3 0,-1-1,-2-1,-2 1,-1-1,-3-15,0 44,-2 0,1 1,-2-1,1 0,-2 1,0 0,-1-1,0 1,-1 1,0-1,-1 1,-6-11,11 22,0 0,0 0,0 0,-1 0,1 0,0 0,0 0,-1 0,1 0,0 1,-1-1,1 1,-1-1,1 1,-1-1,1 1,-1 0,1 0,-1 0,1 0,-1 0,1 0,-1 0,1 0,-1 1,1-1,-1 0,1 1,-1 0,1-1,0 1,-1 0,1-1,0 1,0 0,-1 0,1 0,0 0,0 0,0 1,0 0,-35 55,17-3,2 2,2 0,3 0,2 1,0 38,-1-13,-21 419,18-187,9-239,2-8,-4 0,-2 0,-11 34,9-57,-3-1,-2-1,-2 0,-1-1,-14 20,9-32,24-28,0-1,-1 1,1-1,0 0,-1 1,1-1,0 1,-1-1,1 0,-1 1,1-1,0 0,-1 1,1-1,-1 0,1 0,-1 0,1 1,-1-1,1 0,-1 0,1 0,-1 0,0 0,1 0,-1 0,1 0,-1 0,1 0,-1 0,1-1,-1 1,1 0,-1 0,1 0,-1-1,1 1,-1 0,1 0,-1-1,1 1,0 0,-1-1,1 1,0-1,-1 1,1-1,0 1,-1 0,1-1,0 1,0-1,0 1,-1-1,1 0,0 1,0-1,0 1,0-1,0 1,0-1,0 1,0-1,0-9,0-1,1 1,1-1,-1 1,2 0,-1 0,1 0,1 0,0 0,0 1,1-1,-2 4,413-857,-384 801,95-184,84-235,-199 448,-1 0,-1-1,-2 0,-1-1,-2 0,-1 0,-2 0,-2-1,-2-25,2 60,0-1,0 0,0 0,0 1,-1-1,1 0,0 1,-1-1,1 0,-1 1,0-1,0 0,1 1,-1-1,0 1,0 0,0-1,-1 1,1 0,0 0,0-1,-1 1,1 0,-1 0,1 0,-1 1,1-1,-1 0,1 0,-1 1,0-1,1 1,-1 0,0-1,1 1,-1 0,0 0,0 0,1 0,-1 0,0 1,0-1,1 0,-1 1,0-1,1 1,-1 0,1 0,-1-1,1 1,-1 0,1 0,0 0,-1 1,1-1,0 0,0 0,0 1,-1-1,2 1,-2 0,-15 19,0 0,2 2,0 0,1 1,2 0,0 1,2 0,1 1,1 0,1 0,-2 16,-5 24,3-1,3 2,3-1,3 1,2-1,4 1,4 11,62 569,-65-554,-4 1,-4 0,-4 0,-5 0,-14 53,25-142,-1 8,-1 1,0-1,0 0,-1 0,-1-1,0 1,-1-1,0 0,-1 0,0-1,-1 0,0 0,-8 8,12-19,1 0,0 0,0 0,-1 0,1 0,0 0,0-1,-1 0,1 1,0-1,0-1,0 1,0 0,0-1,0 1,1-1,-1 0,0 0,1 0,-1 0,1-1,0 1,0 0,0-1,0 0,0 1,0-1,1 0,-1 0,1 0,0 0,-1-3,2 5,-16-28,3-1,0 0,2-1,1 0,-3-18,9 32,0 0,0-1,2 0,0 1,1-1,1 0,1 0,0 0,1 1,1-1,1 0,1 1,0 0,1 0,1 0,9-16,1 1,1 1,2 0,1 2,2 0,1 2,1 0,1 2,5-3,29-29,-36 33</inkml:trace>
  <inkml:trace contextRef="#ctx0" brushRef="#br0" timeOffset="689.677">2289 1179,'42'-5,"155"-30,-185 31,0 0,-1 0,0-1,0 0,-1-1,1 0,-1-1,0 0,-1-1,0 1,0-2,-1 0,0 0,0 0,0-3,17-67,-24 77,-1 1,0-1,0 0,0 1,0-1,-1 0,1 1,0-1,-1 0,1 1,-1-1,1 1,-1-1,0 1,0-1,0 1,1-1,-1 1,-1 0,1 0,0-1,0 1,0 0,-1 0,1 0,0 0,-1 0,1 1,-1-1,1 0,-1 1,0-1,1 1,-1-1,0 1,1 0,-1 0,0 0,1 0,-1 0,0 0,1 0,-1 0,1 1,-1-1,0 1,1-1,-14 6,0 0,1 1,0 0,0 1,1 1,0 0,1 1,0 0,0 1,1 0,0 0,-6 11,5-8,0 0,0 1,2 0,0 1,1 0,0 1,1 0,1 0,1 1,0-1,2 1,0 1,1-1,0 1,2-1,0 1,1 9,1-23,0 0,0 1,0-1,0 0,1 0,0 0,0 0,1 0,-1-1,1 1,0-1,0 1,0-1,1 0,-1 0,1 0,0-1,1 1,-1-1,0 0,1 0,0-1,-1 1,1-1,0 0,0 0,0-1,1 0,-1 0,4 1,5 0,1 0,-1-1,1-1,0 0,-1-1,1 0,-1-1,1-1,-1-1,13-4,14-10,0-2,-1-1,-2-2,0-2,-1-2,-2-1,-1-2,-1-1,-2-1,-1-2,-2-1,-1-1,7-15,-24 37,-1-1,0 0,-1-1,-1 0,0 0,-1 0,-1-1,-1 0,0 0,-1 0,-1-1,0-4,-3 19,1-1,-1 1,0 0,0-1,0 1,-1 0,1 0,-1 0,1 0,-1 0,0 0,0 0,-1 1,1-1,0 1,-1 0,0-1,1 1,-1 0,0 0,0 1,0-1,0 1,0-1,-1 1,1 0,0 0,-1 1,1-1,0 1,-1-1,1 1,-1 0,1 0,-1 1,1-1,0 1,-1-1,1 1,0 0,-1 0,1 1,0-1,0 1,0 0,0-1,-1 3,-7 1,0 2,1-1,0 1,0 1,1 0,0 0,1 1,-1 0,2 0,-1 1,1 0,1 0,0 1,0 0,1 0,-2 7,6-14,1 0,-1 0,1 0,-1 0,1 0,0 0,1 0,-1 0,1 0,0 0,0 0,0 0,0 0,1 0,0 0,0-1,0 1,0-1,0 1,1-1,-1 0,1 0,0 0,0 0,0-1,0 1,0-1,1 1,-1-1,3 1,5 3,1-1,-1 0,1-1,0 0,0 0,1-2,-1 1,1-1,5-1,100 21,-114-21,-1 0,1 1,0 0,-1 0,1 0,-1 0,0 1,0-1,0 1,0 0,0 0,0 0,-1 0,1 1,-1-1,0 0,0 1,-1 0,1-1,-1 1,1 0,-1 0,0 0,-1 0,1 0,-1 0,1 0,-1 0,-2 11,0 0,0-1,-1 1,-1-1,-1 1,0-2,-1 1,-6 11,-21 62,30-64,4-5</inkml:trace>
  <inkml:trace contextRef="#ctx0" brushRef="#br0" timeOffset="1371.968">3671 1263,'18'0,"-1"-1,1 0,0-2,-1 0,0-1,1 0,-2-2,1 0,-1-1,0 0,0-1,-1-1,0-1,0 0,-1-1,-1 0,0-1,0-1,-1 0,-1-1,0 0,1-4,-9 16,-1-1,0 0,0 1,0-1,0 0,-1 0,1-1,-1 1,0 0,0 0,0-1,0 1,-1-1,1 1,-1 0,0-1,0 1,0-1,0 1,0-1,-1 1,0-1,0 1,0 0,0 0,0-1,-1 1,1 0,-1 0,0 0,0 0,0 1,0-1,0 0,-1 1,1-1,-1 1,-1-1,-3 1,1 0,-1 1,0 0,1 0,-1 1,0-1,1 2,-1-1,0 1,0 0,1 0,-1 0,1 1,-1 0,1 1,0-1,0 1,0 0,-4 3,-103 80,98-73,1 2,0-1,2 2,-1 0,2 0,0 1,1 1,1 0,0 0,2 1,0 0,1 0,3-10,1-1,0 1,1 0,0 0,0-1,1 1,0 0,0 0,1 0,0-1,1 1,0 0,0-1,1 1,0-1,1 0,-1 0,1 0,1 0,0-1,0 0,0 0,1 0,0-1,0 0,1 0,0 0,1 0,5 1,1 0,1-1,-1-1,1 0,0-1,0-1,1 0,-1-1,1 0,-1-1,1-1,0-1,-1 0,1-1,-1-1,0 0,11-4,1 0</inkml:trace>
  <inkml:trace contextRef="#ctx0" brushRef="#br0" timeOffset="1871.237">4235 1376,'7'1,"0"-1,0 0,0 0,0-1,0 0,0 0,0-1,0 1,-1-2,1 1,-1-1,1 0,-1 0,0 0,0-1,-1 0,1-1,-1 1,0-1,0 0,0 0,0 0,-1-1,0 0,1-3,18-21,-2-1,-1-1,-1-1,-2 0,0-6,43-78,-38 92,-24 53,-4 2,1-1,2 1,1 0,1-1,2 1,1 0,3 15,-5-40,1 0,-1 0,1 0,0 0,1 0,-1-1,1 1,0 0,0-1,0 1,1-1,-1 0,1 0,0 0,1 0,-1 0,1-1,-1 1,1-1,0 0,0 0,0-1,1 1,-1-1,1 0,-1 0,1 0,0-1,0 1,0-1,0-1,0 1,-1 0,1-1,0 0,0-1,0 1,3-1,7-6,-1 0,0-1,0-1,-1 0,0-1,0 0,-1-1,-1 0,0-1,0 0,-1-1,-1 0,0-1,-1 0,0 0,2-7,48-123,-42 99,-9 27</inkml:trace>
  <inkml:trace contextRef="#ctx0" brushRef="#br0" timeOffset="2170.982">5449 896,'-39'12,"1"1,0 2,0 1,2 2,-4 4,34-19,0 0,1 1,0-1,-1 1,1 0,0 1,1-1,-1 1,1 0,0 0,0 0,0 1,1-1,0 1,0 0,1 0,-1 0,1 0,0 0,1 1,0-1,0 0,0 1,1-1,-1 1,2-1,-1 1,1-1,0 1,0-1,1 0,0 1,0-1,0 0,1 0,0 0,0 0,2 1,0 0,0-1,0 1,1-2,-1 1,2 0,-1-1,0 0,1-1,0 1,0-1,1-1,-1 1,1-1,-1-1,1 1,0-1,0 0,0-1,0 0,1-1,3 1,7-1,-1 0,0-2,1 0,-1-1,0 0,0-2,-1 0,1-1,8-5,-2-2,-6 1</inkml:trace>
  <inkml:trace contextRef="#ctx0" brushRef="#br0" timeOffset="2571.141">5703 1151,'27'5,"-1"-1,1-1,0-1,0-2,0 0,1-2,-2-1,1-1,0-2,-1 0,0-2,0-1,-1-1,-1-1,1-1,-2-1,0-1,0-1,1-3,-16 13,0-1,0 0,-1 0,0-1,0 0,0 0,-1 0,0-1,-1 0,0 0,0 0,-1-1,0 1,0-1,-1 0,0-1,0 1,-1 0,-1-1,1 1,-2-1,1-5,-3 11,0 1,1-1,-2 0,1 0,0 1,-1 0,0-1,1 1,-1 0,0 0,-1 0,1 1,-1-1,1 1,-1 0,0 0,1 0,-1 0,0 1,0-1,-1 1,1 0,0 1,0-1,0 1,-1-1,-1 1,-117 17,105-9,0 2,1 0,0 1,1 1,0 1,1 0,0 1,1 0,1 1,0 1,1 0,1 1,0 0,2 0,0 1,0 1,0 4,7-13,-1 0,1 0,1 1,0-1,0 1,1-1,1 0,0 1,0-1,1 0,0 0,1 0,0 0,0 0,1 0,0-1,1 0,0 1,1-2,0 1,0-1,1 0,0 0,0-1,1 0,-1 0,2-1,-1 0,1 0,0-1,9 4,6 5,1-2,0-1,1-1,0-1,1-1,0-1,0-2,0-1,10 0,-28-4,-1 0,1-1,-1 0,1 0,-1-1,1 0,-1-1,0 0,0 0,0-1,0 1,0-2,9-5</inkml:trace>
  <inkml:trace contextRef="#ctx0" brushRef="#br0" timeOffset="3354.801">1385 389,'-14'14,"-10"5,-1 4,4-6,11-7,6-4</inkml:trace>
  <inkml:trace contextRef="#ctx0" brushRef="#br0" timeOffset="4083.907">7622 756,'-14'28,"-5"15,0 5,5-1,3-4,5-4,2-4,3-4,1-1,1-2,-5-5,-7-7,-1-6</inkml:trace>
  <inkml:trace contextRef="#ctx0" brushRef="#br0" timeOffset="4271.976">7509 502,'-24'-15,"-8"1,2 2</inkml:trace>
  <inkml:trace contextRef="#ctx0" brushRef="#br0" timeOffset="4654.509">8441 615,'-4'1,"-15"6,-1 0,1 1,0 1,1 1,0 1,0 0,1 1,1 1,0 1,1 0,0 1,1 0,1 1,12-13,-1 0,1 0,0 0,-1 1,1-1,1 0,-1 0,1 1,-1-1,1 0,0 1,0-1,0 0,1 1,-1-1,1 0,0 1,-1-1,2 0,-1 0,0 0,1 0,-1 0,1 0,0 0,0-1,0 1,0 0,2 1,84 63,-63-51,-19-14,0 1,-1 0,0 1,1-1,-1 1,0 0,-1 0,1 0,-1 1,0 0,0 0,0 0,-1 0,0 0,0 1,0 0,-1-1,1 1,-1 0,-1 0,1 0,-1 1,0-1,-1 0,1 0,-1 1,0-1,-1 0,0 0,0 1,0-1,-6 6,0 0,0-1,-1 0,-1 0,1 0,-2-1,0-1,0 0,0 0,-1-1,-1 0,1-1,-1 0,0-1,-1-1,0 0,0 0,0-1,0-1,0 0,-1-1,1 0,-1-1,-4-1,-6 2</inkml:trace>
  <inkml:trace contextRef="#ctx0" brushRef="#br0" timeOffset="11637.826">454 2816,'-51'197,"47"-176,1 1,1-1,1 1,1 0,0 0,2-1,1 1,0-1,5 12,-7-29,0 0,0-1,0 1,0-1,1 0,0 1,0-1,0 0,0 0,0 0,1 0,-1 0,1-1,0 1,0-1,0 0,0 0,0 0,0 0,0 0,1 0,-1-1,1 0,-1 0,1 0,0 0,-1 0,1-1,0 0,0 0,-1 0,1 0,0 0,-1-1,1 1,0-1,1-1,9-4,1-1,-2-1,1 0,-1-1,0-1,-1 0,0 0,-1-1,0-1,0 0,-1 0,-1-1,5-8,92-188,-102 201,5-11,-2 0,1 0,-2 0,-1-1,0 0,-1-1,-2 1,0 0,-1-9,-1 30,0-1,-1 0,1 1,-1-1,1 0,-1 0,0 1,1-1,-1 0,1 0,-1 0,1 1,-1-1,0 0,1 0,-1 0,1 0,-1 0,0 0,1 0,-1-1,1 1,-1 0,1 0,-1 0,0 0,1-1,-1 1,1 0,-1-1,1 1,-1 0,1-1,0 1,-1-1,1 1,-1 0,1-1,0 1,-1-1,1 1,0-1,0 0,-5 32,1 0,2 0,1 1,2-1,1 0,1 0,2 0,5 17,96 349,-88-304,-4 0,-4 1,-4 17,-6-101,-13 190,11-188,-1-1,0 1,-1-1,-1 0,0 0,0-1,-1 1,0-1,0 0,-2-1,1 0,-1 0,0 0,-1-1,-8 6,14-11,-1-1,1 0,-1 0,1 0,-1 0,0-1,0 1,0-1,0 0,0 0,0 0,0-1,0 1,0-1,0 0,0 0,0-1,0 1,0-1,0 0,0 0,0 0,0 0,0-1,0 0,1 0,-1 0,1 0,-1 0,1-1,0 1,0-1,0 0,0 0,0 0,1 0,0-1,-1 1,1-1,0 0,1 1,-1-2,-5-16,0-1,2 0,1 0,0 0,2 0,0-1,2 1,0-1,2 1,1-9,-2 22,2-30,2 0,2 0,2 1,1 0,1 0,3 1,13-25,-25 58,7-22,2 1,1 1,1 0,0 1,2 0,1 1,1 1,0 0,2 1,0 1,6-2,-7 9</inkml:trace>
  <inkml:trace contextRef="#ctx0" brushRef="#br0" timeOffset="14305.432">1555 3127,'14'-1,"1"0,0-1,-1 0,0-1,1-1,-1 0,-1-1,1-1,-1 0,0 0,0-2,0 1,-1-2,-1 1,1-2,-1 0,-1 0,0-1,0 0,-1 0,-1-1,6-10,23-121,-36 136,0 0,0 0,-1 0,0 0,0 0,-1 1,0-1,0 0,0 0,-1 0,0 1,-3-7,4 11,0 0,0-1,0 1,0 0,-1 0,1 0,-1 0,0 0,1 0,-1 0,0 0,0 1,0-1,0 1,-1-1,1 1,0 0,-1 0,1 0,0 0,-1 0,1 1,-1-1,0 1,1-1,-1 1,1 0,-1 0,1 0,-1 0,0 1,1-1,-1 1,1 0,-2 0,-10 7,1 0,0 1,1 0,0 1,0 0,1 1,0 1,1 0,1 0,0 1,0 0,1 0,1 1,0 0,1 0,-3 12,1-6,0 0,2 0,0 0,2 1,0-1,1 1,1 0,1 0,1 1,1-1,0 0,4 13,-2-25,0-1,0 0,0 0,1 0,1 0,-1-1,1 1,1-1,-1 0,1-1,0 0,0 0,1 0,0 0,0-1,0 0,1-1,0 0,0 0,0 0,0-1,0 0,1-1,-1 0,1 0,0-1,0 0,-1-1,1 1,0-2,3 0,20-3,0-1,-1-2,0-2,0 0,-1-2,0-1,-1-2,0-1,22-16,20-16,-3-4,-2-3,5-9,-40 37,0-1,-1-1,-2-2,-1 0,-1-2,-2-2,-2 0,0-1,-3-1,-1-1,-1 0,-3-1,0-1,-1-9,-11 44,-1 1,1 0,-1-1,0 1,0 0,-1-1,1 1,-1-1,0 1,1-1,-2 0,1 1,0-1,-1 1,1-1,-1 1,0-1,0 1,-1 0,1-1,-1 1,1 0,-1 0,0 0,0 0,0 0,-1 1,1-1,-1 1,0-1,1 1,-1 0,0 0,0 0,0 1,0-1,-1 0,1 1,0 0,-1 0,1 0,-9 4,1 0,0 1,0 1,0-1,0 2,1-1,0 2,0-1,1 1,0 1,0 0,0 0,1 0,1 1,-1 0,1 1,1 0,0 0,-3 6,-9 14,0 1,2 0,1 1,2 1,1 0,2 1,1 0,2 0,1 1,1 0,3 0,0 1,2-1,2 0,2 0,1 1,-4-26,2-1,-1 1,2-1,-1 0,1 0,0 0,1 0,0 0,1-1,0 0,0 0,0-1,1 0,0 0,1 0,-1-1,1 0,1-1,-1 1,1-2,0 1,0-1,0-1,0 1,1-2,-1 1,1-1,0-1,0 1,0-2,-1 0,22-2,-1-2,1-1,-1-2,-1-1,1-1,-1-1,-1-2,0-1,-1-1,0-1,-1-1,-1-2,-1 0,2-4,39-28,-3-3,-2-3,-3-2,-2-2,-3-3,8-18,-42 59,-2 0,0-1,-1-1,-1-1,-2 0,0-1,-2 0,0-1,-2 0,-2 0,0-1,-1 1,-1-15,-3 39,-1 0,0 0,0 0,0 0,0 0,-1 0,1 0,-1 1,1-1,-1 0,0 0,0 1,0-1,-1 0,1 1,-1-1,1 1,-1 0,0-1,0 1,0 0,0 0,0 0,0 0,-1 1,1-1,-1 1,1-1,-1 1,0 0,1 0,-1 0,0 0,0 0,0 1,1-1,-2 1,-11 4,0 0,1 1,-1 0,1 2,0-1,1 2,0 0,0 0,0 1,1 1,0 0,1 1,1 0,-3 3,-14 15,1 1,1 1,2 1,1 2,2 0,1 1,2 1,1 0,2 1,2 1,1 0,2 1,1 2,6-31,-1 0,2 0,-1 0,1 0,1 0,0 1,0-1,1 0,0 1,1-1,0 0,1 0,0-1,1 1,0 0,0-1,1 0,0 0,0 0,1-1,1 0,-1 0,1 0,0-1,1 0,0 0,0-1,0 0,1-1,0 1,0-2,7 3,-1-4,0-2,0 1,1-2,-1 0,0-1,0-1,0 0,0-1,0-1,0 0,-1-1,0 0,0-1,0-1,-1 0,4-4,-11 8,19-8</inkml:trace>
  <inkml:trace contextRef="#ctx0" brushRef="#br0" timeOffset="14622.679">3812 2703,'-19'24,"2"0,0 2,2 0,1 0,1 1,1 1,1 0,2 1,-1 8,9-32,1 0,0 0,0 0,1 1,-1-1,1 0,0 0,1 0,-1-1,1 1,0 0,0 0,0-1,1 1,0-1,0 0,0 0,0 0,1 0,-1 0,1-1,0 0,0 0,0 0,0 0,1 0,-1-1,1 0,0 0,0 0,-1-1,1 1,0-1,0 0,1-1,-1 1,0-1,0 0,0 0,0-1,0 1,0-1,0 0,0-1,0 1,4-2,4-3,-1 0,1 0,-1-1,-1-1,1 0,-1-1,-1 0,1 0,-2-1,1 0,-1-1,-1 0,0-1,0 1,-1-2,-1 1,0-1,-1 0,0 0,-1 0,-1-1,0 1,0-6,-1 13,-1-1,0 1,0-1,-1 1,0-1,0 1,0 0,-1-1,0 1,0-1,-1 1,0 0,0 0,0 0,-1 0,0 0,0 0,0 1,-1-1,0 1,0 0,0 0,-1 0,1 1,-1 0,0 0,-1 0,1 0,-1 1,1 0,-1 0,0 0,0 1,0 0,-3 0,1 1,0 1,0 0,-1 1,1 0,0 0,0 1,0 0,0 0,0 1,1 0,-1 1,1-1,0 1,0 1,0-1,0 1,-2 4,-10 9</inkml:trace>
  <inkml:trace contextRef="#ctx0" brushRef="#br0" timeOffset="15320.983">4321 2703,'-9'-10,"9"9,0 0,-1 0,1 0,0 0,0 0,0 1,-1-1,1 0,0 0,-1 0,1 1,0-1,-1 0,1 1,-1-1,0 0,1 1,-1-1,1 1,-1-1,0 0,1 1,-1 0,0-1,0 1,1-1,-1 1,0 0,0 0,0-1,0 1,1 0,-1 0,0 0,0 0,0 0,0 0,1 0,-1 0,0 0,0 1,0-1,0 0,1 0,-1 1,0-1,0 1,1-1,-1 1,0-1,0 1,1-1,-1 1,1-1,-1 1,1 0,-1-1,1 1,-1 0,1 0,-1-1,1 1,-1 1,-3 13,1 1,0 0,1 0,1 0,0 1,1-1,1 0,1 1,-1 23,-2-34,0 0,0 1,1-1,-1 0,2 1,-1-1,1 1,0-1,0 0,0 0,1 1,0-1,0 0,1-1,0 1,0 0,0-1,1 1,-1-1,1 0,1 0,-1-1,1 1,-1-1,1 0,0 0,1-1,-1 1,1-1,1 0,-1-1,0 0,0-1,0 0,0-1,0 1,-1-1,1 0,0-1,0 1,0-1,0 0,0-1,-1 1,1-1,0 0,-1-1,0 1,1-1,-1 0,0-1,0 1,-1-1,1 0,-1 0,0 0,0-1,2-2,148-165,-154 173,0 0,0-1,0 1,1 0,-1 0,0 0,1-1,-1 1,0 0,1 0,-1-1,1 1,-1 0,1-1,-1 1,1-1,0 1,-1-1,1 1,0-1,-1 1,1-1,0 1,0-1,-1 0,1 0,0 1,0-1,0 0,-1 0,1 0,0 0,0 0,0 0,0 0,-1 0,1 0,0 0,0 0,0-1,-1 1,1 0,0 0,0-1,-1 1,1-1,0 1,-1-1,1 1,0-1,-1 1,1-1,-1 1,1-1,0 0,-1 1,0-1,1 0,-1 0,1 1,-1-1,0 0,0 0,1 0,-1 1,0-1,0 0,0 0,0 0,3 63,-5-56,1-1,0 1,1 0,-1 0,1 0,0 0,0 0,1 0,0 0,0 0,0 0,1 0,0-1,0 1,0-1,1 1,0-1,0 0,0 0,0 0,1 0,0-1,0 1,0-1,1 0,-1 0,1-1,0 1,0-1,0 0,1-1,3 2,1-1,0-2,0 1,0-2,0 1,0-1,1-1,-1 0,0 0,0-1,-1 0,1-1,0 0,-1 0,1-1,-1 0,0-1,0 0,-1-1,0 0,0 0,6-6,104-127,-110 125,5-4,-1 0,-1-2,-1 1,-1-1,0-1,4-19,-8 16</inkml:trace>
  <inkml:trace contextRef="#ctx0" brushRef="#br0" timeOffset="16288.235">6493 2054,'23'244,"-40"-90,-5-1,-28 84,30-102,56-159,27-38,3 3,3 3,2 3,74-43,-50 62,-92 33,0 1,0 0,0 0,0 0,-1 0,1 1,0-1,0 1,0-1,-1 1,1 0,0 0,-1 1,1-1,0 0,-1 1,0-1,1 1,-1 0,0 0,0 0,0 0,0 0,0 1,-1-1,1 0,-1 1,1-1,-1 1,0 0,0-1,0 1,0 0,2 9,-1 0,1 1,-2-1,0 0,0 1,-1-1,-1 0,0 0,-1 1,0-1,-1 0,0 0,-1 0,0-1,-1 1,0-1,-1 0,0-1,-1 1,0-1,0-1,-4 4,-5 5,0 0,-2-2,0 0,0 0,-2-2,0 0,0-2,-1 0,-1-1,0-1,-3-1,7-3,-1 0,0-2,0-1,0 0,-1-1,1-1,-1-1,-5-1,23 1,0 0,0 0,0-1,0 1,0 0,0-1,0 1,0-1,0 0,0 0,0 0,0 0,0 0,0 0,1 0,-1 0,0-1,1 1,-1-1,1 1,0-1,-1 0,1 1,0-1,0 0,0 0,0 0,0 0,1 0,-1 0,1 0,-1 0,1 0,0 0,-1 0,1 0,0-1,0 1,1 0,-1 0,0 0,1 0,-1 0,1 0,0 0,0 0,0 0,0 0,0 0,0 1,0-1,10-16</inkml:trace>
  <inkml:trace contextRef="#ctx0" brushRef="#br0" timeOffset="17459.63">7397 2534,'-137'168,"120"-144,2 2,0 0,2 1,1 0,2 1,0 0,2 1,-2 12,9-38,0 0,0 0,-1 0,2 0,-1 0,0 0,1 0,-1 0,1 0,0 1,0-1,0 0,0 0,1 0,0 0,-1 0,1 0,0 0,0 0,1 0,-1 0,0 0,1 0,0-1,0 1,0-1,0 1,0-1,0 0,0 0,1 0,-1 0,1 0,0 0,-1-1,1 1,0-1,0 0,0 0,0 0,2 0,10-5,0 0,0-1,0-1,-1 0,0-1,0-1,-1 0,0 0,-1-2,4-3,37-33,-2-4,-3-1,34-48,9-8,-28 21,-75 109,1 0,1 0,1 1,2 0,0 1,0 9,5-26,1 0,0 0,0 0,1 0,0 0,1 1,0-1,0 0,1 0,-1 0,2-1,-1 1,1 0,1-1,-1 1,1-1,0 0,1-1,0 1,0-1,0 1,1-2,1 2,0-1,1 0,0 0,1-1,-1 0,1 0,0-1,0 0,1-1,-1 0,1-1,-1 0,1 0,0-1,0 0,0-1,-1 0,1 0,0-1,0 0,0-1,-1 0,1-1,-1 0,4-2,11-3,0-2,-1 0,-1-1,0-1,0-2,-2 0,1-1,-2-1,0-1,-1 0,-1-1,6-9,-19 22,163-220,-156 206,0-1,0 0,-2-1,-1 0,-1-1,0 0,-2 0,0 0,-2 0,0-1,-2-6,0 26,-1 0,0 0,0 1,0-1,0 0,0 0,0 1,-1-1,1 0,-1 0,0 1,0-1,0 1,0-1,-1 1,1-1,0 1,-1 0,0-1,0 1,1 0,-1 0,0 0,-1 1,1-1,0 0,0 1,-1-1,1 1,-1 0,1 0,-1 0,0 0,1 1,-1-1,0 0,0 1,1 0,-1 0,0 0,0 0,0 0,1 1,-1-1,0 1,1-1,-1 1,0 0,1 0,-1 0,1 1,-1-1,1 1,0-1,0 1,-1 0,-13 14,1 1,1 0,0 1,1 0,1 1,1 1,1 0,0 0,2 1,0 0,1 1,2 0,0 0,1 0,1 0,1 1,1-1,1 1,3 14,-4-29,1 0,0 0,0 0,1 0,0 0,1 0,0 0,0 0,0 0,1-1,0 1,1-1,0 0,0 0,0 0,1-1,0 1,0-1,1 0,-1-1,1 1,1-1,-1-1,3 3,3-1,0 0,1 0,-1-1,1-1,0 0,0-1,0 0,0-1,0 0,1-1,-1-1,1 0,-1-1,1-1,-1 1,0-2,0 0,0-1,0 0,-1-1,1 0,-1-1,0-1,0 0,50-30,-2-3,-1-3,-3-2,-1-3,-3-2,-1-2,-4-2,-1-2,33-56,-62 88,0-2,-1 0,-2-1,-1-1,-1 0,-1 0,-2-1,-1-1,-1 1,-1-1,0-16,-6 42,1 0,-1 0,0 0,0 0,0 0,-1 0,1 1,-1-1,0 0,0 0,0 0,-1 1,1-1,-1 1,0-1,0 1,0-1,0 1,-1 0,1 0,-1 0,0 0,0 1,0-1,0 1,0 0,-1 0,1 0,-1 0,1 0,-1 1,1 0,-1 0,0 0,0 0,0 0,0 1,0-1,0 1,0 0,0 1,1-1,-1 1,0-1,0 1,-1 1,-10 3,0 2,1 0,-1 1,2 0,-1 1,1 1,1 0,-1 0,2 2,-1-1,2 1,0 1,0 0,0 2,-12 22,2 1,2 1,1 0,2 2,2 0,1 0,3 1,1 0,2 0,1 9,2-31,1-1,0 1,2 0,0 0,1-1,1 1,1 0,1-1,1 1,0-1,1-1,1 1,1-1,1 0,0-1,1 1,1-2,1 0,0 0,1-1,1-1,0 0,1-1,0 0,1-2,1 1,-1-2,4 1,-8-5,1 0,-1 0,1-2,0 1,0-2,1 0,-1 0,1-1,0-1,-1 0,1-1,2-1,3-8,-6-2</inkml:trace>
  <inkml:trace contextRef="#ctx0" brushRef="#br0" timeOffset="18121.857">7735 2647,'5'-5,"1"-6,1-7,-7 1,-3-2,-6 2,-1-1,-4 3,-4 4,-4 4,-3 3,2 7,1 2,-1 2,4 3,0 1,3 3,4-1</inkml:trace>
  <inkml:trace contextRef="#ctx0" brushRef="#br0" timeOffset="19459.04">7481 2590,'-2'-1,"1"-1,-1 0,1 0,-1 0,1 0,0 0,-1 0,1 0,0 0,1 0,-1 0,0-1,0 1,1 0,0-1,-1 1,1 0,0-1,0 1,0 0,0-1,1 1,-1 0,1-1,-1 1,1 0,0-1,0 1,0 0,0 0,0 0,0 0,1 0,-1 0,1 0,-1 1,1-1,0 0,0 1,0 0,0-1,1 0,3-3,0 1,0 0,1 0,-1 1,1-1,0 1,0 1,0-1,0 1,0 1,1-1,-1 1,4 0,-5 2,0 1,0-1,0 1,0 0,-1 0,1 1,0-1,-1 1,0 0,0 1,0 0,0-1,0 2,-1-1,1 0,-1 1,-1 0,1 0,0 0,-1 0,0 1,-1-1,1 1,-1 0,0-1,0 1,-1 0,0 0,0 1,0-1,-1 0,0 0,0 0,0 1,-2 78,1-60</inkml:trace>
  <inkml:trace contextRef="#ctx0" brushRef="#br0" timeOffset="30845.757">341 4566,'-12'-13,"12"12,-1-1,0 1,-1-1,1 1,0 0,0-1,-1 1,1 0,0 0,-1 0,1 0,-1 0,1 0,-1 1,0-1,1 1,-1-1,0 1,0-1,1 1,-1 0,0 0,0 0,1 0,-1 0,0 0,0 0,1 1,-1-1,0 1,-13 4,1 1,0 1,0 1,1 0,0 0,0 2,1-1,0 2,1-1,0 1,-2 5,-2-1,4-5,1 1,0 0,1 1,0 0,1 0,0 1,1 0,0 0,1 1,0 0,2 0,-1 0,2 1,0 0,1-1,0 1,1 10,1-21,0-1,1 1,0 0,0 0,0-1,0 1,1-1,-1 1,1-1,0 1,0-1,0 0,0 0,1 0,-1 0,1 0,0-1,0 1,0-1,0 0,0 0,1 0,-1 0,0 0,1-1,-1 1,1-1,0 0,0 0,-1-1,1 1,0-1,0 0,0 0,-1 0,1 0,0-1,0 1,0-1,-1 0,1 0,0 0,-1-1,1 1,-1-1,0 0,1 0,-1-1,17-9,-1-2,0 0,-1-1,-1-1,-1-1,0 0,-1-1,0-1,-2 0,0-1,-2 0,0-1,-1 0,1-8,27-42,-21 42,-1-2,-2 1,-1-2,-1 0,-2-1,-1 0,-2 0,-1-1,1-25,-4 1,-2 0,-2 1,-3-1,-9-38,11 85,-1 1,0-1,-1 1,-1 0,1 0,-1 0,-1 1,0-1,-7-6,12 13,-1 1,0 0,0-1,0 1,0 0,-1 0,1 0,0 1,-1-1,0 1,1-1,-1 1,0 0,1 0,-1 0,0 0,0 1,0-1,0 1,0-1,0 1,0 0,0 0,0 1,0-1,0 0,0 1,0 0,0 0,1 0,-1 0,0 0,1 1,-1-1,0 1,1-1,-1 2,-6 7,1 1,1 0,0 1,0-1,1 1,1 1,0-1,0 1,2 0,-1 0,2 0,-1 0,2 1,0-1,1 0,0 1,1-1,0 1,2 3,-3 8,0 40,2 1,4-1,2 0,3-1,14 45,4-17,3-1,29 53,-59-138,1-1,0 1,0-1,0 0,0 0,1 0,0 0,0-1,0 1,0-1,1 0,-1-1,1 1,0-1,0 0,1 0,-1 0,1-1,5 2,9 0</inkml:trace>
  <inkml:trace contextRef="#ctx0" brushRef="#br0" timeOffset="31061.636">991 4650,'-10'34,"-3"15,6 0,3-8</inkml:trace>
  <inkml:trace contextRef="#ctx0" brushRef="#br0" timeOffset="31228.259">1018 4425,'-4'0,"-3"0</inkml:trace>
  <inkml:trace contextRef="#ctx0" brushRef="#br0" timeOffset="32181.616">1244 4368,'9'-7,"27"-20,-2-1,-1-2,-1-2,-1 0,-2-2,-2-1,-1-2,-2 0,-1-2,7-20,-22 41,-6 16,1-1,-1 1,0-1,0 0,0 0,-1 0,1 0,-1 0,0 0,1 0,-1 0,-1 0,1-1,0 1,-1 0,0-1,1 1,-2 0,1-1,0 1,0 0,-1-1,0 1,0 0,0 0,0-1,0 1,-1 0,1 0,-1 0,0 1,0-1,0 0,0 1,0-1,-1 1,1 0,-1-1,-1 4,-1-1,1 1,0 0,0 0,-1 1,1-1,0 1,0 0,1 0,-1 0,0 1,1-1,-1 1,1 0,0 0,0 0,0 0,0 1,1-1,-1 1,1 0,0 0,0 0,0-1,1 2,-1-1,1 0,-13 40,1 1,3 1,2-1,1 1,3 1,1-1,3 1,2-1,2 2,-2 47,-1 476,-1-544,-1 0,-1-1,-2 1,0-1,-2 0,-1 0,-1 1,6-21,0 0,0-1,0 1,-1 0,0-1,0 0,-1 0,1 0,-1 0,0 0,0-1,-1 0,1 0,-1 0,0 0,0-1,0 0,-1 0,1 0,-1-1,1 1,-1-1,0-1,0 1,0-1,0 0,0 0,0-1,0 0,-1 0,1 0,0-1,0 0,0 0,0-1,0 1,1-1,-1 0,0-1,1 0,-1 0,1 0,-2-1,-2-9,1 1,0-1,1 0,0-1,1 0,1 0,0 0,1-1,1 1,0-1,0 0,2 0,0 0,1 0,0 0,1 0,1 0,0 0,1 0,1 1,2-8,4-14,1 0,2 1,1 1,2 0,1 1,15-20,-20 34,0 1,1 0,2 1,-1 1,2 0,0 1,1 1,18-12,-25 21,1 0,0 1,0 0,0 1,0 0,0 1,1 0,0 1,4 0,48-8,-37-2,-1-1,-1-2,0 0,-1-1,0-2,-1 0,-1-1,-1-2,-1 0,-1-1,0-1,-2 0,0-2,3-8,-9 18,29-38,-3-1,-2-1,-3-2,-2-2,1-9,-16-11,-16 77,1 0,-1 0,1 1,-1-1,1 0,-1 0,1 0,-1 1,0-1,0 0,1 1,-1-1,0 1,0-1,1 1,-1-1,0 1,0 0,0-1,0 1,0 0,0 0,0-1,0 1,0 0,0 0,0 0,1 0,-1 0,0 0,0 1,0-1,0 0,0 0,0 1,0-1,0 0,0 1,1-1,-1 1,0 0,0-1,1 1,-1 0,-38 27,15 0,1 2,2 0,0 2,3 0,0 1,3 1,0 0,2 1,2 1,1 0,0 10,-3 20,2 1,4 0,2 1,3 0,6 37,-3-48,27 204,-27-252,-1 0,0-1,0 1,-1 0,0 0,-1-1,0 1,0-1,-1 1,0-1,0 0,-1 0,0 0,-1 0,1-1,-1 0,-1 0,1 0,-1-1,-1 1,1-1,-1-1,0 1,0-1,-1-1,1 1,-1-1,0 0,0-1,0 0,-1 0,1-1,-5 0,10-1,0-1,-1 0,1 0,-1 0,1 0,0-1,-1 1,1-1,0 0,0 0,-1 0,1-1,0 1,0-1,0 1,1-1,-1 0,0 0,1-1,-1 1,1 0,0-1,-1 1,1-1,1 0,-1 0,0 0,1 0,-1 0,1 0,0 0,0 0,0 0,0-1,0-2,0-6,0 0,0 0,1 0,1 0,0 0,0 0,1 0,1 0,2-7,3-6,1 0,1 2,1-1,1 1,1 1,1 0,12-13,-4 6,-5 4</inkml:trace>
  <inkml:trace contextRef="#ctx0" brushRef="#br0" timeOffset="32891.973">2119 4594,'16'-11,"15"-10,-2 0,-1-2,-1-1,0-2,10-13,-22 0,-15 38,-1 0,1 0,0 0,-1 1,1-1,-1 0,1 1,-1-1,1 0,-1 1,1-1,-1 1,0-1,1 1,-1-1,0 1,1-1,-1 1,0-1,0 1,0 0,1 0,-1-1,0 1,0 0,0 0,1 0,-1 0,0 0,0 0,0 0,0 0,1 0,-1 1,0-1,0 0,0 0,1 1,-1-1,0 0,0 1,1-1,-1 1,0 0,-17 7,0 0,0 2,1 0,1 1,0 1,0 0,1 1,1 1,0 0,1 1,0 0,-9 16,-26 71,47-98,0-1,0 1,0 0,1-1,-1 1,1 0,0 0,0-1,1 1,-1 0,1 0,0-1,0 1,0-1,0 1,0 0,1-1,0 0,-1 1,1-1,1 0,-1 0,0 0,1 0,-1-1,1 1,0-1,1 1,7 2,1 0,0-1,0-1,0 0,0-1,1 0,-1-1,1 0,-1-1,1 0,-1-1,1 0,-1-1,0-1,0 0,0-1,0 0,0 0,-1-1,0-1,10-6,-8 7,17-9,-1-1,0-1,0-1,-2-1,0-2,-1-1,-2-1,0-1,-1-1,-1-1,-2-1,0-1,-2 0,-1-2,-1 0,-1-1,-2 0,0-5,-12 33,1 0,-1 0,0 0,0 0,0 0,0 0,-1-1,1 1,-1 0,1-1,-1 1,0 0,1-1,-1 1,-1-1,1 1,0 0,-1-1,1 1,-1 0,1-1,-1 1,0 0,0 0,0 0,0 0,-1 0,1 0,0 0,-1 0,0 0,1 1,-1-1,0 0,0 1,0 0,0-1,0 1,0 0,0 0,0 0,0 0,-1 1,1-1,0 0,-2 1,-6 0,-1 1,0 0,1 1,-1 0,1 1,0 0,0 1,0 0,0 0,1 1,0 0,0 1,0 0,0 0,1 1,0 0,1 1,-1-1,1 2,1-1,0 1,0 0,-4 8,9-14,0-1,0 1,0 0,0-1,0 1,1 0,-1-1,1 1,0 0,0-1,0 1,0 0,1 0,-1-1,1 1,-1 0,1-1,0 1,0-1,0 1,0-1,1 1,-1-1,1 0,-1 1,1-1,0 0,0 0,0 0,0-1,0 1,0 0,0-1,3 2,88 43,-91-45,13 5,-8-5,0 1,1 0,-1 0,0 1,-1 0,1 0,0 1,-1 0,0 0,0 0,0 1,0 0,-1 0,0 1,0-1,0 1,-1 0,0 0,0 1,0-1,-1 1,1 1,-3 6,0 0,-1 1,0-1,-1 0,0 0,-1 0,-1 0,0 0,-1-1,-1 1,0-1,-1 0,-1 2,-2 8</inkml:trace>
  <inkml:trace contextRef="#ctx0" brushRef="#br0" timeOffset="33645.763">3135 4594,'28'-3,"0"-2,0-1,-1-2,0 0,0-2,0-1,-2-1,1-1,1-3,-22 13,1-1,-1 0,0 0,0 0,-1-1,1 1,-1-1,0 0,0 0,-1-1,0 1,0-1,0 1,0-1,-1 0,0 0,0-1,-1 1,1 0,-1 0,-1-1,1 1,-1-1,0 1,-1 0,0-1,0-3,-3 7,1-1,-1 1,0-1,0 1,0 0,0 1,-1-1,1 1,-1 0,0 0,1 0,-1 0,0 1,0 0,0 0,0 0,0 1,0 0,0 0,0 0,0 0,-1 1,1 0,1 0,-1 0,0 1,0 0,0 0,1 0,-1 0,-1 2,-13 5,1 1,1 0,-1 2,2 0,0 1,0 0,1 1,1 1,0 1,-10 15,20-26,1 0,-1 0,1 0,0 1,1-1,-1 1,1 0,1-1,-1 1,1 0,0 0,0 0,0 0,1 0,0 1,0-1,1 0,-1 0,2 0,-1 0,0 0,1-1,0 1,1 0,-1-1,1 1,0-1,0 0,1 0,0 0,-1 0,2-1,-1 0,0 0,1 0,0 0,0 0,0-1,0 0,2 0,14 7,1-2,1 0,-1-1,1-2,1 0,-1-1,0-2,1 0,0-2,-1 0,1-2,19-3,12-7,-31 6</inkml:trace>
  <inkml:trace contextRef="#ctx0" brushRef="#br0" timeOffset="33995.501">3587 4735,'45'-32,"-1"-1,-2-3,-1-1,-2-2,29-39,-65 75,-3 2,1-1,-1 1,1 0,-1-1,1 1,-1-1,1 1,0 0,0-1,0 1,0 0,0 0,0 0,0 0,0 0,0 0,0 0,0 0,1 0,-1 1,0-1,1 0,-1 1,1-1,-1 1,1 0,-1-1,1 1,-1 0,1 0,-1 0,1 0,-1 0,1 0,-1 0,1 0,-1 1,0-1,1 1,-1-1,1 1,-1 0,0-1,1 1,-1 0,0 0,20 97,-17-91,0 0,1 0,0-1,0 0,1 0,0 0,0 0,0-1,0 0,1-1,0 1,0-1,0 0,1-1,-1 0,1 0,0-1,0 0,0 0,0-1,0 1,0-2,0 1,0-1,0-1,0 0,1 0,-1 0,0-1,-1 0,1-1,2 0,-2 0,0 0,0 0,0-1,-1 0,1 0,-1 0,0-1,-1 0,1-1,-1 0,0 0,0 0,-1 0,0-1,0 0,0 0,-1-1,0 1,-1-1,0 0,0 1,0-2,-1 1,0 0,-1 0,0-1,0-2,-5-8</inkml:trace>
  <inkml:trace contextRef="#ctx0" brushRef="#br0" timeOffset="34364.206">4772 3634,'-10'49,"-19"98,5 2,4 50,-11 188,31-356,0-5</inkml:trace>
  <inkml:trace contextRef="#ctx0" brushRef="#br0" timeOffset="34610.518">4348 4114,'29'-4,"19"-3,11 1,0 1,0 1,-1 2,-5 1,-2 0,-5 1,-1 1,-3-1,-4 0,-3 0,-8 1</inkml:trace>
  <inkml:trace contextRef="#ctx0" brushRef="#br0" timeOffset="42581.52">5703 4171,'0'-1,"1"-1,-1 1,1 0,-1-1,1 1,-1 0,1-1,0 1,0 0,0 0,0 0,0 0,0 0,0 0,0 0,0 0,0 0,0 0,1 1,-1-1,0 1,0-1,1 1,-1-1,0 1,1-1,-1 1,1 0,-1 0,1 0,-1 0,0 0,1 0,-1 0,1 0,-1 1,0-1,1 1,-1-1,0 1,1-1,-1 1,0 0,0-1,1 1,-1 0,0 0,0 0,0 0,0 0,0 0,0 0,-1 1,1-1,0 0,-1 0,1 1,0-1,-1 0,1 1,-1-1,0 0,5 12,0 1,-2-1,1 0,-2 1,0 0,0-1,-1 1,-1 0,0 1,4 53,19 153,-23-209,1 1,1-1,0 0,1-1,0 1,1 0,0-1,1 0,0 0,2 2,-7-12,1 0,0-1,0 1,0 0,0 0,-1-1,1 1,0 0,0-1,0 1,1-1,-1 1,0-1,0 0,0 1,0-1,0 0,0 0,1 0,-1 0,0 0,0 0,0 0,0 0,0 0,1-1,-1 1,0 0,0-1,0 1,0-1,0 1,0-1,0 1,0-1,0 0,0 0,0 1,-1-1,1 0,0 0,0 0,-1 0,1 0,-1 0,1 0,-1 0,1 0,-1 0,0 0,1 0,27-59,-28 60,52-181,-43 137,2 2,2-1,2 2,2 0,1 0,10-11,13 8,-30 42</inkml:trace>
  <inkml:trace contextRef="#ctx0" brushRef="#br0" timeOffset="43314.542">6663 4114,'-32'17,"1"1,1 2,1 1,1 1,1 1,0 1,2 2,1 0,1 2,-1 5,15-22,1 1,0 0,1 0,1 1,0 0,0 0,1 0,1 1,0 0,1 0,1 0,0 0,1 0,0 1,2-12,-1-1,1 1,0 0,0-1,0 1,0-1,0 1,0-1,1 1,-1-1,1 0,-1 0,1 0,0 0,0 0,0 0,0 0,1-1,-1 1,0-1,1 1,-1-1,1 0,-1 0,1 0,-1 0,1-1,0 1,-1-1,1 1,0-1,0 0,-1 0,1 0,0-1,0 1,-1-1,1 1,0-1,-1 0,1 0,-1 0,1 0,-1 0,1-1,-1 1,2-2,15-10,-1-1,0-1,-1 0,0-1,-1-1,-1-1,-1 0,0-1,5-11,100-147,-119 177,1-1,-1 0,0 0,1 1,-1-1,1 0,-1 0,1 1,-1-1,1 1,-1-1,1 0,0 1,-1-1,1 1,0 0,-1-1,1 1,0-1,0 1,-1 0,1 0,0-1,0 1,0 0,-1 0,1 0,0 0,0 0,0 0,0 0,-1 0,1 0,0 1,0-1,0 0,-1 0,1 1,0-1,0 0,-1 1,1-1,0 1,-1-1,1 1,0-1,-1 1,1 0,-1-1,1 1,-1 0,1-1,-1 1,0 0,1-1,-1 1,0 0,0 0,1 0,6 56,-7-44,2 0,0 0,0 0,1-1,1 1,0-1,1 0,0 0,1-1,0 1,1-1,0 0,1 0,-5-7,1 0,-1 0,1 0,0 0,0 0,0-1,0 0,1 0,-1 0,1 0,0-1,0 1,0-1,0-1,0 1,0-1,0 0,1 0,-1 0,0-1,1 0,-1 0,1 0,-1 0,0-1,1 0,-1 0,0-1,0 1,1-1,8-7,1 0,-1-1,-1 0,0-1,0-1,-1 0,0-1,-1 0,-1 0,0-1,3-7,20-23,-8 9,-2 0,-2-1,0-1,-3 0,-1-2,-2 0,-2-1,-1-1,-3 1,-1-2,-1 1,-1-31,-14-41,8 110,-1 1,1-1,-1 0,1 0,-1 1,0-1,0 0,-1 1,1-1,0 1,-1-1,0 1,1 0,-1 0,0 0,0 0,0 0,0 0,-1 0,1 1,0-1,-1 1,1-1,-1 1,0 0,1 0,-1 0,0 1,0-1,1 1,-1-1,0 1,0 0,0 0,0 0,1 0,-1 1,-5 1,1 0,0 1,1 0,-1 0,1 1,-1 0,1 0,0 0,0 1,1 0,-1 0,1 0,0 1,1-1,-1 1,1 1,0-1,1 0,-3 5,-44 137,45-117,0 0,2 1,1-1,2 1,1 0,2-1,1 1,1-1,1 0,2-1,1 1,2-1,1-1,13 24,-16-37,1-1,0 1,1-2,1 0,1 0,0-1,0 0,1-1,3 1,32-2,-31-17</inkml:trace>
  <inkml:trace contextRef="#ctx0" brushRef="#br0" timeOffset="43612.384">7538 4058,'-1'2,"-13"42,2 1,2 0,2 1,2 0,0 37,6-78,0 1,0-1,1 1,0-1,0 1,1-1,-1 0,1 0,0 1,1-1,-1-1,1 1,0 0,0-1,0 1,1-1,0 0,0 0,0 0,0-1,0 1,1-1,-1 0,1 0,0-1,0 1,0-1,0 0,1-1,-1 1,0-1,1 0,-1 0,1-1,-1 0,1 0,-1 0,1 0,-1-1,1 0,-1 0,0-1,1 1,-1-1,0 0,0-1,0 1,0-1,14-16,-2 0,-1-1,0 0,-1-2,-2 1,0-2,-1 0,-1 0,-2-1,5-15,2-18,-12 33</inkml:trace>
  <inkml:trace contextRef="#ctx0" brushRef="#br0" timeOffset="43945.466">7989 4425,'27'-2,"-1"-1,0-1,1-2,-2 0,1-2,-1-1,0-1,-1-1,0-1,0-1,20-15,-27 14,-2 0,1 0,-2-2,0 0,-1 0,0-1,-1-1,-1 0,3-10,-12 24,32-86,-34 88,1-1,-1 1,1 0,-1-1,0 1,0-1,0 1,0 0,-1-1,1 1,0-1,-1 1,0 0,0 0,1-1,-1 1,-1 0,1 0,0 0,0 0,-1 0,1 0,-1 0,0 1,1-1,-1 0,0 1,0 0,0-1,0 1,0 0,0 0,-1 0,1 0,0 0,0 1,-3-1,-5 1,-1 1,1 0,0 1,0 0,0 1,0 0,0 0,1 1,-1 0,1 1,0 0,0 0,1 1,0 0,0 1,0 0,1 0,0 1,0 0,1 0,0 0,-1 2,-3 2,1 0,0 1,0 0,1 1,1 0,0 0,1 1,1-1,0 1,1 1,0-1,1 0,1 1,1 0,0-1,1 1,1 0,0 0,1-1,1 1,0-1,1 0,1 0,0 0,1 0,1-1,0 0,1 0,0-1,1 0,1-1,1 2,13 4,1-2,1 0,0-2,1 0,1-2,0-2,0 0,1-2,0 0,1-3,-1 0,1-2,0-1,21-2,-18 1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53.1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431 529,'-36'15,"2"1,-1 2,2 1,1 1,0 2,2 2,0 1,2 1,1 1,1 1,1 2,-3 6,24-31,0 1,0 0,1-1,0 1,0 0,1 0,-1 1,1-1,0 0,1 1,0 0,0-1,0 1,1-1,0 1,0 0,1-1,0 1,0 0,0-1,1 1,0-1,0 0,1 0,-1 0,2 0,-1 0,1 1,2-5,0 0,0 0,0 0,0 0,0-1,1 0,-1-1,0 1,1-1,-1 0,0-1,1 0,-1 0,0 0,0-1,0 1,0-1,0-1,0 1,0-1,-1 0,1-1,1-1,13-7,0-2,-1 0,0-1,-1-1,-1-1,-1 0,0-1,-1-1,-1 0,-1-1,-1-1,-1 0,0-1,0-4,-8 19,0 1,-1-1,1 0,-1 0,-1 0,0 0,1 0,-2 0,1 0,-1 0,-1-1,1 1,-1 0,0 0,-1 0,1 0,-1 0,-1 0,1 1,-1-1,-1 1,1 0,-1-1,0 1,0 1,-1-1,0 1,0 0,0 0,0 0,-1 1,0-1,0 1,0 1,0-1,-5-1,-88-1,96 6,1 0,-1 0,0 1,0-1,1 1,-1 0,0-1,1 1,-1 1,0-1,1 0,-1 0,1 1,0 0,0-1,-1 1,1 0,0 0,1 0,-1 0,0 1,1-1,-1 0,1 1,-1-1,1 1,0-1,0 1,0 0,1-1,-1 1,0 2,4 1,0-1,0 0,0 0,0 0,1 0,0-1,0 0,0 1,0-1,1-1,0 1,0-1,0 0,0 0,0 0,0 0,1-1,0 0,-1 0,1-1,0 0,0 0,-1 0,1 0,4-1,11 1,0-1,-1-1,1-1,0 0,-1-2,0 0,0-1,0-2,-1 0,0 0,0-2,0-1,-1 0,-1-1,0-1,0 0,-2-1,1-1,-2-1,6-2,-1 0,-1-1,-1-1,-1-1,0-1,-2 0,0-1,-1 0,-2-1,0 0,6-21,-7 14,-2 0,-1-1,-1 0,-1-1,-2 1,-1-8,0 304,83 397,-72-557,-4 1,-5 0,-6 56,2-151,0-1,0 1,-1-1,0 0,-1 1,0-1,-1 0,0 0,-1 0,0-1,0 1,-1-1,0 0,-1 0,0 0,0-1,-1 0,0 0,0-1,-1 0,0 0,0-1,-1 0,0 0,0-1,0 0,0 0,-1-1,-7 1,10-2,1 0,-1-1,0 0,0-1,0 1,0-1,0-1,0 1,0-1,0-1,-1 1,1-1,0 0,0-1,0 0,1 0,-1 0,0-1,1 0,0 0,-1-1,1 1,0-1,1-1,-1 1,1-1,0 0,0 0,0-1,1 1,0-1,0 0,0 0,1-1,0 1,0-1,1 1,-2-8,5-1,1-1,0 1,1 0,1-1,1 1,0 1,0-1,2 1,0 0,0 0,2 1,8-12,-14 20,32-44,1 0,3 3,1 1,3 2,1 2,16-9,-24 19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5:55.8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8,'18'30,"66"200,31 292,-100-432,-15-89,1-1,-1 1,0 0,0-1,1 1,-1 0,0-1,1 1,-1-1,1 1,-1-1,0 1,1-1,-1 1,1-1,0 1,-1-1,1 1,-1-1,1 0,0 0,-1 1,1-1,0 0,-1 0,1 0,0 1,-1-1,1 0,0 0,-1 0,1 0,0 0,-1 0,1-1,0 1,-1 0,1 0,0 0,-1-1,1 1,0 0,-1-1,1 1,-1 0,1-1,-1 1,1-1,-1 1,1-1,-1 1,1-1,-1 1,1-1,-1 0,0 1,1-1,-1 1,0-1,0 0,0 1,1-1,-1 0,0 1,0-1,0 0,23-46,-1-27,-4 0,-3-2,2-43,1-7,19-163,-29 232,-6 43</inkml:trace>
  <inkml:trace contextRef="#ctx0" brushRef="#br0" timeOffset="419.217">677 741,'-4'14,"-2"-2,1 0,1-1,0 1,0 1,1-1,1 1,0-1,1 1,0-1,1 1,0 0,1 0,0-1,1 1,1-1,0 1,2 3,-3-13,-1 0,1-1,0 0,0 1,0-1,0 0,0 0,0 0,0 0,1 0,-1-1,1 1,-1-1,1 1,0-1,0 0,-1 0,1 0,0-1,0 1,0 0,0-1,0 0,0 0,0 0,0 0,0-1,0 1,0-1,0 1,-1-1,1 0,0 0,0 0,-1-1,1 1,6-4,0 1,-1-1,1-1,-1 0,-1 0,1 0,-1-1,0 0,-1-1,4-4,-5 5,-1-1,0 0,0 1,0-2,-1 1,0 0,-1-1,0 1,0-1,-1 1,0-1,-1 0,1 0,-2-2,1 7,0 0,-1 0,0-1,0 1,0 0,0 0,0 0,-1 0,0 0,0 0,0 1,0-1,-1 1,1-1,-1 1,0 0,0 0,0 0,0 0,-1 1,1-1,-1 1,1 0,-1 0,0 0,0 0,0 1,0 0,0 0,0 0,-2 0,1 0,-1 1,1-1,0 1,-1 1,1-1,-1 1,1 0,0 0,-1 0,1 1,0 0,0 0,-2 1,-13 9</inkml:trace>
  <inkml:trace contextRef="#ctx0" brushRef="#br0" timeOffset="750.882">1298 713,'-14'33,"-5"17,1 3,3-1,5-5,-2-11,3-7,1-3,-1-1,-1-5</inkml:trace>
  <inkml:trace contextRef="#ctx0" brushRef="#br0" timeOffset="1052.351">988 798,'25'9,"-1"2,0 0,0 2,-1 0,-1 2,0 0,-1 2,-1 0,0 1,-1 1,-2 1,12 15,55 68,-50-68,-17-24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0,'-5'10,"-1"7,-5 2,5-3,2-9,4-10,0-5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1:52.41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0 262,'0'0,"1"1,-1 0,0-1,1 1,-1 0,0-1,1 1,-1 0,1-1,-1 1,1-1,-1 1,1-1,0 1,-1-1,1 1,0-1,-1 0,1 1,0-1,-1 0,1 1,0-1,0 0,-1 0,1 0,0 0,0 0,-1 0,1 0,0 0,0 0,-1 0,1 0,0 0,0-1,-1 1,1 0,0-1,-1 1,1 0,0-1,-1 1,1-1,0 1,-1-1,1 1,-1-1,1 1,-1-1,1 0,-1 1,0-1,1 0,-1 1,0-1,1 0,-1 1,0-1,0 0,0 0,0 1,0-1,0 0,0 0,0 1,0-1,0 0,29 25,-8-5,0-1,1-1,0 0,2-2,0-1,0-1,1-1,1-1,15 4,190 34,-46-27,-62-10,-1-5,104-9,-75 1,1333 1,-1099-28,180-2,-498 28,1 3,-1 4,0 2,-1 3,19 7,90 32,104 45,-60-19,-170-57,0 3,-1 1,-2 2,0 3,29 23,-74-49,0 0,0 0,0 1,0-1,0 0,0 0,0-1,0 1,0 0,0 0,1 0,-1-1,0 1,1-1,-1 1,0-1,1 1,-1-1,1 0,-1 0,0 0,1 0,-1 0,1 0,-1 0,1 0,-1 0,0-1,1 1,-1-1,0 1,1-1,-1 1,0-1,1 0,-1 1,0-1,0 0,0 0,0 0,0 0,0 0,0 0,0-1,0 1,53-143,-47 133,0-1,1 1,1 1,-1 0,2 0,-1 1,1 0,1 0,0 1,0 1,0 0,1 0,0 1,0 1,1 0,0 1,-1 0,1 0,1 2,5-1,93-25,1 4,2 6,0 5,4 4,232-20,383 30,-448 27,64-16,-202 1,0-5,92-10,-62-1,213 3,-25-52,-331 48,0-3,0 0,0-3,-1-1,0-1,-1-2,-1-1,0-2,-1-1,-1-1,-1-1,-1-2,0-1,-2-2,-1 0,-1-1,7-12,59-96,-82 118</inkml:trace>
  <inkml:trace contextRef="#ctx0" brushRef="#br0" timeOffset="1654.033">2342 1334,'-2'1,"0"1,0 0,0 0,0 0,1 0,-1 0,0 0,1 1,0-1,-1 1,1-1,0 1,0-1,0 1,1-1,-1 1,1 0,-1-1,1 1,0 0,0 0,0-1,0 1,1 1,-2 2,26 277,-22-225,-2-1,-3 0,-2 1,-4 13,-28 155,28-181,5-134,6 23,3 0,2 1,4 0,2 1,3 0,3 1,3 1,15-27,-22 53,2 1,2 0,0 2,3 0,1 2,1 0,1 2,2 0,-19 22,-1 0,1 0,0 1,1 0,0 0,0 1,0 1,0-1,1 2,-1-1,4 1,-10 2,-1 0,1 1,-1 0,1-1,-1 1,1 1,0-1,-1 0,1 1,-1 0,1 0,-1 0,0 0,1 0,-1 1,0-1,0 1,0 0,0 0,0 0,0 1,-1-1,1 0,-1 1,1 0,-1 0,0 0,0 0,-1 0,1 0,0 0,-1 0,0 1,0-1,0 1,0-1,2 8,-1 0,0 1,0-1,-1 0,-1 1,0-1,0 0,-1 1,-1-1,0 0,-1 0,0 0,0 0,-1 0,0-1,-1 1,-1-1,1 0,-1-1,-1 0,-3 5,-8 6,0 0,-1-1,-1 0,0-2,-2 0,0-2,0 0,-16 6,29-16,1 0,-1 0,0 0,0 0,0-1,-1-1,1 1,-1-1,0-1,0 0,0-1,0 0,-4 0,13-1,0 0,1 0,-1 0,0-1,1 1,-1 0,0 0,1-1,-1 1,1 0,-1-1,0 1,1-1,-1 1,1-1,-1 1,1-1,-1 1,1-1,0 1,-1-1,1 0,0 1,-1-1,1 0,0 1,0-1,0 0,-1 1,1-1,0 0,0 0,0 1,0-1,0 0,0 1,1-1,-1 0,0 0,0 1,0-1,1 0,-1 1,0-1,1 1,-1-1,0 0,1 1,-1-1,1 1,-1-1,1 0,25-29,-5 12</inkml:trace>
  <inkml:trace contextRef="#ctx0" brushRef="#br0" timeOffset="2439.685">3133 1588,'19'0,"3"2,0-1,0-1,0-1,0-1,1-1,-2-1,1 0,0-2,-1-1,0 0,-1-2,0 0,14-9,-26 11,0 0,-1 0,0 0,0-1,-1 0,0-1,0 0,-1 0,0 0,0 0,-1-1,0 1,-1-1,0 0,-1 0,0-1,0 0,-2 9,0 0,0 0,0-1,-1 1,1 0,0 0,-1 0,1 0,-1 0,0 0,0 0,0 0,0 0,0 0,0 0,0 0,0 1,-1-1,1 1,-1-1,0 1,1-1,-1 1,0 0,0 0,1 0,-1 0,0 0,0 0,0 0,0 1,-1-1,1 1,0-1,0 1,0 0,0 0,-1 0,-82 17,66-6,0 1,1 1,0 1,1 0,1 2,0-1,1 2,1 0,0 1,1 0,2 1,-3 5,12-19,-1 0,1 1,0-1,1 1,0 0,0 0,0 0,0-1,1 1,0 0,0 0,1 0,-1 0,1 0,0-1,1 1,0 0,0-1,0 1,0-1,1 0,0 1,0-1,0-1,1 1,0 0,0-1,0 0,0 0,1 0,-1 0,1-1,0 0,0 0,0 0,1 0,-1-1,1 0,-1 0,1-1,0 1,0-1,-1 0,4-1,22 2,-1-2,1 0,-1-3,1 0,-1-2,0-1,-1-2,1-1,-2-1,1-1,-1-1,-1-2,0-1,-1-1,-1-1,-1-2,2-1,22-15,-36 30,0-1,-1-1,0 0,0 0,-1-1,0-1,0 0,-1 0,0-1,0 0,-1 0,-1-1,0 0,0 0,-1-1,-1 0,0 0,0 0,-1-1,-1 0,0 1,-1-1,1-8,-4 17,0 0,0 0,0 0,0 0,0-1,-1 2,0-1,0 0,0 0,0 1,-1-1,1 1,-1-1,0 1,0 0,0 0,0 0,-1 1,1-1,-1 1,0 0,1 0,-1 0,0 1,0-1,0 1,0 0,-1 0,1 0,0 0,0 1,-1 0,1 0,0 0,0 0,-1 1,1 0,0 0,0 0,0 0,0 0,0 1,-1 0,0-1,-1 0,1 0,0 0,-1 0,1 1,0 0,0 0,0 1,0-1,1 1,-1 0,1 1,-1-1,1 1,0-1,0 1,1 0,-1 1,1-1,0 1,0-1,1 1,-1 0,1 0,0 0,0 0,1 1,-1 2,5-4,0 1,0-1,1 0,-1 0,1 0,0 0,0 0,1-1,-1 0,1 0,0 0,-1-1,1 1,0-1,1 0,-1-1,0 1,0-1,1 0,-1 0,1-1,-1 0,5 0,180 9,-187-9,0 1,0-1,0 1,-1 0,1 0,0 0,-1 0,1 1,-1-1,1 1,-1-1,0 1,0 0,0 0,0 0,0 0,0 0,0 1,0-1,-1 0,0 1,1 0,-1-1,0 1,0-1,0 1,0 0,-1 0,1 0,-1-1,0 1,0 0,0 0,0 0,0 0,-1 0,1-1,-1 1,0 0,1 0,-1-1,-1 1,-84 169,86-170,-1 0,0 0,1 0,-1 0,1 0,0 0,0 0,0 0,0 0,0 0,0 0,0 0,1 0,-1 0,0 0,1 0,0 0,0-1,-1 1,1 0,0 0,0 0,1-1,-1 1,0-1,0 1,1-1,-1 1,1-1,-1 0,1 0,0 0,0 0,-1 0,1 0,0 0,0-1,0 1,1 0,18 5</inkml:trace>
  <inkml:trace contextRef="#ctx0" brushRef="#br0" timeOffset="3020.169">4544 1362,'-27'90,"11"-45,3 1,1 1,3-1,-1 24,8-49,0 1,-2-1,0 0,-2 0,0 0,-1 0,-5 8,12-29,0 1,0 0,0 0,0-1,0 1,0 0,0 0,0 0,0-1,0 1,-1 0,1 0,0-1,0 1,-1 0,1 0,0-1,-1 1,1 0,-1-1,1 1,-1-1,1 1,-1-1,0 1,1-1,-1 1,0-1,1 1,-1-1,0 0,1 1,-1-1,0 0,0 0,1 1,-1-1,0 0,0 0,0 0,1 0,-1 0,0 0,0 0,1 0,-1-1,0 1,0 0,1 0,-1-1,0 1,0 0,1-1,-1 1,0-1,1 1,-1-1,1 1,-1-1,1 1,-1-1,1 1,-1-1,1 0,-1 1,1-1,-1 0,0-9,1 1,0-1,0 0,1 1,0-1,0 1,1-1,0 1,1 0,0 0,1 0,1-2,2-10,9-20,2 1,1 0,3 1,1 1,1 1,2 2,2 0,18-16,-31 35,0 1,1 1,1 0,0 1,1 1,1 0,-1 2,18-8,-34 17,0 0,0 0,0 1,0-1,1 0,-1 1,0 0,0-1,1 1,-1 0,0 0,0 0,1 0,-1 1,0-1,0 0,1 1,-1 0,0 0,0-1,0 1,0 0,0 1,0-1,0 0,0 1,0-1,-1 1,1-1,-1 1,1 0,-1-1,1 1,-1 0,0 0,0 0,1 2,-1 1,1 1,0-1,-1 1,0-1,0 1,-1 0,0 0,0-1,0 1,0 0,-1 0,0-1,0 1,-2 3,-6 9,-1 0,0-1,-1 0,-1-1,-1 0,0-1,-1 0,0-1,-1-1,-1 0,0-1,-1-1,0 0,-16 6,26-12,0-1,0 0,-1 0,1 0,-1-1,0-1,0 1,0-1,0-1,0 1,0-1,-1-1,1 1,0-1,0-1,-3 0,-17-26,21 9</inkml:trace>
  <inkml:trace contextRef="#ctx0" brushRef="#br0" timeOffset="6841.754">5306 1616,'53'-17,"0"-4,-1-1,-1-3,13-10,-55 30,0-1,0 0,0-1,-1 0,0 0,0-1,-1 0,0 0,0-1,-1 0,0 0,-1 0,0-1,0 0,-1 0,2-7,-5 15,-1-1,1 1,-1 0,0-1,0 1,0-1,0 1,0-1,-1 1,1 0,-1-1,1 1,-1 0,0-1,0 1,0 0,0 0,0 0,-1 0,1 0,-1 0,1 0,-1 0,0 0,0 1,0-1,1 1,-1 0,-1-1,1 1,0 0,0 0,0 0,-1 0,1 1,0-1,-1 1,1-1,-1 1,1 0,0 0,-101 9,84-3,0 1,0 1,1 1,0 0,1 2,0 0,1 0,0 2,0 0,2 1,-1 0,2 1,0 1,1 0,1 1,-3 5,11-18,0-1,1 1,0 0,0 0,0 0,0 0,0 1,1-1,0 0,0 1,0-1,0 1,1-1,-1 1,1-1,1 1,-1 0,1-1,-1 1,1-1,0 0,1 1,-1-1,1 0,0 0,0 1,0-2,1 1,-1 0,1 0,0-1,0 1,0-1,0 0,1 0,0 0,-1-1,1 1,3 1,11 1,0-1,1 0,-1-1,1-1,0-1,0-1,0 0,0-2,9-1,105-32,-104 25</inkml:trace>
  <inkml:trace contextRef="#ctx0" brushRef="#br0" timeOffset="7186.609">5842 1588,'281'-208,"-241"188,-39 20,0-1,-1 1,1 0,0 0,0 0,-1 0,1 0,0 0,0 0,-1 0,1 1,0-1,-1 0,1 0,0 1,0-1,-1 0,1 1,-1-1,1 0,0 1,-1-1,1 1,-1-1,1 1,-1-1,1 1,-1 0,1-1,-1 1,0 0,1-1,-1 1,0 0,0-1,1 1,-1 0,0 0,0-1,0 1,0 0,0 0,0-1,0 1,0 0,0 0,0-1,-1 1,1 0,0-1,0 1,-1 0,1 0,-13 55,10-47,0 0,1 1,0-1,1 1,-1 0,2-1,-1 1,2 0,-1-1,2 8,-1-15,0 1,0-1,1 1,-1-1,1 0,-1 1,1-1,0 0,0 0,-1 0,2-1,-1 1,0 0,0-1,0 1,1-1,-1 0,1 0,-1 0,1 0,-1 0,1 0,0-1,0 1,-1-1,1 0,0 0,-1 0,1 0,0 0,0-1,1 0,88-22,-70 11,0-1,0 0,-1-2,-1 0,0-1,-2-1,1-1,-2-1,-1 0,0-2,-1 1,-2-2,6-12,-9 17</inkml:trace>
  <inkml:trace contextRef="#ctx0" brushRef="#br0" timeOffset="7909.685">7281 1249,'-22'3,"-1"0,1 2,0 0,1 1,-1 2,1 0,0 1,1 1,0 1,1 0,0 2,1 0,-3 4,-49 62,69-76,-1-1,1 1,0-1,0 1,0 0,0 0,0-1,1 1,-1 0,1 0,0 0,-1 0,1 0,1 0,-1-1,0 1,1 0,0 0,-1 0,1 0,0-1,0 1,1 0,-1-1,1 1,-1-1,1 0,0 1,0-1,0 0,0 0,0 0,0 0,1 0,4 3,0 0,1-1,0 0,0 0,1 0,-1-1,1 0,-1-1,1 0,0 0,0-1,0 0,0-1,0 0,0 0,-1-1,1 0,0-1,0 0,0 0,1-1,18-6,-1-2,0-1,-1 0,-1-2,0-1,0-2,-6 5,0-1,0 0,-2-2,0 0,0-1,-2-1,0 0,0-1,-2 0,0-2,-2 1,0-1,-1-1,-1 0,-1 0,0-1,-2 0,-1 0,-1-1,0-1,-1 11,-1 0,0-1,-1 1,-1 0,0 0,0 0,-1-1,-1 1,0 0,-1 0,-1 1,0-1,0 1,-1-1,-1 1,0 1,-1-1,0 1,0 0,-2 1,1 0,-1 0,0 0,-1 2,0-1,-6-3,11 10,0 0,-1 0,1 0,0 1,-1 0,1 0,-1 0,1 1,-1 0,1 0,-1 0,1 1,-1 0,1 0,-1 0,1 1,0-1,0 1,0 0,0 1,0-1,0 1,0 0,1 1,0-1,-1 1,-1 1,-96 119,89-101,1 0,0 1,2 1,1-1,0 2,2-1,1 1,1 0,2 0,0 0,2 1,0-1,3 18,1-32,0 1,0-1,1 0,1 0,0-1,1 1,0-1,0 0,1-1,1 1,0-1,0-1,1 1,0-2,0 1,1-1,1-1,-1 1,1-2,0 0,1 0,-1-1,1 0,0-1,0 0,1-1,-1-1,1 0,-1 0,1-1,1-1,-1-1,0-1,0 0,-1-1,1-1,-1 1,1-2,-1 0,-1 0,1-1,6-5,6-4</inkml:trace>
  <inkml:trace contextRef="#ctx0" brushRef="#br0" timeOffset="8101.652">7845 1306,'-4'38,"2"23,7 5,8-8,6-10,4-12,-1-13</inkml:trace>
  <inkml:trace contextRef="#ctx0" brushRef="#br0" timeOffset="8269.534">8100 996,'-9'9,"-4"4</inkml:trace>
  <inkml:trace contextRef="#ctx0" brushRef="#br0" timeOffset="8456.289">8467 1221,'-29'24,"-4"17,7 7,9 1,12-10,12-5,9-4,7-8,4-7,2-6,2-5,-1-2,-5-8,-1-1,-6-5,0-1,-4-2,-4 1</inkml:trace>
  <inkml:trace contextRef="#ctx0" brushRef="#br0" timeOffset="9025.3">8834 1277,'-4'8,"0"0,1 1,0-1,0 1,1 0,0-1,0 1,1 0,0 0,1 0,0 0,0 0,1 0,0 0,1 0,0 0,0 0,1-1,0 1,1-1,0 0,0 1,-1-6,-1-1,1 1,-1-1,1 0,0 0,0 0,0 0,0-1,0 1,1-1,-1 0,0 0,1 0,-1 0,0-1,1 1,-1-1,1 0,-1 0,1 0,-1 0,1-1,-1 1,0-1,1 0,-1 0,0 0,3-2,84-51,90-109,-149 141,-30 22,-1 0,1-1,-1 1,1 0,-1 0,1 0,-1 0,1 0,-1 0,1 0,0 0,-1 0,1 0,-1 0,1 0,-1 0,1 0,-1 0,1 0,-1 1,1-1,-1 0,1 0,-1 1,1-1,-1 0,1 1,-1-1,0 0,1 1,-1-1,0 1,1-1,-1 1,0-1,1 1,-1-1,0 1,0-1,0 1,0-1,1 1,-1-1,0 1,0-1,0 1,0-1,0 1,0 0,0-1,0 1,-1-1,1 1,0-1,0 1,0-1,0 1,-1-1,1 1,0-1,-4 30,3-24,-1-1,1 1,0-1,0 1,1 0,-1 0,1-1,1 1,-1 0,1-1,0 1,0 0,1-1,-1 1,1-1,1 0,-1 0,1 0,0 0,0 0,0 0,0-1,1 1,0-1,0 0,2 2,4-3,1 0,-1 0,1-1,-1 0,1-1,-1 0,1-1,0 0,0-1,-1 0,1 0,-1-1,1-1,-1 0,0 0,0-1,0 0,0-1,-1 0,0 0,0-1,2-2,19-11,-2-1,-1-1,0-1,-1-1,-2-2,-1 0,0-2,-2 0,-1-2,-2 0,15-30,-22 36,-1 1,-2-1,0-1,-1 1,-2-1,0-1,-2 1,0-1,-2 1,-1-14,1 33,-1-1,1 1,-1-1,0 0,-1 1,0-1,1 1,-2-1,1 1,-1-1,1 1,-1 0,-1 0,1 0,-1 0,0 0,0 0,-1 1,1-1,-1 1,0 0,0 0,0 1,0-1,-1 1,0 0,0 0,1 0,-2 1,1 0,0 0,0 0,-1 0,1 1,-1 0,1 0,-1 1,1-1,-1 1,0 0,-3 1,-6 7,1 0,-1 1,1 1,1 0,0 1,0 0,1 1,1 1,0-1,1 2,0 0,1 0,0 0,1 1,1 1,0-1,2 1,-5 15,3-4,0 0,2 0,1 1,1-1,2 1,0 0,2 0,1-1,5 23,-6-41,1 0,0 0,1 0,0 0,0 0,1-1,0 1,1-1,0 0,0 0,0-1,1 1,0-1,1-1,0 1,0-1,0 0,1-1,-1 1,1-1,1-1,-1 0,5 2,-4-1,1-1,0 1,1-2,-1 1,0-1,1-1,0 0,-1 0,1-1,0-1,0 0,0 0,0-1,0 0,5-2,11-3,-3 0</inkml:trace>
  <inkml:trace contextRef="#ctx0" brushRef="#br0" timeOffset="9618.728">10330 1052,'-42'20,"2"1,0 2,1 1,2 3,0 1,-1 5,34-30,-2 1,-1 0,1 0,0 1,0 0,1 0,-1 1,1 0,1 0,-1 0,1 0,0 1,0-1,1 1,-1 0,2 0,-1 1,1-1,0 0,1 1,-1-1,1 1,1 0,0 0,4-4,-1 0,2 0,-1 0,0-1,1 1,0-1,0 0,0-1,0 1,0-1,0 0,0 0,1-1,-1 0,1 0,0 0,-1 0,1-1,-1 0,1 0,0 0,-1-1,1 0,-1 0,3-1,15-4,0 0,0-1,0-1,-1-2,-1 0,0-1,0-1,-1-1,17-14,-14 12,76-56,-98 70,-1 1,1-1,0 0,0 0,-1 1,1-1,0 1,0-1,0 1,0-1,0 1,0-1,0 1,0 0,0-1,0 1,0 0,0 0,0 0,1 0,-1 0,0 0,0 0,0 0,0 1,0-1,0 0,0 1,0-1,0 1,0-1,0 1,0-1,0 1,-1-1,1 1,0 0,0 0,-1-1,1 1,0 0,-1 0,1 0,0 0,-1 0,1 0,-1 0,0 0,1 0,-1 0,0 0,0 0,5 66,-5-46,0-17,1 0,-1 1,1-1,0 0,0 0,1 0,-1 0,1 0,0-1,0 1,0 0,1-1,-1 1,1-1,0 0,0 0,0 0,0 0,0-1,1 1,-1-1,1 0,-1 0,1 0,0 0,0-1,0 0,0 1,0-1,0-1,1 1,-1-1,0 1,0-1,0 0,1-1,-1 1,0-1,0 0,0 0,0 0,3-2,29-9,0-2,-2-2,0-1,0-1,13-12,-44 28,28-19,-1-2,-1-2,-1 0,-1-2,-2-1,-1-1,-1-1,-1-1,17-33,-37 62,0 0,0 0,0 0,0 0,-1 0,1 0,-1 0,1-1,-1 1,0 0,0-1,0 1,0-1,-1 1,1-1,-1 0,1 1,-1-1,0 0,0 1,0-1,0 0,-1 1,1-1,-1 1,1-1,-1 0,0 1,0-1,0 1,-1 0,1-1,0 1,-1 0,0 0,1 0,-1 0,0 0,0 0,0 0,0 1,0-1,-1 1,1 0,0-1,-2 1,-3 1,-1 1,0 0,0 0,0 1,1 0,-1 0,1 1,-1 0,1 0,0 1,0 0,0 0,1 0,0 1,0 0,0 0,0 1,1 0,0 0,0 0,0 1,1-1,0 1,0 0,1 0,0 1,0-1,1 0,-1 1,2 0,-2 5,4 1,0 0,1 0,0 0,1-1,0 1,1-1,1 0,0 0,1 0,0-1,1 1,1-2,-1 1,2-1,4 4,39 70,-44-67,-1 0,0 1,-2 0,0 0,-1 0,-1 0,0 6,-3-21,0 0,0 0,1 0,-1-1,1 1,0 0,0 0,1-1,-1 1,1 0,0-1,0 1,0-1,0 0,0 0,1 0,0 0,-1 0,2 0,6 0</inkml:trace>
  <inkml:trace contextRef="#ctx0" brushRef="#br0" timeOffset="10939.798">3133 2294,'-10'43,"-7"38,-2 11,4-2,3-10,4-10,3-12,3-11,2-9,0-5,1-5,0-1,0-1,-1 0,0 1,-4-5,-3-6</inkml:trace>
  <inkml:trace contextRef="#ctx0" brushRef="#br0" timeOffset="11121.003">2794 2745,'38'-10,"32"-3,10 6,-1 4,-8 2,-6 2,-10 0,-5 0,-5 0,-11 0</inkml:trace>
  <inkml:trace contextRef="#ctx0" brushRef="#br0" timeOffset="11356.56">3697 2661,'-16'10,"1"1,1 1,-1 0,2 1,0 0,0 1,1 1,1 0,1 0,0 1,1 1,-6 13,14-27,0 0,1 0,-1 0,1 0,-1 0,1 0,0 0,0 0,0 0,1 0,-1 0,1 0,0 0,-1 0,1 0,1 0,-1 0,0-1,1 1,-1 0,1-1,0 1,0-1,0 0,0 1,0-1,0 0,1 0,-1-1,1 1,-1 0,1-1,0 0,0 1,0-1,-1 0,1 0,0-1,0 1,0-1,0 1,1-1,-1 0,0 0,0-1,8 4,1-2,0 0,0 0,0-1,0-1,-1 0,1 0,0-1,-1-1,1 0,-1 0,0-1,0-1,0 0,0 0,-1-1,0 0,0-1,-1 0,0-1,0 0,-1 0,1-1,4-7,-10 11,0 0,-1 0,1 0,-1 0,0 0,-1 0,1 0,-1 0,0-1,0 1,-1-1,1 1,-1-1,0 1,-1 0,0-1,1 1,-2-1,1 1,-1 0,1 0,-1 0,-1 0,1 0,-1 0,0 0,0 1,0 0,-1-1,-3-3,0 0,-1 0,1 1,-2 0,1 0,-1 1,0 0,0 1,-1 0,1 1,-1-1,0 2,-1-1,-4 0,-10 0</inkml:trace>
  <inkml:trace contextRef="#ctx0" brushRef="#br0" timeOffset="12153.994">5475 2688,'0'444,"-1"-443,2 10,-1 1,0-1,-1 0,-1 1,1-1,-2 0,0 0,0 0,-1-1,0 1,-1-1,0 0,-2 2,7-11,0 0,-1-1,1 1,-1 0,1-1,0 1,-1 0,0-1,1 1,-1 0,1-1,-1 1,0-1,1 1,-1-1,0 0,0 1,1-1,-1 0,0 1,0-1,0 0,1 0,-1 0,0 0,0 0,0 0,0 0,0 0,1 0,-1 0,0 0,0 0,0-1,1 1,-1 0,0-1,0 1,1 0,-1-1,0 1,1-1,-1 1,0-1,1 1,-1-1,1 0,-1 1,1-1,-1 0,1 1,-1-1,1 0,0 0,-1 0,1 1,0-1,0 0,-1 0,-9-52,11 26,2 0,0 0,2 0,1 0,1 1,2 0,0 0,1 1,2 0,1 1,1 0,0 1,11-11,1-1,2 0,1 2,1 1,2 1,1 2,1 1,2 2,0 1,2 2,1 2,0 1,2 2,5 0,-44 16,1 0,0 0,0 1,0-1,0 1,0 0,0-1,0 1,0 1,0-1,0 0,1 1,-1-1,0 1,0 0,1 0,-1 1,0-1,0 1,1-1,-1 1,0 0,0 0,0 0,0 1,0-1,0 1,0 0,-1 0,1 0,-1 0,1 0,-1 0,0 1,1-1,-1 1,0-1,-1 1,1 0,0 0,-1 0,0 0,1 8,-1-1,-1 1,0 0,0-1,-1 1,0-1,-1 1,0-1,-1 0,0 0,-1 0,0 0,0-1,-1 1,-4 5,-100 128,94-125,-1-1,-1 0,-1-1,0-1,-1-1,0 0,-1-2,-1 0,0-1,-1-1,0-1,0-1,-1-1,0-1,0-1,0-1,-1-1,1-2,-12 0,33 0,0-1,0 0,0 0,0-1,0 1,1 0,-1-1,0 1,0-1,0 1,1-1,-1 0,0 0,1 0,-1 0,0 0,1 0,-1 0,1-1,0 1,0 0,-1-1,1 1,0-1,0 0,0 1,0-1,0 0,1 1,-1-1,1 0,-1 0,1 0,-1 0,1 1,0-1,0 0,0 0,0 0,0 0,1 0,-1 0,0 1,1-1,-1 0,1 0,0 0,49-79,15 28,-35 34</inkml:trace>
  <inkml:trace contextRef="#ctx0" brushRef="#br0" timeOffset="12853.38">6773 2575,'-53'15,"0"2,1 2,0 3,2 1,-3 5,48-26,0 0,0 0,0 0,0 1,0 0,1 0,-1 0,1 0,0 1,0 0,0 0,0 0,1 0,-1 0,1 1,0-1,1 1,-1 0,1 0,0 0,0 0,1 1,-1-1,1 0,0 1,0-1,1 1,0-1,0 4,5-5,-1 0,1 0,0-1,1 1,-1-1,1 0,-1-1,1 1,0-1,0 0,0-1,0 1,0-1,0-1,0 1,0-1,0 0,1 0,-1-1,0 1,0-1,0-1,0 1,6-3,25-8,0-2,-1-1,0-1,-2-2,0-2,-1-1,30-25,-60 44,69-40,-70 42,0-1,0 0,0 1,0-1,-1 1,1 0,0 0,0 0,0 0,0 0,0 0,0 0,0 1,0-1,0 0,0 1,-1 0,1 0,0-1,0 1,-1 0,1 0,0 0,-1 1,1-1,-1 0,0 1,1-1,-1 1,0-1,0 1,0-1,0 1,0 0,0 0,0-1,-1 1,1 0,0 2,8 75,-10-73,0 0,1-1,-1 1,1 0,1-1,-1 1,1-1,0 1,0 0,1-1,0 0,0 1,0-1,0 0,1 0,0 0,0 0,0-1,1 1,0-1,-1 0,1 0,1 0,3 3,5-2,-1 0,1-1,0 0,-1-1,2 0,-1-1,0-1,0 0,1-1,-1 0,0-1,0-1,1 0,-1 0,0-1,-1-1,1-1,10-4,211-133,-180 111,-1-2,-2-2,-2-3,36-35,-60 46,0 0,-2-2,-1-1,-2-1,-1 0,-1-2,3-12,-14 29,-1 0,-1-1,0 1,-2-1,1 0,-2 0,-1 0,0-2,0 13,-1-1,-1 0,1 1,-1-1,0 0,0 1,-1-1,0 1,0 0,0-1,-1 1,0 0,0 1,-1-1,0 0,0 1,0 0,0 0,-1 0,0 0,-5-3,7 6,-1 0,1 0,-1 0,1 1,-1 0,0-1,1 1,-1 1,0-1,0 0,0 1,0 0,1 0,-1 0,0 0,0 1,0-1,0 1,0 0,1 0,-1 1,0-1,1 1,-1 0,1 0,0 0,0 0,0 0,0 1,0-1,-1 2,-5 4,1 1,0 0,0 1,1 0,0 0,1 0,0 1,1 0,-3 8,-5 24,1 0,3 1,2 1,1-1,3 3,-4 18,-3 274,11-241,-2-94,0 1,1-1,0 1,0-1,1 0,-1 1,1-1,0 1,0-1,0 0,0 0,1 1,0-1,0 0,0-1,0 1,1 0,-1 0,1-1,0 0,0 1,2 0,-4-5,1 1,-1-1,0 0,0 1,1-1,-1 0,0 0,0 0,0 0,0 0,0 0,0 0,-1-1,1 1,0 0,0 0,-1-1,1 1,-1 0,1-1,-1 1,0-1,1 1,-1 0,0-1,0 1,0-1,0 0,0 0,3-19</inkml:trace>
  <inkml:trace contextRef="#ctx0" brushRef="#br0" timeOffset="13473.554">7394 2434,'336'-31,"11"-18,-300 40,0-2,-1-2,0-2,-1-2,-1-2,12-8,-38 16,1 0,-2-1,1-1,-2 0,0-2,0 0,-2 0,0-2,0 0,3-8,-12 19,-2-1,1 0,-1 0,0-1,0 1,0-1,-1 1,-1-1,1 0,-1 0,-1 1,1-1,-1 0,-1-1,1 8,0 0,0 0,0 0,0 0,0 0,-1 0,1 0,0 0,-1 0,1 0,0 0,-1 0,1 0,-1 0,0 1,1-1,-1 0,0 0,1 1,-1-1,0 0,0 1,0-1,0 1,0-1,1 1,-1-1,0 1,0 0,0-1,0 1,0 0,0 0,0 0,0 0,0 0,0 0,0 0,0 0,0 0,0 0,0 1,0-1,0 0,0 1,0-1,0 1,0-1,0 1,-41 32,22-5,2 2,0 0,2 1,2 1,0 0,2 1,6-17,-1 2,-16 35,3 0,1 2,3 0,3 1,2 0,-1 27,11-76,0 0,1 0,0 0,0 1,0-1,1 0,0 0,0 0,1-1,0 1,0 0,1-1,0 1,0-1,0 0,1 0,0 0,0 0,0 0,1-1,0 0,0 0,0 0,1-1,-1 0,1 0,0 0,0-1,1 0,-1 0,1 0,-1-1,1 0,0 0,0-1,3 1,11-3,1-1,-1-1,0-1,0 0,0-2,-1-1,0 0,0-1,8-6,8 0,109-46,-144 60,1-1,0 0,-1 1,1 0,0-1,0 1,-1 0,1 0,0 0,0 0,-1 0,1 0,0 1,0-1,-1 0,1 1,0 0,-1-1,1 1,0 0,-1 0,1 0,-1 0,0 0,1 0,-1 0,0 0,1 1,-1-1,0 0,0 1,0-1,0 1,-1-1,1 1,0-1,-1 1,1 0,-1 0,1-1,-1 1,0 0,0-1,1 1,-1 2,-10 81,8-80,0 1,1-1,0 1,0-1,0 1,1 0,0-1,0 1,0-1,1 1,0 0,0-1,0 1,1-1,-1 0,1 1,1-1,-1 0,1 0,0 0,0-1,0 1,1-1,-1 1,1-1,0 0,1-1,-1 1,0-1,1 1,0-1,0-1,0 1,0-1,0 0,5 1,18-1,-3-5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6:15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1 256,'167'-11,"-112"2,1 3,-1 3,1 1,10 4,-12-2,-3 6,-33 0</inkml:trace>
  <inkml:trace contextRef="#ctx0" brushRef="#br0" timeOffset="369.866">85 510,'15'5,"9"1,5 0,3-1,1-2,-1 0,-1-2,0-1,-2 0,0 0,-1 0,0-1,1 1,-6 0</inkml:trace>
  <inkml:trace contextRef="#ctx0" brushRef="#br0" timeOffset="982.709">368 2,'-1'0,"0"0,0 0,0-1,0 1,0 0,0 0,0 0,0 0,0 0,0 0,0 0,0 0,0 0,1 1,-1-1,0 0,0 1,0-1,0 0,0 1,0-1,1 1,-1 0,0-1,0 1,1-1,-1 1,0 0,1 0,-1-1,1 1,-1 0,1 0,-1 0,1 0,0 0,-1-1,1 1,0 0,0 0,-1 0,1 0,0 0,0 0,0 0,0 0,1 0,-1 0,0 0,0 0,0 0,1 0,-1 0,36 41,95 18,-107-52,-1 1,0 1,0 1,-1 1,0 2,-2 0,1 0,7 10,-22-20,-1 0,0 1,0-1,0 1,0 0,-1 1,0-1,0 1,0 0,-1 0,0 0,0 0,0 0,-1 1,0-1,0 1,-1 0,0-1,0 1,-1 0,1 0,-1 0,-1 0,0-1,0 1,0 0,0 0,-1-1,0 1,-97 119,-48 1,-57 48,187-152,4-3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6:20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426 797,'-32'17,"0"1,1 1,2 2,0 1,1 1,1 2,1 1,1 0,2 2,1 1,1 1,1 0,-12 29,23-42,2 1,0 0,1 0,1 0,0 1,2 0,0 0,1 0,0 10,2-27,1 1,-1-1,0 1,1-1,-1 0,1 1,0-1,-1 0,1 0,0 0,0 1,1-1,-1 0,0 0,1-1,-1 1,1 0,0 0,-1-1,1 1,0-1,0 1,0-1,0 0,0 0,1 0,-1 0,0 0,0 0,1-1,-1 1,0-1,1 0,-1 1,1-1,-1 0,1-1,88-18,-60 2,-1-1,0-2,-2-1,0-1,-2-1,0-1,-2-2,0 0,16-26,-29 39,29-30,-1-3,-3-1,-1-1,-3-2,-2-2,-2 0,-2-2,-3-1,-2-1,-3 0,-2-2,4-36,-17 80,-1 0,0 0,-1-1,-1 1,0-1,-1 1,0 0,-1-1,-1 1,0 0,-1 0,-1 0,0 1,-1 0,0 0,-1 0,-1 1,0 0,0 0,-1 0,0 2,-1-1,-4-2,10 11,-1 0,1 0,-1 0,0 0,0 0,1 1,-1 0,0 0,0 1,0-1,0 1,0 0,-1 1,1-1,0 1,0 0,1 0,-1 0,0 1,0-1,0 1,1 1,-1-1,1 1,0-1,0 1,-3 3,-6 5,0 0,1 1,1 0,0 1,0 1,1 0,-5 10,-1 4,1 0,1 1,2 0,1 1,1 1,2-1,1 2,1-1,2 1,1 0,1-1,2 1,1 0,2 0,1 0,1-1,2 1,1-2,1 1,2-1,1 0,3 2,7 4,1 0,1-1,3-2,0 0,2-2,1-1,32 23,-43-36,-5-2</inkml:trace>
  <inkml:trace contextRef="#ctx0" brushRef="#br0" timeOffset="248.938">1160 967,'-10'33,"-3"17,1 4,2-3,3-9</inkml:trace>
  <inkml:trace contextRef="#ctx0" brushRef="#br0" timeOffset="734.011">1160 516,'36'6,"0"-1,0-2,0-1,1-2,-1-2,0-1,1-2,-2-1,1-2,-1-1,26-11,-43 13,-1 0,0-2,-1 0,0 0,0-2,-1 0,0 0,-1-2,-1 0,0 0,0-1,-2-1,1 0,-2-1,3-6,-7 13,0 0,-1-1,0 0,-1 0,0-1,0 1,-1-1,-1 1,1-1,-2 0,0 0,0 0,-1 0,0-1,-1 1,0 0,-1 0,0 1,-3-7,5 17,0-1,-1 0,1 0,-1 0,1 1,-1-1,1 0,-1 1,1-1,-1 0,0 1,1-1,-1 1,0-1,0 1,1-1,-1 1,0 0,0-1,0 1,0 0,0-1,1 1,-1 0,0 0,0 0,0 0,0 0,0 0,0 0,0 0,0 0,1 1,-1-1,0 0,0 1,0-1,0 0,1 1,-1-1,0 1,0-1,1 1,-1-1,0 1,1 0,-1-1,1 1,-1 0,1 0,-1-1,1 1,-1 0,1 0,0 0,-22 47,-40 320,9 37,48-349,-8 101,-8-1,-12 26,-19 0,50-176,-1-1,0 1,0-1,-1 0,1 0,-1 0,0-1,-1 1,1-1,-1 0,1 0,-1 0,-1 0,-16 7</inkml:trace>
  <inkml:trace contextRef="#ctx0" brushRef="#br0" timeOffset="1377.879">1696 628,'75'-11,"-1"-2,-1-4,13-6,-63 15,0 0,0-2,-1-1,0 0,-1-2,0 0,-1-1,-1-1,0-1,-1-1,12-14,-13 12,0-1,-1-1,0-1,-2 0,-1 0,-1-2,0 1,-2-2,-1 1,-1-1,-1-1,-1 1,-2-1,1-8,-5 33,1 0,-1 0,0 0,1 0,-1 0,0 0,1 0,-1-1,0 1,0 0,0 0,0 0,0 0,-1-1,1 1,0 0,0 0,-1 0,1 0,-1 0,1 0,-1 0,1 0,-1 0,0 0,1 0,-1 0,0 0,0 1,0-1,1 0,-1 0,0 1,0-1,0 1,0-1,0 1,0-1,-1 1,1-1,0 1,0 0,0 0,0 0,0-1,-1 1,1 0,0 1,0-1,0 0,0 0,0 0,0 1,-1-1,1 0,0 1,0-1,0 1,0 0,0-1,0 1,0 0,1-1,-2 2,-8 11,0 0,1 0,1 1,0 1,1-1,0 1,1 1,1-1,0 3,-3 5,-17 56,3 2,3 1,4 0,4 1,3 1,4 71,6 413,-2-541,-2 1,-1-1,-2 0,0 0,-2 0,-1 0,-1-1,-8 15,13-35,-1-1,0 0,0 0,-1-1,1 1,-1-1,0-1,0 1,-1-1,1 0,-1 0,1-1,-1 0,0 0,0 0,0-1,0 0,0 0,0-1,0 0,0-1,0 1,0-1,0 0,-4-2,-16 2,19 1,1 0,0-1,0 0,0 0,0 0,0-1,0 0,1-1,-1 1,0-1,1-1,0 1,0-1,0 0,0 0,1-1,-1 0,1 0,0 0,1 0,-1-1,1 0,0 0,1 0,-1 0,1-1,1 1,-1-1,1 0,0 0,0 0,1 0,0-1,-1-10,1 0,1-1,1 1,0 0,1 0,1 0,1 0,0 1,2-1,0 1,1 0,0 1,1-1,1 2,1-1,5-5,21-27,2 2,1 2,3 2,18-14,-27 26,2 1,0 1,2 3,28-16,-21 26,-25 12</inkml:trace>
  <inkml:trace contextRef="#ctx0" brushRef="#br0" timeOffset="2197.322">1273 120,'-5'0,"-2"-5,1-6,1-2</inkml:trace>
  <inkml:trace contextRef="#ctx0" brushRef="#br0" timeOffset="3367.806">2684 1136,'5'4,"0"-1,0 0,1-1,-1 1,1-1,-1 0,1 0,0-1,0 0,0 0,0 0,0-1,0 0,0 0,0 0,0-1,0 0,0 0,-1 0,1-1,0 0,7-5,0 0,-1-1,0-1,0 0,-1 0,0-2,-1 1,0-1,-1 0,0-1,-1 0,1-3,-3 8,-1 0,0 0,-1-1,0 1,0-1,0 0,-1-1,0 1,-1 0,0-1,0 0,-1 1,0-1,-1 0,0 0,0 0,-1 1,-1-8,-2 12,0 0,0 0,-1 1,1-1,-1 1,0 0,0 1,0-1,0 1,-1 0,1 0,0 1,-1 0,1 0,-1 0,0 0,1 1,-1 0,0 0,1 1,-1-1,0 1,1 0,-1 1,1-1,0 1,-1 0,1 1,0-1,-4 4,-9 5,1 1,0 0,1 1,1 1,0 0,1 1,1 1,0 0,1 1,1 0,0 1,1 0,1 1,1 0,1 0,0 1,0 6,6-20,0 0,0 0,1 0,0 0,0 0,1 0,-1 0,1 0,0 0,1 0,0 0,0 0,0-1,0 1,1-1,0 1,0-1,1 0,-1 0,1 0,0-1,0 1,1-1,-1 0,1 0,0-1,0 1,0-1,1 0,-1-1,1 1,-1-1,1 0,0-1,0 1,0-1,0 0,5 0,7 3,0-2,0 1,1-2,-1-1,1 0,-1-1,0-1,0-1,0 0,0-2,0 0,-1-1,1 0,-1-1,-1-2,0 1,0-2,-1 0,0-1,0 0,-1-1,-1-1,0 0,-1-1,9-14,-10 10,0-1,-2-1,0 0,-2 0,0-1,-1 0,-1 0,-1-1,-1 1,-1-1,0-9,-29-54,26 85,1-1,-1 1,0-1,1 1,-1 0,0-1,0 1,0 0,1 0,-1-1,0 1,0 0,0 0,1 0,-1 0,0 0,0 0,0 0,0 0,1 0,-1 1,0-1,0 0,0 0,1 1,-1-1,0 1,1-1,-1 0,0 1,1-1,-1 1,0 0,1-1,-1 1,1-1,-1 1,1 0,-1 0,1-1,0 1,-1 0,1 0,0-1,-1 1,1 0,0 0,0 0,0-1,0 1,0 0,0 0,0 0,0 0,0-1,0 1,1 0,-1 0,0 0,0-1,1 1,-1 0,0 0,1 0,0 7,1 1,0 0,0 0,1-1,0 1,0-1,1 0,0 0,0 0,1-1,0 0,0 1,1-2,0 1,5 4,43 64,-52-69,1-1,-1 1,0 0,0 0,-1-1,0 1,0 0,0 0,-1 0,0 0,0 1,-1-1,1 0,-1 0,-1 3,-4 9</inkml:trace>
  <inkml:trace contextRef="#ctx0" brushRef="#br0" timeOffset="3731.919">3530 1108,'14'14,"1"0,1 0,0-1,0-1,1-1,1 0,1-1,-13-7,0-1,0 1,0-1,0-1,0 1,1-1,-1 0,0 0,1-1,-1 0,1 0,-1 0,0-1,1 0,-1 0,0-1,0 0,0 0,0 0,0-1,0 1,0-2,-1 1,2-2,2-2,1 0,-2-1,1 0,-1 0,-1-1,1 0,-2 0,1-1,-1 0,-1 0,1-1,-2 1,0-1,0 0,-1 0,0-1,-1 1,0-1,0-4,-2 14,0 0,0-1,0 1,0 0,0 0,0 0,-1 0,1 0,-1-1,0 1,1 0,-1 0,0 0,0 0,0 1,0-1,-1 0,1 0,0 1,-1-1,1 1,-1-1,0 1,1-1,-1 1,0 0,0 0,0 0,0 0,0 0,0 0,0 1,0-1,0 1,0-1,-1 1,1 0,0 0,0 0,-1 0,-83 29,68-16,2 1,-1 0,2 1,0 1,0 1,2 0,0 0,1 1,1 1,1 0,0 1,1 0,2 0,-5 18,5-10</inkml:trace>
  <inkml:trace contextRef="#ctx0" brushRef="#br0" timeOffset="4100.786">3982 1334,'146'-187,"-146"185,0 1,0 0,1 0,-1 0,1 0,-1 0,1 0,-1 0,1 0,0 0,-1 0,1 0,0 0,0 1,0-1,0 0,0 1,0-1,0 0,0 1,0-1,0 1,0-1,0 1,0 0,0-1,0 1,0 0,1 0,-1 0,0 0,0 0,0 0,0 0,0 0,1 1,-1-1,0 0,0 1,0-1,0 0,0 1,0-1,0 1,0 0,0-1,0 1,0 0,0 0,-1 0,1-1,0 1,0 0,-1 0,1 1,7 78,-10-76,1 1,0 0,0 0,1 0,0 1,0-1,0 0,0 0,1 0,-1 0,2 0,-1 0,0-1,1 1,0 0,0 0,0-1,1 0,-1 1,1-1,0 0,0 0,1 0,-1-1,1 1,0-1,0 0,0 0,0 0,1 0,-1-1,1 0,-1 0,1 0,1 0,4-1,1 0,-1 0,1-1,-1 0,1-1,-1 0,0-1,1 0,-1-1,0 0,0 0,0-1,-1-1,0 1,1-1,-1-1,-1 0,1 0,-1-1,0 0,-1 0,0-1,0 0,0 0,-1-1,0-1,12-14</inkml:trace>
  <inkml:trace contextRef="#ctx0" brushRef="#br0" timeOffset="4346.616">5026 487,'-9'38,"-4"18,1 9,7-2,4-2,3-7,0-7,6-8,0 0,0-2,-2-3,-2-2,-2-1,0-2,-2-1,0-5</inkml:trace>
  <inkml:trace contextRef="#ctx0" brushRef="#br0" timeOffset="4519.26">4631 910,'38'-14,"18"-5,9 1,-2 3,-7 5,-4-2,-4 2,-8 3,-4 2,-4 2,-8 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56:28.1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304 254,'1'2,"1"-1,0 1,0-1,0 1,-1-1,1 1,-1 0,1 0,-1 0,0 0,1 0,-1 0,0 0,-1 1,1-1,0 0,-1 1,1-1,-1 0,0 1,1-1,-1 0,0 1,-1 1,2-1,-2 16,-1 0,0-1,-1 1,-1-1,-1 0,-1 0,0 0,-1-1,-1 0,-1 0,0-1,-4 5,-5 12,-68 119,-51 109,136-260,0 0,0 0,0 0,0 0,0 0,0 1,0-1,1 0,-1 1,0-1,1 1,-1-1,1 1,-1-1,1 1,0-1,-1 1,1-1,0 1,0 0,0-1,1 1,-1-1,0 1,0-1,1 1,-1-1,1 1,-1-1,1 1,0-1,0 0,0 1,-1-1,1 0,0 0,1 1,-1-1,0 0,0 0,0 0,1-1,-1 1,0 0,1 0,-1-1,1 1,15-6</inkml:trace>
  <inkml:trace contextRef="#ctx0" brushRef="#br0" timeOffset="360.484">21 283,'49'61,"-19"-35,-1 1,-1 2,-2 0,20 29,-14-12,-2 1,-3 1,-1 2,8 28,6 49,-28-96,-6-26</inkml:trace>
  <inkml:trace contextRef="#ctx0" brushRef="#br0" timeOffset="717.716">839 114,'-21'21,"1"1,1 1,1 1,1 1,1 0,1 1,2 1,0 0,2 1,1 0,1 1,2 0,1 0,1 1,0 12,4-14,1 1,1-1,2 1,0-1,2 0,2 0,0-1,2 1,0-2,2 1,2-1,6 10,-16-30,1 1,0-1,0-1,0 1,1-1,0 1,0-1,0-1,1 1,-1-1,1 0,0 0,1 0,-1-1,0 0,1-1,0 1,-1-1,1 0,0-1,0 0,0 0,2 0,7-5</inkml:trace>
  <inkml:trace contextRef="#ctx0" brushRef="#br0" timeOffset="1097.178">1235 254,'-24'47,"-62"154,78-172,0 0,2 1,1 0,2 0,1 0,1 0,2 24,0-49,0 0,0 1,0-1,1 0,-1 1,1-1,0 0,1 0,-1 0,1-1,0 1,1-1,-1 1,1-1,-1 0,1 0,0-1,1 1,-1-1,1 0,-1 0,1 0,0-1,0 0,0 0,0 0,1 0,-1-1,0 0,1 0,-1-1,1 1,-1-1,1 0,3-1,-1 2,1 0,-1-1,0 0,0-1,0 0,1 0,-1 0,0-1,0-1,-1 1,1-1,0-1,-1 1,0-1,0 0,0-1,5-3,2-9</inkml:trace>
  <inkml:trace contextRef="#ctx0" brushRef="#br0" timeOffset="1312.389">896 537,'38'5,"18"1,4 5,1 0,-4-1,-8-3,-7-2,-6-3,-4 0,-3-2,-6 0</inkml:trace>
  <inkml:trace contextRef="#ctx0" brushRef="#br0" timeOffset="1662.807">1489 0,'213'197,"-195"-177,0 1,-2 0,0 2,-2-1,-1 2,0 0,-2 0,0 1,-2 1,-1-1,-1 1,-1 1,-2-1,0 1,-2 0,-1 0,-1 0,-1 0,-1 0,-3 6,-1-13,0-1,-1 0,-1 0,-1 0,-1-1,0-1,-1 1,-1-2,-1 0,0 0,-1-1,-1-1,0 0,-1-1,-1-1,1 0,-2-1,-1-1,-6 3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1,'18'12,"2"36,-1 1,-3 0,-2 1,-1 7,0-5,1 10,-11-42,1-1,0 1,2-1,0 0,1 0,1-1,1 1,8 11,-17-29,1 0,-1 0,1-1,-1 1,0 0,1-1,-1 1,1 0,0-1,-1 1,1-1,-1 1,1-1,0 1,0-1,-1 0,1 1,0-1,0 0,-1 1,1-1,0 0,0 0,0 0,-1 0,1 0,0 0,0 0,0 0,-1 0,1 0,0 0,0 0,0 0,-1-1,1 1,0 0,0-1,-1 1,1-1,0 1,-1-1,1 1,0-1,-1 1,1-1,-1 1,1-1,-1 0,1 1,-1-1,1 0,-1 0,0 1,19-46,-18 45,88-348,-53 239,-28 95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1 305,'13'-9,"1"0,0 2,1-1,0 2,0 0,0 1,1 1,-1 0,1 1,0 0,0 2,1 0,-1 0,0 2,0 0,0 1,6 1,35-1,16-2,-72 0,-1 0,1 0,-1 0,1 0,-1 0,1 0,-1 0,1 0,-1 0,0-1,1 1,-1 0,1 0,-1-1,0 1,1 0,-1-1,1 1,-1 0,0-1,1 1,-1 0,0-1,0 1,1-1,-1 1,0 0,0-1,0 1,0-1,1 1,-1-1,0 1,0-1,0 1,0-1,0 1,0-1,0 1,0-1,0 1,0-1,-1 1,1 0,0-1,0 1,0-1,-1 1,1-1,0 1,0 0,-1-1,1 1,0-1,-1 1,1 0,0 0,-1-1,1 1,-1 0,1-1,-27-24,24 23,-4-4,-3 0,0-1,1-1,0 0,0 0,0-1,1 0,1 0,0-1,0 0,1 0,0 0,0-1,-3-10,9 19,0 0,0-1,0 1,1 0,-1 0,1-1,-1 1,1 0,-1 0,1 0,0 0,0 0,0 0,1 0,-1 0,0 0,1 0,-1 1,1-1,-1 0,1 1,0-1,0 1,13-9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0,'-4'24,"-3"13,1 4,6-4,3-4,1-7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0,'-10'6,"0"-1,0 1,1 1,0 0,0 0,0 0,1 1,0 1,1-1,-1 1,2 1,-1-1,2 1,-1 0,1 1,1-1,-1 4,5-9,2 0,-1 0,0 0,1 0,0 0,0-1,1 1,-1-1,1 1,0-1,0 0,1 0,-1 0,1-1,0 1,0-1,0 0,0 0,0 0,1 0,-1-1,1 0,0 0,0 0,0 0,2-1,30 20,-32-18,0 0,-1 1,1 0,-1 0,0 0,0 0,0 1,-1-1,1 1,-1 0,0 0,-1 1,1-1,-1 0,0 1,0-1,-1 1,0 0,0 0,0-1,0 1,-1 0,0 0,-1 0,1 0,-1 0,0-1,0 1,-1 0,0-1,0 1,0-1,-1 0,1 1,-1-1,-1 0,-2 4,-2 1,0 0,-1 0,0-1,-1 0,0-1,0 0,0 0,-1-1,0-1,-1 0,0 0,0-1,0 0,0-1,-1-1,1 0,-1-1,0 0,-4 0,-7-5,6-2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3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15,'-16'-4,"-1"0,1 1,-1 1,1 1,-1 1,0 0,1 1,-1 0,1 2,-1 0,1 0,0 2,0 0,1 1,0 0,0 2,0 0,1 0,0 1,0 1,1 0,-3 4,7-2,2 1,-1 0,2 0,0 0,0 1,2-1,-1 1,2 1,0-1,0 0,2 1,0 0,0 3,1-14,0 0,1 0,-1-1,1 1,0 0,-1-1,2 1,-1-1,0 1,1-1,0 1,-1-1,1 0,1 0,-1 0,0 0,1 0,-1-1,1 1,0-1,0 1,0-1,0 0,0 0,1 0,-1-1,1 1,-1-1,1 0,-1 0,1 0,0-1,-1 1,1-1,0 1,-1-1,1-1,0 1,0 0,-1-1,1 0,0 0,2-1,24-8,0-1,-1-2,0-1,-1-1,-1-1,0-2,-2-1,0-1,0 0,-2-2,-1-1,-1-1,1-3,15-5,-36 32,-1-1,1 1,0 0,-1 0,1-1,0 1,-1 0,1 0,0 0,0 0,-1 0,1 0,0 0,-1 0,1 0,0 0,-1 1,1-1,0 0,-1 0,1 1,0-1,-1 0,1 1,-1-1,1 1,0-1,-1 0,1 1,-1-1,0 1,1 0,-1-1,1 1,-1-1,0 1,1 0,-1-1,0 1,0 0,1-1,-1 1,0 0,0-1,0 1,0 0,0-1,0 1,0 0,0 0,0-1,0 1,-1 0,1-1,0 1,0 0,-1-1,1 1,0-1,-1 1,1 0,-1-1,1 1,0-1,-1 1,-7 44,5-34,1-1,0 1,0-1,1 1,0 0,1 0,1 0,-1 0,2-1,-1 1,2 0,-1-1,3 5,6 7,-1-3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1 565,'82'-157,"-18"47,5-31,-69 140,0 0,0 0,0 0,0 1,0-1,0 0,0 0,0 0,0 1,0-1,0 0,1 0,-1 1,0-1,1 0,-1 0,0 1,1-1,-1 0,1 1,-1-1,1 1,-1-1,1 0,-1 1,1-1,0 1,-1 0,1-1,0 1,-1-1,1 1,0 0,0-1,-1 1,1 0,0 0,0 0,-1 0,1 0,0 0,0 0,0 0,-1 0,1 0,0 0,0 0,0 0,-1 1,1-1,0 0,-1 1,1-1,0 0,0 1,-1-1,1 1,-1-1,1 1,-1 0,1-1,0 1,-1-1,0 1,1 0,-1-1,1 1,-1 0,10 49,-11-44,1-1,0 1,0 0,0 0,1-1,0 1,0 0,1-1,-1 1,1-1,0 0,1 1,-1-1,1 0,0 0,0-1,1 1,-1-1,1 1,0-1,0 0,1-1,-1 1,1-1,0 0,0 0,0 0,0 0,0-1,1 0,-1 0,1-1,0 1,0-3,0 1,0-1,0 0,0-1,0 1,0-1,-1 0,1-1,-1 1,1-1,-1 0,0 0,0-1,0 0,-1 0,1 0,-1 0,0-1,0 1,-1-1,1 0,-1 0,0-1,0 1,1-4,57-62,-45 62</inkml:trace>
  <inkml:trace contextRef="#ctx0" brushRef="#br0" timeOffset="265.799">1073 1,'-57'20,"35"-14,0 1,1 1,0 0,1 2,-1 1,2 0,0 1,0 1,1 1,-3 4,17-14,1-1,0 1,0-1,0 1,0 0,0 0,1 0,0 1,0-1,0 0,0 1,1-1,0 1,0 0,0-1,0 1,1 0,0 0,0 0,0-1,0 1,1 0,0 0,0-1,0 1,1-1,-1 1,1-1,0 1,0-1,1 0,-1 0,1 0,0 0,0-1,1 1,-1-1,0 1,1-1,0-1,0 1,0 0,0-1,2 1,17 6,1 0,0-2,1 0,-1-2,1-1,1-1,1-1,-11-2,0-1,-1-1,0 0,1-1,-1-1,0 0,0-1,6-3,1-1</inkml:trace>
  <inkml:trace contextRef="#ctx0" brushRef="#br0" timeOffset="583.959">1299 311,'24'4,"0"-1,0-1,0-2,0 0,0-2,0 0,0-2,-1 0,1-2,-1-1,0 0,-1-2,13-7,-27 11,-1 0,0 0,-1-1,1 1,-1-2,0 1,0-1,-1 0,0 0,0 0,-1-1,0 0,0 0,-1 0,1 0,-2 0,0-1,0 1,1-8,-3 14,-1-1,1 0,0 1,-1-1,0 1,0-1,1 0,-2 1,1 0,0-1,0 1,-1 0,1 0,-1-1,0 1,1 0,-1 1,0-1,0 0,-1 1,1-1,0 1,0-1,-1 1,1 0,-1 0,1 0,-1 0,1 1,-1-1,1 1,-1-1,-2 1,-2-1,-1 1,1-1,0 1,-1 1,1 0,0 0,-1 0,1 1,0 0,0 0,-6 3,1 2,1-1,-1 1,1 1,1 0,-1 1,2 0,-1 0,1 1,1 1,-1-1,2 1,0 1,0-1,1 1,0 0,1 0,1 1,0 0,0 0,1 0,1 0,0 0,1 1,1-1,0 0,0 1,1-1,1 0,0 0,1 1,1-2,0 1,1 0,0-1,0 0,2 0,-1 0,1-1,1 0,0-1,1 1,0-1,0-1,5 3,8 1,1-1,0 0,1-2,0-1,0-1,1-1,5 0,-3 0,3 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842 91,'-8'-9,"-1"1,0 0,-1 1,1 0,-1 0,-1 1,1 0,-1 1,0 0,0 1,-1 0,1 1,-1 0,0 1,0 0,0 1,-5 0,-15-1,0 2,-1 1,1 1,0 2,0 1,0 2,1 1,-9 4,-2 4,1 3,0 0,2 3,-12 10,47-30,0 0,1 0,-1 1,1-1,-1 1,1 0,0 0,0 0,1 1,-1-1,1 0,-1 1,1 0,0 0,1 0,-1 0,0 0,1 0,0 0,0 0,1 0,-1 1,1-1,0 0,0 0,0 1,0-1,1 0,0 0,-1 1,2-1,-1 0,0 0,1 0,0 0,0-1,0 1,1 0,-1-1,1 1,-1-1,1 0,0 0,2 1,144 79,-57-38,-76-37,0 1,0 0,-1 1,0 1,-1 1,0 0,-1 0,0 1,-1 1,-1 0,0 1,-1 0,0 0,0 3,-7-14,0 1,0 0,0 0,-1 0,0 0,0 0,0 1,0-1,-1 0,0 1,0-1,0 1,-1 0,0-1,0 1,0 0,-1-1,0 1,0-1,0 1,-1-1,0 0,0 1,0-1,0 0,-1 0,0 0,0-1,0 1,-2 0,-18 17,-1-1,-1-2,-1 0,0-2,-1-1,-1-1,-1-1,0-2,-1 0,0-2,0-2,-1-1,0-1,-1-1,1-2,-1-1,-10-2,21-4,28-4,34-9,118-40,-126 44</inkml:trace>
  <inkml:trace contextRef="#ctx0" brushRef="#br0" timeOffset="249.008">1152 599,'-19'33,"-11"17,-1 3,1-1,4-5,8-7,11-9,12-5,10-7,2-7</inkml:trace>
  <inkml:trace contextRef="#ctx0" brushRef="#br0" timeOffset="504.412">1068 91,'19'29,"7"14,-2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4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34,'80'350,"-78"-346,-2 3,1-1,0 0,1 0,0 1,0-1,0-1,1 1,0 0,0-1,0 1,0-1,1 0,0 0,0 0,1 0,-1-1,1 0,0 0,0 0,1-1,-1 1,1-1,3 1,-3-6,0 0,-1-1,1 0,-1 0,1 0,-1-1,-1 0,1 0,0 0,-1-1,0 1,0-1,0 0,0 0,-1 0,0-1,0 1,-1-1,1 0,-1-1,5-6,18-33,-3-1,-2 0,-2-2,-2 0,5-32,-11 7,-10 63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3 916,'0'3,"-1"-1,1 1,0 0,-1-1,1 1,0-1,1 1,-1 0,0-1,1 1,0 0,-1-1,1 1,0-1,0 0,0 1,1-1,-1 0,1 0,-1 1,1-1,0 0,-1 0,1-1,0 1,0 0,1-1,-1 1,0-1,0 0,1 0,-1 1,1-2,-1 1,1 0,-1 0,1-1,-1 1,1-1,0 0,-1 0,1 0,0 0,-1-1,1 1,12-4,-1 0,0-1,0-1,0 0,-1-1,0 0,0-1,-1 0,0-1,0-1,-1 0,4-5,-8 9,-1 0,-1 0,1-1,-1 1,0-1,-1-1,1 1,-2-1,1 1,-1-1,0 0,0 0,-1-1,0 1,-1 0,0-1,0 1,-1-1,0 1,-1-9,0 15,-1-1,1 1,-1 0,1-1,-1 1,0 0,0 0,0 0,0 1,0-1,0 0,0 1,-1 0,1-1,0 1,-1 0,1 0,-1 0,0 0,1 1,-1-1,0 1,1 0,-1-1,0 1,1 0,-1 1,0-1,0 0,1 1,-3 0,-78 34,70-25,0 0,1 1,1 1,0 0,1 0,0 1,0 0,2 1,0 0,0 0,1 1,1 0,1 0,0 0,0 1,2 0,0 0,1 0,1 1,1-11,1 0,0 1,0-1,0 0,1 0,0 0,0 0,1-1,-1 1,1 0,1-1,-1 0,1 0,0 0,0 0,0-1,1 1,-1-1,1 0,0-1,0 1,1-1,-1 0,1 0,-1 0,1-1,0 0,0 0,0-1,5 1,8 2,0-2,0 0,0-1,0-1,1-1,-1 0,0-2,0 0,9-4,23-10,-1-2,-2-3,0-1,-1-3,-1-2,40-32,-85 59,196-139,-115 117,-107 23,15 0,0-1,-1 1,1 1,0 0,-1 0,1 1,0 0,0 1,0 0,1 1,-1 0,1 0,0 1,0 0,0 1,-5 4,9-5,1 0,-1 0,1 1,0-1,0 1,0 0,1 0,0 0,0 1,1-1,0 1,0 0,0-1,1 1,0 0,0 0,1 0,-1 0,2 0,-1 0,1 0,0 0,0-1,1 1,0 0,0-1,1 1,0-1,0 1,0-1,1 0,0-1,0 1,0-1,1 0,0 0,0 0,0 0,1-1,6 3,-1-1,1 0,1-1,-1 0,1-1,0-1,0 0,0 0,0-1,0-1,1 0,-1-1,0-1,1 0,-1-1,0 0,8-3,12-4,0-2,-1-1,0-2,-1-1,-1-1,8-7,153-111,-150 101,-2-3,-2-1,-1-1,-1-2,-3-1,21-37,-27 35,-3-1,-1-2,-2 0,-3-1,-1-1,-3-1,-2 0,-2 0,0-11,-8 51,0 4,-1 1,1-1,-1 1,1 0,-1-1,0 1,-1-1,1 1,-1-1,0 1,0 0,0-1,-1 1,1 0,-1 0,0 0,0 3,0 1,1 0,-1 0,1 0,-1 0,1 0,-1 1,1-1,-1 0,1 1,0-1,-1 1,1-1,-1 1,1 0,0 0,-1 0,1-1,0 1,0 0,0 1,0-1,0 0,0 0,0 0,0 1,0-1,1 0,-1 1,0-1,1 0,-1 1,1-1,0 1,-1-1,1 1,0-1,0 1,0-1,0 1,0-1,0 1,0 0,-54 391,44 53,39-126,-12-236,-7-111,-14-169,-2 168</inkml:trace>
  <inkml:trace contextRef="#ctx0" brushRef="#br0" timeOffset="248.262">1528 578,'14'-5,"10"-1,5-1,8 2,2 2,4 1,4 0,-1 2,2 0,-3 0,0 0,-2 1,-4-1,1 0,-6 5,-9 2</inkml:trace>
  <inkml:trace contextRef="#ctx0" brushRef="#br0" timeOffset="521.358">2430 635,'-17'21,"0"2,1 0,2 0,0 2,2 0,0 0,2 1,1 0,1 1,1 0,0 12,7-33,0-1,0 1,0-1,1 0,0 1,0-1,1 0,-1 0,1 0,0 0,1 0,-1 0,1 0,0-1,0 1,0-1,1 0,-1 0,1 0,0-1,0 1,1-1,-1 0,1 0,-1 0,1-1,0 1,0-1,0-1,0 1,0-1,1 1,-1-2,0 1,1 0,-1-1,0 0,1-1,-1 1,1-1,-1 0,0 0,0 0,0-1,1 0,6-3,0-1,-1 0,0-1,0 0,0 0,-1-1,0-1,-1 1,0-2,0 1,-1-1,0-1,-1 1,0-1,-1-1,0 1,-1-1,3-8,20-123,-28 137,0 0,0 0,0 0,0 0,-1 0,0 0,-1 0,1 1,-1-1,0 0,0 1,-1-1,0 1,0 0,0 0,0 0,-1 0,0 1,0-1,0 1,-1 0,-4-3,6 5,0 0,0 0,-1 1,1 0,-1 0,1 0,-1 0,1 0,-1 1,1-1,-1 1,0 0,1 0,-1 1,0-1,1 1,-1-1,1 1,-1 0,1 1,-3 0,-19 10</inkml:trace>
  <inkml:trace contextRef="#ctx0" brushRef="#br0" timeOffset="818.309">2910 1142,'7'-41,"-4"11,1 1,1 0,2 0,1 1,1 0,1 0,2 1,0 1,2 0,1 0,2 1,6-5,3 1,0 2,1 0,2 2,28-19,-56 44,1-2,1-1,-1 1,1 0,0 0,0 1,0-1,0 1,0-1,0 1,1 0,-1 0,0 1,0-1,1 0,-1 1,1 0,-1 0,0 0,1 0,2 1,6 7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92 173,'-15'30,"0"1,3 0,0 1,2 1,2 0,0 0,3 0,0 2,5-31,-1 0,1 0,0 0,0 0,0 0,1 0,-1 0,1 0,0 0,0 0,0 0,1 0,-1-1,1 1,0 0,0-1,0 0,1 1,-1-1,1 0,0 0,-1 0,2-1,-1 1,0-1,0 1,1-1,-1 0,1 0,0-1,-1 1,1-1,0 0,0 0,0 0,0 0,1-1,12 0,0-2,1 0,-1-1,0 0,-1-1,1-2,-1 1,0-2,0 0,0-1,-1 0,0-2,-1 1,0-2,-1 0,0 0,-1-2,0 1,-1-1,4-6,16-11,-31 29,1-1,-1 1,1 0,0 0,-1 0,1 0,0 0,0 0,-1 0,1 0,0 0,0 1,0-1,0 0,0 0,0 1,0-1,1 1,-1-1,0 1,0 0,0-1,1 1,-1 0,0 0,0-1,1 1,-1 0,0 0,0 1,1-1,-1 0,0 0,0 1,0-1,1 0,-1 1,0-1,0 1,0 0,0-1,0 1,0 0,0 0,0-1,0 1,0 0,0 0,-1 0,1 0,0 1,14 33,-13-27,0-1,1 0,0 0,0 0,1 0,0-1,0 0,1 1,-1-1,1-1,1 1,-1-1,1 0,0 0,0 0,1 0,1-2,-1 0,0 0,1-1,-1 0,1 0,-1 0,1-1,0 0,0-1,0 0,0 0,-1-1,1 0,0 0,0-1,-1 0,1 0,-1 0,0-1,0-1,0 1,0-1,2-2,10-5,-1-2,-1 0,0-2,-1 0,0 0,-1-1,10-16,-15 20,-1 0,0-1,-1 0,-1-1,0 0,0 0,-2 0,0-1,0 0,-2 0,0 0,1-13,-5 15,-3 7</inkml:trace>
  <inkml:trace contextRef="#ctx0" brushRef="#br0" timeOffset="565.274">1306 341,'24'-2,"0"-1,-1-1,1-1,-1-2,0 0,0-1,-1-1,0-1,-1-2,0 0,-1-1,0 0,-1-2,-1 0,15-17,-29 30,-1-1,0-1,0 1,0 0,-1-1,1 1,-1-1,0 0,0 0,0 1,0-2,-1 1,1 0,-1 0,0 0,0-1,-1 1,0 0,1-1,-1 1,-1 0,1-1,0 1,-1 0,0-1,0 1,-1 0,1 0,-1 0,0 0,0 0,0 0,0 1,-1-1,1 0,-1 1,0 0,0 0,0 0,-1 0,1 0,-1 1,0 0,-2-2,-1 2,0 0,-1 1,1 0,0 1,0-1,-1 1,1 1,0-1,-1 1,1 0,0 1,0 0,0 0,0 1,0-1,1 2,-1-1,1 1,0 0,0 0,0 0,0 1,1 0,0 0,-5 6,-1 1,0 1,1 1,1 0,0 0,1 1,0 0,1 0,1 1,0 0,-2 16,5-19,1 0,1 0,0 0,1 0,0 0,1 0,1 1,0-1,1-1,0 1,1 0,0-1,1 1,0-1,1-1,0 1,1-1,1 0,0 0,0-1,1 0,0-1,1 0,-1 0,2-1,0 0,0-1,6 3,-5-4,0-1,1-1,0 0,0-1,0 0,0-1,0-1,0 0,1 0,-1-2,0 1,1-2,0 0,16-4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4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429 74,'-5'-6,"0"0,0 0,-1 0,0 1,0 0,0 0,0 1,-1 0,0 0,0 0,0 1,0 0,-1 0,1 1,-1 0,0 0,0 1,1 0,-1 0,0 1,0 0,0 1,0-1,0 1,1 1,-1-1,0 2,1-1,-1 1,1 0,0 0,0 1,0 0,1 0,-1 1,1 0,0 0,-2 2,-4 2,-1 1,2 0,-1 1,2 0,-1 0,1 2,1-1,0 1,1 0,1 1,0 0,0 0,2 0,0 1,0 0,1 0,1 0,1 1,-1 14,2-11,0 0,1 1,1-1,1 0,1 0,1 0,0 0,4 8,-3-20,1-1,0 0,0 0,0 0,1-1,0 0,0 0,0 0,0-1,1 0,0-1,-1 0,1 0,1-1,-1 0,0 0,0 0,1-1,-1-1,1 0,-1 0,1 0,-1-1,3-1,25-3,-1-1,0-2,0-2,0-1,-1-1,-1-2,6-5,1 2,-1 0</inkml:trace>
  <inkml:trace contextRef="#ctx0" brushRef="#br0" timeOffset="401.335">1332 18,'-15'4,"-16"2,0 1,1 1,0 2,0 2,1 0,0 2,1 1,1 1,1 2,0 0,1 2,1 1,-21 23,41-38,-10 9,2 1,0 0,1 1,1 1,0 0,2 0,0 1,-3 9,11-23,0-1,0 1,1-1,-1 0,1 1,0-1,0 0,0 1,1-1,0 0,-1 0,1 0,1 0,-1-1,1 1,-1 0,1-1,0 0,0 0,1 0,-1 0,0 0,1-1,0 1,0-1,0 0,0 0,0 0,0-1,0 1,0-1,1 0,-1-1,0 1,1-1,-1 1,1-1,-1-1,1 1,-1-1,0 1,1-1,-1 0,3-2,19-4,-1-2,0-1,-1-1,0-1,0-1,-1-1,-1 0,-1-2,7-7,321-284,-335 298,-13 16,-16 28,10-25,0 2,1-1,0 1,1 0,0 0,0 1,2-1,-1 0,2 1,-1-1,2 1,0 0,4 12</inkml:trace>
  <inkml:trace contextRef="#ctx0" brushRef="#br0" timeOffset="885.619">1896 384,'145'-213,"-145"211,1 0,0 0,0 0,0 1,0-1,0 0,0 1,0-1,1 0,-1 1,1 0,-1-1,1 1,-1 0,1 0,0 0,-1 0,1 0,0 0,0 0,0 0,0 1,0-1,0 1,0 0,0-1,0 1,0 0,0 0,0 0,0 1,0-1,0 0,0 1,0-1,-1 1,1 0,0-1,0 1,0 0,-1 0,1 0,0 1,-1-1,1 0,-1 1,1-1,-1 0,0 1,1 0,29 104,-10-19,-19-81,1 0,0-1,0 1,0-1,1 0,-1 1,1-2,0 1,1 0,-1-1,1 0,0 0,0 0,1-1,-1 0,1 0,-1 0,1 0,0-1,0 0,0 0,0-1,0 0,1 0,-1 0,0-1,0 0,1 0,6 0,0-1,-1 0,1-1,0 0,0-1,-1-1,0 0,0 0,0-1,0-1,-1 0,0 0,0-2,0 1,-1-1,7-7,9-10,-1-2,-1 0,-1-2,-2-1,5-8,76-134,-92 158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 1,'-11'17,"-52"325,60-172,4-165,0 1,0-1,0 1,0-1,1 1,0-1,0 0,0 0,1 0,0 0,0 0,0-1,0 1,1-1,0 0,0 0,0 0,0-1,1 1,-1-1,1 0,0 0,0 0,0-1,0 0,0 0,1 0,3 0,1-3,0-1,0 1,-1-2,1 0,-1 0,1 0,-1-1,0-1,0 0,-1 0,0 0,0-1,0 0,0-1,-1 0,0 0,-1 0,1-1,-1 0,-1-1,101-138,-105 145,0-1,-1 1,2 0,-1-1,0 1,0 0,1 0,-1 0,1 0,0 0,-1 0,1 1,0-1,0 0,0 1,0 0,0-1,1 1,-1 0,0 0,1 0,-1 0,1 1,-1-1,0 1,1-1,-1 1,1 0,0 0,-1 0,1 0,-1 1,1-1,-1 1,0-1,1 1,-1 0,1 0,-1 0,0 0,0 0,0 1,1-1,-1 1,0-1,-1 1,1 0,0 0,0-1,0 3,3 5,0 0,1 0,0-1,0 0,1 0,-1 0,2-1,-1 0,1-1,0 1,1-2,-1 1,1-1,0 0,1-1,-1 0,1 0,0-1,0-1,0 0,0 0,0-1,0 0,0 0,1-1,-1-1,6 0,0-7,-1 0,0 0,0-2,0 0,-1 0,-1-1,0-1,0 0,-1-1,-1-1,0 0,-1 0,0-1,1-3,-2 2,-1 0,0 0,-1 0,0-1,-2 0,0 0,0-1,-2 1,0-1,-1 0,-1-13,-1 22,-1 6,1 1,-1-1,1 1,0-1,0 1,0-1,0 0,0 1,1-1,-1 1,1-1,-1 1,1-1,0 1,0 0,0-1,0 1,1 0,-1 0,1 0,-1 0,1 0,0 0,-1 0,3-1,6 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30 710,'-8'-28,"1"-1,2-1,1 1,1-1,1 1,2-1,1 0,1 0,1 1,2 0,1-1,2 2,0-1,2 1,1 0,2 1,5-8,-9 16,-5 8,-1 1,2 0,0-1,0 2,1-1,0 1,0-1,1 2,1-1,-1 1,1 0,1 1,-1 0,1 0,1 1,-1 0,1 0,3 0,7 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3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501 282,'-90'18,"-121"64,114-39,96-43,1 0,-1 1,0-1,0 1,1-1,-1 0,0 1,1 0,-1-1,0 1,1-1,-1 1,1 0,-1-1,1 1,-1 0,1 0,0-1,-1 1,1 0,0 0,0-1,-1 1,1 0,0 0,0 0,0 0,0-1,0 1,0 0,0 0,1 0,-1 0,0-1,0 1,1 0,-1 0,0 0,1-1,-1 1,0 0,1-1,-1 1,1 0,0-1,-1 1,1 0,-1-1,1 1,0-1,0 0,-1 1,1-1,0 1,0-1,48 21,-44-20,-1 0,0-1,0 1,0 0,0 0,0 0,0 1,-1-1,1 1,-1 0,1 0,-1 0,0 1,1-1,-1 1,0-1,-1 1,1 0,0 0,-1 1,0-1,0 0,0 1,0-1,0 1,-1 0,1-1,-1 1,0 0,0 0,-1 3,-3 6,-1 1,-1-1,-1 0,0 0,0-1,-1 0,-1 0,0 0,0-1,-2 0,1-1,-1 0,-6 5,-10 12,-71 82,96-109,0 1,0 0,0 0,0 0,0 0,0 0,1 1,-1-1,0 0,1 0,-1 0,1 1,-1-1,1 0,0 0,0 1,-1-1,1 0,0 1,0-1,0 0,0 1,1-1,-1 0,0 1,0-1,1 0,-1 1,1-1,-1 0,1 0,0 0,-1 1,1-1,0 0,0 0,0 0,0 0,-1 0,2-1,-1 1,0 0,0 0,0-1,0 1,0 0,1-1,-1 1,0-1,0 0,1 1,74 8,174-13,-249-1,-12-1</inkml:trace>
  <inkml:trace contextRef="#ctx0" brushRef="#br0" timeOffset="261.553">247 0,'-14'82,"3"0,4 0,3 1,4 0,4 0,3-1,7 20,-4-53,9 32,-4 1,-3 0,-4 1,-3 0,-5 47,-19-12,22-94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0,'-5'39,"-1"17,0 4,1-4,7-11,7-13,2-12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3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23,'-5'-10,"-2"-3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1,'-28'539,"29"-489,2 1,3-1,1 0,3 0,2-1,9 19,-11-17,-11-34</inkml:trace>
  <inkml:trace contextRef="#ctx0" brushRef="#br0" timeOffset="418.205">0 622,'298'72,"-111"-41,-142-25,1-2,0-2,0-2,23-4,-61 4,1-1,0 0,0-1,-1 0,1-1,-1 0,0 0,0 0,0-1,0-1,0 1,-1-1,0 0,0-1,0 0,-1 0,0 0,0-1,-1 0,1 0,-2 0,1-1,-1 0,0 1,0-2,-1 1,0 0,-1-1,0 1,0-1,-1 0,0 1,0-1,-1 0,-1-8,1 13,-1 1,0 0,0-1,0 1,-1 0,1 0,-1 0,1 0,-1 0,0 0,0 1,-1-1,1 1,-1-1,1 1,-1 0,1 0,-1 0,0 0,0 0,0 1,0-1,-1 1,1 0,0 0,0 0,-1 0,1 1,-1-1,1 1,0 0,-1 0,1 0,-1 1,1-1,0 1,-1 0,0 0,-6 1,0 0,1 1,-1 0,1 1,-1 0,1 0,1 1,-1 0,0 1,1 0,0 0,-5 7,2 0,1 1,1 0,0 0,1 1,0 1,1-1,1 1,0 0,2 1,0-1,0 1,2 0,0 0,1 0,0 0,2 0,1 15,0-18,0-1,1 1,0-1,1 0,0 0,1 0,1-1,0 1,0-1,1-1,1 1,0-1,1 0,0-1,0 0,1-1,0 0,1 0,0-1,1 0,-1-1,1-1,9 4,1 0,0 0,1-2,0-1,1 0,0-2,22 2,-22-5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30,'481'0,"-322"-28,-148 27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1,'39'4,"16"3,5-1,-3-1,-7-2,-7-1,-6-1,-4 0,-4-1,-6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1,'4'58,"2"0,2 0,11 35,0 5,78 411,-93-492,-1-5,-1 0,1-1,1 0,0 1,0-1,2-1,-1 1,1-1,5 6,-11-15,1 0,0-1,-1 1,1 0,0-1,-1 1,1-1,0 0,0 1,-1-1,1 1,0-1,0 0,0 0,0 0,0 1,-1-1,1 0,0 0,0 0,0 0,0 0,0 0,0-1,-1 1,1 0,0 0,0-1,0 1,0 0,-1-1,1 1,0-1,0 1,-1-1,1 1,0-1,-1 0,1 1,-1-1,1 0,-1 1,1-1,-1 0,1 0,-1 1,0-1,1 0,-1 0,0 0,0 0,0 0,1 0,16-53,-16 48,116-474,-43 188,-59 244,-13 49,-1 0,0 0,0 0,0 0,1 0,-1 0,0 0,0 0,0 1,-1-1,1 0,0 0,0 1,-1-1,1 1,-1-1,1 1,-1-1,0 1,1-1,-1 1,0-1,0 1,0-1,0 1,0-1,-1 1,1-1,0 1,-1 0,2 22</inkml:trace>
  <inkml:trace contextRef="#ctx0" brushRef="#br0" timeOffset="3894.356">762 706,'-10'1,"1"0,-1 1,1 0,-1 1,1 0,0 0,0 1,0 0,1 1,-1-1,1 2,0-1,1 1,-1 1,1-1,0 1,1 0,0 1,0 0,0 0,1 0,0 0,1 1,0 0,0 0,1 0,0 0,0 1,7 112,-3-118,0 0,0 0,0 0,1 0,0 0,0-1,0 1,0-1,0 1,1-1,-1 0,1 0,0 0,0 0,0 0,1-1,-1 1,0-1,1 0,0 0,-1 0,1-1,0 1,0-1,0 0,0 0,3 0,3 0,1-1,-1-1,1 1,-1-2,0 0,0 0,1 0,-1-1,-1-1,1 0,0 0,-1-1,0 0,0-1,-1 1,1-2,-1 1,-1-1,1-1,-1 1,0-1,-1-1,0 1,0-1,-1 0,0 0,-1 0,0-1,0 0,-1 0,0 0,-1 0,0 0,0 0,-1-8,-1 13,1 1,-2-1,1 1,0 0,-1-1,0 1,0 0,0-1,-1 1,1 0,-1 0,0 0,0 0,0 0,-1 1,1-1,-1 0,0 1,0 0,0 0,-1 0,1 0,-1 1,0-1,1 1,-1 0,0 0,0 0,0 0,-1 1,1 0,-4-1,1 0,0 1,0 0,-1 0,1 1,0 0,0 0,0 1,0 0,0 0,0 0,0 1,0 0,0 1,0 0,1 0,-1 0,1 0,0 1,0 0,-1 2,-11 11,2-3</inkml:trace>
  <inkml:trace contextRef="#ctx0" brushRef="#br0" timeOffset="4359.972">1439 678,'-5'2,"1"0,-1 1,1-1,-1 1,1 0,0 0,0 0,0 1,1 0,-1-1,1 1,0 0,0 1,-2 2,0 0,-118 183,61-88,50-84</inkml:trace>
  <inkml:trace contextRef="#ctx0" brushRef="#br0" timeOffset="4629.711">1129 650,'30'39,"1"-1,2-1,2-1,6 2,80 78,-89-92,-15-16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6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0,'53'82,"-34"-33,-2 1,-2 0,-3 0,-1 2,-3-1,-3 1,-1 6,6 31,-3-27,-2 2,4-1,2-1,2 0,4 0,3 1,-20-62,0-1,0 1,0 0,0 0,0-1,0 1,0 0,0 0,0-1,1 1,-1 0,0-1,0 1,1 0,-1-1,1 1,-1 0,0-1,1 1,-1-1,1 1,0-1,-1 1,1-1,-1 1,1-1,0 0,-1 1,1-1,0 0,-1 1,1-1,0 0,0 0,-1 0,1 0,0 0,-1 0,1 0,0 0,0 0,-1 0,1 0,0 0,0 0,-1-1,1 1,0 0,-1 0,1-1,0 1,-1-1,1 1,0-1,-1 1,1-1,-1 1,1-1,-1 1,23-43,48-268,9-34,-66 185,-16 201,1-18</inkml:trace>
  <inkml:trace contextRef="#ctx0" brushRef="#br0" timeOffset="342.039">678 762,'-7'26,"1"-12,1 0,0 0,1 0,1 0,0 1,1 0,1-1,0 1,1 0,0 0,1 0,1-1,1 1,0-1,4 12,-6-23,1 0,0 0,0 0,0 0,0 0,0-1,1 1,-1-1,1 0,0 0,0 0,0 0,-1 0,2 0,-1-1,0 1,0-1,0 0,1 0,-1 0,1-1,-1 1,0-1,1 0,-1 0,1 0,-1 0,1 0,-1-1,0 0,1 0,-1 0,0 0,1 0,2-2,104-67,-105 68,0-1,-1 0,1 0,-1 0,1-1,-1 0,0 0,-1 0,1 0,-1 0,1-1,-1 1,0-1,-1 0,0 0,1 0,-1 0,-1-1,1 1,-1 0,0-1,0 1,-1-1,1 0,-1 1,-1-1,1 1,-1-1,0 1,0-1,0 1,-1 0,0 0,0-1,0 1,-2-3,-4 0,0 1,-1 0,1 0,-1 0,-1 1,1 1,-1 0,0 0,0 1,-1 0,1 0,-1 1,0 1,1 0,-1 1,0-1,0 2,-4 0,6 1,0 0,0 1,0 0,1 0,-1 1,1 0,0 1,0-1,0 2,0-1,1 1,0 0,-6 5,-11 11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1,'-26'10,"0"2,2 0,-1 1,2 2,-1 1,2 0,0 2,2 0,0 1,0 2,-2 4,13-10,1 1,0 0,1 0,1 0,0 1,1 0,1 0,1 0,0 1,1-1,1 1,1-1,0 1,2-1,0 1,0-1,5 14,-6-20,1-1,1 1,-1 0,2-1,-1 1,2-1,-1 0,1 0,1-1,0 1,0-1,1 0,0-1,0 0,1 0,0 0,0-1,1 0,0-1,0 0,1-1,0 1,0-2,0 1,0-2,1 1,-1-1,10 1,-8-4,-1 0,1 0,0-2,0 1,-1-1,1-1,-1 0,0-1,0 0,0 0,0-1,-1-1,1 0,-2 0,6-5,19-10,-5 4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0,'-38'29,"1"0,1 3,2 0,1 3,2 0,1 2,2 2,2 0,-9 19,31-52,-1 0,1 1,0 0,1 0,-1 0,1 0,1 1,0-1,0 1,0 0,1-1,0 1,0 0,1 0,0 0,0 0,1-1,0 1,1 0,-1-1,2 1,-1 0,1-1,0 0,0 0,1 0,0 0,0-1,1 1,0-1,0 0,3 3,-1-5,0 0,1 0,-1-1,1 1,-1-2,1 1,0-1,0-1,0 1,0-1,0-1,1 1,-1-1,0-1,0 0,0 0,0 0,0-1,0 0,0-1,0 0,-1 0,1 0,-1-1,0 0,0-1,-1 1,2-2,8-4,-1-1,0 0,0-1,-1-1,-1 0,0-1,-1 0,0-1,-1-1,-1 1,-1-2,0 1,-1-1,0-1,-2 0,0 1,-1-2,-1 1,0-4,-2 16,-1 0,0-1,0 1,-1 0,0 0,0 0,0-1,-1 1,0 0,0 0,0 0,-1 0,0 0,0 0,-1 0,0 1,0-1,0 1,0 0,-1 0,0 0,0 0,0 1,-1-1,1 1,-1 0,0 1,0-1,0 1,-1 0,1 0,-3 0,-3 0,0 2,0-1,-1 1,1 1,0 0,-1 1,1 0,0 0,-1 2,1-1,0 1,1 1,-1 0,1 0,-1 1,1 1,-11 4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2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2,'-15'-1,"0"0,0 1,-1 1,1 0,0 1,0 0,1 2,-1-1,0 2,1 0,0 1,0 0,1 1,0 0,0 1,0 1,1 0,0 1,1 0,-3 4,12-11,1 0,-1 0,0 0,1 0,0 0,0 1,0-1,0 0,0 1,1-1,-1 1,1-1,0 0,0 1,0-1,1 1,-1-1,1 1,0-1,0 0,0 1,0-1,1 0,-1 0,1 0,0 0,0 0,0 0,0-1,0 1,1-1,-1 1,1-1,-1 0,1 0,0 0,0 0,0 0,0-1,0 1,2-1,66 30,54 34,-123-64,0 0,-1 1,1-1,0 1,-1-1,1 1,-1 0,1 0,-1-1,0 1,0 0,0 0,0 0,0 0,0 0,-1 1,1-1,0 0,-1 0,0 0,0 1,0-1,0 0,0 0,0 1,0-1,-1 0,1 0,-1 0,1 0,-1 0,0 1,0-1,0 0,0-1,0 1,-1 0,1 0,0 0,-1-1,-1 2,-81 52,54-44,0-1,-1-2,0-1,-1-1,1-2,-19 0,25-4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28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256 419,'27'209,"-27"215,-28-63,34-201,0-142</inkml:trace>
  <inkml:trace contextRef="#ctx0" brushRef="#br0" timeOffset="388.758">1 645,'28'-38,"2"1,1 1,2 1,2 2,0 1,36-22,-25 18,1 3,2 2,1 2,1 3,20-7,-46 23,0 1,0 1,1 1,0 1,0 2,1 0,-1 2,1 1,0 1,-1 1,1 1,16 5,-32-5,-1 0,0 1,0 1,0 0,0 0,-1 1,1 0,-1 0,-1 1,1 0,-1 1,0 0,0 0,-1 1,0 0,0 0,-1 1,0 0,0 0,-1 0,-1 0,1 1,-2 0,1 0,-1 0,-1 0,0 1,1 4,-2 4,0 0,-1 0,-1 0,0 0,-2 0,0-1,-1 1,-1-1,-1 0,0 0,-1-1,-1 1,-1-2,-6 10,-13 16,-1-2,-1-1,-3-1,-36 32,28-32,-2-1,-1-3,-2-1,-1-3,-2-1,-40 16,83-42,3-1,0 0,0 0,-1 0,1-1,-1 1,1-1,-1 0,1 0,-1 0,1 0,-1-1,0 0,0 1,1-1,-1 0,0-1,1 1,-1-1,-1 0,3-8,8-1</inkml:trace>
  <inkml:trace contextRef="#ctx0" brushRef="#br0" timeOffset="1233.617">1525 899,'-34'8,"1"1,0 2,1 2,0 0,1 2,1 2,-15 10,-109 98,145-115,0 0,1 1,1 0,-1 0,2 1,0-1,0 2,1-1,0 0,1 1,1 0,-2 12,5-22,0 0,0 0,0 0,0 0,0 1,1-1,0 0,-1 0,1 0,0 0,0 0,1-1,-1 1,1 0,-1 0,1-1,0 1,0-1,0 0,0 1,0-1,1 0,-1 0,1-1,-1 1,1 0,0-1,0 1,0-1,0 0,-1 0,1 0,1-1,-1 1,0-1,0 1,0-1,0 0,2 0,8 0,1 0,-1-1,1-1,-1 0,0 0,1-2,-1 1,8-5,3-5,-1 0,0-2,-1-1,-1-1,0 0,-1-2,-1 0,-1-1,-1-1,12-20,36-37,41-43,-106 121,0 0,0 0,0 1,0-1,0 0,-1 1,1-1,0 0,0 1,0-1,0 0,0 1,0-1,0 0,0 1,0-1,0 0,0 1,0-1,0 0,1 1,-1-1,0 0,0 0,0 1,0-1,1 0,-1 1,0-1,0 0,0 0,1 1,-1-1,0 0,0 0,1 0,-1 1,0-1,1 0,-1 0,0 0,0 0,1 0,-1 0,0 0,1 1,-1-1,0 0,1 0,-1 0,0 0,1-1,-1 1,-13 41,11-37,-9 25,6-18,0 0,0 0,1 0,1 1,0-1,0 1,1 0,1 0,0 0,0 0,1 0,1 0,1 9,0-17,0 0,0 0,0-1,0 1,0-1,1 1,0-1,0 0,0 0,0 0,0 0,0-1,1 1,-1-1,1 0,-1 0,1 0,0-1,0 1,0-1,0 0,0 0,0 0,1-1,-1 1,1-1,111-10,-84-2,0-2,-1-1,0-2,-1-1,-1-1,-1-2,-1 0,0-2,3-6,-8 7,-1-1,-1-1,-1 0,-1-2,-1 0,-2-1,0-1,-2 0,7-23,-16 43,0-1,-1-1,0 1,0 0,-1 0,-1-1,1 0,-2 1,1-1,-1 0,-1 1,0-1,0 1,-1-2,-1 9,0-1,0 1,0 0,0 0,0 0,-1 1,1-1,0 1,-1 0,0 0,1 0,-1 0,0 1,1 0,-1-1,0 1,1 0,-1 1,0-1,0 1,1-1,-1 1,1 1,-1-1,1 0,-1 1,1-1,0 1,-1 0,1 0,0 0,1 1,-4 2,-16 10,1 2,0 0,2 2,0 0,0 1,2 1,1 0,-11 19,-4 42,31-79,0-1,0 1,0-1,1 0,-1 1,0-1,1 1,0-1,-1 0,1 0,0 1,0-1,0 0,1 0,-1 0,0 0,1 0,-1 0,1-1,0 1,0 0,0-1,-1 1,1-1,1 0,-1 0,0 1,0-1,0-1,1 1,-1 0,0-1,1 1,0 0,147 3,-44-7,-103 4,0-1,-1 0,1 1,0-1,-1 1,1 0,-1 0,1 0,-1 0,1 0,-1 1,1-1,-1 1,0 0,0-1,0 1,0 0,0 0,0 0,-1 1,1-1,-1 0,1 1,-1-1,0 1,0-1,0 1,0-1,-1 1,1 0,-1-1,1 1,-1 0,0 0,0-1,0 1,-16 107,12-92,2-13,0 0,1 0,-1 0,1 0,0 0,1 0,-1 0,1 1,0-1,0 0,0 0,1 1,0-1,0 0,1 0,-1 0,1 0,0 0,0 0,1-1,-1 1,1-1,0 1,2 2,13 5</inkml:trace>
  <inkml:trace contextRef="#ctx0" brushRef="#br0" timeOffset="1600.29">3106 758,'-69'36,"2"2,2 3,2 3,-41 38,99-78,-14 9,0 2,1 0,1 2,0 0,1 0,1 1,0 1,-1 6,15-23,0 0,1 0,-1 0,1 0,0 0,0 0,0-1,0 1,0 0,0 0,0 0,0 0,1 0,-1 0,1 0,0 0,-1-1,1 1,0 0,0 0,0-1,0 1,0-1,1 1,-1-1,0 1,1-1,-1 0,1 0,0 0,-1 0,1 0,0 0,-1 0,1 0,0 0,0-1,0 1,0-1,-1 0,1 1,0-1,0 0,0 0,0 0,0 0,0-1,0 1,0 0,0-1,0 0,-1 1,1-1,0 0,0 0,-1 0,1 0,0 0,27-8,0-1,-1-2,0 0,-1-2,-1-1,24-17,75-39,-124 69,1 0,0 1,1-1,-1 1,0 0,0 0,0 0,1 0,-1 0,1 0,-1 1,0-1,1 1,-1-1,1 1,-1 0,1 0,-1 0,1 1,-1-1,1 0,-1 1,1 0,-1 0,1-1,-1 1,0 0,0 1,1-1,-1 0,0 1,0-1,0 1,-1 0,1 0,1 1,-1 4,0 0,0 1,-1-1,0 0,-1 0,0 1,0-1,0 1,-1-1,0 0,0 0,-1 1,0-1,-2 5,-4 23,7-33,0 1,1 0,0-1,0 1,0 0,0 0,0-1,0 1,1 0,-1-1,1 1,0 0,0-1,0 1,0-1,0 0,0 1,1-1,-1 0,1 1,0-1,-1 0,1 0,0-1,0 1,0 0,1 0,-1-1,0 0,1 1,-1-1,1 0,-1 0,1 0,-1-1,1 1,0 0,-1-1,1 0,0 0,0 0,-1 0,2 0,18 2</inkml:trace>
  <inkml:trace contextRef="#ctx0" brushRef="#br0" timeOffset="2548.755">3529 1323,'121'-60,"1"-14,-3-5,-4-5,102-99,-190 161,-2-2,-1-2,-2 0,0-1,-1-1,-2-1,-1 0,-1-2,-2 0,-1-1,-1 0,-2-1,-2 0,0-3,-7 31,-1 1,1-1,-1 1,0-1,0 1,-1-1,0 0,1 1,-2-1,1 0,0 1,-1-1,0 0,0 1,0-1,-1 1,1-1,-1 1,0 0,-1 0,1 0,-1 0,1 0,-1 0,0 1,0-1,-1 1,1 0,-1 0,0 0,0 1,0-1,0 1,0 0,0 0,-1 0,1 1,0-1,-1 1,0 0,1 0,-3 1,-13 4,-1 2,1 0,0 1,0 1,1 1,0 1,1 0,0 2,1 0,0 1,1 0,0 1,1 1,-2 4,-11 8,0 1,2 2,1 1,2 1,1 1,1 0,2 2,2 1,1 0,1 1,3 0,0 1,3 0,1 1,2 0,2 1,3-28,0-1,1 0,0 1,1-1,1 0,0 0,0 0,1 0,0 0,1-1,0 1,1-1,0 0,1 0,0 0,0-1,1 0,0 0,1-1,0 0,0 0,1-1,0 0,0-1,0 1,1-2,0 0,0 0,1 0,9 2,11-2,0-2,0 0,1-2,-1-2,0-1,1-1,-1-1,0-2,-1-1,0-2,0-1,0-1,-1-1,-1-2,0-1,10-8,28-17,-1-2,-2-3,-2-3,-2-3,4-9,-32 30,-1-1,-2-1,-1-2,-1 0,-3-2,0-1,-3 0,-1-2,-1 0,-3-1,-1-1,-2 0,2-17,-16-63,1 118,0-1,1 1,-2-1,1 1,0 0,-1-1,1 1,-1 0,0 0,0 0,-1 0,1 0,0 1,-1-1,0 1,1 0,-1-1,0 1,0 1,0-1,-1 0,1 1,0-1,0 1,-1 0,1 0,-1 0,1 1,-1-1,0 1,-2 0,-10 3,0 0,0 1,1 1,0 0,0 1,1 1,-1 0,1 1,1 1,-1 0,2 1,-1 0,1 1,1 0,0 1,-1 2,-15 16,2 0,1 2,2 0,1 2,1 0,2 1,2 1,1 1,1 0,3 1,-4 24,10-46,2 0,0 0,1 0,1 1,1-1,0 1,1-1,0 1,2-1,0 0,0 0,2 0,0 0,1-1,0 0,1 0,1-1,0 1,1-2,1 1,0-1,1-1,0 0,1 0,0-1,1-1,0 0,1-1,0 0,5 2,-6-5,0-1,0 0,1 0,0-1,0-1,0 0,0-1,0-1,0 0,1-1,-1-1,0 0,0 0,1-2,-1 0,-1 0,1-1,0-1,-1 0,6-5,-1 0</inkml:trace>
  <inkml:trace contextRef="#ctx0" brushRef="#br0" timeOffset="3552.61">5476 1125,'31'-2,"0"-2,0-1,0-2,-1-1,0-1,0-1,-1-2,-1-1,27-17,-44 25,0 0,0-1,0-1,-1 0,0 0,0-1,-1 0,0-1,-1 0,1 0,-2-1,1 0,-2 0,1-1,-1 0,-1 0,1-1,-6 8,1 1,0-1,-1 1,0-1,0 0,0 1,0-1,-1 1,1-1,-1 1,0-1,0 1,0-1,0 1,-1 0,1 0,-1 0,0 0,0 0,0 0,0 0,-1 0,1 1,-1-1,0 1,1 0,-1 0,0 0,0 0,-1 0,1 1,0-1,0 1,-2-1,-3 0,0-1,1 2,-1-1,0 1,0 0,0 0,0 1,0 0,0 0,0 1,0 0,0 1,1 0,-1 0,-1 1,-3 3,0 0,0 1,0 0,1 1,0 0,1 1,0 0,0 1,1 0,0 0,0 1,1 1,1-1,0 1,1 0,0 1,1-1,0 1,1 0,0 0,1 1,0 7,2-14,2 0,-1 1,1-1,0 0,0 0,0 0,1 0,1 0,-1-1,1 1,0-1,0 1,1-1,0 0,0 0,0-1,1 1,0-1,0 0,0 0,1 0,0-1,-1 0,2 0,-1-1,0 1,1-1,-1-1,1 1,8 2,1 0,0-1,0-1,0 0,0-1,0-1,0 0,1-1,-1-1,0-1,0 0,7-2,42-16,-1-3,0-3,-2-3,-2-2,0-2,-2-4,-2-2,-2-2,-1-2,12-17,-37 37,-2-1,-1 0,0-2,-2-1,-1-1,-2-1,0-1,-2-1,-1 0,-2-1,-1-1,-2 0,-1-1,-1 0,-2-1,-1 0,-2 0,-2 0,-1-31,-36-56,32 119,1 0,-1 0,0 0,1 0,-1 0,-1 1,1-1,0 1,-1-1,1 1,-1 0,0 0,1 0,-1 0,0 1,0-1,-1 1,1 0,0-1,0 2,-1-1,1 0,0 1,-1-1,1 1,0 0,-1 0,1 0,-1 1,1-1,0 1,-1 0,1 0,0 0,-1 0,-13 10,1 0,0 0,1 2,0 0,1 1,0 0,1 1,1 1,0 0,2 0,-1 1,2 0,0 1,-4 14,-5 1,1 2,2 0,1 1,2 0,1 1,2 0,2 1,1 0,2 0,1 0,3 1,1-1,1 0,2 0,2 0,2 0,1-1,2 0,3 3,-3-14,1-2,2 0,0 0,1-1,2-1,15 16,-27-31,0 1,1-1,1 0,-1 0,1-1,0 0,0 0,1 0,0-1,0 0,0-1,1 0,-1 0,1-1,0 0,0-1,0 1,0-2,1 1,1-1,5-6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680 0,'-121'111,"96"-83,1 1,-1-1,-2-1,0-1,-2-1,0-1,-2-2,0-1,-2-2,0-1,-25 9,-78 17,134-44,0 0,0 0,0-1,0 1,0 0,0 0,0-1,0 0,0 1,0-1,0 0,0 0,1 0,-1 0,0 0,1 0,-1 0,1-1,-1 1,1-1,-1 1,1-1,0 1,0-1,0 0,0 1,0-1,0 0,0 0,1 0,-1 0,1 0,-1 0,1 0,0 0,0 0,0 0,0-2,10-79,-1 64,1 0,0 1,2 1,0 0,1 0,0 1,1 1,1 0,1 1,0 1,7-4,9-11,-29 25,0 1,1-1,-1 1,0-1,1 1,-1 0,1 0,-1 1,1-1,0 1,0 0,0 0,0 0,0 0,0 1,0-1,0 1,0 0,0 0,0 1,0-1,0 1,0 0,0 0,0 0,0 1,0-1,-1 1,1 0,-1 0,1 0,-1 1,0-1,0 1,0 0,0 0,0 0,-1 0,2 2,95 157,-77-130,-10-13,0 0,1-1,0-1,2 0,0-1,1-1,0 0,1-1,6 3,0-6</inkml:trace>
  <inkml:trace contextRef="#ctx0" brushRef="#br0" timeOffset="319.449">934 367,'-2'7,"0"1,0-1,1 1,0-1,0 1,1-1,0 1,0 0,1-1,0 1,0-1,1 1,0-1,0 0,0 0,1 0,0 0,1 0,0 0,0-1,0 0,1 0,0 0,0 0,0-1,4 4,-2-9,-1 1,1-1,-1 0,0-1,1 0,-1 0,1 0,-1 0,0-1,0 0,0-1,0 1,0-1,0 0,-1-1,0 1,1-1,-1 0,0-1,-1 1,1-1,-1 0,3-4,-3 6,-1 0,1 0,-1 0,1 0,-1-1,0 1,-1-1,1 0,-1 0,1 0,-1 0,0 0,-1 0,1-1,-1 1,0-1,0 1,0-1,0 1,-1-1,0 0,0 1,0-1,-1 1,1-1,-1 0,0 1,-1-1,1 1,-1 0,0-1,0 1,0 0,0 0,-1 0,1 1,-1-1,0 0,-1 1,1 0,-1-1,-2 1,-1 1,0-1,1 1,-1 0,0 1,0 0,-1 0,1 0,0 1,0 0,0 0,0 1,0 0,0 0,0 1,0 0,0 0,0 1,1-1,-1 1,1 1,0-1,0 1,-3 2,-16 12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675 565,'-16'-5,"-1"1,0 0,-1 1,1 1,0 1,-1 1,1 0,-1 1,1 1,0 0,0 1,-1 2,-208 69,108-18,119-56,-1 0,1 0,0 1,-1-1,1 0,0 1,-1-1,1 0,-1 1,1-1,-1 1,1-1,-1 1,1-1,-1 1,1-1,-1 1,1 0,-1-1,0 1,0-1,1 1,-1 0,0-1,0 1,0 0,1 0,-1-1,0 1,0 0,0-1,0 1,0 0,-1 0,1-1,0 1,0 0,0-1,-1 1,1 0,0-1,0 1,-1-1,1 1,-1 0,1-1,-1 1,1-1,-1 1,1-1,-1 1,1-1,-1 0,1 1,-1-1,0 0,1 1,-1-1,0 0,1 0,-1 1,0-1,1 0,-1 0,0 0,0 0,57 13,112 0,-153-10,-13-3,0-1,1 1,-1 0,0 0,1 0,-1 0,0 0,1 1,-1-1,0 1,0-1,1 1,-1 0,0 0,0 0,0 0,0 0,0 1,0-1,0 0,-1 1,1-1,0 1,-1 0,1 0,-1 0,0 0,1 0,-1 0,0 0,0 0,0 0,-1 0,1 0,-1 1,1-1,-1 0,1 1,-1-1,0 0,0 0,-1 3,-7 7,0 1,-1-2,0 1,-1-1,-1-1,0 1,0-2,-1 0,-9 6,9-6,-6 5,-12 7,0 1,1 2,2 1,0 1,2 1,1 1,1 2,-5 10,25-37,1 0,-1 1,1-1,0 1,0-1,1 1,-1 0,1-1,0 1,0 0,0 0,0 0,1 0,-1 0,1 0,0 0,1 0,-1 0,0 0,1 0,0 0,0 0,0-1,1 1,-1 0,1-1,0 1,0-1,0 1,0-1,1 0,0 0,-1 0,1 0,1 1,10 2,1 0,0 0,0-1,0-1,1-1,-1 0,1-1,0-1,0 0,0-1,0-1,-1 0,1-1,0-1,-1 0,3-1,-14 4,1 0,-1 0,0-1,0 1,0-1,0 0,0-1,0 1,0-1,0 1,0-1,0 0,-1 0,1-1,-1 1,0-1,1 0,-1 0,0 0,-1 0,1 0,-1-1,1 1,-1-1,0 0,0 1,-1-1,1 0,0-3,1-14</inkml:trace>
  <inkml:trace contextRef="#ctx0" brushRef="#br0" timeOffset="401.671">393 1,'-7'28,"1"1,2 0,1 1,1-1,2 0,1 1,2 13,2 55,-5-1,-4 1,-4-1,-4 0,-17 57,-14 122,9 141,7-158,10-188,19-61,2-14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129 368,'-14'33,"-6"17,-3-1,2-4,5-4,4-5,5-4,-1-7,0-8</inkml:trace>
  <inkml:trace contextRef="#ctx0" brushRef="#br0" timeOffset="531.252">354 706,'160'-343,"-149"323,-9 15,0-1,1 1,-1 0,1 0,0 0,1 0,-1 1,1-1,0 1,0 0,1 0,-1 1,1-1,4-2,-8 7,1 0,0-1,0 1,-1 0,1 0,0 0,-1 0,1 1,-1-1,1 0,-1 1,0-1,0 1,1-1,-1 1,0-1,0 1,-1 0,1 0,0-1,0 1,-1 0,1 0,-1 0,0 0,0 0,1 0,-1 0,0-1,-1 1,1 0,0 0,0 0,-1 2,1-2,-1 56,0-47,0 0,1 0,0 0,0 0,1 0,1-1,0 1,0 0,1 0,1-1,-1 0,4 5,-6-13,1 0,-1 0,1 1,0-1,0 0,-1-1,2 1,-1 0,0 0,0-1,0 0,1 1,-1-1,1 0,-1 0,1 0,-1 0,1-1,0 1,-1-1,1 1,0-1,0 0,-1 0,1-1,0 1,-1 0,1-1,0 1,-1-1,1 0,-1 0,1 0,-1 0,1-1,1 0,77-67,-48 22,-1-1,-2-2,13-33,-42 80,3-2,0-1,-1 1,0-1,0 0,-1 0,0 0,0-1,0 1,-1 0,0-1,0 1,0-1,-1 1,0-1,0 1,-1-1,0 1,0-2,-5 2</inkml:trace>
  <inkml:trace contextRef="#ctx0" brushRef="#br0" timeOffset="1138.499">1766 1,'-123'208,"90"-161,-2-2,-3 0,-1-3,-2-1,-18 12,52-45,1-2,-1 1,-1-1,1 0,-1 0,0 0,0-2,0 1,-1-1,0 0,0 0,0-1,0 0,0-1,-1 0,1-1,-1 0,0 0,1-1,-1 0,1-1,-1 0,-6-2,13 2,0-1,0 0,0 0,1 0,-1-1,1 1,-1-1,1 1,0-1,0 0,0 0,0 0,1 0,-1 0,1 0,-1 0,1-1,0 1,1 0,-1-1,1 1,-1-1,1 1,0-1,0 1,0-1,1 1,-1-1,1 0,30-101,-30 100,6-13,1-1,0 1,1 0,1 1,1 0,0 0,1 1,1 1,1 0,12-10,-24 23,0 1,0-1,1 1,-1-1,0 1,1 0,-1 0,1 0,0 0,-1 1,1-1,-1 1,1 0,0-1,0 1,-1 0,1 1,0-1,-1 0,1 1,0 0,-1-1,1 1,-1 0,1 0,-1 0,0 1,1-1,-1 1,0-1,0 1,0 0,0 0,0 0,0 0,0 1,55 86,-56-87,13 30,2-1,1-1,2 0,0-1,2-1,2-1,0-1,2-1,0-1,2-1,35 15,-49-36</inkml:trace>
  <inkml:trace contextRef="#ctx0" brushRef="#br0" timeOffset="1433.49">1935 509,'-6'9,"0"1,0 1,1-1,0 1,1 0,0 0,1 0,0 0,1 1,0-1,1 1,0-1,1 1,0 0,1-1,0 1,1 0,1-1,0 2,-2-11,0 0,1 0,-1 0,0 0,1-1,0 1,-1 0,1-1,0 1,0-1,0 0,0 0,0 0,0 0,0 0,0 0,1 0,-1-1,0 1,1-1,-1 1,0-1,0 0,1 0,-1 0,0 0,1-1,-1 1,0-1,1 1,-1-1,0 0,0 0,1 0,69-44,-66 41,-1 0,0-1,0 1,0-1,-1 0,1-1,-1 1,-1-1,1 1,-1-1,0-1,0 1,0 0,-1 0,0-1,-1 0,1 1,-1-1,-1 0,1 1,-1-1,0 0,0 0,-1 1,0-1,-1 0,1 1,-1-1,0 1,-1-1,-1-2,0 5,-1 0,-1 0,1 0,-1 1,1 0,-1 0,0 0,0 0,0 1,-1 0,1 1,0-1,-1 1,1 1,-1-1,1 1,-1 0,0 0,-3 1,-16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91,'-14'49,"2"1,2 1,2-1,3 2,2-1,2 0,2 1,3-1,2 0,5 16,59 178,-70-243,0 0,1 0,-1 0,1 0,-1 1,1-1,0 0,-1 0,1 0,0 0,0 0,1 0,-1-1,0 1,1 0,-1 0,1-1,-1 1,1-1,0 0,0 1,-1-1,1 0,0 0,0 0,0 0,0 0,1-1,-1 1,0-1,0 1,0-1,0 0,1 0,-1 0,0 0,0 0,1 0,-1-1,0 1,0-1,0 1,0-1,0 0,0 0,0 0,2-1,6-11,1 0,-2 0,0-1,0 0,-1-1,-1 0,-1-1,0 1,-1-1,0 0,-1-2,10-26,177-472,-83 314,-93 190,-12 17</inkml:trace>
  <inkml:trace contextRef="#ctx0" brushRef="#br0" timeOffset="331.727">590 797,'-2'5,"0"0,0 1,1-1,0 1,0-1,0 1,1 0,0-1,0 1,0-1,1 1,0-1,0 1,0-1,1 1,0-1,0 0,0 0,1 0,-1 0,1 0,0 0,1-1,-1 1,1-1,0 0,0 0,0-1,1 1,-1-1,1 0,0 0,0 0,0-1,0 1,4 0,0-2,0 0,0-1,-1 0,1 0,0-1,0 0,-1-1,1 0,-1 0,1-1,-1 0,0 0,0-1,0 0,-1-1,1 0,-1 0,0 0,-1-1,1 0,-1 0,0-1,0 1,-1-1,0-1,0 1,-1-1,0 1,0-1,-1-1,0 1,-1 0,1-1,-2 1,1-1,-1 0,0-6,-3 11,0-1,-1 1,1-1,-1 1,0 0,0 0,-1 0,1 0,-1 1,0-1,1 1,-2 0,1 0,0 1,0-1,-1 1,0 0,1 0,-1 0,0 1,0 0,0 0,0 0,0 0,0 1,0 0,0 0,0 0,0 1,0-1,0 1,0 0,-1 1,0-2,-25 1</inkml:trace>
  <inkml:trace contextRef="#ctx0" brushRef="#br0" timeOffset="1313.159">1323 345,'59'-61,"-90"69,21-3,-14 6,0 0,1 2,0 1,1 1,0 0,1 2,1 0,-13 16,31-30,-1 1,1-1,-1 1,1 0,1 0,-1 0,0 0,1 0,0 0,0 0,0 0,0 0,1 1,0-1,-1 0,2 1,-1-1,0 0,1 0,0 1,0-1,0 0,1 0,-1 0,1 0,0 0,0 0,0-1,0 1,1-1,0 1,0-1,0 0,0 0,0 0,0-1,1 1,-1-1,1 0,2 1,206 83,-208-83,-2 0,1 0,0 0,-1 0,1 1,-1-1,0 1,0 0,0-1,-1 1,1 0,-1 0,0 0,0 0,-1 0,1 1,-1-1,0 0,0 0,0 0,0 0,-1 1,0-1,0 0,0 0,0 0,0 0,-1-1,0 1,0 0,0-1,0 1,-1-1,1 1,-1-1,0 0,0 0,0 0,0-1,0 1,-1-1,1 0,-1 0,-1 1,-20 14,-1 0,0-2,-1-1,0-1,-1-1,0-2,-10 2,38-12,0-1,0 1,0 0,0-1,0 1,0-1,0 1,0-1,0 1,0-1,0 1,0-1,0 1,0-1,0 1,0-1,0 1,0-1,-1 1,1-1,0 1,0 0,-1-1,1 1,0-1,-1 1,1 0,0-1,-1 1,1 0,-1 0,1-1,0 1,-1 0,1 0,-1-1,1 1,-1 0,1 0,-1 0,1 0,-1 0,1 0,-1 0,1 0,-1 0,1 0,0 0,-1 0,1 0,-1 0,1 0,-1 0,1 1,-1-1,1 0,-1 0,1 1,0-1,-1 0,1 0,-1 1,1-1,0 0,-1 1,1-1,11-9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7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1 170,'26'255,"28"119,-26-237,-28-138,1 1,-1-1,1 1,-1-1,0 1,1 0,-1-1,1 1,-1 0,1-1,-1 1,1 0,0-1,-1 1,1 0,-1 0,1 0,-1 0,1 0,0 0,-1 0,1 0,-1 0,1 0,0 0,-1 0,1 0,-1 0,1 0,0 0,-1 1,1-1,-1 0,1 0,-1 1,1-1,-1 1,1-1,-1 0,1 1,-1-1,0 1,1-1,-1 1,0-1,1 1,-1-1,0 1,0-1,1 1,-1-1,0 1,0 0,0-1,0 1,0-1,0 1,0 0,0-1,0 1,0-1,0 1,0 0,0-1,0 1,17-48,76-327,21 9,-73 205,-41 159</inkml:trace>
  <inkml:trace contextRef="#ctx0" brushRef="#br0" timeOffset="355.751">565 707,'-4'9,"1"1,0 0,0 0,1 1,1-1,0 0,0 1,1-1,0 1,0-1,1 1,1-1,0 0,0 1,1-1,1-1,-1 1,2 1,-4-9,0-1,0 1,0-1,0 0,0 1,1-1,-1 0,0 0,1 0,-1 0,0 0,1 0,0 0,-1 0,1 0,-1-1,1 1,0-1,-1 1,1-1,0 0,0 1,-1-1,1 0,0 0,0 0,-1-1,1 1,0 0,0-1,-1 1,1-1,0 1,-1-1,1 0,-1 0,2-1,50-46,-47 41,-1 4,-1 0,1-1,-1 0,0 0,-1 0,1 0,-1-1,1 1,-1-1,-1 0,1 0,-1 0,0 0,0-1,0 1,-1 0,1-1,-2 1,1-1,0 0,-1 1,0-1,-1 1,1-1,-1 1,0-1,0 1,-1-1,1 1,-1 0,0-1,-1 1,1 0,-1 1,0-1,-1 0,1 1,-3-3,1 3,-1 0,1 1,-1 0,0 0,0 1,0-1,0 1,0 0,0 1,-1 0,1 0,-1 0,1 1,0-1,-1 2,1-1,-1 1,1 0,0 0,-1 1,1-1,0 2,0-1,0 1,0-1,1 2,-1-1,1 1,0-1,0 1,0 1,0-1,1 1,-4 4,-5 7</inkml:trace>
  <inkml:trace contextRef="#ctx0" brushRef="#br0" timeOffset="1084.311">1045 622,'-9'11,"1"-1,0 1,1 1,0-1,1 1,0 0,1 1,0 0,1-1,0 1,1 1,1-1,0 0,0 8,2-18,0-1,1 0,-1 0,0 1,1-1,-1 0,1 0,0 0,-1 0,1 0,0 0,0 0,1 0,-1 0,0 0,1 0,-1 0,1-1,-1 1,1-1,0 1,-1-1,1 0,0 0,0 0,0 0,0 0,0 0,1 0,-1 0,0-1,0 1,0-1,1 0,-1 0,0 0,0 0,1 0,-1 0,0 0,0-1,1 1,-1-1,0 0,0 0,0 0,0 0,0 0,0 0,0 0,0 0,-1-1,1 1,0-1,-1 0,1 1,-1-1,2-1,105-151,-107 152,0 0,1 0,-1 1,1-1,-1 0,1 1,0-1,0 1,0 0,0-1,0 1,0 0,0 0,0 0,0 1,0-1,0 0,1 1,-1 0,0-1,1 1,-1 0,0 0,0 0,1 0,-1 1,0-1,0 1,1-1,-1 1,0 0,0 0,0 0,0 0,0 0,0 0,0 1,0-1,0 1,-1-1,1 1,-1-1,1 1,-1 0,0 0,1 0,-1 0,0 0,0 0,0 0,-1 0,1 1,0-1,3 21,-1 0,-1 0,-1 0,-1 0,-1 0,-1 7,-1 35,1-23,-2 1,-1-1,-2-1,-2 1,-2-1,-2-1,-1 0,-2-1,-2 0,-2-1,-1-2,-10 12,-20-1,49-47,1 1,0 0,-1 0,1-1,-1 1,1-1,-1 0,1 1,-1-1,1 0,-1 0,1 0,-1 0,1 0,-1 0,0 0,1 0,-1-1,1 1,-1 0,1-1,0 0,-1 1,1-1,-1 0,1 0,0 0,0 1,0-1,-1-1,1 1,0 0,0 0,0 0,0 0,1-1,-1 1,0-1,1 1,-1 0,0-1,1 0,-2-8,1-1,0 0,0 0,2 0,-1 1,1-1,1 0,0 0,0 1,1-1,0 1,1 0,1-1,23-69,4 1,3 2,31-47,-50 95,-3 4</inkml:trace>
  <inkml:trace contextRef="#ctx0" brushRef="#br0" timeOffset="1451.158">1524 424,'29'-5,"14"-1,10 0,0 1,-4-3,-1 0,-3 1,-5 1,-4 3,-4-4,-2 0,-2 0,0 2,-6 7,-6 7,-6 3</inkml:trace>
  <inkml:trace contextRef="#ctx0" brushRef="#br0" timeOffset="1688.36">1666 622,'24'10,"12"3,11-6,1-4,-3-2,-3-1,-5-2,-4-4,-2-1,-7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4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6493 1352,'33'0,"21"0,6 0,-2 0,-7 0,-1 0,-6 0,-5 0,-4 0,-3 0,2 0,0 4,0 3,-2-1,-1-2,-6 0</inkml:trace>
  <inkml:trace contextRef="#ctx0" brushRef="#br0" timeOffset="1">7762 1436,'33'5,"17"1,-1 0</inkml:trace>
  <inkml:trace contextRef="#ctx0" brushRef="#br0" timeOffset="-4707.054">1 985,'1'377,"25"-170,4 87,-1 100,-3-129,4 42,-31 194,29-305,-16-27,-8-155,-1 0,-1 1,0-1,-1 0,0 1,-1-1,-1 1,0-1,-1 0,-1 1,0-4,1 0,0-1,1 1,0 0,0 0,1-1,0 1,1 0,1 0,0 0,1 5,61 255,-48-16,8-91,-23-160,0-1,0 1,1 0,0-1,0 0,0 1,0-1,0 0,1 0,-1 0,1 0,0-1,0 1,0-1,0 1,0-1,1 0,-1 0,1-1,-1 1,1-1,0 0,0 1,-1-2,1 1,0 0,0-1,0 0,114-7,330-76,-141 36,-184 37,1 6,37 7,-11-1,103-13,54-24,-71 12,-11 5,-28-8,1 15,-150 3,-1 3,2 1,-1 3,18 3,88-4,56-26,129-1,-2 29,-162-26,-80 25,88-10,27-4,-83 12,71-25,395 29,-542-6,-33-2</inkml:trace>
  <inkml:trace contextRef="#ctx0" brushRef="#br0" timeOffset="-1566.974">311 4682,'4'-1,"-1"-1,0 1,0-1,0 1,0-1,0 0,0 0,-1-1,1 1,0 0,-1-1,0 0,0 1,0-1,0 0,0 0,0 0,0-3,4-3,138-193,-69 81,-65 104,0 2</inkml:trace>
  <inkml:trace contextRef="#ctx0" brushRef="#br0" timeOffset="-1268.858">989 3751,'14'-29,"10"-10,1-2,0 5,2 4,-4 3,-2 6,1 2,-3 5</inkml:trace>
  <inkml:trace contextRef="#ctx0" brushRef="#br0" timeOffset="-1021.633">1638 3044,'34'-28,"10"-15,4 0,-8 2,-5 9,-8 9</inkml:trace>
  <inkml:trace contextRef="#ctx0" brushRef="#br0" timeOffset="-872.115">2400 2480,'33'-33,"12"-12</inkml:trace>
  <inkml:trace contextRef="#ctx0" brushRef="#br0" timeOffset="-684.085">3274 2000,'34'-24,"16"-8,4-3,2-1,-3 7,-6 2,-6 7,-10 6</inkml:trace>
  <inkml:trace contextRef="#ctx0" brushRef="#br0" timeOffset="-433.283">4121 1662,'39'-14,"17"-6,4 2,-4-2,-6 3,-7 5,-10 4</inkml:trace>
  <inkml:trace contextRef="#ctx0" brushRef="#br0" timeOffset="-432.283">4940 1408,'33'-5,"17"-1,4 0,-3 1,-4-4,-6 1,-5 1,-9 1</inkml:trace>
  <inkml:trace contextRef="#ctx0" brushRef="#br0" timeOffset="-266.996">5730 1352,'33'0,"17"0,4 0,-3 0,-4-5,-6-2,-5 1,-4 1,-2 1,-2 2,-6 1</inkml:trace>
  <inkml:trace contextRef="#ctx0" brushRef="#br0" timeOffset="1049.305">8552 1606,'24'4,"8"7,3 2,-4-2</inkml:trace>
  <inkml:trace contextRef="#ctx0" brushRef="#br0" timeOffset="1396.149">9370 1944,'255'132,"-12"-28,-61-30,-20-13,-144-53</inkml:trace>
  <inkml:trace contextRef="#ctx0" brushRef="#br0" timeOffset="1664.795">10358 2396,'19'19,"7"11,3 1,2-1,0-5,-4-2,-3-4,-6-7</inkml:trace>
  <inkml:trace contextRef="#ctx0" brushRef="#br0" timeOffset="1927.453">10725 2650,'19'19,"12"7,0 3,-1-3,0-2,0-4,-6-6</inkml:trace>
  <inkml:trace contextRef="#ctx0" brushRef="#br0" timeOffset="1928.453">11262 3044,'0'0</inkml:trace>
  <inkml:trace contextRef="#ctx0" brushRef="#br0" timeOffset="2166.059">11601 3271</inkml:trace>
  <inkml:trace contextRef="#ctx0" brushRef="#br0" timeOffset="2167.059">12080 3665,'0'0</inkml:trace>
  <inkml:trace contextRef="#ctx0" brushRef="#br0" timeOffset="3746.71">6069 4286,'285'-1,"-95"-25,9 13,-128 5,-1 2,1 4,17 3,91-3,35-22,75-7,161-24,-116 24,-63 5,12-3,0 2,94-4,-95 4,75-3,83 2,-45 0,-122 17,-154 1,1 4,65 8,110-5,-42-23,490 25,-616-10,-109 4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1,'18'12,"2"36,-1 1,-3 0,-2 1,-1 7,0-5,1 10,-11-42,1-1,0 1,2-1,0 0,1 0,1-1,1 1,8 11,-17-29,1 0,-1 0,1-1,-1 1,0 0,1-1,-1 1,1 0,0-1,-1 1,1-1,-1 1,1-1,0 1,0-1,-1 0,1 1,0-1,0 0,-1 1,1-1,0 0,0 0,0 0,-1 0,1 0,0 0,0 0,0 0,-1 0,1 0,0 0,0 0,0 0,-1-1,1 1,0 0,0-1,-1 1,1-1,0 1,-1-1,1 1,0-1,-1 1,1-1,-1 1,1-1,-1 0,1 1,-1-1,1 0,-1 0,0 1,19-46,-18 45,88-348,-53 239,-28 95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1 305,'13'-9,"1"0,0 2,1-1,0 2,0 0,0 1,1 1,-1 0,1 1,0 0,0 2,1 0,-1 0,0 2,0 0,0 1,6 1,35-1,16-2,-72 0,-1 0,1 0,-1 0,1 0,-1 0,1 0,-1 0,1 0,-1 0,0-1,1 1,-1 0,1 0,-1-1,0 1,1 0,-1-1,1 1,-1 0,0-1,1 1,-1 0,0-1,0 1,1-1,-1 1,0 0,0-1,0 1,0-1,1 1,-1-1,0 1,0-1,0 1,0-1,0 1,0-1,0 1,0-1,0 1,0-1,-1 1,1 0,0-1,0 1,0-1,-1 1,1-1,0 1,0 0,-1-1,1 1,0-1,-1 1,1 0,0 0,-1-1,1 1,-1 0,1-1,-27-24,24 23,-4-4,-3 0,0-1,1-1,0 0,0 0,0-1,1 0,1 0,0-1,0 0,1 0,0 0,0-1,-3-10,9 19,0 0,0-1,0 1,1 0,-1 0,1-1,-1 1,1 0,-1 0,1 0,0 0,0 0,0 0,1 0,-1 0,0 0,1 0,-1 1,1-1,-1 0,1 1,0-1,0 1,13-9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4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106 400,'-1'-1,"1"1,-1 1,1 0,0-1,-1 1,0-1,1 1,-1-1,1 1,-1-1,0 1,1-1,-1 0,0 1,1-1,-1 0,0 1,1-1,-1 0,0 0,0 0,1 0,-1 0,0 0,0 0,0 0,1 0,-1 0,0 0,0 0,1-1,-1 1,0 0,1 0,-1-1,0 1,1-1,-1 1,0 0,1-1,-1 1,1-1,-1 0,1 1,-1-1,1 1,-1-1,1 0,0 1,-1-1,1 0,0 1,-1-1,1 0,0 0,0 1,0-1,0 0,0 0,0 0,0 1,0-1,0 0,0 0,0 1,0-1,1 0,-1 0,0 1,0-1,1 0,-13 101,12-56,-14 567,-15-110,10-719,28 134,4 1,4 0,3 1,23-55,-16 53,4 1,3 1,4 2,3 2,3 2,4 1,47-53,-90 121,3-5,0 1,0 0,1 0,1 1,0 0,0 1,1 0,0 0,0 1,1 1,0 0,1 0,-1 1,1 1,1 0,-1 1,11-2,-21 6,1 1,-1-1,0 1,1 0,-1 0,0 0,0 0,1 0,-1 1,0 0,0-1,-1 1,1 0,0 0,0 1,-1-1,0 0,1 1,-1 0,0-1,0 1,0 0,-1 0,1 0,-1 0,0 1,0-1,0 0,0 1,0-1,-1 0,1 1,-1-1,0 1,-3 119,-6-84,-2-1,-1 0,-3-1,0-1,-3 0,0-1,-3-1,0-1,-3-1,0-1,-2-1,-1-1,-2-1,-4 1,10-8,-2-1,1-2,-2 0,-1-2,0-1,-21 9,23-15</inkml:trace>
  <inkml:trace contextRef="#ctx0" brushRef="#br0" timeOffset="703.985">641 1247,'62'-17,"0"-3,-2-3,55-28,-101 45,0-1,0 0,-1 0,0-1,0-1,-1 0,0-1,-1 0,0-1,0 0,-1-1,-1 0,0-1,-1 0,0 0,-1 0,0-1,0-4,-6 15,0 1,-1-1,1 1,-1-1,0 1,0-1,0 0,0 1,-1-1,1 1,0-1,-1 1,0-1,0 1,0-1,0 1,0 0,0-1,-1 1,1 0,-1 0,1 0,-1 0,0 0,0 0,0 1,0-1,0 0,0 1,0 0,0-1,-1 1,1 0,0 0,-1 1,-2-2,-2 1,0 0,-1 0,1 0,0 1,-1 0,1 1,0-1,-1 1,1 1,0-1,0 2,-5 1,-9 5,0 1,0 1,1 0,1 2,0 0,1 1,0 1,1 1,1 1,0 0,2 1,0 0,1 1,0 1,2 0,0 1,2 0,0 0,1 1,2 0,0 0,1 1,0 8,4-24,0 0,1 0,0 0,0 0,1 0,0 0,0 0,1 0,-1-1,1 1,1 0,-1-1,1 0,1 0,-1 1,1-2,0 1,0 0,0-1,1 0,0 0,0 0,1-1,-1 1,1-1,0-1,0 1,0-1,0 0,1 0,-1-1,1 0,-1 0,6 0,14 0,0-1,1-1,-1-2,0 0,0-2,-1-1,1-1,-1-1,0-1,-1-2,0 0,0-1,0-3,-18 12,38-19,-1-3,-1-1,-1-2,-1-2,-2-1,0-2,-3-2,-1-1,-1-1,-2-2,24-39,-49 70,-1-1,1 0,-1 0,-1 0,0 0,0-1,0 0,-1 0,0 0,-1 0,0 0,0-1,-1 1,0-1,-1 1,0-1,-1-1,-2 7,0 1,0 0,-1 0,1 0,-1 1,0-1,0 1,0-1,0 1,0 1,0-1,-1 1,1-1,0 1,-1 0,1 1,-1-1,1 1,-1 0,0 0,1 0,-1 1,1-1,-1 1,1 0,0 1,-1-1,1 1,-17 5,1 1,1 1,-1 1,1 1,1 0,0 1,1 1,0 1,1 1,-5 5,13-12,0 0,1 0,0 1,1 0,0 0,0 0,1 1,0 0,0 0,0 5,4-12,0 0,0 0,0 0,1 0,-1 0,1 0,0 0,0 0,0 0,0 0,0 0,1 0,0 0,-1 0,1 0,0 0,1 0,-1 0,0 0,1-1,-1 1,1-1,0 1,0-1,0 1,0-1,0 0,1 0,-1 0,1-1,-1 1,1 0,0-1,-1 0,1 1,0-1,0 0,3 0,18 5,0-2,0-1,1-1,-1 0,1-2,-1-1,6-2,26 1,146 0,-200 2,0 0,1 0,-1 0,1 1,-1-1,0 1,1-1,-1 1,0 0,1 0,-1 0,0 0,0 0,0 1,0-1,0 1,0-1,0 1,-1 0,1-1,-1 1,1 0,-1 0,0 0,1 0,-1 1,0-1,0 0,-1 0,1 1,0-1,-1 0,1 1,-1-1,0 1,0-1,0 1,0-1,0 0,-1 2,-36 91,17-70,16-21,-1 1,1 0,-1 0,1 1,1-1,-1 1,1 0,0 0,0 0,1 0,0 0,0 1,0-1,0 7,22 14,-4-21</inkml:trace>
  <inkml:trace contextRef="#ctx0" brushRef="#br0" timeOffset="1232.306">2222 824,'-20'241,"11"236,9-401,0-76,1 2,0 0,-1 0,1-1,-1 1,0 0,1 0,-1 0,0 0,0 0,0 0,-1 0,1 0,0 0,-1 0,1 0,-1 0,0-1,0 1,1 0,-1 0,0-1,0 1,-1 0,1-1,0 1,-1-1,1 0,0 1,-1-1,0 0,1 0,-1 0,0 0,1 0,-1 0,-1 0,0-5,0 0,0 0,0 0,1 0,-1-1,1 1,0-1,1 1,-1-1,1 0,0 1,0-1,0 0,1 0,0 0,0 0,0 0,1-2,2-26,1 0,2 0,1 0,2 1,1 0,2 0,1 1,5-11,1 0,2 2,3 1,0 0,3 2,1 1,1 1,2 1,11-6,-24 24,0 0,1 2,1 1,1 0,-1 1,2 1,20-7,-39 17,0-1,0 1,0 0,1 0,-1 0,0 0,0 0,1 1,-1-1,0 1,1 0,-1 0,0 0,1 1,-1-1,0 1,0 0,1 0,-1 0,0 0,0 1,0-1,0 1,0-1,-1 1,1 0,0 0,-1 1,1-1,-1 0,0 1,0 0,0-1,0 1,0 0,-1 0,1 0,-1 0,0 0,1 3,-2 13,0-1,-1 0,-2 0,1 0,-2 0,-1 0,0 0,-1-1,0 0,-2 0,0-1,-1 0,-1 0,0-1,-1 0,0-1,-11 10,4-4,-1-1,0 0,-1-1,-1-2,-1 0,0-1,-1-1,-1-1,0-1,-11 3,-77 7,87-22</inkml:trace>
  <inkml:trace contextRef="#ctx0" brushRef="#br0" timeOffset="1613.6">2927 1162,'54'0,"0"-1,-1-4,0-1,0-3,0-2,7-5,-52 14,1 0,0-1,-1-1,1 1,-1-1,0-1,0 1,-1-1,1-1,-1 1,-1-1,1-1,-1 1,0-1,0 0,0 0,-1-1,-1 0,1 0,-1 0,-1 0,1-1,-1 1,-1-1,0 0,0 0,0 0,-2 5,-1 1,1-1,-1 1,1-1,-1 1,0-1,0 1,-1-1,1 1,-1 0,1 0,-1-1,0 1,0 1,-1-1,1 0,-1 0,1 1,-1-1,0 1,0 0,0 0,0 0,0 0,0 1,0-1,-1 1,1 0,-1 0,1 0,-1 0,-3 0,-3 0,-1-1,1 1,0 1,-1 0,1 1,-1 0,1 0,-1 1,1 0,-10 4,0 4,0 0,0 1,1 1,0 1,1 0,0 2,2 0,-1 1,2 0,-6 9,13-15,0 0,0 1,1 0,1 0,0 0,0 1,1 0,1 0,0 1,1-1,0 1,1 0,0-1,1 1,0 0,1 0,1 0,0 1,2-7,0 0,0-1,1 1,0-1,0 0,0 0,1 0,0 0,0-1,1 0,0 0,0 0,0-1,0 0,0 0,1 0,0-1,0 0,0 0,0-1,0 0,2 0,16 3</inkml:trace>
  <inkml:trace contextRef="#ctx0" brushRef="#br0" timeOffset="1980.703">3605 1219,'301'-278,"-281"268,-19 36,-3-20,0 0,1 0,-1 0,1 0,1 0,0 0,-1 0,2 1,-1-1,1 0,0 0,0 0,0 0,1 0,0-1,0 1,1 0,0-1,0 0,0 1,0-1,1 0,0-1,0 1,0-1,1 0,-1 0,1 0,0 0,0-1,0 0,1 0,2 1,10-3,0-1,0 0,0-1,0-2,0 1,0-2,-1 0,1-2,-1 0,0 0,-1-2,0 0,0-1,0 0,7-8,-10 10,-1-2,0 0,0 0,-1-1,0-1,-1 1,-1-2,1 1,-2-2,5-6,-3-1</inkml:trace>
  <inkml:trace contextRef="#ctx0" brushRef="#br0" timeOffset="2871.817">4959 767,'-31'4,"-1"2,1 1,0 1,0 2,1 1,1 1,0 2,-3 2,16-7,1 0,0 1,1 1,0 0,1 1,0 0,1 1,0 1,1 0,0 0,1 1,1 0,1 1,0 0,0 3,5-12,0 0,0 0,1 0,0 0,1 1,0-1,0 1,0-1,1 1,0-1,1 1,0-1,0 0,0 1,1-1,0 0,0 0,1 0,0 0,0 0,1 0,0-1,0 0,0 0,1 0,0 0,0-1,0 0,1 0,0 0,0 0,0-1,0 0,1-1,0 1,-1-1,1-1,3 1,14-1,1-1,-1-2,1 0,-1-2,0-1,1 0,-2-2,1-1,-1-1,0-1,0-1,-1-1,-1 0,14-11,27-13,-1-2,-2-3,-2-2,-2-3,39-41,-67 58,-1 0,-1-2,-2-1,-1-1,-1 0,-2-2,-2 0,0-1,-3-1,-1 0,4-21,-13 39,0 0,-1-1,-1 1,-1-1,0 1,-2-1,0 1,-1 0,-1-1,0 1,-2 0,0 0,-1 1,0 0,-2 0,0 0,-1 1,0 0,-1 1,-1 0,-1 0,0 1,-1 1,0 0,-1 1,0 0,-1 1,-5-2,8 7,0 0,-1 1,0 0,0 1,0 1,0 0,-1 0,1 1,-1 1,1 1,-1 0,0 0,1 1,-1 1,1 0,-1 1,1 1,0 0,0 1,-4 2,-3 2,1 1,1 1,0 1,0 0,1 2,1 0,0 0,1 2,0 0,1 1,1 0,-6 11,6-9,0 1,1 0,1 0,0 1,2 1,1 0,0 0,2 0,1 1,0 0,2 0,0 0,2 1,0-1,2 0,1 1,0-1,2 0,1 0,1 0,0-1,2 0,0 0,5 5,1-5,1 0,1-1,1-1,1 0,1-1,0-2,2 0,0-1,0 0,2-2,-1-1,2-1,0-1,0 0,20 4,-23-9,-7 0,1-2,1 1,-1-2,1 0,-1 0,1-2,0 0,0-1,13-1,-5-5</inkml:trace>
  <inkml:trace contextRef="#ctx0" brushRef="#br0" timeOffset="3124.645">5947 908,'-19'34,"-6"11</inkml:trace>
  <inkml:trace contextRef="#ctx0" brushRef="#br0" timeOffset="3394.814">5947 541,'0'0</inkml:trace>
  <inkml:trace contextRef="#ctx0" brushRef="#br0" timeOffset="3549.828">6483 711,'-87'31,"73"-23,0-1,0 0,0 0,0 2,1-1,1 2,0 0,0 0,1 1,0 0,0 1,2 1,0-1,0 1,1 1,0 0,1 0,1 0,1 1,0 0,-1 4,6-14,0 0,0 0,1 0,-1 0,1 0,0 0,1 0,-1-1,1 1,0 0,0-1,0 0,1 1,-1-1,1 0,0 0,1 0,-1-1,0 1,1-1,0 0,0 0,0 0,0 0,0-1,1 1,-1-1,1 0,10 4,-1-1,1-1,0 0,0 0,0-2,1 0,-1 0,7-2,-4 0,0-1,-1 0,1-2,0 0,-1-1,0-1,0 0,0-2,-1 0,0 0,0-2,-1 0,0 0,7-7,-4 1</inkml:trace>
  <inkml:trace contextRef="#ctx0" brushRef="#br0" timeOffset="4116.384">6991 767,'-6'14,"1"-1,0 1,0 0,2 0,-1 0,2 0,0 1,1-1,0 1,1-1,1 1,0-1,1 1,1-1,0 0,1 2,-2-13,0 1,-1-1,2 0,-1 0,0 0,1 0,-1 0,1-1,0 1,0-1,0 0,0 0,0 0,0 0,0 0,1-1,-1 1,1-1,-1 0,1 0,0 0,-1-1,1 1,0-1,0 0,-1 0,1 0,0-1,0 1,-1-1,1 0,3-1,114-50,-113 48,205-149,-165 114,-48 39,0-1,0 1,0-1,0 1,0-1,1 1,-1-1,0 1,0 0,1-1,-1 1,0-1,0 1,1 0,-1-1,0 1,1 0,-1-1,0 1,1 0,-1-1,1 1,-1 0,1 0,-1 0,1-1,-1 1,0 0,1 0,-1 0,1 0,-1 0,1 0,-1 0,1 0,-1 0,1 0,-1 0,1 0,-1 0,1 0,-1 1,1-1,-1 0,1 0,-1 0,0 1,1-1,-1 0,0 1,1-1,-1 0,1 1,-1-1,0 0,0 1,1-1,-1 1,0-1,0 1,1-1,-1 0,0 1,0-1,0 1,0 0,-7 35,6-35,-9 30,8-27,0 0,0 0,0 0,0 0,1 0,0 1,0-1,0 0,1 1,-1-1,1 1,0-1,0 0,1 1,-1-1,1 1,0-1,0 0,0 1,1-1,-1 0,1 0,0 0,1 0,-1 0,1 0,3 2,0 0,0 0,1 0,0-1,0 0,0-1,0 1,1-1,-1-1,1 1,0-1,1-1,-1 0,0 0,1 0,-1-1,1 0,-1-1,1 0,-1 0,1-1,-1 0,1-1,1 0,13-3,0-1,0-1,0-2,-1 0,0-1,-1-1,0-1,2-3,12-7,-1-2,-2-2,0 0,-1-3,-2 0,-1-2,1-4,-11 10,-2 0,0-1,-2-1,0 0,-2-1,-2-1,0 0,-2 0,-1-1,-1 0,-2 0,-1 0,-1-6,-1 20,1 0,0 0,-1-1,-1 1,-1 0,0-1,-1 1,-1 0,0 0,-2 0,1 1,-2-1,0 1,-4-5,8 16,-1 1,1 0,-1-1,0 1,0 0,0 1,-1-1,1 1,-1-1,1 1,-1 0,0 0,0 1,0-1,0 1,0 0,0 0,0 0,0 0,-1 1,1 0,0 0,0 0,-1 0,1 1,0-1,0 1,0 0,0 1,0-1,0 0,0 1,0 0,0 0,0 1,-8 4,-1 1,1 1,0 0,1 0,0 1,0 1,1 0,1 0,-6 8,-1 12,0 0,3 1,0 1,2 0,1 1,2 0,2 0,0 1,1 34,1-42,1 1,2 0,1 0,1 0,1 0,2 0,1 0,1-1,1 1,1-2,1 1,2-1,1-1,1 0,1 0,12 15,31-3,-37-33</inkml:trace>
  <inkml:trace contextRef="#ctx0" brushRef="#br0" timeOffset="5050.726">8967 711,'-35'-1,"1"1,0 2,0 1,0 2,0 2,0 0,-4 4,9-4,23-5,-142 45,141-44,1 0,-1 1,0-1,1 1,0 1,0-1,0 1,1 0,-1 0,1 1,0 0,1 0,-1 0,1 0,1 1,-1-1,1 1,0 0,0 2,2-5,0-1,1 0,-1 1,1-1,0 1,0-1,0 1,0-1,0 0,1 1,0-1,0 0,0 1,0-1,0 0,1 0,-1 0,1 0,0 0,0 0,0 0,0-1,0 1,1-1,-1 1,1-1,0 0,-1 0,1 0,0 0,0-1,0 1,3 0,3 2,0-1,0-1,0 1,0-1,1-1,-1 0,0 0,1 0,-1-2,1 1,-1-1,1 0,35-10,0-2,-1-2,-1-2,0-2,-1-2,-1-1,-1-2,-2-2,0-2,19-18,-56 45,-1 0,1 0,-1 0,1-1,0 1,-1 0,1 0,0 0,0 0,0 0,0 0,0 0,0 0,0 1,0-1,0 0,0 1,1-1,-1 1,0-1,0 1,1-1,-1 1,0 0,0 0,1-1,-1 1,0 0,1 0,-1 0,0 1,1-1,-1 0,0 0,1 1,-1-1,0 1,0-1,1 1,-1 0,0-1,0 1,0 0,0 0,0 0,0 0,0-1,0 1,0 1,-1-1,2 0,-9 101,1-68,1-7,1-9,1 0,1 0,1 0,0 0,1 0,1 0,0 0,3 5,-1-18,0 1,0 0,1-1,0 0,0 0,0 0,1-1,-1 1,1-1,0 0,1 0,-1-1,1 1,-1-1,1 0,0-1,0 0,0 0,0 0,1 0,-1-1,0 0,1-1,-1 1,1-1,-1 0,1-1,-1 0,1 0,-1 0,0-1,5-1,28-10,-2-2,0-1,-1-2,0-1,-2-2,0-2,-1 0,11-13,-11 7,0-1,-2-2,-1-1,-1-1,-2-2,-2 0,15-30,-34 57,0-1,0 1,-1-1,-1 0,1 0,-2 0,1-1,-2 1,1-1,-1 0,-1 0,0 0,0-4,-2 13,1 0,-1 0,1 0,-1 0,0 0,0 1,0-1,0 0,0 1,0-1,0 1,-1-1,1 1,-1-1,1 1,-1 0,1 0,-1 0,0 0,1 0,-1 0,0 0,0 0,0 1,0-1,0 1,1-1,-1 1,0 0,0 0,0 0,0 0,0 0,0 0,-1 1,-69 15,59-13,1 1,0 1,0 0,0 1,0 0,1 0,0 2,1-1,-1 1,2 1,-1 0,1 0,0 1,1 0,0 0,1 1,0 0,1 0,0 1,0 0,2 0,-1 0,1 2,5-8,0 0,1 0,0 0,0-1,0 1,1 0,-1-1,1 0,1 1,-1-1,1 0,0-1,0 1,0-1,0 0,1 0,0 0,0 0,0-1,0 0,1 0,-1 0,1-1,18 14,9 7,-15-13,1 1,-2 0,1 1,-2 1,0 1,0 0,-1 1,-1 1,-1 0,0 1,-1 0,-1 1,0 0,-2 1,0 0,-1 1,-1 0,4 15,-7 39,12 51,-14-122,-1-1,1 1,0 0,-1 0,1-1,0 1,0-1,1 0,-1 1,1-1,-1 0,1 0,-1-1,1 1,0-1,0 1,0-1,0 0,0 0,0 0,0 0,0-1,1 1,2-1,16 3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0,'-4'24,"-3"13,1 4,6-4,3-4,1-7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0,'-10'6,"0"-1,0 1,1 1,0 0,0 0,0 0,1 1,0 1,1-1,-1 1,2 1,-1-1,2 1,-1 0,1 1,1-1,-1 4,5-9,2 0,-1 0,0 0,1 0,0 0,0-1,1 1,-1-1,1 1,0-1,0 0,1 0,-1 0,1-1,0 1,0-1,0 0,0 0,0 0,1 0,-1-1,1 0,0 0,0 0,0 0,2-1,30 20,-32-18,0 0,-1 1,1 0,-1 0,0 0,0 0,0 1,-1-1,1 1,-1 0,0 0,-1 1,1-1,-1 0,0 1,0-1,-1 1,0 0,0 0,0-1,0 1,-1 0,0 0,-1 0,1 0,-1 0,0-1,0 1,-1 0,0-1,0 1,0-1,-1 0,1 1,-1-1,-1 0,-2 4,-2 1,0 0,-1 0,0-1,-1 0,0-1,0 0,0 0,-1-1,0-1,-1 0,0 0,0-1,0 0,0-1,-1-1,1 0,-1-1,0 0,-4 0,-7-5,6-2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3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15,'-16'-4,"-1"0,1 1,-1 1,1 1,-1 1,0 0,1 1,-1 0,1 2,-1 0,1 0,0 2,0 0,1 1,0 0,0 2,0 0,1 0,0 1,0 1,1 0,-3 4,7-2,2 1,-1 0,2 0,0 0,0 1,2-1,-1 1,2 1,0-1,0 0,2 1,0 0,0 3,1-14,0 0,1 0,-1-1,1 1,0 0,-1-1,2 1,-1-1,0 1,1-1,0 1,-1-1,1 0,1 0,-1 0,0 0,1 0,-1-1,1 1,0-1,0 1,0-1,0 0,0 0,1 0,-1-1,1 1,-1-1,1 0,-1 0,1 0,0-1,-1 1,1-1,0 1,-1-1,1-1,0 1,0 0,-1-1,1 0,0 0,2-1,24-8,0-1,-1-2,0-1,-1-1,-1-1,0-2,-2-1,0-1,0 0,-2-2,-1-1,-1-1,1-3,15-5,-36 32,-1-1,1 1,0 0,-1 0,1-1,0 1,-1 0,1 0,0 0,0 0,-1 0,1 0,0 0,-1 0,1 0,0 0,-1 1,1-1,0 0,-1 0,1 1,0-1,-1 0,1 1,-1-1,1 1,0-1,-1 0,1 1,-1-1,0 1,1 0,-1-1,1 1,-1-1,0 1,1 0,-1-1,0 1,0 0,1-1,-1 1,0 0,0-1,0 1,0 0,0-1,0 1,0 0,0 0,0-1,0 1,-1 0,1-1,0 1,0 0,-1-1,1 1,0-1,-1 1,1 0,-1-1,1 1,0-1,-1 1,-7 44,5-34,1-1,0 1,0-1,1 1,0 0,1 0,1 0,-1 0,2-1,-1 1,2 0,-1-1,3 5,6 7,-1-3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1 565,'82'-157,"-18"47,5-31,-69 140,0 0,0 0,0 0,0 1,0-1,0 0,0 0,0 0,0 1,0-1,0 0,1 0,-1 1,0-1,1 0,-1 0,0 1,1-1,-1 0,1 1,-1-1,1 1,-1-1,1 0,-1 1,1-1,0 1,-1 0,1-1,0 1,-1-1,1 1,0 0,0-1,-1 1,1 0,0 0,0 0,-1 0,1 0,0 0,0 0,0 0,-1 0,1 0,0 0,0 0,0 0,-1 1,1-1,0 0,-1 1,1-1,0 0,0 1,-1-1,1 1,-1-1,1 1,-1 0,1-1,0 1,-1-1,0 1,1 0,-1-1,1 1,-1 0,10 49,-11-44,1-1,0 1,0 0,0 0,1-1,0 1,0 0,1-1,-1 1,1-1,0 0,1 1,-1-1,1 0,0 0,0-1,1 1,-1-1,1 1,0-1,0 0,1-1,-1 1,1-1,0 0,0 0,0 0,0 0,0-1,1 0,-1 0,1-1,0 1,0-3,0 1,0-1,0 0,0-1,0 1,0-1,-1 0,1-1,-1 1,1-1,-1 0,0 0,0-1,0 0,-1 0,1 0,-1 0,0-1,0 1,-1-1,1 0,-1 0,0-1,0 1,1-4,57-62,-45 62</inkml:trace>
  <inkml:trace contextRef="#ctx0" brushRef="#br0" timeOffset="265.799">1073 1,'-57'20,"35"-14,0 1,1 1,0 0,1 2,-1 1,2 0,0 1,0 1,1 1,-3 4,17-14,1-1,0 1,0-1,0 1,0 0,0 0,1 0,0 1,0-1,0 0,0 1,1-1,0 1,0 0,0-1,0 1,1 0,0 0,0 0,0-1,0 1,1 0,0 0,0-1,0 1,1-1,-1 1,1-1,0 1,0-1,1 0,-1 0,1 0,0 0,0-1,1 1,-1-1,0 1,1-1,0-1,0 1,0 0,0-1,2 1,17 6,1 0,0-2,1 0,-1-2,1-1,1-1,1-1,-11-2,0-1,-1-1,0 0,1-1,-1-1,0 0,0-1,6-3,1-1</inkml:trace>
  <inkml:trace contextRef="#ctx0" brushRef="#br0" timeOffset="583.959">1299 311,'24'4,"0"-1,0-1,0-2,0 0,0-2,0 0,0-2,-1 0,1-2,-1-1,0 0,-1-2,13-7,-27 11,-1 0,0 0,-1-1,1 1,-1-2,0 1,0-1,-1 0,0 0,0 0,-1-1,0 0,0 0,-1 0,1 0,-2 0,0-1,0 1,1-8,-3 14,-1-1,1 0,0 1,-1-1,0 1,0-1,1 0,-2 1,1 0,0-1,0 1,-1 0,1 0,-1-1,0 1,1 0,-1 1,0-1,0 0,-1 1,1-1,0 1,0-1,-1 1,1 0,-1 0,1 0,-1 0,1 1,-1-1,1 1,-1-1,-2 1,-2-1,-1 1,1-1,0 1,-1 1,1 0,0 0,-1 0,1 1,0 0,0 0,-6 3,1 2,1-1,-1 1,1 1,1 0,-1 1,2 0,-1 0,1 1,1 1,-1-1,2 1,0 1,0-1,1 1,0 0,1 0,1 1,0 0,0 0,1 0,1 0,0 0,1 1,1-1,0 0,0 1,1-1,1 0,0 0,1 1,1-2,0 1,1 0,0-1,0 0,2 0,-1 0,1-1,1 0,0-1,1 1,0-1,0-1,5 3,8 1,1-1,0 0,1-2,0-1,0-1,1-1,5 0,-3 0,3 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842 91,'-8'-9,"-1"1,0 0,-1 1,1 0,-1 0,-1 1,1 0,-1 1,0 0,0 1,-1 0,1 1,-1 0,0 1,0 0,0 1,-5 0,-15-1,0 2,-1 1,1 1,0 2,0 1,0 2,1 1,-9 4,-2 4,1 3,0 0,2 3,-12 10,47-30,0 0,1 0,-1 1,1-1,-1 1,1 0,0 0,0 0,1 1,-1-1,1 0,-1 1,1 0,0 0,1 0,-1 0,0 0,1 0,0 0,0 0,1 0,-1 1,1-1,0 0,0 0,0 1,0-1,1 0,0 0,-1 1,2-1,-1 0,0 0,1 0,0 0,0-1,0 1,1 0,-1-1,1 1,-1-1,1 0,0 0,2 1,144 79,-57-38,-76-37,0 1,0 0,-1 1,0 1,-1 1,0 0,-1 0,0 1,-1 1,-1 0,0 1,-1 0,0 0,0 3,-7-14,0 1,0 0,0 0,-1 0,0 0,0 0,0 1,0-1,-1 0,0 1,0-1,0 1,-1 0,0-1,0 1,0 0,-1-1,0 1,0-1,0 1,-1-1,0 0,0 1,0-1,0 0,-1 0,0 0,0-1,0 1,-2 0,-18 17,-1-1,-1-2,-1 0,0-2,-1-1,-1-1,-1-1,0-2,-1 0,0-2,0-2,-1-1,0-1,-1-1,1-2,-1-1,-10-2,21-4,28-4,34-9,118-40,-126 44</inkml:trace>
  <inkml:trace contextRef="#ctx0" brushRef="#br0" timeOffset="249.008">1152 599,'-19'33,"-11"17,-1 3,1-1,4-5,8-7,11-9,12-5,10-7,2-7</inkml:trace>
  <inkml:trace contextRef="#ctx0" brushRef="#br0" timeOffset="504.412">1068 91,'19'29,"7"14,-2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4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34,'80'350,"-78"-346,-2 3,1-1,0 0,1 0,0 1,0-1,0-1,1 1,0 0,0-1,0 1,0-1,1 0,0 0,0 0,1 0,-1-1,1 0,0 0,0 0,1-1,-1 1,1-1,3 1,-3-6,0 0,-1-1,1 0,-1 0,1 0,-1-1,-1 0,1 0,0 0,-1-1,0 1,0-1,0 0,0 0,-1 0,0-1,0 1,-1-1,1 0,-1-1,5-6,18-33,-3-1,-2 0,-2-2,-2 0,5-32,-11 7,-10 63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3 916,'0'3,"-1"-1,1 1,0 0,-1-1,1 1,0-1,1 1,-1 0,0-1,1 1,0 0,-1-1,1 1,0-1,0 0,0 1,1-1,-1 0,1 0,-1 1,1-1,0 0,-1 0,1-1,0 1,0 0,1-1,-1 1,0-1,0 0,1 0,-1 1,1-2,-1 1,1 0,-1 0,1-1,-1 1,1-1,0 0,-1 0,1 0,0 0,-1-1,1 1,12-4,-1 0,0-1,0-1,0 0,-1-1,0 0,0-1,-1 0,0-1,0-1,-1 0,4-5,-8 9,-1 0,-1 0,1-1,-1 1,0-1,-1-1,1 1,-2-1,1 1,-1-1,0 0,0 0,-1-1,0 1,-1 0,0-1,0 1,-1-1,0 1,-1-9,0 15,-1-1,1 1,-1 0,1-1,-1 1,0 0,0 0,0 0,0 1,0-1,0 0,0 1,-1 0,1-1,0 1,-1 0,1 0,-1 0,0 0,1 1,-1-1,0 1,1 0,-1-1,0 1,1 0,-1 1,0-1,0 0,1 1,-3 0,-78 34,70-25,0 0,1 1,1 1,0 0,1 0,0 1,0 0,2 1,0 0,0 0,1 1,1 0,1 0,0 0,0 1,2 0,0 0,1 0,1 1,1-11,1 0,0 1,0-1,0 0,1 0,0 0,0 0,1-1,-1 1,1 0,1-1,-1 0,1 0,0 0,0 0,0-1,1 1,-1-1,1 0,0-1,0 1,1-1,-1 0,1 0,-1 0,1-1,0 0,0 0,0-1,5 1,8 2,0-2,0 0,0-1,0-1,1-1,-1 0,0-2,0 0,9-4,23-10,-1-2,-2-3,0-1,-1-3,-1-2,40-32,-85 59,196-139,-115 117,-107 23,15 0,0-1,-1 1,1 1,0 0,-1 0,1 1,0 0,0 1,0 0,1 1,-1 0,1 0,0 1,0 0,0 1,-5 4,9-5,1 0,-1 0,1 1,0-1,0 1,0 0,1 0,0 0,0 1,1-1,0 1,0 0,0-1,1 1,0 0,0 0,1 0,-1 0,2 0,-1 0,1 0,0 0,0-1,1 1,0 0,0-1,1 1,0-1,0 1,0-1,1 0,0-1,0 1,0-1,1 0,0 0,0 0,0 0,1-1,6 3,-1-1,1 0,1-1,-1 0,1-1,0-1,0 0,0 0,0-1,0-1,1 0,-1-1,0-1,1 0,-1-1,0 0,8-3,12-4,0-2,-1-1,0-2,-1-1,-1-1,8-7,153-111,-150 101,-2-3,-2-1,-1-1,-1-2,-3-1,21-37,-27 35,-3-1,-1-2,-2 0,-3-1,-1-1,-3-1,-2 0,-2 0,0-11,-8 51,0 4,-1 1,1-1,-1 1,1 0,-1-1,0 1,-1-1,1 1,-1-1,0 1,0 0,0-1,-1 1,1 0,-1 0,0 0,0 3,0 1,1 0,-1 0,1 0,-1 0,1 0,-1 1,1-1,-1 0,1 1,0-1,-1 1,1-1,-1 1,1 0,0 0,-1 0,1-1,0 1,0 0,0 1,0-1,0 0,0 0,0 0,0 1,0-1,1 0,-1 1,0-1,1 0,-1 1,1-1,0 1,-1-1,1 1,0-1,0 1,0-1,0 1,0-1,0 1,0 0,-54 391,44 53,39-126,-12-236,-7-111,-14-169,-2 168</inkml:trace>
  <inkml:trace contextRef="#ctx0" brushRef="#br0" timeOffset="248.262">1528 578,'14'-5,"10"-1,5-1,8 2,2 2,4 1,4 0,-1 2,2 0,-3 0,0 0,-2 1,-4-1,1 0,-6 5,-9 2</inkml:trace>
  <inkml:trace contextRef="#ctx0" brushRef="#br0" timeOffset="521.358">2430 635,'-17'21,"0"2,1 0,2 0,0 2,2 0,0 0,2 1,1 0,1 1,1 0,0 12,7-33,0-1,0 1,0-1,1 0,0 1,0-1,1 0,-1 0,1 0,0 0,1 0,-1 0,1 0,0-1,0 1,0-1,1 0,-1 0,1 0,0-1,0 1,1-1,-1 0,1 0,-1 0,1-1,0 1,0-1,0-1,0 1,0-1,1 1,-1-2,0 1,1 0,-1-1,0 0,1-1,-1 1,1-1,-1 0,0 0,0 0,0-1,1 0,6-3,0-1,-1 0,0-1,0 0,0 0,-1-1,0-1,-1 1,0-2,0 1,-1-1,0-1,-1 1,0-1,-1-1,0 1,-1-1,3-8,20-123,-28 137,0 0,0 0,0 0,0 0,-1 0,0 0,-1 0,1 1,-1-1,0 0,0 1,-1-1,0 1,0 0,0 0,0 0,-1 0,0 1,0-1,0 1,-1 0,-4-3,6 5,0 0,0 0,-1 1,1 0,-1 0,1 0,-1 0,1 0,-1 1,1-1,-1 1,0 0,1 0,-1 1,0-1,1 1,-1-1,1 1,-1 0,1 1,-3 0,-19 10</inkml:trace>
  <inkml:trace contextRef="#ctx0" brushRef="#br0" timeOffset="818.309">2910 1142,'7'-41,"-4"11,1 1,1 0,2 0,1 1,1 0,1 0,2 1,0 1,2 0,1 0,2 1,6-5,3 1,0 2,1 0,2 2,28-19,-56 44,1-2,1-1,-1 1,1 0,0 0,0 1,0-1,0 1,0-1,0 1,1 0,-1 0,0 1,0-1,1 0,-1 1,1 0,-1 0,0 0,1 0,2 1,6 7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92 173,'-15'30,"0"1,3 0,0 1,2 1,2 0,0 0,3 0,0 2,5-31,-1 0,1 0,0 0,0 0,0 0,1 0,-1 0,1 0,0 0,0 0,0 0,1 0,-1-1,1 1,0 0,0-1,0 0,1 1,-1-1,1 0,0 0,-1 0,2-1,-1 1,0-1,0 1,1-1,-1 0,1 0,0-1,-1 1,1-1,0 0,0 0,0 0,0 0,1-1,12 0,0-2,1 0,-1-1,0 0,-1-1,1-2,-1 1,0-2,0 0,0-1,-1 0,0-2,-1 1,0-2,-1 0,0 0,-1-2,0 1,-1-1,4-6,16-11,-31 29,1-1,-1 1,1 0,0 0,-1 0,1 0,0 0,0 0,-1 0,1 0,0 0,0 1,0-1,0 0,0 0,0 1,0-1,1 1,-1-1,0 1,0 0,0-1,1 1,-1 0,0 0,0-1,1 1,-1 0,0 0,0 1,1-1,-1 0,0 0,0 1,0-1,1 0,-1 1,0-1,0 1,0 0,0-1,0 1,0 0,0 0,0-1,0 1,0 0,0 0,-1 0,1 0,0 1,14 33,-13-27,0-1,1 0,0 0,0 0,1 0,0-1,0 0,1 1,-1-1,1-1,1 1,-1-1,1 0,0 0,0 0,1 0,1-2,-1 0,0 0,1-1,-1 0,1 0,-1 0,1-1,0 0,0-1,0 0,0 0,-1-1,1 0,0 0,0-1,-1 0,1 0,-1 0,0-1,0-1,0 1,0-1,2-2,10-5,-1-2,-1 0,0-2,-1 0,0 0,-1-1,10-16,-15 20,-1 0,0-1,-1 0,-1-1,0 0,0 0,-2 0,0-1,0 0,-2 0,0 0,1-13,-5 15,-3 7</inkml:trace>
  <inkml:trace contextRef="#ctx0" brushRef="#br0" timeOffset="565.274">1306 341,'24'-2,"0"-1,-1-1,1-1,-1-2,0 0,0-1,-1-1,0-1,-1-2,0 0,-1-1,0 0,-1-2,-1 0,15-17,-29 30,-1-1,0-1,0 1,0 0,-1-1,1 1,-1-1,0 0,0 0,0 1,0-2,-1 1,1 0,-1 0,0 0,0-1,-1 1,0 0,1-1,-1 1,-1 0,1-1,0 1,-1 0,0-1,0 1,-1 0,1 0,-1 0,0 0,0 0,0 0,0 1,-1-1,1 0,-1 1,0 0,0 0,0 0,-1 0,1 0,-1 1,0 0,-2-2,-1 2,0 0,-1 1,1 0,0 1,0-1,-1 1,1 1,0-1,-1 1,1 0,0 1,0 0,0 0,0 1,0-1,1 2,-1-1,1 1,0 0,0 0,0 0,0 1,1 0,0 0,-5 6,-1 1,0 1,1 1,1 0,0 0,1 1,0 0,1 0,1 1,0 0,-2 16,5-19,1 0,1 0,0 0,1 0,0 0,1 0,1 1,0-1,1-1,0 1,1 0,0-1,1 1,0-1,1-1,0 1,1-1,1 0,0 0,0-1,1 0,0-1,1 0,-1 0,2-1,0 0,0-1,6 3,-5-4,0-1,1-1,0 0,0-1,0 0,0-1,0-1,0 0,1 0,-1-2,0 1,1-2,0 0,16-4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4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429 74,'-5'-6,"0"0,0 0,-1 0,0 1,0 0,0 0,0 1,-1 0,0 0,0 0,0 1,0 0,-1 0,1 1,-1 0,0 0,0 1,1 0,-1 0,0 1,0 0,0 1,0-1,0 1,1 1,-1-1,0 2,1-1,-1 1,1 0,0 0,0 1,0 0,1 0,-1 1,1 0,0 0,-2 2,-4 2,-1 1,2 0,-1 1,2 0,-1 0,1 2,1-1,0 1,1 0,1 1,0 0,0 0,2 0,0 1,0 0,1 0,1 0,1 1,-1 14,2-11,0 0,1 1,1-1,1 0,1 0,1 0,0 0,4 8,-3-20,1-1,0 0,0 0,0 0,1-1,0 0,0 0,0 0,0-1,1 0,0-1,-1 0,1 0,1-1,-1 0,0 0,0 0,1-1,-1-1,1 0,-1 0,1 0,-1-1,3-1,25-3,-1-1,0-2,0-2,0-1,-1-1,-1-2,6-5,1 2,-1 0</inkml:trace>
  <inkml:trace contextRef="#ctx0" brushRef="#br0" timeOffset="401.335">1332 18,'-15'4,"-16"2,0 1,1 1,0 2,0 2,1 0,0 2,1 1,1 1,1 2,0 0,1 2,1 1,-21 23,41-38,-10 9,2 1,0 0,1 1,1 1,0 0,2 0,0 1,-3 9,11-23,0-1,0 1,1-1,-1 0,1 1,0-1,0 0,0 1,1-1,0 0,-1 0,1 0,1 0,-1-1,1 1,-1 0,1-1,0 0,0 0,1 0,-1 0,0 0,1-1,0 1,0-1,0 0,0 0,0 0,0-1,0 1,0-1,1 0,-1-1,0 1,1-1,-1 1,1-1,-1-1,1 1,-1-1,0 1,1-1,-1 0,3-2,19-4,-1-2,0-1,-1-1,0-1,0-1,-1-1,-1 0,-1-2,7-7,321-284,-335 298,-13 16,-16 28,10-25,0 2,1-1,0 1,1 0,0 0,0 1,2-1,-1 0,2 1,-1-1,2 1,0 0,4 12</inkml:trace>
  <inkml:trace contextRef="#ctx0" brushRef="#br0" timeOffset="885.619">1896 384,'145'-213,"-145"211,1 0,0 0,0 0,0 1,0-1,0 0,0 1,0-1,1 0,-1 1,1 0,-1-1,1 1,-1 0,1 0,0 0,-1 0,1 0,0 0,0 0,0 0,0 1,0-1,0 1,0 0,0-1,0 1,0 0,0 0,0 0,0 1,0-1,0 0,0 1,0-1,-1 1,1 0,0-1,0 1,0 0,-1 0,1 0,0 1,-1-1,1 0,-1 1,1-1,-1 0,0 1,1 0,29 104,-10-19,-19-81,1 0,0-1,0 1,0-1,1 0,-1 1,1-2,0 1,1 0,-1-1,1 0,0 0,0 0,1-1,-1 0,1 0,-1 0,1 0,0-1,0 0,0 0,0-1,0 0,1 0,-1 0,0-1,0 0,1 0,6 0,0-1,-1 0,1-1,0 0,0-1,-1-1,0 0,0 0,0-1,0-1,-1 0,0 0,0-2,0 1,-1-1,7-7,9-10,-1-2,-1 0,-1-2,-2-1,5-8,76-134,-92 158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1:21.9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142 125,'32'49,"-13"-25,1-1,1-1,0-1,2 0,1-2,0 0,1-2,1-1,5 1,239 84,14-36,3-44,-214-11,1-3,0-4,0-3,29-4,232-47,66-9,-99 29,262 32,-551 0,0-1,1 1,-1 1,0 1,0 0,0 0,0 1,0 1,-1 0,0 1,0 0,0 1,-1 0,0 1,-1 0,1 1,-1 0,-1 1,0 0,0 0,-1 1,-1 0,2 3,36 42,-13-91,-23 19,1 0,0 1,1 1,1 0,0 0,1 1,0 0,1 2,1-1,0 2,0 0,5-2,16-8,0 2,2 1,0 1,0 3,2 1,7 0,150-25,29 8,-85 18,-73 2,1 2,0 3,0 3,17 4,33-1,-63-3,142 13,0 23,-57-12,84 11,-198-29,0-2,0 0,1-2,-1 0,0-2,0-2,0 0,11-4,26-10,0-2,-1-4,-1-2,-1-3,-1-2,16-15,-46 28,-21 14,-1-1,1 0,-1-1,0 1,0-2,-1 1,1-1,-1 0,-1-1,1 1,-1-2,0 1,0 0,-1-1,0 0,-1 0,0-1,0 0,-3-7</inkml:trace>
  <inkml:trace contextRef="#ctx0" brushRef="#br0" timeOffset="5749.761">1 1706,'176'-37,"-162"35,0 0,0-1,0-1,0 0,0-1,-1 0,0-1,0-1,0 0,-1-1,0 0,-1-1,0 0,10-10,-26 64,1 19,2 0,4 0,2 0,5 14,-3-26,-2 0,-3 0,-1 0,-3 0,-3 0,-1-1,-3 0,-15 46,18-119,9-19,1 1,1 0,3 0,1 0,2 1,2 0,1 1,11-21,1 0,1 1,4 1,1 2,3 1,3 1,30-33,-41 56,-13 13,0 1,1 0,1 1,0 1,1 0,0 1,1 1,1 1,0 0,11-4,-25 14,1 0,-1 0,1 1,0 0,-1-1,1 2,0-1,-1 0,1 1,0 0,-1 0,1 0,-1 1,1 0,-1 0,0 0,0 0,0 0,0 1,0 0,0 0,-1 0,0 0,1 0,-1 1,0 0,-1-1,1 1,0 0,-1 0,0 1,0-1,-1 0,1 1,-1-1,0 1,0 0,0-1,-1 1,1 0,-1-1,0 1,-1 2,5 23,-2 0,-1 0,-2 0,-1 0,-1-1,-1 1,-2 0,-1-1,-1 0,-1-1,-2 0,-1 0,-1-1,-4 4,8-16,-1 0,-1 0,0-1,-1-1,0 0,-1 0,-1-1,0-1,0 0,-1-1,0-1,-1 0,0-1,-1-1,1-1,-1 0,-1-1,1 0,-1-2,-5 1,19-5,-1 0,0 0,1-1,-1 1,1-1,0 0,0 0,0-1,0 1,0-1,0 1,0-1,1-1,0 1,-1 0,1-1,0 0,1 1,-1-1,1 0,0-1,-1 1,2 0,-1-1,1 1,-1-1,1 1,0-1,1 1,-1-1,1 0,0 1,0-1,1 0,-1 1,1-1,0 0,0 1,0-1,1 1,0-1,0 1,0 0,0 0,3-3,8-19</inkml:trace>
  <inkml:trace contextRef="#ctx0" brushRef="#br0" timeOffset="6488.996">1891 1593,'-32'1,"0"1,0 2,0 1,1 1,0 2,0 1,0 1,2 2,-1 1,2 2,-11 7,29-16,0 1,0 0,1 1,0 0,1 1,0-1,0 2,1-1,0 1,0 0,1 0,1 1,0 0,0 0,1 0,1 1,-1-1,2 1,0 0,0 0,1 0,1 4,0-13,1 1,0 0,0-1,1 1,-1-1,1 0,-1 1,1-1,0 0,0 0,1 0,-1 0,1 0,-1 0,1-1,0 0,0 1,0-1,0 0,1 0,-1-1,0 1,1-1,-1 1,1-1,0 0,-1 0,1-1,0 1,-1-1,1 0,0 0,0 0,-1 0,1-1,0 0,-1 1,1-1,0-1,-1 1,1 0,-1-1,0 0,1 0,-1 0,0 0,0 0,0 0,0-2,27-16,-2-1,0-2,-1-1,-1-1,-1-2,2-1,185-194,-210 220,-1 1,0-1,-1 0,1 0,0 0,1 1,-1-1,0 1,0-1,1 1,-1-1,1 1,-1 0,1-1,0 1,-1 0,1 0,0 0,0 1,0-1,0 0,0 1,0-1,0 1,0-1,0 1,0 0,0 0,0 0,0 0,0 0,0 1,0-1,0 1,-1-1,1 1,0 0,0-1,0 1,0 0,-1 0,2 1,-1 8,-1 0,0 1,-1-1,0 0,-1 0,0 1,-1-1,0 0,0 0,-1 0,0-1,-1 1,0 1,-6 18,7-23,0 0,1 0,-1 1,1-1,1 1,-1 0,1-1,0 1,1 0,-1 0,1-1,1 1,-1 0,1 0,0 0,1-1,0 1,0-1,0 1,1-1,0 0,0 0,0 0,1 0,0 0,0-1,1 0,1 2,5-2,-1 0,1-1,-1-1,1 0,0-1,1 0,-1 0,0-1,0 0,1-1,-1-1,0 0,1 0,-1-1,0-1,0 1,0-2,-1 0,1 0,-1-1,0 0,0 0,0-2,6-4,13-6,-1-1,0-1,-1-2,-2 0,0-2,-1 0,-1-2,-2 0,0-2,-2 0,-1-2,-1 0,6-17,-19 38,36-103,-39 108,0 1,0-1,-1 0,0 0,1 0,-1 1,0-1,0 0,-1 0,1 0,-1 0,1 1,-1-1,0 0,0 1,0-1,0 1,0-1,-1 1,1-1,-1 1,0 0,0 0,0-1,0 1,0 1,0-1,0 0,0 0,-1 1,1 0,-1-1,1 1,-1 0,0 0,1 0,-1 1,0-1,-5 1,-1-1,1 2,0-1,0 1,-1 1,1 0,0 0,0 0,0 1,1 0,-1 0,1 1,0 0,0 1,0-1,0 1,1 1,0-1,0 1,0 0,1 1,-1-1,2 1,-1 0,-3 7,7-12,1-1,-1 1,0 0,1-1,-1 1,1 0,-1 0,1 0,0-1,0 1,0 0,0 0,0 0,0 0,0-1,1 1,-1 0,1 0,-1 0,1-1,0 1,0 0,0-1,0 1,0-1,0 1,0-1,0 1,0-1,1 0,-1 0,1 0,-1 1,1-1,-1 0,1-1,-1 1,1 0,0 0,1 0,80 19,-73-19,16 3,-19-5,-1 1,0 0,0 0,0 1,0 0,0 0,0 0,0 1,0-1,0 1,-1 1,1-1,-1 1,1 0,-1 1,0-1,0 1,-1 0,1 0,-1 0,0 1,0-1,0 1,0 0,-1 0,0 1,0-1,1 4,-1 8,-1-1,-1 1,0 0,-1 0,-1-1,-1 1,0 0,-1-1,-1 1,-2 4,4-9,2-12,-1 2,0 0,0-1,0 1,0 0,0 0,1-1,-1 1,1 0,-1 0,1 0,0 0,0 0,0 0,0 0,0 0,0 0,0 0,1 0,-1-1,1 1,-1 0,1 0,0 0,0-1,0 1,0 0,0-1,0 1,0-1,1 1,-1-1,0 1,1-1,-1 0,1 0,-1 0,1 0,0 0,0 0,1 1,43-15,-23 4</inkml:trace>
  <inkml:trace contextRef="#ctx0" brushRef="#br0" timeOffset="6888.057">3387 1480,'-37'17,"-1"2,2 1,1 2,1 2,-22 19,49-37,-1 0,-3 0,-1 0,2 2,-1-1,1 2,0-1,1 1,0 0,0 1,1 0,0 1,1 0,0 0,1 0,0 1,1 0,1 0,-1 0,2 1,0-1,0 4,3-13,0 0,1 1,-1-1,1 0,0 0,0 0,1 0,-1 0,0 0,1 0,0 0,0-1,0 1,0-1,0 1,0-1,1 0,-1 0,1 0,-1 0,1 0,0 0,0-1,0 1,0-1,0 0,0 0,0 0,0 0,0-1,2 1,4 0,0 0,0 0,1-1,-1-1,0 1,1-1,-1-1,0 0,0 0,5-2,13-10,1 0,-2-2,0 0,-1-2,-1-1,-1-1,0-1,-2-1,0 0,-2-2,0 0,-2-2,6-12,31-24,-52 63,0-1,0 1,-1 0,1-1,0 1,-1 0,1 0,0 1,-1-1,0 0,1 0,-1 1,0-1,1 1,-1-1,0 1,0-1,0 1,-1 0,1-1,0 1,-1 0,1 0,-1 0,1-1,-1 1,0 0,0 0,0 0,0 0,0 0,0 0,0-1,-1 1,1 0,-1 0,1 0,0 1,0 41,-2-38,1 0,0 1,1-1,-1 0,1 0,1 1,-1-1,1 0,0 1,0-1,1 0,0 0,0 0,1 0,-1-1,1 1,0-1,1 1,-1-1,1 0,0 0,0-1,1 1,-1-1,5 3,-2-2,0-2,0 1,1-1,-1 0,1-1,-1 0,1 0,0-1,0 1,0-2,0 1,-1-1,1 0,0-1,0 0,0 0,0-1,-1 0,1 0,0-1,-1 0,0 0,0-1,2-1,7-4</inkml:trace>
  <inkml:trace contextRef="#ctx0" brushRef="#br0" timeOffset="8373.27">3979 1875,'55'-18,"-2"-3,-1-2,0-2,-2-2,-1-3,-1-2,-2-1,36-35,-55 43,-1-1,-1-1,-1-1,-2-1,-1-1,-1-1,-1-1,-2 0,-2-1,0-1,-3-1,3-11,-13 38,0 0,-1 0,0 0,0 0,-1 0,0 0,0 0,-1 0,0 0,0 0,-1 0,-2-6,3 11,0 0,-1 0,1 0,-1 0,1 0,-1 0,0 1,0-1,0 1,0 0,-1-1,1 1,-1 0,1 0,-1 1,0-1,0 0,0 1,1 0,-1-1,-1 1,1 1,0-1,0 0,0 1,0-1,-1 1,1 0,0 0,0 0,-1 1,1-1,0 1,-10 3,1 1,0 1,0 0,1 1,0 0,0 0,1 1,0 1,0 0,0 0,2 0,-1 2,1-1,0 1,1 1,4-8,-14 16,2 0,0 2,1 0,2 0,0 1,1 1,1 0,2 0,0 1,2 0,0 0,2 1,1 0,1-1,1 1,3 26,-1-43,0 1,1-1,1 0,0 1,0-1,0-1,1 1,0 0,1-1,0 0,1 0,-1 0,1-1,1 0,-1 0,1 0,1-1,-1 0,1-1,0 1,0-1,1-1,-1 0,1 0,0-1,0 0,0 0,1-1,3 1,8-2,-1 0,1-2,0 0,-1-1,1-1,-1-1,0 0,0-2,-1-1,1 0,-2-1,16-9,20-13,-1-4,-1-1,25-24,-31 23,-1-3,-2-1,-2-3,-1-1,-3-1,-2-2,-1-2,-3-1,-2-2,3-12,-26 51,0 0,-1 0,0 0,-1 0,-1-1,0 0,-1 1,0-1,-1 0,-1 0,-1-9,1 21,-1-1,1 1,-1 0,0 0,0-1,0 1,0 0,0 0,-1 0,1 0,-1 0,1 1,-1-1,0 0,1 1,-1-1,0 1,0 0,0-1,0 1,0 0,-1 0,1 0,0 1,0-1,-1 1,1-1,0 1,-1-1,1 1,-1 0,1 0,0 1,-1-1,0 0,-81 30,50-4,1 1,1 2,2 1,0 1,2 2,2 0,1 2,2 1,1 1,2 1,1 1,1 4,11-32,1 2,0-1,1 1,0-1,0 1,2 1,0-1,0 1,1-1,1 1,0-1,1 1,1 0,0 0,0-1,2 1,-1-1,2 0,0 1,0-2,2 1,-1 0,1-1,1 0,0 0,1-1,5 5,-1-8,0 0,0-1,1-1,-1 0,1 0,1-2,-1 1,1-2,0 0,0-1,0 0,0-1,0 0,0-1,0-1,0 0,0-1,9-3,4-1,0-2,0-1,0-1,-1-1,-1-1,0-1,0-2,-2 0,0-2,0 0,-2-2,0 0,-1-2,0-2,-7 11,105-105,-87 58,-30 58,-1 0,0 0,1 0,-1 0,0-1,0 1,0 0,0 0,0 0,0 0,0-1,0 1,0 0,-1 0,1 0,0 0,-1 0,1 0,-1-1,1 1,-1 0,0 0,1 1,-1-1,0 0,0 0,1 0,-1 0,0 1,0-1,0 0,0 1,0-1,0 1,0-1,0 1,0-1,-1 1,1 0,0-1,0 1,0 0,0 0,-1 0,1 0,0 0,0 0,0 0,0 1,0-1,-1 0,1 1,-1-1,-12 4,0 0,0 1,0 0,1 1,0 1,0 0,0 0,1 2,0-1,1 2,0-1,0 2,-7 3,1 2,0 0,1 1,1 1,1 1,0 0,-1 4,11-17,1-1,0 1,1 0,-1 0,1 0,0 0,0 0,1 0,0 1,0-1,0 1,1-1,0 0,0 1,1-1,0 1,0-1,0 0,1 1,0-1,0 0,1 0,-1 0,1-1,1 1,-1-1,5 6,3-2,0 0,1-1,0-1,1 1,0-2,0 0,1 0,-1-2,1 1,0-2,0 0,0 0,1-1,-1-1,1-1,-1 0,1-1,-1 0,0-1,0-1,11-3,22-6,-1-3,0-1,-1-3,-1-1,-1-3,-1-1,-1-2,-1-2,-1-1,-2-2,-1-2,15-19,-29 32,-1-1,0-1,-2-1,0-1,-2 0,-1-1,-1-1,-1 0,-1-1,-1-1,-2 0,-1 0,-1-1,-1 0,-1-1,-2 1,-1-2,-3 27,1 0,0-1,-1 1,0 0,0 0,0 0,-1 0,1 0,-1 0,0 0,0 0,0 0,-1 0,1 0,-1 0,0 1,0-1,0 1,-1-1,1 1,-1 0,0 0,0 0,0 0,0 1,0-1,-1 1,1-1,-1 1,1 1,-1-1,0 0,0 1,0 0,0 0,0 0,0 0,-3 0,0 3,0-1,0 1,0 0,1 0,-1 1,0 0,1 0,-1 0,1 1,0 0,1 0,-1 1,1-1,-1 1,1 1,1-1,-1 1,1-1,0 1,0 1,0 0,-60 146,58-137,-3 15,0 1,2 0,2 0,1 0,1 0,1 1,3-1,0 1,2-1,1 0,2 1,7 20,62 128,-37-121,-38-60,1 1,0-1,-1 0,1 0,-1 0,1 0,0 0,-1 0,1 1,-1-1,1-1,0 1,-1 0,1 0,0 0,-1 0,1 0,-1 0,1-1,-1 1,1 0,0 0,-1-1,1 1,-1-1,1 1,-1 0,0-1,1 1,-1-1,1 1,-1-1,0 1,1-1,-1 1,0-1,0 1,1-1,-1 0,0 1,0-1,0 1,0-1,0 0,0 1,0-1,0 1,0-1,0 0,0 1,0-1,0 1,0-1,-1 0,1 1,0-1,0 1,-1-1,1 1,0-1,-1 1,1-1,0 1,-1-1,1 1,-1-1,1 1,-1 0,0-1,1-3,-1-17</inkml:trace>
  <inkml:trace contextRef="#ctx0" brushRef="#br0" timeOffset="9401.107">7846 943,'-17'80,"-22"230,9-19,31-264,0-21,0 0,0 0,-1 0,0 1,0-1,-1 0,0 0,0 0,0 0,-1 0,0 0,0-1,0 1,-1 0,-1 1,-8 4</inkml:trace>
  <inkml:trace contextRef="#ctx0" brushRef="#br0" timeOffset="9590.508">7479 1423,'43'-9,"29"-4,12 1,1 2,-10 3,-7 2,-10 3,-11 6,-4 3,-3-1,-5 0,-3-2,2-2,1 0,-6-1</inkml:trace>
  <inkml:trace contextRef="#ctx0" brushRef="#br0" timeOffset="9840.584">8523 1339,'-19'14,"0"1,1 1,1 1,0 0,1 1,1 1,1 1,0 0,2 0,0 2,2-1,-4 12,12-28,1-1,0 1,0 0,0 0,1-1,0 1,0 0,0 0,0 0,1-1,0 1,0 0,0-1,1 1,-1 0,1-1,0 0,0 1,1-1,-1 0,1 0,0 0,0-1,0 1,1-1,-1 0,1 0,0 0,0 0,0 0,0-1,0 0,0 0,1 0,-1 0,1-1,0 1,-1-1,1-1,0 1,0-1,-1 1,4-1,7-1,1 1,-1-2,1 0,-1-1,0 0,0-2,0 1,0-2,-1 0,0-1,0 0,-1-1,0 0,0-1,-1-1,0 0,-1-1,0 0,-1 0,0-1,0-1,5-9,-13 18,1 1,-1-1,0 0,0 1,0-1,0 0,-1 0,0 0,0-1,0 1,0 0,0 0,-1-1,0 1,0 0,0-1,0 1,-1 0,0 0,0-1,0 1,0 0,-1 0,1 0,-1 0,0 0,0 1,-1-1,1 0,-1 1,1 0,-1 0,0 0,-1 0,1 0,0 0,-1 1,0-1,1 1,-1 0,0 1,0-1,-1 0,-80-15,59 16</inkml:trace>
  <inkml:trace contextRef="#ctx0" brushRef="#br0" timeOffset="12276.134">1186 2863,'14'99,"-5"1,-4 0,-4 31,-1-103,-2 195,2-215,0 0,-1-1,0 1,0 0,-1 0,0 0,0-1,-1 1,0-1,0 0,-1 0,1 0,-2 0,1-1,-1 1,0-1,0 0,-1-1,1 1,-1-1,-1 0,1-1,-2 1,7-4,-1-1,0 0,1 1,-1-1,0 0,0 0,1 0,-1 0,0-1,1 1,-1 0,0-1,1 1,-1-1,0 0,1 1,-1-1,1 0,-1 0,1 0,0 0,-1 0,1 0,0 0,0-1,0 1,0 0,0-1,0 1,0-1,0 1,0-1,1 1,-1-1,1 0,-1 1,1-1,-1 0,1 0,-6-71,10 43,2 0,1-1,1 2,2-1,1 1,10-18,10-16,2 2,2 1,4 2,1 1,4 3,1 1,3 3,2 1,19-11,-58 49,1 0,1 1,0 0,0 1,1 1,0 0,0 1,1 0,0 2,0-1,1 2,0 0,-12 4,-1 0,1 0,0 1,-1 0,1 0,-1 0,0 0,1 0,-1 1,0-1,0 1,0 0,0 0,0 0,0 0,-1 1,1-1,-1 1,1-1,-1 1,0 0,0 0,0 0,-1 0,1 1,-1-1,1 0,-1 1,0-1,0 1,-1-1,1 1,-1-1,6 123,-10-100,-2 0,-2 0,0-1,-1 0,-1-1,-2 1,0-2,-2 0,0-1,-2 0,-13 14,19-21,0-1,-1 0,0 0,-1-1,0-1,-1 0,-1-1,0 0,0-1,-1-1,0 0,-1-1,0-1,0 0,-1-1,1-1,-1-1,0 0,-1-1,1-1,-1 0,-7-2,23 0,-1 0,1 0,-1-1,1 1,-1-1,1 0,0 0,-1 0,1 0,0 0,0 0,0 0,0-1,0 1,0-1,0 0,0 0,0 1,1-1,-1 0,1 0,0 0,-1-1,1 1,0 0,0 0,0-1,1 1,-1-1,1 1,-1-1,1 1,0-1,-1 1,2 0,-1-1,0 1,0-2,30-92,-8 56,1 5</inkml:trace>
  <inkml:trace contextRef="#ctx0" brushRef="#br0" timeOffset="12986.628">2371 2807,'-35'23,"2"1,1 2,0 2,2 0,-24 31,53-58,-5 7,-8 5,0 0,2 2,0 0,0 0,1 1,1 0,1 1,0 0,2 0,-1 2,8-16,-1 0,1 0,0 0,0 0,0 0,0 0,1 0,-1 1,1-1,0 0,0 0,0 0,0-1,0 1,1 0,-1 0,1-1,0 1,0-1,0 1,0-1,0 0,1 0,-1 0,0 0,1 0,0 0,-1-1,1 1,0-1,0 0,0 0,0 0,0 0,0 0,0-1,0 1,0-1,0 0,0 0,1 0,-1 0,0-1,0 1,0-1,0 0,0 0,0 0,0 0,0 0,-1-1,1 1,0-1,-1 0,1 0,40-20,-1-1,-1-3,-1-1,-2-2,0-1,-2-2,-2-2,-1-1,-2-1,15-24,-23 37,-11 41,-12 30,13 92,-12-134,1-1,0 1,0-1,1 0,-1 0,1 0,0 0,0 0,1-1,-1 1,1-1,0 0,0 0,1 0,-1-1,1 0,0 0,0 0,0 0,0 0,0-1,0 0,2 0,6 1,0 0,0-1,0-1,1 0,-1-1,0 0,1-1,-1 0,0-1,0-1,0 0,0-1,0 0,-1-1,0 0,9-6,180-127,-165 110,-7 3,0-2,-2-1,-1 0,-1-3,-1 0,-2-1,-1-1,-2-1,-1-2,-2 4,-3 0,0 0,-2-2,-1 1,-2-1,-2-1,-1 1,-1-1,-1-33,-3 67,1 0,-1 0,1 0,-1 0,0 0,0-1,1 1,-1 0,0 0,0 0,0 0,0-1,0 1,0 0,-1 0,1 0,0-1,0 1,-1 0,1 0,-1 0,1 0,-1 0,0 0,1 0,-1 0,0 0,0 0,0 0,1 1,-1-1,0 0,0 0,0 1,0-1,0 1,0-1,-1 1,1-1,0 1,0-1,0 1,0 0,-1 0,1 0,0 0,0 0,0 0,-1 0,1 0,0 0,0 1,0-1,0 0,0 1,-1-1,1 1,0-1,0 1,0-1,0 1,0 0,0 0,0-1,0 2,-6 10,0 0,1 1,0 0,1 1,0-1,1 1,1 0,0 0,-1 13,-1-1,-4 45,2 0,3 0,4 1,3 8,-1 40,-13 45,-4-93,6-88,3-3</inkml:trace>
  <inkml:trace contextRef="#ctx0" brushRef="#br0" timeOffset="13536.792">3077 2581,'363'-39,"-156"19,-194 16,1 0,-1-1,0-1,0 0,-1-1,0 0,0-1,-1 0,0-1,0 0,-1 0,0-2,0 1,-1-1,-1 0,0-1,-1 0,0 0,0-1,-1 0,-1 0,-1 0,1-4,6-5,25-41,-43 97,-136 396,138-414,1 1,0-1,1 1,0-1,2 1,0 0,1 0,1 0,0 0,1-1,1 1,0-1,2 1,0 1,-3-14,0 0,0-1,1 1,-1-1,1 1,0-1,0 0,0 0,0 0,0 0,1 0,-1-1,1 0,0 0,-1 0,1 0,0 0,0-1,1 0,-1 1,0-2,0 1,1 0,-1-1,0 0,0 0,1 0,-1-1,0 1,1-1,-1 0,0 0,133-56,-128 52,24-13,-19 9,0 1,1 0,0 1,1 1,0 0,0 1,0 0,0 2,10-2,-24 5,0 0,0 0,0 0,0 0,0 0,0 0,0 0,0 1,0-1,0 1,0 0,0-1,0 1,0 0,0 0,-1 0,1 0,0 1,-1-1,1 0,-1 1,1-1,-1 1,0 0,1-1,-1 1,0 0,0-1,0 1,-1 0,1 0,0 0,-1 0,1 0,-1 0,0 0,1 0,-1 0,0 2,-13 88,7-65,5-25,-6 89,6-89,2 1,-1 0,0 0,1-1,-1 1,1 0,0 0,-1-1,1 1,1 0,-1-1,0 0,1 1,-1-1,1 0,0 1,0-1,0 0,0 0,0 0,0-1,0 1,0 0,1-1,-1 0,1 1,-1-1,1 0,0 0,0-1,33-5,-22-4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 1,'-11'17,"-52"325,60-172,4-165,0 1,0-1,0 1,0-1,1 1,0-1,0 0,0 0,1 0,0 0,0 0,0-1,0 1,1-1,0 0,0 0,0 0,0-1,1 1,-1-1,1 0,0 0,0 0,0-1,0 0,0 0,1 0,3 0,1-3,0-1,0 1,-1-2,1 0,-1 0,1 0,-1-1,0-1,0 0,-1 0,0 0,0-1,0 0,0-1,-1 0,0 0,-1 0,1-1,-1 0,-1-1,101-138,-105 145,0-1,-1 1,2 0,-1-1,0 1,0 0,1 0,-1 0,1 0,0 0,-1 0,1 1,0-1,0 0,0 1,0 0,0-1,1 1,-1 0,0 0,1 0,-1 0,1 1,-1-1,0 1,1-1,-1 1,1 0,0 0,-1 0,1 0,-1 1,1-1,-1 1,0-1,1 1,-1 0,1 0,-1 0,0 0,0 0,0 1,1-1,-1 1,0-1,-1 1,1 0,0 0,0-1,0 3,3 5,0 0,1 0,0-1,0 0,1 0,-1 0,2-1,-1 0,1-1,0 1,1-2,-1 1,1-1,0 0,1-1,-1 0,1 0,0-1,0-1,0 0,0 0,0-1,0 0,0 0,1-1,-1-1,6 0,0-7,-1 0,0 0,0-2,0 0,-1 0,-1-1,0-1,0 0,-1-1,-1-1,0 0,-1 0,0-1,1-3,-2 2,-1 0,0 0,-1 0,0-1,-2 0,0 0,0-1,-2 1,0-1,-1 0,-1-13,-1 22,-1 6,1 1,-1-1,1 1,0-1,0 1,0-1,0 0,0 1,1-1,-1 1,1-1,-1 1,1-1,0 1,0 0,0-1,0 1,1 0,-1 0,1 0,-1 0,1 0,0 0,-1 0,3-1,6 3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30 710,'-8'-28,"1"-1,2-1,1 1,1-1,1 1,2-1,1 0,1 0,1 1,2 0,1-1,2 2,0-1,2 1,1 0,2 1,5-8,-9 16,-5 8,-1 1,2 0,0-1,0 2,1-1,0 1,0-1,1 2,1-1,-1 1,1 0,1 1,-1 0,1 0,1 1,-1 0,1 0,3 0,7 2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0,'-5'39,"-1"17,0 4,1-4,7-11,7-13,2-12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3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23,'-5'-10,"-2"-3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1,'-28'539,"29"-489,2 1,3-1,1 0,3 0,2-1,9 19,-11-17,-11-34</inkml:trace>
  <inkml:trace contextRef="#ctx0" brushRef="#br0" timeOffset="418.205">0 622,'298'72,"-111"-41,-142-25,1-2,0-2,0-2,23-4,-61 4,1-1,0 0,0-1,-1 0,1-1,-1 0,0 0,0 0,0-1,0-1,0 1,-1-1,0 0,0-1,0 0,-1 0,0 0,0-1,-1 0,1 0,-2 0,1-1,-1 0,0 1,0-2,-1 1,0 0,-1-1,0 1,0-1,-1 0,0 1,0-1,-1 0,-1-8,1 13,-1 1,0 0,0-1,0 1,-1 0,1 0,-1 0,1 0,-1 0,0 0,0 1,-1-1,1 1,-1-1,1 1,-1 0,1 0,-1 0,0 0,0 0,0 1,0-1,-1 1,1 0,0 0,0 0,-1 0,1 1,-1-1,1 1,0 0,-1 0,1 0,-1 1,1-1,0 1,-1 0,0 0,-6 1,0 0,1 1,-1 0,1 1,-1 0,1 0,1 1,-1 0,0 1,1 0,0 0,-5 7,2 0,1 1,1 0,0 0,1 1,0 1,1-1,1 1,0 0,2 1,0-1,0 1,2 0,0 0,1 0,0 0,2 0,1 15,0-18,0-1,1 1,0-1,1 0,0 0,1 0,1-1,0 1,0-1,1-1,1 1,0-1,1 0,0-1,0 0,1-1,0 0,1 0,0-1,1 0,-1-1,1-1,9 4,1 0,0 0,1-2,0-1,1 0,0-2,22 2,-22-5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30,'481'0,"-322"-28,-148 27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1,'39'4,"16"3,5-1,-3-1,-7-2,-7-1,-6-1,-4 0,-4-1,-6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1,'4'58,"2"0,2 0,11 35,0 5,78 411,-93-492,-1-5,-1 0,1-1,1 0,0 1,0-1,2-1,-1 1,1-1,5 6,-11-15,1 0,0-1,-1 1,1 0,0-1,-1 1,1-1,0 0,0 1,-1-1,1 1,0-1,0 0,0 0,0 0,0 1,-1-1,1 0,0 0,0 0,0 0,0 0,0 0,0-1,-1 1,1 0,0 0,0-1,0 1,0 0,-1-1,1 1,0-1,0 1,-1-1,1 1,0-1,-1 0,1 1,-1-1,1 0,-1 1,1-1,-1 0,1 0,-1 1,0-1,1 0,-1 0,0 0,0 0,0 0,1 0,16-53,-16 48,116-474,-43 188,-59 244,-13 49,-1 0,0 0,0 0,0 0,1 0,-1 0,0 0,0 0,0 1,-1-1,1 0,0 0,0 1,-1-1,1 1,-1-1,1 1,-1-1,0 1,1-1,-1 1,0-1,0 1,0-1,0 1,0-1,-1 1,1-1,0 1,-1 0,2 22</inkml:trace>
  <inkml:trace contextRef="#ctx0" brushRef="#br0" timeOffset="3894.356">762 706,'-10'1,"1"0,-1 1,1 0,-1 1,1 0,0 0,0 1,0 0,1 1,-1-1,1 2,0-1,1 1,-1 1,1-1,0 1,1 0,0 1,0 0,0 0,1 0,0 0,1 1,0 0,0 0,1 0,0 0,0 1,7 112,-3-118,0 0,0 0,0 0,1 0,0 0,0-1,0 1,0-1,0 1,1-1,-1 0,1 0,0 0,0 0,0 0,1-1,-1 1,0-1,1 0,0 0,-1 0,1-1,0 1,0-1,0 0,0 0,3 0,3 0,1-1,-1-1,1 1,-1-2,0 0,0 0,1 0,-1-1,-1-1,1 0,0 0,-1-1,0 0,0-1,-1 1,1-2,-1 1,-1-1,1-1,-1 1,0-1,-1-1,0 1,0-1,-1 0,0 0,-1 0,0-1,0 0,-1 0,0 0,-1 0,0 0,0 0,-1-8,-1 13,1 1,-2-1,1 1,0 0,-1-1,0 1,0 0,0-1,-1 1,1 0,-1 0,0 0,0 0,0 0,-1 1,1-1,-1 0,0 1,0 0,0 0,-1 0,1 0,-1 1,0-1,1 1,-1 0,0 0,0 0,0 0,-1 1,1 0,-4-1,1 0,0 1,0 0,-1 0,1 1,0 0,0 0,0 1,0 0,0 0,0 0,0 1,0 0,0 1,0 0,1 0,-1 0,1 0,0 1,0 0,-1 2,-11 11,2-3</inkml:trace>
  <inkml:trace contextRef="#ctx0" brushRef="#br0" timeOffset="4359.972">1439 678,'-5'2,"1"0,-1 1,1-1,-1 1,1 0,0 0,0 0,0 1,1 0,-1-1,1 1,0 0,0 1,-2 2,0 0,-118 183,61-88,50-84</inkml:trace>
  <inkml:trace contextRef="#ctx0" brushRef="#br0" timeOffset="4629.711">1129 650,'30'39,"1"-1,2-1,2-1,6 2,80 78,-89-92,-15-16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6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0,'53'82,"-34"-33,-2 1,-2 0,-3 0,-1 2,-3-1,-3 1,-1 6,6 31,-3-27,-2 2,4-1,2-1,2 0,4 0,3 1,-20-62,0-1,0 1,0 0,0 0,0-1,0 1,0 0,0 0,0-1,1 1,-1 0,0-1,0 1,1 0,-1-1,1 1,-1 0,0-1,1 1,-1-1,1 1,0-1,-1 1,1-1,-1 1,1-1,0 0,-1 1,1-1,0 0,-1 1,1-1,0 0,0 0,-1 0,1 0,0 0,-1 0,1 0,0 0,0 0,-1 0,1 0,0 0,0 0,-1-1,1 1,0 0,-1 0,1-1,0 1,-1-1,1 1,0-1,-1 1,1-1,-1 1,1-1,-1 1,23-43,48-268,9-34,-66 185,-16 201,1-18</inkml:trace>
  <inkml:trace contextRef="#ctx0" brushRef="#br0" timeOffset="342.039">678 762,'-7'26,"1"-12,1 0,0 0,1 0,1 0,0 1,1 0,1-1,0 1,1 0,0 0,1 0,1-1,1 1,0-1,4 12,-6-23,1 0,0 0,0 0,0 0,0 0,0-1,1 1,-1-1,1 0,0 0,0 0,0 0,-1 0,2 0,-1-1,0 1,0-1,0 0,1 0,-1 0,1-1,-1 1,0-1,1 0,-1 0,1 0,-1 0,1 0,-1-1,0 0,1 0,-1 0,0 0,1 0,2-2,104-67,-105 68,0-1,-1 0,1 0,-1 0,1-1,-1 0,0 0,-1 0,1 0,-1 0,1-1,-1 1,0-1,-1 0,0 0,1 0,-1 0,-1-1,1 1,-1 0,0-1,0 1,-1-1,1 0,-1 1,-1-1,1 1,-1-1,0 1,0-1,0 1,-1 0,0 0,0-1,0 1,-2-3,-4 0,0 1,-1 0,1 0,-1 0,-1 1,1 1,-1 0,0 0,0 1,-1 0,1 0,-1 1,0 1,1 0,-1 1,0-1,0 2,-4 0,6 1,0 0,0 1,0 0,1 0,-1 1,1 0,0 1,0-1,0 2,0-1,1 1,0 0,-6 5,-11 11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1,'-26'10,"0"2,2 0,-1 1,2 2,-1 1,2 0,0 2,2 0,0 1,0 2,-2 4,13-10,1 1,0 0,1 0,1 0,0 1,1 0,1 0,1 0,0 1,1-1,1 1,1-1,0 1,2-1,0 1,0-1,5 14,-6-20,1-1,1 1,-1 0,2-1,-1 1,2-1,-1 0,1 0,1-1,0 1,0-1,1 0,0-1,0 0,1 0,0 0,0-1,1 0,0-1,0 0,1-1,0 1,0-2,0 1,0-2,1 1,-1-1,10 1,-8-4,-1 0,1 0,0-2,0 1,-1-1,1-1,-1 0,0-1,0 0,0 0,0-1,-1-1,1 0,-2 0,6-5,19-10,-5 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1:52.41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0 262,'0'0,"1"1,-1 0,0-1,1 1,-1 0,0-1,1 1,-1 0,1-1,-1 1,1-1,-1 1,1-1,0 1,-1-1,1 1,0-1,-1 0,1 1,0-1,-1 0,1 1,0-1,0 0,-1 0,1 0,0 0,0 0,-1 0,1 0,0 0,0 0,-1 0,1 0,0 0,0-1,-1 1,1 0,0-1,-1 1,1 0,0-1,-1 1,1-1,0 1,-1-1,1 1,-1-1,1 1,-1-1,1 0,-1 1,0-1,1 0,-1 1,0-1,1 0,-1 1,0-1,0 0,0 0,0 1,0-1,0 0,0 0,0 1,0-1,0 0,29 25,-8-5,0-1,1-1,0 0,2-2,0-1,0-1,1-1,1-1,15 4,190 34,-46-27,-62-10,-1-5,104-9,-75 1,1333 1,-1099-28,180-2,-498 28,1 3,-1 4,0 2,-1 3,19 7,90 32,104 45,-60-19,-170-57,0 3,-1 1,-2 2,0 3,29 23,-74-49,0 0,0 0,0 1,0-1,0 0,0 0,0-1,0 1,0 0,0 0,1 0,-1-1,0 1,1-1,-1 1,0-1,1 1,-1-1,1 0,-1 0,0 0,1 0,-1 0,1 0,-1 0,1 0,-1 0,0-1,1 1,-1-1,0 1,1-1,-1 1,0-1,1 0,-1 1,0-1,0 0,0 0,0 0,0 0,0 0,0 0,0-1,0 1,53-143,-47 133,0-1,1 1,1 1,-1 0,2 0,-1 1,1 0,1 0,0 1,0 1,0 0,1 0,0 1,0 1,1 0,0 1,-1 0,1 0,1 2,5-1,93-25,1 4,2 6,0 5,4 4,232-20,383 30,-448 27,64-16,-202 1,0-5,92-10,-62-1,213 3,-25-52,-331 48,0-3,0 0,0-3,-1-1,0-1,-1-2,-1-1,0-2,-1-1,-1-1,-1-1,-1-2,0-1,-2-2,-1 0,-1-1,7-12,59-96,-82 118</inkml:trace>
  <inkml:trace contextRef="#ctx0" brushRef="#br0" timeOffset="1654.033">2342 1334,'-2'1,"0"1,0 0,0 0,0 0,1 0,-1 0,0 0,1 1,0-1,-1 1,1-1,0 1,0-1,0 1,1-1,-1 1,1 0,-1-1,1 1,0 0,0 0,0-1,0 1,1 1,-2 2,26 277,-22-225,-2-1,-3 0,-2 1,-4 13,-28 155,28-181,5-134,6 23,3 0,2 1,4 0,2 1,3 0,3 1,3 1,15-27,-22 53,2 1,2 0,0 2,3 0,1 2,1 0,1 2,2 0,-19 22,-1 0,1 0,0 1,1 0,0 0,0 1,0 1,0-1,1 2,-1-1,4 1,-10 2,-1 0,1 1,-1 0,1-1,-1 1,1 1,0-1,-1 0,1 1,-1 0,1 0,-1 0,0 0,1 0,-1 1,0-1,0 1,0 0,0 0,0 0,0 1,-1-1,1 0,-1 1,1 0,-1 0,0 0,0 0,-1 0,1 0,0 0,-1 0,0 1,0-1,0 1,0-1,2 8,-1 0,0 1,0-1,-1 0,-1 1,0-1,0 0,-1 1,-1-1,0 0,-1 0,0 0,0 0,-1 0,0-1,-1 1,-1-1,1 0,-1-1,-1 0,-3 5,-8 6,0 0,-1-1,-1 0,0-2,-2 0,0-2,0 0,-16 6,29-16,1 0,-1 0,0 0,0 0,0-1,-1-1,1 1,-1-1,0-1,0 0,0-1,0 0,-4 0,13-1,0 0,1 0,-1 0,0-1,1 1,-1 0,0 0,1-1,-1 1,1 0,-1-1,0 1,1-1,-1 1,1-1,-1 1,1-1,-1 1,1-1,0 1,-1-1,1 0,0 1,-1-1,1 0,0 1,0-1,0 0,-1 1,1-1,0 0,0 0,0 1,0-1,0 0,0 1,1-1,-1 0,0 0,0 1,0-1,1 0,-1 1,0-1,1 1,-1-1,0 0,1 1,-1-1,1 1,-1-1,1 0,25-29,-5 12</inkml:trace>
  <inkml:trace contextRef="#ctx0" brushRef="#br0" timeOffset="2439.685">3133 1588,'19'0,"3"2,0-1,0-1,0-1,0-1,1-1,-2-1,1 0,0-2,-1-1,0 0,-1-2,0 0,14-9,-26 11,0 0,-1 0,0 0,0-1,-1 0,0-1,0 0,-1 0,0 0,0 0,-1-1,0 1,-1-1,0 0,-1 0,0-1,0 0,-2 9,0 0,0 0,0-1,-1 1,1 0,0 0,-1 0,1 0,-1 0,0 0,0 0,0 0,0 0,0 0,0 0,0 0,0 1,-1-1,1 1,-1-1,0 1,1-1,-1 1,0 0,0 0,1 0,-1 0,0 0,0 0,0 0,0 1,-1-1,1 1,0-1,0 1,0 0,0 0,-1 0,-82 17,66-6,0 1,1 1,0 1,1 0,1 2,0-1,1 2,1 0,0 1,1 0,2 1,-3 5,12-19,-1 0,1 1,0-1,1 1,0 0,0 0,0 0,0-1,1 1,0 0,0 0,1 0,-1 0,1 0,0-1,1 1,0 0,0-1,0 1,0-1,1 0,0 1,0-1,0-1,1 1,0 0,0-1,0 0,0 0,1 0,-1 0,1-1,0 0,0 0,0 0,1 0,-1-1,1 0,-1 0,1-1,0 1,0-1,-1 0,4-1,22 2,-1-2,1 0,-1-3,1 0,-1-2,0-1,-1-2,1-1,-2-1,1-1,-1-1,-1-2,0-1,-1-1,-1-1,-1-2,2-1,22-15,-36 30,0-1,-1-1,0 0,0 0,-1-1,0-1,0 0,-1 0,0-1,0 0,-1 0,-1-1,0 0,0 0,-1-1,-1 0,0 0,0 0,-1-1,-1 0,0 1,-1-1,1-8,-4 17,0 0,0 0,0 0,0 0,0-1,-1 2,0-1,0 0,0 0,0 1,-1-1,1 1,-1-1,0 1,0 0,0 0,0 0,-1 1,1-1,-1 1,0 0,1 0,-1 0,0 1,0-1,0 1,0 0,-1 0,1 0,0 0,0 1,-1 0,1 0,0 0,0 0,-1 1,1 0,0 0,0 0,0 0,0 0,0 1,-1 0,0-1,-1 0,1 0,0 0,-1 0,1 1,0 0,0 0,0 1,0-1,1 1,-1 0,1 1,-1-1,1 1,0-1,0 1,1 0,-1 1,1-1,0 1,0-1,1 1,-1 0,1 0,0 0,0 0,1 1,-1 2,5-4,0 1,0-1,1 0,-1 0,1 0,0 0,0 0,1-1,-1 0,1 0,0 0,-1-1,1 1,0-1,1 0,-1-1,0 1,0-1,1 0,-1 0,1-1,-1 0,5 0,180 9,-187-9,0 1,0-1,0 1,-1 0,1 0,0 0,-1 0,1 1,-1-1,1 1,-1-1,0 1,0 0,0 0,0 0,0 0,0 0,0 1,0-1,-1 0,0 1,1 0,-1-1,0 1,0-1,0 1,0 0,-1 0,1 0,-1-1,0 1,0 0,0 0,0 0,0 0,-1 0,1-1,-1 1,0 0,1 0,-1-1,-1 1,-84 169,86-170,-1 0,0 0,1 0,-1 0,1 0,0 0,0 0,0 0,0 0,0 0,0 0,0 0,1 0,-1 0,0 0,1 0,0 0,0-1,-1 1,1 0,0 0,0 0,1-1,-1 1,0-1,0 1,1-1,-1 1,1-1,-1 0,1 0,0 0,0 0,-1 0,1 0,0 0,0-1,0 1,1 0,18 5</inkml:trace>
  <inkml:trace contextRef="#ctx0" brushRef="#br0" timeOffset="3020.169">4544 1362,'-27'90,"11"-45,3 1,1 1,3-1,-1 24,8-49,0 1,-2-1,0 0,-2 0,0 0,-1 0,-5 8,12-29,0 1,0 0,0 0,0-1,0 1,0 0,0 0,0 0,0-1,0 1,-1 0,1 0,0-1,0 1,-1 0,1 0,0-1,-1 1,1 0,-1-1,1 1,-1-1,1 1,-1-1,0 1,1-1,-1 1,0-1,1 1,-1-1,0 0,1 1,-1-1,0 0,0 0,1 1,-1-1,0 0,0 0,0 0,1 0,-1 0,0 0,0 0,1 0,-1-1,0 1,0 0,1 0,-1-1,0 1,0 0,1-1,-1 1,0-1,1 1,-1-1,1 1,-1-1,1 1,-1-1,1 1,-1-1,1 0,-1 1,1-1,-1 0,0-9,1 1,0-1,0 0,1 1,0-1,0 1,1-1,0 1,1 0,0 0,1 0,1-2,2-10,9-20,2 1,1 0,3 1,1 1,1 1,2 2,2 0,18-16,-31 35,0 1,1 1,1 0,0 1,1 1,1 0,-1 2,18-8,-34 17,0 0,0 0,0 1,0-1,1 0,-1 1,0 0,0-1,1 1,-1 0,0 0,0 0,1 0,-1 1,0-1,0 0,1 1,-1 0,0 0,0-1,0 1,0 0,0 1,0-1,0 0,0 1,0-1,-1 1,1-1,-1 1,1 0,-1-1,1 1,-1 0,0 0,0 0,1 2,-1 1,1 1,0-1,-1 1,0-1,0 1,-1 0,0 0,0-1,0 1,0 0,-1 0,0-1,0 1,-2 3,-6 9,-1 0,0-1,-1 0,-1-1,-1 0,0-1,-1 0,0-1,-1-1,-1 0,0-1,-1-1,0 0,-16 6,26-12,0-1,0 0,-1 0,1 0,-1-1,0-1,0 1,0-1,0-1,0 1,0-1,-1-1,1 1,0-1,0-1,-3 0,-17-26,21 9</inkml:trace>
  <inkml:trace contextRef="#ctx0" brushRef="#br0" timeOffset="6841.754">5306 1616,'53'-17,"0"-4,-1-1,-1-3,13-10,-55 30,0-1,0 0,0-1,-1 0,0 0,0-1,-1 0,0 0,0-1,-1 0,0 0,-1 0,0-1,0 0,-1 0,2-7,-5 15,-1-1,1 1,-1 0,0-1,0 1,0-1,0 1,0-1,-1 1,1 0,-1-1,1 1,-1 0,0-1,0 1,0 0,0 0,0 0,-1 0,1 0,-1 0,1 0,-1 0,0 0,0 1,0-1,1 1,-1 0,-1-1,1 1,0 0,0 0,0 0,-1 0,1 1,0-1,-1 1,1-1,-1 1,1 0,0 0,-101 9,84-3,0 1,0 1,1 1,0 0,1 2,0 0,1 0,0 2,0 0,2 1,-1 0,2 1,0 1,1 0,1 1,-3 5,11-18,0-1,1 1,0 0,0 0,0 0,0 0,0 1,1-1,0 0,0 1,0-1,0 1,1-1,-1 1,1-1,1 1,-1 0,1-1,-1 1,1-1,0 0,1 1,-1-1,1 0,0 0,0 1,0-2,1 1,-1 0,1 0,0-1,0 1,0-1,0 0,1 0,0 0,-1-1,1 1,3 1,11 1,0-1,1 0,-1-1,1-1,0-1,0-1,0 0,0-2,9-1,105-32,-104 25</inkml:trace>
  <inkml:trace contextRef="#ctx0" brushRef="#br0" timeOffset="7186.609">5842 1588,'281'-208,"-241"188,-39 20,0-1,-1 1,1 0,0 0,0 0,-1 0,1 0,0 0,0 0,-1 0,1 1,0-1,-1 0,1 0,0 1,0-1,-1 0,1 1,-1-1,1 0,0 1,-1-1,1 1,-1-1,1 1,-1-1,1 1,-1 0,1-1,-1 1,0 0,1-1,-1 1,0 0,0-1,1 1,-1 0,0 0,0-1,0 1,0 0,0 0,0-1,0 1,0 0,0 0,0-1,-1 1,1 0,0-1,0 1,-1 0,1 0,-13 55,10-47,0 0,1 1,0-1,1 1,-1 0,2-1,-1 1,2 0,-1-1,2 8,-1-15,0 1,0-1,1 1,-1-1,1 0,-1 1,1-1,0 0,0 0,-1 0,2-1,-1 1,0 0,0-1,0 1,1-1,-1 0,1 0,-1 0,1 0,-1 0,1 0,0-1,0 1,-1-1,1 0,0 0,-1 0,1 0,0 0,0-1,1 0,88-22,-70 11,0-1,0 0,-1-2,-1 0,0-1,-2-1,1-1,-2-1,-1 0,0-2,-1 1,-2-2,6-12,-9 17</inkml:trace>
  <inkml:trace contextRef="#ctx0" brushRef="#br0" timeOffset="7909.685">7281 1249,'-22'3,"-1"0,1 2,0 0,1 1,-1 2,1 0,0 1,1 1,0 1,1 0,0 2,1 0,-3 4,-49 62,69-76,-1-1,1 1,0-1,0 1,0 0,0 0,0-1,1 1,-1 0,1 0,0 0,-1 0,1 0,1 0,-1-1,0 1,1 0,0 0,-1 0,1 0,0-1,0 1,1 0,-1-1,1 1,-1-1,1 0,0 1,0-1,0 0,0 0,0 0,0 0,1 0,4 3,0 0,1-1,0 0,0 0,1 0,-1-1,1 0,-1-1,1 0,0 0,0-1,0 0,0-1,0 0,0 0,-1-1,1 0,0-1,0 0,0 0,1-1,18-6,-1-2,0-1,-1 0,-1-2,0-1,0-2,-6 5,0-1,0 0,-2-2,0 0,0-1,-2-1,0 0,0-1,-2 0,0-2,-2 1,0-1,-1-1,-1 0,-1 0,0-1,-2 0,-1 0,-1-1,0-1,-1 11,-1 0,0-1,-1 1,-1 0,0 0,0 0,-1-1,-1 1,0 0,-1 0,-1 1,0-1,0 1,-1-1,-1 1,0 1,-1-1,0 1,0 0,-2 1,1 0,-1 0,0 0,-1 2,0-1,-6-3,11 10,0 0,-1 0,1 0,0 1,-1 0,1 0,-1 0,1 1,-1 0,1 0,-1 0,1 1,-1 0,1 0,-1 0,1 1,0-1,0 1,0 0,0 1,0-1,0 1,0 0,1 1,0-1,-1 1,-1 1,-96 119,89-101,1 0,0 1,2 1,1-1,0 2,2-1,1 1,1 0,2 0,0 0,2 1,0-1,3 18,1-32,0 1,0-1,1 0,1 0,0-1,1 1,0-1,0 0,1-1,1 1,0-1,0-1,1 1,0-2,0 1,1-1,1-1,-1 1,1-2,0 0,1 0,-1-1,1 0,0-1,0 0,1-1,-1-1,1 0,-1 0,1-1,1-1,-1-1,0-1,0 0,-1-1,1-1,-1 1,1-2,-1 0,-1 0,1-1,6-5,6-4</inkml:trace>
  <inkml:trace contextRef="#ctx0" brushRef="#br0" timeOffset="8101.652">7845 1306,'-4'38,"2"23,7 5,8-8,6-10,4-12,-1-13</inkml:trace>
  <inkml:trace contextRef="#ctx0" brushRef="#br0" timeOffset="8269.534">8100 996,'-9'9,"-4"4</inkml:trace>
  <inkml:trace contextRef="#ctx0" brushRef="#br0" timeOffset="8456.289">8467 1221,'-29'24,"-4"17,7 7,9 1,12-10,12-5,9-4,7-8,4-7,2-6,2-5,-1-2,-5-8,-1-1,-6-5,0-1,-4-2,-4 1</inkml:trace>
  <inkml:trace contextRef="#ctx0" brushRef="#br0" timeOffset="9025.3">8834 1277,'-4'8,"0"0,1 1,0-1,0 1,1 0,0-1,0 1,1 0,0 0,1 0,0 0,0 0,1 0,0 0,1 0,0 0,0 0,1-1,0 1,1-1,0 0,0 1,-1-6,-1-1,1 1,-1-1,1 0,0 0,0 0,0 0,0-1,0 1,1-1,-1 0,0 0,1 0,-1 0,0-1,1 1,-1-1,1 0,-1 0,1 0,-1 0,1-1,-1 1,0-1,1 0,-1 0,0 0,3-2,84-51,90-109,-149 141,-30 22,-1 0,1-1,-1 1,1 0,-1 0,1 0,-1 0,1 0,-1 0,1 0,0 0,-1 0,1 0,-1 0,1 0,-1 0,1 0,-1 0,1 0,-1 1,1-1,-1 0,1 0,-1 1,1-1,-1 0,1 1,-1-1,0 0,1 1,-1-1,0 1,1-1,-1 1,0-1,1 1,-1-1,0 1,0-1,0 1,0-1,1 1,-1-1,0 1,0-1,0 1,0-1,0 1,0 0,0-1,0 1,-1-1,1 1,0-1,0 1,0-1,0 1,-1-1,1 1,0-1,-4 30,3-24,-1-1,1 1,0-1,0 1,1 0,-1 0,1-1,1 1,-1 0,1-1,0 1,0 0,1-1,-1 1,1-1,1 0,-1 0,1 0,0 0,0 0,0 0,0-1,1 1,0-1,0 0,2 2,4-3,1 0,-1 0,1-1,-1 0,1-1,-1 0,1-1,0 0,0-1,-1 0,1 0,-1-1,1-1,-1 0,0 0,0-1,0 0,0-1,-1 0,0 0,0-1,2-2,19-11,-2-1,-1-1,0-1,-1-1,-2-2,-1 0,0-2,-2 0,-1-2,-2 0,15-30,-22 36,-1 1,-2-1,0-1,-1 1,-2-1,0-1,-2 1,0-1,-2 1,-1-14,1 33,-1-1,1 1,-1-1,0 0,-1 1,0-1,1 1,-2-1,1 1,-1-1,1 1,-1 0,-1 0,1 0,-1 0,0 0,0 0,-1 1,1-1,-1 1,0 0,0 0,0 1,0-1,-1 1,0 0,0 0,1 0,-2 1,1 0,0 0,0 0,-1 0,1 1,-1 0,1 0,-1 1,1-1,-1 1,0 0,-3 1,-6 7,1 0,-1 1,1 1,1 0,0 1,0 0,1 1,1 1,0-1,1 2,0 0,1 0,0 0,1 1,1 1,0-1,2 1,-5 15,3-4,0 0,2 0,1 1,1-1,2 1,0 0,2 0,1-1,5 23,-6-41,1 0,0 0,1 0,0 0,0 0,1-1,0 1,1-1,0 0,0 0,0-1,1 1,0-1,1-1,0 1,0-1,0 0,1-1,-1 1,1-1,1-1,-1 0,5 2,-4-1,1-1,0 1,1-2,-1 1,0-1,1-1,0 0,-1 0,1-1,0-1,0 0,0 0,0-1,0 0,5-2,11-3,-3 0</inkml:trace>
  <inkml:trace contextRef="#ctx0" brushRef="#br0" timeOffset="9618.728">10330 1052,'-42'20,"2"1,0 2,1 1,2 3,0 1,-1 5,34-30,-2 1,-1 0,1 0,0 1,0 0,1 0,-1 1,1 0,1 0,-1 0,1 0,0 1,0-1,1 1,-1 0,2 0,-1 1,1-1,0 0,1 1,-1-1,1 1,1 0,0 0,4-4,-1 0,2 0,-1 0,0-1,1 1,0-1,0 0,0-1,0 1,0-1,0 0,0 0,1-1,-1 0,1 0,0 0,-1 0,1-1,-1 0,1 0,0 0,-1-1,1 0,-1 0,3-1,15-4,0 0,0-1,0-1,-1-2,-1 0,0-1,0-1,-1-1,17-14,-14 12,76-56,-98 70,-1 1,1-1,0 0,0 0,-1 1,1-1,0 1,0-1,0 1,0-1,0 1,0-1,0 1,0 0,0-1,0 1,0 0,0 0,0 0,1 0,-1 0,0 0,0 0,0 0,0 1,0-1,0 0,0 1,0-1,0 1,0-1,0 1,0-1,0 1,-1-1,1 1,0 0,0 0,-1-1,1 1,0 0,-1 0,1 0,0 0,-1 0,1 0,-1 0,0 0,1 0,-1 0,0 0,0 0,5 66,-5-46,0-17,1 0,-1 1,1-1,0 0,0 0,1 0,-1 0,1 0,0-1,0 1,0 0,1-1,-1 1,1-1,0 0,0 0,0 0,0 0,0-1,1 1,-1-1,1 0,-1 0,1 0,0 0,0-1,0 0,0 1,0-1,0-1,1 1,-1-1,0 1,0-1,0 0,1-1,-1 1,0-1,0 0,0 0,0 0,3-2,29-9,0-2,-2-2,0-1,0-1,13-12,-44 28,28-19,-1-2,-1-2,-1 0,-1-2,-2-1,-1-1,-1-1,-1-1,17-33,-37 62,0 0,0 0,0 0,0 0,-1 0,1 0,-1 0,1-1,-1 1,0 0,0-1,0 1,0-1,-1 1,1-1,-1 0,1 1,-1-1,0 0,0 1,0-1,0 0,-1 1,1-1,-1 1,1-1,-1 0,0 1,0-1,0 1,-1 0,1-1,0 1,-1 0,0 0,1 0,-1 0,0 0,0 0,0 0,0 1,0-1,-1 1,1 0,0-1,-2 1,-3 1,-1 1,0 0,0 0,0 1,1 0,-1 0,1 1,-1 0,1 0,0 1,0 0,0 0,1 0,0 1,0 0,0 0,0 1,1 0,0 0,0 0,0 1,1-1,0 1,0 0,1 0,0 1,0-1,1 0,-1 1,2 0,-2 5,4 1,0 0,1 0,0 0,1-1,0 1,1-1,1 0,0 0,1 0,0-1,1 1,1-2,-1 1,2-1,4 4,39 70,-44-67,-1 0,0 1,-2 0,0 0,-1 0,-1 0,0 6,-3-21,0 0,0 0,1 0,-1-1,1 1,0 0,0 0,1-1,-1 1,1 0,0-1,0 1,0-1,0 0,0 0,1 0,0 0,-1 0,2 0,6 0</inkml:trace>
  <inkml:trace contextRef="#ctx0" brushRef="#br0" timeOffset="10939.798">3133 2294,'-10'43,"-7"38,-2 11,4-2,3-10,4-10,3-12,3-11,2-9,0-5,1-5,0-1,0-1,-1 0,0 1,-4-5,-3-6</inkml:trace>
  <inkml:trace contextRef="#ctx0" brushRef="#br0" timeOffset="11121.003">2794 2745,'38'-10,"32"-3,10 6,-1 4,-8 2,-6 2,-10 0,-5 0,-5 0,-11 0</inkml:trace>
  <inkml:trace contextRef="#ctx0" brushRef="#br0" timeOffset="11356.56">3697 2661,'-16'10,"1"1,1 1,-1 0,2 1,0 0,0 1,1 1,1 0,1 0,0 1,1 1,-6 13,14-27,0 0,1 0,-1 0,1 0,-1 0,1 0,0 0,0 0,0 0,1 0,-1 0,1 0,0 0,-1 0,1 0,1 0,-1 0,0-1,1 1,-1 0,1-1,0 1,0-1,0 0,0 1,0-1,0 0,1 0,-1-1,1 1,-1 0,1-1,0 0,0 1,0-1,-1 0,1 0,0-1,0 1,0-1,0 1,1-1,-1 0,0 0,0-1,8 4,1-2,0 0,0 0,0-1,0-1,-1 0,1 0,0-1,-1-1,1 0,-1 0,0-1,0-1,0 0,0 0,-1-1,0 0,0-1,-1 0,0-1,0 0,-1 0,1-1,4-7,-10 11,0 0,-1 0,1 0,-1 0,0 0,-1 0,1 0,-1 0,0-1,0 1,-1-1,1 1,-1-1,0 1,-1 0,0-1,1 1,-2-1,1 1,-1 0,1 0,-1 0,-1 0,1 0,-1 0,0 0,0 1,0 0,-1-1,-3-3,0 0,-1 0,1 1,-2 0,1 0,-1 1,0 0,0 1,-1 0,1 1,-1-1,0 2,-1-1,-4 0,-10 0</inkml:trace>
  <inkml:trace contextRef="#ctx0" brushRef="#br0" timeOffset="12153.994">5475 2688,'0'444,"-1"-443,2 10,-1 1,0-1,-1 0,-1 1,1-1,-2 0,0 0,0 0,-1-1,0 1,-1-1,0 0,-2 2,7-11,0 0,-1-1,1 1,-1 0,1-1,0 1,-1 0,0-1,1 1,-1 0,1-1,-1 1,0-1,1 1,-1-1,0 0,0 1,1-1,-1 0,0 1,0-1,0 0,1 0,-1 0,0 0,0 0,0 0,0 0,0 0,1 0,-1 0,0 0,0 0,0-1,1 1,-1 0,0-1,0 1,1 0,-1-1,0 1,1-1,-1 1,0-1,1 1,-1-1,1 0,-1 1,1-1,-1 0,1 1,-1-1,1 0,0 0,-1 0,1 1,0-1,0 0,-1 0,-9-52,11 26,2 0,0 0,2 0,1 0,1 1,2 0,0 0,1 1,2 0,1 1,1 0,0 1,11-11,1-1,2 0,1 2,1 1,2 1,1 2,1 1,2 2,0 1,2 2,1 2,0 1,2 2,5 0,-44 16,1 0,0 0,0 1,0-1,0 1,0 0,0-1,0 1,0 1,0-1,0 0,1 1,-1-1,0 1,0 0,1 0,-1 1,0-1,0 1,1-1,-1 1,0 0,0 0,0 0,0 1,0-1,0 1,0 0,-1 0,1 0,-1 0,1 0,-1 0,0 1,1-1,-1 1,0-1,-1 1,1 0,0 0,-1 0,0 0,1 8,-1-1,-1 1,0 0,0-1,-1 1,0-1,-1 1,0-1,-1 0,0 0,-1 0,0 0,0-1,-1 1,-4 5,-100 128,94-125,-1-1,-1 0,-1-1,0-1,-1-1,0 0,-1-2,-1 0,0-1,-1-1,0-1,0-1,-1-1,0-1,0-1,0-1,-1-1,1-2,-12 0,33 0,0-1,0 0,0 0,0-1,0 1,1 0,-1-1,0 1,0-1,0 1,1-1,-1 0,0 0,1 0,-1 0,0 0,1 0,-1 0,1-1,0 1,0 0,-1-1,1 1,0-1,0 0,0 1,0-1,0 0,1 1,-1-1,1 0,-1 0,1 0,-1 0,1 1,0-1,0 0,0 0,0 0,0 0,1 0,-1 0,0 1,1-1,-1 0,1 0,0 0,49-79,15 28,-35 34</inkml:trace>
  <inkml:trace contextRef="#ctx0" brushRef="#br0" timeOffset="12853.38">6773 2575,'-53'15,"0"2,1 2,0 3,2 1,-3 5,48-26,0 0,0 0,0 0,0 1,0 0,1 0,-1 0,1 0,0 1,0 0,0 0,0 0,1 0,-1 0,1 1,0-1,1 1,-1 0,1 0,0 0,0 0,1 1,-1-1,1 0,0 1,0-1,1 1,0-1,0 4,5-5,-1 0,1 0,0-1,1 1,-1-1,1 0,-1-1,1 1,0-1,0 0,0-1,0 1,0-1,0-1,0 1,0-1,0 0,1 0,-1-1,0 1,0-1,0-1,0 1,6-3,25-8,0-2,-1-1,0-1,-2-2,0-2,-1-1,30-25,-60 44,69-40,-70 42,0-1,0 0,0 1,0-1,-1 1,1 0,0 0,0 0,0 0,0 0,0 0,0 0,0 1,0-1,0 0,0 1,-1 0,1 0,0-1,0 1,-1 0,1 0,0 0,-1 1,1-1,-1 0,0 1,1-1,-1 1,0-1,0 1,0-1,0 1,0 0,0 0,0-1,-1 1,1 0,0 2,8 75,-10-73,0 0,1-1,-1 1,1 0,1-1,-1 1,1-1,0 1,0 0,1-1,0 0,0 1,0-1,0 0,1 0,0 0,0 0,0-1,1 1,0-1,-1 0,1 0,1 0,3 3,5-2,-1 0,1-1,0 0,-1-1,2 0,-1-1,0-1,0 0,1-1,-1 0,0-1,0-1,1 0,-1 0,0-1,-1-1,1-1,10-4,211-133,-180 111,-1-2,-2-2,-2-3,36-35,-60 46,0 0,-2-2,-1-1,-2-1,-1 0,-1-2,3-12,-14 29,-1 0,-1-1,0 1,-2-1,1 0,-2 0,-1 0,0-2,0 13,-1-1,-1 0,1 1,-1-1,0 0,0 1,-1-1,0 1,0 0,0-1,-1 1,0 0,0 1,-1-1,0 0,0 1,0 0,0 0,-1 0,0 0,-5-3,7 6,-1 0,1 0,-1 0,1 1,-1 0,0-1,1 1,-1 1,0-1,0 0,0 1,0 0,1 0,-1 0,0 0,0 1,0-1,0 1,0 0,1 0,-1 1,0-1,1 1,-1 0,1 0,0 0,0 0,0 0,0 1,0-1,-1 2,-5 4,1 1,0 0,0 1,1 0,0 0,1 0,0 1,1 0,-3 8,-5 24,1 0,3 1,2 1,1-1,3 3,-4 18,-3 274,11-241,-2-94,0 1,1-1,0 1,0-1,1 0,-1 1,1-1,0 1,0-1,0 0,0 0,1 1,0-1,0 0,0-1,0 1,1 0,-1 0,1-1,0 0,0 1,2 0,-4-5,1 1,-1-1,0 0,0 1,1-1,-1 0,0 0,0 0,0 0,0 0,0 0,0 0,-1-1,1 1,0 0,0 0,-1-1,1 1,-1 0,1-1,-1 1,0-1,1 1,-1 0,0-1,0 1,0-1,0 0,0 0,3-19</inkml:trace>
  <inkml:trace contextRef="#ctx0" brushRef="#br0" timeOffset="13473.554">7394 2434,'336'-31,"11"-18,-300 40,0-2,-1-2,0-2,-1-2,-1-2,12-8,-38 16,1 0,-2-1,1-1,-2 0,0-2,0 0,-2 0,0-2,0 0,3-8,-12 19,-2-1,1 0,-1 0,0-1,0 1,0-1,-1 1,-1-1,1 0,-1 0,-1 1,1-1,-1 0,-1-1,1 8,0 0,0 0,0 0,0 0,0 0,-1 0,1 0,0 0,-1 0,1 0,0 0,-1 0,1 0,-1 0,0 1,1-1,-1 0,0 0,1 1,-1-1,0 0,0 1,0-1,0 1,0-1,1 1,-1-1,0 1,0 0,0-1,0 1,0 0,0 0,0 0,0 0,0 0,0 0,0 0,0 0,0 0,0 0,0 1,0-1,0 0,0 1,0-1,0 1,0-1,0 1,-41 32,22-5,2 2,0 0,2 1,2 1,0 0,2 1,6-17,-1 2,-16 35,3 0,1 2,3 0,3 1,2 0,-1 27,11-76,0 0,1 0,0 0,0 1,0-1,1 0,0 0,0 0,1-1,0 1,0 0,1-1,0 1,0-1,0 0,1 0,0 0,0 0,0 0,1-1,0 0,0 0,0 0,1-1,-1 0,1 0,0 0,0-1,1 0,-1 0,1 0,-1-1,1 0,0 0,0-1,3 1,11-3,1-1,-1-1,0-1,0 0,0-2,-1-1,0 0,0-1,8-6,8 0,109-46,-144 60,1-1,0 0,-1 1,1 0,0-1,0 1,-1 0,1 0,0 0,0 0,-1 0,1 0,0 1,0-1,-1 0,1 1,0 0,-1-1,1 1,0 0,-1 0,1 0,-1 0,0 0,1 0,-1 0,0 0,1 1,-1-1,0 0,0 1,0-1,0 1,-1-1,1 1,0-1,-1 1,1 0,-1 0,1-1,-1 1,0 0,0-1,1 1,-1 2,-10 81,8-80,0 1,1-1,0 1,0-1,0 1,1 0,0-1,0 1,0-1,1 1,0 0,0-1,0 1,1-1,-1 0,1 1,1-1,-1 0,1 0,0 0,0-1,0 1,1-1,-1 1,1-1,0 0,1-1,-1 1,0-1,1 1,0-1,0-1,0 1,0-1,0 0,5 1,18-1,-3-5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0,'-38'29,"1"0,1 3,2 0,1 3,2 0,1 2,2 2,2 0,-9 19,31-52,-1 0,1 1,0 0,1 0,-1 0,1 0,1 1,0-1,0 1,0 0,1-1,0 1,0 0,1 0,0 0,0 0,1-1,0 1,1 0,-1-1,2 1,-1 0,1-1,0 0,0 0,1 0,0 0,0-1,1 1,0-1,0 0,3 3,-1-5,0 0,1 0,-1-1,1 1,-1-2,1 1,0-1,0-1,0 1,0-1,0-1,1 1,-1-1,0-1,0 0,0 0,0 0,0-1,0 0,0-1,0 0,-1 0,1 0,-1-1,0 0,0-1,-1 1,2-2,8-4,-1-1,0 0,0-1,-1-1,-1 0,0-1,-1 0,0-1,-1-1,-1 1,-1-2,0 1,-1-1,0-1,-2 0,0 1,-1-2,-1 1,0-4,-2 16,-1 0,0-1,0 1,-1 0,0 0,0 0,0-1,-1 1,0 0,0 0,0 0,-1 0,0 0,0 0,-1 0,0 1,0-1,0 1,0 0,-1 0,0 0,0 0,0 1,-1-1,1 1,-1 0,0 1,0-1,0 1,-1 0,1 0,-3 0,-3 0,0 2,0-1,-1 1,1 1,0 0,-1 1,1 0,0 0,-1 2,1-1,0 1,1 1,-1 0,1 0,-1 1,1 1,-11 4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2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2,'-15'-1,"0"0,0 1,-1 1,1 0,0 1,0 0,1 2,-1-1,0 2,1 0,0 1,0 0,1 1,0 0,0 1,0 1,1 0,0 1,1 0,-3 4,12-11,1 0,-1 0,0 0,1 0,0 0,0 1,0-1,0 0,0 1,1-1,-1 1,1-1,0 0,0 1,0-1,1 1,-1-1,1 1,0-1,0 0,0 1,0-1,1 0,-1 0,1 0,0 0,0 0,0 0,0-1,0 1,1-1,-1 1,1-1,-1 0,1 0,0 0,0 0,0 0,0-1,0 1,2-1,66 30,54 34,-123-64,0 0,-1 1,1-1,0 1,-1-1,1 1,-1 0,1 0,-1-1,0 1,0 0,0 0,0 0,0 0,0 0,-1 1,1-1,0 0,-1 0,0 0,0 1,0-1,0 0,0 0,0 1,0-1,-1 0,1 0,-1 0,1 0,-1 0,0 1,0-1,0 0,0-1,0 1,-1 0,1 0,0 0,-1-1,-1 2,-81 52,54-44,0-1,-1-2,0-1,-1-1,1-2,-19 0,25-4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680 0,'-121'111,"96"-83,1 1,-1-1,-2-1,0-1,-2-1,0-1,-2-2,0-1,-2-2,0-1,-25 9,-78 17,134-44,0 0,0 0,0-1,0 1,0 0,0 0,0-1,0 0,0 1,0-1,0 0,0 0,1 0,-1 0,0 0,1 0,-1 0,1-1,-1 1,1-1,-1 1,1-1,0 1,0-1,0 0,0 1,0-1,0 0,0 0,1 0,-1 0,1 0,-1 0,1 0,0 0,0 0,0 0,0-2,10-79,-1 64,1 0,0 1,2 1,0 0,1 0,0 1,1 1,1 0,1 1,0 1,7-4,9-11,-29 25,0 1,1-1,-1 1,0-1,1 1,-1 0,1 0,-1 1,1-1,0 1,0 0,0 0,0 0,0 0,0 1,0-1,0 1,0 0,0 0,0 1,0-1,0 1,0 0,0 0,0 0,0 1,0-1,-1 1,1 0,-1 0,1 0,-1 1,0-1,0 1,0 0,0 0,0 0,-1 0,2 2,95 157,-77-130,-10-13,0 0,1-1,0-1,2 0,0-1,1-1,0 0,1-1,6 3,0-6</inkml:trace>
  <inkml:trace contextRef="#ctx0" brushRef="#br0" timeOffset="319.449">934 367,'-2'7,"0"1,0-1,1 1,0-1,0 1,1-1,0 1,0 0,1-1,0 1,0-1,1 1,0-1,0 0,0 0,1 0,0 0,1 0,0 0,0-1,0 0,1 0,0 0,0 0,0-1,4 4,-2-9,-1 1,1-1,-1 0,0-1,1 0,-1 0,1 0,-1 0,0-1,0 0,0-1,0 1,0-1,0 0,-1-1,0 1,1-1,-1 0,0-1,-1 1,1-1,-1 0,3-4,-3 6,-1 0,1 0,-1 0,1 0,-1-1,0 1,-1-1,1 0,-1 0,1 0,-1 0,0 0,-1 0,1-1,-1 1,0-1,0 1,0-1,0 1,-1-1,0 0,0 1,0-1,-1 1,1-1,-1 0,0 1,-1-1,1 1,-1 0,0-1,0 1,0 0,0 0,-1 0,1 1,-1-1,0 0,-1 1,1 0,-1-1,-2 1,-1 1,0-1,1 1,-1 0,0 1,0 0,-1 0,1 0,0 1,0 0,0 0,0 1,0 0,0 0,0 1,0 0,0 0,0 1,1-1,-1 1,1 1,0-1,0 1,-3 2,-16 12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675 565,'-16'-5,"-1"1,0 0,-1 1,1 1,0 1,-1 1,1 0,-1 1,1 1,0 0,0 1,-1 2,-208 69,108-18,119-56,-1 0,1 0,0 1,-1-1,1 0,0 1,-1-1,1 0,-1 1,1-1,-1 1,1-1,-1 1,1-1,-1 1,1-1,-1 1,1 0,-1-1,0 1,0-1,1 1,-1 0,0-1,0 1,0 0,1 0,-1-1,0 1,0 0,0-1,0 1,0 0,-1 0,1-1,0 1,0 0,0-1,-1 1,1 0,0-1,0 1,-1-1,1 1,-1 0,1-1,-1 1,1-1,-1 1,1-1,-1 1,1-1,-1 0,1 1,-1-1,0 0,1 1,-1-1,0 0,1 0,-1 1,0-1,1 0,-1 0,0 0,0 0,57 13,112 0,-153-10,-13-3,0-1,1 1,-1 0,0 0,1 0,-1 0,0 0,1 1,-1-1,0 1,0-1,1 1,-1 0,0 0,0 0,0 0,0 0,0 1,0-1,0 0,-1 1,1-1,0 1,-1 0,1 0,-1 0,0 0,1 0,-1 0,0 0,0 0,0 0,-1 0,1 0,-1 1,1-1,-1 0,1 1,-1-1,0 0,0 0,-1 3,-7 7,0 1,-1-2,0 1,-1-1,-1-1,0 1,0-2,-1 0,-9 6,9-6,-6 5,-12 7,0 1,1 2,2 1,0 1,2 1,1 1,1 2,-5 10,25-37,1 0,-1 1,1-1,0 1,0-1,1 1,-1 0,1-1,0 1,0 0,0 0,0 0,1 0,-1 0,1 0,0 0,1 0,-1 0,0 0,1 0,0 0,0 0,0-1,1 1,-1 0,1-1,0 1,0-1,0 1,0-1,1 0,0 0,-1 0,1 0,1 1,10 2,1 0,0 0,0-1,0-1,1-1,-1 0,1-1,0-1,0 0,0-1,0-1,-1 0,1-1,0-1,-1 0,3-1,-14 4,1 0,-1 0,0-1,0 1,0-1,0 0,0-1,0 1,0-1,0 1,0-1,0 0,-1 0,1-1,-1 1,0-1,1 0,-1 0,0 0,-1 0,1 0,-1-1,1 1,-1-1,0 0,0 1,-1-1,1 0,0-3,1-14</inkml:trace>
  <inkml:trace contextRef="#ctx0" brushRef="#br0" timeOffset="401.671">393 1,'-7'28,"1"1,2 0,1 1,1-1,2 0,1 1,2 13,2 55,-5-1,-4 1,-4-1,-4 0,-17 57,-14 122,9 141,7-158,10-188,19-61,2-14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129 368,'-14'33,"-6"17,-3-1,2-4,5-4,4-5,5-4,-1-7,0-8</inkml:trace>
  <inkml:trace contextRef="#ctx0" brushRef="#br0" timeOffset="531.252">354 706,'160'-343,"-149"323,-9 15,0-1,1 1,-1 0,1 0,0 0,1 0,-1 1,1-1,0 1,0 0,1 0,-1 1,1-1,4-2,-8 7,1 0,0-1,0 1,-1 0,1 0,0 0,-1 0,1 1,-1-1,1 0,-1 1,0-1,0 1,1-1,-1 1,0-1,0 1,-1 0,1 0,0-1,0 1,-1 0,1 0,-1 0,0 0,0 0,1 0,-1 0,0-1,-1 1,1 0,0 0,0 0,-1 2,1-2,-1 56,0-47,0 0,1 0,0 0,0 0,1 0,1-1,0 1,0 0,1 0,1-1,-1 0,4 5,-6-13,1 0,-1 0,1 1,0-1,0 0,-1-1,2 1,-1 0,0 0,0-1,0 0,1 1,-1-1,1 0,-1 0,1 0,-1 0,1-1,0 1,-1-1,1 1,0-1,0 0,-1 0,1-1,0 1,-1 0,1-1,0 1,-1-1,1 0,-1 0,1 0,-1 0,1-1,1 0,77-67,-48 22,-1-1,-2-2,13-33,-42 80,3-2,0-1,-1 1,0-1,0 0,-1 0,0 0,0-1,0 1,-1 0,0-1,0 1,0-1,-1 1,0-1,0 1,-1-1,0 1,0-2,-5 2</inkml:trace>
  <inkml:trace contextRef="#ctx0" brushRef="#br0" timeOffset="1138.499">1766 1,'-123'208,"90"-161,-2-2,-3 0,-1-3,-2-1,-18 12,52-45,1-2,-1 1,-1-1,1 0,-1 0,0 0,0-2,0 1,-1-1,0 0,0 0,0-1,0 0,0-1,-1 0,1-1,-1 0,0 0,1-1,-1 0,1-1,-1 0,-6-2,13 2,0-1,0 0,0 0,1 0,-1-1,1 1,-1-1,1 1,0-1,0 0,0 0,0 0,1 0,-1 0,1 0,-1 0,1-1,0 1,1 0,-1-1,1 1,-1-1,1 1,0-1,0 1,0-1,1 1,-1-1,1 0,30-101,-30 100,6-13,1-1,0 1,1 0,1 1,1 0,0 0,1 1,1 1,1 0,12-10,-24 23,0 1,0-1,1 1,-1-1,0 1,1 0,-1 0,1 0,0 0,-1 1,1-1,-1 1,1 0,0-1,0 1,-1 0,1 1,0-1,-1 0,1 1,0 0,-1-1,1 1,-1 0,1 0,-1 0,0 1,1-1,-1 1,0-1,0 1,0 0,0 0,0 0,0 0,0 1,55 86,-56-87,13 30,2-1,1-1,2 0,0-1,2-1,2-1,0-1,2-1,0-1,2-1,35 15,-49-36</inkml:trace>
  <inkml:trace contextRef="#ctx0" brushRef="#br0" timeOffset="1433.49">1935 509,'-6'9,"0"1,0 1,1-1,0 1,1 0,0 0,1 0,0 0,1 1,0-1,1 1,0-1,1 1,0 0,1-1,0 1,1 0,1-1,0 2,-2-11,0 0,1 0,-1 0,0 0,1-1,0 1,-1 0,1-1,0 1,0-1,0 0,0 0,0 0,0 0,0 0,0 0,1 0,-1-1,0 1,1-1,-1 1,0-1,0 0,1 0,-1 0,0 0,1-1,-1 1,0-1,1 1,-1-1,0 0,0 0,1 0,69-44,-66 41,-1 0,0-1,0 1,0-1,-1 0,1-1,-1 1,-1-1,1 1,-1-1,0-1,0 1,0 0,-1 0,0-1,-1 0,1 1,-1-1,-1 0,1 1,-1-1,0 0,0 0,-1 1,0-1,-1 0,1 1,-1-1,0 1,-1-1,-1-2,0 5,-1 0,-1 0,1 0,-1 1,1 0,-1 0,0 0,0 0,0 1,-1 0,1 1,0-1,-1 1,1 1,-1-1,1 1,-1 0,0 0,-3 1,-16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91,'-14'49,"2"1,2 1,2-1,3 2,2-1,2 0,2 1,3-1,2 0,5 16,59 178,-70-243,0 0,1 0,-1 0,1 0,-1 1,1-1,0 0,-1 0,1 0,0 0,0 0,1 0,-1-1,0 1,1 0,-1 0,1-1,-1 1,1-1,0 0,0 1,-1-1,1 0,0 0,0 0,0 0,0 0,1-1,-1 1,0-1,0 1,0-1,0 0,1 0,-1 0,0 0,0 0,1 0,-1-1,0 1,0-1,0 1,0-1,0 0,0 0,0 0,2-1,6-11,1 0,-2 0,0-1,0 0,-1-1,-1 0,-1-1,0 1,-1-1,0 0,-1-2,10-26,177-472,-83 314,-93 190,-12 17</inkml:trace>
  <inkml:trace contextRef="#ctx0" brushRef="#br0" timeOffset="331.727">590 797,'-2'5,"0"0,0 1,1-1,0 1,0-1,0 1,1 0,0-1,0 1,0-1,1 1,0-1,0 1,0-1,1 1,0-1,0 0,0 0,1 0,-1 0,1 0,0 0,1-1,-1 1,1-1,0 0,0 0,0-1,1 1,-1-1,1 0,0 0,0 0,0-1,0 1,4 0,0-2,0 0,0-1,-1 0,1 0,0-1,0 0,-1-1,1 0,-1 0,1-1,-1 0,0 0,0-1,0 0,-1-1,1 0,-1 0,0 0,-1-1,1 0,-1 0,0-1,0 1,-1-1,0-1,0 1,-1-1,0 1,0-1,-1-1,0 1,-1 0,1-1,-2 1,1-1,-1 0,0-6,-3 11,0-1,-1 1,1-1,-1 1,0 0,0 0,-1 0,1 0,-1 1,0-1,1 1,-2 0,1 0,0 1,0-1,-1 1,0 0,1 0,-1 0,0 1,0 0,0 0,0 0,0 0,0 1,0 0,0 0,0 0,0 1,0-1,0 1,0 0,-1 1,0-2,-25 1</inkml:trace>
  <inkml:trace contextRef="#ctx0" brushRef="#br0" timeOffset="1313.159">1323 345,'59'-61,"-90"69,21-3,-14 6,0 0,1 2,0 1,1 1,0 0,1 2,1 0,-13 16,31-30,-1 1,1-1,-1 1,1 0,1 0,-1 0,0 0,1 0,0 0,0 0,0 0,0 0,1 1,0-1,-1 0,2 1,-1-1,0 0,1 0,0 1,0-1,0 0,1 0,-1 0,1 0,0 0,0 0,0-1,0 1,1-1,0 1,0-1,0 0,0 0,0 0,0-1,1 1,-1-1,1 0,2 1,206 83,-208-83,-2 0,1 0,0 0,-1 0,1 1,-1-1,0 1,0 0,0-1,-1 1,1 0,-1 0,0 0,0 0,-1 0,1 1,-1-1,0 0,0 0,0 0,0 0,-1 1,0-1,0 0,0 0,0 0,0 0,-1-1,0 1,0 0,0-1,0 1,-1-1,1 1,-1-1,0 0,0 0,0 0,0-1,0 1,-1-1,1 0,-1 0,-1 1,-20 14,-1 0,0-2,-1-1,0-1,-1-1,0-2,-10 2,38-12,0-1,0 1,0 0,0-1,0 1,0-1,0 1,0-1,0 1,0-1,0 1,0-1,0 1,0-1,0 1,0-1,0 1,0-1,-1 1,1-1,0 1,0 0,-1-1,1 1,0-1,-1 1,1 0,0-1,-1 1,1 0,-1 0,1-1,0 1,-1 0,1 0,-1-1,1 1,-1 0,1 0,-1 0,1 0,-1 0,1 0,-1 0,1 0,-1 0,1 0,0 0,-1 0,1 0,-1 0,1 0,-1 0,1 1,-1-1,1 0,-1 0,1 1,0-1,-1 0,1 0,-1 1,1-1,0 0,-1 1,1-1,11-9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7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1 170,'26'255,"28"119,-26-237,-28-138,1 1,-1-1,1 1,-1-1,0 1,1 0,-1-1,1 1,-1 0,1-1,-1 1,1 0,0-1,-1 1,1 0,-1 0,1 0,-1 0,1 0,0 0,-1 0,1 0,-1 0,1 0,0 0,-1 0,1 0,-1 0,1 0,0 0,-1 1,1-1,-1 0,1 0,-1 1,1-1,-1 1,1-1,-1 0,1 1,-1-1,0 1,1-1,-1 1,0-1,1 1,-1-1,0 1,0-1,1 1,-1-1,0 1,0 0,0-1,0 1,0-1,0 1,0 0,0-1,0 1,0-1,0 1,0 0,0-1,0 1,17-48,76-327,21 9,-73 205,-41 159</inkml:trace>
  <inkml:trace contextRef="#ctx0" brushRef="#br0" timeOffset="355.751">565 707,'-4'9,"1"1,0 0,0 0,1 1,1-1,0 0,0 1,1-1,0 1,0-1,1 1,1-1,0 0,0 1,1-1,1-1,-1 1,2 1,-4-9,0-1,0 1,0-1,0 0,0 1,1-1,-1 0,0 0,1 0,-1 0,0 0,1 0,0 0,-1 0,1 0,-1-1,1 1,0-1,-1 1,1-1,0 0,0 1,-1-1,1 0,0 0,0 0,-1-1,1 1,0 0,0-1,-1 1,1-1,0 1,-1-1,1 0,-1 0,2-1,50-46,-47 41,-1 4,-1 0,1-1,-1 0,0 0,-1 0,1 0,-1-1,1 1,-1-1,-1 0,1 0,-1 0,0 0,0-1,0 1,-1 0,1-1,-2 1,1-1,0 0,-1 1,0-1,-1 1,1-1,-1 1,0-1,0 1,-1-1,1 1,-1 0,0-1,-1 1,1 0,-1 1,0-1,-1 0,1 1,-3-3,1 3,-1 0,1 1,-1 0,0 0,0 1,0-1,0 1,0 0,0 1,-1 0,1 0,-1 0,1 1,0-1,-1 2,1-1,-1 1,1 0,0 0,-1 1,1-1,0 2,0-1,0 1,0-1,1 2,-1-1,1 1,0-1,0 1,0 1,0-1,1 1,-4 4,-5 7</inkml:trace>
  <inkml:trace contextRef="#ctx0" brushRef="#br0" timeOffset="1084.311">1045 622,'-9'11,"1"-1,0 1,1 1,0-1,1 1,0 0,1 1,0 0,1-1,0 1,1 1,1-1,0 0,0 8,2-18,0-1,1 0,-1 0,0 1,1-1,-1 0,1 0,0 0,-1 0,1 0,0 0,0 0,1 0,-1 0,0 0,1 0,-1 0,1-1,-1 1,1-1,0 1,-1-1,1 0,0 0,0 0,0 0,0 0,0 0,1 0,-1 0,0-1,0 1,0-1,1 0,-1 0,0 0,0 0,1 0,-1 0,0 0,0-1,1 1,-1-1,0 0,0 0,0 0,0 0,0 0,0 0,0 0,0 0,-1-1,1 1,0-1,-1 0,1 1,-1-1,2-1,105-151,-107 152,0 0,1 0,-1 1,1-1,-1 0,1 1,0-1,0 1,0 0,0-1,0 1,0 0,0 0,0 0,0 1,0-1,0 0,1 1,-1 0,0-1,1 1,-1 0,0 0,0 0,1 0,-1 1,0-1,0 1,1-1,-1 1,0 0,0 0,0 0,0 0,0 0,0 0,0 1,0-1,0 1,-1-1,1 1,-1-1,1 1,-1 0,0 0,1 0,-1 0,0 0,0 0,0 0,-1 0,1 1,0-1,3 21,-1 0,-1 0,-1 0,-1 0,-1 0,-1 7,-1 35,1-23,-2 1,-1-1,-2-1,-2 1,-2-1,-2-1,-1 0,-2-1,-2 0,-2-1,-1-2,-10 12,-20-1,49-47,1 1,0 0,-1 0,1-1,-1 1,1-1,-1 0,1 1,-1-1,1 0,-1 0,1 0,-1 0,1 0,-1 0,0 0,1 0,-1-1,1 1,-1 0,1-1,0 0,-1 1,1-1,-1 0,1 0,0 0,0 1,0-1,-1-1,1 1,0 0,0 0,0 0,0 0,1-1,-1 1,0-1,1 1,-1 0,0-1,1 0,-2-8,1-1,0 0,0 0,2 0,-1 1,1-1,1 0,0 0,0 1,1-1,0 1,1 0,1-1,23-69,4 1,3 2,31-47,-50 95,-3 4</inkml:trace>
  <inkml:trace contextRef="#ctx0" brushRef="#br0" timeOffset="1451.158">1524 424,'29'-5,"14"-1,10 0,0 1,-4-3,-1 0,-3 1,-5 1,-4 3,-4-4,-2 0,-2 0,0 2,-6 7,-6 7,-6 3</inkml:trace>
  <inkml:trace contextRef="#ctx0" brushRef="#br0" timeOffset="1688.36">1666 622,'24'10,"12"3,11-6,1-4,-3-2,-3-1,-5-2,-4-4,-2-1,-7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4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6493 1352,'33'0,"21"0,6 0,-2 0,-7 0,-1 0,-6 0,-5 0,-4 0,-3 0,2 0,0 4,0 3,-2-1,-1-2,-6 0</inkml:trace>
  <inkml:trace contextRef="#ctx0" brushRef="#br0" timeOffset="1">7762 1436,'33'5,"17"1,-1 0</inkml:trace>
  <inkml:trace contextRef="#ctx0" brushRef="#br0" timeOffset="-4707.054">1 985,'1'377,"25"-170,4 87,-1 100,-3-129,4 42,-31 194,29-305,-16-27,-8-155,-1 0,-1 1,0-1,-1 0,0 1,-1-1,-1 1,0-1,-1 0,-1 1,0-4,1 0,0-1,1 1,0 0,0 0,1-1,0 1,1 0,1 0,0 0,1 5,61 255,-48-16,8-91,-23-160,0-1,0 1,1 0,0-1,0 0,0 1,0-1,0 0,1 0,-1 0,1 0,0-1,0 1,0-1,0 1,0-1,1 0,-1 0,1-1,-1 1,1-1,0 0,0 1,-1-2,1 1,0 0,0-1,0 0,114-7,330-76,-141 36,-184 37,1 6,37 7,-11-1,103-13,54-24,-71 12,-11 5,-28-8,1 15,-150 3,-1 3,2 1,-1 3,18 3,88-4,56-26,129-1,-2 29,-162-26,-80 25,88-10,27-4,-83 12,71-25,395 29,-542-6,-33-2</inkml:trace>
  <inkml:trace contextRef="#ctx0" brushRef="#br0" timeOffset="-1566.974">311 4682,'4'-1,"-1"-1,0 1,0-1,0 1,0-1,0 0,0 0,-1-1,1 1,0 0,-1-1,0 0,0 1,0-1,0 0,0 0,0 0,0-3,4-3,138-193,-69 81,-65 104,0 2</inkml:trace>
  <inkml:trace contextRef="#ctx0" brushRef="#br0" timeOffset="-1268.858">989 3751,'14'-29,"10"-10,1-2,0 5,2 4,-4 3,-2 6,1 2,-3 5</inkml:trace>
  <inkml:trace contextRef="#ctx0" brushRef="#br0" timeOffset="-1021.633">1638 3044,'34'-28,"10"-15,4 0,-8 2,-5 9,-8 9</inkml:trace>
  <inkml:trace contextRef="#ctx0" brushRef="#br0" timeOffset="-872.115">2400 2480,'33'-33,"12"-12</inkml:trace>
  <inkml:trace contextRef="#ctx0" brushRef="#br0" timeOffset="-684.085">3274 2000,'34'-24,"16"-8,4-3,2-1,-3 7,-6 2,-6 7,-10 6</inkml:trace>
  <inkml:trace contextRef="#ctx0" brushRef="#br0" timeOffset="-433.283">4121 1662,'39'-14,"17"-6,4 2,-4-2,-6 3,-7 5,-10 4</inkml:trace>
  <inkml:trace contextRef="#ctx0" brushRef="#br0" timeOffset="-432.283">4940 1408,'33'-5,"17"-1,4 0,-3 1,-4-4,-6 1,-5 1,-9 1</inkml:trace>
  <inkml:trace contextRef="#ctx0" brushRef="#br0" timeOffset="-266.996">5730 1352,'33'0,"17"0,4 0,-3 0,-4-5,-6-2,-5 1,-4 1,-2 1,-2 2,-6 1</inkml:trace>
  <inkml:trace contextRef="#ctx0" brushRef="#br0" timeOffset="1049.305">8552 1606,'24'4,"8"7,3 2,-4-2</inkml:trace>
  <inkml:trace contextRef="#ctx0" brushRef="#br0" timeOffset="1396.149">9370 1944,'255'132,"-12"-28,-61-30,-20-13,-144-53</inkml:trace>
  <inkml:trace contextRef="#ctx0" brushRef="#br0" timeOffset="1664.795">10358 2396,'19'19,"7"11,3 1,2-1,0-5,-4-2,-3-4,-6-7</inkml:trace>
  <inkml:trace contextRef="#ctx0" brushRef="#br0" timeOffset="1927.453">10725 2650,'19'19,"12"7,0 3,-1-3,0-2,0-4,-6-6</inkml:trace>
  <inkml:trace contextRef="#ctx0" brushRef="#br0" timeOffset="1928.453">11262 3044,'0'0</inkml:trace>
  <inkml:trace contextRef="#ctx0" brushRef="#br0" timeOffset="2166.059">11601 3271</inkml:trace>
  <inkml:trace contextRef="#ctx0" brushRef="#br0" timeOffset="2167.059">12080 3665,'0'0</inkml:trace>
  <inkml:trace contextRef="#ctx0" brushRef="#br0" timeOffset="3746.71">6069 4286,'285'-1,"-95"-25,9 13,-128 5,-1 2,1 4,17 3,91-3,35-22,75-7,161-24,-116 24,-63 5,12-3,0 2,94-4,-95 4,75-3,83 2,-45 0,-122 17,-154 1,1 4,65 8,110-5,-42-23,490 25,-616-10,-109 4</inkml:trace>
  <inkml:trace contextRef="#ctx0" brushRef="#br0" timeOffset="6750.532">453 4512,'33'-58,"189"-280,-93 131,-61 98,39-82,74-64,-102 130,146-196,-165 239,-3-3,-4-3,11-30,103-147,-127 206,5-9,3 2,3 3,13-10,129-131,-181 190,0-1,-1 0,-1 0,0-1,-1 0,-1-1,0 0,-2 0,3-11,-9 28,0-1,-1 1,1 0,-1-1,1 1,0 0,-1-1,1 1,-1 0,1-1,-1 1,1 0,-1 0,0 0,1 0,-1-1,1 1,-1 0,1 0,-1 0,1 0,-1 0,0 0,1 1,-1-1,1 0,-1 0,1 0,-1 0,1 1,-1-1,1 0,-1 0,1 1,-1-1,1 0,-1 1,1-1,0 1,-1-1,1 0,0 1,-1-1,1 1,0-1,-1 1,1-1,0 1,0-1,0 1,0 0,-1-1,1 1,0-1,0 1,0-1,0 1,0-1,0 1,1 0,-1-1,0 1,0-1,-2 3,-11 11,-1-1,0 0,-1-1,0 0,-1-1,0-1,-1-1,-14 6,-309 81,339-96,0 0,1-1,-1 1,0 0,0 0,1 0,-1 0,0 1,0-1,1 0,-1 0,0 0,1 1,-1-1,0 0,1 0,-1 1,0-1,1 1,-1-1,1 1,-1-1,0 1,1-1,-1 1,1-1,0 1,-1 0,1-1,-1 1,1 0,0-1,0 1,-1 0,1-1,0 1,0 0,0 0,0-1,0 1,0 0,0 0,0-1,0 1,0 0,0 0,0-1,1 1,-1 0,0-1,0 1,1 0,-1-1,1 1,-1 0,0-1,1 1,-1-1,1 1,0-1,-1 1,1-1,-1 1,1-1,0 1,-1-1,52 29,-44-25,12 5,14 6,-1 1,-1 1,-1 2,0 2,-1 0,-2 2,5 6,-28-24,0 0,0-1,0 1,0-1,1-1,-1 1,1-1,0 0,0 0,0 0,1-1,-1 0,2 0,-6-3,0-1,0 1,0-1,0 0,0 1,-1-1,1 0,-1 0,1 0,-1 0,0 0,0-1,0 1,0 0,0-1,0 1,0-1,-1 1,0 0,1-1,-1 1,0-1,0 1,0-1,0 1,-1-1,1 0,0 0,9-248,9-15,-18 242</inkml:trace>
  <inkml:trace contextRef="#ctx0" brushRef="#br0" timeOffset="7665.224">1215 1098,'-1'0,"0"-1,0 1,0 0,0-1,0 1,0-1,0 1,1-1,-1 0,0 1,0-1,1 0,-1 1,0-1,1 0,-1 0,1 0,-1 1,1-1,-1 0,1 0,-1 0,1 0,0 0,0 0,-1 0,1 0,0 0,0 0,0 0,0 0,0 0,0 0,1 0,-1 0,0 0,0 0,1 0,-1 0,1 0,-1 1,1-1,-1 0,1 0,-1 0,1 0,0 1,-1-1,1 0,0 1,0-1,-1 0,1 1,0-1,0 1,0 0,0-1,0 1,0 0,0-1,0 1,0 0,0 0,0 0,0 0,6 2,1 2,-1-1,0 1,0 0,0 1,-1-1,1 1,-1 0,0 1,-1 0,1 0,-1 0,-1 1,2 1,11 12,84 123,23 24,-124-166,1 0,-1 0,1 0,-1 0,1 0,0 0,-1 0,1 0,0 0,0 0,0-1,0 1,0 0,0 0,0-1,0 1,0-1,0 1,0-1,0 1,0-1,0 0,0 0,1 1,-1-1,0 0,0 0,0 0,0 0,1 0,-1-1,0 1,0 0,0 0,0-1,1 1,-1-1,0 1,0-1,0 1,0-1,0 0,0 1,-1-1,1 0,0 0,0 0,0 0,-1 0,1 0,0 0,-1 0,1 0,6-137,-9 90,0-527,2 575,0 0,-1 0,1-1,-1 1,1-1,0 1,-1 0,1-1,0 1,0-1,-1 1,1 0,0-1,0 1,0-1,0 1,-1-1,1 1,0-1,0 1,0-1,0 1,0-1,0 1,0-1,0 1,0-1,1 1,-1-1,0 1,0-1,0 1,1-1,-1 1,0 0,0-1,1 1,-1-1,0 1,1 0,-1-1,0 1,1 0,-1-1,1 1,-1 0,0 0,1-1,-1 1,1 0,-1 0,1 0,-1 0,1 0,-1-1,1 1,-1 0,1 0,-1 0,1 0,-1 0,1 1,-1-1,1 0,-1 0,1 0,-1 0,1 1,5 10</inkml:trace>
  <inkml:trace contextRef="#ctx0" brushRef="#br0" timeOffset="8002.506">2062 928,'0'8,"0"0,1 0,1 0,-1-1,1 1,0 0,1-1,0 1,0-1,0 0,1 0,0 0,1-1,0 2,-3-6,1 1,-1-1,0 0,1 1,-1-1,1-1,0 1,-1 0,1 0,0-1,0 0,0 1,0-1,0 0,1-1,-1 1,0-1,0 1,1-1,-1 0,0 0,0 0,1-1,-1 1,0-1,0 1,0-1,0 0,0-1,0 1,0 0,0-1,0 0,0 1,0-2,3-2,0 0,0-1,-1 0,0 0,0 0,0-1,-1 1,0-1,0 0,-1-1,0 1,0 0,-1-1,0 0,0 1,-1-1,0 0,0 0,-1 0,0 0,0 0,-1 0,0 1,0-1,-1 0,0 0,-1-3,-1 8,0-1,0 1,0 0,0 0,0 1,0-1,-1 1,1 0,-1 0,0 0,0 1,1-1,-1 1,0 0,0 1,0-1,0 1,0 0,0 0,0 1,0-1,0 1,0 0,0 1,0-1,0 1,1 0,-1 0,1 1,-1-1,1 1,0 0,0 0,-1 1,-14 7</inkml:trace>
  <inkml:trace contextRef="#ctx0" brushRef="#br0" timeOffset="8517.702">848 646,'286'-214,"-270"203,0 1,2 1,-1 0,1 1,0 0,1 2,6-1,-24 6,0 2,0-1,1 0,-1 0,0 0,1 0,-1 0,0 0,0 0,1 0,-1 0,0-1,0 1,1 0,-1-1,0 1,0-1,0 0,0 1,0-1,0 0,0 1,0-1,0 0,0 0,0 0,0 0,0 0,-1 0,1 0,0 0,-1-1,1 1,-1 0,1 0,-1 0,0-1,0 1,1 0,-1 0,0-1,0 1,0 0,0-1,0 1,-1 0,1 0,0-1,-1 1,1 0,-1-1,-132-117,126 112,0 1,0-1,1 0,0 0,0-1,1 0,0 0,0 0,1-1,0 0,0 1,1-1,1-1,-1 1,1 0,1 0,0-1,0 1,1-1,0-1,5-14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2:32.0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786 116,'-9'-9,"0"1,-1 0,-1 0,1 1,-1 1,0 0,-1 0,0 1,1 0,-1 1,-1 1,1 0,-1 0,1 1,-1 1,0 0,1 1,-1 0,0 1,0 0,1 1,-1 1,1 0,0 1,-7 2,-233 125,234-119,0 1,1 0,0 2,2 0,0 0,0 2,1 0,1 0,1 1,1 1,0 0,2 0,0 1,1 1,-1 4,7-20,0 0,1 0,-1 0,1 1,0-1,1 0,-1 0,1 1,0-1,1 0,-1 1,1-1,0 0,0 0,0 1,1-1,0 0,0-1,0 1,1 0,0 0,-1-1,2 0,-1 1,0-1,1 0,0-1,0 1,0-1,0 0,0 0,1 0,0 0,-1-1,1 0,0 0,4 2,16-4,0-1,-1 0,1-2,-1-1,0-1,0-1,0-1,-1-1,0-1,0-1,-1-1,0-1,-1 0,-1-2,0-1,9-9,1 3,-2-1,0-1,-1-2,-2 0,-1-2,-1-1,-1-1,-1 0,-2-2,-1 0,0-5,-10 21,-1 0,0 0,-2-1,0 0,0 0,-2 0,0-1,0-11,-3 29,0-1,-1 1,1-1,0 0,-1 1,1-1,-1 0,1 1,-1-1,1 0,-1 1,1-1,-1 0,1 0,-1 0,1 0,-1 0,1 1,-1-1,0 0,1 0,-1 0,1 0,-1 0,1-1,-1 1,1 0,-1 0,0 0,1 0,-1-1,1 1,-1 0,1 0,0-1,-1 1,1 0,-1-1,1 1,-1-1,1 1,0-1,-11 192,13-135,53 266,-47-271,-2-33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1,'18'12,"2"36,-1 1,-3 0,-2 1,-1 7,0-5,1 10,-11-42,1-1,0 1,2-1,0 0,1 0,1-1,1 1,8 11,-17-29,1 0,-1 0,1-1,-1 1,0 0,1-1,-1 1,1 0,0-1,-1 1,1-1,-1 1,1-1,0 1,0-1,-1 0,1 1,0-1,0 0,-1 1,1-1,0 0,0 0,0 0,-1 0,1 0,0 0,0 0,0 0,-1 0,1 0,0 0,0 0,0 0,-1-1,1 1,0 0,0-1,-1 1,1-1,0 1,-1-1,1 1,0-1,-1 1,1-1,-1 1,1-1,-1 0,1 1,-1-1,1 0,-1 0,0 1,19-46,-18 45,88-348,-53 239,-28 95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1 305,'13'-9,"1"0,0 2,1-1,0 2,0 0,0 1,1 1,-1 0,1 1,0 0,0 2,1 0,-1 0,0 2,0 0,0 1,6 1,35-1,16-2,-72 0,-1 0,1 0,-1 0,1 0,-1 0,1 0,-1 0,1 0,-1 0,0-1,1 1,-1 0,1 0,-1-1,0 1,1 0,-1-1,1 1,-1 0,0-1,1 1,-1 0,0-1,0 1,1-1,-1 1,0 0,0-1,0 1,0-1,1 1,-1-1,0 1,0-1,0 1,0-1,0 1,0-1,0 1,0-1,0 1,0-1,-1 1,1 0,0-1,0 1,0-1,-1 1,1-1,0 1,0 0,-1-1,1 1,0-1,-1 1,1 0,0 0,-1-1,1 1,-1 0,1-1,-27-24,24 23,-4-4,-3 0,0-1,1-1,0 0,0 0,0-1,1 0,1 0,0-1,0 0,1 0,0 0,0-1,-3-10,9 19,0 0,0-1,0 1,1 0,-1 0,1-1,-1 1,1 0,-1 0,1 0,0 0,0 0,0 0,1 0,-1 0,0 0,1 0,-1 1,1-1,-1 0,1 1,0-1,0 1,13-9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0,'-4'24,"-3"13,1 4,6-4,3-4,1-7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0,'-10'6,"0"-1,0 1,1 1,0 0,0 0,0 0,1 1,0 1,1-1,-1 1,2 1,-1-1,2 1,-1 0,1 1,1-1,-1 4,5-9,2 0,-1 0,0 0,1 0,0 0,0-1,1 1,-1-1,1 1,0-1,0 0,1 0,-1 0,1-1,0 1,0-1,0 0,0 0,0 0,1 0,-1-1,1 0,0 0,0 0,0 0,2-1,30 20,-32-18,0 0,-1 1,1 0,-1 0,0 0,0 0,0 1,-1-1,1 1,-1 0,0 0,-1 1,1-1,-1 0,0 1,0-1,-1 1,0 0,0 0,0-1,0 1,-1 0,0 0,-1 0,1 0,-1 0,0-1,0 1,-1 0,0-1,0 1,0-1,-1 0,1 1,-1-1,-1 0,-2 4,-2 1,0 0,-1 0,0-1,-1 0,0-1,0 0,0 0,-1-1,0-1,-1 0,0 0,0-1,0 0,0-1,-1-1,1 0,-1-1,0 0,-4 0,-7-5,6-2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3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15,'-16'-4,"-1"0,1 1,-1 1,1 1,-1 1,0 0,1 1,-1 0,1 2,-1 0,1 0,0 2,0 0,1 1,0 0,0 2,0 0,1 0,0 1,0 1,1 0,-3 4,7-2,2 1,-1 0,2 0,0 0,0 1,2-1,-1 1,2 1,0-1,0 0,2 1,0 0,0 3,1-14,0 0,1 0,-1-1,1 1,0 0,-1-1,2 1,-1-1,0 1,1-1,0 1,-1-1,1 0,1 0,-1 0,0 0,1 0,-1-1,1 1,0-1,0 1,0-1,0 0,0 0,1 0,-1-1,1 1,-1-1,1 0,-1 0,1 0,0-1,-1 1,1-1,0 1,-1-1,1-1,0 1,0 0,-1-1,1 0,0 0,2-1,24-8,0-1,-1-2,0-1,-1-1,-1-1,0-2,-2-1,0-1,0 0,-2-2,-1-1,-1-1,1-3,15-5,-36 32,-1-1,1 1,0 0,-1 0,1-1,0 1,-1 0,1 0,0 0,0 0,-1 0,1 0,0 0,-1 0,1 0,0 0,-1 1,1-1,0 0,-1 0,1 1,0-1,-1 0,1 1,-1-1,1 1,0-1,-1 0,1 1,-1-1,0 1,1 0,-1-1,1 1,-1-1,0 1,1 0,-1-1,0 1,0 0,1-1,-1 1,0 0,0-1,0 1,0 0,0-1,0 1,0 0,0 0,0-1,0 1,-1 0,1-1,0 1,0 0,-1-1,1 1,0-1,-1 1,1 0,-1-1,1 1,0-1,-1 1,-7 44,5-34,1-1,0 1,0-1,1 1,0 0,1 0,1 0,-1 0,2-1,-1 1,2 0,-1-1,3 5,6 7,-1-3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1 565,'82'-157,"-18"47,5-31,-69 140,0 0,0 0,0 0,0 1,0-1,0 0,0 0,0 0,0 1,0-1,0 0,1 0,-1 1,0-1,1 0,-1 0,0 1,1-1,-1 0,1 1,-1-1,1 1,-1-1,1 0,-1 1,1-1,0 1,-1 0,1-1,0 1,-1-1,1 1,0 0,0-1,-1 1,1 0,0 0,0 0,-1 0,1 0,0 0,0 0,0 0,-1 0,1 0,0 0,0 0,0 0,-1 1,1-1,0 0,-1 1,1-1,0 0,0 1,-1-1,1 1,-1-1,1 1,-1 0,1-1,0 1,-1-1,0 1,1 0,-1-1,1 1,-1 0,10 49,-11-44,1-1,0 1,0 0,0 0,1-1,0 1,0 0,1-1,-1 1,1-1,0 0,1 1,-1-1,1 0,0 0,0-1,1 1,-1-1,1 1,0-1,0 0,1-1,-1 1,1-1,0 0,0 0,0 0,0 0,0-1,1 0,-1 0,1-1,0 1,0-3,0 1,0-1,0 0,0-1,0 1,0-1,-1 0,1-1,-1 1,1-1,-1 0,0 0,0-1,0 0,-1 0,1 0,-1 0,0-1,0 1,-1-1,1 0,-1 0,0-1,0 1,1-4,57-62,-45 62</inkml:trace>
  <inkml:trace contextRef="#ctx0" brushRef="#br0" timeOffset="265.799">1073 1,'-57'20,"35"-14,0 1,1 1,0 0,1 2,-1 1,2 0,0 1,0 1,1 1,-3 4,17-14,1-1,0 1,0-1,0 1,0 0,0 0,1 0,0 1,0-1,0 0,0 1,1-1,0 1,0 0,0-1,0 1,1 0,0 0,0 0,0-1,0 1,1 0,0 0,0-1,0 1,1-1,-1 1,1-1,0 1,0-1,1 0,-1 0,1 0,0 0,0-1,1 1,-1-1,0 1,1-1,0-1,0 1,0 0,0-1,2 1,17 6,1 0,0-2,1 0,-1-2,1-1,1-1,1-1,-11-2,0-1,-1-1,0 0,1-1,-1-1,0 0,0-1,6-3,1-1</inkml:trace>
  <inkml:trace contextRef="#ctx0" brushRef="#br0" timeOffset="583.959">1299 311,'24'4,"0"-1,0-1,0-2,0 0,0-2,0 0,0-2,-1 0,1-2,-1-1,0 0,-1-2,13-7,-27 11,-1 0,0 0,-1-1,1 1,-1-2,0 1,0-1,-1 0,0 0,0 0,-1-1,0 0,0 0,-1 0,1 0,-2 0,0-1,0 1,1-8,-3 14,-1-1,1 0,0 1,-1-1,0 1,0-1,1 0,-2 1,1 0,0-1,0 1,-1 0,1 0,-1-1,0 1,1 0,-1 1,0-1,0 0,-1 1,1-1,0 1,0-1,-1 1,1 0,-1 0,1 0,-1 0,1 1,-1-1,1 1,-1-1,-2 1,-2-1,-1 1,1-1,0 1,-1 1,1 0,0 0,-1 0,1 1,0 0,0 0,-6 3,1 2,1-1,-1 1,1 1,1 0,-1 1,2 0,-1 0,1 1,1 1,-1-1,2 1,0 1,0-1,1 1,0 0,1 0,1 1,0 0,0 0,1 0,1 0,0 0,1 1,1-1,0 0,0 1,1-1,1 0,0 0,1 1,1-2,0 1,1 0,0-1,0 0,2 0,-1 0,1-1,1 0,0-1,1 1,0-1,0-1,5 3,8 1,1-1,0 0,1-2,0-1,0-1,1-1,5 0,-3 0,3 1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842 91,'-8'-9,"-1"1,0 0,-1 1,1 0,-1 0,-1 1,1 0,-1 1,0 0,0 1,-1 0,1 1,-1 0,0 1,0 0,0 1,-5 0,-15-1,0 2,-1 1,1 1,0 2,0 1,0 2,1 1,-9 4,-2 4,1 3,0 0,2 3,-12 10,47-30,0 0,1 0,-1 1,1-1,-1 1,1 0,0 0,0 0,1 1,-1-1,1 0,-1 1,1 0,0 0,1 0,-1 0,0 0,1 0,0 0,0 0,1 0,-1 1,1-1,0 0,0 0,0 1,0-1,1 0,0 0,-1 1,2-1,-1 0,0 0,1 0,0 0,0-1,0 1,1 0,-1-1,1 1,-1-1,1 0,0 0,2 1,144 79,-57-38,-76-37,0 1,0 0,-1 1,0 1,-1 1,0 0,-1 0,0 1,-1 1,-1 0,0 1,-1 0,0 0,0 3,-7-14,0 1,0 0,0 0,-1 0,0 0,0 0,0 1,0-1,-1 0,0 1,0-1,0 1,-1 0,0-1,0 1,0 0,-1-1,0 1,0-1,0 1,-1-1,0 0,0 1,0-1,0 0,-1 0,0 0,0-1,0 1,-2 0,-18 17,-1-1,-1-2,-1 0,0-2,-1-1,-1-1,-1-1,0-2,-1 0,0-2,0-2,-1-1,0-1,-1-1,1-2,-1-1,-10-2,21-4,28-4,34-9,118-40,-126 44</inkml:trace>
  <inkml:trace contextRef="#ctx0" brushRef="#br0" timeOffset="249.008">1152 599,'-19'33,"-11"17,-1 3,1-1,4-5,8-7,11-9,12-5,10-7,2-7</inkml:trace>
  <inkml:trace contextRef="#ctx0" brushRef="#br0" timeOffset="504.412">1068 91,'19'29,"7"14,-2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4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34,'80'350,"-78"-346,-2 3,1-1,0 0,1 0,0 1,0-1,0-1,1 1,0 0,0-1,0 1,0-1,1 0,0 0,0 0,1 0,-1-1,1 0,0 0,0 0,1-1,-1 1,1-1,3 1,-3-6,0 0,-1-1,1 0,-1 0,1 0,-1-1,-1 0,1 0,0 0,-1-1,0 1,0-1,0 0,0 0,-1 0,0-1,0 1,-1-1,1 0,-1-1,5-6,18-33,-3-1,-2 0,-2-2,-2 0,5-32,-11 7,-10 63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3 916,'0'3,"-1"-1,1 1,0 0,-1-1,1 1,0-1,1 1,-1 0,0-1,1 1,0 0,-1-1,1 1,0-1,0 0,0 1,1-1,-1 0,1 0,-1 1,1-1,0 0,-1 0,1-1,0 1,0 0,1-1,-1 1,0-1,0 0,1 0,-1 1,1-2,-1 1,1 0,-1 0,1-1,-1 1,1-1,0 0,-1 0,1 0,0 0,-1-1,1 1,12-4,-1 0,0-1,0-1,0 0,-1-1,0 0,0-1,-1 0,0-1,0-1,-1 0,4-5,-8 9,-1 0,-1 0,1-1,-1 1,0-1,-1-1,1 1,-2-1,1 1,-1-1,0 0,0 0,-1-1,0 1,-1 0,0-1,0 1,-1-1,0 1,-1-9,0 15,-1-1,1 1,-1 0,1-1,-1 1,0 0,0 0,0 0,0 1,0-1,0 0,0 1,-1 0,1-1,0 1,-1 0,1 0,-1 0,0 0,1 1,-1-1,0 1,1 0,-1-1,0 1,1 0,-1 1,0-1,0 0,1 1,-3 0,-78 34,70-25,0 0,1 1,1 1,0 0,1 0,0 1,0 0,2 1,0 0,0 0,1 1,1 0,1 0,0 0,0 1,2 0,0 0,1 0,1 1,1-11,1 0,0 1,0-1,0 0,1 0,0 0,0 0,1-1,-1 1,1 0,1-1,-1 0,1 0,0 0,0 0,0-1,1 1,-1-1,1 0,0-1,0 1,1-1,-1 0,1 0,-1 0,1-1,0 0,0 0,0-1,5 1,8 2,0-2,0 0,0-1,0-1,1-1,-1 0,0-2,0 0,9-4,23-10,-1-2,-2-3,0-1,-1-3,-1-2,40-32,-85 59,196-139,-115 117,-107 23,15 0,0-1,-1 1,1 1,0 0,-1 0,1 1,0 0,0 1,0 0,1 1,-1 0,1 0,0 1,0 0,0 1,-5 4,9-5,1 0,-1 0,1 1,0-1,0 1,0 0,1 0,0 0,0 1,1-1,0 1,0 0,0-1,1 1,0 0,0 0,1 0,-1 0,2 0,-1 0,1 0,0 0,0-1,1 1,0 0,0-1,1 1,0-1,0 1,0-1,1 0,0-1,0 1,0-1,1 0,0 0,0 0,0 0,1-1,6 3,-1-1,1 0,1-1,-1 0,1-1,0-1,0 0,0 0,0-1,0-1,1 0,-1-1,0-1,1 0,-1-1,0 0,8-3,12-4,0-2,-1-1,0-2,-1-1,-1-1,8-7,153-111,-150 101,-2-3,-2-1,-1-1,-1-2,-3-1,21-37,-27 35,-3-1,-1-2,-2 0,-3-1,-1-1,-3-1,-2 0,-2 0,0-11,-8 51,0 4,-1 1,1-1,-1 1,1 0,-1-1,0 1,-1-1,1 1,-1-1,0 1,0 0,0-1,-1 1,1 0,-1 0,0 0,0 3,0 1,1 0,-1 0,1 0,-1 0,1 0,-1 1,1-1,-1 0,1 1,0-1,-1 1,1-1,-1 1,1 0,0 0,-1 0,1-1,0 1,0 0,0 1,0-1,0 0,0 0,0 0,0 1,0-1,1 0,-1 1,0-1,1 0,-1 1,1-1,0 1,-1-1,1 1,0-1,0 1,0-1,0 1,0-1,0 1,0 0,-54 391,44 53,39-126,-12-236,-7-111,-14-169,-2 168</inkml:trace>
  <inkml:trace contextRef="#ctx0" brushRef="#br0" timeOffset="248.262">1528 578,'14'-5,"10"-1,5-1,8 2,2 2,4 1,4 0,-1 2,2 0,-3 0,0 0,-2 1,-4-1,1 0,-6 5,-9 2</inkml:trace>
  <inkml:trace contextRef="#ctx0" brushRef="#br0" timeOffset="521.358">2430 635,'-17'21,"0"2,1 0,2 0,0 2,2 0,0 0,2 1,1 0,1 1,1 0,0 12,7-33,0-1,0 1,0-1,1 0,0 1,0-1,1 0,-1 0,1 0,0 0,1 0,-1 0,1 0,0-1,0 1,0-1,1 0,-1 0,1 0,0-1,0 1,1-1,-1 0,1 0,-1 0,1-1,0 1,0-1,0-1,0 1,0-1,1 1,-1-2,0 1,1 0,-1-1,0 0,1-1,-1 1,1-1,-1 0,0 0,0 0,0-1,1 0,6-3,0-1,-1 0,0-1,0 0,0 0,-1-1,0-1,-1 1,0-2,0 1,-1-1,0-1,-1 1,0-1,-1-1,0 1,-1-1,3-8,20-123,-28 137,0 0,0 0,0 0,0 0,-1 0,0 0,-1 0,1 1,-1-1,0 0,0 1,-1-1,0 1,0 0,0 0,0 0,-1 0,0 1,0-1,0 1,-1 0,-4-3,6 5,0 0,0 0,-1 1,1 0,-1 0,1 0,-1 0,1 0,-1 1,1-1,-1 1,0 0,1 0,-1 1,0-1,1 1,-1-1,1 1,-1 0,1 1,-3 0,-19 10</inkml:trace>
  <inkml:trace contextRef="#ctx0" brushRef="#br0" timeOffset="818.309">2910 1142,'7'-41,"-4"11,1 1,1 0,2 0,1 1,1 0,1 0,2 1,0 1,2 0,1 0,2 1,6-5,3 1,0 2,1 0,2 2,28-19,-56 44,1-2,1-1,-1 1,1 0,0 0,0 1,0-1,0 1,0-1,0 1,1 0,-1 0,0 1,0-1,1 0,-1 1,1 0,-1 0,0 0,1 0,2 1,6 7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2:32.5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 0,'0'5,"0"11,0 8,0 4,0 3,0 0,0 0,0 0,0-1,0-1,0 0,0-1,-4-4,-3-2,1-10,6-6,3-5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92 173,'-15'30,"0"1,3 0,0 1,2 1,2 0,0 0,3 0,0 2,5-31,-1 0,1 0,0 0,0 0,0 0,1 0,-1 0,1 0,0 0,0 0,0 0,1 0,-1-1,1 1,0 0,0-1,0 0,1 1,-1-1,1 0,0 0,-1 0,2-1,-1 1,0-1,0 1,1-1,-1 0,1 0,0-1,-1 1,1-1,0 0,0 0,0 0,0 0,1-1,12 0,0-2,1 0,-1-1,0 0,-1-1,1-2,-1 1,0-2,0 0,0-1,-1 0,0-2,-1 1,0-2,-1 0,0 0,-1-2,0 1,-1-1,4-6,16-11,-31 29,1-1,-1 1,1 0,0 0,-1 0,1 0,0 0,0 0,-1 0,1 0,0 0,0 1,0-1,0 0,0 0,0 1,0-1,1 1,-1-1,0 1,0 0,0-1,1 1,-1 0,0 0,0-1,1 1,-1 0,0 0,0 1,1-1,-1 0,0 0,0 1,0-1,1 0,-1 1,0-1,0 1,0 0,0-1,0 1,0 0,0 0,0-1,0 1,0 0,0 0,-1 0,1 0,0 1,14 33,-13-27,0-1,1 0,0 0,0 0,1 0,0-1,0 0,1 1,-1-1,1-1,1 1,-1-1,1 0,0 0,0 0,1 0,1-2,-1 0,0 0,1-1,-1 0,1 0,-1 0,1-1,0 0,0-1,0 0,0 0,-1-1,1 0,0 0,0-1,-1 0,1 0,-1 0,0-1,0-1,0 1,0-1,2-2,10-5,-1-2,-1 0,0-2,-1 0,0 0,-1-1,10-16,-15 20,-1 0,0-1,-1 0,-1-1,0 0,0 0,-2 0,0-1,0 0,-2 0,0 0,1-13,-5 15,-3 7</inkml:trace>
  <inkml:trace contextRef="#ctx0" brushRef="#br0" timeOffset="565.274">1306 341,'24'-2,"0"-1,-1-1,1-1,-1-2,0 0,0-1,-1-1,0-1,-1-2,0 0,-1-1,0 0,-1-2,-1 0,15-17,-29 30,-1-1,0-1,0 1,0 0,-1-1,1 1,-1-1,0 0,0 0,0 1,0-2,-1 1,1 0,-1 0,0 0,0-1,-1 1,0 0,1-1,-1 1,-1 0,1-1,0 1,-1 0,0-1,0 1,-1 0,1 0,-1 0,0 0,0 0,0 0,0 1,-1-1,1 0,-1 1,0 0,0 0,0 0,-1 0,1 0,-1 1,0 0,-2-2,-1 2,0 0,-1 1,1 0,0 1,0-1,-1 1,1 1,0-1,-1 1,1 0,0 1,0 0,0 0,0 1,0-1,1 2,-1-1,1 1,0 0,0 0,0 0,0 1,1 0,0 0,-5 6,-1 1,0 1,1 1,1 0,0 0,1 1,0 0,1 0,1 1,0 0,-2 16,5-19,1 0,1 0,0 0,1 0,0 0,1 0,1 1,0-1,1-1,0 1,1 0,0-1,1 1,0-1,1-1,0 1,1-1,1 0,0 0,0-1,1 0,0-1,1 0,-1 0,2-1,0 0,0-1,6 3,-5-4,0-1,1-1,0 0,0-1,0 0,0-1,0-1,0 0,1 0,-1-2,0 1,1-2,0 0,16-4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4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429 74,'-5'-6,"0"0,0 0,-1 0,0 1,0 0,0 0,0 1,-1 0,0 0,0 0,0 1,0 0,-1 0,1 1,-1 0,0 0,0 1,1 0,-1 0,0 1,0 0,0 1,0-1,0 1,1 1,-1-1,0 2,1-1,-1 1,1 0,0 0,0 1,0 0,1 0,-1 1,1 0,0 0,-2 2,-4 2,-1 1,2 0,-1 1,2 0,-1 0,1 2,1-1,0 1,1 0,1 1,0 0,0 0,2 0,0 1,0 0,1 0,1 0,1 1,-1 14,2-11,0 0,1 1,1-1,1 0,1 0,1 0,0 0,4 8,-3-20,1-1,0 0,0 0,0 0,1-1,0 0,0 0,0 0,0-1,1 0,0-1,-1 0,1 0,1-1,-1 0,0 0,0 0,1-1,-1-1,1 0,-1 0,1 0,-1-1,3-1,25-3,-1-1,0-2,0-2,0-1,-1-1,-1-2,6-5,1 2,-1 0</inkml:trace>
  <inkml:trace contextRef="#ctx0" brushRef="#br0" timeOffset="401.335">1332 18,'-15'4,"-16"2,0 1,1 1,0 2,0 2,1 0,0 2,1 1,1 1,1 2,0 0,1 2,1 1,-21 23,41-38,-10 9,2 1,0 0,1 1,1 1,0 0,2 0,0 1,-3 9,11-23,0-1,0 1,1-1,-1 0,1 1,0-1,0 0,0 1,1-1,0 0,-1 0,1 0,1 0,-1-1,1 1,-1 0,1-1,0 0,0 0,1 0,-1 0,0 0,1-1,0 1,0-1,0 0,0 0,0 0,0-1,0 1,0-1,1 0,-1-1,0 1,1-1,-1 1,1-1,-1-1,1 1,-1-1,0 1,1-1,-1 0,3-2,19-4,-1-2,0-1,-1-1,0-1,0-1,-1-1,-1 0,-1-2,7-7,321-284,-335 298,-13 16,-16 28,10-25,0 2,1-1,0 1,1 0,0 0,0 1,2-1,-1 0,2 1,-1-1,2 1,0 0,4 12</inkml:trace>
  <inkml:trace contextRef="#ctx0" brushRef="#br0" timeOffset="885.619">1896 384,'145'-213,"-145"211,1 0,0 0,0 0,0 1,0-1,0 0,0 1,0-1,1 0,-1 1,1 0,-1-1,1 1,-1 0,1 0,0 0,-1 0,1 0,0 0,0 0,0 0,0 1,0-1,0 1,0 0,0-1,0 1,0 0,0 0,0 0,0 1,0-1,0 0,0 1,0-1,-1 1,1 0,0-1,0 1,0 0,-1 0,1 0,0 1,-1-1,1 0,-1 1,1-1,-1 0,0 1,1 0,29 104,-10-19,-19-81,1 0,0-1,0 1,0-1,1 0,-1 1,1-2,0 1,1 0,-1-1,1 0,0 0,0 0,1-1,-1 0,1 0,-1 0,1 0,0-1,0 0,0 0,0-1,0 0,1 0,-1 0,0-1,0 0,1 0,6 0,0-1,-1 0,1-1,0 0,0-1,-1-1,0 0,0 0,0-1,0-1,-1 0,0 0,0-2,0 1,-1-1,7-7,9-10,-1-2,-1 0,-1-2,-2-1,5-8,76-134,-92 158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 1,'-11'17,"-52"325,60-172,4-165,0 1,0-1,0 1,0-1,1 1,0-1,0 0,0 0,1 0,0 0,0 0,0-1,0 1,1-1,0 0,0 0,0 0,0-1,1 1,-1-1,1 0,0 0,0 0,0-1,0 0,0 0,1 0,3 0,1-3,0-1,0 1,-1-2,1 0,-1 0,1 0,-1-1,0-1,0 0,-1 0,0 0,0-1,0 0,0-1,-1 0,0 0,-1 0,1-1,-1 0,-1-1,101-138,-105 145,0-1,-1 1,2 0,-1-1,0 1,0 0,1 0,-1 0,1 0,0 0,-1 0,1 1,0-1,0 0,0 1,0 0,0-1,1 1,-1 0,0 0,1 0,-1 0,1 1,-1-1,0 1,1-1,-1 1,1 0,0 0,-1 0,1 0,-1 1,1-1,-1 1,0-1,1 1,-1 0,1 0,-1 0,0 0,0 0,0 1,1-1,-1 1,0-1,-1 1,1 0,0 0,0-1,0 3,3 5,0 0,1 0,0-1,0 0,1 0,-1 0,2-1,-1 0,1-1,0 1,1-2,-1 1,1-1,0 0,1-1,-1 0,1 0,0-1,0-1,0 0,0 0,0-1,0 0,0 0,1-1,-1-1,6 0,0-7,-1 0,0 0,0-2,0 0,-1 0,-1-1,0-1,0 0,-1-1,-1-1,0 0,-1 0,0-1,1-3,-2 2,-1 0,0 0,-1 0,0-1,-2 0,0 0,0-1,-2 1,0-1,-1 0,-1-13,-1 22,-1 6,1 1,-1-1,1 1,0-1,0 1,0-1,0 0,0 1,1-1,-1 1,1-1,-1 1,1-1,0 1,0 0,0-1,0 1,1 0,-1 0,1 0,-1 0,1 0,0 0,-1 0,3-1,6 3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30 710,'-8'-28,"1"-1,2-1,1 1,1-1,1 1,2-1,1 0,1 0,1 1,2 0,1-1,2 2,0-1,2 1,1 0,2 1,5-8,-9 16,-5 8,-1 1,2 0,0-1,0 2,1-1,0 1,0-1,1 2,1-1,-1 1,1 0,1 1,-1 0,1 0,1 1,-1 0,1 0,3 0,7 2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0,'-5'39,"-1"17,0 4,1-4,7-11,7-13,2-12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3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23,'-5'-10,"-2"-3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1,'-28'539,"29"-489,2 1,3-1,1 0,3 0,2-1,9 19,-11-17,-11-34</inkml:trace>
  <inkml:trace contextRef="#ctx0" brushRef="#br0" timeOffset="418.205">0 622,'298'72,"-111"-41,-142-25,1-2,0-2,0-2,23-4,-61 4,1-1,0 0,0-1,-1 0,1-1,-1 0,0 0,0 0,0-1,0-1,0 1,-1-1,0 0,0-1,0 0,-1 0,0 0,0-1,-1 0,1 0,-2 0,1-1,-1 0,0 1,0-2,-1 1,0 0,-1-1,0 1,0-1,-1 0,0 1,0-1,-1 0,-1-8,1 13,-1 1,0 0,0-1,0 1,-1 0,1 0,-1 0,1 0,-1 0,0 0,0 1,-1-1,1 1,-1-1,1 1,-1 0,1 0,-1 0,0 0,0 0,0 1,0-1,-1 1,1 0,0 0,0 0,-1 0,1 1,-1-1,1 1,0 0,-1 0,1 0,-1 1,1-1,0 1,-1 0,0 0,-6 1,0 0,1 1,-1 0,1 1,-1 0,1 0,1 1,-1 0,0 1,1 0,0 0,-5 7,2 0,1 1,1 0,0 0,1 1,0 1,1-1,1 1,0 0,2 1,0-1,0 1,2 0,0 0,1 0,0 0,2 0,1 15,0-18,0-1,1 1,0-1,1 0,0 0,1 0,1-1,0 1,0-1,1-1,1 1,0-1,1 0,0-1,0 0,1-1,0 0,1 0,0-1,1 0,-1-1,1-1,9 4,1 0,0 0,1-2,0-1,1 0,0-2,22 2,-22-5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30,'481'0,"-322"-28,-148 27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1,'39'4,"16"3,5-1,-3-1,-7-2,-7-1,-6-1,-4 0,-4-1,-6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1,'4'58,"2"0,2 0,11 35,0 5,78 411,-93-492,-1-5,-1 0,1-1,1 0,0 1,0-1,2-1,-1 1,1-1,5 6,-11-15,1 0,0-1,-1 1,1 0,0-1,-1 1,1-1,0 0,0 1,-1-1,1 1,0-1,0 0,0 0,0 0,0 1,-1-1,1 0,0 0,0 0,0 0,0 0,0 0,0-1,-1 1,1 0,0 0,0-1,0 1,0 0,-1-1,1 1,0-1,0 1,-1-1,1 1,0-1,-1 0,1 1,-1-1,1 0,-1 1,1-1,-1 0,1 0,-1 1,0-1,1 0,-1 0,0 0,0 0,0 0,1 0,16-53,-16 48,116-474,-43 188,-59 244,-13 49,-1 0,0 0,0 0,0 0,1 0,-1 0,0 0,0 0,0 1,-1-1,1 0,0 0,0 1,-1-1,1 1,-1-1,1 1,-1-1,0 1,1-1,-1 1,0-1,0 1,0-1,0 1,0-1,-1 1,1-1,0 1,-1 0,2 22</inkml:trace>
  <inkml:trace contextRef="#ctx0" brushRef="#br0" timeOffset="3894.356">762 706,'-10'1,"1"0,-1 1,1 0,-1 1,1 0,0 0,0 1,0 0,1 1,-1-1,1 2,0-1,1 1,-1 1,1-1,0 1,1 0,0 1,0 0,0 0,1 0,0 0,1 1,0 0,0 0,1 0,0 0,0 1,7 112,-3-118,0 0,0 0,0 0,1 0,0 0,0-1,0 1,0-1,0 1,1-1,-1 0,1 0,0 0,0 0,0 0,1-1,-1 1,0-1,1 0,0 0,-1 0,1-1,0 1,0-1,0 0,0 0,3 0,3 0,1-1,-1-1,1 1,-1-2,0 0,0 0,1 0,-1-1,-1-1,1 0,0 0,-1-1,0 0,0-1,-1 1,1-2,-1 1,-1-1,1-1,-1 1,0-1,-1-1,0 1,0-1,-1 0,0 0,-1 0,0-1,0 0,-1 0,0 0,-1 0,0 0,0 0,-1-8,-1 13,1 1,-2-1,1 1,0 0,-1-1,0 1,0 0,0-1,-1 1,1 0,-1 0,0 0,0 0,0 0,-1 1,1-1,-1 0,0 1,0 0,0 0,-1 0,1 0,-1 1,0-1,1 1,-1 0,0 0,0 0,0 0,-1 1,1 0,-4-1,1 0,0 1,0 0,-1 0,1 1,0 0,0 0,0 1,0 0,0 0,0 0,0 1,0 0,0 1,0 0,1 0,-1 0,1 0,0 1,0 0,-1 2,-11 11,2-3</inkml:trace>
  <inkml:trace contextRef="#ctx0" brushRef="#br0" timeOffset="4359.972">1439 678,'-5'2,"1"0,-1 1,1-1,-1 1,1 0,0 0,0 0,0 1,1 0,-1-1,1 1,0 0,0 1,-2 2,0 0,-118 183,61-88,50-84</inkml:trace>
  <inkml:trace contextRef="#ctx0" brushRef="#br0" timeOffset="4629.711">1129 650,'30'39,"1"-1,2-1,2-1,6 2,80 78,-89-92,-15-16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2:32.98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 1,'0'9,"4"9,3 5,-1 4,-1 2,-1 1,-2 0,-6 0,-2-1,0 1,1-2,1 1,1-1,2 0,0-4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6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0,'53'82,"-34"-33,-2 1,-2 0,-3 0,-1 2,-3-1,-3 1,-1 6,6 31,-3-27,-2 2,4-1,2-1,2 0,4 0,3 1,-20-62,0-1,0 1,0 0,0 0,0-1,0 1,0 0,0 0,0-1,1 1,-1 0,0-1,0 1,1 0,-1-1,1 1,-1 0,0-1,1 1,-1-1,1 1,0-1,-1 1,1-1,-1 1,1-1,0 0,-1 1,1-1,0 0,-1 1,1-1,0 0,0 0,-1 0,1 0,0 0,-1 0,1 0,0 0,0 0,-1 0,1 0,0 0,0 0,-1-1,1 1,0 0,-1 0,1-1,0 1,-1-1,1 1,0-1,-1 1,1-1,-1 1,1-1,-1 1,23-43,48-268,9-34,-66 185,-16 201,1-18</inkml:trace>
  <inkml:trace contextRef="#ctx0" brushRef="#br0" timeOffset="342.039">678 762,'-7'26,"1"-12,1 0,0 0,1 0,1 0,0 1,1 0,1-1,0 1,1 0,0 0,1 0,1-1,1 1,0-1,4 12,-6-23,1 0,0 0,0 0,0 0,0 0,0-1,1 1,-1-1,1 0,0 0,0 0,0 0,-1 0,2 0,-1-1,0 1,0-1,0 0,1 0,-1 0,1-1,-1 1,0-1,1 0,-1 0,1 0,-1 0,1 0,-1-1,0 0,1 0,-1 0,0 0,1 0,2-2,104-67,-105 68,0-1,-1 0,1 0,-1 0,1-1,-1 0,0 0,-1 0,1 0,-1 0,1-1,-1 1,0-1,-1 0,0 0,1 0,-1 0,-1-1,1 1,-1 0,0-1,0 1,-1-1,1 0,-1 1,-1-1,1 1,-1-1,0 1,0-1,0 1,-1 0,0 0,0-1,0 1,-2-3,-4 0,0 1,-1 0,1 0,-1 0,-1 1,1 1,-1 0,0 0,0 1,-1 0,1 0,-1 1,0 1,1 0,-1 1,0-1,0 2,-4 0,6 1,0 0,0 1,0 0,1 0,-1 1,1 0,0 1,0-1,0 2,0-1,1 1,0 0,-6 5,-11 11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1,'-26'10,"0"2,2 0,-1 1,2 2,-1 1,2 0,0 2,2 0,0 1,0 2,-2 4,13-10,1 1,0 0,1 0,1 0,0 1,1 0,1 0,1 0,0 1,1-1,1 1,1-1,0 1,2-1,0 1,0-1,5 14,-6-20,1-1,1 1,-1 0,2-1,-1 1,2-1,-1 0,1 0,1-1,0 1,0-1,1 0,0-1,0 0,1 0,0 0,0-1,1 0,0-1,0 0,1-1,0 1,0-2,0 1,0-2,1 1,-1-1,10 1,-8-4,-1 0,1 0,0-2,0 1,-1-1,1-1,-1 0,0-1,0 0,0 0,0-1,-1-1,1 0,-2 0,6-5,19-10,-5 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0,'-38'29,"1"0,1 3,2 0,1 3,2 0,1 2,2 2,2 0,-9 19,31-52,-1 0,1 1,0 0,1 0,-1 0,1 0,1 1,0-1,0 1,0 0,1-1,0 1,0 0,1 0,0 0,0 0,1-1,0 1,1 0,-1-1,2 1,-1 0,1-1,0 0,0 0,1 0,0 0,0-1,1 1,0-1,0 0,3 3,-1-5,0 0,1 0,-1-1,1 1,-1-2,1 1,0-1,0-1,0 1,0-1,0-1,1 1,-1-1,0-1,0 0,0 0,0 0,0-1,0 0,0-1,0 0,-1 0,1 0,-1-1,0 0,0-1,-1 1,2-2,8-4,-1-1,0 0,0-1,-1-1,-1 0,0-1,-1 0,0-1,-1-1,-1 1,-1-2,0 1,-1-1,0-1,-2 0,0 1,-1-2,-1 1,0-4,-2 16,-1 0,0-1,0 1,-1 0,0 0,0 0,0-1,-1 1,0 0,0 0,0 0,-1 0,0 0,0 0,-1 0,0 1,0-1,0 1,0 0,-1 0,0 0,0 0,0 1,-1-1,1 1,-1 0,0 1,0-1,0 1,-1 0,1 0,-3 0,-3 0,0 2,0-1,-1 1,1 1,0 0,-1 1,1 0,0 0,-1 2,1-1,0 1,1 1,-1 0,1 0,-1 1,1 1,-11 4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2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2,'-15'-1,"0"0,0 1,-1 1,1 0,0 1,0 0,1 2,-1-1,0 2,1 0,0 1,0 0,1 1,0 0,0 1,0 1,1 0,0 1,1 0,-3 4,12-11,1 0,-1 0,0 0,1 0,0 0,0 1,0-1,0 0,0 1,1-1,-1 1,1-1,0 0,0 1,0-1,1 1,-1-1,1 1,0-1,0 0,0 1,0-1,1 0,-1 0,1 0,0 0,0 0,0 0,0-1,0 1,1-1,-1 1,1-1,-1 0,1 0,0 0,0 0,0 0,0-1,0 1,2-1,66 30,54 34,-123-64,0 0,-1 1,1-1,0 1,-1-1,1 1,-1 0,1 0,-1-1,0 1,0 0,0 0,0 0,0 0,0 0,-1 1,1-1,0 0,-1 0,0 0,0 1,0-1,0 0,0 0,0 1,0-1,-1 0,1 0,-1 0,1 0,-1 0,0 1,0-1,0 0,0-1,0 1,-1 0,1 0,0 0,-1-1,-1 2,-81 52,54-44,0-1,-1-2,0-1,-1-1,1-2,-19 0,25-4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680 0,'-121'111,"96"-83,1 1,-1-1,-2-1,0-1,-2-1,0-1,-2-2,0-1,-2-2,0-1,-25 9,-78 17,134-44,0 0,0 0,0-1,0 1,0 0,0 0,0-1,0 0,0 1,0-1,0 0,0 0,1 0,-1 0,0 0,1 0,-1 0,1-1,-1 1,1-1,-1 1,1-1,0 1,0-1,0 0,0 1,0-1,0 0,0 0,1 0,-1 0,1 0,-1 0,1 0,0 0,0 0,0 0,0-2,10-79,-1 64,1 0,0 1,2 1,0 0,1 0,0 1,1 1,1 0,1 1,0 1,7-4,9-11,-29 25,0 1,1-1,-1 1,0-1,1 1,-1 0,1 0,-1 1,1-1,0 1,0 0,0 0,0 0,0 0,0 1,0-1,0 1,0 0,0 0,0 1,0-1,0 1,0 0,0 0,0 0,0 1,0-1,-1 1,1 0,-1 0,1 0,-1 1,0-1,0 1,0 0,0 0,0 0,-1 0,2 2,95 157,-77-130,-10-13,0 0,1-1,0-1,2 0,0-1,1-1,0 0,1-1,6 3,0-6</inkml:trace>
  <inkml:trace contextRef="#ctx0" brushRef="#br0" timeOffset="319.449">934 367,'-2'7,"0"1,0-1,1 1,0-1,0 1,1-1,0 1,0 0,1-1,0 1,0-1,1 1,0-1,0 0,0 0,1 0,0 0,1 0,0 0,0-1,0 0,1 0,0 0,0 0,0-1,4 4,-2-9,-1 1,1-1,-1 0,0-1,1 0,-1 0,1 0,-1 0,0-1,0 0,0-1,0 1,0-1,0 0,-1-1,0 1,1-1,-1 0,0-1,-1 1,1-1,-1 0,3-4,-3 6,-1 0,1 0,-1 0,1 0,-1-1,0 1,-1-1,1 0,-1 0,1 0,-1 0,0 0,-1 0,1-1,-1 1,0-1,0 1,0-1,0 1,-1-1,0 0,0 1,0-1,-1 1,1-1,-1 0,0 1,-1-1,1 1,-1 0,0-1,0 1,0 0,0 0,-1 0,1 1,-1-1,0 0,-1 1,1 0,-1-1,-2 1,-1 1,0-1,1 1,-1 0,0 1,0 0,-1 0,1 0,0 1,0 0,0 0,0 1,0 0,0 0,0 1,0 0,0 0,0 1,1-1,-1 1,1 1,0-1,0 1,-3 2,-16 12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675 565,'-16'-5,"-1"1,0 0,-1 1,1 1,0 1,-1 1,1 0,-1 1,1 1,0 0,0 1,-1 2,-208 69,108-18,119-56,-1 0,1 0,0 1,-1-1,1 0,0 1,-1-1,1 0,-1 1,1-1,-1 1,1-1,-1 1,1-1,-1 1,1-1,-1 1,1 0,-1-1,0 1,0-1,1 1,-1 0,0-1,0 1,0 0,1 0,-1-1,0 1,0 0,0-1,0 1,0 0,-1 0,1-1,0 1,0 0,0-1,-1 1,1 0,0-1,0 1,-1-1,1 1,-1 0,1-1,-1 1,1-1,-1 1,1-1,-1 1,1-1,-1 0,1 1,-1-1,0 0,1 1,-1-1,0 0,1 0,-1 1,0-1,1 0,-1 0,0 0,0 0,57 13,112 0,-153-10,-13-3,0-1,1 1,-1 0,0 0,1 0,-1 0,0 0,1 1,-1-1,0 1,0-1,1 1,-1 0,0 0,0 0,0 0,0 0,0 1,0-1,0 0,-1 1,1-1,0 1,-1 0,1 0,-1 0,0 0,1 0,-1 0,0 0,0 0,0 0,-1 0,1 0,-1 1,1-1,-1 0,1 1,-1-1,0 0,0 0,-1 3,-7 7,0 1,-1-2,0 1,-1-1,-1-1,0 1,0-2,-1 0,-9 6,9-6,-6 5,-12 7,0 1,1 2,2 1,0 1,2 1,1 1,1 2,-5 10,25-37,1 0,-1 1,1-1,0 1,0-1,1 1,-1 0,1-1,0 1,0 0,0 0,0 0,1 0,-1 0,1 0,0 0,1 0,-1 0,0 0,1 0,0 0,0 0,0-1,1 1,-1 0,1-1,0 1,0-1,0 1,0-1,1 0,0 0,-1 0,1 0,1 1,10 2,1 0,0 0,0-1,0-1,1-1,-1 0,1-1,0-1,0 0,0-1,0-1,-1 0,1-1,0-1,-1 0,3-1,-14 4,1 0,-1 0,0-1,0 1,0-1,0 0,0-1,0 1,0-1,0 1,0-1,0 0,-1 0,1-1,-1 1,0-1,1 0,-1 0,0 0,-1 0,1 0,-1-1,1 1,-1-1,0 0,0 1,-1-1,1 0,0-3,1-14</inkml:trace>
  <inkml:trace contextRef="#ctx0" brushRef="#br0" timeOffset="401.671">393 1,'-7'28,"1"1,2 0,1 1,1-1,2 0,1 1,2 13,2 55,-5-1,-4 1,-4-1,-4 0,-17 57,-14 122,9 141,7-158,10-188,19-61,2-14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129 368,'-14'33,"-6"17,-3-1,2-4,5-4,4-5,5-4,-1-7,0-8</inkml:trace>
  <inkml:trace contextRef="#ctx0" brushRef="#br0" timeOffset="531.252">354 706,'160'-343,"-149"323,-9 15,0-1,1 1,-1 0,1 0,0 0,1 0,-1 1,1-1,0 1,0 0,1 0,-1 1,1-1,4-2,-8 7,1 0,0-1,0 1,-1 0,1 0,0 0,-1 0,1 1,-1-1,1 0,-1 1,0-1,0 1,1-1,-1 1,0-1,0 1,-1 0,1 0,0-1,0 1,-1 0,1 0,-1 0,0 0,0 0,1 0,-1 0,0-1,-1 1,1 0,0 0,0 0,-1 2,1-2,-1 56,0-47,0 0,1 0,0 0,0 0,1 0,1-1,0 1,0 0,1 0,1-1,-1 0,4 5,-6-13,1 0,-1 0,1 1,0-1,0 0,-1-1,2 1,-1 0,0 0,0-1,0 0,1 1,-1-1,1 0,-1 0,1 0,-1 0,1-1,0 1,-1-1,1 1,0-1,0 0,-1 0,1-1,0 1,-1 0,1-1,0 1,-1-1,1 0,-1 0,1 0,-1 0,1-1,1 0,77-67,-48 22,-1-1,-2-2,13-33,-42 80,3-2,0-1,-1 1,0-1,0 0,-1 0,0 0,0-1,0 1,-1 0,0-1,0 1,0-1,-1 1,0-1,0 1,-1-1,0 1,0-2,-5 2</inkml:trace>
  <inkml:trace contextRef="#ctx0" brushRef="#br0" timeOffset="1138.499">1766 1,'-123'208,"90"-161,-2-2,-3 0,-1-3,-2-1,-18 12,52-45,1-2,-1 1,-1-1,1 0,-1 0,0 0,0-2,0 1,-1-1,0 0,0 0,0-1,0 0,0-1,-1 0,1-1,-1 0,0 0,1-1,-1 0,1-1,-1 0,-6-2,13 2,0-1,0 0,0 0,1 0,-1-1,1 1,-1-1,1 1,0-1,0 0,0 0,0 0,1 0,-1 0,1 0,-1 0,1-1,0 1,1 0,-1-1,1 1,-1-1,1 1,0-1,0 1,0-1,1 1,-1-1,1 0,30-101,-30 100,6-13,1-1,0 1,1 0,1 1,1 0,0 0,1 1,1 1,1 0,12-10,-24 23,0 1,0-1,1 1,-1-1,0 1,1 0,-1 0,1 0,0 0,-1 1,1-1,-1 1,1 0,0-1,0 1,-1 0,1 1,0-1,-1 0,1 1,0 0,-1-1,1 1,-1 0,1 0,-1 0,0 1,1-1,-1 1,0-1,0 1,0 0,0 0,0 0,0 0,0 1,55 86,-56-87,13 30,2-1,1-1,2 0,0-1,2-1,2-1,0-1,2-1,0-1,2-1,35 15,-49-36</inkml:trace>
  <inkml:trace contextRef="#ctx0" brushRef="#br0" timeOffset="1433.49">1935 509,'-6'9,"0"1,0 1,1-1,0 1,1 0,0 0,1 0,0 0,1 1,0-1,1 1,0-1,1 1,0 0,1-1,0 1,1 0,1-1,0 2,-2-11,0 0,1 0,-1 0,0 0,1-1,0 1,-1 0,1-1,0 1,0-1,0 0,0 0,0 0,0 0,0 0,0 0,1 0,-1-1,0 1,1-1,-1 1,0-1,0 0,1 0,-1 0,0 0,1-1,-1 1,0-1,1 1,-1-1,0 0,0 0,1 0,69-44,-66 41,-1 0,0-1,0 1,0-1,-1 0,1-1,-1 1,-1-1,1 1,-1-1,0-1,0 1,0 0,-1 0,0-1,-1 0,1 1,-1-1,-1 0,1 1,-1-1,0 0,0 0,-1 1,0-1,-1 0,1 1,-1-1,0 1,-1-1,-1-2,0 5,-1 0,-1 0,1 0,-1 1,1 0,-1 0,0 0,0 0,0 1,-1 0,1 1,0-1,-1 1,1 1,-1-1,1 1,-1 0,0 0,-3 1,-16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91,'-14'49,"2"1,2 1,2-1,3 2,2-1,2 0,2 1,3-1,2 0,5 16,59 178,-70-243,0 0,1 0,-1 0,1 0,-1 1,1-1,0 0,-1 0,1 0,0 0,0 0,1 0,-1-1,0 1,1 0,-1 0,1-1,-1 1,1-1,0 0,0 1,-1-1,1 0,0 0,0 0,0 0,0 0,1-1,-1 1,0-1,0 1,0-1,0 0,1 0,-1 0,0 0,0 0,1 0,-1-1,0 1,0-1,0 1,0-1,0 0,0 0,0 0,2-1,6-11,1 0,-2 0,0-1,0 0,-1-1,-1 0,-1-1,0 1,-1-1,0 0,-1-2,10-26,177-472,-83 314,-93 190,-12 17</inkml:trace>
  <inkml:trace contextRef="#ctx0" brushRef="#br0" timeOffset="331.727">590 797,'-2'5,"0"0,0 1,1-1,0 1,0-1,0 1,1 0,0-1,0 1,0-1,1 1,0-1,0 1,0-1,1 1,0-1,0 0,0 0,1 0,-1 0,1 0,0 0,1-1,-1 1,1-1,0 0,0 0,0-1,1 1,-1-1,1 0,0 0,0 0,0-1,0 1,4 0,0-2,0 0,0-1,-1 0,1 0,0-1,0 0,-1-1,1 0,-1 0,1-1,-1 0,0 0,0-1,0 0,-1-1,1 0,-1 0,0 0,-1-1,1 0,-1 0,0-1,0 1,-1-1,0-1,0 1,-1-1,0 1,0-1,-1-1,0 1,-1 0,1-1,-2 1,1-1,-1 0,0-6,-3 11,0-1,-1 1,1-1,-1 1,0 0,0 0,-1 0,1 0,-1 1,0-1,1 1,-2 0,1 0,0 1,0-1,-1 1,0 0,1 0,-1 0,0 1,0 0,0 0,0 0,0 0,0 1,0 0,0 0,0 0,0 1,0-1,0 1,0 0,-1 1,0-2,-25 1</inkml:trace>
  <inkml:trace contextRef="#ctx0" brushRef="#br0" timeOffset="1313.159">1323 345,'59'-61,"-90"69,21-3,-14 6,0 0,1 2,0 1,1 1,0 0,1 2,1 0,-13 16,31-30,-1 1,1-1,-1 1,1 0,1 0,-1 0,0 0,1 0,0 0,0 0,0 0,0 0,1 1,0-1,-1 0,2 1,-1-1,0 0,1 0,0 1,0-1,0 0,1 0,-1 0,1 0,0 0,0 0,0-1,0 1,1-1,0 1,0-1,0 0,0 0,0 0,0-1,1 1,-1-1,1 0,2 1,206 83,-208-83,-2 0,1 0,0 0,-1 0,1 1,-1-1,0 1,0 0,0-1,-1 1,1 0,-1 0,0 0,0 0,-1 0,1 1,-1-1,0 0,0 0,0 0,0 0,-1 1,0-1,0 0,0 0,0 0,0 0,-1-1,0 1,0 0,0-1,0 1,-1-1,1 1,-1-1,0 0,0 0,0 0,0-1,0 1,-1-1,1 0,-1 0,-1 1,-20 14,-1 0,0-2,-1-1,0-1,-1-1,0-2,-10 2,38-12,0-1,0 1,0 0,0-1,0 1,0-1,0 1,0-1,0 1,0-1,0 1,0-1,0 1,0-1,0 1,0-1,0 1,0-1,-1 1,1-1,0 1,0 0,-1-1,1 1,0-1,-1 1,1 0,0-1,-1 1,1 0,-1 0,1-1,0 1,-1 0,1 0,-1-1,1 1,-1 0,1 0,-1 0,1 0,-1 0,1 0,-1 0,1 0,-1 0,1 0,0 0,-1 0,1 0,-1 0,1 0,-1 0,1 1,-1-1,1 0,-1 0,1 1,0-1,-1 0,1 0,-1 1,1-1,0 0,-1 1,1-1,11-9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7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1 170,'26'255,"28"119,-26-237,-28-138,1 1,-1-1,1 1,-1-1,0 1,1 0,-1-1,1 1,-1 0,1-1,-1 1,1 0,0-1,-1 1,1 0,-1 0,1 0,-1 0,1 0,0 0,-1 0,1 0,-1 0,1 0,0 0,-1 0,1 0,-1 0,1 0,0 0,-1 1,1-1,-1 0,1 0,-1 1,1-1,-1 1,1-1,-1 0,1 1,-1-1,0 1,1-1,-1 1,0-1,1 1,-1-1,0 1,0-1,1 1,-1-1,0 1,0 0,0-1,0 1,0-1,0 1,0 0,0-1,0 1,0-1,0 1,0 0,0-1,0 1,17-48,76-327,21 9,-73 205,-41 159</inkml:trace>
  <inkml:trace contextRef="#ctx0" brushRef="#br0" timeOffset="355.751">565 707,'-4'9,"1"1,0 0,0 0,1 1,1-1,0 0,0 1,1-1,0 1,0-1,1 1,1-1,0 0,0 1,1-1,1-1,-1 1,2 1,-4-9,0-1,0 1,0-1,0 0,0 1,1-1,-1 0,0 0,1 0,-1 0,0 0,1 0,0 0,-1 0,1 0,-1-1,1 1,0-1,-1 1,1-1,0 0,0 1,-1-1,1 0,0 0,0 0,-1-1,1 1,0 0,0-1,-1 1,1-1,0 1,-1-1,1 0,-1 0,2-1,50-46,-47 41,-1 4,-1 0,1-1,-1 0,0 0,-1 0,1 0,-1-1,1 1,-1-1,-1 0,1 0,-1 0,0 0,0-1,0 1,-1 0,1-1,-2 1,1-1,0 0,-1 1,0-1,-1 1,1-1,-1 1,0-1,0 1,-1-1,1 1,-1 0,0-1,-1 1,1 0,-1 1,0-1,-1 0,1 1,-3-3,1 3,-1 0,1 1,-1 0,0 0,0 1,0-1,0 1,0 0,0 1,-1 0,1 0,-1 0,1 1,0-1,-1 2,1-1,-1 1,1 0,0 0,-1 1,1-1,0 2,0-1,0 1,0-1,1 2,-1-1,1 1,0-1,0 1,0 1,0-1,1 1,-4 4,-5 7</inkml:trace>
  <inkml:trace contextRef="#ctx0" brushRef="#br0" timeOffset="1084.311">1045 622,'-9'11,"1"-1,0 1,1 1,0-1,1 1,0 0,1 1,0 0,1-1,0 1,1 1,1-1,0 0,0 8,2-18,0-1,1 0,-1 0,0 1,1-1,-1 0,1 0,0 0,-1 0,1 0,0 0,0 0,1 0,-1 0,0 0,1 0,-1 0,1-1,-1 1,1-1,0 1,-1-1,1 0,0 0,0 0,0 0,0 0,0 0,1 0,-1 0,0-1,0 1,0-1,1 0,-1 0,0 0,0 0,1 0,-1 0,0 0,0-1,1 1,-1-1,0 0,0 0,0 0,0 0,0 0,0 0,0 0,0 0,-1-1,1 1,0-1,-1 0,1 1,-1-1,2-1,105-151,-107 152,0 0,1 0,-1 1,1-1,-1 0,1 1,0-1,0 1,0 0,0-1,0 1,0 0,0 0,0 0,0 1,0-1,0 0,1 1,-1 0,0-1,1 1,-1 0,0 0,0 0,1 0,-1 1,0-1,0 1,1-1,-1 1,0 0,0 0,0 0,0 0,0 0,0 0,0 1,0-1,0 1,-1-1,1 1,-1-1,1 1,-1 0,0 0,1 0,-1 0,0 0,0 0,0 0,-1 0,1 1,0-1,3 21,-1 0,-1 0,-1 0,-1 0,-1 0,-1 7,-1 35,1-23,-2 1,-1-1,-2-1,-2 1,-2-1,-2-1,-1 0,-2-1,-2 0,-2-1,-1-2,-10 12,-20-1,49-47,1 1,0 0,-1 0,1-1,-1 1,1-1,-1 0,1 1,-1-1,1 0,-1 0,1 0,-1 0,1 0,-1 0,0 0,1 0,-1-1,1 1,-1 0,1-1,0 0,-1 1,1-1,-1 0,1 0,0 0,0 1,0-1,-1-1,1 1,0 0,0 0,0 0,0 0,1-1,-1 1,0-1,1 1,-1 0,0-1,1 0,-2-8,1-1,0 0,0 0,2 0,-1 1,1-1,1 0,0 0,0 1,1-1,0 1,1 0,1-1,23-69,4 1,3 2,31-47,-50 95,-3 4</inkml:trace>
  <inkml:trace contextRef="#ctx0" brushRef="#br0" timeOffset="1451.158">1524 424,'29'-5,"14"-1,10 0,0 1,-4-3,-1 0,-3 1,-5 1,-4 3,-4-4,-2 0,-2 0,0 2,-6 7,-6 7,-6 3</inkml:trace>
  <inkml:trace contextRef="#ctx0" brushRef="#br0" timeOffset="1688.36">1666 622,'24'10,"12"3,11-6,1-4,-3-2,-3-1,-5-2,-4-4,-2-1,-7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1 879,'20'8,"1"0,0-2,0 0,1-1,-1-1,1-2,0 0,0-1,0-1,0-1,0-1,0 0,-1-2,1-1,-1-1,0 0,0-2,16-8,2-8,-1-2,-2-1,-1-2,-1-1,-1-2,-2-1,-1-2,-2-1,19-33,175-252,-222 321,0 1,0-1,0 1,0-1,0 1,1-1,-1 1,0-1,0 1,1-1,-1 1,0-1,0 0,1 1,-1-1,1 0,-1 1,0-1,1 0,-1 1,1-1,-1 0,1 0,-1 1,0-1,1 0,-1 0,1 0,-1 0,1 0,0 0,-1 1,1-1,-1 0,1-1,-1 1,1 0,-1 0,1 0,-1 0,1 0,-1 0,1-1,-1 1,0 0,1 0,-1-1,1 1,-1 0,1-1,-1 1,0 0,1-1,-1 1,0-1,1 1,-1 0,0-1,0 1,0-1,1 1,-1-1,0 1,0-1,0 0,0 46,0-44,-9 60,-3 0,-3-1,-2 0,-16 34,16-44,16-46,-19 60,-3-1,-2-1,-3-1,-3-2,-7 8,-41 19,75-83,1 0,-1-1,0 0,1 0,-1 0,0 0,0 0,-1-1,1 0,0 0,0 0,0 0,-1-1,1 1,-1-1,1 0,0-1,-1 1,1-1,0 0,0 0,0 0,-1 0,1-1,-2-1,-20-13,2-2</inkml:trace>
  <inkml:trace contextRef="#ctx0" brushRef="#br0" timeOffset="1001.168">960 935,'65'-1,"1"-3,-1-2,-1-4,0-2,52-18,-104 27,1 0,-1 0,0-1,1 0,-2-2,1 1,-1-1,0-1,0 0,0 0,-1-1,0-1,-1 1,0-2,0 1,-1-1,0 0,1-5,-8 12,0 1,0-1,0 0,-1 0,1 0,-1 0,0 0,0 0,0 0,0 0,0 0,-1 0,1 0,-1 1,0-1,0 0,0 0,0 0,0 1,-1-1,1 1,-1-1,0 1,0-1,0 1,0 0,0 0,0 0,-1 0,1 1,0-1,-1 0,0 1,1 0,-1-1,0 1,0 0,0 1,-114-23,103 24,0 0,0 2,1-1,-1 1,1 1,0 1,0 0,0 0,1 1,0 1,0 0,0 1,1 0,0 0,1 2,-1-1,2 1,0 0,0 1,1 0,0 1,-5 10,11-13,0-1,0 0,1 1,0 0,1-1,0 1,0-1,1 1,0-1,1 1,0-1,0 1,1-1,0 0,0 0,0 0,1-1,1 1,-1-1,1 0,1 0,-1 0,1-1,0 0,0 0,1-1,0 1,0-2,0 1,1-1,-1 0,1 0,1 0,9 4,0 0,1-1,0 0,1-2,-1 0,1-2,0 0,0-1,0-1,0 0,0-2,0 0,0-2,0 0,0-1,-1-1,1-1,-1-1,-1 0,1-1,-1-1,-1-1,0-1,0 0,-1-1,13-12,116-108,-137 125,0 0,1 1,0 0,0 0,0 1,1 0,0 1,0 0,0 1,1 0,-1 1,0 0,1 0,0 1,4 0,9-4,-29-6,-3 9,0 1,-1 0,1 0,0 1,-1 0,1 0,-1 1,1 0,0 1,0 0,0 0,0 1,0 0,0 0,0 0,1 1,0 1,0-1,0 1,0 0,1 1,0 0,0 0,0 0,1 0,0 1,-2 3,4-5,-1 0,1 0,0 0,0 0,0 0,1 1,0-1,0 1,0 0,1 0,0 0,0-1,0 1,1 0,0 0,0 0,0 0,1 0,0 0,0 0,1 0,-1 0,1-1,0 1,1-1,0 1,-1-1,2 0,-1 0,3 3,3 1,-1 0,1-1,0 0,1-1,0 0,0 0,1-1,0 0,0-1,0-1,0 0,1 0,0-1,0 0,0-1,0 0,0-1,0-1,0 0,0 0,0-1,5-2,17-2,0-3,0 0,-1-2,0-2,-1-1,0-1,8-7,22-12,-2-2,-2-3,-2-3,-1-2,-2-2,-2-2,7-14,-33 33,-1 0,-2-2,-1 0,-1-2,-2 0,-1-1,-2-1,-1 0,-2-1,-1-1,-2 1,-1-2,-2 1,-1-14,-14-55,9 102,-1 1,0-1,0 1,0-1,0 1,0 0,0-1,0 1,-1 0,0 0,1 0,-1 0,0 0,0 0,0 0,0 1,0-1,0 1,0-1,-1 1,1 0,0 0,-1 0,1 0,-1 0,1 1,-1-1,1 1,-1-1,0 1,1 0,-1 0,0 0,1 1,-1-1,1 1,-1-1,0 1,-8 5,1 1,-1 0,1 0,1 1,0 0,0 1,0 0,1 0,0 1,1 0,0 1,1-1,0 1,1 0,0 1,0-1,-1 10,-9 22,2 1,2 0,2 0,1 1,3 1,2-1,2 0,2 1,1-1,4 7,3-3,2 0,3-1,1 0,3-1,1-1,3 0,22 34,-20-35,-15-24,-18-21,-53-66,48 48</inkml:trace>
  <inkml:trace contextRef="#ctx0" brushRef="#br0" timeOffset="1256.258">2568 484,'48'10,"40"2,20 0,0-2,-8-3,-17-8,-12-3,-9-1,-10 0,-9 1,-2 2,-4 0,-3-3,-7-2</inkml:trace>
  <inkml:trace contextRef="#ctx0" brushRef="#br0" timeOffset="1486.723">3698 709,'-14'43,"-6"24,2 6,8-10,11-16,4-15</inkml:trace>
  <inkml:trace contextRef="#ctx0" brushRef="#br0" timeOffset="1655.331">3726 286,'0'0</inkml:trace>
  <inkml:trace contextRef="#ctx0" brushRef="#br0" timeOffset="1817.68">4093 709,'-6'12,"2"0,-1 0,2 0,-1 1,2-1,0 1,0 0,1 0,1 0,0-1,0 1,2 0,-1 0,2-1,0 1,1 3,-2-13,-1 0,1 0,0-1,0 1,0 0,0-1,0 0,1 1,-1-1,1 0,-1 0,1-1,0 1,-1 0,1-1,0 0,0 1,0-1,1 0,-1-1,0 1,0-1,0 1,1-1,-1 0,0 0,0 0,1-1,-1 1,0-1,0 0,0 1,0-2,0 1,0 0,0 0,1-2,6-1,1-1,-1-1,0 0,0-1,-1 0,0 0,0 0,-1-2,0 1,0-1,-3 2,-1 0,0-1,0 0,-1 0,1 0,-2 0,1 0,-1 0,-1-1,1 1,-1-1,-1 1,0-1,0 0,0 1,-1-1,-1 1,1-1,-1 1,-1 0,0 0,0 0,0 0,-1 0,0 1,-1-2,1 2,0 1,0 0,0 0,-1 0,1 0,-2 1,1 0,0 0,-1 0,0 1,0 0,0 0,-1 0,1 1,-1 0,0 0,0 0,0 1,0 0,0 1,-1 0,1 0,0 0,-1 1,1 0,-1 1,1-1,0 1,-1 1,-1 0,-37 20,28-11</inkml:trace>
  <inkml:trace contextRef="#ctx0" brushRef="#br0" timeOffset="2118.962">4629 907,'7'-53,"1"2,3-1,3 2,5-14,-19 63,0-1,0 0,0 0,0 0,0 0,0 1,0-1,1 0,-1 0,1 0,-1 1,1-1,0 0,0 1,-1-1,1 0,0 1,1-1,-1 1,0 0,0-1,1 1,-1 0,0 0,1-1,-1 1,1 1,0-1,-1 0,1 0,0 0,-1 1,1-1,0 1,0 0,0-1,0 1,-1 0,1 0,0 0,0 0,0 0,0 1,-1-1,1 0,0 1,0 0,-1-1,2 2,52 78,-50-69,1 0,0-1,1 0,0 0,0 0,1-1,1 0,-1-1,1 0,1 0,0-1,0 0,1 0,-6-4,1 0,-1 0,1-1,-1 0,1 0,0 0,0-1,0 0,0 0,0 0,0-1,0 0,0 0,1-1,-1 1,0-1,0-1,-1 1,1-1,0 0,0 0,-1-1,1 0,-1 0,0 0,0 0,0-1,0 0,-1 0,1 0,3-5,-1 0,0 0,0-1,-1 0,0 0,-1-1,0 1,-1-1,0 0,-1 0,0-1,0 1,-1-5,2-9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4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6493 1352,'33'0,"21"0,6 0,-2 0,-7 0,-1 0,-6 0,-5 0,-4 0,-3 0,2 0,0 4,0 3,-2-1,-1-2,-6 0</inkml:trace>
  <inkml:trace contextRef="#ctx0" brushRef="#br0" timeOffset="1">7762 1436,'33'5,"17"1,-1 0</inkml:trace>
  <inkml:trace contextRef="#ctx0" brushRef="#br0" timeOffset="-4707.054">1 985,'1'377,"25"-170,4 87,-1 100,-3-129,4 42,-31 194,29-305,-16-27,-8-155,-1 0,-1 1,0-1,-1 0,0 1,-1-1,-1 1,0-1,-1 0,-1 1,0-4,1 0,0-1,1 1,0 0,0 0,1-1,0 1,1 0,1 0,0 0,1 5,61 255,-48-16,8-91,-23-160,0-1,0 1,1 0,0-1,0 0,0 1,0-1,0 0,1 0,-1 0,1 0,0-1,0 1,0-1,0 1,0-1,1 0,-1 0,1-1,-1 1,1-1,0 0,0 1,-1-2,1 1,0 0,0-1,0 0,114-7,330-76,-141 36,-184 37,1 6,37 7,-11-1,103-13,54-24,-71 12,-11 5,-28-8,1 15,-150 3,-1 3,2 1,-1 3,18 3,88-4,56-26,129-1,-2 29,-162-26,-80 25,88-10,27-4,-83 12,71-25,395 29,-542-6,-33-2</inkml:trace>
  <inkml:trace contextRef="#ctx0" brushRef="#br0" timeOffset="-1566.974">311 4682,'4'-1,"-1"-1,0 1,0-1,0 1,0-1,0 0,0 0,-1-1,1 1,0 0,-1-1,0 0,0 1,0-1,0 0,0 0,0 0,0-3,4-3,138-193,-69 81,-65 104,0 2</inkml:trace>
  <inkml:trace contextRef="#ctx0" brushRef="#br0" timeOffset="-1268.858">989 3751,'14'-29,"10"-10,1-2,0 5,2 4,-4 3,-2 6,1 2,-3 5</inkml:trace>
  <inkml:trace contextRef="#ctx0" brushRef="#br0" timeOffset="-1021.633">1638 3044,'34'-28,"10"-15,4 0,-8 2,-5 9,-8 9</inkml:trace>
  <inkml:trace contextRef="#ctx0" brushRef="#br0" timeOffset="-872.115">2400 2480,'33'-33,"12"-12</inkml:trace>
  <inkml:trace contextRef="#ctx0" brushRef="#br0" timeOffset="-684.085">3274 2000,'34'-24,"16"-8,4-3,2-1,-3 7,-6 2,-6 7,-10 6</inkml:trace>
  <inkml:trace contextRef="#ctx0" brushRef="#br0" timeOffset="-433.283">4121 1662,'39'-14,"17"-6,4 2,-4-2,-6 3,-7 5,-10 4</inkml:trace>
  <inkml:trace contextRef="#ctx0" brushRef="#br0" timeOffset="-432.283">4940 1408,'33'-5,"17"-1,4 0,-3 1,-4-4,-6 1,-5 1,-9 1</inkml:trace>
  <inkml:trace contextRef="#ctx0" brushRef="#br0" timeOffset="-266.996">5730 1352,'33'0,"17"0,4 0,-3 0,-4-5,-6-2,-5 1,-4 1,-2 1,-2 2,-6 1</inkml:trace>
  <inkml:trace contextRef="#ctx0" brushRef="#br0" timeOffset="1049.305">8552 1606,'24'4,"8"7,3 2,-4-2</inkml:trace>
  <inkml:trace contextRef="#ctx0" brushRef="#br0" timeOffset="1396.149">9370 1944,'255'132,"-12"-28,-61-30,-20-13,-144-53</inkml:trace>
  <inkml:trace contextRef="#ctx0" brushRef="#br0" timeOffset="1664.795">10358 2396,'19'19,"7"11,3 1,2-1,0-5,-4-2,-3-4,-6-7</inkml:trace>
  <inkml:trace contextRef="#ctx0" brushRef="#br0" timeOffset="1927.453">10725 2650,'19'19,"12"7,0 3,-1-3,0-2,0-4,-6-6</inkml:trace>
  <inkml:trace contextRef="#ctx0" brushRef="#br0" timeOffset="1928.453">11262 3044,'0'0</inkml:trace>
  <inkml:trace contextRef="#ctx0" brushRef="#br0" timeOffset="2166.059">11601 3271</inkml:trace>
  <inkml:trace contextRef="#ctx0" brushRef="#br0" timeOffset="2167.059">12080 3665,'0'0</inkml:trace>
  <inkml:trace contextRef="#ctx0" brushRef="#br0" timeOffset="3746.71">6069 4286,'285'-1,"-95"-25,9 13,-128 5,-1 2,1 4,17 3,91-3,35-22,75-7,161-24,-116 24,-63 5,12-3,0 2,94-4,-95 4,75-3,83 2,-45 0,-122 17,-154 1,1 4,65 8,110-5,-42-23,490 25,-616-10,-109 4</inkml:trace>
  <inkml:trace contextRef="#ctx0" brushRef="#br0" timeOffset="6750.532">453 4512,'33'-58,"189"-280,-93 131,-61 98,39-82,74-64,-102 130,146-196,-165 239,-3-3,-4-3,11-30,103-147,-127 206,5-9,3 2,3 3,13-10,129-131,-181 190,0-1,-1 0,-1 0,0-1,-1 0,-1-1,0 0,-2 0,3-11,-9 28,0-1,-1 1,1 0,-1-1,1 1,0 0,-1-1,1 1,-1 0,1-1,-1 1,1 0,-1 0,0 0,1 0,-1-1,1 1,-1 0,1 0,-1 0,1 0,-1 0,0 0,1 1,-1-1,1 0,-1 0,1 0,-1 0,1 1,-1-1,1 0,-1 0,1 1,-1-1,1 0,-1 1,1-1,0 1,-1-1,1 0,0 1,-1-1,1 1,0-1,-1 1,1-1,0 1,0-1,0 1,0 0,-1-1,1 1,0-1,0 1,0-1,0 1,0-1,0 1,1 0,-1-1,0 1,0-1,-2 3,-11 11,-1-1,0 0,-1-1,0 0,-1-1,0-1,-1-1,-14 6,-309 81,339-96,0 0,1-1,-1 1,0 0,0 0,1 0,-1 0,0 1,0-1,1 0,-1 0,0 0,1 1,-1-1,0 0,1 0,-1 1,0-1,1 1,-1-1,1 1,-1-1,0 1,1-1,-1 1,1-1,0 1,-1 0,1-1,-1 1,1 0,0-1,0 1,-1 0,1-1,0 1,0 0,0 0,0-1,0 1,0 0,0 0,0-1,0 1,0 0,0 0,0-1,1 1,-1 0,0-1,0 1,1 0,-1-1,1 1,-1 0,0-1,1 1,-1-1,1 1,0-1,-1 1,1-1,-1 1,1-1,0 1,-1-1,52 29,-44-25,12 5,14 6,-1 1,-1 1,-1 2,0 2,-1 0,-2 2,5 6,-28-24,0 0,0-1,0 1,0-1,1-1,-1 1,1-1,0 0,0 0,0 0,1-1,-1 0,2 0,-6-3,0-1,0 1,0-1,0 0,0 1,-1-1,1 0,-1 0,1 0,-1 0,0 0,0-1,0 1,0 0,0-1,0 1,0-1,-1 1,0 0,1-1,-1 1,0-1,0 1,0-1,0 1,-1-1,1 0,0 0,9-248,9-15,-18 242</inkml:trace>
  <inkml:trace contextRef="#ctx0" brushRef="#br0" timeOffset="7665.224">1215 1098,'-1'0,"0"-1,0 1,0 0,0-1,0 1,0-1,0 1,1-1,-1 0,0 1,0-1,1 0,-1 1,0-1,1 0,-1 0,1 0,-1 1,1-1,-1 0,1 0,-1 0,1 0,0 0,0 0,-1 0,1 0,0 0,0 0,0 0,0 0,0 0,0 0,1 0,-1 0,0 0,0 0,1 0,-1 0,1 0,-1 1,1-1,-1 0,1 0,-1 0,1 0,0 1,-1-1,1 0,0 1,0-1,-1 0,1 1,0-1,0 1,0 0,0-1,0 1,0 0,0-1,0 1,0 0,0 0,0 0,0 0,6 2,1 2,-1-1,0 1,0 0,0 1,-1-1,1 1,-1 0,0 1,-1 0,1 0,-1 0,-1 1,2 1,11 12,84 123,23 24,-124-166,1 0,-1 0,1 0,-1 0,1 0,0 0,-1 0,1 0,0 0,0 0,0-1,0 1,0 0,0 0,0-1,0 1,0-1,0 1,0-1,0 1,0-1,0 0,0 0,1 1,-1-1,0 0,0 0,0 0,0 0,1 0,-1-1,0 1,0 0,0 0,0-1,1 1,-1-1,0 1,0-1,0 1,0-1,0 0,0 1,-1-1,1 0,0 0,0 0,0 0,-1 0,1 0,0 0,-1 0,1 0,6-137,-9 90,0-527,2 575,0 0,-1 0,1-1,-1 1,1-1,0 1,-1 0,1-1,0 1,0-1,-1 1,1 0,0-1,0 1,0-1,0 1,-1-1,1 1,0-1,0 1,0-1,0 1,0-1,0 1,0-1,0 1,0-1,1 1,-1-1,0 1,0-1,0 1,1-1,-1 1,0 0,0-1,1 1,-1-1,0 1,1 0,-1-1,0 1,1 0,-1-1,1 1,-1 0,0 0,1-1,-1 1,1 0,-1 0,1 0,-1 0,1 0,-1-1,1 1,-1 0,1 0,-1 0,1 0,-1 0,1 1,-1-1,1 0,-1 0,1 0,-1 0,1 1,5 10</inkml:trace>
  <inkml:trace contextRef="#ctx0" brushRef="#br0" timeOffset="8002.506">2062 928,'0'8,"0"0,1 0,1 0,-1-1,1 1,0 0,1-1,0 1,0-1,0 0,1 0,0 0,1-1,0 2,-3-6,1 1,-1-1,0 0,1 1,-1-1,1-1,0 1,-1 0,1 0,0-1,0 0,0 1,0-1,0 0,1-1,-1 1,0-1,0 1,1-1,-1 0,0 0,0 0,1-1,-1 1,0-1,0 1,0-1,0 0,0-1,0 1,0 0,0-1,0 0,0 1,0-2,3-2,0 0,0-1,-1 0,0 0,0 0,0-1,-1 1,0-1,0 0,-1-1,0 1,0 0,-1-1,0 0,0 1,-1-1,0 0,0 0,-1 0,0 0,0 0,-1 0,0 1,0-1,-1 0,0 0,-1-3,-1 8,0-1,0 1,0 0,0 0,0 1,0-1,-1 1,1 0,-1 0,0 0,0 1,1-1,-1 1,0 0,0 1,0-1,0 1,0 0,0 0,0 1,0-1,0 1,0 0,0 1,0-1,0 1,1 0,-1 0,1 1,-1-1,1 1,0 0,0 0,-1 1,-14 7</inkml:trace>
  <inkml:trace contextRef="#ctx0" brushRef="#br0" timeOffset="8517.702">848 646,'286'-214,"-270"203,0 1,2 1,-1 0,1 1,0 0,1 2,6-1,-24 6,0 2,0-1,1 0,-1 0,0 0,1 0,-1 0,0 0,0 0,1 0,-1 0,0-1,0 1,1 0,-1-1,0 1,0-1,0 0,0 1,0-1,0 0,0 1,0-1,0 0,0 0,0 0,0 0,0 0,-1 0,1 0,0 0,-1-1,1 1,-1 0,1 0,-1 0,0-1,0 1,1 0,-1 0,0-1,0 1,0 0,0-1,0 1,-1 0,1 0,0-1,-1 1,1 0,-1-1,-132-117,126 112,0 1,0-1,1 0,0 0,0-1,1 0,0 0,0 0,1-1,0 0,0 1,1-1,1-1,-1 1,1 0,1 0,0-1,0 1,1-1,0-1,5-14</inkml:trace>
  <inkml:trace contextRef="#ctx0" brushRef="#br0" timeOffset="29557.394">1722 3722,'-3'14,"0"0,-2 0,0 0,0 0,-2-1,1 0,-2 0,0-1,0 0,-1 0,0-1,-1 0,-1-1,1 0,-2 0,1-1,-1-1,-12 7,19-12,-9 10,-1-1,-1-1,0 0,-1-1,0-1,-1 0,0-2,0 0,0-1,-11 2,26-7,1-1,-1 1,0-1,0 0,0 0,0 0,1 0,-1 0,0-1,0 0,0 1,1-1,-1 0,0 0,1 0,-1 0,0-1,1 1,0-1,-1 0,1 0,0 1,0-1,0-1,0 1,0 0,1 0,-1-1,1 1,-1-1,1 1,0-1,0 0,0 1,0-1,1 0,-1 0,1 0,-1-3,0-1,1 1,1-1,-1 1,1-1,0 1,0-1,1 1,0 0,0 0,0 0,1 0,0 0,0 0,0 1,3-3,-4 3,0 0,1 0,0 0,0 0,1 1,-1 0,1-1,0 1,0 1,0-1,1 0,-1 1,1 0,0 0,0 0,0 1,0 0,1 0,-1 0,0 1,1-1,-1 1,1 0,0 1,-1 0,1-1,-1 2,1-1,0 1,-1 0,1 0,-1 0,1 1,-1 0,0 0,0 0,0 1,0-1,0 2,150 157,-95-109,-43-45</inkml:trace>
  <inkml:trace contextRef="#ctx0" brushRef="#br0" timeOffset="30242.768">1666 4512,'-5'0,"-1"-5,0-6,1-6,2-5,1-4,0-2,2-1,0 0,0-1,0 6</inkml:trace>
  <inkml:trace contextRef="#ctx0" brushRef="#br0" timeOffset="30808.524">1496 3665,'0'-4,"-4"-3,-3-4,-3 0,-1-3,-4 0,2-1,-3 1,-2-2,-4-2,-3-4,-2-2,-1-3,5 0,5 3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16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2,'-44'38,"38"-33,0 0,0 1,1 0,0 0,0 1,0-1,1 1,0 0,0 0,1 1,0-1,0 1,0 5,2-10,0 0,0-1,1 1,-1 0,1 0,0 0,0 0,0 0,0 0,1 0,-1 0,1-1,-1 1,1 0,0 0,0 0,0-1,1 1,-1-1,1 1,-1-1,1 1,0-1,0 0,0 0,0 0,0 0,1 0,-1 0,1-1,-1 1,1-1,-1 0,1 0,0 0,-1 0,1 0,1 0,9 0,1 0,-1-1,0-1,0 0,0-1,0 0,0-1,0-1,0 0,-1-1,0 0,0 0,0-1,6-5,47-44,-64 53,0 1,1-1,-1 0,0 0,0 0,-1 0,1 0,0 0,0 0,-1 0,0 0,1 0,-1 0,0 0,0 0,0 0,0 0,0 0,0 0,-1 0,1 0,-1 0,1 0,-1 0,0 0,0 0,0 0,0 0,0 0,0 1,-1-1,1 0,0 1,-1-1,0 1,1 0,-2-1,-6-5,1 1,-2 0,1 1,0 0,-1 1,0 0,0 0,-1 1,1 1,0-1,-1 2,0-1,1 2,-1-1,0 1,1 1,-1 0,-3 1,-12 4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1,'18'12,"2"36,-1 1,-3 0,-2 1,-1 7,0-5,1 10,-11-42,1-1,0 1,2-1,0 0,1 0,1-1,1 1,8 11,-17-29,1 0,-1 0,1-1,-1 1,0 0,1-1,-1 1,1 0,0-1,-1 1,1-1,-1 1,1-1,0 1,0-1,-1 0,1 1,0-1,0 0,-1 1,1-1,0 0,0 0,0 0,-1 0,1 0,0 0,0 0,0 0,-1 0,1 0,0 0,0 0,0 0,-1-1,1 1,0 0,0-1,-1 1,1-1,0 1,-1-1,1 1,0-1,-1 1,1-1,-1 1,1-1,-1 0,1 1,-1-1,1 0,-1 0,0 1,19-46,-18 45,88-348,-53 239,-28 95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1 305,'13'-9,"1"0,0 2,1-1,0 2,0 0,0 1,1 1,-1 0,1 1,0 0,0 2,1 0,-1 0,0 2,0 0,0 1,6 1,35-1,16-2,-72 0,-1 0,1 0,-1 0,1 0,-1 0,1 0,-1 0,1 0,-1 0,0-1,1 1,-1 0,1 0,-1-1,0 1,1 0,-1-1,1 1,-1 0,0-1,1 1,-1 0,0-1,0 1,1-1,-1 1,0 0,0-1,0 1,0-1,1 1,-1-1,0 1,0-1,0 1,0-1,0 1,0-1,0 1,0-1,0 1,0-1,-1 1,1 0,0-1,0 1,0-1,-1 1,1-1,0 1,0 0,-1-1,1 1,0-1,-1 1,1 0,0 0,-1-1,1 1,-1 0,1-1,-27-24,24 23,-4-4,-3 0,0-1,1-1,0 0,0 0,0-1,1 0,1 0,0-1,0 0,1 0,0 0,0-1,-3-10,9 19,0 0,0-1,0 1,1 0,-1 0,1-1,-1 1,1 0,-1 0,1 0,0 0,0 0,0 0,1 0,-1 0,0 0,1 0,-1 1,1-1,-1 0,1 1,0-1,0 1,13-9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0,'-4'24,"-3"13,1 4,6-4,3-4,1-7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0,'-10'6,"0"-1,0 1,1 1,0 0,0 0,0 0,1 1,0 1,1-1,-1 1,2 1,-1-1,2 1,-1 0,1 1,1-1,-1 4,5-9,2 0,-1 0,0 0,1 0,0 0,0-1,1 1,-1-1,1 1,0-1,0 0,1 0,-1 0,1-1,0 1,0-1,0 0,0 0,0 0,1 0,-1-1,1 0,0 0,0 0,0 0,2-1,30 20,-32-18,0 0,-1 1,1 0,-1 0,0 0,0 0,0 1,-1-1,1 1,-1 0,0 0,-1 1,1-1,-1 0,0 1,0-1,-1 1,0 0,0 0,0-1,0 1,-1 0,0 0,-1 0,1 0,-1 0,0-1,0 1,-1 0,0-1,0 1,0-1,-1 0,1 1,-1-1,-1 0,-2 4,-2 1,0 0,-1 0,0-1,-1 0,0-1,0 0,0 0,-1-1,0-1,-1 0,0 0,0-1,0 0,0-1,-1-1,1 0,-1-1,0 0,-4 0,-7-5,6-2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3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15,'-16'-4,"-1"0,1 1,-1 1,1 1,-1 1,0 0,1 1,-1 0,1 2,-1 0,1 0,0 2,0 0,1 1,0 0,0 2,0 0,1 0,0 1,0 1,1 0,-3 4,7-2,2 1,-1 0,2 0,0 0,0 1,2-1,-1 1,2 1,0-1,0 0,2 1,0 0,0 3,1-14,0 0,1 0,-1-1,1 1,0 0,-1-1,2 1,-1-1,0 1,1-1,0 1,-1-1,1 0,1 0,-1 0,0 0,1 0,-1-1,1 1,0-1,0 1,0-1,0 0,0 0,1 0,-1-1,1 1,-1-1,1 0,-1 0,1 0,0-1,-1 1,1-1,0 1,-1-1,1-1,0 1,0 0,-1-1,1 0,0 0,2-1,24-8,0-1,-1-2,0-1,-1-1,-1-1,0-2,-2-1,0-1,0 0,-2-2,-1-1,-1-1,1-3,15-5,-36 32,-1-1,1 1,0 0,-1 0,1-1,0 1,-1 0,1 0,0 0,0 0,-1 0,1 0,0 0,-1 0,1 0,0 0,-1 1,1-1,0 0,-1 0,1 1,0-1,-1 0,1 1,-1-1,1 1,0-1,-1 0,1 1,-1-1,0 1,1 0,-1-1,1 1,-1-1,0 1,1 0,-1-1,0 1,0 0,1-1,-1 1,0 0,0-1,0 1,0 0,0-1,0 1,0 0,0 0,0-1,0 1,-1 0,1-1,0 1,0 0,-1-1,1 1,0-1,-1 1,1 0,-1-1,1 1,0-1,-1 1,-7 44,5-34,1-1,0 1,0-1,1 1,0 0,1 0,1 0,-1 0,2-1,-1 1,2 0,-1-1,3 5,6 7,-1-3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1 565,'82'-157,"-18"47,5-31,-69 140,0 0,0 0,0 0,0 1,0-1,0 0,0 0,0 0,0 1,0-1,0 0,1 0,-1 1,0-1,1 0,-1 0,0 1,1-1,-1 0,1 1,-1-1,1 1,-1-1,1 0,-1 1,1-1,0 1,-1 0,1-1,0 1,-1-1,1 1,0 0,0-1,-1 1,1 0,0 0,0 0,-1 0,1 0,0 0,0 0,0 0,-1 0,1 0,0 0,0 0,0 0,-1 1,1-1,0 0,-1 1,1-1,0 0,0 1,-1-1,1 1,-1-1,1 1,-1 0,1-1,0 1,-1-1,0 1,1 0,-1-1,1 1,-1 0,10 49,-11-44,1-1,0 1,0 0,0 0,1-1,0 1,0 0,1-1,-1 1,1-1,0 0,1 1,-1-1,1 0,0 0,0-1,1 1,-1-1,1 1,0-1,0 0,1-1,-1 1,1-1,0 0,0 0,0 0,0 0,0-1,1 0,-1 0,1-1,0 1,0-3,0 1,0-1,0 0,0-1,0 1,0-1,-1 0,1-1,-1 1,1-1,-1 0,0 0,0-1,0 0,-1 0,1 0,-1 0,0-1,0 1,-1-1,1 0,-1 0,0-1,0 1,1-4,57-62,-45 62</inkml:trace>
  <inkml:trace contextRef="#ctx0" brushRef="#br0" timeOffset="265.799">1073 1,'-57'20,"35"-14,0 1,1 1,0 0,1 2,-1 1,2 0,0 1,0 1,1 1,-3 4,17-14,1-1,0 1,0-1,0 1,0 0,0 0,1 0,0 1,0-1,0 0,0 1,1-1,0 1,0 0,0-1,0 1,1 0,0 0,0 0,0-1,0 1,1 0,0 0,0-1,0 1,1-1,-1 1,1-1,0 1,0-1,1 0,-1 0,1 0,0 0,0-1,1 1,-1-1,0 1,1-1,0-1,0 1,0 0,0-1,2 1,17 6,1 0,0-2,1 0,-1-2,1-1,1-1,1-1,-11-2,0-1,-1-1,0 0,1-1,-1-1,0 0,0-1,6-3,1-1</inkml:trace>
  <inkml:trace contextRef="#ctx0" brushRef="#br0" timeOffset="583.959">1299 311,'24'4,"0"-1,0-1,0-2,0 0,0-2,0 0,0-2,-1 0,1-2,-1-1,0 0,-1-2,13-7,-27 11,-1 0,0 0,-1-1,1 1,-1-2,0 1,0-1,-1 0,0 0,0 0,-1-1,0 0,0 0,-1 0,1 0,-2 0,0-1,0 1,1-8,-3 14,-1-1,1 0,0 1,-1-1,0 1,0-1,1 0,-2 1,1 0,0-1,0 1,-1 0,1 0,-1-1,0 1,1 0,-1 1,0-1,0 0,-1 1,1-1,0 1,0-1,-1 1,1 0,-1 0,1 0,-1 0,1 1,-1-1,1 1,-1-1,-2 1,-2-1,-1 1,1-1,0 1,-1 1,1 0,0 0,-1 0,1 1,0 0,0 0,-6 3,1 2,1-1,-1 1,1 1,1 0,-1 1,2 0,-1 0,1 1,1 1,-1-1,2 1,0 1,0-1,1 1,0 0,1 0,1 1,0 0,0 0,1 0,1 0,0 0,1 1,1-1,0 0,0 1,1-1,1 0,0 0,1 1,1-2,0 1,1 0,0-1,0 0,2 0,-1 0,1-1,1 0,0-1,1 1,0-1,0-1,5 3,8 1,1-1,0 0,1-2,0-1,0-1,1-1,5 0,-3 0,3 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3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501 282,'-90'18,"-121"64,114-39,96-43,1 0,-1 1,0-1,0 1,1-1,-1 0,0 1,1 0,-1-1,0 1,1-1,-1 1,1 0,-1-1,1 1,-1 0,1 0,0-1,-1 1,1 0,0 0,0-1,-1 1,1 0,0 0,0 0,0 0,0-1,0 1,0 0,0 0,1 0,-1 0,0-1,0 1,1 0,-1 0,0 0,1-1,-1 1,0 0,1-1,-1 1,1 0,0-1,-1 1,1 0,-1-1,1 1,0-1,0 0,-1 1,1-1,0 1,0-1,48 21,-44-20,-1 0,0-1,0 1,0 0,0 0,0 0,0 1,-1-1,1 1,-1 0,1 0,-1 0,0 1,1-1,-1 1,0-1,-1 1,1 0,0 0,-1 1,0-1,0 0,0 1,0-1,0 1,-1 0,1-1,-1 1,0 0,0 0,-1 3,-3 6,-1 1,-1-1,-1 0,0 0,0-1,-1 0,-1 0,0 0,0-1,-2 0,1-1,-1 0,-6 5,-10 12,-71 82,96-109,0 1,0 0,0 0,0 0,0 0,0 0,1 1,-1-1,0 0,1 0,-1 0,1 1,-1-1,1 0,0 0,0 1,-1-1,1 0,0 1,0-1,0 0,0 1,1-1,-1 0,0 1,0-1,1 0,-1 1,1-1,-1 0,1 0,0 0,-1 1,1-1,0 0,0 0,0 0,0 0,-1 0,2-1,-1 1,0 0,0 0,0-1,0 1,0 0,1-1,-1 1,0-1,0 0,1 1,74 8,174-13,-249-1,-12-1</inkml:trace>
  <inkml:trace contextRef="#ctx0" brushRef="#br0" timeOffset="261.553">247 0,'-14'82,"3"0,4 0,3 1,4 0,4 0,3-1,7 20,-4-53,9 32,-4 1,-3 0,-4 1,-3 0,-5 47,-19-12,22-94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842 91,'-8'-9,"-1"1,0 0,-1 1,1 0,-1 0,-1 1,1 0,-1 1,0 0,0 1,-1 0,1 1,-1 0,0 1,0 0,0 1,-5 0,-15-1,0 2,-1 1,1 1,0 2,0 1,0 2,1 1,-9 4,-2 4,1 3,0 0,2 3,-12 10,47-30,0 0,1 0,-1 1,1-1,-1 1,1 0,0 0,0 0,1 1,-1-1,1 0,-1 1,1 0,0 0,1 0,-1 0,0 0,1 0,0 0,0 0,1 0,-1 1,1-1,0 0,0 0,0 1,0-1,1 0,0 0,-1 1,2-1,-1 0,0 0,1 0,0 0,0-1,0 1,1 0,-1-1,1 1,-1-1,1 0,0 0,2 1,144 79,-57-38,-76-37,0 1,0 0,-1 1,0 1,-1 1,0 0,-1 0,0 1,-1 1,-1 0,0 1,-1 0,0 0,0 3,-7-14,0 1,0 0,0 0,-1 0,0 0,0 0,0 1,0-1,-1 0,0 1,0-1,0 1,-1 0,0-1,0 1,0 0,-1-1,0 1,0-1,0 1,-1-1,0 0,0 1,0-1,0 0,-1 0,0 0,0-1,0 1,-2 0,-18 17,-1-1,-1-2,-1 0,0-2,-1-1,-1-1,-1-1,0-2,-1 0,0-2,0-2,-1-1,0-1,-1-1,1-2,-1-1,-10-2,21-4,28-4,34-9,118-40,-126 44</inkml:trace>
  <inkml:trace contextRef="#ctx0" brushRef="#br0" timeOffset="249.008">1152 599,'-19'33,"-11"17,-1 3,1-1,4-5,8-7,11-9,12-5,10-7,2-7</inkml:trace>
  <inkml:trace contextRef="#ctx0" brushRef="#br0" timeOffset="504.412">1068 91,'19'29,"7"14,-2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4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34,'80'350,"-78"-346,-2 3,1-1,0 0,1 0,0 1,0-1,0-1,1 1,0 0,0-1,0 1,0-1,1 0,0 0,0 0,1 0,-1-1,1 0,0 0,0 0,1-1,-1 1,1-1,3 1,-3-6,0 0,-1-1,1 0,-1 0,1 0,-1-1,-1 0,1 0,0 0,-1-1,0 1,0-1,0 0,0 0,-1 0,0-1,0 1,-1-1,1 0,-1-1,5-6,18-33,-3-1,-2 0,-2-2,-2 0,5-32,-11 7,-10 63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3 916,'0'3,"-1"-1,1 1,0 0,-1-1,1 1,0-1,1 1,-1 0,0-1,1 1,0 0,-1-1,1 1,0-1,0 0,0 1,1-1,-1 0,1 0,-1 1,1-1,0 0,-1 0,1-1,0 1,0 0,1-1,-1 1,0-1,0 0,1 0,-1 1,1-2,-1 1,1 0,-1 0,1-1,-1 1,1-1,0 0,-1 0,1 0,0 0,-1-1,1 1,12-4,-1 0,0-1,0-1,0 0,-1-1,0 0,0-1,-1 0,0-1,0-1,-1 0,4-5,-8 9,-1 0,-1 0,1-1,-1 1,0-1,-1-1,1 1,-2-1,1 1,-1-1,0 0,0 0,-1-1,0 1,-1 0,0-1,0 1,-1-1,0 1,-1-9,0 15,-1-1,1 1,-1 0,1-1,-1 1,0 0,0 0,0 0,0 1,0-1,0 0,0 1,-1 0,1-1,0 1,-1 0,1 0,-1 0,0 0,1 1,-1-1,0 1,1 0,-1-1,0 1,1 0,-1 1,0-1,0 0,1 1,-3 0,-78 34,70-25,0 0,1 1,1 1,0 0,1 0,0 1,0 0,2 1,0 0,0 0,1 1,1 0,1 0,0 0,0 1,2 0,0 0,1 0,1 1,1-11,1 0,0 1,0-1,0 0,1 0,0 0,0 0,1-1,-1 1,1 0,1-1,-1 0,1 0,0 0,0 0,0-1,1 1,-1-1,1 0,0-1,0 1,1-1,-1 0,1 0,-1 0,1-1,0 0,0 0,0-1,5 1,8 2,0-2,0 0,0-1,0-1,1-1,-1 0,0-2,0 0,9-4,23-10,-1-2,-2-3,0-1,-1-3,-1-2,40-32,-85 59,196-139,-115 117,-107 23,15 0,0-1,-1 1,1 1,0 0,-1 0,1 1,0 0,0 1,0 0,1 1,-1 0,1 0,0 1,0 0,0 1,-5 4,9-5,1 0,-1 0,1 1,0-1,0 1,0 0,1 0,0 0,0 1,1-1,0 1,0 0,0-1,1 1,0 0,0 0,1 0,-1 0,2 0,-1 0,1 0,0 0,0-1,1 1,0 0,0-1,1 1,0-1,0 1,0-1,1 0,0-1,0 1,0-1,1 0,0 0,0 0,0 0,1-1,6 3,-1-1,1 0,1-1,-1 0,1-1,0-1,0 0,0 0,0-1,0-1,1 0,-1-1,0-1,1 0,-1-1,0 0,8-3,12-4,0-2,-1-1,0-2,-1-1,-1-1,8-7,153-111,-150 101,-2-3,-2-1,-1-1,-1-2,-3-1,21-37,-27 35,-3-1,-1-2,-2 0,-3-1,-1-1,-3-1,-2 0,-2 0,0-11,-8 51,0 4,-1 1,1-1,-1 1,1 0,-1-1,0 1,-1-1,1 1,-1-1,0 1,0 0,0-1,-1 1,1 0,-1 0,0 0,0 3,0 1,1 0,-1 0,1 0,-1 0,1 0,-1 1,1-1,-1 0,1 1,0-1,-1 1,1-1,-1 1,1 0,0 0,-1 0,1-1,0 1,0 0,0 1,0-1,0 0,0 0,0 0,0 1,0-1,1 0,-1 1,0-1,1 0,-1 1,1-1,0 1,-1-1,1 1,0-1,0 1,0-1,0 1,0-1,0 1,0 0,-54 391,44 53,39-126,-12-236,-7-111,-14-169,-2 168</inkml:trace>
  <inkml:trace contextRef="#ctx0" brushRef="#br0" timeOffset="248.262">1528 578,'14'-5,"10"-1,5-1,8 2,2 2,4 1,4 0,-1 2,2 0,-3 0,0 0,-2 1,-4-1,1 0,-6 5,-9 2</inkml:trace>
  <inkml:trace contextRef="#ctx0" brushRef="#br0" timeOffset="521.358">2430 635,'-17'21,"0"2,1 0,2 0,0 2,2 0,0 0,2 1,1 0,1 1,1 0,0 12,7-33,0-1,0 1,0-1,1 0,0 1,0-1,1 0,-1 0,1 0,0 0,1 0,-1 0,1 0,0-1,0 1,0-1,1 0,-1 0,1 0,0-1,0 1,1-1,-1 0,1 0,-1 0,1-1,0 1,0-1,0-1,0 1,0-1,1 1,-1-2,0 1,1 0,-1-1,0 0,1-1,-1 1,1-1,-1 0,0 0,0 0,0-1,1 0,6-3,0-1,-1 0,0-1,0 0,0 0,-1-1,0-1,-1 1,0-2,0 1,-1-1,0-1,-1 1,0-1,-1-1,0 1,-1-1,3-8,20-123,-28 137,0 0,0 0,0 0,0 0,-1 0,0 0,-1 0,1 1,-1-1,0 0,0 1,-1-1,0 1,0 0,0 0,0 0,-1 0,0 1,0-1,0 1,-1 0,-4-3,6 5,0 0,0 0,-1 1,1 0,-1 0,1 0,-1 0,1 0,-1 1,1-1,-1 1,0 0,1 0,-1 1,0-1,1 1,-1-1,1 1,-1 0,1 1,-3 0,-19 10</inkml:trace>
  <inkml:trace contextRef="#ctx0" brushRef="#br0" timeOffset="818.309">2910 1142,'7'-41,"-4"11,1 1,1 0,2 0,1 1,1 0,1 0,2 1,0 1,2 0,1 0,2 1,6-5,3 1,0 2,1 0,2 2,28-19,-56 44,1-2,1-1,-1 1,1 0,0 0,0 1,0-1,0 1,0-1,0 1,1 0,-1 0,0 1,0-1,1 0,-1 1,1 0,-1 0,0 0,1 0,2 1,6 7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92 173,'-15'30,"0"1,3 0,0 1,2 1,2 0,0 0,3 0,0 2,5-31,-1 0,1 0,0 0,0 0,0 0,1 0,-1 0,1 0,0 0,0 0,0 0,1 0,-1-1,1 1,0 0,0-1,0 0,1 1,-1-1,1 0,0 0,-1 0,2-1,-1 1,0-1,0 1,1-1,-1 0,1 0,0-1,-1 1,1-1,0 0,0 0,0 0,0 0,1-1,12 0,0-2,1 0,-1-1,0 0,-1-1,1-2,-1 1,0-2,0 0,0-1,-1 0,0-2,-1 1,0-2,-1 0,0 0,-1-2,0 1,-1-1,4-6,16-11,-31 29,1-1,-1 1,1 0,0 0,-1 0,1 0,0 0,0 0,-1 0,1 0,0 0,0 1,0-1,0 0,0 0,0 1,0-1,1 1,-1-1,0 1,0 0,0-1,1 1,-1 0,0 0,0-1,1 1,-1 0,0 0,0 1,1-1,-1 0,0 0,0 1,0-1,1 0,-1 1,0-1,0 1,0 0,0-1,0 1,0 0,0 0,0-1,0 1,0 0,0 0,-1 0,1 0,0 1,14 33,-13-27,0-1,1 0,0 0,0 0,1 0,0-1,0 0,1 1,-1-1,1-1,1 1,-1-1,1 0,0 0,0 0,1 0,1-2,-1 0,0 0,1-1,-1 0,1 0,-1 0,1-1,0 0,0-1,0 0,0 0,-1-1,1 0,0 0,0-1,-1 0,1 0,-1 0,0-1,0-1,0 1,0-1,2-2,10-5,-1-2,-1 0,0-2,-1 0,0 0,-1-1,10-16,-15 20,-1 0,0-1,-1 0,-1-1,0 0,0 0,-2 0,0-1,0 0,-2 0,0 0,1-13,-5 15,-3 7</inkml:trace>
  <inkml:trace contextRef="#ctx0" brushRef="#br0" timeOffset="565.274">1306 341,'24'-2,"0"-1,-1-1,1-1,-1-2,0 0,0-1,-1-1,0-1,-1-2,0 0,-1-1,0 0,-1-2,-1 0,15-17,-29 30,-1-1,0-1,0 1,0 0,-1-1,1 1,-1-1,0 0,0 0,0 1,0-2,-1 1,1 0,-1 0,0 0,0-1,-1 1,0 0,1-1,-1 1,-1 0,1-1,0 1,-1 0,0-1,0 1,-1 0,1 0,-1 0,0 0,0 0,0 0,0 1,-1-1,1 0,-1 1,0 0,0 0,0 0,-1 0,1 0,-1 1,0 0,-2-2,-1 2,0 0,-1 1,1 0,0 1,0-1,-1 1,1 1,0-1,-1 1,1 0,0 1,0 0,0 0,0 1,0-1,1 2,-1-1,1 1,0 0,0 0,0 0,0 1,1 0,0 0,-5 6,-1 1,0 1,1 1,1 0,0 0,1 1,0 0,1 0,1 1,0 0,-2 16,5-19,1 0,1 0,0 0,1 0,0 0,1 0,1 1,0-1,1-1,0 1,1 0,0-1,1 1,0-1,1-1,0 1,1-1,1 0,0 0,0-1,1 0,0-1,1 0,-1 0,2-1,0 0,0-1,6 3,-5-4,0-1,1-1,0 0,0-1,0 0,0-1,0-1,0 0,1 0,-1-2,0 1,1-2,0 0,16-4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4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429 74,'-5'-6,"0"0,0 0,-1 0,0 1,0 0,0 0,0 1,-1 0,0 0,0 0,0 1,0 0,-1 0,1 1,-1 0,0 0,0 1,1 0,-1 0,0 1,0 0,0 1,0-1,0 1,1 1,-1-1,0 2,1-1,-1 1,1 0,0 0,0 1,0 0,1 0,-1 1,1 0,0 0,-2 2,-4 2,-1 1,2 0,-1 1,2 0,-1 0,1 2,1-1,0 1,1 0,1 1,0 0,0 0,2 0,0 1,0 0,1 0,1 0,1 1,-1 14,2-11,0 0,1 1,1-1,1 0,1 0,1 0,0 0,4 8,-3-20,1-1,0 0,0 0,0 0,1-1,0 0,0 0,0 0,0-1,1 0,0-1,-1 0,1 0,1-1,-1 0,0 0,0 0,1-1,-1-1,1 0,-1 0,1 0,-1-1,3-1,25-3,-1-1,0-2,0-2,0-1,-1-1,-1-2,6-5,1 2,-1 0</inkml:trace>
  <inkml:trace contextRef="#ctx0" brushRef="#br0" timeOffset="401.335">1332 18,'-15'4,"-16"2,0 1,1 1,0 2,0 2,1 0,0 2,1 1,1 1,1 2,0 0,1 2,1 1,-21 23,41-38,-10 9,2 1,0 0,1 1,1 1,0 0,2 0,0 1,-3 9,11-23,0-1,0 1,1-1,-1 0,1 1,0-1,0 0,0 1,1-1,0 0,-1 0,1 0,1 0,-1-1,1 1,-1 0,1-1,0 0,0 0,1 0,-1 0,0 0,1-1,0 1,0-1,0 0,0 0,0 0,0-1,0 1,0-1,1 0,-1-1,0 1,1-1,-1 1,1-1,-1-1,1 1,-1-1,0 1,1-1,-1 0,3-2,19-4,-1-2,0-1,-1-1,0-1,0-1,-1-1,-1 0,-1-2,7-7,321-284,-335 298,-13 16,-16 28,10-25,0 2,1-1,0 1,1 0,0 0,0 1,2-1,-1 0,2 1,-1-1,2 1,0 0,4 12</inkml:trace>
  <inkml:trace contextRef="#ctx0" brushRef="#br0" timeOffset="885.619">1896 384,'145'-213,"-145"211,1 0,0 0,0 0,0 1,0-1,0 0,0 1,0-1,1 0,-1 1,1 0,-1-1,1 1,-1 0,1 0,0 0,-1 0,1 0,0 0,0 0,0 0,0 1,0-1,0 1,0 0,0-1,0 1,0 0,0 0,0 0,0 1,0-1,0 0,0 1,0-1,-1 1,1 0,0-1,0 1,0 0,-1 0,1 0,0 1,-1-1,1 0,-1 1,1-1,-1 0,0 1,1 0,29 104,-10-19,-19-81,1 0,0-1,0 1,0-1,1 0,-1 1,1-2,0 1,1 0,-1-1,1 0,0 0,0 0,1-1,-1 0,1 0,-1 0,1 0,0-1,0 0,0 0,0-1,0 0,1 0,-1 0,0-1,0 0,1 0,6 0,0-1,-1 0,1-1,0 0,0-1,-1-1,0 0,0 0,0-1,0-1,-1 0,0 0,0-2,0 1,-1-1,7-7,9-10,-1-2,-1 0,-1-2,-2-1,5-8,76-134,-92 158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 1,'-11'17,"-52"325,60-172,4-165,0 1,0-1,0 1,0-1,1 1,0-1,0 0,0 0,1 0,0 0,0 0,0-1,0 1,1-1,0 0,0 0,0 0,0-1,1 1,-1-1,1 0,0 0,0 0,0-1,0 0,0 0,1 0,3 0,1-3,0-1,0 1,-1-2,1 0,-1 0,1 0,-1-1,0-1,0 0,-1 0,0 0,0-1,0 0,0-1,-1 0,0 0,-1 0,1-1,-1 0,-1-1,101-138,-105 145,0-1,-1 1,2 0,-1-1,0 1,0 0,1 0,-1 0,1 0,0 0,-1 0,1 1,0-1,0 0,0 1,0 0,0-1,1 1,-1 0,0 0,1 0,-1 0,1 1,-1-1,0 1,1-1,-1 1,1 0,0 0,-1 0,1 0,-1 1,1-1,-1 1,0-1,1 1,-1 0,1 0,-1 0,0 0,0 0,0 1,1-1,-1 1,0-1,-1 1,1 0,0 0,0-1,0 3,3 5,0 0,1 0,0-1,0 0,1 0,-1 0,2-1,-1 0,1-1,0 1,1-2,-1 1,1-1,0 0,1-1,-1 0,1 0,0-1,0-1,0 0,0 0,0-1,0 0,0 0,1-1,-1-1,6 0,0-7,-1 0,0 0,0-2,0 0,-1 0,-1-1,0-1,0 0,-1-1,-1-1,0 0,-1 0,0-1,1-3,-2 2,-1 0,0 0,-1 0,0-1,-2 0,0 0,0-1,-2 1,0-1,-1 0,-1-13,-1 22,-1 6,1 1,-1-1,1 1,0-1,0 1,0-1,0 0,0 1,1-1,-1 1,1-1,-1 1,1-1,0 1,0 0,0-1,0 1,1 0,-1 0,1 0,-1 0,1 0,0 0,-1 0,3-1,6 3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30 710,'-8'-28,"1"-1,2-1,1 1,1-1,1 1,2-1,1 0,1 0,1 1,2 0,1-1,2 2,0-1,2 1,1 0,2 1,5-8,-9 16,-5 8,-1 1,2 0,0-1,0 2,1-1,0 1,0-1,1 2,1-1,-1 1,1 0,1 1,-1 0,1 0,1 1,-1 0,1 0,3 0,7 2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0,'-5'39,"-1"17,0 4,1-4,7-11,7-13,2-12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3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23,'-5'-10,"-2"-3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1,'-28'539,"29"-489,2 1,3-1,1 0,3 0,2-1,9 19,-11-17,-11-34</inkml:trace>
  <inkml:trace contextRef="#ctx0" brushRef="#br0" timeOffset="418.205">0 622,'298'72,"-111"-41,-142-25,1-2,0-2,0-2,23-4,-61 4,1-1,0 0,0-1,-1 0,1-1,-1 0,0 0,0 0,0-1,0-1,0 1,-1-1,0 0,0-1,0 0,-1 0,0 0,0-1,-1 0,1 0,-2 0,1-1,-1 0,0 1,0-2,-1 1,0 0,-1-1,0 1,0-1,-1 0,0 1,0-1,-1 0,-1-8,1 13,-1 1,0 0,0-1,0 1,-1 0,1 0,-1 0,1 0,-1 0,0 0,0 1,-1-1,1 1,-1-1,1 1,-1 0,1 0,-1 0,0 0,0 0,0 1,0-1,-1 1,1 0,0 0,0 0,-1 0,1 1,-1-1,1 1,0 0,-1 0,1 0,-1 1,1-1,0 1,-1 0,0 0,-6 1,0 0,1 1,-1 0,1 1,-1 0,1 0,1 1,-1 0,0 1,1 0,0 0,-5 7,2 0,1 1,1 0,0 0,1 1,0 1,1-1,1 1,0 0,2 1,0-1,0 1,2 0,0 0,1 0,0 0,2 0,1 15,0-18,0-1,1 1,0-1,1 0,0 0,1 0,1-1,0 1,0-1,1-1,1 1,0-1,1 0,0-1,0 0,1-1,0 0,1 0,0-1,1 0,-1-1,1-1,9 4,1 0,0 0,1-2,0-1,1 0,0-2,22 2,-22-5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28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256 419,'27'209,"-27"215,-28-63,34-201,0-142</inkml:trace>
  <inkml:trace contextRef="#ctx0" brushRef="#br0" timeOffset="388.758">1 645,'28'-38,"2"1,1 1,2 1,2 2,0 1,36-22,-25 18,1 3,2 2,1 2,1 3,20-7,-46 23,0 1,0 1,1 1,0 1,0 2,1 0,-1 2,1 1,0 1,-1 1,1 1,16 5,-32-5,-1 0,0 1,0 1,0 0,0 0,-1 1,1 0,-1 0,-1 1,1 0,-1 1,0 0,0 0,-1 1,0 0,0 0,-1 1,0 0,0 0,-1 0,-1 0,1 1,-2 0,1 0,-1 0,-1 0,0 1,1 4,-2 4,0 0,-1 0,-1 0,0 0,-2 0,0-1,-1 1,-1-1,-1 0,0 0,-1-1,-1 1,-1-2,-6 10,-13 16,-1-2,-1-1,-3-1,-36 32,28-32,-2-1,-1-3,-2-1,-1-3,-2-1,-40 16,83-42,3-1,0 0,0 0,-1 0,1-1,-1 1,1-1,-1 0,1 0,-1 0,1 0,-1-1,0 0,0 1,1-1,-1 0,0-1,1 1,-1-1,-1 0,3-8,8-1</inkml:trace>
  <inkml:trace contextRef="#ctx0" brushRef="#br0" timeOffset="1233.617">1525 899,'-34'8,"1"1,0 2,1 2,0 0,1 2,1 2,-15 10,-109 98,145-115,0 0,1 1,1 0,-1 0,2 1,0-1,0 2,1-1,0 0,1 1,1 0,-2 12,5-22,0 0,0 0,0 0,0 0,0 1,1-1,0 0,-1 0,1 0,0 0,0 0,1-1,-1 1,1 0,-1 0,1-1,0 1,0-1,0 0,0 1,0-1,1 0,-1 0,1-1,-1 1,1 0,0-1,0 1,0-1,0 0,-1 0,1 0,1-1,-1 1,0-1,0 1,0-1,0 0,2 0,8 0,1 0,-1-1,1-1,-1 0,0 0,1-2,-1 1,8-5,3-5,-1 0,0-2,-1-1,-1-1,0 0,-1-2,-1 0,-1-1,-1-1,12-20,36-37,41-43,-106 121,0 0,0 0,0 1,0-1,0 0,-1 1,1-1,0 0,0 1,0-1,0 0,0 1,0-1,0 0,0 1,0-1,0 0,0 1,0-1,0 0,1 1,-1-1,0 0,0 0,0 1,0-1,1 0,-1 1,0-1,0 0,0 0,1 1,-1-1,0 0,0 0,1 0,-1 1,0-1,1 0,-1 0,0 0,0 0,1 0,-1 0,0 0,1 1,-1-1,0 0,1 0,-1 0,0 0,1-1,-1 1,-13 41,11-37,-9 25,6-18,0 0,0 0,1 0,1 1,0-1,0 1,1 0,1 0,0 0,0 0,1 0,1 0,1 9,0-17,0 0,0 0,0-1,0 1,0-1,1 1,0-1,0 0,0 0,0 0,0 0,0-1,1 1,-1-1,1 0,-1 0,1 0,0-1,0 1,0-1,0 0,0 0,0 0,1-1,-1 1,1-1,111-10,-84-2,0-2,-1-1,0-2,-1-1,-1-1,-1-2,-1 0,0-2,3-6,-8 7,-1-1,-1-1,-1 0,-1-2,-1 0,-2-1,0-1,-2 0,7-23,-16 43,0-1,-1-1,0 1,0 0,-1 0,-1-1,1 0,-2 1,1-1,-1 0,-1 1,0-1,0 1,-1-2,-1 9,0-1,0 1,0 0,0 0,0 0,-1 1,1-1,0 1,-1 0,0 0,1 0,-1 0,0 1,1 0,-1-1,0 1,1 0,-1 1,0-1,0 1,1-1,-1 1,1 1,-1-1,1 0,-1 1,1-1,0 1,-1 0,1 0,0 0,1 1,-4 2,-16 10,1 2,0 0,2 2,0 0,0 1,2 1,1 0,-11 19,-4 42,31-79,0-1,0 1,0-1,1 0,-1 1,0-1,1 1,0-1,-1 0,1 0,0 1,0-1,0 0,1 0,-1 0,0 0,1 0,-1 0,1-1,0 1,0 0,0-1,-1 1,1-1,1 0,-1 0,0 1,0-1,0-1,1 1,-1 0,0-1,1 1,0 0,147 3,-44-7,-103 4,0-1,-1 0,1 1,0-1,-1 1,1 0,-1 0,1 0,-1 0,1 0,-1 1,1-1,-1 1,0 0,0-1,0 1,0 0,0 0,0 0,-1 1,1-1,-1 0,1 1,-1-1,0 1,0-1,0 1,0-1,-1 1,1 0,-1-1,1 1,-1 0,0 0,0-1,0 1,-16 107,12-92,2-13,0 0,1 0,-1 0,1 0,0 0,1 0,-1 0,1 1,0-1,0 0,0 0,1 1,0-1,0 0,1 0,-1 0,1 0,0 0,0 0,1-1,-1 1,1-1,0 1,2 2,13 5</inkml:trace>
  <inkml:trace contextRef="#ctx0" brushRef="#br0" timeOffset="1600.29">3106 758,'-69'36,"2"2,2 3,2 3,-41 38,99-78,-14 9,0 2,1 0,1 2,0 0,1 0,1 1,0 1,-1 6,15-23,0 0,1 0,-1 0,1 0,0 0,0 0,0-1,0 1,0 0,0 0,0 0,0 0,1 0,-1 0,1 0,0 0,-1-1,1 1,0 0,0 0,0-1,0 1,0-1,1 1,-1-1,0 1,1-1,-1 0,1 0,0 0,-1 0,1 0,0 0,-1 0,1 0,0 0,0-1,0 1,0-1,-1 0,1 1,0-1,0 0,0 0,0 0,0 0,0-1,0 1,0 0,0-1,0 0,-1 1,1-1,0 0,0 0,-1 0,1 0,0 0,27-8,0-1,-1-2,0 0,-1-2,-1-1,24-17,75-39,-124 69,1 0,0 1,1-1,-1 1,0 0,0 0,0 0,1 0,-1 0,1 0,-1 1,0-1,1 1,-1-1,1 1,-1 0,1 0,-1 0,1 1,-1-1,1 0,-1 1,1 0,-1 0,1-1,-1 1,0 0,0 1,1-1,-1 0,0 1,0-1,0 1,-1 0,1 0,1 1,-1 4,0 0,0 1,-1-1,0 0,-1 0,0 1,0-1,0 1,-1-1,0 0,0 0,-1 1,0-1,-2 5,-4 23,7-33,0 1,1 0,0-1,0 1,0 0,0 0,0-1,0 1,1 0,-1-1,1 1,0 0,0-1,0 1,0-1,0 0,0 1,1-1,-1 0,1 1,0-1,-1 0,1 0,0-1,0 1,0 0,1 0,-1-1,0 0,1 1,-1-1,1 0,-1 0,1 0,-1-1,1 1,0 0,-1-1,1 0,0 0,0 0,-1 0,2 0,18 2</inkml:trace>
  <inkml:trace contextRef="#ctx0" brushRef="#br0" timeOffset="2548.755">3529 1323,'121'-60,"1"-14,-3-5,-4-5,102-99,-190 161,-2-2,-1-2,-2 0,0-1,-1-1,-2-1,-1 0,-1-2,-2 0,-1-1,-1 0,-2-1,-2 0,0-3,-7 31,-1 1,1-1,-1 1,0-1,0 1,-1-1,0 0,1 1,-2-1,1 0,0 1,-1-1,0 0,0 1,0-1,-1 1,1-1,-1 1,0 0,-1 0,1 0,-1 0,1 0,-1 0,0 1,0-1,-1 1,1 0,-1 0,0 0,0 1,0-1,0 1,0 0,0 0,-1 0,1 1,0-1,-1 1,0 0,1 0,-3 1,-13 4,-1 2,1 0,0 1,0 1,1 1,0 1,1 0,0 2,1 0,0 1,1 0,0 1,1 1,-2 4,-11 8,0 1,2 2,1 1,2 1,1 1,1 0,2 2,2 1,1 0,1 1,3 0,0 1,3 0,1 1,2 0,2 1,3-28,0-1,1 0,0 1,1-1,1 0,0 0,0 0,1 0,0 0,1-1,0 1,1-1,0 0,1 0,0 0,0-1,1 0,0 0,1-1,0 0,0 0,1-1,0 0,0-1,0 1,1-2,0 0,0 0,1 0,9 2,11-2,0-2,0 0,1-2,-1-2,0-1,1-1,-1-1,0-2,-1-1,0-2,0-1,0-1,-1-1,-1-2,0-1,10-8,28-17,-1-2,-2-3,-2-3,-2-3,4-9,-32 30,-1-1,-2-1,-1-2,-1 0,-3-2,0-1,-3 0,-1-2,-1 0,-3-1,-1-1,-2 0,2-17,-16-63,1 118,0-1,1 1,-2-1,1 1,0 0,-1-1,1 1,-1 0,0 0,0 0,-1 0,1 0,0 1,-1-1,0 1,1 0,-1-1,0 1,0 1,0-1,-1 0,1 1,0-1,0 1,-1 0,1 0,-1 0,1 1,-1-1,0 1,-2 0,-10 3,0 0,0 1,1 1,0 0,0 1,1 1,-1 0,1 1,1 1,-1 0,2 1,-1 0,1 1,1 0,0 1,-1 2,-15 16,2 0,1 2,2 0,1 2,1 0,2 1,2 1,1 1,1 0,3 1,-4 24,10-46,2 0,0 0,1 0,1 1,1-1,0 1,1-1,0 1,2-1,0 0,0 0,2 0,0 0,1-1,0 0,1 0,1-1,0 1,1-2,1 1,0-1,1-1,0 0,1 0,0-1,1-1,0 0,1-1,0 0,5 2,-6-5,0-1,0 0,1 0,0-1,0-1,0 0,0-1,0-1,0 0,1-1,-1-1,0 0,0 0,1-2,-1 0,-1 0,1-1,0-1,-1 0,6-5,-1 0</inkml:trace>
  <inkml:trace contextRef="#ctx0" brushRef="#br0" timeOffset="3552.61">5476 1125,'31'-2,"0"-2,0-1,0-2,-1-1,0-1,0-1,-1-2,-1-1,27-17,-44 25,0 0,0-1,0-1,-1 0,0 0,0-1,-1 0,0-1,-1 0,1 0,-2-1,1 0,-2 0,1-1,-1 0,-1 0,1-1,-6 8,1 1,0-1,-1 1,0-1,0 0,0 1,0-1,-1 1,1-1,-1 1,0-1,0 1,0-1,0 1,-1 0,1 0,-1 0,0 0,0 0,0 0,0 0,-1 0,1 1,-1-1,0 1,1 0,-1 0,0 0,0 0,-1 0,1 1,0-1,0 1,-2-1,-3 0,0-1,1 2,-1-1,0 1,0 0,0 0,0 1,0 0,0 0,0 1,0 0,0 1,1 0,-1 0,-1 1,-3 3,0 0,0 1,0 0,1 1,0 0,1 1,0 0,0 1,1 0,0 0,0 1,1 1,1-1,0 1,1 0,0 1,1-1,0 1,1 0,0 0,1 1,0 7,2-14,2 0,-1 1,1-1,0 0,0 0,0 0,1 0,1 0,-1-1,1 1,0-1,0 1,1-1,0 0,0 0,0-1,1 1,0-1,0 0,0 0,1 0,0-1,-1 0,2 0,-1-1,0 1,1-1,-1-1,1 1,8 2,1 0,0-1,0-1,0 0,0-1,0-1,0 0,1-1,-1-1,0-1,0 0,7-2,42-16,-1-3,0-3,-2-3,-2-2,0-2,-2-4,-2-2,-2-2,-1-2,12-17,-37 37,-2-1,-1 0,0-2,-2-1,-1-1,-2-1,0-1,-2-1,-1 0,-2-1,-1-1,-2 0,-1-1,-1 0,-2-1,-1 0,-2 0,-2 0,-1-31,-36-56,32 119,1 0,-1 0,0 0,1 0,-1 0,-1 1,1-1,0 1,-1-1,1 1,-1 0,0 0,1 0,-1 0,0 1,0-1,-1 1,1 0,0-1,0 2,-1-1,1 0,0 1,-1-1,1 1,0 0,-1 0,1 0,-1 1,1-1,0 1,-1 0,1 0,0 0,-1 0,-13 10,1 0,0 0,1 2,0 0,1 1,0 0,1 1,1 1,0 0,2 0,-1 1,2 0,0 1,-4 14,-5 1,1 2,2 0,1 1,2 0,1 1,2 0,2 1,1 0,2 0,1 0,3 1,1-1,1 0,2 0,2 0,2 0,1-1,2 0,3 3,-3-14,1-2,2 0,0 0,1-1,2-1,15 16,-27-31,0 1,1-1,1 0,-1 0,1-1,0 0,0 0,1 0,0-1,0 0,0-1,1 0,-1 0,1-1,0 0,0-1,0 1,0-2,1 1,1-1,5-6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30,'481'0,"-322"-28,-148 27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1,'39'4,"16"3,5-1,-3-1,-7-2,-7-1,-6-1,-4 0,-4-1,-6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1,'4'58,"2"0,2 0,11 35,0 5,78 411,-93-492,-1-5,-1 0,1-1,1 0,0 1,0-1,2-1,-1 1,1-1,5 6,-11-15,1 0,0-1,-1 1,1 0,0-1,-1 1,1-1,0 0,0 1,-1-1,1 1,0-1,0 0,0 0,0 0,0 1,-1-1,1 0,0 0,0 0,0 0,0 0,0 0,0-1,-1 1,1 0,0 0,0-1,0 1,0 0,-1-1,1 1,0-1,0 1,-1-1,1 1,0-1,-1 0,1 1,-1-1,1 0,-1 1,1-1,-1 0,1 0,-1 1,0-1,1 0,-1 0,0 0,0 0,0 0,1 0,16-53,-16 48,116-474,-43 188,-59 244,-13 49,-1 0,0 0,0 0,0 0,1 0,-1 0,0 0,0 0,0 1,-1-1,1 0,0 0,0 1,-1-1,1 1,-1-1,1 1,-1-1,0 1,1-1,-1 1,0-1,0 1,0-1,0 1,0-1,-1 1,1-1,0 1,-1 0,2 22</inkml:trace>
  <inkml:trace contextRef="#ctx0" brushRef="#br0" timeOffset="3894.356">762 706,'-10'1,"1"0,-1 1,1 0,-1 1,1 0,0 0,0 1,0 0,1 1,-1-1,1 2,0-1,1 1,-1 1,1-1,0 1,1 0,0 1,0 0,0 0,1 0,0 0,1 1,0 0,0 0,1 0,0 0,0 1,7 112,-3-118,0 0,0 0,0 0,1 0,0 0,0-1,0 1,0-1,0 1,1-1,-1 0,1 0,0 0,0 0,0 0,1-1,-1 1,0-1,1 0,0 0,-1 0,1-1,0 1,0-1,0 0,0 0,3 0,3 0,1-1,-1-1,1 1,-1-2,0 0,0 0,1 0,-1-1,-1-1,1 0,0 0,-1-1,0 0,0-1,-1 1,1-2,-1 1,-1-1,1-1,-1 1,0-1,-1-1,0 1,0-1,-1 0,0 0,-1 0,0-1,0 0,-1 0,0 0,-1 0,0 0,0 0,-1-8,-1 13,1 1,-2-1,1 1,0 0,-1-1,0 1,0 0,0-1,-1 1,1 0,-1 0,0 0,0 0,0 0,-1 1,1-1,-1 0,0 1,0 0,0 0,-1 0,1 0,-1 1,0-1,1 1,-1 0,0 0,0 0,0 0,-1 1,1 0,-4-1,1 0,0 1,0 0,-1 0,1 1,0 0,0 0,0 1,0 0,0 0,0 0,0 1,0 0,0 1,0 0,1 0,-1 0,1 0,0 1,0 0,-1 2,-11 11,2-3</inkml:trace>
  <inkml:trace contextRef="#ctx0" brushRef="#br0" timeOffset="4359.972">1439 678,'-5'2,"1"0,-1 1,1-1,-1 1,1 0,0 0,0 0,0 1,1 0,-1-1,1 1,0 0,0 1,-2 2,0 0,-118 183,61-88,50-84</inkml:trace>
  <inkml:trace contextRef="#ctx0" brushRef="#br0" timeOffset="4629.711">1129 650,'30'39,"1"-1,2-1,2-1,6 2,80 78,-89-92,-15-16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6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0,'53'82,"-34"-33,-2 1,-2 0,-3 0,-1 2,-3-1,-3 1,-1 6,6 31,-3-27,-2 2,4-1,2-1,2 0,4 0,3 1,-20-62,0-1,0 1,0 0,0 0,0-1,0 1,0 0,0 0,0-1,1 1,-1 0,0-1,0 1,1 0,-1-1,1 1,-1 0,0-1,1 1,-1-1,1 1,0-1,-1 1,1-1,-1 1,1-1,0 0,-1 1,1-1,0 0,-1 1,1-1,0 0,0 0,-1 0,1 0,0 0,-1 0,1 0,0 0,0 0,-1 0,1 0,0 0,0 0,-1-1,1 1,0 0,-1 0,1-1,0 1,-1-1,1 1,0-1,-1 1,1-1,-1 1,1-1,-1 1,23-43,48-268,9-34,-66 185,-16 201,1-18</inkml:trace>
  <inkml:trace contextRef="#ctx0" brushRef="#br0" timeOffset="342.039">678 762,'-7'26,"1"-12,1 0,0 0,1 0,1 0,0 1,1 0,1-1,0 1,1 0,0 0,1 0,1-1,1 1,0-1,4 12,-6-23,1 0,0 0,0 0,0 0,0 0,0-1,1 1,-1-1,1 0,0 0,0 0,0 0,-1 0,2 0,-1-1,0 1,0-1,0 0,1 0,-1 0,1-1,-1 1,0-1,1 0,-1 0,1 0,-1 0,1 0,-1-1,0 0,1 0,-1 0,0 0,1 0,2-2,104-67,-105 68,0-1,-1 0,1 0,-1 0,1-1,-1 0,0 0,-1 0,1 0,-1 0,1-1,-1 1,0-1,-1 0,0 0,1 0,-1 0,-1-1,1 1,-1 0,0-1,0 1,-1-1,1 0,-1 1,-1-1,1 1,-1-1,0 1,0-1,0 1,-1 0,0 0,0-1,0 1,-2-3,-4 0,0 1,-1 0,1 0,-1 0,-1 1,1 1,-1 0,0 0,0 1,-1 0,1 0,-1 1,0 1,1 0,-1 1,0-1,0 2,-4 0,6 1,0 0,0 1,0 0,1 0,-1 1,1 0,0 1,0-1,0 2,0-1,1 1,0 0,-6 5,-11 11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1,'-26'10,"0"2,2 0,-1 1,2 2,-1 1,2 0,0 2,2 0,0 1,0 2,-2 4,13-10,1 1,0 0,1 0,1 0,0 1,1 0,1 0,1 0,0 1,1-1,1 1,1-1,0 1,2-1,0 1,0-1,5 14,-6-20,1-1,1 1,-1 0,2-1,-1 1,2-1,-1 0,1 0,1-1,0 1,0-1,1 0,0-1,0 0,1 0,0 0,0-1,1 0,0-1,0 0,1-1,0 1,0-2,0 1,0-2,1 1,-1-1,10 1,-8-4,-1 0,1 0,0-2,0 1,-1-1,1-1,-1 0,0-1,0 0,0 0,0-1,-1-1,1 0,-2 0,6-5,19-10,-5 4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0,'-38'29,"1"0,1 3,2 0,1 3,2 0,1 2,2 2,2 0,-9 19,31-52,-1 0,1 1,0 0,1 0,-1 0,1 0,1 1,0-1,0 1,0 0,1-1,0 1,0 0,1 0,0 0,0 0,1-1,0 1,1 0,-1-1,2 1,-1 0,1-1,0 0,0 0,1 0,0 0,0-1,1 1,0-1,0 0,3 3,-1-5,0 0,1 0,-1-1,1 1,-1-2,1 1,0-1,0-1,0 1,0-1,0-1,1 1,-1-1,0-1,0 0,0 0,0 0,0-1,0 0,0-1,0 0,-1 0,1 0,-1-1,0 0,0-1,-1 1,2-2,8-4,-1-1,0 0,0-1,-1-1,-1 0,0-1,-1 0,0-1,-1-1,-1 1,-1-2,0 1,-1-1,0-1,-2 0,0 1,-1-2,-1 1,0-4,-2 16,-1 0,0-1,0 1,-1 0,0 0,0 0,0-1,-1 1,0 0,0 0,0 0,-1 0,0 0,0 0,-1 0,0 1,0-1,0 1,0 0,-1 0,0 0,0 0,0 1,-1-1,1 1,-1 0,0 1,0-1,0 1,-1 0,1 0,-3 0,-3 0,0 2,0-1,-1 1,1 1,0 0,-1 1,1 0,0 0,-1 2,1-1,0 1,1 1,-1 0,1 0,-1 1,1 1,-11 4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2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2,'-15'-1,"0"0,0 1,-1 1,1 0,0 1,0 0,1 2,-1-1,0 2,1 0,0 1,0 0,1 1,0 0,0 1,0 1,1 0,0 1,1 0,-3 4,12-11,1 0,-1 0,0 0,1 0,0 0,0 1,0-1,0 0,0 1,1-1,-1 1,1-1,0 0,0 1,0-1,1 1,-1-1,1 1,0-1,0 0,0 1,0-1,1 0,-1 0,1 0,0 0,0 0,0 0,0-1,0 1,1-1,-1 1,1-1,-1 0,1 0,0 0,0 0,0 0,0-1,0 1,2-1,66 30,54 34,-123-64,0 0,-1 1,1-1,0 1,-1-1,1 1,-1 0,1 0,-1-1,0 1,0 0,0 0,0 0,0 0,0 0,-1 1,1-1,0 0,-1 0,0 0,0 1,0-1,0 0,0 0,0 1,0-1,-1 0,1 0,-1 0,1 0,-1 0,0 1,0-1,0 0,0-1,0 1,-1 0,1 0,0 0,-1-1,-1 2,-81 52,54-44,0-1,-1-2,0-1,-1-1,1-2,-19 0,25-4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680 0,'-121'111,"96"-83,1 1,-1-1,-2-1,0-1,-2-1,0-1,-2-2,0-1,-2-2,0-1,-25 9,-78 17,134-44,0 0,0 0,0-1,0 1,0 0,0 0,0-1,0 0,0 1,0-1,0 0,0 0,1 0,-1 0,0 0,1 0,-1 0,1-1,-1 1,1-1,-1 1,1-1,0 1,0-1,0 0,0 1,0-1,0 0,0 0,1 0,-1 0,1 0,-1 0,1 0,0 0,0 0,0 0,0-2,10-79,-1 64,1 0,0 1,2 1,0 0,1 0,0 1,1 1,1 0,1 1,0 1,7-4,9-11,-29 25,0 1,1-1,-1 1,0-1,1 1,-1 0,1 0,-1 1,1-1,0 1,0 0,0 0,0 0,0 0,0 1,0-1,0 1,0 0,0 0,0 1,0-1,0 1,0 0,0 0,0 0,0 1,0-1,-1 1,1 0,-1 0,1 0,-1 1,0-1,0 1,0 0,0 0,0 0,-1 0,2 2,95 157,-77-130,-10-13,0 0,1-1,0-1,2 0,0-1,1-1,0 0,1-1,6 3,0-6</inkml:trace>
  <inkml:trace contextRef="#ctx0" brushRef="#br0" timeOffset="319.449">934 367,'-2'7,"0"1,0-1,1 1,0-1,0 1,1-1,0 1,0 0,1-1,0 1,0-1,1 1,0-1,0 0,0 0,1 0,0 0,1 0,0 0,0-1,0 0,1 0,0 0,0 0,0-1,4 4,-2-9,-1 1,1-1,-1 0,0-1,1 0,-1 0,1 0,-1 0,0-1,0 0,0-1,0 1,0-1,0 0,-1-1,0 1,1-1,-1 0,0-1,-1 1,1-1,-1 0,3-4,-3 6,-1 0,1 0,-1 0,1 0,-1-1,0 1,-1-1,1 0,-1 0,1 0,-1 0,0 0,-1 0,1-1,-1 1,0-1,0 1,0-1,0 1,-1-1,0 0,0 1,0-1,-1 1,1-1,-1 0,0 1,-1-1,1 1,-1 0,0-1,0 1,0 0,0 0,-1 0,1 1,-1-1,0 0,-1 1,1 0,-1-1,-2 1,-1 1,0-1,1 1,-1 0,0 1,0 0,-1 0,1 0,0 1,0 0,0 0,0 1,0 0,0 0,0 1,0 0,0 0,0 1,1-1,-1 1,1 1,0-1,0 1,-3 2,-16 12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675 565,'-16'-5,"-1"1,0 0,-1 1,1 1,0 1,-1 1,1 0,-1 1,1 1,0 0,0 1,-1 2,-208 69,108-18,119-56,-1 0,1 0,0 1,-1-1,1 0,0 1,-1-1,1 0,-1 1,1-1,-1 1,1-1,-1 1,1-1,-1 1,1-1,-1 1,1 0,-1-1,0 1,0-1,1 1,-1 0,0-1,0 1,0 0,1 0,-1-1,0 1,0 0,0-1,0 1,0 0,-1 0,1-1,0 1,0 0,0-1,-1 1,1 0,0-1,0 1,-1-1,1 1,-1 0,1-1,-1 1,1-1,-1 1,1-1,-1 1,1-1,-1 0,1 1,-1-1,0 0,1 1,-1-1,0 0,1 0,-1 1,0-1,1 0,-1 0,0 0,0 0,57 13,112 0,-153-10,-13-3,0-1,1 1,-1 0,0 0,1 0,-1 0,0 0,1 1,-1-1,0 1,0-1,1 1,-1 0,0 0,0 0,0 0,0 0,0 1,0-1,0 0,-1 1,1-1,0 1,-1 0,1 0,-1 0,0 0,1 0,-1 0,0 0,0 0,0 0,-1 0,1 0,-1 1,1-1,-1 0,1 1,-1-1,0 0,0 0,-1 3,-7 7,0 1,-1-2,0 1,-1-1,-1-1,0 1,0-2,-1 0,-9 6,9-6,-6 5,-12 7,0 1,1 2,2 1,0 1,2 1,1 1,1 2,-5 10,25-37,1 0,-1 1,1-1,0 1,0-1,1 1,-1 0,1-1,0 1,0 0,0 0,0 0,1 0,-1 0,1 0,0 0,1 0,-1 0,0 0,1 0,0 0,0 0,0-1,1 1,-1 0,1-1,0 1,0-1,0 1,0-1,1 0,0 0,-1 0,1 0,1 1,10 2,1 0,0 0,0-1,0-1,1-1,-1 0,1-1,0-1,0 0,0-1,0-1,-1 0,1-1,0-1,-1 0,3-1,-14 4,1 0,-1 0,0-1,0 1,0-1,0 0,0-1,0 1,0-1,0 1,0-1,0 0,-1 0,1-1,-1 1,0-1,1 0,-1 0,0 0,-1 0,1 0,-1-1,1 1,-1-1,0 0,0 1,-1-1,1 0,0-3,1-14</inkml:trace>
  <inkml:trace contextRef="#ctx0" brushRef="#br0" timeOffset="401.671">393 1,'-7'28,"1"1,2 0,1 1,1-1,2 0,1 1,2 13,2 55,-5-1,-4 1,-4-1,-4 0,-17 57,-14 122,9 141,7-158,10-188,19-61,2-14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0:34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106 400,'-1'-1,"1"1,-1 1,1 0,0-1,-1 1,0-1,1 1,-1-1,1 1,-1-1,0 1,1-1,-1 0,0 1,1-1,-1 0,0 1,1-1,-1 0,0 0,0 0,1 0,-1 0,0 0,0 0,0 0,1 0,-1 0,0 0,0 0,1-1,-1 1,0 0,1 0,-1-1,0 1,1-1,-1 1,0 0,1-1,-1 1,1-1,-1 0,1 1,-1-1,1 1,-1-1,1 0,0 1,-1-1,1 0,0 1,-1-1,1 0,0 0,0 1,0-1,0 0,0 0,0 0,0 1,0-1,0 0,0 0,0 1,0-1,1 0,-1 0,0 1,0-1,1 0,-13 101,12-56,-14 567,-15-110,10-719,28 134,4 1,4 0,3 1,23-55,-16 53,4 1,3 1,4 2,3 2,3 2,4 1,47-53,-90 121,3-5,0 1,0 0,1 0,1 1,0 0,0 1,1 0,0 0,0 1,1 1,0 0,1 0,-1 1,1 1,1 0,-1 1,11-2,-21 6,1 1,-1-1,0 1,1 0,-1 0,0 0,0 0,1 0,-1 1,0 0,0-1,-1 1,1 0,0 0,0 1,-1-1,0 0,1 1,-1 0,0-1,0 1,0 0,-1 0,1 0,-1 0,0 1,0-1,0 0,0 1,0-1,-1 0,1 1,-1-1,0 1,-3 119,-6-84,-2-1,-1 0,-3-1,0-1,-3 0,0-1,-3-1,0-1,-3-1,0-1,-2-1,-1-1,-2-1,-4 1,10-8,-2-1,1-2,-2 0,-1-2,0-1,-21 9,23-15</inkml:trace>
  <inkml:trace contextRef="#ctx0" brushRef="#br0" timeOffset="703.985">641 1247,'62'-17,"0"-3,-2-3,55-28,-101 45,0-1,0 0,-1 0,0-1,0-1,-1 0,0-1,-1 0,0-1,0 0,-1-1,-1 0,0-1,-1 0,0 0,-1 0,0-1,0-4,-6 15,0 1,-1-1,1 1,-1-1,0 1,0-1,0 0,0 1,-1-1,1 1,0-1,-1 1,0-1,0 1,0-1,0 1,0 0,0-1,-1 1,1 0,-1 0,1 0,-1 0,0 0,0 0,0 1,0-1,0 0,0 1,0 0,0-1,-1 1,1 0,0 0,-1 1,-2-2,-2 1,0 0,-1 0,1 0,0 1,-1 0,1 1,0-1,-1 1,1 1,0-1,0 2,-5 1,-9 5,0 1,0 1,1 0,1 2,0 0,1 1,0 1,1 1,1 1,0 0,2 1,0 0,1 1,0 1,2 0,0 1,2 0,0 0,1 1,2 0,0 0,1 1,0 8,4-24,0 0,1 0,0 0,0 0,1 0,0 0,0 0,1 0,-1-1,1 1,1 0,-1-1,1 0,1 0,-1 1,1-2,0 1,0 0,0-1,1 0,0 0,0 0,1-1,-1 1,1-1,0-1,0 1,0-1,0 0,1 0,-1-1,1 0,-1 0,6 0,14 0,0-1,1-1,-1-2,0 0,0-2,-1-1,1-1,-1-1,0-1,-1-2,0 0,0-1,0-3,-18 12,38-19,-1-3,-1-1,-1-2,-1-2,-2-1,0-2,-3-2,-1-1,-1-1,-2-2,24-39,-49 70,-1-1,1 0,-1 0,-1 0,0 0,0-1,0 0,-1 0,0 0,-1 0,0 0,0-1,-1 1,0-1,-1 1,0-1,-1-1,-2 7,0 1,0 0,-1 0,1 0,-1 1,0-1,0 1,0-1,0 1,0 1,0-1,-1 1,1-1,0 1,-1 0,1 1,-1-1,1 1,-1 0,0 0,1 0,-1 1,1-1,-1 1,1 0,0 1,-1-1,1 1,-17 5,1 1,1 1,-1 1,1 1,1 0,0 1,1 1,0 1,1 1,-5 5,13-12,0 0,1 0,0 1,1 0,0 0,0 0,1 1,0 0,0 0,0 5,4-12,0 0,0 0,0 0,1 0,-1 0,1 0,0 0,0 0,0 0,0 0,0 0,1 0,0 0,-1 0,1 0,0 0,1 0,-1 0,0 0,1-1,-1 1,1-1,0 1,0-1,0 1,0-1,0 0,1 0,-1 0,1-1,-1 1,1 0,0-1,-1 0,1 1,0-1,0 0,3 0,18 5,0-2,0-1,1-1,-1 0,1-2,-1-1,6-2,26 1,146 0,-200 2,0 0,1 0,-1 0,1 1,-1-1,0 1,1-1,-1 1,0 0,1 0,-1 0,0 0,0 0,0 1,0-1,0 1,0-1,0 1,-1 0,1-1,-1 1,1 0,-1 0,0 0,1 0,-1 1,0-1,0 0,-1 0,1 1,0-1,-1 0,1 1,-1-1,0 1,0-1,0 1,0-1,0 0,-1 2,-36 91,17-70,16-21,-1 1,1 0,-1 0,1 1,1-1,-1 1,1 0,0 0,0 0,1 0,0 0,0 1,0-1,0 7,22 14,-4-21</inkml:trace>
  <inkml:trace contextRef="#ctx0" brushRef="#br0" timeOffset="1232.306">2222 824,'-20'241,"11"236,9-401,0-76,1 2,0 0,-1 0,1-1,-1 1,0 0,1 0,-1 0,0 0,0 0,0 0,-1 0,1 0,0 0,-1 0,1 0,-1 0,0-1,0 1,1 0,-1 0,0-1,0 1,-1 0,1-1,0 1,-1-1,1 0,0 1,-1-1,0 0,1 0,-1 0,0 0,1 0,-1 0,-1 0,0-5,0 0,0 0,0 0,1 0,-1-1,1 1,0-1,1 1,-1-1,1 0,0 1,0-1,0 0,1 0,0 0,0 0,0 0,1-2,2-26,1 0,2 0,1 0,2 1,1 0,2 0,1 1,5-11,1 0,2 2,3 1,0 0,3 2,1 1,1 1,2 1,11-6,-24 24,0 0,1 2,1 1,1 0,-1 1,2 1,20-7,-39 17,0-1,0 1,0 0,1 0,-1 0,0 0,0 0,1 1,-1-1,0 1,1 0,-1 0,0 0,1 1,-1-1,0 1,0 0,1 0,-1 0,0 0,0 1,0-1,0 1,0-1,-1 1,1 0,0 0,-1 1,1-1,-1 0,0 1,0 0,0-1,0 1,0 0,-1 0,1 0,-1 0,0 0,1 3,-2 13,0-1,-1 0,-2 0,1 0,-2 0,-1 0,0 0,-1-1,0 0,-2 0,0-1,-1 0,-1 0,0-1,-1 0,0-1,-11 10,4-4,-1-1,0 0,-1-1,-1-2,-1 0,0-1,-1-1,-1-1,0-1,-11 3,-77 7,87-22</inkml:trace>
  <inkml:trace contextRef="#ctx0" brushRef="#br0" timeOffset="1613.6">2927 1162,'54'0,"0"-1,-1-4,0-1,0-3,0-2,7-5,-52 14,1 0,0-1,-1-1,1 1,-1-1,0-1,0 1,-1-1,1-1,-1 1,-1-1,1-1,-1 1,0-1,0 0,0 0,-1-1,-1 0,1 0,-1 0,-1 0,1-1,-1 1,-1-1,0 0,0 0,0 0,-2 5,-1 1,1-1,-1 1,1-1,-1 1,0-1,0 1,-1-1,1 1,-1 0,1 0,-1-1,0 1,0 1,-1-1,1 0,-1 0,1 1,-1-1,0 1,0 0,0 0,0 0,0 0,0 1,0-1,-1 1,1 0,-1 0,1 0,-1 0,-3 0,-3 0,-1-1,1 1,0 1,-1 0,1 1,-1 0,1 0,-1 1,1 0,-10 4,0 4,0 0,0 1,1 1,0 1,1 0,0 2,2 0,-1 1,2 0,-6 9,13-15,0 0,0 1,1 0,1 0,0 0,0 1,1 0,1 0,0 1,1-1,0 1,1 0,0-1,1 1,0 0,1 0,1 0,0 1,2-7,0 0,0-1,1 1,0-1,0 0,0 0,1 0,0 0,0-1,1 0,0 0,0 0,0-1,0 0,0 0,1 0,0-1,0 0,0 0,0-1,0 0,2 0,16 3</inkml:trace>
  <inkml:trace contextRef="#ctx0" brushRef="#br0" timeOffset="1980.703">3605 1219,'301'-278,"-281"268,-19 36,-3-20,0 0,1 0,-1 0,1 0,1 0,0 0,-1 0,2 1,-1-1,1 0,0 0,0 0,0 0,1 0,0-1,0 1,1 0,0-1,0 0,0 1,0-1,1 0,0-1,0 1,0-1,1 0,-1 0,1 0,0 0,0-1,0 0,1 0,2 1,10-3,0-1,0 0,0-1,0-2,0 1,0-2,-1 0,1-2,-1 0,0 0,-1-2,0 0,0-1,0 0,7-8,-10 10,-1-2,0 0,0 0,-1-1,0-1,-1 1,-1-2,1 1,-2-2,5-6,-3-1</inkml:trace>
  <inkml:trace contextRef="#ctx0" brushRef="#br0" timeOffset="2871.817">4959 767,'-31'4,"-1"2,1 1,0 1,0 2,1 1,1 1,0 2,-3 2,16-7,1 0,0 1,1 1,0 0,1 1,0 0,1 1,0 1,1 0,0 0,1 1,1 0,1 1,0 0,0 3,5-12,0 0,0 0,1 0,0 0,1 1,0-1,0 1,0-1,1 1,0-1,1 1,0-1,0 0,0 1,1-1,0 0,0 0,1 0,0 0,0 0,1 0,0-1,0 0,0 0,1 0,0 0,0-1,0 0,1 0,0 0,0 0,0-1,0 0,1-1,0 1,-1-1,1-1,3 1,14-1,1-1,-1-2,1 0,-1-2,0-1,1 0,-2-2,1-1,-1-1,0-1,0-1,-1-1,-1 0,14-11,27-13,-1-2,-2-3,-2-2,-2-3,39-41,-67 58,-1 0,-1-2,-2-1,-1-1,-1 0,-2-2,-2 0,0-1,-3-1,-1 0,4-21,-13 39,0 0,-1-1,-1 1,-1-1,0 1,-2-1,0 1,-1 0,-1-1,0 1,-2 0,0 0,-1 1,0 0,-2 0,0 0,-1 1,0 0,-1 1,-1 0,-1 0,0 1,-1 1,0 0,-1 1,0 0,-1 1,-5-2,8 7,0 0,-1 1,0 0,0 1,0 1,0 0,-1 0,1 1,-1 1,1 1,-1 0,0 0,1 1,-1 1,1 0,-1 1,1 1,0 0,0 1,-4 2,-3 2,1 1,1 1,0 1,0 0,1 2,1 0,0 0,1 2,0 0,1 1,1 0,-6 11,6-9,0 1,1 0,1 0,0 1,2 1,1 0,0 0,2 0,1 1,0 0,2 0,0 0,2 1,0-1,2 0,1 1,0-1,2 0,1 0,1 0,0-1,2 0,0 0,5 5,1-5,1 0,1-1,1-1,1 0,1-1,0-2,2 0,0-1,0 0,2-2,-1-1,2-1,0-1,0 0,20 4,-23-9,-7 0,1-2,1 1,-1-2,1 0,-1 0,1-2,0 0,0-1,13-1,-5-5</inkml:trace>
  <inkml:trace contextRef="#ctx0" brushRef="#br0" timeOffset="3124.645">5947 908,'-19'34,"-6"11</inkml:trace>
  <inkml:trace contextRef="#ctx0" brushRef="#br0" timeOffset="3394.814">5947 541,'0'0</inkml:trace>
  <inkml:trace contextRef="#ctx0" brushRef="#br0" timeOffset="3549.828">6483 711,'-87'31,"73"-23,0-1,0 0,0 0,0 2,1-1,1 2,0 0,0 0,1 1,0 0,0 1,2 1,0-1,0 1,1 1,0 0,1 0,1 0,1 1,0 0,-1 4,6-14,0 0,0 0,1 0,-1 0,1 0,0 0,1 0,-1-1,1 1,0 0,0-1,0 0,1 1,-1-1,1 0,0 0,1 0,-1-1,0 1,1-1,0 0,0 0,0 0,0 0,0-1,1 1,-1-1,1 0,10 4,-1-1,1-1,0 0,0 0,0-2,1 0,-1 0,7-2,-4 0,0-1,-1 0,1-2,0 0,-1-1,0-1,0 0,0-2,-1 0,0 0,0-2,-1 0,0 0,7-7,-4 1</inkml:trace>
  <inkml:trace contextRef="#ctx0" brushRef="#br0" timeOffset="4116.384">6991 767,'-6'14,"1"-1,0 1,0 0,2 0,-1 0,2 0,0 1,1-1,0 1,1-1,1 1,0-1,1 1,1-1,0 0,1 2,-2-13,0 1,-1-1,2 0,-1 0,0 0,1 0,-1 0,1-1,0 1,0-1,0 0,0 0,0 0,0 0,0 0,1-1,-1 1,1-1,-1 0,1 0,0 0,-1-1,1 1,0-1,0 0,-1 0,1 0,0-1,0 1,-1-1,1 0,3-1,114-50,-113 48,205-149,-165 114,-48 39,0-1,0 1,0-1,0 1,0-1,1 1,-1-1,0 1,0 0,1-1,-1 1,0-1,0 1,1 0,-1-1,0 1,1 0,-1-1,0 1,1 0,-1-1,1 1,-1 0,1 0,-1 0,1-1,-1 1,0 0,1 0,-1 0,1 0,-1 0,1 0,-1 0,1 0,-1 0,1 0,-1 0,1 0,-1 0,1 0,-1 1,1-1,-1 0,1 0,-1 0,0 1,1-1,-1 0,0 1,1-1,-1 0,1 1,-1-1,0 0,0 1,1-1,-1 1,0-1,0 1,1-1,-1 0,0 1,0-1,0 1,0 0,-7 35,6-35,-9 30,8-27,0 0,0 0,0 0,0 0,1 0,0 1,0-1,0 0,1 1,-1-1,1 1,0-1,0 0,1 1,-1-1,1 1,0-1,0 0,0 1,1-1,-1 0,1 0,0 0,1 0,-1 0,1 0,3 2,0 0,0 0,1 0,0-1,0 0,0-1,0 1,1-1,-1-1,1 1,0-1,1-1,-1 0,0 0,1 0,-1-1,1 0,-1-1,1 0,-1 0,1-1,-1 0,1-1,1 0,13-3,0-1,0-1,0-2,-1 0,0-1,-1-1,0-1,2-3,12-7,-1-2,-2-2,0 0,-1-3,-2 0,-1-2,1-4,-11 10,-2 0,0-1,-2-1,0 0,-2-1,-2-1,0 0,-2 0,-1-1,-1 0,-2 0,-1 0,-1-6,-1 20,1 0,0 0,-1-1,-1 1,-1 0,0-1,-1 1,-1 0,0 0,-2 0,1 1,-2-1,0 1,-4-5,8 16,-1 1,1 0,-1-1,0 1,0 0,0 1,-1-1,1 1,-1-1,1 1,-1 0,0 0,0 1,0-1,0 1,0 0,0 0,0 0,0 0,-1 1,1 0,0 0,0 0,-1 0,1 1,0-1,0 1,0 0,0 1,0-1,0 0,0 1,0 0,0 0,0 1,-8 4,-1 1,1 1,0 0,1 0,0 1,0 1,1 0,1 0,-6 8,-1 12,0 0,3 1,0 1,2 0,1 1,2 0,2 0,0 1,1 34,1-42,1 1,2 0,1 0,1 0,1 0,2 0,1 0,1-1,1 1,1-2,1 1,2-1,1-1,1 0,1 0,12 15,31-3,-37-33</inkml:trace>
  <inkml:trace contextRef="#ctx0" brushRef="#br0" timeOffset="5050.726">8967 711,'-35'-1,"1"1,0 2,0 1,0 2,0 2,0 0,-4 4,9-4,23-5,-142 45,141-44,1 0,-1 1,0-1,1 1,0 1,0-1,0 1,1 0,-1 0,1 1,0 0,1 0,-1 0,1 0,1 1,-1-1,1 1,0 0,0 2,2-5,0-1,1 0,-1 1,1-1,0 1,0-1,0 1,0-1,0 0,1 1,0-1,0 0,0 1,0-1,0 0,1 0,-1 0,1 0,0 0,0 0,0 0,0-1,0 1,1-1,-1 1,1-1,0 0,-1 0,1 0,0 0,0-1,0 1,3 0,3 2,0-1,0-1,0 1,0-1,1-1,-1 0,0 0,1 0,-1-2,1 1,-1-1,1 0,35-10,0-2,-1-2,-1-2,0-2,-1-2,-1-1,-1-2,-2-2,0-2,19-18,-56 45,-1 0,1 0,-1 0,1-1,0 1,-1 0,1 0,0 0,0 0,0 0,0 0,0 0,0 0,0 1,0-1,0 0,0 1,1-1,-1 1,0-1,0 1,1-1,-1 1,0 0,0 0,1-1,-1 1,0 0,1 0,-1 0,0 1,1-1,-1 0,0 0,1 1,-1-1,0 1,0-1,1 1,-1 0,0-1,0 1,0 0,0 0,0 0,0 0,0-1,0 1,0 1,-1-1,2 0,-9 101,1-68,1-7,1-9,1 0,1 0,1 0,0 0,1 0,1 0,0 0,3 5,-1-18,0 1,0 0,1-1,0 0,0 0,0 0,1-1,-1 1,1-1,0 0,1 0,-1-1,1 1,-1-1,1 0,0-1,0 0,0 0,0 0,1 0,-1-1,0 0,1-1,-1 1,1-1,-1 0,1-1,-1 0,1 0,-1 0,0-1,5-1,28-10,-2-2,0-1,-1-2,0-1,-2-2,0-2,-1 0,11-13,-11 7,0-1,-2-2,-1-1,-1-1,-2-2,-2 0,15-30,-34 57,0-1,0 1,-1-1,-1 0,1 0,-2 0,1-1,-2 1,1-1,-1 0,-1 0,0 0,0-4,-2 13,1 0,-1 0,1 0,-1 0,0 0,0 1,0-1,0 0,0 1,0-1,0 1,-1-1,1 1,-1-1,1 1,-1 0,1 0,-1 0,0 0,1 0,-1 0,0 0,0 0,0 1,0-1,0 1,1-1,-1 1,0 0,0 0,0 0,0 0,0 0,0 0,-1 1,-69 15,59-13,1 1,0 1,0 0,0 1,0 0,1 0,0 2,1-1,-1 1,2 1,-1 0,1 0,0 1,1 0,0 0,1 1,0 0,1 0,0 1,0 0,2 0,-1 0,1 2,5-8,0 0,1 0,0 0,0-1,0 1,1 0,-1-1,1 0,1 1,-1-1,1 0,0-1,0 1,0-1,0 0,1 0,0 0,0 0,0-1,0 0,1 0,-1 0,1-1,18 14,9 7,-15-13,1 1,-2 0,1 1,-2 1,0 1,0 0,-1 1,-1 1,-1 0,0 1,-1 0,-1 1,0 0,-2 1,0 0,-1 1,-1 0,4 15,-7 39,12 51,-14-122,-1-1,1 1,0 0,-1 0,1-1,0 1,0-1,1 0,-1 1,1-1,-1 0,1 0,-1-1,1 1,0-1,0 1,0-1,0 0,0 0,0 0,0 0,0-1,1 1,2-1,16 3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129 368,'-14'33,"-6"17,-3-1,2-4,5-4,4-5,5-4,-1-7,0-8</inkml:trace>
  <inkml:trace contextRef="#ctx0" brushRef="#br0" timeOffset="531.252">354 706,'160'-343,"-149"323,-9 15,0-1,1 1,-1 0,1 0,0 0,1 0,-1 1,1-1,0 1,0 0,1 0,-1 1,1-1,4-2,-8 7,1 0,0-1,0 1,-1 0,1 0,0 0,-1 0,1 1,-1-1,1 0,-1 1,0-1,0 1,1-1,-1 1,0-1,0 1,-1 0,1 0,0-1,0 1,-1 0,1 0,-1 0,0 0,0 0,1 0,-1 0,0-1,-1 1,1 0,0 0,0 0,-1 2,1-2,-1 56,0-47,0 0,1 0,0 0,0 0,1 0,1-1,0 1,0 0,1 0,1-1,-1 0,4 5,-6-13,1 0,-1 0,1 1,0-1,0 0,-1-1,2 1,-1 0,0 0,0-1,0 0,1 1,-1-1,1 0,-1 0,1 0,-1 0,1-1,0 1,-1-1,1 1,0-1,0 0,-1 0,1-1,0 1,-1 0,1-1,0 1,-1-1,1 0,-1 0,1 0,-1 0,1-1,1 0,77-67,-48 22,-1-1,-2-2,13-33,-42 80,3-2,0-1,-1 1,0-1,0 0,-1 0,0 0,0-1,0 1,-1 0,0-1,0 1,0-1,-1 1,0-1,0 1,-1-1,0 1,0-2,-5 2</inkml:trace>
  <inkml:trace contextRef="#ctx0" brushRef="#br0" timeOffset="1138.499">1766 1,'-123'208,"90"-161,-2-2,-3 0,-1-3,-2-1,-18 12,52-45,1-2,-1 1,-1-1,1 0,-1 0,0 0,0-2,0 1,-1-1,0 0,0 0,0-1,0 0,0-1,-1 0,1-1,-1 0,0 0,1-1,-1 0,1-1,-1 0,-6-2,13 2,0-1,0 0,0 0,1 0,-1-1,1 1,-1-1,1 1,0-1,0 0,0 0,0 0,1 0,-1 0,1 0,-1 0,1-1,0 1,1 0,-1-1,1 1,-1-1,1 1,0-1,0 1,0-1,1 1,-1-1,1 0,30-101,-30 100,6-13,1-1,0 1,1 0,1 1,1 0,0 0,1 1,1 1,1 0,12-10,-24 23,0 1,0-1,1 1,-1-1,0 1,1 0,-1 0,1 0,0 0,-1 1,1-1,-1 1,1 0,0-1,0 1,-1 0,1 1,0-1,-1 0,1 1,0 0,-1-1,1 1,-1 0,1 0,-1 0,0 1,1-1,-1 1,0-1,0 1,0 0,0 0,0 0,0 0,0 1,55 86,-56-87,13 30,2-1,1-1,2 0,0-1,2-1,2-1,0-1,2-1,0-1,2-1,35 15,-49-36</inkml:trace>
  <inkml:trace contextRef="#ctx0" brushRef="#br0" timeOffset="1433.49">1935 509,'-6'9,"0"1,0 1,1-1,0 1,1 0,0 0,1 0,0 0,1 1,0-1,1 1,0-1,1 1,0 0,1-1,0 1,1 0,1-1,0 2,-2-11,0 0,1 0,-1 0,0 0,1-1,0 1,-1 0,1-1,0 1,0-1,0 0,0 0,0 0,0 0,0 0,0 0,1 0,-1-1,0 1,1-1,-1 1,0-1,0 0,1 0,-1 0,0 0,1-1,-1 1,0-1,1 1,-1-1,0 0,0 0,1 0,69-44,-66 41,-1 0,0-1,0 1,0-1,-1 0,1-1,-1 1,-1-1,1 1,-1-1,0-1,0 1,0 0,-1 0,0-1,-1 0,1 1,-1-1,-1 0,1 1,-1-1,0 0,0 0,-1 1,0-1,-1 0,1 1,-1-1,0 1,-1-1,-1-2,0 5,-1 0,-1 0,1 0,-1 1,1 0,-1 0,0 0,0 0,0 1,-1 0,1 1,0-1,-1 1,1 1,-1-1,1 1,-1 0,0 0,-3 1,-16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91,'-14'49,"2"1,2 1,2-1,3 2,2-1,2 0,2 1,3-1,2 0,5 16,59 178,-70-243,0 0,1 0,-1 0,1 0,-1 1,1-1,0 0,-1 0,1 0,0 0,0 0,1 0,-1-1,0 1,1 0,-1 0,1-1,-1 1,1-1,0 0,0 1,-1-1,1 0,0 0,0 0,0 0,0 0,1-1,-1 1,0-1,0 1,0-1,0 0,1 0,-1 0,0 0,0 0,1 0,-1-1,0 1,0-1,0 1,0-1,0 0,0 0,0 0,2-1,6-11,1 0,-2 0,0-1,0 0,-1-1,-1 0,-1-1,0 1,-1-1,0 0,-1-2,10-26,177-472,-83 314,-93 190,-12 17</inkml:trace>
  <inkml:trace contextRef="#ctx0" brushRef="#br0" timeOffset="331.727">590 797,'-2'5,"0"0,0 1,1-1,0 1,0-1,0 1,1 0,0-1,0 1,0-1,1 1,0-1,0 1,0-1,1 1,0-1,0 0,0 0,1 0,-1 0,1 0,0 0,1-1,-1 1,1-1,0 0,0 0,0-1,1 1,-1-1,1 0,0 0,0 0,0-1,0 1,4 0,0-2,0 0,0-1,-1 0,1 0,0-1,0 0,-1-1,1 0,-1 0,1-1,-1 0,0 0,0-1,0 0,-1-1,1 0,-1 0,0 0,-1-1,1 0,-1 0,0-1,0 1,-1-1,0-1,0 1,-1-1,0 1,0-1,-1-1,0 1,-1 0,1-1,-2 1,1-1,-1 0,0-6,-3 11,0-1,-1 1,1-1,-1 1,0 0,0 0,-1 0,1 0,-1 1,0-1,1 1,-2 0,1 0,0 1,0-1,-1 1,0 0,1 0,-1 0,0 1,0 0,0 0,0 0,0 0,0 1,0 0,0 0,0 0,0 1,0-1,0 1,0 0,-1 1,0-2,-25 1</inkml:trace>
  <inkml:trace contextRef="#ctx0" brushRef="#br0" timeOffset="1313.159">1323 345,'59'-61,"-90"69,21-3,-14 6,0 0,1 2,0 1,1 1,0 0,1 2,1 0,-13 16,31-30,-1 1,1-1,-1 1,1 0,1 0,-1 0,0 0,1 0,0 0,0 0,0 0,0 0,1 1,0-1,-1 0,2 1,-1-1,0 0,1 0,0 1,0-1,0 0,1 0,-1 0,1 0,0 0,0 0,0-1,0 1,1-1,0 1,0-1,0 0,0 0,0 0,0-1,1 1,-1-1,1 0,2 1,206 83,-208-83,-2 0,1 0,0 0,-1 0,1 1,-1-1,0 1,0 0,0-1,-1 1,1 0,-1 0,0 0,0 0,-1 0,1 1,-1-1,0 0,0 0,0 0,0 0,-1 1,0-1,0 0,0 0,0 0,0 0,-1-1,0 1,0 0,0-1,0 1,-1-1,1 1,-1-1,0 0,0 0,0 0,0-1,0 1,-1-1,1 0,-1 0,-1 1,-20 14,-1 0,0-2,-1-1,0-1,-1-1,0-2,-10 2,38-12,0-1,0 1,0 0,0-1,0 1,0-1,0 1,0-1,0 1,0-1,0 1,0-1,0 1,0-1,0 1,0-1,0 1,0-1,-1 1,1-1,0 1,0 0,-1-1,1 1,0-1,-1 1,1 0,0-1,-1 1,1 0,-1 0,1-1,0 1,-1 0,1 0,-1-1,1 1,-1 0,1 0,-1 0,1 0,-1 0,1 0,-1 0,1 0,-1 0,1 0,0 0,-1 0,1 0,-1 0,1 0,-1 0,1 1,-1-1,1 0,-1 0,1 1,0-1,-1 0,1 0,-1 1,1-1,0 0,-1 1,1-1,11-9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7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1 170,'26'255,"28"119,-26-237,-28-138,1 1,-1-1,1 1,-1-1,0 1,1 0,-1-1,1 1,-1 0,1-1,-1 1,1 0,0-1,-1 1,1 0,-1 0,1 0,-1 0,1 0,0 0,-1 0,1 0,-1 0,1 0,0 0,-1 0,1 0,-1 0,1 0,0 0,-1 1,1-1,-1 0,1 0,-1 1,1-1,-1 1,1-1,-1 0,1 1,-1-1,0 1,1-1,-1 1,0-1,1 1,-1-1,0 1,0-1,1 1,-1-1,0 1,0 0,0-1,0 1,0-1,0 1,0 0,0-1,0 1,0-1,0 1,0 0,0-1,0 1,17-48,76-327,21 9,-73 205,-41 159</inkml:trace>
  <inkml:trace contextRef="#ctx0" brushRef="#br0" timeOffset="355.751">565 707,'-4'9,"1"1,0 0,0 0,1 1,1-1,0 0,0 1,1-1,0 1,0-1,1 1,1-1,0 0,0 1,1-1,1-1,-1 1,2 1,-4-9,0-1,0 1,0-1,0 0,0 1,1-1,-1 0,0 0,1 0,-1 0,0 0,1 0,0 0,-1 0,1 0,-1-1,1 1,0-1,-1 1,1-1,0 0,0 1,-1-1,1 0,0 0,0 0,-1-1,1 1,0 0,0-1,-1 1,1-1,0 1,-1-1,1 0,-1 0,2-1,50-46,-47 41,-1 4,-1 0,1-1,-1 0,0 0,-1 0,1 0,-1-1,1 1,-1-1,-1 0,1 0,-1 0,0 0,0-1,0 1,-1 0,1-1,-2 1,1-1,0 0,-1 1,0-1,-1 1,1-1,-1 1,0-1,0 1,-1-1,1 1,-1 0,0-1,-1 1,1 0,-1 1,0-1,-1 0,1 1,-3-3,1 3,-1 0,1 1,-1 0,0 0,0 1,0-1,0 1,0 0,0 1,-1 0,1 0,-1 0,1 1,0-1,-1 2,1-1,-1 1,1 0,0 0,-1 1,1-1,0 2,0-1,0 1,0-1,1 2,-1-1,1 1,0-1,0 1,0 1,0-1,1 1,-4 4,-5 7</inkml:trace>
  <inkml:trace contextRef="#ctx0" brushRef="#br0" timeOffset="1084.311">1045 622,'-9'11,"1"-1,0 1,1 1,0-1,1 1,0 0,1 1,0 0,1-1,0 1,1 1,1-1,0 0,0 8,2-18,0-1,1 0,-1 0,0 1,1-1,-1 0,1 0,0 0,-1 0,1 0,0 0,0 0,1 0,-1 0,0 0,1 0,-1 0,1-1,-1 1,1-1,0 1,-1-1,1 0,0 0,0 0,0 0,0 0,0 0,1 0,-1 0,0-1,0 1,0-1,1 0,-1 0,0 0,0 0,1 0,-1 0,0 0,0-1,1 1,-1-1,0 0,0 0,0 0,0 0,0 0,0 0,0 0,0 0,-1-1,1 1,0-1,-1 0,1 1,-1-1,2-1,105-151,-107 152,0 0,1 0,-1 1,1-1,-1 0,1 1,0-1,0 1,0 0,0-1,0 1,0 0,0 0,0 0,0 1,0-1,0 0,1 1,-1 0,0-1,1 1,-1 0,0 0,0 0,1 0,-1 1,0-1,0 1,1-1,-1 1,0 0,0 0,0 0,0 0,0 0,0 0,0 1,0-1,0 1,-1-1,1 1,-1-1,1 1,-1 0,0 0,1 0,-1 0,0 0,0 0,0 0,-1 0,1 1,0-1,3 21,-1 0,-1 0,-1 0,-1 0,-1 0,-1 7,-1 35,1-23,-2 1,-1-1,-2-1,-2 1,-2-1,-2-1,-1 0,-2-1,-2 0,-2-1,-1-2,-10 12,-20-1,49-47,1 1,0 0,-1 0,1-1,-1 1,1-1,-1 0,1 1,-1-1,1 0,-1 0,1 0,-1 0,1 0,-1 0,0 0,1 0,-1-1,1 1,-1 0,1-1,0 0,-1 1,1-1,-1 0,1 0,0 0,0 1,0-1,-1-1,1 1,0 0,0 0,0 0,0 0,1-1,-1 1,0-1,1 1,-1 0,0-1,1 0,-2-8,1-1,0 0,0 0,2 0,-1 1,1-1,1 0,0 0,0 1,1-1,0 1,1 0,1-1,23-69,4 1,3 2,31-47,-50 95,-3 4</inkml:trace>
  <inkml:trace contextRef="#ctx0" brushRef="#br0" timeOffset="1451.158">1524 424,'29'-5,"14"-1,10 0,0 1,-4-3,-1 0,-3 1,-5 1,-4 3,-4-4,-2 0,-2 0,0 2,-6 7,-6 7,-6 3</inkml:trace>
  <inkml:trace contextRef="#ctx0" brushRef="#br0" timeOffset="1688.36">1666 622,'24'10,"12"3,11-6,1-4,-3-2,-3-1,-5-2,-4-4,-2-1,-7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4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6493 1352,'33'0,"21"0,6 0,-2 0,-7 0,-1 0,-6 0,-5 0,-4 0,-3 0,2 0,0 4,0 3,-2-1,-1-2,-6 0</inkml:trace>
  <inkml:trace contextRef="#ctx0" brushRef="#br0" timeOffset="1">7762 1436,'33'5,"17"1,-1 0</inkml:trace>
  <inkml:trace contextRef="#ctx0" brushRef="#br0" timeOffset="-4707.054">1 985,'1'377,"25"-170,4 87,-1 100,-3-129,4 42,-31 194,29-305,-16-27,-8-155,-1 0,-1 1,0-1,-1 0,0 1,-1-1,-1 1,0-1,-1 0,-1 1,0-4,1 0,0-1,1 1,0 0,0 0,1-1,0 1,1 0,1 0,0 0,1 5,61 255,-48-16,8-91,-23-160,0-1,0 1,1 0,0-1,0 0,0 1,0-1,0 0,1 0,-1 0,1 0,0-1,0 1,0-1,0 1,0-1,1 0,-1 0,1-1,-1 1,1-1,0 0,0 1,-1-2,1 1,0 0,0-1,0 0,114-7,330-76,-141 36,-184 37,1 6,37 7,-11-1,103-13,54-24,-71 12,-11 5,-28-8,1 15,-150 3,-1 3,2 1,-1 3,18 3,88-4,56-26,129-1,-2 29,-162-26,-80 25,88-10,27-4,-83 12,71-25,395 29,-542-6,-33-2</inkml:trace>
  <inkml:trace contextRef="#ctx0" brushRef="#br0" timeOffset="-1566.974">311 4682,'4'-1,"-1"-1,0 1,0-1,0 1,0-1,0 0,0 0,-1-1,1 1,0 0,-1-1,0 0,0 1,0-1,0 0,0 0,0 0,0-3,4-3,138-193,-69 81,-65 104,0 2</inkml:trace>
  <inkml:trace contextRef="#ctx0" brushRef="#br0" timeOffset="-1268.858">989 3751,'14'-29,"10"-10,1-2,0 5,2 4,-4 3,-2 6,1 2,-3 5</inkml:trace>
  <inkml:trace contextRef="#ctx0" brushRef="#br0" timeOffset="-1021.633">1638 3044,'34'-28,"10"-15,4 0,-8 2,-5 9,-8 9</inkml:trace>
  <inkml:trace contextRef="#ctx0" brushRef="#br0" timeOffset="-872.115">2400 2480,'33'-33,"12"-12</inkml:trace>
  <inkml:trace contextRef="#ctx0" brushRef="#br0" timeOffset="-684.085">3274 2000,'34'-24,"16"-8,4-3,2-1,-3 7,-6 2,-6 7,-10 6</inkml:trace>
  <inkml:trace contextRef="#ctx0" brushRef="#br0" timeOffset="-433.283">4121 1662,'39'-14,"17"-6,4 2,-4-2,-6 3,-7 5,-10 4</inkml:trace>
  <inkml:trace contextRef="#ctx0" brushRef="#br0" timeOffset="-432.283">4940 1408,'33'-5,"17"-1,4 0,-3 1,-4-4,-6 1,-5 1,-9 1</inkml:trace>
  <inkml:trace contextRef="#ctx0" brushRef="#br0" timeOffset="-266.996">5730 1352,'33'0,"17"0,4 0,-3 0,-4-5,-6-2,-5 1,-4 1,-2 1,-2 2,-6 1</inkml:trace>
  <inkml:trace contextRef="#ctx0" brushRef="#br0" timeOffset="1049.305">8552 1606,'24'4,"8"7,3 2,-4-2</inkml:trace>
  <inkml:trace contextRef="#ctx0" brushRef="#br0" timeOffset="1396.149">9370 1944,'255'132,"-12"-28,-61-30,-20-13,-144-53</inkml:trace>
  <inkml:trace contextRef="#ctx0" brushRef="#br0" timeOffset="1664.795">10358 2396,'19'19,"7"11,3 1,2-1,0-5,-4-2,-3-4,-6-7</inkml:trace>
  <inkml:trace contextRef="#ctx0" brushRef="#br0" timeOffset="1927.453">10725 2650,'19'19,"12"7,0 3,-1-3,0-2,0-4,-6-6</inkml:trace>
  <inkml:trace contextRef="#ctx0" brushRef="#br0" timeOffset="1928.453">11262 3044,'0'0</inkml:trace>
  <inkml:trace contextRef="#ctx0" brushRef="#br0" timeOffset="2166.059">11601 3271</inkml:trace>
  <inkml:trace contextRef="#ctx0" brushRef="#br0" timeOffset="2167.059">12080 3665,'0'0</inkml:trace>
  <inkml:trace contextRef="#ctx0" brushRef="#br0" timeOffset="3746.71">6069 4286,'285'-1,"-95"-25,9 13,-128 5,-1 2,1 4,17 3,91-3,35-22,75-7,161-24,-116 24,-63 5,12-3,0 2,94-4,-95 4,75-3,83 2,-45 0,-122 17,-154 1,1 4,65 8,110-5,-42-23,490 25,-616-10,-109 4</inkml:trace>
  <inkml:trace contextRef="#ctx0" brushRef="#br0" timeOffset="6750.532">453 4512,'33'-58,"189"-280,-93 131,-61 98,39-82,74-64,-102 130,146-196,-165 239,-3-3,-4-3,11-30,103-147,-127 206,5-9,3 2,3 3,13-10,129-131,-181 190,0-1,-1 0,-1 0,0-1,-1 0,-1-1,0 0,-2 0,3-11,-9 28,0-1,-1 1,1 0,-1-1,1 1,0 0,-1-1,1 1,-1 0,1-1,-1 1,1 0,-1 0,0 0,1 0,-1-1,1 1,-1 0,1 0,-1 0,1 0,-1 0,0 0,1 1,-1-1,1 0,-1 0,1 0,-1 0,1 1,-1-1,1 0,-1 0,1 1,-1-1,1 0,-1 1,1-1,0 1,-1-1,1 0,0 1,-1-1,1 1,0-1,-1 1,1-1,0 1,0-1,0 1,0 0,-1-1,1 1,0-1,0 1,0-1,0 1,0-1,0 1,1 0,-1-1,0 1,0-1,-2 3,-11 11,-1-1,0 0,-1-1,0 0,-1-1,0-1,-1-1,-14 6,-309 81,339-96,0 0,1-1,-1 1,0 0,0 0,1 0,-1 0,0 1,0-1,1 0,-1 0,0 0,1 1,-1-1,0 0,1 0,-1 1,0-1,1 1,-1-1,1 1,-1-1,0 1,1-1,-1 1,1-1,0 1,-1 0,1-1,-1 1,1 0,0-1,0 1,-1 0,1-1,0 1,0 0,0 0,0-1,0 1,0 0,0 0,0-1,0 1,0 0,0 0,0-1,1 1,-1 0,0-1,0 1,1 0,-1-1,1 1,-1 0,0-1,1 1,-1-1,1 1,0-1,-1 1,1-1,-1 1,1-1,0 1,-1-1,52 29,-44-25,12 5,14 6,-1 1,-1 1,-1 2,0 2,-1 0,-2 2,5 6,-28-24,0 0,0-1,0 1,0-1,1-1,-1 1,1-1,0 0,0 0,0 0,1-1,-1 0,2 0,-6-3,0-1,0 1,0-1,0 0,0 1,-1-1,1 0,-1 0,1 0,-1 0,0 0,0-1,0 1,0 0,0-1,0 1,0-1,-1 1,0 0,1-1,-1 1,0-1,0 1,0-1,0 1,-1-1,1 0,0 0,9-248,9-15,-18 242</inkml:trace>
  <inkml:trace contextRef="#ctx0" brushRef="#br0" timeOffset="7665.224">1215 1098,'-1'0,"0"-1,0 1,0 0,0-1,0 1,0-1,0 1,1-1,-1 0,0 1,0-1,1 0,-1 1,0-1,1 0,-1 0,1 0,-1 1,1-1,-1 0,1 0,-1 0,1 0,0 0,0 0,-1 0,1 0,0 0,0 0,0 0,0 0,0 0,0 0,1 0,-1 0,0 0,0 0,1 0,-1 0,1 0,-1 1,1-1,-1 0,1 0,-1 0,1 0,0 1,-1-1,1 0,0 1,0-1,-1 0,1 1,0-1,0 1,0 0,0-1,0 1,0 0,0-1,0 1,0 0,0 0,0 0,0 0,6 2,1 2,-1-1,0 1,0 0,0 1,-1-1,1 1,-1 0,0 1,-1 0,1 0,-1 0,-1 1,2 1,11 12,84 123,23 24,-124-166,1 0,-1 0,1 0,-1 0,1 0,0 0,-1 0,1 0,0 0,0 0,0-1,0 1,0 0,0 0,0-1,0 1,0-1,0 1,0-1,0 1,0-1,0 0,0 0,1 1,-1-1,0 0,0 0,0 0,0 0,1 0,-1-1,0 1,0 0,0 0,0-1,1 1,-1-1,0 1,0-1,0 1,0-1,0 0,0 1,-1-1,1 0,0 0,0 0,0 0,-1 0,1 0,0 0,-1 0,1 0,6-137,-9 90,0-527,2 575,0 0,-1 0,1-1,-1 1,1-1,0 1,-1 0,1-1,0 1,0-1,-1 1,1 0,0-1,0 1,0-1,0 1,-1-1,1 1,0-1,0 1,0-1,0 1,0-1,0 1,0-1,0 1,0-1,1 1,-1-1,0 1,0-1,0 1,1-1,-1 1,0 0,0-1,1 1,-1-1,0 1,1 0,-1-1,0 1,1 0,-1-1,1 1,-1 0,0 0,1-1,-1 1,1 0,-1 0,1 0,-1 0,1 0,-1-1,1 1,-1 0,1 0,-1 0,1 0,-1 0,1 1,-1-1,1 0,-1 0,1 0,-1 0,1 1,5 10</inkml:trace>
  <inkml:trace contextRef="#ctx0" brushRef="#br0" timeOffset="8002.506">2062 928,'0'8,"0"0,1 0,1 0,-1-1,1 1,0 0,1-1,0 1,0-1,0 0,1 0,0 0,1-1,0 2,-3-6,1 1,-1-1,0 0,1 1,-1-1,1-1,0 1,-1 0,1 0,0-1,0 0,0 1,0-1,0 0,1-1,-1 1,0-1,0 1,1-1,-1 0,0 0,0 0,1-1,-1 1,0-1,0 1,0-1,0 0,0-1,0 1,0 0,0-1,0 0,0 1,0-2,3-2,0 0,0-1,-1 0,0 0,0 0,0-1,-1 1,0-1,0 0,-1-1,0 1,0 0,-1-1,0 0,0 1,-1-1,0 0,0 0,-1 0,0 0,0 0,-1 0,0 1,0-1,-1 0,0 0,-1-3,-1 8,0-1,0 1,0 0,0 0,0 1,0-1,-1 1,1 0,-1 0,0 0,0 1,1-1,-1 1,0 0,0 1,0-1,0 1,0 0,0 0,0 1,0-1,0 1,0 0,0 1,0-1,0 1,1 0,-1 0,1 1,-1-1,1 1,0 0,0 0,-1 1,-14 7</inkml:trace>
  <inkml:trace contextRef="#ctx0" brushRef="#br0" timeOffset="8517.702">848 646,'286'-214,"-270"203,0 1,2 1,-1 0,1 1,0 0,1 2,6-1,-24 6,0 2,0-1,1 0,-1 0,0 0,1 0,-1 0,0 0,0 0,1 0,-1 0,0-1,0 1,1 0,-1-1,0 1,0-1,0 0,0 1,0-1,0 0,0 1,0-1,0 0,0 0,0 0,0 0,0 0,-1 0,1 0,0 0,-1-1,1 1,-1 0,1 0,-1 0,0-1,0 1,1 0,-1 0,0-1,0 1,0 0,0-1,0 1,-1 0,1 0,0-1,-1 1,1 0,-1-1,-132-117,126 112,0 1,0-1,1 0,0 0,0-1,1 0,0 0,0 0,1-1,0 0,0 1,1-1,1-1,-1 1,1 0,1 0,0-1,0 1,1-1,0-1,5-14</inkml:trace>
  <inkml:trace contextRef="#ctx0" brushRef="#br0" timeOffset="29557.394">1722 3722,'-3'14,"0"0,-2 0,0 0,0 0,-2-1,1 0,-2 0,0-1,0 0,-1 0,0-1,-1 0,-1-1,1 0,-2 0,1-1,-1-1,-12 7,19-12,-9 10,-1-1,-1-1,0 0,-1-1,0-1,-1 0,0-2,0 0,0-1,-11 2,26-7,1-1,-1 1,0-1,0 0,0 0,0 0,1 0,-1 0,0-1,0 0,0 1,1-1,-1 0,0 0,1 0,-1 0,0-1,1 1,0-1,-1 0,1 0,0 1,0-1,0-1,0 1,0 0,1 0,-1-1,1 1,-1-1,1 1,0-1,0 0,0 1,0-1,1 0,-1 0,1 0,-1-3,0-1,1 1,1-1,-1 1,1-1,0 1,0-1,1 1,0 0,0 0,0 0,1 0,0 0,0 0,0 1,3-3,-4 3,0 0,1 0,0 0,0 0,1 1,-1 0,1-1,0 1,0 1,0-1,1 0,-1 1,1 0,0 0,0 0,0 1,0 0,1 0,-1 0,0 1,1-1,-1 1,1 0,0 1,-1 0,1-1,-1 2,1-1,0 1,-1 0,1 0,-1 0,1 1,-1 0,0 0,0 0,0 1,0-1,0 2,150 157,-95-109,-43-45</inkml:trace>
  <inkml:trace contextRef="#ctx0" brushRef="#br0" timeOffset="30242.768">1666 4512,'-5'0,"-1"-5,0-6,1-6,2-5,1-4,0-2,2-1,0 0,0-1,0 6</inkml:trace>
  <inkml:trace contextRef="#ctx0" brushRef="#br0" timeOffset="30808.524">1496 3665,'0'-4,"-4"-3,-3-4,-3 0,-1-3,-4 0,2-1,-3 1,-2-2,-4-2,-3-4,-2-2,-1-3,5 0,5 3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16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2,'-44'38,"38"-33,0 0,0 1,1 0,0 0,0 1,0-1,1 1,0 0,0 0,1 1,0-1,0 1,0 5,2-10,0 0,0-1,1 1,-1 0,1 0,0 0,0 0,0 0,0 0,1 0,-1 0,1-1,-1 1,1 0,0 0,0 0,0-1,1 1,-1-1,1 1,-1-1,1 1,0-1,0 0,0 0,0 0,0 0,1 0,-1 0,1-1,-1 1,1-1,-1 0,1 0,0 0,-1 0,1 0,1 0,9 0,1 0,-1-1,0-1,0 0,0-1,0 0,0-1,0-1,0 0,-1-1,0 0,0 0,0-1,6-5,47-44,-64 53,0 1,1-1,-1 0,0 0,0 0,-1 0,1 0,0 0,0 0,-1 0,0 0,1 0,-1 0,0 0,0 0,0 0,0 0,0 0,0 0,-1 0,1 0,-1 0,1 0,-1 0,0 0,0 0,0 0,0 0,0 0,0 1,-1-1,1 0,0 1,-1-1,0 1,1 0,-2-1,-6-5,1 1,-2 0,1 1,0 0,-1 1,0 0,0 0,-1 1,1 1,0-1,-1 2,0-1,1 2,-1-1,0 1,1 1,-1 0,-3 1,-12 4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38.0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85 425,'88'-23,"136"-12,-192 34,-5 0,0 0,0 2,-1 1,1 1,22 6,-19-2,0-2,0-2,0 0,0-2,1-1,-1-2,0 0,0-3,21-5,90-13,-87 14,1 2,0 3,0 3,46 4,2-1,123-19,-102-13,79 8,-40-12,-29 1,-133 33,-1 0,1 1,0-1,-1 0,1 0,-1 0,1 0,0 0,-1 0,1 0,-1 0,1 0,0 0,-1 0,1 0,-1 0,1 0,0 0,-1-1,1 1,-1 0,1 0,-1-1,1 1,-1 0,1-1,-1 1,1-1,-1 1,1-1,-1 1,0-1,1 1,-1-1,0 1,1-1,-1 1,0-1,0 1,0-1,1 0,-1 1,0-1,0 1,0-1,0 0,0 1,0-1,0 0,0 1,0-1,-1 1,1-1,0 0,0 1,0-1,-1 1,1-1,0 1,-1-1,-35-24,17 15,3-4,0 0,0-1,2 0,0-1,0 0,2-2,-7-10,19 27,0 1,0-1,-1 0,1 1,0-1,0 1,-1-1,1 1,0-1,-1 1,1-1,0 1,-1-1,1 1,-1-1,1 1,-1 0,1-1,-1 1,1 0,-1 0,0-1,1 1,-1 0,1 0,-1 0,1 0,-1-1,0 1,1 0,-1 0,0 0,1 0,-1 1,1-1,-1 0,0 0,1 0,-1 0,1 1,-1-1,1 0,-1 0,1 1,-1-1,1 0,-1 1,1-1,-1 1,1-1,-1 1,1-1,0 1,-1-1,1 1,0-1,0 1,-1-1,1 1,0-1,0 1,0 0,-13 38,-4 108,-26 81,-24-2,50-153,18-73,0 0,0 0,-1 1,1-1,0 0,0 0,0 0,0 0,0 0,-1 0,1-1,0 1,0 0,0 0,-1-1,1 1,0 0,0-1,-1 1,1-1,0 1,0-1,-1 1,1-1,-1 1,1-1,0 0,-1 1,1-1,-1 0,0 1,1-1,-1 0,0 0,1 0,-1 1,0-1,0-1,91-138,142-139,-141 182,-72 72,-20 25,0-1,0 1,0-1,0 1,0-1,0 1,0-1,0 1,0 0,0-1,0 1,0-1,0 1,-1-1,1 1,0-1,0 1,0 0,-1-1,1 1,0 0,-1-1,1 1,0 0,0-1,-1 1,1 0,-1-1,1 1,0 0,-1 0,1 0,-1-1,1 1,0 0,-1 0,1 0,-1 0,1 0,-1 0,1 0,-1 0,1 0,0 0,-1 0,1 0,-1 0,1 0,-1 0,1 0,-1 1,1-1,0 0,-1 0,1 0,-1 1,1-1,0 0,-1 1,1-1,0 0,-1 1,-257 22,148-11,-1-6,-94-6,77-1,-68 27,-127 5,107-15,-9 7,170-14,-1-3,0-3,0-1,-15-4,-2 1,-70 27,46-1,134-18,376-10,-32-48,235-39,-525 78,-66 7,0 1,1 1,0 1,0 2,-1 0,1 2,0 1,0 1,4 3,-1-2,1 0,0-3,1 0,-1-2,0-1,0-1,0-2,9-3,119-12,-319 32,-243 33,99-18,140-1,149-25,41-2,-7-1,180-22,91-12,-124-2,-142 29</inkml:trace>
  <inkml:trace contextRef="#ctx0" brushRef="#br0" timeOffset="864.115">2259 86,'-38'-61,"41"94,-3-9,0 1,-1-1,-1 0,-2 1,0-1,-1 0,-2-1,-4 10,-89 213,105-262,1-1,1 1,0 0,1 0,1 1,1 0,0 1,1 0,0 1,1 0,1 0,8-6,-4 6,-1-1,0 0,-1-1,-1-1,0 0,-1-1,-1-1,-5 7</inkml:trace>
  <inkml:trace contextRef="#ctx0" brushRef="#br0" timeOffset="1762.62">1 848,'18'56,"-2"-11,-2 1,-2 1,-3 0,-1 0,-2 3,7 309,5-206,-1-98,5-82,135-316,-17-7,-129 327,-1-1,-1 0,-1 0,-1-1,-2 0,0-1,-1 1,-1-14,-7 107,4-42</inkml:trace>
  <inkml:trace contextRef="#ctx0" brushRef="#br0" timeOffset="11504.236">622 1666,'0'0</inkml:trace>
  <inkml:trace contextRef="#ctx0" brushRef="#br0" timeOffset="14170.349">1327 1243,'1'-1,"-1"1,1-1,0 0,-1 1,1-1,-1 0,1 0,-1 0,1 1,-1-1,0 0,1 0,-1 0,0 0,0 0,1 0,-1 0,0 0,0 0,0 0,0 0,0 1,0-1,-1 0,1 0,0 0,0 0,-1 0,1 0,0 0,-1 0,1 1,-1-1,1 0,-1 0,0 1,1-1,-1 0,0 1,1-1,-1 0,0 1,0-1,0 1,1 0,-1-1,0 1,0-1,0 1,-45-16,34 18,-1-1,1 1,0 1,0 0,0 1,0 0,1 1,-1 0,1 1,1 0,-1 1,1 0,0 1,0 0,1 1,0-1,1 2,-3 2,-8 9,0 1,1 1,1 0,1 1,2 1,0 1,2 0,-10 27,18-42,1-1,0 2,1-1,0 0,0 0,1 1,1-1,0 1,0-1,1 0,1 1,0-1,0 0,1 0,1 0,0 0,0-1,1 1,0-1,1 0,0-1,1 1,7 7,-3-7,0-1,0-1,1 0,0 0,0-1,1-1,0 0,0-1,1 0,-1-1,1-1,0 0,0 0,0-2,0 0,0 0,1-1,-1-1,0-1,0 0,0 0,0-1,0-1,-1-1,1 0,-1 0,11-8,-13 5,0 0,-1-1,0 0,-1 0,0-1,0 0,-1-1,6-10,-8 12,4-4</inkml:trace>
  <inkml:trace contextRef="#ctx0" brushRef="#br0" timeOffset="14535.363">1723 1384,'-37'50,"18"-28,2 1,1 1,1 1,1 0,1 0,1 2,-9 26,20-48,0-1,0 0,1 1,-1-1,1 1,0-1,0 1,0 0,1-1,0 0,0 1,0-1,0 1,1-1,-1 0,1 0,0 0,1 0,-1 0,0 0,1-1,0 1,0-1,0 1,1-1,-1 0,1-1,-1 1,1-1,0 1,0-1,0 0,0 0,0-1,3 1,5 2,1 0,-1-1,1 0,0-1,0-1,0 0,0-1,0 0,0-1,0-1,12-2,-5 0,0 0,-1-2,0 0,0-1,0-1,-1-1,0 0,0-2,-1 0,-1 0,0-2,0 0,-2-1,1 0,-2-1,0-1,-1 0,0-1,-1 0,-2-1,1 0,-2 0,0-1,-2 0,0-1,1-4,-7 17,0 0,0 0,-1 0,1 0,-2 0,1 1,-1-1,0 0,0 1,-1 0,1-1,-2 1,1 0,-1 0,1 1,-2-1,1 1,-1 0,1 0,-1 0,-1 0,1 1,-1 0,1 0,-1 1,0 0,-1 0,1 0,0 0,-1 1,0 0,1 1,-1 0,0 0,0 0,0 1,0-1,0 2,1-1,-2 1,-4 1,0 0,1 1,-1 0,0 1,1 1,0-1,0 2,0-1,1 2,0-1,0 1,1 1,-1 0,1 1,-16 15</inkml:trace>
  <inkml:trace contextRef="#ctx0" brushRef="#br0" timeOffset="14940.3">2851 1130,'-81'22,"45"-15,1 2,0 2,1 1,0 1,1 2,1 1,0 2,-6 6,36-22,0 1,0 0,0-1,1 1,-1 0,1 0,-1 0,1 0,0 0,0 0,0 0,1 0,-1 1,1-1,0 0,0 0,0 1,0-1,0 0,1 0,-1 1,1-1,0 0,0 0,0 0,1 0,-1 0,1 0,-1 0,1-1,0 1,0 0,0-1,0 0,1 1,-1-1,1 0,-1 0,1 0,0-1,0 1,0-1,0 1,0-1,0 0,0 0,0-1,0 1,2 0,53 22,69 38,-123-58,-1 0,1 1,-1-1,0 0,0 1,0 0,0-1,-1 1,1 0,-1 1,0-1,0 0,-1 1,1-1,-1 1,0-1,0 1,-1-1,1 1,-1 0,0 0,0-1,0 1,-1 0,0-1,0 1,0-1,-1 1,-3 6,-2 0,1 0,-1 0,-1-1,0 0,-1 0,0-1,0 0,-1-1,0 0,0 0,-1-1,0-1,0 0,-4 2,2-1,-107 44,39-38,57-14</inkml:trace>
  <inkml:trace contextRef="#ctx0" brushRef="#br0" timeOffset="15653.849">3642 1102,'-209'335,"183"-303,-2 0,-1-2,-1-1,-2-1,0-2,-2-1,-27 14,47-29,0-1,-1-1,0 0,0-1,0-1,-1 0,0-1,-1-1,1 0,-1-1,14-3,0 0,0 0,-1 0,1 0,0-1,0 1,0-1,0 0,0 0,0 0,0 0,1-1,-1 1,0-1,1 1,-1-1,1 0,-1 0,1 0,0-1,0 1,0 0,0-1,0 1,0-1,1 0,-1 0,1 1,0-1,0 0,0 0,0 0,1 0,-1-2,4-107,2 91,2 0,1 1,0 0,2 0,0 1,1 0,1 1,1 0,0 1,1 1,1 0,1 0,14-10,-25 22,0 0,1 1,-1-1,0 1,1 1,0-1,0 1,0 0,0 0,0 0,0 1,0 0,0 0,1 1,-1 0,0 0,1 0,-1 1,0-1,0 2,1-1,-1 1,0 0,-1 0,1 1,0-1,0 1,-1 0,0 1,1 0,208 216,-114-137,-76-66</inkml:trace>
  <inkml:trace contextRef="#ctx0" brushRef="#br0" timeOffset="15999.572">3895 1582,'0'1,"-9"13,1 0,1 0,0 1,1 0,1 0,0 1,1-1,0 1,2 0,0 0,0 0,2 0,0 0,2 11,-1-23,0 0,1 0,0 0,0 0,0 0,0-1,1 1,-1-1,1 0,0 1,0-1,0-1,0 1,1 0,-1-1,1 1,0-1,0 0,0 0,-1-1,2 1,-1-1,0 0,0 0,0 0,0-1,1 1,-1-1,0 0,1 0,-1-1,0 1,3-2,-2 2,1-1,-1 0,1 0,-1-1,1 0,-1 0,0 0,0-1,0 1,0-1,0 0,-1-1,1 1,-1-1,0 0,0 0,0 0,-1 0,1-1,-1 0,0 1,-1-1,1 0,-1-1,2-2,-2-5,0 1,0 0,-1-1,-1 1,0-1,-1 1,0-1,-1 1,0-1,-1 1,-2-5,4 11,-1 1,0-1,-1 0,1 1,-1 0,0 0,0 0,-1 0,1 0,-1 1,0-1,-1 1,1 0,-1 0,1 1,-1 0,0-1,-1 2,1-1,0 0,-1 1,1 0,-1 0,-4 0,-16-1,2 3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0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384 227,'48'-61,"-27"43,-2 0,0-1,-1-1,-1-1,-1 0,-1-1,1-5,-64 80,13-3,3 0,2 2,2 1,-7 23,-42 79,22-53,7-12,-3-1,-4-3,-13 9,58-89,24-34,-11 22,15-39,-12 22</inkml:trace>
  <inkml:trace contextRef="#ctx0" brushRef="#br0" timeOffset="642.126">74 227,'-1'0,"1"-1,-1 0,1 0,0 1,-1-1,1 0,0 0,-1 0,1 0,0 0,0 0,0 1,0-1,0 0,0 0,0 0,0 0,0 0,0 0,0 0,1 1,-1-1,0 0,1 0,-1 0,1 0,-1 1,0-1,1 0,0 0,-1 1,1-1,-1 0,1 1,0-1,0 1,-1-1,1 1,0-1,0 1,0 0,-1-1,1 1,0 0,0 0,0-1,0 1,0 0,0 0,0 0,-1 0,1 0,0 0,0 0,0 1,0-1,0 0,0 0,0 1,-1-1,1 1,0-1,0 0,-1 1,1-1,0 1,0 0,-1-1,1 1,0 0,9 6,0 1,-1 1,1-1,-2 1,1 1,-1 0,-1 0,6 9,11 15,83 103,-7 4,38 77,-81-118,-46-81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49,'-8'32,"1"0,2-1,1 2,1-1,2 8,-11 96,-4 36,16-169,1 0,-1 0,1 0,0-1,0 1,0 0,1 0,-1-1,1 1,-1-1,1 1,0-1,0 0,0 1,0-1,0 0,1 0,-1-1,0 1,1 0,0-1,-1 0,1 1,0-1,0 0,0 0,-1-1,1 1,0-1,0 1,0-1,0 0,0 0,0 0,0 0,0-1,0 1,0-1,0 0,0 0,0 0,-1 0,1 0,0-1,-1 1,1-1,-1 0,1 0,-1 0,0 0,0 0,0 0,0 0,0-1,1-1,30-31,-2-2,-2 0,-1-2,-2-1,-1-2,-3 0,-1-1,-2-1,-2-1,-2-1,-3 0,7-42,-1 173,4 194,12 94,-27-301,-3 0,-3 1,-3-1,-4 0,-2 0,-5 3,12-58,-1-1,-1 1,0-1,-1 1,-1-1,-1 0,0-1,-1 0,0 0,-2 0,1-1,-2 0,0 0,-1-2,0 1,-1-1,0-1,0 0,-2 0,1-1,-1-1,-4 1,15-9,0 1,0-1,0 0,0 0,-1 0,1-1,0 1,0-1,-1 0,1 0,0 0,0 0,-1-1,1 1,0-1,0 0,-1 0,1 0,0 0,0 0,0-1,0 1,1-1,-1 0,0 0,1 0,-1 0,1-1,0 1,-1 0,1-1,1 0,-1 0,0 1,0-1,1 0,-1-2,-5-18,1 1,2-1,0-1,1 1,1 0,1-1,2 1,0 0,1-1,2 1,0 0,1 0,2 1,0-1,1 2,6-12,1-7,1 1,2 1,2 0,1 2,2 0,2 1,1 2,1 1,2 0,1 2,26-19,-27 30,-5 4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1,'18'12,"2"36,-1 1,-3 0,-2 1,-1 7,0-5,1 10,-11-42,1-1,0 1,2-1,0 0,1 0,1-1,1 1,8 11,-17-29,1 0,-1 0,1-1,-1 1,0 0,1-1,-1 1,1 0,0-1,-1 1,1-1,-1 1,1-1,0 1,0-1,-1 0,1 1,0-1,0 0,-1 1,1-1,0 0,0 0,0 0,-1 0,1 0,0 0,0 0,0 0,-1 0,1 0,0 0,0 0,0 0,-1-1,1 1,0 0,0-1,-1 1,1-1,0 1,-1-1,1 1,0-1,-1 1,1-1,-1 1,1-1,-1 0,1 1,-1-1,1 0,-1 0,0 1,19-46,-18 45,88-348,-53 239,-28 95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1:21.9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142 125,'32'49,"-13"-25,1-1,1-1,0-1,2 0,1-2,0 0,1-2,1-1,5 1,239 84,14-36,3-44,-214-11,1-3,0-4,0-3,29-4,232-47,66-9,-99 29,262 32,-551 0,0-1,1 1,-1 1,0 1,0 0,0 0,0 1,0 1,-1 0,0 1,0 0,0 1,-1 0,0 1,-1 0,1 1,-1 0,-1 1,0 0,0 0,-1 1,-1 0,2 3,36 42,-13-91,-23 19,1 0,0 1,1 1,1 0,0 0,1 1,0 0,1 2,1-1,0 2,0 0,5-2,16-8,0 2,2 1,0 1,0 3,2 1,7 0,150-25,29 8,-85 18,-73 2,1 2,0 3,0 3,17 4,33-1,-63-3,142 13,0 23,-57-12,84 11,-198-29,0-2,0 0,1-2,-1 0,0-2,0-2,0 0,11-4,26-10,0-2,-1-4,-1-2,-1-3,-1-2,16-15,-46 28,-21 14,-1-1,1 0,-1-1,0 1,0-2,-1 1,1-1,-1 0,-1-1,1 1,-1-2,0 1,0 0,-1-1,0 0,-1 0,0-1,0 0,-3-7</inkml:trace>
  <inkml:trace contextRef="#ctx0" brushRef="#br0" timeOffset="5749.761">1 1706,'176'-37,"-162"35,0 0,0-1,0-1,0 0,0-1,-1 0,0-1,0-1,0 0,-1-1,0 0,-1-1,0 0,10-10,-26 64,1 19,2 0,4 0,2 0,5 14,-3-26,-2 0,-3 0,-1 0,-3 0,-3 0,-1-1,-3 0,-15 46,18-119,9-19,1 1,1 0,3 0,1 0,2 1,2 0,1 1,11-21,1 0,1 1,4 1,1 2,3 1,3 1,30-33,-41 56,-13 13,0 1,1 0,1 1,0 1,1 0,0 1,1 1,1 1,0 0,11-4,-25 14,1 0,-1 0,1 1,0 0,-1-1,1 2,0-1,-1 0,1 1,0 0,-1 0,1 0,-1 1,1 0,-1 0,0 0,0 0,0 0,0 1,0 0,0 0,-1 0,0 0,1 0,-1 1,0 0,-1-1,1 1,0 0,-1 0,0 1,0-1,-1 0,1 1,-1-1,0 1,0 0,0-1,-1 1,1 0,-1-1,0 1,-1 2,5 23,-2 0,-1 0,-2 0,-1 0,-1-1,-1 1,-2 0,-1-1,-1 0,-1-1,-2 0,-1 0,-1-1,-4 4,8-16,-1 0,-1 0,0-1,-1-1,0 0,-1 0,-1-1,0-1,0 0,-1-1,0-1,-1 0,0-1,-1-1,1-1,-1 0,-1-1,1 0,-1-2,-5 1,19-5,-1 0,0 0,1-1,-1 1,1-1,0 0,0 0,0-1,0 1,0-1,0 1,0-1,1-1,0 1,-1 0,1-1,0 0,1 1,-1-1,1 0,0-1,-1 1,2 0,-1-1,1 1,-1-1,1 1,0-1,1 1,-1-1,1 0,0 1,0-1,1 0,-1 1,1-1,0 0,0 1,0-1,1 1,0-1,0 1,0 0,0 0,3-3,8-19</inkml:trace>
  <inkml:trace contextRef="#ctx0" brushRef="#br0" timeOffset="6488.996">1891 1593,'-32'1,"0"1,0 2,0 1,1 1,0 2,0 1,0 1,2 2,-1 1,2 2,-11 7,29-16,0 1,0 0,1 1,0 0,1 1,0-1,0 2,1-1,0 1,0 0,1 0,1 1,0 0,0 0,1 0,1 1,-1-1,2 1,0 0,0 0,1 0,1 4,0-13,1 1,0 0,0-1,1 1,-1-1,1 0,-1 1,1-1,0 0,0 0,1 0,-1 0,1 0,-1 0,1-1,0 0,0 1,0-1,0 0,1 0,-1-1,0 1,1-1,-1 1,1-1,0 0,-1 0,1-1,0 1,-1-1,1 0,0 0,0 0,-1 0,1-1,0 0,-1 1,1-1,0-1,-1 1,1 0,-1-1,0 0,1 0,-1 0,0 0,0 0,0 0,0-2,27-16,-2-1,0-2,-1-1,-1-1,-1-2,2-1,185-194,-210 220,-1 1,0-1,-1 0,1 0,0 0,1 1,-1-1,0 1,0-1,1 1,-1-1,1 1,-1 0,1-1,0 1,-1 0,1 0,0 0,0 1,0-1,0 0,0 1,0-1,0 1,0-1,0 1,0 0,0 0,0 0,0 0,0 0,0 1,0-1,0 1,-1-1,1 1,0 0,0-1,0 1,0 0,-1 0,2 1,-1 8,-1 0,0 1,-1-1,0 0,-1 0,0 1,-1-1,0 0,0 0,-1 0,0-1,-1 1,0 1,-6 18,7-23,0 0,1 0,-1 1,1-1,1 1,-1 0,1-1,0 1,1 0,-1 0,1-1,1 1,-1 0,1 0,0 0,1-1,0 1,0-1,0 1,1-1,0 0,0 0,0 0,1 0,0 0,0-1,1 0,1 2,5-2,-1 0,1-1,-1-1,1 0,0-1,1 0,-1 0,0-1,0 0,1-1,-1-1,0 0,1 0,-1-1,0-1,0 1,0-2,-1 0,1 0,-1-1,0 0,0 0,0-2,6-4,13-6,-1-1,0-1,-1-2,-2 0,0-2,-1 0,-1-2,-2 0,0-2,-2 0,-1-2,-1 0,6-17,-19 38,36-103,-39 108,0 1,0-1,-1 0,0 0,1 0,-1 1,0-1,0 0,-1 0,1 0,-1 0,1 1,-1-1,0 0,0 1,0-1,0 1,0-1,-1 1,1-1,-1 1,0 0,0 0,0-1,0 1,0 1,0-1,0 0,0 0,-1 1,1 0,-1-1,1 1,-1 0,0 0,1 0,-1 1,0-1,-5 1,-1-1,1 2,0-1,0 1,-1 1,1 0,0 0,0 0,0 1,1 0,-1 0,1 1,0 0,0 1,0-1,0 1,1 1,0-1,0 1,0 0,1 1,-1-1,2 1,-1 0,-3 7,7-12,1-1,-1 1,0 0,1-1,-1 1,1 0,-1 0,1 0,0-1,0 1,0 0,0 0,0 0,0 0,0-1,1 1,-1 0,1 0,-1 0,1-1,0 1,0 0,0-1,0 1,0-1,0 1,0-1,0 1,0-1,1 0,-1 0,1 0,-1 1,1-1,-1 0,1-1,-1 1,1 0,0 0,1 0,80 19,-73-19,16 3,-19-5,-1 1,0 0,0 0,0 1,0 0,0 0,0 0,0 1,0-1,0 1,-1 1,1-1,-1 1,1 0,-1 1,0-1,0 1,-1 0,1 0,-1 0,0 1,0-1,0 1,0 0,-1 0,0 1,0-1,1 4,-1 8,-1-1,-1 1,0 0,-1 0,-1-1,-1 1,0 0,-1-1,-1 1,-2 4,4-9,2-12,-1 2,0 0,0-1,0 1,0 0,0 0,1-1,-1 1,1 0,-1 0,1 0,0 0,0 0,0 0,0 0,0 0,0 0,0 0,1 0,-1-1,1 1,-1 0,1 0,0 0,0-1,0 1,0 0,0-1,0 1,0-1,1 1,-1-1,0 1,1-1,-1 0,1 0,-1 0,1 0,0 0,0 0,1 1,43-15,-23 4</inkml:trace>
  <inkml:trace contextRef="#ctx0" brushRef="#br0" timeOffset="6888.057">3387 1480,'-37'17,"-1"2,2 1,1 2,1 2,-22 19,49-37,-1 0,-3 0,-1 0,2 2,-1-1,1 2,0-1,1 1,0 0,0 1,1 0,0 1,1 0,0 0,1 0,0 1,1 0,1 0,-1 0,2 1,0-1,0 4,3-13,0 0,1 1,-1-1,1 0,0 0,0 0,1 0,-1 0,0 0,1 0,0 0,0-1,0 1,0-1,0 1,0-1,1 0,-1 0,1 0,-1 0,1 0,0 0,0-1,0 1,0-1,0 0,0 0,0 0,0 0,0-1,2 1,4 0,0 0,0 0,1-1,-1-1,0 1,1-1,-1-1,0 0,0 0,5-2,13-10,1 0,-2-2,0 0,-1-2,-1-1,-1-1,0-1,-2-1,0 0,-2-2,0 0,-2-2,6-12,31-24,-52 63,0-1,0 1,-1 0,1-1,0 1,-1 0,1 0,0 1,-1-1,0 0,1 0,-1 1,0-1,1 1,-1-1,0 1,0-1,0 1,-1 0,1-1,0 1,-1 0,1 0,-1 0,1-1,-1 1,0 0,0 0,0 0,0 0,0 0,0 0,0-1,-1 1,1 0,-1 0,1 0,0 1,0 41,-2-38,1 0,0 1,1-1,-1 0,1 0,1 1,-1-1,1 0,0 1,0-1,1 0,0 0,0 0,1 0,-1-1,1 1,0-1,1 1,-1-1,1 0,0 0,0-1,1 1,-1-1,5 3,-2-2,0-2,0 1,1-1,-1 0,1-1,-1 0,1 0,0-1,0 1,0-2,0 1,-1-1,1 0,0-1,0 0,0 0,0-1,-1 0,1 0,0-1,-1 0,0 0,0-1,2-1,7-4</inkml:trace>
  <inkml:trace contextRef="#ctx0" brushRef="#br0" timeOffset="8373.27">3979 1875,'55'-18,"-2"-3,-1-2,0-2,-2-2,-1-3,-1-2,-2-1,36-35,-55 43,-1-1,-1-1,-1-1,-2-1,-1-1,-1-1,-1-1,-2 0,-2-1,0-1,-3-1,3-11,-13 38,0 0,-1 0,0 0,0 0,-1 0,0 0,0 0,-1 0,0 0,0 0,-1 0,-2-6,3 11,0 0,-1 0,1 0,-1 0,1 0,-1 0,0 1,0-1,0 1,0 0,-1-1,1 1,-1 0,1 0,-1 1,0-1,0 0,0 1,1 0,-1-1,-1 1,1 1,0-1,0 0,0 1,0-1,-1 1,1 0,0 0,0 0,-1 1,1-1,0 1,-10 3,1 1,0 1,0 0,1 1,0 0,0 0,1 1,0 1,0 0,0 0,2 0,-1 2,1-1,0 1,1 1,4-8,-14 16,2 0,0 2,1 0,2 0,0 1,1 1,1 0,2 0,0 1,2 0,0 0,2 1,1 0,1-1,1 1,3 26,-1-43,0 1,1-1,1 0,0 1,0-1,0-1,1 1,0 0,1-1,0 0,1 0,-1 0,1-1,1 0,-1 0,1 0,1-1,-1 0,1-1,0 1,0-1,1-1,-1 0,1 0,0-1,0 0,0 0,1-1,3 1,8-2,-1 0,1-2,0 0,-1-1,1-1,-1-1,0 0,0-2,-1-1,1 0,-2-1,16-9,20-13,-1-4,-1-1,25-24,-31 23,-1-3,-2-1,-2-3,-1-1,-3-1,-2-2,-1-2,-3-1,-2-2,3-12,-26 51,0 0,-1 0,0 0,-1 0,-1-1,0 0,-1 1,0-1,-1 0,-1 0,-1-9,1 21,-1-1,1 1,-1 0,0 0,0-1,0 1,0 0,0 0,-1 0,1 0,-1 0,1 1,-1-1,0 0,1 1,-1-1,0 1,0 0,0-1,0 1,0 0,-1 0,1 0,0 1,0-1,-1 1,1-1,0 1,-1-1,1 1,-1 0,1 0,0 1,-1-1,0 0,-81 30,50-4,1 1,1 2,2 1,0 1,2 2,2 0,1 2,2 1,1 1,2 1,1 1,1 4,11-32,1 2,0-1,1 1,0-1,0 1,2 1,0-1,0 1,1-1,1 1,0-1,1 1,1 0,0 0,0-1,2 1,-1-1,2 0,0 1,0-2,2 1,-1 0,1-1,1 0,0 0,1-1,5 5,-1-8,0 0,0-1,1-1,-1 0,1 0,1-2,-1 1,1-2,0 0,0-1,0 0,0-1,0 0,0-1,0-1,0 0,0-1,9-3,4-1,0-2,0-1,0-1,-1-1,-1-1,0-1,0-2,-2 0,0-2,0 0,-2-2,0 0,-1-2,0-2,-7 11,105-105,-87 58,-30 58,-1 0,0 0,1 0,-1 0,0-1,0 1,0 0,0 0,0 0,0 0,0-1,0 1,0 0,-1 0,1 0,0 0,-1 0,1 0,-1-1,1 1,-1 0,0 0,1 1,-1-1,0 0,0 0,1 0,-1 0,0 1,0-1,0 0,0 1,0-1,0 1,0-1,0 1,0-1,-1 1,1 0,0-1,0 1,0 0,0 0,-1 0,1 0,0 0,0 0,0 0,0 1,0-1,-1 0,1 1,-1-1,-12 4,0 0,0 1,0 0,1 1,0 1,0 0,0 0,1 2,0-1,1 2,0-1,0 2,-7 3,1 2,0 0,1 1,1 1,1 1,0 0,-1 4,11-17,1-1,0 1,1 0,-1 0,1 0,0 0,0 0,1 0,0 1,0-1,0 1,1-1,0 0,0 1,1-1,0 1,0-1,0 0,1 1,0-1,0 0,1 0,-1 0,1-1,1 1,-1-1,5 6,3-2,0 0,1-1,0-1,1 1,0-2,0 0,1 0,-1-2,1 1,0-2,0 0,0 0,1-1,-1-1,1-1,-1 0,1-1,-1 0,0-1,0-1,11-3,22-6,-1-3,0-1,-1-3,-1-1,-1-3,-1-1,-1-2,-1-2,-1-1,-2-2,-1-2,15-19,-29 32,-1-1,0-1,-2-1,0-1,-2 0,-1-1,-1-1,-1 0,-1-1,-1-1,-2 0,-1 0,-1-1,-1 0,-1-1,-2 1,-1-2,-3 27,1 0,0-1,-1 1,0 0,0 0,0 0,-1 0,1 0,-1 0,0 0,0 0,0 0,-1 0,1 0,-1 0,0 1,0-1,0 1,-1-1,1 1,-1 0,0 0,0 0,0 0,0 1,0-1,-1 1,1-1,-1 1,1 1,-1-1,0 0,0 1,0 0,0 0,0 0,0 0,-3 0,0 3,0-1,0 1,0 0,1 0,-1 1,0 0,1 0,-1 0,1 1,0 0,1 0,-1 1,1-1,-1 1,1 1,1-1,-1 1,1-1,0 1,0 1,0 0,-60 146,58-137,-3 15,0 1,2 0,2 0,1 0,1 0,1 1,3-1,0 1,2-1,1 0,2 1,7 20,62 128,-37-121,-38-60,1 1,0-1,-1 0,1 0,-1 0,1 0,0 0,-1 0,1 1,-1-1,1-1,0 1,-1 0,1 0,0 0,-1 0,1 0,-1 0,1-1,-1 1,1 0,0 0,-1-1,1 1,-1-1,1 1,-1 0,0-1,1 1,-1-1,1 1,-1-1,0 1,1-1,-1 1,0-1,0 1,1-1,-1 0,0 1,0-1,0 1,0-1,0 0,0 1,0-1,0 1,0-1,0 0,0 1,0-1,0 1,0-1,-1 0,1 1,0-1,0 1,-1-1,1 1,0-1,-1 1,1-1,0 1,-1-1,1 1,-1-1,1 1,-1 0,0-1,1-3,-1-17</inkml:trace>
  <inkml:trace contextRef="#ctx0" brushRef="#br0" timeOffset="9401.107">7846 943,'-17'80,"-22"230,9-19,31-264,0-21,0 0,0 0,-1 0,0 1,0-1,-1 0,0 0,0 0,0 0,-1 0,0 0,0-1,0 1,-1 0,-1 1,-8 4</inkml:trace>
  <inkml:trace contextRef="#ctx0" brushRef="#br0" timeOffset="9590.508">7479 1423,'43'-9,"29"-4,12 1,1 2,-10 3,-7 2,-10 3,-11 6,-4 3,-3-1,-5 0,-3-2,2-2,1 0,-6-1</inkml:trace>
  <inkml:trace contextRef="#ctx0" brushRef="#br0" timeOffset="9840.584">8523 1339,'-19'14,"0"1,1 1,1 1,0 0,1 1,1 1,1 1,0 0,2 0,0 2,2-1,-4 12,12-28,1-1,0 1,0 0,0 0,1-1,0 1,0 0,0 0,0 0,1-1,0 1,0 0,0-1,1 1,-1 0,1-1,0 0,0 1,1-1,-1 0,1 0,0 0,0-1,0 1,1-1,-1 0,1 0,0 0,0 0,0 0,0-1,0 0,0 0,1 0,-1 0,1-1,0 1,-1-1,1-1,0 1,0-1,-1 1,4-1,7-1,1 1,-1-2,1 0,-1-1,0 0,0-2,0 1,0-2,-1 0,0-1,0 0,-1-1,0 0,0-1,-1-1,0 0,-1-1,0 0,-1 0,0-1,0-1,5-9,-13 18,1 1,-1-1,0 0,0 1,0-1,0 0,-1 0,0 0,0-1,0 1,0 0,0 0,-1-1,0 1,0 0,0-1,0 1,-1 0,0 0,0-1,0 1,0 0,-1 0,1 0,-1 0,0 0,0 1,-1-1,1 0,-1 1,1 0,-1 0,0 0,-1 0,1 0,0 0,-1 1,0-1,1 1,-1 0,0 1,0-1,-1 0,-80-15,59 16</inkml:trace>
  <inkml:trace contextRef="#ctx0" brushRef="#br0" timeOffset="12276.134">1186 2863,'14'99,"-5"1,-4 0,-4 31,-1-103,-2 195,2-215,0 0,-1-1,0 1,0 0,-1 0,0 0,0-1,-1 1,0-1,0 0,-1 0,1 0,-2 0,1-1,-1 1,0-1,0 0,-1-1,1 1,-1-1,-1 0,1-1,-2 1,7-4,-1-1,0 0,1 1,-1-1,0 0,0 0,1 0,-1 0,0-1,1 1,-1 0,0-1,1 1,-1-1,0 0,1 1,-1-1,1 0,-1 0,1 0,0 0,-1 0,1 0,0 0,0-1,0 1,0 0,0-1,0 1,0-1,0 1,0-1,1 1,-1-1,1 0,-1 1,1-1,-1 0,1 0,-6-71,10 43,2 0,1-1,1 2,2-1,1 1,10-18,10-16,2 2,2 1,4 2,1 1,4 3,1 1,3 3,2 1,19-11,-58 49,1 0,1 1,0 0,0 1,1 1,0 0,0 1,1 0,0 2,0-1,1 2,0 0,-12 4,-1 0,1 0,0 1,-1 0,1 0,-1 0,0 0,1 0,-1 1,0-1,0 1,0 0,0 0,0 0,0 0,-1 1,1-1,-1 1,1-1,-1 1,0 0,0 0,0 0,-1 0,1 1,-1-1,1 0,-1 1,0-1,0 1,-1-1,1 1,-1-1,6 123,-10-100,-2 0,-2 0,0-1,-1 0,-1-1,-2 1,0-2,-2 0,0-1,-2 0,-13 14,19-21,0-1,-1 0,0 0,-1-1,0-1,-1 0,-1-1,0 0,0-1,-1-1,0 0,-1-1,0-1,0 0,-1-1,1-1,-1-1,0 0,-1-1,1-1,-1 0,-7-2,23 0,-1 0,1 0,-1-1,1 1,-1-1,1 0,0 0,-1 0,1 0,0 0,0 0,0 0,0-1,0 1,0-1,0 0,0 0,0 1,1-1,-1 0,1 0,0 0,-1-1,1 1,0 0,0 0,0-1,1 1,-1-1,1 1,-1-1,1 1,0-1,-1 1,2 0,-1-1,0 1,0-2,30-92,-8 56,1 5</inkml:trace>
  <inkml:trace contextRef="#ctx0" brushRef="#br0" timeOffset="12986.628">2371 2807,'-35'23,"2"1,1 2,0 2,2 0,-24 31,53-58,-5 7,-8 5,0 0,2 2,0 0,0 0,1 1,1 0,1 1,0 0,2 0,-1 2,8-16,-1 0,1 0,0 0,0 0,0 0,0 0,1 0,-1 1,1-1,0 0,0 0,0 0,0-1,0 1,1 0,-1 0,1-1,0 1,0-1,0 1,0-1,0 0,1 0,-1 0,0 0,1 0,0 0,-1-1,1 1,0-1,0 0,0 0,0 0,0 0,0 0,0-1,0 1,0-1,0 0,0 0,1 0,-1 0,0-1,0 1,0-1,0 0,0 0,0 0,0 0,0 0,-1-1,1 1,0-1,-1 0,1 0,40-20,-1-1,-1-3,-1-1,-2-2,0-1,-2-2,-2-2,-1-1,-2-1,15-24,-23 37,-11 41,-12 30,13 92,-12-134,1-1,0 1,0-1,1 0,-1 0,1 0,0 0,0 0,1-1,-1 1,1-1,0 0,0 0,1 0,-1-1,1 0,0 0,0 0,0 0,0 0,0-1,0 0,2 0,6 1,0 0,0-1,0-1,1 0,-1-1,0 0,1-1,-1 0,0-1,0-1,0 0,0-1,0 0,-1-1,0 0,9-6,180-127,-165 110,-7 3,0-2,-2-1,-1 0,-1-3,-1 0,-2-1,-1-1,-2-1,-1-2,-2 4,-3 0,0 0,-2-2,-1 1,-2-1,-2-1,-1 1,-1-1,-1-33,-3 67,1 0,-1 0,1 0,-1 0,0 0,0-1,1 1,-1 0,0 0,0 0,0 0,0-1,0 1,0 0,-1 0,1 0,0-1,0 1,-1 0,1 0,-1 0,1 0,-1 0,0 0,1 0,-1 0,0 0,0 0,0 0,1 1,-1-1,0 0,0 0,0 1,0-1,0 1,0-1,-1 1,1-1,0 1,0-1,0 1,0 0,-1 0,1 0,0 0,0 0,0 0,-1 0,1 0,0 0,0 1,0-1,0 0,0 1,-1-1,1 1,0-1,0 1,0-1,0 1,0 0,0 0,0-1,0 2,-6 10,0 0,1 1,0 0,1 1,0-1,1 1,1 0,0 0,-1 13,-1-1,-4 45,2 0,3 0,4 1,3 8,-1 40,-13 45,-4-93,6-88,3-3</inkml:trace>
  <inkml:trace contextRef="#ctx0" brushRef="#br0" timeOffset="13536.792">3077 2581,'363'-39,"-156"19,-194 16,1 0,-1-1,0-1,0 0,-1-1,0 0,0-1,-1 0,0-1,0 0,-1 0,0-2,0 1,-1-1,-1 0,0-1,-1 0,0 0,0-1,-1 0,-1 0,-1 0,1-4,6-5,25-41,-43 97,-136 396,138-414,1 1,0-1,1 1,0-1,2 1,0 0,1 0,1 0,0 0,1-1,1 1,0-1,2 1,0 1,-3-14,0 0,0-1,1 1,-1-1,1 1,0-1,0 0,0 0,0 0,0 0,1 0,-1-1,1 0,0 0,-1 0,1 0,0 0,0-1,1 0,-1 1,0-2,0 1,1 0,-1-1,0 0,0 0,1 0,-1-1,0 1,1-1,-1 0,0 0,133-56,-128 52,24-13,-19 9,0 1,1 0,0 1,1 1,0 0,0 1,0 0,0 2,10-2,-24 5,0 0,0 0,0 0,0 0,0 0,0 0,0 0,0 1,0-1,0 1,0 0,0-1,0 1,0 0,0 0,-1 0,1 0,0 1,-1-1,1 0,-1 1,1-1,-1 1,0 0,1-1,-1 1,0 0,0-1,0 1,-1 0,1 0,0 0,-1 0,1 0,-1 0,0 0,1 0,-1 0,0 2,-13 88,7-65,5-25,-6 89,6-89,2 1,-1 0,0 0,1-1,-1 1,1 0,0 0,-1-1,1 1,1 0,-1-1,0 0,1 1,-1-1,1 0,0 1,0-1,0 0,0 0,0 0,0-1,0 1,0 0,1-1,-1 0,1 1,-1-1,1 0,0 0,0-1,33-5,-22-4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1 305,'13'-9,"1"0,0 2,1-1,0 2,0 0,0 1,1 1,-1 0,1 1,0 0,0 2,1 0,-1 0,0 2,0 0,0 1,6 1,35-1,16-2,-72 0,-1 0,1 0,-1 0,1 0,-1 0,1 0,-1 0,1 0,-1 0,0-1,1 1,-1 0,1 0,-1-1,0 1,1 0,-1-1,1 1,-1 0,0-1,1 1,-1 0,0-1,0 1,1-1,-1 1,0 0,0-1,0 1,0-1,1 1,-1-1,0 1,0-1,0 1,0-1,0 1,0-1,0 1,0-1,0 1,0-1,-1 1,1 0,0-1,0 1,0-1,-1 1,1-1,0 1,0 0,-1-1,1 1,0-1,-1 1,1 0,0 0,-1-1,1 1,-1 0,1-1,-27-24,24 23,-4-4,-3 0,0-1,1-1,0 0,0 0,0-1,1 0,1 0,0-1,0 0,1 0,0 0,0-1,-3-10,9 19,0 0,0-1,0 1,1 0,-1 0,1-1,-1 1,1 0,-1 0,1 0,0 0,0 0,0 0,1 0,-1 0,0 0,1 0,-1 1,1-1,-1 0,1 1,0-1,0 1,13-9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0,'-4'24,"-3"13,1 4,6-4,3-4,1-7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0,'-10'6,"0"-1,0 1,1 1,0 0,0 0,0 0,1 1,0 1,1-1,-1 1,2 1,-1-1,2 1,-1 0,1 1,1-1,-1 4,5-9,2 0,-1 0,0 0,1 0,0 0,0-1,1 1,-1-1,1 1,0-1,0 0,1 0,-1 0,1-1,0 1,0-1,0 0,0 0,0 0,1 0,-1-1,1 0,0 0,0 0,0 0,2-1,30 20,-32-18,0 0,-1 1,1 0,-1 0,0 0,0 0,0 1,-1-1,1 1,-1 0,0 0,-1 1,1-1,-1 0,0 1,0-1,-1 1,0 0,0 0,0-1,0 1,-1 0,0 0,-1 0,1 0,-1 0,0-1,0 1,-1 0,0-1,0 1,0-1,-1 0,1 1,-1-1,-1 0,-2 4,-2 1,0 0,-1 0,0-1,-1 0,0-1,0 0,0 0,-1-1,0-1,-1 0,0 0,0-1,0 0,0-1,-1-1,1 0,-1-1,0 0,-4 0,-7-5,6-2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3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15,'-16'-4,"-1"0,1 1,-1 1,1 1,-1 1,0 0,1 1,-1 0,1 2,-1 0,1 0,0 2,0 0,1 1,0 0,0 2,0 0,1 0,0 1,0 1,1 0,-3 4,7-2,2 1,-1 0,2 0,0 0,0 1,2-1,-1 1,2 1,0-1,0 0,2 1,0 0,0 3,1-14,0 0,1 0,-1-1,1 1,0 0,-1-1,2 1,-1-1,0 1,1-1,0 1,-1-1,1 0,1 0,-1 0,0 0,1 0,-1-1,1 1,0-1,0 1,0-1,0 0,0 0,1 0,-1-1,1 1,-1-1,1 0,-1 0,1 0,0-1,-1 1,1-1,0 1,-1-1,1-1,0 1,0 0,-1-1,1 0,0 0,2-1,24-8,0-1,-1-2,0-1,-1-1,-1-1,0-2,-2-1,0-1,0 0,-2-2,-1-1,-1-1,1-3,15-5,-36 32,-1-1,1 1,0 0,-1 0,1-1,0 1,-1 0,1 0,0 0,0 0,-1 0,1 0,0 0,-1 0,1 0,0 0,-1 1,1-1,0 0,-1 0,1 1,0-1,-1 0,1 1,-1-1,1 1,0-1,-1 0,1 1,-1-1,0 1,1 0,-1-1,1 1,-1-1,0 1,1 0,-1-1,0 1,0 0,1-1,-1 1,0 0,0-1,0 1,0 0,0-1,0 1,0 0,0 0,0-1,0 1,-1 0,1-1,0 1,0 0,-1-1,1 1,0-1,-1 1,1 0,-1-1,1 1,0-1,-1 1,-7 44,5-34,1-1,0 1,0-1,1 1,0 0,1 0,1 0,-1 0,2-1,-1 1,2 0,-1-1,3 5,6 7,-1-3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1 565,'82'-157,"-18"47,5-31,-69 140,0 0,0 0,0 0,0 1,0-1,0 0,0 0,0 0,0 1,0-1,0 0,1 0,-1 1,0-1,1 0,-1 0,0 1,1-1,-1 0,1 1,-1-1,1 1,-1-1,1 0,-1 1,1-1,0 1,-1 0,1-1,0 1,-1-1,1 1,0 0,0-1,-1 1,1 0,0 0,0 0,-1 0,1 0,0 0,0 0,0 0,-1 0,1 0,0 0,0 0,0 0,-1 1,1-1,0 0,-1 1,1-1,0 0,0 1,-1-1,1 1,-1-1,1 1,-1 0,1-1,0 1,-1-1,0 1,1 0,-1-1,1 1,-1 0,10 49,-11-44,1-1,0 1,0 0,0 0,1-1,0 1,0 0,1-1,-1 1,1-1,0 0,1 1,-1-1,1 0,0 0,0-1,1 1,-1-1,1 1,0-1,0 0,1-1,-1 1,1-1,0 0,0 0,0 0,0 0,0-1,1 0,-1 0,1-1,0 1,0-3,0 1,0-1,0 0,0-1,0 1,0-1,-1 0,1-1,-1 1,1-1,-1 0,0 0,0-1,0 0,-1 0,1 0,-1 0,0-1,0 1,-1-1,1 0,-1 0,0-1,0 1,1-4,57-62,-45 62</inkml:trace>
  <inkml:trace contextRef="#ctx0" brushRef="#br0" timeOffset="265.799">1073 1,'-57'20,"35"-14,0 1,1 1,0 0,1 2,-1 1,2 0,0 1,0 1,1 1,-3 4,17-14,1-1,0 1,0-1,0 1,0 0,0 0,1 0,0 1,0-1,0 0,0 1,1-1,0 1,0 0,0-1,0 1,1 0,0 0,0 0,0-1,0 1,1 0,0 0,0-1,0 1,1-1,-1 1,1-1,0 1,0-1,1 0,-1 0,1 0,0 0,0-1,1 1,-1-1,0 1,1-1,0-1,0 1,0 0,0-1,2 1,17 6,1 0,0-2,1 0,-1-2,1-1,1-1,1-1,-11-2,0-1,-1-1,0 0,1-1,-1-1,0 0,0-1,6-3,1-1</inkml:trace>
  <inkml:trace contextRef="#ctx0" brushRef="#br0" timeOffset="583.959">1299 311,'24'4,"0"-1,0-1,0-2,0 0,0-2,0 0,0-2,-1 0,1-2,-1-1,0 0,-1-2,13-7,-27 11,-1 0,0 0,-1-1,1 1,-1-2,0 1,0-1,-1 0,0 0,0 0,-1-1,0 0,0 0,-1 0,1 0,-2 0,0-1,0 1,1-8,-3 14,-1-1,1 0,0 1,-1-1,0 1,0-1,1 0,-2 1,1 0,0-1,0 1,-1 0,1 0,-1-1,0 1,1 0,-1 1,0-1,0 0,-1 1,1-1,0 1,0-1,-1 1,1 0,-1 0,1 0,-1 0,1 1,-1-1,1 1,-1-1,-2 1,-2-1,-1 1,1-1,0 1,-1 1,1 0,0 0,-1 0,1 1,0 0,0 0,-6 3,1 2,1-1,-1 1,1 1,1 0,-1 1,2 0,-1 0,1 1,1 1,-1-1,2 1,0 1,0-1,1 1,0 0,1 0,1 1,0 0,0 0,1 0,1 0,0 0,1 1,1-1,0 0,0 1,1-1,1 0,0 0,1 1,1-2,0 1,1 0,0-1,0 0,2 0,-1 0,1-1,1 0,0-1,1 1,0-1,0-1,5 3,8 1,1-1,0 0,1-2,0-1,0-1,1-1,5 0,-3 0,3 1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842 91,'-8'-9,"-1"1,0 0,-1 1,1 0,-1 0,-1 1,1 0,-1 1,0 0,0 1,-1 0,1 1,-1 0,0 1,0 0,0 1,-5 0,-15-1,0 2,-1 1,1 1,0 2,0 1,0 2,1 1,-9 4,-2 4,1 3,0 0,2 3,-12 10,47-30,0 0,1 0,-1 1,1-1,-1 1,1 0,0 0,0 0,1 1,-1-1,1 0,-1 1,1 0,0 0,1 0,-1 0,0 0,1 0,0 0,0 0,1 0,-1 1,1-1,0 0,0 0,0 1,0-1,1 0,0 0,-1 1,2-1,-1 0,0 0,1 0,0 0,0-1,0 1,1 0,-1-1,1 1,-1-1,1 0,0 0,2 1,144 79,-57-38,-76-37,0 1,0 0,-1 1,0 1,-1 1,0 0,-1 0,0 1,-1 1,-1 0,0 1,-1 0,0 0,0 3,-7-14,0 1,0 0,0 0,-1 0,0 0,0 0,0 1,0-1,-1 0,0 1,0-1,0 1,-1 0,0-1,0 1,0 0,-1-1,0 1,0-1,0 1,-1-1,0 0,0 1,0-1,0 0,-1 0,0 0,0-1,0 1,-2 0,-18 17,-1-1,-1-2,-1 0,0-2,-1-1,-1-1,-1-1,0-2,-1 0,0-2,0-2,-1-1,0-1,-1-1,1-2,-1-1,-10-2,21-4,28-4,34-9,118-40,-126 44</inkml:trace>
  <inkml:trace contextRef="#ctx0" brushRef="#br0" timeOffset="249.008">1152 599,'-19'33,"-11"17,-1 3,1-1,4-5,8-7,11-9,12-5,10-7,2-7</inkml:trace>
  <inkml:trace contextRef="#ctx0" brushRef="#br0" timeOffset="504.412">1068 91,'19'29,"7"14,-2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4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34,'80'350,"-78"-346,-2 3,1-1,0 0,1 0,0 1,0-1,0-1,1 1,0 0,0-1,0 1,0-1,1 0,0 0,0 0,1 0,-1-1,1 0,0 0,0 0,1-1,-1 1,1-1,3 1,-3-6,0 0,-1-1,1 0,-1 0,1 0,-1-1,-1 0,1 0,0 0,-1-1,0 1,0-1,0 0,0 0,-1 0,0-1,0 1,-1-1,1 0,-1-1,5-6,18-33,-3-1,-2 0,-2-2,-2 0,5-32,-11 7,-10 63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3 916,'0'3,"-1"-1,1 1,0 0,-1-1,1 1,0-1,1 1,-1 0,0-1,1 1,0 0,-1-1,1 1,0-1,0 0,0 1,1-1,-1 0,1 0,-1 1,1-1,0 0,-1 0,1-1,0 1,0 0,1-1,-1 1,0-1,0 0,1 0,-1 1,1-2,-1 1,1 0,-1 0,1-1,-1 1,1-1,0 0,-1 0,1 0,0 0,-1-1,1 1,12-4,-1 0,0-1,0-1,0 0,-1-1,0 0,0-1,-1 0,0-1,0-1,-1 0,4-5,-8 9,-1 0,-1 0,1-1,-1 1,0-1,-1-1,1 1,-2-1,1 1,-1-1,0 0,0 0,-1-1,0 1,-1 0,0-1,0 1,-1-1,0 1,-1-9,0 15,-1-1,1 1,-1 0,1-1,-1 1,0 0,0 0,0 0,0 1,0-1,0 0,0 1,-1 0,1-1,0 1,-1 0,1 0,-1 0,0 0,1 1,-1-1,0 1,1 0,-1-1,0 1,1 0,-1 1,0-1,0 0,1 1,-3 0,-78 34,70-25,0 0,1 1,1 1,0 0,1 0,0 1,0 0,2 1,0 0,0 0,1 1,1 0,1 0,0 0,0 1,2 0,0 0,1 0,1 1,1-11,1 0,0 1,0-1,0 0,1 0,0 0,0 0,1-1,-1 1,1 0,1-1,-1 0,1 0,0 0,0 0,0-1,1 1,-1-1,1 0,0-1,0 1,1-1,-1 0,1 0,-1 0,1-1,0 0,0 0,0-1,5 1,8 2,0-2,0 0,0-1,0-1,1-1,-1 0,0-2,0 0,9-4,23-10,-1-2,-2-3,0-1,-1-3,-1-2,40-32,-85 59,196-139,-115 117,-107 23,15 0,0-1,-1 1,1 1,0 0,-1 0,1 1,0 0,0 1,0 0,1 1,-1 0,1 0,0 1,0 0,0 1,-5 4,9-5,1 0,-1 0,1 1,0-1,0 1,0 0,1 0,0 0,0 1,1-1,0 1,0 0,0-1,1 1,0 0,0 0,1 0,-1 0,2 0,-1 0,1 0,0 0,0-1,1 1,0 0,0-1,1 1,0-1,0 1,0-1,1 0,0-1,0 1,0-1,1 0,0 0,0 0,0 0,1-1,6 3,-1-1,1 0,1-1,-1 0,1-1,0-1,0 0,0 0,0-1,0-1,1 0,-1-1,0-1,1 0,-1-1,0 0,8-3,12-4,0-2,-1-1,0-2,-1-1,-1-1,8-7,153-111,-150 101,-2-3,-2-1,-1-1,-1-2,-3-1,21-37,-27 35,-3-1,-1-2,-2 0,-3-1,-1-1,-3-1,-2 0,-2 0,0-11,-8 51,0 4,-1 1,1-1,-1 1,1 0,-1-1,0 1,-1-1,1 1,-1-1,0 1,0 0,0-1,-1 1,1 0,-1 0,0 0,0 3,0 1,1 0,-1 0,1 0,-1 0,1 0,-1 1,1-1,-1 0,1 1,0-1,-1 1,1-1,-1 1,1 0,0 0,-1 0,1-1,0 1,0 0,0 1,0-1,0 0,0 0,0 0,0 1,0-1,1 0,-1 1,0-1,1 0,-1 1,1-1,0 1,-1-1,1 1,0-1,0 1,0-1,0 1,0-1,0 1,0 0,-54 391,44 53,39-126,-12-236,-7-111,-14-169,-2 168</inkml:trace>
  <inkml:trace contextRef="#ctx0" brushRef="#br0" timeOffset="248.262">1528 578,'14'-5,"10"-1,5-1,8 2,2 2,4 1,4 0,-1 2,2 0,-3 0,0 0,-2 1,-4-1,1 0,-6 5,-9 2</inkml:trace>
  <inkml:trace contextRef="#ctx0" brushRef="#br0" timeOffset="521.358">2430 635,'-17'21,"0"2,1 0,2 0,0 2,2 0,0 0,2 1,1 0,1 1,1 0,0 12,7-33,0-1,0 1,0-1,1 0,0 1,0-1,1 0,-1 0,1 0,0 0,1 0,-1 0,1 0,0-1,0 1,0-1,1 0,-1 0,1 0,0-1,0 1,1-1,-1 0,1 0,-1 0,1-1,0 1,0-1,0-1,0 1,0-1,1 1,-1-2,0 1,1 0,-1-1,0 0,1-1,-1 1,1-1,-1 0,0 0,0 0,0-1,1 0,6-3,0-1,-1 0,0-1,0 0,0 0,-1-1,0-1,-1 1,0-2,0 1,-1-1,0-1,-1 1,0-1,-1-1,0 1,-1-1,3-8,20-123,-28 137,0 0,0 0,0 0,0 0,-1 0,0 0,-1 0,1 1,-1-1,0 0,0 1,-1-1,0 1,0 0,0 0,0 0,-1 0,0 1,0-1,0 1,-1 0,-4-3,6 5,0 0,0 0,-1 1,1 0,-1 0,1 0,-1 0,1 0,-1 1,1-1,-1 1,0 0,1 0,-1 1,0-1,1 1,-1-1,1 1,-1 0,1 1,-3 0,-19 10</inkml:trace>
  <inkml:trace contextRef="#ctx0" brushRef="#br0" timeOffset="818.309">2910 1142,'7'-41,"-4"11,1 1,1 0,2 0,1 1,1 0,1 0,2 1,0 1,2 0,1 0,2 1,6-5,3 1,0 2,1 0,2 2,28-19,-56 44,1-2,1-1,-1 1,1 0,0 0,0 1,0-1,0 1,0-1,0 1,1 0,-1 0,0 1,0-1,1 0,-1 1,1 0,-1 0,0 0,1 0,2 1,6 7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92 173,'-15'30,"0"1,3 0,0 1,2 1,2 0,0 0,3 0,0 2,5-31,-1 0,1 0,0 0,0 0,0 0,1 0,-1 0,1 0,0 0,0 0,0 0,1 0,-1-1,1 1,0 0,0-1,0 0,1 1,-1-1,1 0,0 0,-1 0,2-1,-1 1,0-1,0 1,1-1,-1 0,1 0,0-1,-1 1,1-1,0 0,0 0,0 0,0 0,1-1,12 0,0-2,1 0,-1-1,0 0,-1-1,1-2,-1 1,0-2,0 0,0-1,-1 0,0-2,-1 1,0-2,-1 0,0 0,-1-2,0 1,-1-1,4-6,16-11,-31 29,1-1,-1 1,1 0,0 0,-1 0,1 0,0 0,0 0,-1 0,1 0,0 0,0 1,0-1,0 0,0 0,0 1,0-1,1 1,-1-1,0 1,0 0,0-1,1 1,-1 0,0 0,0-1,1 1,-1 0,0 0,0 1,1-1,-1 0,0 0,0 1,0-1,1 0,-1 1,0-1,0 1,0 0,0-1,0 1,0 0,0 0,0-1,0 1,0 0,0 0,-1 0,1 0,0 1,14 33,-13-27,0-1,1 0,0 0,0 0,1 0,0-1,0 0,1 1,-1-1,1-1,1 1,-1-1,1 0,0 0,0 0,1 0,1-2,-1 0,0 0,1-1,-1 0,1 0,-1 0,1-1,0 0,0-1,0 0,0 0,-1-1,1 0,0 0,0-1,-1 0,1 0,-1 0,0-1,0-1,0 1,0-1,2-2,10-5,-1-2,-1 0,0-2,-1 0,0 0,-1-1,10-16,-15 20,-1 0,0-1,-1 0,-1-1,0 0,0 0,-2 0,0-1,0 0,-2 0,0 0,1-13,-5 15,-3 7</inkml:trace>
  <inkml:trace contextRef="#ctx0" brushRef="#br0" timeOffset="565.274">1306 341,'24'-2,"0"-1,-1-1,1-1,-1-2,0 0,0-1,-1-1,0-1,-1-2,0 0,-1-1,0 0,-1-2,-1 0,15-17,-29 30,-1-1,0-1,0 1,0 0,-1-1,1 1,-1-1,0 0,0 0,0 1,0-2,-1 1,1 0,-1 0,0 0,0-1,-1 1,0 0,1-1,-1 1,-1 0,1-1,0 1,-1 0,0-1,0 1,-1 0,1 0,-1 0,0 0,0 0,0 0,0 1,-1-1,1 0,-1 1,0 0,0 0,0 0,-1 0,1 0,-1 1,0 0,-2-2,-1 2,0 0,-1 1,1 0,0 1,0-1,-1 1,1 1,0-1,-1 1,1 0,0 1,0 0,0 0,0 1,0-1,1 2,-1-1,1 1,0 0,0 0,0 0,0 1,1 0,0 0,-5 6,-1 1,0 1,1 1,1 0,0 0,1 1,0 0,1 0,1 1,0 0,-2 16,5-19,1 0,1 0,0 0,1 0,0 0,1 0,1 1,0-1,1-1,0 1,1 0,0-1,1 1,0-1,1-1,0 1,1-1,1 0,0 0,0-1,1 0,0-1,1 0,-1 0,2-1,0 0,0-1,6 3,-5-4,0-1,1-1,0 0,0-1,0 0,0-1,0-1,0 0,1 0,-1-2,0 1,1-2,0 0,16-4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1:52.41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0 262,'0'0,"1"1,-1 0,0-1,1 1,-1 0,0-1,1 1,-1 0,1-1,-1 1,1-1,-1 1,1-1,0 1,-1-1,1 1,0-1,-1 0,1 1,0-1,-1 0,1 1,0-1,0 0,-1 0,1 0,0 0,0 0,-1 0,1 0,0 0,0 0,-1 0,1 0,0 0,0-1,-1 1,1 0,0-1,-1 1,1 0,0-1,-1 1,1-1,0 1,-1-1,1 1,-1-1,1 1,-1-1,1 0,-1 1,0-1,1 0,-1 1,0-1,1 0,-1 1,0-1,0 0,0 0,0 1,0-1,0 0,0 0,0 1,0-1,0 0,29 25,-8-5,0-1,1-1,0 0,2-2,0-1,0-1,1-1,1-1,15 4,190 34,-46-27,-62-10,-1-5,104-9,-75 1,1333 1,-1099-28,180-2,-498 28,1 3,-1 4,0 2,-1 3,19 7,90 32,104 45,-60-19,-170-57,0 3,-1 1,-2 2,0 3,29 23,-74-49,0 0,0 0,0 1,0-1,0 0,0 0,0-1,0 1,0 0,0 0,1 0,-1-1,0 1,1-1,-1 1,0-1,1 1,-1-1,1 0,-1 0,0 0,1 0,-1 0,1 0,-1 0,1 0,-1 0,0-1,1 1,-1-1,0 1,1-1,-1 1,0-1,1 0,-1 1,0-1,0 0,0 0,0 0,0 0,0 0,0 0,0-1,0 1,53-143,-47 133,0-1,1 1,1 1,-1 0,2 0,-1 1,1 0,1 0,0 1,0 1,0 0,1 0,0 1,0 1,1 0,0 1,-1 0,1 0,1 2,5-1,93-25,1 4,2 6,0 5,4 4,232-20,383 30,-448 27,64-16,-202 1,0-5,92-10,-62-1,213 3,-25-52,-331 48,0-3,0 0,0-3,-1-1,0-1,-1-2,-1-1,0-2,-1-1,-1-1,-1-1,-1-2,0-1,-2-2,-1 0,-1-1,7-12,59-96,-82 118</inkml:trace>
  <inkml:trace contextRef="#ctx0" brushRef="#br0" timeOffset="1654.033">2342 1334,'-2'1,"0"1,0 0,0 0,0 0,1 0,-1 0,0 0,1 1,0-1,-1 1,1-1,0 1,0-1,0 1,1-1,-1 1,1 0,-1-1,1 1,0 0,0 0,0-1,0 1,1 1,-2 2,26 277,-22-225,-2-1,-3 0,-2 1,-4 13,-28 155,28-181,5-134,6 23,3 0,2 1,4 0,2 1,3 0,3 1,3 1,15-27,-22 53,2 1,2 0,0 2,3 0,1 2,1 0,1 2,2 0,-19 22,-1 0,1 0,0 1,1 0,0 0,0 1,0 1,0-1,1 2,-1-1,4 1,-10 2,-1 0,1 1,-1 0,1-1,-1 1,1 1,0-1,-1 0,1 1,-1 0,1 0,-1 0,0 0,1 0,-1 1,0-1,0 1,0 0,0 0,0 0,0 1,-1-1,1 0,-1 1,1 0,-1 0,0 0,0 0,-1 0,1 0,0 0,-1 0,0 1,0-1,0 1,0-1,2 8,-1 0,0 1,0-1,-1 0,-1 1,0-1,0 0,-1 1,-1-1,0 0,-1 0,0 0,0 0,-1 0,0-1,-1 1,-1-1,1 0,-1-1,-1 0,-3 5,-8 6,0 0,-1-1,-1 0,0-2,-2 0,0-2,0 0,-16 6,29-16,1 0,-1 0,0 0,0 0,0-1,-1-1,1 1,-1-1,0-1,0 0,0-1,0 0,-4 0,13-1,0 0,1 0,-1 0,0-1,1 1,-1 0,0 0,1-1,-1 1,1 0,-1-1,0 1,1-1,-1 1,1-1,-1 1,1-1,-1 1,1-1,0 1,-1-1,1 0,0 1,-1-1,1 0,0 1,0-1,0 0,-1 1,1-1,0 0,0 0,0 1,0-1,0 0,0 1,1-1,-1 0,0 0,0 1,0-1,1 0,-1 1,0-1,1 1,-1-1,0 0,1 1,-1-1,1 1,-1-1,1 0,25-29,-5 12</inkml:trace>
  <inkml:trace contextRef="#ctx0" brushRef="#br0" timeOffset="2439.685">3133 1588,'19'0,"3"2,0-1,0-1,0-1,0-1,1-1,-2-1,1 0,0-2,-1-1,0 0,-1-2,0 0,14-9,-26 11,0 0,-1 0,0 0,0-1,-1 0,0-1,0 0,-1 0,0 0,0 0,-1-1,0 1,-1-1,0 0,-1 0,0-1,0 0,-2 9,0 0,0 0,0-1,-1 1,1 0,0 0,-1 0,1 0,-1 0,0 0,0 0,0 0,0 0,0 0,0 0,0 0,0 1,-1-1,1 1,-1-1,0 1,1-1,-1 1,0 0,0 0,1 0,-1 0,0 0,0 0,0 0,0 1,-1-1,1 1,0-1,0 1,0 0,0 0,-1 0,-82 17,66-6,0 1,1 1,0 1,1 0,1 2,0-1,1 2,1 0,0 1,1 0,2 1,-3 5,12-19,-1 0,1 1,0-1,1 1,0 0,0 0,0 0,0-1,1 1,0 0,0 0,1 0,-1 0,1 0,0-1,1 1,0 0,0-1,0 1,0-1,1 0,0 1,0-1,0-1,1 1,0 0,0-1,0 0,0 0,1 0,-1 0,1-1,0 0,0 0,0 0,1 0,-1-1,1 0,-1 0,1-1,0 1,0-1,-1 0,4-1,22 2,-1-2,1 0,-1-3,1 0,-1-2,0-1,-1-2,1-1,-2-1,1-1,-1-1,-1-2,0-1,-1-1,-1-1,-1-2,2-1,22-15,-36 30,0-1,-1-1,0 0,0 0,-1-1,0-1,0 0,-1 0,0-1,0 0,-1 0,-1-1,0 0,0 0,-1-1,-1 0,0 0,0 0,-1-1,-1 0,0 1,-1-1,1-8,-4 17,0 0,0 0,0 0,0 0,0-1,-1 2,0-1,0 0,0 0,0 1,-1-1,1 1,-1-1,0 1,0 0,0 0,0 0,-1 1,1-1,-1 1,0 0,1 0,-1 0,0 1,0-1,0 1,0 0,-1 0,1 0,0 0,0 1,-1 0,1 0,0 0,0 0,-1 1,1 0,0 0,0 0,0 0,0 0,0 1,-1 0,0-1,-1 0,1 0,0 0,-1 0,1 1,0 0,0 0,0 1,0-1,1 1,-1 0,1 1,-1-1,1 1,0-1,0 1,1 0,-1 1,1-1,0 1,0-1,1 1,-1 0,1 0,0 0,0 0,1 1,-1 2,5-4,0 1,0-1,1 0,-1 0,1 0,0 0,0 0,1-1,-1 0,1 0,0 0,-1-1,1 1,0-1,1 0,-1-1,0 1,0-1,1 0,-1 0,1-1,-1 0,5 0,180 9,-187-9,0 1,0-1,0 1,-1 0,1 0,0 0,-1 0,1 1,-1-1,1 1,-1-1,0 1,0 0,0 0,0 0,0 0,0 0,0 1,0-1,-1 0,0 1,1 0,-1-1,0 1,0-1,0 1,0 0,-1 0,1 0,-1-1,0 1,0 0,0 0,0 0,0 0,-1 0,1-1,-1 1,0 0,1 0,-1-1,-1 1,-84 169,86-170,-1 0,0 0,1 0,-1 0,1 0,0 0,0 0,0 0,0 0,0 0,0 0,0 0,1 0,-1 0,0 0,1 0,0 0,0-1,-1 1,1 0,0 0,0 0,1-1,-1 1,0-1,0 1,1-1,-1 1,1-1,-1 0,1 0,0 0,0 0,-1 0,1 0,0 0,0-1,0 1,1 0,18 5</inkml:trace>
  <inkml:trace contextRef="#ctx0" brushRef="#br0" timeOffset="3020.169">4544 1362,'-27'90,"11"-45,3 1,1 1,3-1,-1 24,8-49,0 1,-2-1,0 0,-2 0,0 0,-1 0,-5 8,12-29,0 1,0 0,0 0,0-1,0 1,0 0,0 0,0 0,0-1,0 1,-1 0,1 0,0-1,0 1,-1 0,1 0,0-1,-1 1,1 0,-1-1,1 1,-1-1,1 1,-1-1,0 1,1-1,-1 1,0-1,1 1,-1-1,0 0,1 1,-1-1,0 0,0 0,1 1,-1-1,0 0,0 0,0 0,1 0,-1 0,0 0,0 0,1 0,-1-1,0 1,0 0,1 0,-1-1,0 1,0 0,1-1,-1 1,0-1,1 1,-1-1,1 1,-1-1,1 1,-1-1,1 1,-1-1,1 0,-1 1,1-1,-1 0,0-9,1 1,0-1,0 0,1 1,0-1,0 1,1-1,0 1,1 0,0 0,1 0,1-2,2-10,9-20,2 1,1 0,3 1,1 1,1 1,2 2,2 0,18-16,-31 35,0 1,1 1,1 0,0 1,1 1,1 0,-1 2,18-8,-34 17,0 0,0 0,0 1,0-1,1 0,-1 1,0 0,0-1,1 1,-1 0,0 0,0 0,1 0,-1 1,0-1,0 0,1 1,-1 0,0 0,0-1,0 1,0 0,0 1,0-1,0 0,0 1,0-1,-1 1,1-1,-1 1,1 0,-1-1,1 1,-1 0,0 0,0 0,1 2,-1 1,1 1,0-1,-1 1,0-1,0 1,-1 0,0 0,0-1,0 1,0 0,-1 0,0-1,0 1,-2 3,-6 9,-1 0,0-1,-1 0,-1-1,-1 0,0-1,-1 0,0-1,-1-1,-1 0,0-1,-1-1,0 0,-16 6,26-12,0-1,0 0,-1 0,1 0,-1-1,0-1,0 1,0-1,0-1,0 1,0-1,-1-1,1 1,0-1,0-1,-3 0,-17-26,21 9</inkml:trace>
  <inkml:trace contextRef="#ctx0" brushRef="#br0" timeOffset="6841.754">5306 1616,'53'-17,"0"-4,-1-1,-1-3,13-10,-55 30,0-1,0 0,0-1,-1 0,0 0,0-1,-1 0,0 0,0-1,-1 0,0 0,-1 0,0-1,0 0,-1 0,2-7,-5 15,-1-1,1 1,-1 0,0-1,0 1,0-1,0 1,0-1,-1 1,1 0,-1-1,1 1,-1 0,0-1,0 1,0 0,0 0,0 0,-1 0,1 0,-1 0,1 0,-1 0,0 0,0 1,0-1,1 1,-1 0,-1-1,1 1,0 0,0 0,0 0,-1 0,1 1,0-1,-1 1,1-1,-1 1,1 0,0 0,-101 9,84-3,0 1,0 1,1 1,0 0,1 2,0 0,1 0,0 2,0 0,2 1,-1 0,2 1,0 1,1 0,1 1,-3 5,11-18,0-1,1 1,0 0,0 0,0 0,0 0,0 1,1-1,0 0,0 1,0-1,0 1,1-1,-1 1,1-1,1 1,-1 0,1-1,-1 1,1-1,0 0,1 1,-1-1,1 0,0 0,0 1,0-2,1 1,-1 0,1 0,0-1,0 1,0-1,0 0,1 0,0 0,-1-1,1 1,3 1,11 1,0-1,1 0,-1-1,1-1,0-1,0-1,0 0,0-2,9-1,105-32,-104 25</inkml:trace>
  <inkml:trace contextRef="#ctx0" brushRef="#br0" timeOffset="7186.609">5842 1588,'281'-208,"-241"188,-39 20,0-1,-1 1,1 0,0 0,0 0,-1 0,1 0,0 0,0 0,-1 0,1 1,0-1,-1 0,1 0,0 1,0-1,-1 0,1 1,-1-1,1 0,0 1,-1-1,1 1,-1-1,1 1,-1-1,1 1,-1 0,1-1,-1 1,0 0,1-1,-1 1,0 0,0-1,1 1,-1 0,0 0,0-1,0 1,0 0,0 0,0-1,0 1,0 0,0 0,0-1,-1 1,1 0,0-1,0 1,-1 0,1 0,-13 55,10-47,0 0,1 1,0-1,1 1,-1 0,2-1,-1 1,2 0,-1-1,2 8,-1-15,0 1,0-1,1 1,-1-1,1 0,-1 1,1-1,0 0,0 0,-1 0,2-1,-1 1,0 0,0-1,0 1,1-1,-1 0,1 0,-1 0,1 0,-1 0,1 0,0-1,0 1,-1-1,1 0,0 0,-1 0,1 0,0 0,0-1,1 0,88-22,-70 11,0-1,0 0,-1-2,-1 0,0-1,-2-1,1-1,-2-1,-1 0,0-2,-1 1,-2-2,6-12,-9 17</inkml:trace>
  <inkml:trace contextRef="#ctx0" brushRef="#br0" timeOffset="7909.685">7281 1249,'-22'3,"-1"0,1 2,0 0,1 1,-1 2,1 0,0 1,1 1,0 1,1 0,0 2,1 0,-3 4,-49 62,69-76,-1-1,1 1,0-1,0 1,0 0,0 0,0-1,1 1,-1 0,1 0,0 0,-1 0,1 0,1 0,-1-1,0 1,1 0,0 0,-1 0,1 0,0-1,0 1,1 0,-1-1,1 1,-1-1,1 0,0 1,0-1,0 0,0 0,0 0,0 0,1 0,4 3,0 0,1-1,0 0,0 0,1 0,-1-1,1 0,-1-1,1 0,0 0,0-1,0 0,0-1,0 0,0 0,-1-1,1 0,0-1,0 0,0 0,1-1,18-6,-1-2,0-1,-1 0,-1-2,0-1,0-2,-6 5,0-1,0 0,-2-2,0 0,0-1,-2-1,0 0,0-1,-2 0,0-2,-2 1,0-1,-1-1,-1 0,-1 0,0-1,-2 0,-1 0,-1-1,0-1,-1 11,-1 0,0-1,-1 1,-1 0,0 0,0 0,-1-1,-1 1,0 0,-1 0,-1 1,0-1,0 1,-1-1,-1 1,0 1,-1-1,0 1,0 0,-2 1,1 0,-1 0,0 0,-1 2,0-1,-6-3,11 10,0 0,-1 0,1 0,0 1,-1 0,1 0,-1 0,1 1,-1 0,1 0,-1 0,1 1,-1 0,1 0,-1 0,1 1,0-1,0 1,0 0,0 1,0-1,0 1,0 0,1 1,0-1,-1 1,-1 1,-96 119,89-101,1 0,0 1,2 1,1-1,0 2,2-1,1 1,1 0,2 0,0 0,2 1,0-1,3 18,1-32,0 1,0-1,1 0,1 0,0-1,1 1,0-1,0 0,1-1,1 1,0-1,0-1,1 1,0-2,0 1,1-1,1-1,-1 1,1-2,0 0,1 0,-1-1,1 0,0-1,0 0,1-1,-1-1,1 0,-1 0,1-1,1-1,-1-1,0-1,0 0,-1-1,1-1,-1 1,1-2,-1 0,-1 0,1-1,6-5,6-4</inkml:trace>
  <inkml:trace contextRef="#ctx0" brushRef="#br0" timeOffset="8101.652">7845 1306,'-4'38,"2"23,7 5,8-8,6-10,4-12,-1-13</inkml:trace>
  <inkml:trace contextRef="#ctx0" brushRef="#br0" timeOffset="8269.534">8100 996,'-9'9,"-4"4</inkml:trace>
  <inkml:trace contextRef="#ctx0" brushRef="#br0" timeOffset="8456.289">8467 1221,'-29'24,"-4"17,7 7,9 1,12-10,12-5,9-4,7-8,4-7,2-6,2-5,-1-2,-5-8,-1-1,-6-5,0-1,-4-2,-4 1</inkml:trace>
  <inkml:trace contextRef="#ctx0" brushRef="#br0" timeOffset="9025.3">8834 1277,'-4'8,"0"0,1 1,0-1,0 1,1 0,0-1,0 1,1 0,0 0,1 0,0 0,0 0,1 0,0 0,1 0,0 0,0 0,1-1,0 1,1-1,0 0,0 1,-1-6,-1-1,1 1,-1-1,1 0,0 0,0 0,0 0,0-1,0 1,1-1,-1 0,0 0,1 0,-1 0,0-1,1 1,-1-1,1 0,-1 0,1 0,-1 0,1-1,-1 1,0-1,1 0,-1 0,0 0,3-2,84-51,90-109,-149 141,-30 22,-1 0,1-1,-1 1,1 0,-1 0,1 0,-1 0,1 0,-1 0,1 0,0 0,-1 0,1 0,-1 0,1 0,-1 0,1 0,-1 0,1 0,-1 1,1-1,-1 0,1 0,-1 1,1-1,-1 0,1 1,-1-1,0 0,1 1,-1-1,0 1,1-1,-1 1,0-1,1 1,-1-1,0 1,0-1,0 1,0-1,1 1,-1-1,0 1,0-1,0 1,0-1,0 1,0 0,0-1,0 1,-1-1,1 1,0-1,0 1,0-1,0 1,-1-1,1 1,0-1,-4 30,3-24,-1-1,1 1,0-1,0 1,1 0,-1 0,1-1,1 1,-1 0,1-1,0 1,0 0,1-1,-1 1,1-1,1 0,-1 0,1 0,0 0,0 0,0 0,0-1,1 1,0-1,0 0,2 2,4-3,1 0,-1 0,1-1,-1 0,1-1,-1 0,1-1,0 0,0-1,-1 0,1 0,-1-1,1-1,-1 0,0 0,0-1,0 0,0-1,-1 0,0 0,0-1,2-2,19-11,-2-1,-1-1,0-1,-1-1,-2-2,-1 0,0-2,-2 0,-1-2,-2 0,15-30,-22 36,-1 1,-2-1,0-1,-1 1,-2-1,0-1,-2 1,0-1,-2 1,-1-14,1 33,-1-1,1 1,-1-1,0 0,-1 1,0-1,1 1,-2-1,1 1,-1-1,1 1,-1 0,-1 0,1 0,-1 0,0 0,0 0,-1 1,1-1,-1 1,0 0,0 0,0 1,0-1,-1 1,0 0,0 0,1 0,-2 1,1 0,0 0,0 0,-1 0,1 1,-1 0,1 0,-1 1,1-1,-1 1,0 0,-3 1,-6 7,1 0,-1 1,1 1,1 0,0 1,0 0,1 1,1 1,0-1,1 2,0 0,1 0,0 0,1 1,1 1,0-1,2 1,-5 15,3-4,0 0,2 0,1 1,1-1,2 1,0 0,2 0,1-1,5 23,-6-41,1 0,0 0,1 0,0 0,0 0,1-1,0 1,1-1,0 0,0 0,0-1,1 1,0-1,1-1,0 1,0-1,0 0,1-1,-1 1,1-1,1-1,-1 0,5 2,-4-1,1-1,0 1,1-2,-1 1,0-1,1-1,0 0,-1 0,1-1,0-1,0 0,0 0,0-1,0 0,5-2,11-3,-3 0</inkml:trace>
  <inkml:trace contextRef="#ctx0" brushRef="#br0" timeOffset="9618.728">10330 1052,'-42'20,"2"1,0 2,1 1,2 3,0 1,-1 5,34-30,-2 1,-1 0,1 0,0 1,0 0,1 0,-1 1,1 0,1 0,-1 0,1 0,0 1,0-1,1 1,-1 0,2 0,-1 1,1-1,0 0,1 1,-1-1,1 1,1 0,0 0,4-4,-1 0,2 0,-1 0,0-1,1 1,0-1,0 0,0-1,0 1,0-1,0 0,0 0,1-1,-1 0,1 0,0 0,-1 0,1-1,-1 0,1 0,0 0,-1-1,1 0,-1 0,3-1,15-4,0 0,0-1,0-1,-1-2,-1 0,0-1,0-1,-1-1,17-14,-14 12,76-56,-98 70,-1 1,1-1,0 0,0 0,-1 1,1-1,0 1,0-1,0 1,0-1,0 1,0-1,0 1,0 0,0-1,0 1,0 0,0 0,0 0,1 0,-1 0,0 0,0 0,0 0,0 1,0-1,0 0,0 1,0-1,0 1,0-1,0 1,0-1,0 1,-1-1,1 1,0 0,0 0,-1-1,1 1,0 0,-1 0,1 0,0 0,-1 0,1 0,-1 0,0 0,1 0,-1 0,0 0,0 0,5 66,-5-46,0-17,1 0,-1 1,1-1,0 0,0 0,1 0,-1 0,1 0,0-1,0 1,0 0,1-1,-1 1,1-1,0 0,0 0,0 0,0 0,0-1,1 1,-1-1,1 0,-1 0,1 0,0 0,0-1,0 0,0 1,0-1,0-1,1 1,-1-1,0 1,0-1,0 0,1-1,-1 1,0-1,0 0,0 0,0 0,3-2,29-9,0-2,-2-2,0-1,0-1,13-12,-44 28,28-19,-1-2,-1-2,-1 0,-1-2,-2-1,-1-1,-1-1,-1-1,17-33,-37 62,0 0,0 0,0 0,0 0,-1 0,1 0,-1 0,1-1,-1 1,0 0,0-1,0 1,0-1,-1 1,1-1,-1 0,1 1,-1-1,0 0,0 1,0-1,0 0,-1 1,1-1,-1 1,1-1,-1 0,0 1,0-1,0 1,-1 0,1-1,0 1,-1 0,0 0,1 0,-1 0,0 0,0 0,0 0,0 1,0-1,-1 1,1 0,0-1,-2 1,-3 1,-1 1,0 0,0 0,0 1,1 0,-1 0,1 1,-1 0,1 0,0 1,0 0,0 0,1 0,0 1,0 0,0 0,0 1,1 0,0 0,0 0,0 1,1-1,0 1,0 0,1 0,0 1,0-1,1 0,-1 1,2 0,-2 5,4 1,0 0,1 0,0 0,1-1,0 1,1-1,1 0,0 0,1 0,0-1,1 1,1-2,-1 1,2-1,4 4,39 70,-44-67,-1 0,0 1,-2 0,0 0,-1 0,-1 0,0 6,-3-21,0 0,0 0,1 0,-1-1,1 1,0 0,0 0,1-1,-1 1,1 0,0-1,0 1,0-1,0 0,0 0,1 0,0 0,-1 0,2 0,6 0</inkml:trace>
  <inkml:trace contextRef="#ctx0" brushRef="#br0" timeOffset="10939.798">3133 2294,'-10'43,"-7"38,-2 11,4-2,3-10,4-10,3-12,3-11,2-9,0-5,1-5,0-1,0-1,-1 0,0 1,-4-5,-3-6</inkml:trace>
  <inkml:trace contextRef="#ctx0" brushRef="#br0" timeOffset="11121.003">2794 2745,'38'-10,"32"-3,10 6,-1 4,-8 2,-6 2,-10 0,-5 0,-5 0,-11 0</inkml:trace>
  <inkml:trace contextRef="#ctx0" brushRef="#br0" timeOffset="11356.56">3697 2661,'-16'10,"1"1,1 1,-1 0,2 1,0 0,0 1,1 1,1 0,1 0,0 1,1 1,-6 13,14-27,0 0,1 0,-1 0,1 0,-1 0,1 0,0 0,0 0,0 0,1 0,-1 0,1 0,0 0,-1 0,1 0,1 0,-1 0,0-1,1 1,-1 0,1-1,0 1,0-1,0 0,0 1,0-1,0 0,1 0,-1-1,1 1,-1 0,1-1,0 0,0 1,0-1,-1 0,1 0,0-1,0 1,0-1,0 1,1-1,-1 0,0 0,0-1,8 4,1-2,0 0,0 0,0-1,0-1,-1 0,1 0,0-1,-1-1,1 0,-1 0,0-1,0-1,0 0,0 0,-1-1,0 0,0-1,-1 0,0-1,0 0,-1 0,1-1,4-7,-10 11,0 0,-1 0,1 0,-1 0,0 0,-1 0,1 0,-1 0,0-1,0 1,-1-1,1 1,-1-1,0 1,-1 0,0-1,1 1,-2-1,1 1,-1 0,1 0,-1 0,-1 0,1 0,-1 0,0 0,0 1,0 0,-1-1,-3-3,0 0,-1 0,1 1,-2 0,1 0,-1 1,0 0,0 1,-1 0,1 1,-1-1,0 2,-1-1,-4 0,-10 0</inkml:trace>
  <inkml:trace contextRef="#ctx0" brushRef="#br0" timeOffset="12153.994">5475 2688,'0'444,"-1"-443,2 10,-1 1,0-1,-1 0,-1 1,1-1,-2 0,0 0,0 0,-1-1,0 1,-1-1,0 0,-2 2,7-11,0 0,-1-1,1 1,-1 0,1-1,0 1,-1 0,0-1,1 1,-1 0,1-1,-1 1,0-1,1 1,-1-1,0 0,0 1,1-1,-1 0,0 1,0-1,0 0,1 0,-1 0,0 0,0 0,0 0,0 0,0 0,1 0,-1 0,0 0,0 0,0-1,1 1,-1 0,0-1,0 1,1 0,-1-1,0 1,1-1,-1 1,0-1,1 1,-1-1,1 0,-1 1,1-1,-1 0,1 1,-1-1,1 0,0 0,-1 0,1 1,0-1,0 0,-1 0,-9-52,11 26,2 0,0 0,2 0,1 0,1 1,2 0,0 0,1 1,2 0,1 1,1 0,0 1,11-11,1-1,2 0,1 2,1 1,2 1,1 2,1 1,2 2,0 1,2 2,1 2,0 1,2 2,5 0,-44 16,1 0,0 0,0 1,0-1,0 1,0 0,0-1,0 1,0 1,0-1,0 0,1 1,-1-1,0 1,0 0,1 0,-1 1,0-1,0 1,1-1,-1 1,0 0,0 0,0 0,0 1,0-1,0 1,0 0,-1 0,1 0,-1 0,1 0,-1 0,0 1,1-1,-1 1,0-1,-1 1,1 0,0 0,-1 0,0 0,1 8,-1-1,-1 1,0 0,0-1,-1 1,0-1,-1 1,0-1,-1 0,0 0,-1 0,0 0,0-1,-1 1,-4 5,-100 128,94-125,-1-1,-1 0,-1-1,0-1,-1-1,0 0,-1-2,-1 0,0-1,-1-1,0-1,0-1,-1-1,0-1,0-1,0-1,-1-1,1-2,-12 0,33 0,0-1,0 0,0 0,0-1,0 1,1 0,-1-1,0 1,0-1,0 1,1-1,-1 0,0 0,1 0,-1 0,0 0,1 0,-1 0,1-1,0 1,0 0,-1-1,1 1,0-1,0 0,0 1,0-1,0 0,1 1,-1-1,1 0,-1 0,1 0,-1 0,1 1,0-1,0 0,0 0,0 0,0 0,1 0,-1 0,0 1,1-1,-1 0,1 0,0 0,49-79,15 28,-35 34</inkml:trace>
  <inkml:trace contextRef="#ctx0" brushRef="#br0" timeOffset="12853.38">6773 2575,'-53'15,"0"2,1 2,0 3,2 1,-3 5,48-26,0 0,0 0,0 0,0 1,0 0,1 0,-1 0,1 0,0 1,0 0,0 0,0 0,1 0,-1 0,1 1,0-1,1 1,-1 0,1 0,0 0,0 0,1 1,-1-1,1 0,0 1,0-1,1 1,0-1,0 4,5-5,-1 0,1 0,0-1,1 1,-1-1,1 0,-1-1,1 1,0-1,0 0,0-1,0 1,0-1,0-1,0 1,0-1,0 0,1 0,-1-1,0 1,0-1,0-1,0 1,6-3,25-8,0-2,-1-1,0-1,-2-2,0-2,-1-1,30-25,-60 44,69-40,-70 42,0-1,0 0,0 1,0-1,-1 1,1 0,0 0,0 0,0 0,0 0,0 0,0 0,0 1,0-1,0 0,0 1,-1 0,1 0,0-1,0 1,-1 0,1 0,0 0,-1 1,1-1,-1 0,0 1,1-1,-1 1,0-1,0 1,0-1,0 1,0 0,0 0,0-1,-1 1,1 0,0 2,8 75,-10-73,0 0,1-1,-1 1,1 0,1-1,-1 1,1-1,0 1,0 0,1-1,0 0,0 1,0-1,0 0,1 0,0 0,0 0,0-1,1 1,0-1,-1 0,1 0,1 0,3 3,5-2,-1 0,1-1,0 0,-1-1,2 0,-1-1,0-1,0 0,1-1,-1 0,0-1,0-1,1 0,-1 0,0-1,-1-1,1-1,10-4,211-133,-180 111,-1-2,-2-2,-2-3,36-35,-60 46,0 0,-2-2,-1-1,-2-1,-1 0,-1-2,3-12,-14 29,-1 0,-1-1,0 1,-2-1,1 0,-2 0,-1 0,0-2,0 13,-1-1,-1 0,1 1,-1-1,0 0,0 1,-1-1,0 1,0 0,0-1,-1 1,0 0,0 1,-1-1,0 0,0 1,0 0,0 0,-1 0,0 0,-5-3,7 6,-1 0,1 0,-1 0,1 1,-1 0,0-1,1 1,-1 1,0-1,0 0,0 1,0 0,1 0,-1 0,0 0,0 1,0-1,0 1,0 0,1 0,-1 1,0-1,1 1,-1 0,1 0,0 0,0 0,0 0,0 1,0-1,-1 2,-5 4,1 1,0 0,0 1,1 0,0 0,1 0,0 1,1 0,-3 8,-5 24,1 0,3 1,2 1,1-1,3 3,-4 18,-3 274,11-241,-2-94,0 1,1-1,0 1,0-1,1 0,-1 1,1-1,0 1,0-1,0 0,0 0,1 1,0-1,0 0,0-1,0 1,1 0,-1 0,1-1,0 0,0 1,2 0,-4-5,1 1,-1-1,0 0,0 1,1-1,-1 0,0 0,0 0,0 0,0 0,0 0,0 0,-1-1,1 1,0 0,0 0,-1-1,1 1,-1 0,1-1,-1 1,0-1,1 1,-1 0,0-1,0 1,0-1,0 0,0 0,3-19</inkml:trace>
  <inkml:trace contextRef="#ctx0" brushRef="#br0" timeOffset="13473.554">7394 2434,'336'-31,"11"-18,-300 40,0-2,-1-2,0-2,-1-2,-1-2,12-8,-38 16,1 0,-2-1,1-1,-2 0,0-2,0 0,-2 0,0-2,0 0,3-8,-12 19,-2-1,1 0,-1 0,0-1,0 1,0-1,-1 1,-1-1,1 0,-1 0,-1 1,1-1,-1 0,-1-1,1 8,0 0,0 0,0 0,0 0,0 0,-1 0,1 0,0 0,-1 0,1 0,0 0,-1 0,1 0,-1 0,0 1,1-1,-1 0,0 0,1 1,-1-1,0 0,0 1,0-1,0 1,0-1,1 1,-1-1,0 1,0 0,0-1,0 1,0 0,0 0,0 0,0 0,0 0,0 0,0 0,0 0,0 0,0 0,0 1,0-1,0 0,0 1,0-1,0 1,0-1,0 1,-41 32,22-5,2 2,0 0,2 1,2 1,0 0,2 1,6-17,-1 2,-16 35,3 0,1 2,3 0,3 1,2 0,-1 27,11-76,0 0,1 0,0 0,0 1,0-1,1 0,0 0,0 0,1-1,0 1,0 0,1-1,0 1,0-1,0 0,1 0,0 0,0 0,0 0,1-1,0 0,0 0,0 0,1-1,-1 0,1 0,0 0,0-1,1 0,-1 0,1 0,-1-1,1 0,0 0,0-1,3 1,11-3,1-1,-1-1,0-1,0 0,0-2,-1-1,0 0,0-1,8-6,8 0,109-46,-144 60,1-1,0 0,-1 1,1 0,0-1,0 1,-1 0,1 0,0 0,0 0,-1 0,1 0,0 1,0-1,-1 0,1 1,0 0,-1-1,1 1,0 0,-1 0,1 0,-1 0,0 0,1 0,-1 0,0 0,1 1,-1-1,0 0,0 1,0-1,0 1,-1-1,1 1,0-1,-1 1,1 0,-1 0,1-1,-1 1,0 0,0-1,1 1,-1 2,-10 81,8-80,0 1,1-1,0 1,0-1,0 1,1 0,0-1,0 1,0-1,1 1,0 0,0-1,0 1,1-1,-1 0,1 1,1-1,-1 0,1 0,0 0,0-1,0 1,1-1,-1 1,1-1,0 0,1-1,-1 1,0-1,1 1,0-1,0-1,0 1,0-1,0 0,5 1,18-1,-3-5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4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429 74,'-5'-6,"0"0,0 0,-1 0,0 1,0 0,0 0,0 1,-1 0,0 0,0 0,0 1,0 0,-1 0,1 1,-1 0,0 0,0 1,1 0,-1 0,0 1,0 0,0 1,0-1,0 1,1 1,-1-1,0 2,1-1,-1 1,1 0,0 0,0 1,0 0,1 0,-1 1,1 0,0 0,-2 2,-4 2,-1 1,2 0,-1 1,2 0,-1 0,1 2,1-1,0 1,1 0,1 1,0 0,0 0,2 0,0 1,0 0,1 0,1 0,1 1,-1 14,2-11,0 0,1 1,1-1,1 0,1 0,1 0,0 0,4 8,-3-20,1-1,0 0,0 0,0 0,1-1,0 0,0 0,0 0,0-1,1 0,0-1,-1 0,1 0,1-1,-1 0,0 0,0 0,1-1,-1-1,1 0,-1 0,1 0,-1-1,3-1,25-3,-1-1,0-2,0-2,0-1,-1-1,-1-2,6-5,1 2,-1 0</inkml:trace>
  <inkml:trace contextRef="#ctx0" brushRef="#br0" timeOffset="401.335">1332 18,'-15'4,"-16"2,0 1,1 1,0 2,0 2,1 0,0 2,1 1,1 1,1 2,0 0,1 2,1 1,-21 23,41-38,-10 9,2 1,0 0,1 1,1 1,0 0,2 0,0 1,-3 9,11-23,0-1,0 1,1-1,-1 0,1 1,0-1,0 0,0 1,1-1,0 0,-1 0,1 0,1 0,-1-1,1 1,-1 0,1-1,0 0,0 0,1 0,-1 0,0 0,1-1,0 1,0-1,0 0,0 0,0 0,0-1,0 1,0-1,1 0,-1-1,0 1,1-1,-1 1,1-1,-1-1,1 1,-1-1,0 1,1-1,-1 0,3-2,19-4,-1-2,0-1,-1-1,0-1,0-1,-1-1,-1 0,-1-2,7-7,321-284,-335 298,-13 16,-16 28,10-25,0 2,1-1,0 1,1 0,0 0,0 1,2-1,-1 0,2 1,-1-1,2 1,0 0,4 12</inkml:trace>
  <inkml:trace contextRef="#ctx0" brushRef="#br0" timeOffset="885.619">1896 384,'145'-213,"-145"211,1 0,0 0,0 0,0 1,0-1,0 0,0 1,0-1,1 0,-1 1,1 0,-1-1,1 1,-1 0,1 0,0 0,-1 0,1 0,0 0,0 0,0 0,0 1,0-1,0 1,0 0,0-1,0 1,0 0,0 0,0 0,0 1,0-1,0 0,0 1,0-1,-1 1,1 0,0-1,0 1,0 0,-1 0,1 0,0 1,-1-1,1 0,-1 1,1-1,-1 0,0 1,1 0,29 104,-10-19,-19-81,1 0,0-1,0 1,0-1,1 0,-1 1,1-2,0 1,1 0,-1-1,1 0,0 0,0 0,1-1,-1 0,1 0,-1 0,1 0,0-1,0 0,0 0,0-1,0 0,1 0,-1 0,0-1,0 0,1 0,6 0,0-1,-1 0,1-1,0 0,0-1,-1-1,0 0,0 0,0-1,0-1,-1 0,0 0,0-2,0 1,-1-1,7-7,9-10,-1-2,-1 0,-1-2,-2-1,5-8,76-134,-92 158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 1,'-11'17,"-52"325,60-172,4-165,0 1,0-1,0 1,0-1,1 1,0-1,0 0,0 0,1 0,0 0,0 0,0-1,0 1,1-1,0 0,0 0,0 0,0-1,1 1,-1-1,1 0,0 0,0 0,0-1,0 0,0 0,1 0,3 0,1-3,0-1,0 1,-1-2,1 0,-1 0,1 0,-1-1,0-1,0 0,-1 0,0 0,0-1,0 0,0-1,-1 0,0 0,-1 0,1-1,-1 0,-1-1,101-138,-105 145,0-1,-1 1,2 0,-1-1,0 1,0 0,1 0,-1 0,1 0,0 0,-1 0,1 1,0-1,0 0,0 1,0 0,0-1,1 1,-1 0,0 0,1 0,-1 0,1 1,-1-1,0 1,1-1,-1 1,1 0,0 0,-1 0,1 0,-1 1,1-1,-1 1,0-1,1 1,-1 0,1 0,-1 0,0 0,0 0,0 1,1-1,-1 1,0-1,-1 1,1 0,0 0,0-1,0 3,3 5,0 0,1 0,0-1,0 0,1 0,-1 0,2-1,-1 0,1-1,0 1,1-2,-1 1,1-1,0 0,1-1,-1 0,1 0,0-1,0-1,0 0,0 0,0-1,0 0,0 0,1-1,-1-1,6 0,0-7,-1 0,0 0,0-2,0 0,-1 0,-1-1,0-1,0 0,-1-1,-1-1,0 0,-1 0,0-1,1-3,-2 2,-1 0,0 0,-1 0,0-1,-2 0,0 0,0-1,-2 1,0-1,-1 0,-1-13,-1 22,-1 6,1 1,-1-1,1 1,0-1,0 1,0-1,0 0,0 1,1-1,-1 1,1-1,-1 1,1-1,0 1,0 0,0-1,0 1,1 0,-1 0,1 0,-1 0,1 0,0 0,-1 0,3-1,6 3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30 710,'-8'-28,"1"-1,2-1,1 1,1-1,1 1,2-1,1 0,1 0,1 1,2 0,1-1,2 2,0-1,2 1,1 0,2 1,5-8,-9 16,-5 8,-1 1,2 0,0-1,0 2,1-1,0 1,0-1,1 2,1-1,-1 1,1 0,1 1,-1 0,1 0,1 1,-1 0,1 0,3 0,7 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0,'-5'39,"-1"17,0 4,1-4,7-11,7-13,2-12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3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23,'-5'-10,"-2"-3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1,'-28'539,"29"-489,2 1,3-1,1 0,3 0,2-1,9 19,-11-17,-11-34</inkml:trace>
  <inkml:trace contextRef="#ctx0" brushRef="#br0" timeOffset="418.205">0 622,'298'72,"-111"-41,-142-25,1-2,0-2,0-2,23-4,-61 4,1-1,0 0,0-1,-1 0,1-1,-1 0,0 0,0 0,0-1,0-1,0 1,-1-1,0 0,0-1,0 0,-1 0,0 0,0-1,-1 0,1 0,-2 0,1-1,-1 0,0 1,0-2,-1 1,0 0,-1-1,0 1,0-1,-1 0,0 1,0-1,-1 0,-1-8,1 13,-1 1,0 0,0-1,0 1,-1 0,1 0,-1 0,1 0,-1 0,0 0,0 1,-1-1,1 1,-1-1,1 1,-1 0,1 0,-1 0,0 0,0 0,0 1,0-1,-1 1,1 0,0 0,0 0,-1 0,1 1,-1-1,1 1,0 0,-1 0,1 0,-1 1,1-1,0 1,-1 0,0 0,-6 1,0 0,1 1,-1 0,1 1,-1 0,1 0,1 1,-1 0,0 1,1 0,0 0,-5 7,2 0,1 1,1 0,0 0,1 1,0 1,1-1,1 1,0 0,2 1,0-1,0 1,2 0,0 0,1 0,0 0,2 0,1 15,0-18,0-1,1 1,0-1,1 0,0 0,1 0,1-1,0 1,0-1,1-1,1 1,0-1,1 0,0-1,0 0,1-1,0 0,1 0,0-1,1 0,-1-1,1-1,9 4,1 0,0 0,1-2,0-1,1 0,0-2,22 2,-22-5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30,'481'0,"-322"-28,-148 27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1,'39'4,"16"3,5-1,-3-1,-7-2,-7-1,-6-1,-4 0,-4-1,-6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1,'4'58,"2"0,2 0,11 35,0 5,78 411,-93-492,-1-5,-1 0,1-1,1 0,0 1,0-1,2-1,-1 1,1-1,5 6,-11-15,1 0,0-1,-1 1,1 0,0-1,-1 1,1-1,0 0,0 1,-1-1,1 1,0-1,0 0,0 0,0 0,0 1,-1-1,1 0,0 0,0 0,0 0,0 0,0 0,0-1,-1 1,1 0,0 0,0-1,0 1,0 0,-1-1,1 1,0-1,0 1,-1-1,1 1,0-1,-1 0,1 1,-1-1,1 0,-1 1,1-1,-1 0,1 0,-1 1,0-1,1 0,-1 0,0 0,0 0,0 0,1 0,16-53,-16 48,116-474,-43 188,-59 244,-13 49,-1 0,0 0,0 0,0 0,1 0,-1 0,0 0,0 0,0 1,-1-1,1 0,0 0,0 1,-1-1,1 1,-1-1,1 1,-1-1,0 1,1-1,-1 1,0-1,0 1,0-1,0 1,0-1,-1 1,1-1,0 1,-1 0,2 22</inkml:trace>
  <inkml:trace contextRef="#ctx0" brushRef="#br0" timeOffset="3894.356">762 706,'-10'1,"1"0,-1 1,1 0,-1 1,1 0,0 0,0 1,0 0,1 1,-1-1,1 2,0-1,1 1,-1 1,1-1,0 1,1 0,0 1,0 0,0 0,1 0,0 0,1 1,0 0,0 0,1 0,0 0,0 1,7 112,-3-118,0 0,0 0,0 0,1 0,0 0,0-1,0 1,0-1,0 1,1-1,-1 0,1 0,0 0,0 0,0 0,1-1,-1 1,0-1,1 0,0 0,-1 0,1-1,0 1,0-1,0 0,0 0,3 0,3 0,1-1,-1-1,1 1,-1-2,0 0,0 0,1 0,-1-1,-1-1,1 0,0 0,-1-1,0 0,0-1,-1 1,1-2,-1 1,-1-1,1-1,-1 1,0-1,-1-1,0 1,0-1,-1 0,0 0,-1 0,0-1,0 0,-1 0,0 0,-1 0,0 0,0 0,-1-8,-1 13,1 1,-2-1,1 1,0 0,-1-1,0 1,0 0,0-1,-1 1,1 0,-1 0,0 0,0 0,0 0,-1 1,1-1,-1 0,0 1,0 0,0 0,-1 0,1 0,-1 1,0-1,1 1,-1 0,0 0,0 0,0 0,-1 1,1 0,-4-1,1 0,0 1,0 0,-1 0,1 1,0 0,0 0,0 1,0 0,0 0,0 0,0 1,0 0,0 1,0 0,1 0,-1 0,1 0,0 1,0 0,-1 2,-11 11,2-3</inkml:trace>
  <inkml:trace contextRef="#ctx0" brushRef="#br0" timeOffset="4359.972">1439 678,'-5'2,"1"0,-1 1,1-1,-1 1,1 0,0 0,0 0,0 1,1 0,-1-1,1 1,0 0,0 1,-2 2,0 0,-118 183,61-88,50-84</inkml:trace>
  <inkml:trace contextRef="#ctx0" brushRef="#br0" timeOffset="4629.711">1129 650,'30'39,"1"-1,2-1,2-1,6 2,80 78,-89-92,-15-16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6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0,'53'82,"-34"-33,-2 1,-2 0,-3 0,-1 2,-3-1,-3 1,-1 6,6 31,-3-27,-2 2,4-1,2-1,2 0,4 0,3 1,-20-62,0-1,0 1,0 0,0 0,0-1,0 1,0 0,0 0,0-1,1 1,-1 0,0-1,0 1,1 0,-1-1,1 1,-1 0,0-1,1 1,-1-1,1 1,0-1,-1 1,1-1,-1 1,1-1,0 0,-1 1,1-1,0 0,-1 1,1-1,0 0,0 0,-1 0,1 0,0 0,-1 0,1 0,0 0,0 0,-1 0,1 0,0 0,0 0,-1-1,1 1,0 0,-1 0,1-1,0 1,-1-1,1 1,0-1,-1 1,1-1,-1 1,1-1,-1 1,23-43,48-268,9-34,-66 185,-16 201,1-18</inkml:trace>
  <inkml:trace contextRef="#ctx0" brushRef="#br0" timeOffset="342.039">678 762,'-7'26,"1"-12,1 0,0 0,1 0,1 0,0 1,1 0,1-1,0 1,1 0,0 0,1 0,1-1,1 1,0-1,4 12,-6-23,1 0,0 0,0 0,0 0,0 0,0-1,1 1,-1-1,1 0,0 0,0 0,0 0,-1 0,2 0,-1-1,0 1,0-1,0 0,1 0,-1 0,1-1,-1 1,0-1,1 0,-1 0,1 0,-1 0,1 0,-1-1,0 0,1 0,-1 0,0 0,1 0,2-2,104-67,-105 68,0-1,-1 0,1 0,-1 0,1-1,-1 0,0 0,-1 0,1 0,-1 0,1-1,-1 1,0-1,-1 0,0 0,1 0,-1 0,-1-1,1 1,-1 0,0-1,0 1,-1-1,1 0,-1 1,-1-1,1 1,-1-1,0 1,0-1,0 1,-1 0,0 0,0-1,0 1,-2-3,-4 0,0 1,-1 0,1 0,-1 0,-1 1,1 1,-1 0,0 0,0 1,-1 0,1 0,-1 1,0 1,1 0,-1 1,0-1,0 2,-4 0,6 1,0 0,0 1,0 0,1 0,-1 1,1 0,0 1,0-1,0 2,0-1,1 1,0 0,-6 5,-11 11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2:32.0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786 116,'-9'-9,"0"1,-1 0,-1 0,1 1,-1 1,0 0,-1 0,0 1,1 0,-1 1,-1 1,1 0,-1 0,1 1,-1 1,0 0,1 1,-1 0,0 1,0 0,1 1,-1 1,1 0,0 1,-7 2,-233 125,234-119,0 1,1 0,0 2,2 0,0 0,0 2,1 0,1 0,1 1,1 1,0 0,2 0,0 1,1 1,-1 4,7-20,0 0,1 0,-1 0,1 1,0-1,1 0,-1 0,1 1,0-1,1 0,-1 1,1-1,0 0,0 0,0 1,1-1,0 0,0-1,0 1,1 0,0 0,-1-1,2 0,-1 1,0-1,1 0,0-1,0 1,0-1,0 0,0 0,1 0,0 0,-1-1,1 0,0 0,4 2,16-4,0-1,-1 0,1-2,-1-1,0-1,0-1,0-1,-1-1,0-1,0-1,-1-1,0-1,-1 0,-1-2,0-1,9-9,1 3,-2-1,0-1,-1-2,-2 0,-1-2,-1-1,-1-1,-1 0,-2-2,-1 0,0-5,-10 21,-1 0,0 0,-2-1,0 0,0 0,-2 0,0-1,0-11,-3 29,0-1,-1 1,1-1,0 0,-1 1,1-1,-1 0,1 1,-1-1,1 0,-1 1,1-1,-1 0,1 0,-1 0,1 0,-1 0,1 1,-1-1,0 0,1 0,-1 0,1 0,-1 0,1-1,-1 1,1 0,-1 0,0 0,1 0,-1-1,1 1,-1 0,1 0,0-1,-1 1,1 0,-1-1,1 1,-1-1,1 1,0-1,-11 192,13-135,53 266,-47-271,-2-33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1,'-26'10,"0"2,2 0,-1 1,2 2,-1 1,2 0,0 2,2 0,0 1,0 2,-2 4,13-10,1 1,0 0,1 0,1 0,0 1,1 0,1 0,1 0,0 1,1-1,1 1,1-1,0 1,2-1,0 1,0-1,5 14,-6-20,1-1,1 1,-1 0,2-1,-1 1,2-1,-1 0,1 0,1-1,0 1,0-1,1 0,0-1,0 0,1 0,0 0,0-1,1 0,0-1,0 0,1-1,0 1,0-2,0 1,0-2,1 1,-1-1,10 1,-8-4,-1 0,1 0,0-2,0 1,-1-1,1-1,-1 0,0-1,0 0,0 0,0-1,-1-1,1 0,-2 0,6-5,19-10,-5 4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0,'-38'29,"1"0,1 3,2 0,1 3,2 0,1 2,2 2,2 0,-9 19,31-52,-1 0,1 1,0 0,1 0,-1 0,1 0,1 1,0-1,0 1,0 0,1-1,0 1,0 0,1 0,0 0,0 0,1-1,0 1,1 0,-1-1,2 1,-1 0,1-1,0 0,0 0,1 0,0 0,0-1,1 1,0-1,0 0,3 3,-1-5,0 0,1 0,-1-1,1 1,-1-2,1 1,0-1,0-1,0 1,0-1,0-1,1 1,-1-1,0-1,0 0,0 0,0 0,0-1,0 0,0-1,0 0,-1 0,1 0,-1-1,0 0,0-1,-1 1,2-2,8-4,-1-1,0 0,0-1,-1-1,-1 0,0-1,-1 0,0-1,-1-1,-1 1,-1-2,0 1,-1-1,0-1,-2 0,0 1,-1-2,-1 1,0-4,-2 16,-1 0,0-1,0 1,-1 0,0 0,0 0,0-1,-1 1,0 0,0 0,0 0,-1 0,0 0,0 0,-1 0,0 1,0-1,0 1,0 0,-1 0,0 0,0 0,0 1,-1-1,1 1,-1 0,0 1,0-1,0 1,-1 0,1 0,-3 0,-3 0,0 2,0-1,-1 1,1 1,0 0,-1 1,1 0,0 0,-1 2,1-1,0 1,1 1,-1 0,1 0,-1 1,1 1,-11 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2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2,'-15'-1,"0"0,0 1,-1 1,1 0,0 1,0 0,1 2,-1-1,0 2,1 0,0 1,0 0,1 1,0 0,0 1,0 1,1 0,0 1,1 0,-3 4,12-11,1 0,-1 0,0 0,1 0,0 0,0 1,0-1,0 0,0 1,1-1,-1 1,1-1,0 0,0 1,0-1,1 1,-1-1,1 1,0-1,0 0,0 1,0-1,1 0,-1 0,1 0,0 0,0 0,0 0,0-1,0 1,1-1,-1 1,1-1,-1 0,1 0,0 0,0 0,0 0,0-1,0 1,2-1,66 30,54 34,-123-64,0 0,-1 1,1-1,0 1,-1-1,1 1,-1 0,1 0,-1-1,0 1,0 0,0 0,0 0,0 0,0 0,-1 1,1-1,0 0,-1 0,0 0,0 1,0-1,0 0,0 0,0 1,0-1,-1 0,1 0,-1 0,1 0,-1 0,0 1,0-1,0 0,0-1,0 1,-1 0,1 0,0 0,-1-1,-1 2,-81 52,54-44,0-1,-1-2,0-1,-1-1,1-2,-19 0,25-4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680 0,'-121'111,"96"-83,1 1,-1-1,-2-1,0-1,-2-1,0-1,-2-2,0-1,-2-2,0-1,-25 9,-78 17,134-44,0 0,0 0,0-1,0 1,0 0,0 0,0-1,0 0,0 1,0-1,0 0,0 0,1 0,-1 0,0 0,1 0,-1 0,1-1,-1 1,1-1,-1 1,1-1,0 1,0-1,0 0,0 1,0-1,0 0,0 0,1 0,-1 0,1 0,-1 0,1 0,0 0,0 0,0 0,0-2,10-79,-1 64,1 0,0 1,2 1,0 0,1 0,0 1,1 1,1 0,1 1,0 1,7-4,9-11,-29 25,0 1,1-1,-1 1,0-1,1 1,-1 0,1 0,-1 1,1-1,0 1,0 0,0 0,0 0,0 0,0 1,0-1,0 1,0 0,0 0,0 1,0-1,0 1,0 0,0 0,0 0,0 1,0-1,-1 1,1 0,-1 0,1 0,-1 1,0-1,0 1,0 0,0 0,0 0,-1 0,2 2,95 157,-77-130,-10-13,0 0,1-1,0-1,2 0,0-1,1-1,0 0,1-1,6 3,0-6</inkml:trace>
  <inkml:trace contextRef="#ctx0" brushRef="#br0" timeOffset="319.449">934 367,'-2'7,"0"1,0-1,1 1,0-1,0 1,1-1,0 1,0 0,1-1,0 1,0-1,1 1,0-1,0 0,0 0,1 0,0 0,1 0,0 0,0-1,0 0,1 0,0 0,0 0,0-1,4 4,-2-9,-1 1,1-1,-1 0,0-1,1 0,-1 0,1 0,-1 0,0-1,0 0,0-1,0 1,0-1,0 0,-1-1,0 1,1-1,-1 0,0-1,-1 1,1-1,-1 0,3-4,-3 6,-1 0,1 0,-1 0,1 0,-1-1,0 1,-1-1,1 0,-1 0,1 0,-1 0,0 0,-1 0,1-1,-1 1,0-1,0 1,0-1,0 1,-1-1,0 0,0 1,0-1,-1 1,1-1,-1 0,0 1,-1-1,1 1,-1 0,0-1,0 1,0 0,0 0,-1 0,1 1,-1-1,0 0,-1 1,1 0,-1-1,-2 1,-1 1,0-1,1 1,-1 0,0 1,0 0,-1 0,1 0,0 1,0 0,0 0,0 1,0 0,0 0,0 1,0 0,0 0,0 1,1-1,-1 1,1 1,0-1,0 1,-3 2,-16 12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675 565,'-16'-5,"-1"1,0 0,-1 1,1 1,0 1,-1 1,1 0,-1 1,1 1,0 0,0 1,-1 2,-208 69,108-18,119-56,-1 0,1 0,0 1,-1-1,1 0,0 1,-1-1,1 0,-1 1,1-1,-1 1,1-1,-1 1,1-1,-1 1,1-1,-1 1,1 0,-1-1,0 1,0-1,1 1,-1 0,0-1,0 1,0 0,1 0,-1-1,0 1,0 0,0-1,0 1,0 0,-1 0,1-1,0 1,0 0,0-1,-1 1,1 0,0-1,0 1,-1-1,1 1,-1 0,1-1,-1 1,1-1,-1 1,1-1,-1 1,1-1,-1 0,1 1,-1-1,0 0,1 1,-1-1,0 0,1 0,-1 1,0-1,1 0,-1 0,0 0,0 0,57 13,112 0,-153-10,-13-3,0-1,1 1,-1 0,0 0,1 0,-1 0,0 0,1 1,-1-1,0 1,0-1,1 1,-1 0,0 0,0 0,0 0,0 0,0 1,0-1,0 0,-1 1,1-1,0 1,-1 0,1 0,-1 0,0 0,1 0,-1 0,0 0,0 0,0 0,-1 0,1 0,-1 1,1-1,-1 0,1 1,-1-1,0 0,0 0,-1 3,-7 7,0 1,-1-2,0 1,-1-1,-1-1,0 1,0-2,-1 0,-9 6,9-6,-6 5,-12 7,0 1,1 2,2 1,0 1,2 1,1 1,1 2,-5 10,25-37,1 0,-1 1,1-1,0 1,0-1,1 1,-1 0,1-1,0 1,0 0,0 0,0 0,1 0,-1 0,1 0,0 0,1 0,-1 0,0 0,1 0,0 0,0 0,0-1,1 1,-1 0,1-1,0 1,0-1,0 1,0-1,1 0,0 0,-1 0,1 0,1 1,10 2,1 0,0 0,0-1,0-1,1-1,-1 0,1-1,0-1,0 0,0-1,0-1,-1 0,1-1,0-1,-1 0,3-1,-14 4,1 0,-1 0,0-1,0 1,0-1,0 0,0-1,0 1,0-1,0 1,0-1,0 0,-1 0,1-1,-1 1,0-1,1 0,-1 0,0 0,-1 0,1 0,-1-1,1 1,-1-1,0 0,0 1,-1-1,1 0,0-3,1-14</inkml:trace>
  <inkml:trace contextRef="#ctx0" brushRef="#br0" timeOffset="401.671">393 1,'-7'28,"1"1,2 0,1 1,1-1,2 0,1 1,2 13,2 55,-5-1,-4 1,-4-1,-4 0,-17 57,-14 122,9 141,7-158,10-188,19-61,2-14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129 368,'-14'33,"-6"17,-3-1,2-4,5-4,4-5,5-4,-1-7,0-8</inkml:trace>
  <inkml:trace contextRef="#ctx0" brushRef="#br0" timeOffset="531.252">354 706,'160'-343,"-149"323,-9 15,0-1,1 1,-1 0,1 0,0 0,1 0,-1 1,1-1,0 1,0 0,1 0,-1 1,1-1,4-2,-8 7,1 0,0-1,0 1,-1 0,1 0,0 0,-1 0,1 1,-1-1,1 0,-1 1,0-1,0 1,1-1,-1 1,0-1,0 1,-1 0,1 0,0-1,0 1,-1 0,1 0,-1 0,0 0,0 0,1 0,-1 0,0-1,-1 1,1 0,0 0,0 0,-1 2,1-2,-1 56,0-47,0 0,1 0,0 0,0 0,1 0,1-1,0 1,0 0,1 0,1-1,-1 0,4 5,-6-13,1 0,-1 0,1 1,0-1,0 0,-1-1,2 1,-1 0,0 0,0-1,0 0,1 1,-1-1,1 0,-1 0,1 0,-1 0,1-1,0 1,-1-1,1 1,0-1,0 0,-1 0,1-1,0 1,-1 0,1-1,0 1,-1-1,1 0,-1 0,1 0,-1 0,1-1,1 0,77-67,-48 22,-1-1,-2-2,13-33,-42 80,3-2,0-1,-1 1,0-1,0 0,-1 0,0 0,0-1,0 1,-1 0,0-1,0 1,0-1,-1 1,0-1,0 1,-1-1,0 1,0-2,-5 2</inkml:trace>
  <inkml:trace contextRef="#ctx0" brushRef="#br0" timeOffset="1138.499">1766 1,'-123'208,"90"-161,-2-2,-3 0,-1-3,-2-1,-18 12,52-45,1-2,-1 1,-1-1,1 0,-1 0,0 0,0-2,0 1,-1-1,0 0,0 0,0-1,0 0,0-1,-1 0,1-1,-1 0,0 0,1-1,-1 0,1-1,-1 0,-6-2,13 2,0-1,0 0,0 0,1 0,-1-1,1 1,-1-1,1 1,0-1,0 0,0 0,0 0,1 0,-1 0,1 0,-1 0,1-1,0 1,1 0,-1-1,1 1,-1-1,1 1,0-1,0 1,0-1,1 1,-1-1,1 0,30-101,-30 100,6-13,1-1,0 1,1 0,1 1,1 0,0 0,1 1,1 1,1 0,12-10,-24 23,0 1,0-1,1 1,-1-1,0 1,1 0,-1 0,1 0,0 0,-1 1,1-1,-1 1,1 0,0-1,0 1,-1 0,1 1,0-1,-1 0,1 1,0 0,-1-1,1 1,-1 0,1 0,-1 0,0 1,1-1,-1 1,0-1,0 1,0 0,0 0,0 0,0 0,0 1,55 86,-56-87,13 30,2-1,1-1,2 0,0-1,2-1,2-1,0-1,2-1,0-1,2-1,35 15,-49-36</inkml:trace>
  <inkml:trace contextRef="#ctx0" brushRef="#br0" timeOffset="1433.49">1935 509,'-6'9,"0"1,0 1,1-1,0 1,1 0,0 0,1 0,0 0,1 1,0-1,1 1,0-1,1 1,0 0,1-1,0 1,1 0,1-1,0 2,-2-11,0 0,1 0,-1 0,0 0,1-1,0 1,-1 0,1-1,0 1,0-1,0 0,0 0,0 0,0 0,0 0,0 0,1 0,-1-1,0 1,1-1,-1 1,0-1,0 0,1 0,-1 0,0 0,1-1,-1 1,0-1,1 1,-1-1,0 0,0 0,1 0,69-44,-66 41,-1 0,0-1,0 1,0-1,-1 0,1-1,-1 1,-1-1,1 1,-1-1,0-1,0 1,0 0,-1 0,0-1,-1 0,1 1,-1-1,-1 0,1 1,-1-1,0 0,0 0,-1 1,0-1,-1 0,1 1,-1-1,0 1,-1-1,-1-2,0 5,-1 0,-1 0,1 0,-1 1,1 0,-1 0,0 0,0 0,0 1,-1 0,1 1,0-1,-1 1,1 1,-1-1,1 1,-1 0,0 0,-3 1,-16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91,'-14'49,"2"1,2 1,2-1,3 2,2-1,2 0,2 1,3-1,2 0,5 16,59 178,-70-243,0 0,1 0,-1 0,1 0,-1 1,1-1,0 0,-1 0,1 0,0 0,0 0,1 0,-1-1,0 1,1 0,-1 0,1-1,-1 1,1-1,0 0,0 1,-1-1,1 0,0 0,0 0,0 0,0 0,1-1,-1 1,0-1,0 1,0-1,0 0,1 0,-1 0,0 0,0 0,1 0,-1-1,0 1,0-1,0 1,0-1,0 0,0 0,0 0,2-1,6-11,1 0,-2 0,0-1,0 0,-1-1,-1 0,-1-1,0 1,-1-1,0 0,-1-2,10-26,177-472,-83 314,-93 190,-12 17</inkml:trace>
  <inkml:trace contextRef="#ctx0" brushRef="#br0" timeOffset="331.727">590 797,'-2'5,"0"0,0 1,1-1,0 1,0-1,0 1,1 0,0-1,0 1,0-1,1 1,0-1,0 1,0-1,1 1,0-1,0 0,0 0,1 0,-1 0,1 0,0 0,1-1,-1 1,1-1,0 0,0 0,0-1,1 1,-1-1,1 0,0 0,0 0,0-1,0 1,4 0,0-2,0 0,0-1,-1 0,1 0,0-1,0 0,-1-1,1 0,-1 0,1-1,-1 0,0 0,0-1,0 0,-1-1,1 0,-1 0,0 0,-1-1,1 0,-1 0,0-1,0 1,-1-1,0-1,0 1,-1-1,0 1,0-1,-1-1,0 1,-1 0,1-1,-2 1,1-1,-1 0,0-6,-3 11,0-1,-1 1,1-1,-1 1,0 0,0 0,-1 0,1 0,-1 1,0-1,1 1,-2 0,1 0,0 1,0-1,-1 1,0 0,1 0,-1 0,0 1,0 0,0 0,0 0,0 0,0 1,0 0,0 0,0 0,0 1,0-1,0 1,0 0,-1 1,0-2,-25 1</inkml:trace>
  <inkml:trace contextRef="#ctx0" brushRef="#br0" timeOffset="1313.159">1323 345,'59'-61,"-90"69,21-3,-14 6,0 0,1 2,0 1,1 1,0 0,1 2,1 0,-13 16,31-30,-1 1,1-1,-1 1,1 0,1 0,-1 0,0 0,1 0,0 0,0 0,0 0,0 0,1 1,0-1,-1 0,2 1,-1-1,0 0,1 0,0 1,0-1,0 0,1 0,-1 0,1 0,0 0,0 0,0-1,0 1,1-1,0 1,0-1,0 0,0 0,0 0,0-1,1 1,-1-1,1 0,2 1,206 83,-208-83,-2 0,1 0,0 0,-1 0,1 1,-1-1,0 1,0 0,0-1,-1 1,1 0,-1 0,0 0,0 0,-1 0,1 1,-1-1,0 0,0 0,0 0,0 0,-1 1,0-1,0 0,0 0,0 0,0 0,-1-1,0 1,0 0,0-1,0 1,-1-1,1 1,-1-1,0 0,0 0,0 0,0-1,0 1,-1-1,1 0,-1 0,-1 1,-20 14,-1 0,0-2,-1-1,0-1,-1-1,0-2,-10 2,38-12,0-1,0 1,0 0,0-1,0 1,0-1,0 1,0-1,0 1,0-1,0 1,0-1,0 1,0-1,0 1,0-1,0 1,0-1,-1 1,1-1,0 1,0 0,-1-1,1 1,0-1,-1 1,1 0,0-1,-1 1,1 0,-1 0,1-1,0 1,-1 0,1 0,-1-1,1 1,-1 0,1 0,-1 0,1 0,-1 0,1 0,-1 0,1 0,-1 0,1 0,0 0,-1 0,1 0,-1 0,1 0,-1 0,1 1,-1-1,1 0,-1 0,1 1,0-1,-1 0,1 0,-1 1,1-1,0 0,-1 1,1-1,11-9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7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1 170,'26'255,"28"119,-26-237,-28-138,1 1,-1-1,1 1,-1-1,0 1,1 0,-1-1,1 1,-1 0,1-1,-1 1,1 0,0-1,-1 1,1 0,-1 0,1 0,-1 0,1 0,0 0,-1 0,1 0,-1 0,1 0,0 0,-1 0,1 0,-1 0,1 0,0 0,-1 1,1-1,-1 0,1 0,-1 1,1-1,-1 1,1-1,-1 0,1 1,-1-1,0 1,1-1,-1 1,0-1,1 1,-1-1,0 1,0-1,1 1,-1-1,0 1,0 0,0-1,0 1,0-1,0 1,0 0,0-1,0 1,0-1,0 1,0 0,0-1,0 1,17-48,76-327,21 9,-73 205,-41 159</inkml:trace>
  <inkml:trace contextRef="#ctx0" brushRef="#br0" timeOffset="355.751">565 707,'-4'9,"1"1,0 0,0 0,1 1,1-1,0 0,0 1,1-1,0 1,0-1,1 1,1-1,0 0,0 1,1-1,1-1,-1 1,2 1,-4-9,0-1,0 1,0-1,0 0,0 1,1-1,-1 0,0 0,1 0,-1 0,0 0,1 0,0 0,-1 0,1 0,-1-1,1 1,0-1,-1 1,1-1,0 0,0 1,-1-1,1 0,0 0,0 0,-1-1,1 1,0 0,0-1,-1 1,1-1,0 1,-1-1,1 0,-1 0,2-1,50-46,-47 41,-1 4,-1 0,1-1,-1 0,0 0,-1 0,1 0,-1-1,1 1,-1-1,-1 0,1 0,-1 0,0 0,0-1,0 1,-1 0,1-1,-2 1,1-1,0 0,-1 1,0-1,-1 1,1-1,-1 1,0-1,0 1,-1-1,1 1,-1 0,0-1,-1 1,1 0,-1 1,0-1,-1 0,1 1,-3-3,1 3,-1 0,1 1,-1 0,0 0,0 1,0-1,0 1,0 0,0 1,-1 0,1 0,-1 0,1 1,0-1,-1 2,1-1,-1 1,1 0,0 0,-1 1,1-1,0 2,0-1,0 1,0-1,1 2,-1-1,1 1,0-1,0 1,0 1,0-1,1 1,-4 4,-5 7</inkml:trace>
  <inkml:trace contextRef="#ctx0" brushRef="#br0" timeOffset="1084.311">1045 622,'-9'11,"1"-1,0 1,1 1,0-1,1 1,0 0,1 1,0 0,1-1,0 1,1 1,1-1,0 0,0 8,2-18,0-1,1 0,-1 0,0 1,1-1,-1 0,1 0,0 0,-1 0,1 0,0 0,0 0,1 0,-1 0,0 0,1 0,-1 0,1-1,-1 1,1-1,0 1,-1-1,1 0,0 0,0 0,0 0,0 0,0 0,1 0,-1 0,0-1,0 1,0-1,1 0,-1 0,0 0,0 0,1 0,-1 0,0 0,0-1,1 1,-1-1,0 0,0 0,0 0,0 0,0 0,0 0,0 0,0 0,-1-1,1 1,0-1,-1 0,1 1,-1-1,2-1,105-151,-107 152,0 0,1 0,-1 1,1-1,-1 0,1 1,0-1,0 1,0 0,0-1,0 1,0 0,0 0,0 0,0 1,0-1,0 0,1 1,-1 0,0-1,1 1,-1 0,0 0,0 0,1 0,-1 1,0-1,0 1,1-1,-1 1,0 0,0 0,0 0,0 0,0 0,0 0,0 1,0-1,0 1,-1-1,1 1,-1-1,1 1,-1 0,0 0,1 0,-1 0,0 0,0 0,0 0,-1 0,1 1,0-1,3 21,-1 0,-1 0,-1 0,-1 0,-1 0,-1 7,-1 35,1-23,-2 1,-1-1,-2-1,-2 1,-2-1,-2-1,-1 0,-2-1,-2 0,-2-1,-1-2,-10 12,-20-1,49-47,1 1,0 0,-1 0,1-1,-1 1,1-1,-1 0,1 1,-1-1,1 0,-1 0,1 0,-1 0,1 0,-1 0,0 0,1 0,-1-1,1 1,-1 0,1-1,0 0,-1 1,1-1,-1 0,1 0,0 0,0 1,0-1,-1-1,1 1,0 0,0 0,0 0,0 0,1-1,-1 1,0-1,1 1,-1 0,0-1,1 0,-2-8,1-1,0 0,0 0,2 0,-1 1,1-1,1 0,0 0,0 1,1-1,0 1,1 0,1-1,23-69,4 1,3 2,31-47,-50 95,-3 4</inkml:trace>
  <inkml:trace contextRef="#ctx0" brushRef="#br0" timeOffset="1451.158">1524 424,'29'-5,"14"-1,10 0,0 1,-4-3,-1 0,-3 1,-5 1,-4 3,-4-4,-2 0,-2 0,0 2,-6 7,-6 7,-6 3</inkml:trace>
  <inkml:trace contextRef="#ctx0" brushRef="#br0" timeOffset="1688.36">1666 622,'24'10,"12"3,11-6,1-4,-3-2,-3-1,-5-2,-4-4,-2-1,-7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4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6493 1352,'33'0,"21"0,6 0,-2 0,-7 0,-1 0,-6 0,-5 0,-4 0,-3 0,2 0,0 4,0 3,-2-1,-1-2,-6 0</inkml:trace>
  <inkml:trace contextRef="#ctx0" brushRef="#br0" timeOffset="1">7762 1436,'33'5,"17"1,-1 0</inkml:trace>
  <inkml:trace contextRef="#ctx0" brushRef="#br0" timeOffset="-4707.054">1 985,'1'377,"25"-170,4 87,-1 100,-3-129,4 42,-31 194,29-305,-16-27,-8-155,-1 0,-1 1,0-1,-1 0,0 1,-1-1,-1 1,0-1,-1 0,-1 1,0-4,1 0,0-1,1 1,0 0,0 0,1-1,0 1,1 0,1 0,0 0,1 5,61 255,-48-16,8-91,-23-160,0-1,0 1,1 0,0-1,0 0,0 1,0-1,0 0,1 0,-1 0,1 0,0-1,0 1,0-1,0 1,0-1,1 0,-1 0,1-1,-1 1,1-1,0 0,0 1,-1-2,1 1,0 0,0-1,0 0,114-7,330-76,-141 36,-184 37,1 6,37 7,-11-1,103-13,54-24,-71 12,-11 5,-28-8,1 15,-150 3,-1 3,2 1,-1 3,18 3,88-4,56-26,129-1,-2 29,-162-26,-80 25,88-10,27-4,-83 12,71-25,395 29,-542-6,-33-2</inkml:trace>
  <inkml:trace contextRef="#ctx0" brushRef="#br0" timeOffset="-1566.974">311 4682,'4'-1,"-1"-1,0 1,0-1,0 1,0-1,0 0,0 0,-1-1,1 1,0 0,-1-1,0 0,0 1,0-1,0 0,0 0,0 0,0-3,4-3,138-193,-69 81,-65 104,0 2</inkml:trace>
  <inkml:trace contextRef="#ctx0" brushRef="#br0" timeOffset="-1268.858">989 3751,'14'-29,"10"-10,1-2,0 5,2 4,-4 3,-2 6,1 2,-3 5</inkml:trace>
  <inkml:trace contextRef="#ctx0" brushRef="#br0" timeOffset="-1021.633">1638 3044,'34'-28,"10"-15,4 0,-8 2,-5 9,-8 9</inkml:trace>
  <inkml:trace contextRef="#ctx0" brushRef="#br0" timeOffset="-872.115">2400 2480,'33'-33,"12"-12</inkml:trace>
  <inkml:trace contextRef="#ctx0" brushRef="#br0" timeOffset="-684.085">3274 2000,'34'-24,"16"-8,4-3,2-1,-3 7,-6 2,-6 7,-10 6</inkml:trace>
  <inkml:trace contextRef="#ctx0" brushRef="#br0" timeOffset="-433.283">4121 1662,'39'-14,"17"-6,4 2,-4-2,-6 3,-7 5,-10 4</inkml:trace>
  <inkml:trace contextRef="#ctx0" brushRef="#br0" timeOffset="-432.283">4940 1408,'33'-5,"17"-1,4 0,-3 1,-4-4,-6 1,-5 1,-9 1</inkml:trace>
  <inkml:trace contextRef="#ctx0" brushRef="#br0" timeOffset="-266.996">5730 1352,'33'0,"17"0,4 0,-3 0,-4-5,-6-2,-5 1,-4 1,-2 1,-2 2,-6 1</inkml:trace>
  <inkml:trace contextRef="#ctx0" brushRef="#br0" timeOffset="1049.305">8552 1606,'24'4,"8"7,3 2,-4-2</inkml:trace>
  <inkml:trace contextRef="#ctx0" brushRef="#br0" timeOffset="1396.149">9370 1944,'255'132,"-12"-28,-61-30,-20-13,-144-53</inkml:trace>
  <inkml:trace contextRef="#ctx0" brushRef="#br0" timeOffset="1664.795">10358 2396,'19'19,"7"11,3 1,2-1,0-5,-4-2,-3-4,-6-7</inkml:trace>
  <inkml:trace contextRef="#ctx0" brushRef="#br0" timeOffset="1927.453">10725 2650,'19'19,"12"7,0 3,-1-3,0-2,0-4,-6-6</inkml:trace>
  <inkml:trace contextRef="#ctx0" brushRef="#br0" timeOffset="1928.453">11262 3044,'0'0</inkml:trace>
  <inkml:trace contextRef="#ctx0" brushRef="#br0" timeOffset="2166.059">11601 3271</inkml:trace>
  <inkml:trace contextRef="#ctx0" brushRef="#br0" timeOffset="2167.059">12080 3665,'0'0</inkml:trace>
  <inkml:trace contextRef="#ctx0" brushRef="#br0" timeOffset="3746.71">6069 4286,'285'-1,"-95"-25,9 13,-128 5,-1 2,1 4,17 3,91-3,35-22,75-7,161-24,-116 24,-63 5,12-3,0 2,94-4,-95 4,75-3,83 2,-45 0,-122 17,-154 1,1 4,65 8,110-5,-42-23,490 25,-616-10,-109 4</inkml:trace>
  <inkml:trace contextRef="#ctx0" brushRef="#br0" timeOffset="6750.532">453 4512,'33'-58,"189"-280,-93 131,-61 98,39-82,74-64,-102 130,146-196,-165 239,-3-3,-4-3,11-30,103-147,-127 206,5-9,3 2,3 3,13-10,129-131,-181 190,0-1,-1 0,-1 0,0-1,-1 0,-1-1,0 0,-2 0,3-11,-9 28,0-1,-1 1,1 0,-1-1,1 1,0 0,-1-1,1 1,-1 0,1-1,-1 1,1 0,-1 0,0 0,1 0,-1-1,1 1,-1 0,1 0,-1 0,1 0,-1 0,0 0,1 1,-1-1,1 0,-1 0,1 0,-1 0,1 1,-1-1,1 0,-1 0,1 1,-1-1,1 0,-1 1,1-1,0 1,-1-1,1 0,0 1,-1-1,1 1,0-1,-1 1,1-1,0 1,0-1,0 1,0 0,-1-1,1 1,0-1,0 1,0-1,0 1,0-1,0 1,1 0,-1-1,0 1,0-1,-2 3,-11 11,-1-1,0 0,-1-1,0 0,-1-1,0-1,-1-1,-14 6,-309 81,339-96,0 0,1-1,-1 1,0 0,0 0,1 0,-1 0,0 1,0-1,1 0,-1 0,0 0,1 1,-1-1,0 0,1 0,-1 1,0-1,1 1,-1-1,1 1,-1-1,0 1,1-1,-1 1,1-1,0 1,-1 0,1-1,-1 1,1 0,0-1,0 1,-1 0,1-1,0 1,0 0,0 0,0-1,0 1,0 0,0 0,0-1,0 1,0 0,0 0,0-1,1 1,-1 0,0-1,0 1,1 0,-1-1,1 1,-1 0,0-1,1 1,-1-1,1 1,0-1,-1 1,1-1,-1 1,1-1,0 1,-1-1,52 29,-44-25,12 5,14 6,-1 1,-1 1,-1 2,0 2,-1 0,-2 2,5 6,-28-24,0 0,0-1,0 1,0-1,1-1,-1 1,1-1,0 0,0 0,0 0,1-1,-1 0,2 0,-6-3,0-1,0 1,0-1,0 0,0 1,-1-1,1 0,-1 0,1 0,-1 0,0 0,0-1,0 1,0 0,0-1,0 1,0-1,-1 1,0 0,1-1,-1 1,0-1,0 1,0-1,0 1,-1-1,1 0,0 0,9-248,9-15,-18 242</inkml:trace>
  <inkml:trace contextRef="#ctx0" brushRef="#br0" timeOffset="7665.224">1215 1098,'-1'0,"0"-1,0 1,0 0,0-1,0 1,0-1,0 1,1-1,-1 0,0 1,0-1,1 0,-1 1,0-1,1 0,-1 0,1 0,-1 1,1-1,-1 0,1 0,-1 0,1 0,0 0,0 0,-1 0,1 0,0 0,0 0,0 0,0 0,0 0,0 0,1 0,-1 0,0 0,0 0,1 0,-1 0,1 0,-1 1,1-1,-1 0,1 0,-1 0,1 0,0 1,-1-1,1 0,0 1,0-1,-1 0,1 1,0-1,0 1,0 0,0-1,0 1,0 0,0-1,0 1,0 0,0 0,0 0,0 0,6 2,1 2,-1-1,0 1,0 0,0 1,-1-1,1 1,-1 0,0 1,-1 0,1 0,-1 0,-1 1,2 1,11 12,84 123,23 24,-124-166,1 0,-1 0,1 0,-1 0,1 0,0 0,-1 0,1 0,0 0,0 0,0-1,0 1,0 0,0 0,0-1,0 1,0-1,0 1,0-1,0 1,0-1,0 0,0 0,1 1,-1-1,0 0,0 0,0 0,0 0,1 0,-1-1,0 1,0 0,0 0,0-1,1 1,-1-1,0 1,0-1,0 1,0-1,0 0,0 1,-1-1,1 0,0 0,0 0,0 0,-1 0,1 0,0 0,-1 0,1 0,6-137,-9 90,0-527,2 575,0 0,-1 0,1-1,-1 1,1-1,0 1,-1 0,1-1,0 1,0-1,-1 1,1 0,0-1,0 1,0-1,0 1,-1-1,1 1,0-1,0 1,0-1,0 1,0-1,0 1,0-1,0 1,0-1,1 1,-1-1,0 1,0-1,0 1,1-1,-1 1,0 0,0-1,1 1,-1-1,0 1,1 0,-1-1,0 1,1 0,-1-1,1 1,-1 0,0 0,1-1,-1 1,1 0,-1 0,1 0,-1 0,1 0,-1-1,1 1,-1 0,1 0,-1 0,1 0,-1 0,1 1,-1-1,1 0,-1 0,1 0,-1 0,1 1,5 10</inkml:trace>
  <inkml:trace contextRef="#ctx0" brushRef="#br0" timeOffset="8002.506">2062 928,'0'8,"0"0,1 0,1 0,-1-1,1 1,0 0,1-1,0 1,0-1,0 0,1 0,0 0,1-1,0 2,-3-6,1 1,-1-1,0 0,1 1,-1-1,1-1,0 1,-1 0,1 0,0-1,0 0,0 1,0-1,0 0,1-1,-1 1,0-1,0 1,1-1,-1 0,0 0,0 0,1-1,-1 1,0-1,0 1,0-1,0 0,0-1,0 1,0 0,0-1,0 0,0 1,0-2,3-2,0 0,0-1,-1 0,0 0,0 0,0-1,-1 1,0-1,0 0,-1-1,0 1,0 0,-1-1,0 0,0 1,-1-1,0 0,0 0,-1 0,0 0,0 0,-1 0,0 1,0-1,-1 0,0 0,-1-3,-1 8,0-1,0 1,0 0,0 0,0 1,0-1,-1 1,1 0,-1 0,0 0,0 1,1-1,-1 1,0 0,0 1,0-1,0 1,0 0,0 0,0 1,0-1,0 1,0 0,0 1,0-1,0 1,1 0,-1 0,1 1,-1-1,1 1,0 0,0 0,-1 1,-14 7</inkml:trace>
  <inkml:trace contextRef="#ctx0" brushRef="#br0" timeOffset="8517.702">848 646,'286'-214,"-270"203,0 1,2 1,-1 0,1 1,0 0,1 2,6-1,-24 6,0 2,0-1,1 0,-1 0,0 0,1 0,-1 0,0 0,0 0,1 0,-1 0,0-1,0 1,1 0,-1-1,0 1,0-1,0 0,0 1,0-1,0 0,0 1,0-1,0 0,0 0,0 0,0 0,0 0,-1 0,1 0,0 0,-1-1,1 1,-1 0,1 0,-1 0,0-1,0 1,1 0,-1 0,0-1,0 1,0 0,0-1,0 1,-1 0,1 0,0-1,-1 1,1 0,-1-1,-132-117,126 112,0 1,0-1,1 0,0 0,0-1,1 0,0 0,0 0,1-1,0 0,0 1,1-1,1-1,-1 1,1 0,1 0,0-1,0 1,1-1,0-1,5-14</inkml:trace>
  <inkml:trace contextRef="#ctx0" brushRef="#br0" timeOffset="29557.394">1722 3722,'-3'14,"0"0,-2 0,0 0,0 0,-2-1,1 0,-2 0,0-1,0 0,-1 0,0-1,-1 0,-1-1,1 0,-2 0,1-1,-1-1,-12 7,19-12,-9 10,-1-1,-1-1,0 0,-1-1,0-1,-1 0,0-2,0 0,0-1,-11 2,26-7,1-1,-1 1,0-1,0 0,0 0,0 0,1 0,-1 0,0-1,0 0,0 1,1-1,-1 0,0 0,1 0,-1 0,0-1,1 1,0-1,-1 0,1 0,0 1,0-1,0-1,0 1,0 0,1 0,-1-1,1 1,-1-1,1 1,0-1,0 0,0 1,0-1,1 0,-1 0,1 0,-1-3,0-1,1 1,1-1,-1 1,1-1,0 1,0-1,1 1,0 0,0 0,0 0,1 0,0 0,0 0,0 1,3-3,-4 3,0 0,1 0,0 0,0 0,1 1,-1 0,1-1,0 1,0 1,0-1,1 0,-1 1,1 0,0 0,0 0,0 1,0 0,1 0,-1 0,0 1,1-1,-1 1,1 0,0 1,-1 0,1-1,-1 2,1-1,0 1,-1 0,1 0,-1 0,1 1,-1 0,0 0,0 0,0 1,0-1,0 2,150 157,-95-109,-43-45</inkml:trace>
  <inkml:trace contextRef="#ctx0" brushRef="#br0" timeOffset="30242.768">1666 4512,'-5'0,"-1"-5,0-6,1-6,2-5,1-4,0-2,2-1,0 0,0-1,0 6</inkml:trace>
  <inkml:trace contextRef="#ctx0" brushRef="#br0" timeOffset="30808.524">1496 3665,'0'-4,"-4"-3,-3-4,-3 0,-1-3,-4 0,2-1,-3 1,-2-2,-4-2,-3-4,-2-2,-1-3,5 0,5 3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2:32.5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 0,'0'5,"0"11,0 8,0 4,0 3,0 0,0 0,0 0,0-1,0-1,0 0,0-1,-4-4,-3-2,1-10,6-6,3-5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16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2,'-44'38,"38"-33,0 0,0 1,1 0,0 0,0 1,0-1,1 1,0 0,0 0,1 1,0-1,0 1,0 5,2-10,0 0,0-1,1 1,-1 0,1 0,0 0,0 0,0 0,0 0,1 0,-1 0,1-1,-1 1,1 0,0 0,0 0,0-1,1 1,-1-1,1 1,-1-1,1 1,0-1,0 0,0 0,0 0,0 0,1 0,-1 0,1-1,-1 1,1-1,-1 0,1 0,0 0,-1 0,1 0,1 0,9 0,1 0,-1-1,0-1,0 0,0-1,0 0,0-1,0-1,0 0,-1-1,0 0,0 0,0-1,6-5,47-44,-64 53,0 1,1-1,-1 0,0 0,0 0,-1 0,1 0,0 0,0 0,-1 0,0 0,1 0,-1 0,0 0,0 0,0 0,0 0,0 0,0 0,-1 0,1 0,-1 0,1 0,-1 0,0 0,0 0,0 0,0 0,0 0,0 1,-1-1,1 0,0 1,-1-1,0 1,1 0,-2-1,-6-5,1 1,-2 0,1 1,0 0,-1 1,0 0,0 0,-1 1,1 1,0-1,-1 2,0-1,1 2,-1-1,0 1,1 1,-1 0,-3 1,-12 4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38.0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85 425,'88'-23,"136"-12,-192 34,-5 0,0 0,0 2,-1 1,1 1,22 6,-19-2,0-2,0-2,0 0,0-2,1-1,-1-2,0 0,0-3,21-5,90-13,-87 14,1 2,0 3,0 3,46 4,2-1,123-19,-102-13,79 8,-40-12,-29 1,-133 33,-1 0,1 1,0-1,-1 0,1 0,-1 0,1 0,0 0,-1 0,1 0,-1 0,1 0,0 0,-1 0,1 0,-1 0,1 0,0 0,-1-1,1 1,-1 0,1 0,-1-1,1 1,-1 0,1-1,-1 1,1-1,-1 1,1-1,-1 1,0-1,1 1,-1-1,0 1,1-1,-1 1,0-1,0 1,0-1,1 0,-1 1,0-1,0 1,0-1,0 0,0 1,0-1,0 0,0 1,0-1,-1 1,1-1,0 0,0 1,0-1,-1 1,1-1,0 1,-1-1,-35-24,17 15,3-4,0 0,0-1,2 0,0-1,0 0,2-2,-7-10,19 27,0 1,0-1,-1 0,1 1,0-1,0 1,-1-1,1 1,0-1,-1 1,1-1,0 1,-1-1,1 1,-1-1,1 1,-1 0,1-1,-1 1,1 0,-1 0,0-1,1 1,-1 0,1 0,-1 0,1 0,-1-1,0 1,1 0,-1 0,0 0,1 0,-1 1,1-1,-1 0,0 0,1 0,-1 0,1 1,-1-1,1 0,-1 0,1 1,-1-1,1 0,-1 1,1-1,-1 1,1-1,-1 1,1-1,0 1,-1-1,1 1,0-1,0 1,-1-1,1 1,0-1,0 1,0 0,-13 38,-4 108,-26 81,-24-2,50-153,18-73,0 0,0 0,-1 1,1-1,0 0,0 0,0 0,0 0,0 0,-1 0,1-1,0 1,0 0,0 0,-1-1,1 1,0 0,0-1,-1 1,1-1,0 1,0-1,-1 1,1-1,-1 1,1-1,0 0,-1 1,1-1,-1 0,0 1,1-1,-1 0,0 0,1 0,-1 1,0-1,0-1,91-138,142-139,-141 182,-72 72,-20 25,0-1,0 1,0-1,0 1,0-1,0 1,0-1,0 1,0 0,0-1,0 1,0-1,0 1,-1-1,1 1,0-1,0 1,0 0,-1-1,1 1,0 0,-1-1,1 1,0 0,0-1,-1 1,1 0,-1-1,1 1,0 0,-1 0,1 0,-1-1,1 1,0 0,-1 0,1 0,-1 0,1 0,-1 0,1 0,-1 0,1 0,0 0,-1 0,1 0,-1 0,1 0,-1 0,1 0,-1 1,1-1,0 0,-1 0,1 0,-1 1,1-1,0 0,-1 1,1-1,0 0,-1 1,-257 22,148-11,-1-6,-94-6,77-1,-68 27,-127 5,107-15,-9 7,170-14,-1-3,0-3,0-1,-15-4,-2 1,-70 27,46-1,134-18,376-10,-32-48,235-39,-525 78,-66 7,0 1,1 1,0 1,0 2,-1 0,1 2,0 1,0 1,4 3,-1-2,1 0,0-3,1 0,-1-2,0-1,0-1,0-2,9-3,119-12,-319 32,-243 33,99-18,140-1,149-25,41-2,-7-1,180-22,91-12,-124-2,-142 29</inkml:trace>
  <inkml:trace contextRef="#ctx0" brushRef="#br0" timeOffset="864.115">2259 86,'-38'-61,"41"94,-3-9,0 1,-1-1,-1 0,-2 1,0-1,-1 0,-2-1,-4 10,-89 213,105-262,1-1,1 1,0 0,1 0,1 1,1 0,0 1,1 0,0 1,1 0,1 0,8-6,-4 6,-1-1,0 0,-1-1,-1-1,0 0,-1-1,-1-1,-5 7</inkml:trace>
  <inkml:trace contextRef="#ctx0" brushRef="#br0" timeOffset="1762.62">1 848,'18'56,"-2"-11,-2 1,-2 1,-3 0,-1 0,-2 3,7 309,5-206,-1-98,5-82,135-316,-17-7,-129 327,-1-1,-1 0,-1 0,-1-1,-2 0,0-1,-1 1,-1-14,-7 107,4-42</inkml:trace>
  <inkml:trace contextRef="#ctx0" brushRef="#br0" timeOffset="11504.236">622 1666,'0'0</inkml:trace>
  <inkml:trace contextRef="#ctx0" brushRef="#br0" timeOffset="14170.349">1327 1243,'1'-1,"-1"1,1-1,0 0,-1 1,1-1,-1 0,1 0,-1 0,1 1,-1-1,0 0,1 0,-1 0,0 0,0 0,1 0,-1 0,0 0,0 0,0 0,0 0,0 1,0-1,-1 0,1 0,0 0,0 0,-1 0,1 0,0 0,-1 0,1 1,-1-1,1 0,-1 0,0 1,1-1,-1 0,0 1,1-1,-1 0,0 1,0-1,0 1,1 0,-1-1,0 1,0-1,0 1,-45-16,34 18,-1-1,1 1,0 1,0 0,0 1,0 0,1 1,-1 0,1 1,1 0,-1 1,1 0,0 1,0 0,1 1,0-1,1 2,-3 2,-8 9,0 1,1 1,1 0,1 1,2 1,0 1,2 0,-10 27,18-42,1-1,0 2,1-1,0 0,0 0,1 1,1-1,0 1,0-1,1 0,1 1,0-1,0 0,1 0,1 0,0 0,0-1,1 1,0-1,1 0,0-1,1 1,7 7,-3-7,0-1,0-1,1 0,0 0,0-1,1-1,0 0,0-1,1 0,-1-1,1-1,0 0,0 0,0-2,0 0,0 0,1-1,-1-1,0-1,0 0,0 0,0-1,0-1,-1-1,1 0,-1 0,11-8,-13 5,0 0,-1-1,0 0,-1 0,0-1,0 0,-1-1,6-10,-8 12,4-4</inkml:trace>
  <inkml:trace contextRef="#ctx0" brushRef="#br0" timeOffset="14535.363">1723 1384,'-37'50,"18"-28,2 1,1 1,1 1,1 0,1 0,1 2,-9 26,20-48,0-1,0 0,1 1,-1-1,1 1,0-1,0 1,0 0,1-1,0 0,0 1,0-1,0 1,1-1,-1 0,1 0,0 0,1 0,-1 0,0 0,1-1,0 1,0-1,0 1,1-1,-1 0,1-1,-1 1,1-1,0 1,0-1,0 0,0 0,0-1,3 1,5 2,1 0,-1-1,1 0,0-1,0-1,0 0,0-1,0 0,0-1,0-1,12-2,-5 0,0 0,-1-2,0 0,0-1,0-1,-1-1,0 0,0-2,-1 0,-1 0,0-2,0 0,-2-1,1 0,-2-1,0-1,-1 0,0-1,-1 0,-2-1,1 0,-2 0,0-1,-2 0,0-1,1-4,-7 17,0 0,0 0,-1 0,1 0,-2 0,1 1,-1-1,0 0,0 1,-1 0,1-1,-2 1,1 0,-1 0,1 1,-2-1,1 1,-1 0,1 0,-1 0,-1 0,1 1,-1 0,1 0,-1 1,0 0,-1 0,1 0,0 0,-1 1,0 0,1 1,-1 0,0 0,0 0,0 1,0-1,0 2,1-1,-2 1,-4 1,0 0,1 1,-1 0,0 1,1 1,0-1,0 2,0-1,1 2,0-1,0 1,1 1,-1 0,1 1,-16 15</inkml:trace>
  <inkml:trace contextRef="#ctx0" brushRef="#br0" timeOffset="14940.3">2851 1130,'-81'22,"45"-15,1 2,0 2,1 1,0 1,1 2,1 1,0 2,-6 6,36-22,0 1,0 0,0-1,1 1,-1 0,1 0,-1 0,1 0,0 0,0 0,0 0,1 0,-1 1,1-1,0 0,0 0,0 1,0-1,0 0,1 0,-1 1,1-1,0 0,0 0,0 0,1 0,-1 0,1 0,-1 0,1-1,0 1,0 0,0-1,0 0,1 1,-1-1,1 0,-1 0,1 0,0-1,0 1,0-1,0 1,0-1,0 0,0 0,0-1,0 1,2 0,53 22,69 38,-123-58,-1 0,1 1,-1-1,0 0,0 1,0 0,0-1,-1 1,1 0,-1 1,0-1,0 0,-1 1,1-1,-1 1,0-1,0 1,-1-1,1 1,-1 0,0 0,0-1,0 1,-1 0,0-1,0 1,0-1,-1 1,-3 6,-2 0,1 0,-1 0,-1-1,0 0,-1 0,0-1,0 0,-1-1,0 0,0 0,-1-1,0-1,0 0,-4 2,2-1,-107 44,39-38,57-14</inkml:trace>
  <inkml:trace contextRef="#ctx0" brushRef="#br0" timeOffset="15653.849">3642 1102,'-209'335,"183"-303,-2 0,-1-2,-1-1,-2-1,0-2,-2-1,-27 14,47-29,0-1,-1-1,0 0,0-1,0-1,-1 0,0-1,-1-1,1 0,-1-1,14-3,0 0,0 0,-1 0,1 0,0-1,0 1,0-1,0 0,0 0,0 0,0 0,1-1,-1 1,0-1,1 1,-1-1,1 0,-1 0,1 0,0-1,0 1,0 0,0-1,0 1,0-1,1 0,-1 0,1 1,0-1,0 0,0 0,0 0,1 0,-1-2,4-107,2 91,2 0,1 1,0 0,2 0,0 1,1 0,1 1,1 0,0 1,1 1,1 0,1 0,14-10,-25 22,0 0,1 1,-1-1,0 1,1 1,0-1,0 1,0 0,0 0,0 0,0 1,0 0,0 0,1 1,-1 0,0 0,1 0,-1 1,0-1,0 2,1-1,-1 1,0 0,-1 0,1 1,0-1,0 1,-1 0,0 1,1 0,208 216,-114-137,-76-66</inkml:trace>
  <inkml:trace contextRef="#ctx0" brushRef="#br0" timeOffset="15999.572">3895 1582,'0'1,"-9"13,1 0,1 0,0 1,1 0,1 0,0 1,1-1,0 1,2 0,0 0,0 0,2 0,0 0,2 11,-1-23,0 0,1 0,0 0,0 0,0 0,0-1,1 1,-1-1,1 0,0 1,0-1,0-1,0 1,1 0,-1-1,1 1,0-1,0 0,0 0,-1-1,2 1,-1-1,0 0,0 0,0 0,0-1,1 1,-1-1,0 0,1 0,-1-1,0 1,3-2,-2 2,1-1,-1 0,1 0,-1-1,1 0,-1 0,0 0,0-1,0 1,0-1,0 0,-1-1,1 1,-1-1,0 0,0 0,0 0,-1 0,1-1,-1 0,0 1,-1-1,1 0,-1-1,2-2,-2-5,0 1,0 0,-1-1,-1 1,0-1,-1 1,0-1,-1 1,0-1,-1 1,-2-5,4 11,-1 1,0-1,-1 0,1 1,-1 0,0 0,0 0,-1 0,1 0,-1 1,0-1,-1 1,1 0,-1 0,1 1,-1 0,0-1,-1 2,1-1,0 0,-1 1,1 0,-1 0,-4 0,-16-1,2 3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0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384 227,'48'-61,"-27"43,-2 0,0-1,-1-1,-1-1,-1 0,-1-1,1-5,-64 80,13-3,3 0,2 2,2 1,-7 23,-42 79,22-53,7-12,-3-1,-4-3,-13 9,58-89,24-34,-11 22,15-39,-12 22</inkml:trace>
  <inkml:trace contextRef="#ctx0" brushRef="#br0" timeOffset="642.126">74 227,'-1'0,"1"-1,-1 0,1 0,0 1,-1-1,1 0,0 0,-1 0,1 0,0 0,0 0,0 1,0-1,0 0,0 0,0 0,0 0,0 0,0 0,0 0,1 1,-1-1,0 0,1 0,-1 0,1 0,-1 1,0-1,1 0,0 0,-1 1,1-1,-1 0,1 1,0-1,0 1,-1-1,1 1,0-1,0 1,0 0,-1-1,1 1,0 0,0 0,0-1,0 1,0 0,0 0,0 0,-1 0,1 0,0 0,0 0,0 1,0-1,0 0,0 0,0 1,-1-1,1 1,0-1,0 0,-1 1,1-1,0 1,0 0,-1-1,1 1,0 0,9 6,0 1,-1 1,1-1,-2 1,1 1,-1 0,-1 0,6 9,11 15,83 103,-7 4,38 77,-81-118,-46-81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49,'-8'32,"1"0,2-1,1 2,1-1,2 8,-11 96,-4 36,16-169,1 0,-1 0,1 0,0-1,0 1,0 0,1 0,-1-1,1 1,-1-1,1 1,0-1,0 0,0 1,0-1,0 0,1 0,-1-1,0 1,1 0,0-1,-1 0,1 1,0-1,0 0,0 0,-1-1,1 1,0-1,0 1,0-1,0 0,0 0,0 0,0 0,0-1,0 1,0-1,0 0,0 0,0 0,-1 0,1 0,0-1,-1 1,1-1,-1 0,1 0,-1 0,0 0,0 0,0 0,0 0,0-1,1-1,30-31,-2-2,-2 0,-1-2,-2-1,-1-2,-3 0,-1-1,-2-1,-2-1,-2-1,-3 0,7-42,-1 173,4 194,12 94,-27-301,-3 0,-3 1,-3-1,-4 0,-2 0,-5 3,12-58,-1-1,-1 1,0-1,-1 1,-1-1,-1 0,0-1,-1 0,0 0,-2 0,1-1,-2 0,0 0,-1-2,0 1,-1-1,0-1,0 0,-2 0,1-1,-1-1,-4 1,15-9,0 1,0-1,0 0,0 0,-1 0,1-1,0 1,0-1,-1 0,1 0,0 0,0 0,-1-1,1 1,0-1,0 0,-1 0,1 0,0 0,0 0,0-1,0 1,1-1,-1 0,0 0,1 0,-1 0,1-1,0 1,-1 0,1-1,1 0,-1 0,0 1,0-1,1 0,-1-2,-5-18,1 1,2-1,0-1,1 1,1 0,1-1,2 1,0 0,1-1,2 1,0 0,1 0,2 1,0-1,1 2,6-12,1-7,1 1,2 1,2 0,1 2,2 0,2 1,1 2,1 1,2 0,1 2,26-19,-27 30,-5 4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0.69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30 21,'-1'-1,"0"1,0 0,0 0,0 0,0 0,-1 1,1-1,0 0,0 0,0 1,0-1,0 1,0-1,0 1,0-1,0 1,0-1,0 1,0 0,1 0,-1-1,0 1,0 0,1 0,-1 0,0 0,1 0,-1 0,1 0,0 0,-1 0,1 0,0 0,-1 0,1 0,0 0,0 1,0-1,0 0,0 0,0 0,0 0,0 0,1 0,-1 0,0 1,25 137,-16-39,5 0,5-1,18 54,-19-113,-17-39,-1-1,1 1,-1-1,1 1,-1-1,1 0,0 1,-1-1,1 1,0-1,-1 0,1 0,0 0,-1 1,1-1,0 0,-1 0,1 0,0 0,0 0,-1 0,1 0,0 0,-1 0,1-1,0 1,0 0,-1 0,1-1,0 1,-1 0,1-1,-1 1,1-1,-1 1,1-1,0 1,-1-1,0 1,1-1,-1 1,1-1,-1 1,0-1,1 0,-1 1,0-1,1 0,-1 1,0-1,0 0,0 0,0 1,0-1,0 0,0 1,0-1,0 0,47-175,48-185,-75 225,-26 171,-1-18</inkml:trace>
  <inkml:trace contextRef="#ctx0" brushRef="#br0" timeOffset="416.395">454 416,'-5'21,"1"1,1-1,1 1,1-1,1 1,1-1,1 1,0-1,2 1,0-1,6 13,-9-31,0-1,0 0,0 1,1-1,-1 0,1 0,-1 1,1-1,0-1,-1 1,1 0,0 0,1-1,-1 1,0-1,0 1,1-1,-1 0,0 0,1 0,-1 0,1-1,0 1,-1-1,1 1,-1-1,1 0,0 0,-1 0,1-1,-1 1,1 0,0-1,-1 0,1 1,-1-1,1 0,-1 0,0-1,1 1,-1 0,0-1,0 0,0 1,0-1,0 0,0 0,-1 0,1 0,0-2,5-5,0 0,-1 0,-1-1,0 0,0 0,-1 0,0-1,0 1,-2-1,1 0,-1 0,-1 0,0 0,0 0,-1-1,-1 1,0 0,0 0,-1 0,-1 0,1 0,-2 1,0-1,0 1,-1 0,0 0,0 0,-1 1,-1 0,0 0,0 0,0 1,-2-1,6 7,1 0,-1 0,0 0,0 0,0 1,0-1,0 1,0 0,-1 0,1 0,0 0,0 1,-1-1,1 1,-1 0,1 0,0 0,-2 0,-11 5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2.78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342 1,'-29'6,"1"2,0 1,0 1,1 1,1 2,0 0,0 2,2 1,0 1,-12 11,34-26,0-1,0 0,0 1,0 0,0-1,0 1,1 0,-1 0,1 0,-1 0,1 0,0 0,0 0,0 0,0 1,0-1,0 0,1 1,-1-1,1 0,-1 1,1-1,0 1,0-1,0 1,1-1,-1 0,0 1,1-1,0 1,-1-1,1 0,0 1,0-1,0 0,1 0,-1 0,0 0,1 0,-1 0,1 0,0-1,0 1,0 0,-1-1,2 1,10 6,0-1,0-1,0 0,1-1,0 0,0-1,0-1,12 2,77 26,-99-28,0 0,0 1,-1-1,0 1,0 0,0 0,0 0,0 1,-1-1,0 0,0 1,0 0,0-1,-1 1,0 0,0 0,0 0,-1 0,1 0,-1 0,-1 0,1 0,0 0,-1 0,0 0,0 0,-1-1,0 1,1 0,-1-1,-1 1,1-1,-1 0,0 1,0-1,0 0,0-1,0 1,-1-1,0 1,-28 19,-1-2,-1 0,-1-3,-1-1,-8 2,19-8,-12 0,38-15,4-1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14.09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1891 54,'16'-54,"-50"99,-98 157,39-84,92-118,0 0,-1 1,1-1,0 1,0-1,0 1,0-1,0 1,0 0,1-1,-1 1,0 0,0 0,0 0,1 0,-1 0,0 0,1 0,-1 0,1 0,-1 0,1 0,0 0,-1 0,1 0,0 0,0 1,0-1,-1 0,1 0,1 0,-1 0,0 1,0-1,0 0,1 0,-1 0,0 0,1 0,-1 0,1 0,-1 0,1 0,0 0,-1 0,1 0,0 0,0 0,0-1,-1 1,1 0,0 0,0-1,0 1,0-1,0 1,0-1,1 1,-1-1,0 0,0 1,0-1,0 0,0 0,1 0,-1 0,0 0,0 0,119-23,24-6,53-2,-186 31,46-6,-56 6,-1-1,1 1,0-1,0 0,0 1,0-1,-1 0,1 1,0-1,0 0,-1 0,1 0,-1 0,1 0,-1 1,1-1,-1 0,1 0,-1 0,0 0,0 0,0-1,1 1,-1 0,0 0,0 0,0 0,0 0,-1 0,1 0,0 0,0 0,-1 0,1 0,0 0,-1 0,1 0,-1 0,0 0,1 1,-1-1,0 0,1 0,-1 0,0 1,0-1,1 0,-1 1,-1-1,-110-112,88 93,0 1,-2 1,0 2,-1 0,-13-4,13 0,30 17,5 6</inkml:trace>
  <inkml:trace contextRef="#ctx0" brushRef="#br0" timeOffset="4034.278">2032 280,'-79'-49,"72"47,1 0,0 0,0-1,0 0,0 0,0 0,0-1,1 0,0 0,0 0,0-1,0 1,1-1,-1-1,1 1,1 0,-1-1,1 0,0 0,0 0,0 0,1 0,0 0,0-2,3 9,-1-1,0 0,0 1,1-1,-1 0,0 0,0 1,1-1,-1 0,0 0,1 0,-1 1,0-1,1 0,-1 0,0 0,1 0,-1 0,0 0,1 0,-1 0,0 0,1 0,-1 0,1 0,-1 0,0 0,1 0,-1 0,0 0,1 0,-1 0,0 0,1-1,-1 1,0 0,1 0,-1 0,0-1,0 1,1 0,-1 0,0-1,0 1,1 0,-1-1,0 1,0 0,0-1,0 1,1 0,-1-1,0 1,0 0,0-1,0 1,0 0,0-1,19 30,9 107,6 42,-12-15,12 63,-12-11,12-7,-12 19,-16-198,-1 0,-1 0,-2 1,-1-1,-1 1,-2-1,-1 0,-4 19,-3 12,3 1,3 0,3 1,4 36,-1 12,-2 199,27-166,-15 82,6-96,-19-572,1-319,-28 565,16-18,-17 47,21 130,2 0,2 0,2 0,1-1,1 1,3-1,-1-44,-19-70,-31-6,28 18,18 87,-23-89,1-2,24 143,0 0,-1 0,1 1,0-1,-1 0,0 0,1 1,-1-1,0 1,0-1,0 1,0-1,0 1,0-1,0 1,0 0,0 0,-1-1,1 1,-1 0,1 0,-1 0,1 1,-1-1,1 0,-1 0,0 1,0-1,1 1,-1 0,0-1,0 1,1 0,-1 0,0 0,0 0,1 1,-1-1,0 0,0 1,1-1,-1 1,0-1,1 1,-1 0,1 0,-1 0,1 0,-1 0,1 0,0 0,-1 0,1 1,0-1,0 0,0 1,0-1,-1 2,-149 184,152-187,-1 0,1 0,0 0,0 0,0 1,-1-1,1 0,0 1,0-1,-1 0,1 1,0-1,-1 1,1 0,0-1,-1 1,1-1,-1 1,1 0,-1-1,1 1,-1 0,1 0,-1-1,0 1,0 0,1 0,-1 0,0-1,0 1,0 0,0 0,0 0,0 0,0-1,0 1,0 0,0 0,0 0,-1 0,1-1,0 1,0 0,-1 0,1-1,-1 1,1 0,-1 0,1-1,-1 1,1-1,-1 1,0 0,1-1,-1 1,0-1,1 0,-1 1,0-1,0 1,1-1,-1 0,0 0,0 1,0-1,1 0,-1 0,0 0,0 0,-1 0,26 1,-1-1,1-2,-1 0,0-1,0-1,19-7,-23 7,0 0,1 2,-1 0,1 1,0 1,-1 1,1 0,-1 2,1 0,-1 1,0 1,13 6,-24-5,-28-11,-17-9,16 8,1-1,0-1,0-1,1-1,1-1,-1 0,2-1,0-1,0-1,-5-6,-5-8,17 20</inkml:trace>
  <inkml:trace contextRef="#ctx0" brushRef="#br0" timeOffset="8931.795">85 1493,'-10'33,"-2"17,-1 4,4-3,2-4,-3-6,2-5,0-4,3-2,2-7</inkml:trace>
  <inkml:trace contextRef="#ctx0" brushRef="#br0" timeOffset="9176.933">56 929,'0'0</inkml:trace>
  <inkml:trace contextRef="#ctx0" brushRef="#br0" timeOffset="9603.994">226 1860,'30'-76,"-10"17,4 1,2 1,2 2,3 0,2 2,6-4,-10 36,-28 21,-1 0,1 0,0 0,-1 0,1 0,-1 0,1 0,0 0,-1 0,1 1,-1-1,1 0,-1 0,1 1,-1-1,1 0,-1 1,1-1,-1 1,1-1,-1 0,1 1,-1-1,0 1,1-1,-1 1,0-1,1 1,-1-1,0 1,0 0,0-1,1 1,-1-1,0 1,0 0,0-1,0 1,0-1,0 1,0 0,0-1,-1 1,1-1,0 1,0 0,0-1,-1 1,1-1,0 1,0-1,-1 1,1-1,-1 1,1-1,0 1,-7 32,2 1,1 0,1 0,2 0,3 11,-2-39,0 0,0 0,1 0,0 0,0 0,1-1,-1 1,1 0,1-1,-1 1,1-1,0 0,0 1,1-1,-1-1,1 1,0-1,0 1,1-1,-1 0,1-1,0 1,0-1,0 0,0 0,1 0,-1-1,1 0,0 0,-1 0,1-1,0 0,0 0,0-1,0 1,0-1,0 0,0-1,6-1,-2-4,1-2,-1 0,0 0,-1-1,0 0,-1 0,0-1,0 0,-1-1,0 1,-1-1,0-1,0 1,-2-1,1 0,-2 0,1-2,-3 11,6-19,-1 2</inkml:trace>
  <inkml:trace contextRef="#ctx0" brushRef="#br0" timeOffset="14305.032">1440 1380,'-1'-2,"0"1,0 0,-1 0,1-1,0 1,0 0,-1 0,1 0,0 0,-1 1,1-1,-1 0,1 0,-1 1,0-1,1 1,-1 0,1-1,-1 1,0 0,1 0,-1 0,0 0,0 0,1 0,-1 1,1-1,-1 0,0 1,1-1,-1 1,1 0,-1 0,1-1,-1 1,1 0,0 0,-1 0,0 2,-8 4,0 1,0 0,1 1,0 0,1 1,0 0,1 0,0 1,0 0,1 0,-2 6,-52 74,-54-8,104-78,0-1,1-1,-2 0,1 0,0-1,-1 0,1 0,-1-1,1-1,-1 0,1 0,-1-1,1-1,-1 1,1-2,0 0,-7-2,14 3,0 1,0-1,1 0,-1 0,0 0,1 0,-1 0,1-1,0 1,0-1,0 0,0 0,1 1,-1-1,1 0,-1 0,1-1,0 1,0 0,0 0,1 0,-1-1,1 1,0 0,0-1,0 1,0 0,0-1,1 1,0 0,-1 0,2-1,46-97,-42 93,1 0,0 0,1 0,-1 1,1 1,1-1,-1 1,1 1,0 0,0 0,1 0,0 1,-1 1,1 0,1 0,-1 1,0 0,0 1,1 0,-1 0,1 1,-1 1,2 0,-5 3,-1 0,0 0,0 0,0 1,-1 0,1 0,-1 1,-1-1,1 1,-1 0,0 0,0 1,0 2,17 21,21 31,-31-44,0 0,1 0,1-1,0-1,1 0,1-1,0 0,1-1,4 2,28 15,-47-25,-5-2</inkml:trace>
  <inkml:trace contextRef="#ctx0" brushRef="#br0" timeOffset="14816.527">1637 1690,'-21'33,"18"-29,0 0,1 0,-1 0,1 0,-1 0,1 1,1-1,-1 1,0 0,1-1,0 1,0 0,1 0,-1-1,1 4,0-4,0 0,0 0,0 0,1-1,0 1,0 0,0 0,0 0,0-1,1 1,-1-1,1 1,0-1,0 1,0-1,1 0,-1 0,1 0,0 0,0-1,0 1,0-1,0 0,0 0,1 0,-1 0,1 0,0-1,-1 1,1-1,0 0,0 0,-1-1,1 1,0-1,0 0,0 0,0 0,1-1,3 1,-1-1,1 0,-1-1,1 0,-1 0,1 0,-1-1,0 0,0-1,0 1,-1-1,1-1,-1 1,0-1,0 0,-1-1,0 1,1-1,-2 0,1 0,-1-1,0 0,0 1,-1-1,0 0,0-1,-1 1,1 0,-2-1,1 1,-1-1,0 0,-1 1,0-1,0 0,0 0,-1 1,0-1,-1 0,0 5,1 0,-1 1,0-1,1 1,-1-1,-1 1,1 0,0 0,0 0,-1 0,0 0,1 0,-1 1,0-1,1 1,-1 0,0 0,0 0,0 0,0 1,0-1,0 1,0-1,-1 1,1 0,0 0,0 1,0-1,0 1,0-1,-2 2,-92 38,57-9,27-17</inkml:trace>
  <inkml:trace contextRef="#ctx0" brushRef="#br0" timeOffset="16448.822">734 1606,'0'-5,"4"-1,3-5,-1-5,-1-5,-1-3,-2-3,-1-1,0-1,-1-1,-1 1,6 0,6 5,1 7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29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7,'0'-5,"0"4,0 6,0 7,0 7,0 4,0 4,0 1,5-3,2-2,-1 0,4-3,-1-1,0-3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53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22 1,'-5'24,"-1"12,0 6,1 0,6-7,3-10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80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0,'0'10,"4"3,3 3,-1 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2:32.98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 1,'0'9,"4"9,3 5,-1 4,-1 2,-1 1,-2 0,-6 0,-2-1,0 1,1-2,1 1,1-1,2 0,0-4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97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 1,'-5'19,"4"6,6 0,7-6,2-5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5.90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0,'4'0,"3"5,-1 6,-1 6,-6 0,-3 3,-1 1,0 4,1 1,7-4,2 0,5-4,1-6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6.32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0,'0'5,"0"6,0 7,0 4,0 3,0 3,0 1,4-4,3-2,-1-10,-1-6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1,'18'12,"2"36,-1 1,-3 0,-2 1,-1 7,0-5,1 10,-11-42,1-1,0 1,2-1,0 0,1 0,1-1,1 1,8 11,-17-29,1 0,-1 0,1-1,-1 1,0 0,1-1,-1 1,1 0,0-1,-1 1,1-1,-1 1,1-1,0 1,0-1,-1 0,1 1,0-1,0 0,-1 1,1-1,0 0,0 0,0 0,-1 0,1 0,0 0,0 0,0 0,-1 0,1 0,0 0,0 0,0 0,-1-1,1 1,0 0,0-1,-1 1,1-1,0 1,-1-1,1 1,0-1,-1 1,1-1,-1 1,1-1,-1 0,1 1,-1-1,1 0,-1 0,0 1,19-46,-18 45,88-348,-53 239,-28 95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1 305,'13'-9,"1"0,0 2,1-1,0 2,0 0,0 1,1 1,-1 0,1 1,0 0,0 2,1 0,-1 0,0 2,0 0,0 1,6 1,35-1,16-2,-72 0,-1 0,1 0,-1 0,1 0,-1 0,1 0,-1 0,1 0,-1 0,0-1,1 1,-1 0,1 0,-1-1,0 1,1 0,-1-1,1 1,-1 0,0-1,1 1,-1 0,0-1,0 1,1-1,-1 1,0 0,0-1,0 1,0-1,1 1,-1-1,0 1,0-1,0 1,0-1,0 1,0-1,0 1,0-1,0 1,0-1,-1 1,1 0,0-1,0 1,0-1,-1 1,1-1,0 1,0 0,-1-1,1 1,0-1,-1 1,1 0,0 0,-1-1,1 1,-1 0,1-1,-27-24,24 23,-4-4,-3 0,0-1,1-1,0 0,0 0,0-1,1 0,1 0,0-1,0 0,1 0,0 0,0-1,-3-10,9 19,0 0,0-1,0 1,1 0,-1 0,1-1,-1 1,1 0,-1 0,1 0,0 0,0 0,0 0,1 0,-1 0,0 0,1 0,-1 1,1-1,-1 0,1 1,0-1,0 1,13-9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0,'-4'24,"-3"13,1 4,6-4,3-4,1-7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0,'-10'6,"0"-1,0 1,1 1,0 0,0 0,0 0,1 1,0 1,1-1,-1 1,2 1,-1-1,2 1,-1 0,1 1,1-1,-1 4,5-9,2 0,-1 0,0 0,1 0,0 0,0-1,1 1,-1-1,1 1,0-1,0 0,1 0,-1 0,1-1,0 1,0-1,0 0,0 0,0 0,1 0,-1-1,1 0,0 0,0 0,0 0,2-1,30 20,-32-18,0 0,-1 1,1 0,-1 0,0 0,0 0,0 1,-1-1,1 1,-1 0,0 0,-1 1,1-1,-1 0,0 1,0-1,-1 1,0 0,0 0,0-1,0 1,-1 0,0 0,-1 0,1 0,-1 0,0-1,0 1,-1 0,0-1,0 1,0-1,-1 0,1 1,-1-1,-1 0,-2 4,-2 1,0 0,-1 0,0-1,-1 0,0-1,0 0,0 0,-1-1,0-1,-1 0,0 0,0-1,0 0,0-1,-1-1,1 0,-1-1,0 0,-4 0,-7-5,6-2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3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15,'-16'-4,"-1"0,1 1,-1 1,1 1,-1 1,0 0,1 1,-1 0,1 2,-1 0,1 0,0 2,0 0,1 1,0 0,0 2,0 0,1 0,0 1,0 1,1 0,-3 4,7-2,2 1,-1 0,2 0,0 0,0 1,2-1,-1 1,2 1,0-1,0 0,2 1,0 0,0 3,1-14,0 0,1 0,-1-1,1 1,0 0,-1-1,2 1,-1-1,0 1,1-1,0 1,-1-1,1 0,1 0,-1 0,0 0,1 0,-1-1,1 1,0-1,0 1,0-1,0 0,0 0,1 0,-1-1,1 1,-1-1,1 0,-1 0,1 0,0-1,-1 1,1-1,0 1,-1-1,1-1,0 1,0 0,-1-1,1 0,0 0,2-1,24-8,0-1,-1-2,0-1,-1-1,-1-1,0-2,-2-1,0-1,0 0,-2-2,-1-1,-1-1,1-3,15-5,-36 32,-1-1,1 1,0 0,-1 0,1-1,0 1,-1 0,1 0,0 0,0 0,-1 0,1 0,0 0,-1 0,1 0,0 0,-1 1,1-1,0 0,-1 0,1 1,0-1,-1 0,1 1,-1-1,1 1,0-1,-1 0,1 1,-1-1,0 1,1 0,-1-1,1 1,-1-1,0 1,1 0,-1-1,0 1,0 0,1-1,-1 1,0 0,0-1,0 1,0 0,0-1,0 1,0 0,0 0,0-1,0 1,-1 0,1-1,0 1,0 0,-1-1,1 1,0-1,-1 1,1 0,-1-1,1 1,0-1,-1 1,-7 44,5-34,1-1,0 1,0-1,1 1,0 0,1 0,1 0,-1 0,2-1,-1 1,2 0,-1-1,3 5,6 7,-1-3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2:42.00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538 72,'-194'-46,"183"45,1 1,-1 0,0 0,0 1,0 1,1 0,-1 0,1 1,-1 0,1 1,0 0,0 0,1 1,-1 1,1 0,0 0,-2 2,-3 4,1 1,-1 0,2 0,0 1,1 1,0 0,1 0,1 1,0 1,1-1,1 1,1 1,0-1,1 1,1 0,1 0,-1 17,3-31,2 1,-1 0,0-1,1 1,0 0,0-1,0 1,1-1,-1 0,1 1,0-1,0 0,1 0,-1 0,1 0,0-1,0 1,0-1,1 1,-1-1,1 0,0 0,-1-1,1 1,1-1,-1 0,0 0,0 0,1-1,-1 0,1 1,-1-1,1-1,0 1,-1-1,1 0,0 0,-1 0,1-1,0 1,-1-1,1 0,-1 0,24-11,-1 0,0-1,-1-2,-1-1,0-1,-1-1,-1 0,-1-2,-1-1,0-1,13-20,-32 41,30-35,-1-1,-2-1,-2-2,-1-1,12-28,-50 131,6-44,2 0,0 0,1 1,1 0,0-1,2 1,0 0,1-1,1 1,1 0,0-1,1 0,4 7,5 12,-9-24,0 1,1-1,0 0,1 0,1-1,0 0,0 0,2 0,-1-1,2 0,18-6,-14-13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1 565,'82'-157,"-18"47,5-31,-69 140,0 0,0 0,0 0,0 1,0-1,0 0,0 0,0 0,0 1,0-1,0 0,1 0,-1 1,0-1,1 0,-1 0,0 1,1-1,-1 0,1 1,-1-1,1 1,-1-1,1 0,-1 1,1-1,0 1,-1 0,1-1,0 1,-1-1,1 1,0 0,0-1,-1 1,1 0,0 0,0 0,-1 0,1 0,0 0,0 0,0 0,-1 0,1 0,0 0,0 0,0 0,-1 1,1-1,0 0,-1 1,1-1,0 0,0 1,-1-1,1 1,-1-1,1 1,-1 0,1-1,0 1,-1-1,0 1,1 0,-1-1,1 1,-1 0,10 49,-11-44,1-1,0 1,0 0,0 0,1-1,0 1,0 0,1-1,-1 1,1-1,0 0,1 1,-1-1,1 0,0 0,0-1,1 1,-1-1,1 1,0-1,0 0,1-1,-1 1,1-1,0 0,0 0,0 0,0 0,0-1,1 0,-1 0,1-1,0 1,0-3,0 1,0-1,0 0,0-1,0 1,0-1,-1 0,1-1,-1 1,1-1,-1 0,0 0,0-1,0 0,-1 0,1 0,-1 0,0-1,0 1,-1-1,1 0,-1 0,0-1,0 1,1-4,57-62,-45 62</inkml:trace>
  <inkml:trace contextRef="#ctx0" brushRef="#br0" timeOffset="265.799">1073 1,'-57'20,"35"-14,0 1,1 1,0 0,1 2,-1 1,2 0,0 1,0 1,1 1,-3 4,17-14,1-1,0 1,0-1,0 1,0 0,0 0,1 0,0 1,0-1,0 0,0 1,1-1,0 1,0 0,0-1,0 1,1 0,0 0,0 0,0-1,0 1,1 0,0 0,0-1,0 1,1-1,-1 1,1-1,0 1,0-1,1 0,-1 0,1 0,0 0,0-1,1 1,-1-1,0 1,1-1,0-1,0 1,0 0,0-1,2 1,17 6,1 0,0-2,1 0,-1-2,1-1,1-1,1-1,-11-2,0-1,-1-1,0 0,1-1,-1-1,0 0,0-1,6-3,1-1</inkml:trace>
  <inkml:trace contextRef="#ctx0" brushRef="#br0" timeOffset="583.959">1299 311,'24'4,"0"-1,0-1,0-2,0 0,0-2,0 0,0-2,-1 0,1-2,-1-1,0 0,-1-2,13-7,-27 11,-1 0,0 0,-1-1,1 1,-1-2,0 1,0-1,-1 0,0 0,0 0,-1-1,0 0,0 0,-1 0,1 0,-2 0,0-1,0 1,1-8,-3 14,-1-1,1 0,0 1,-1-1,0 1,0-1,1 0,-2 1,1 0,0-1,0 1,-1 0,1 0,-1-1,0 1,1 0,-1 1,0-1,0 0,-1 1,1-1,0 1,0-1,-1 1,1 0,-1 0,1 0,-1 0,1 1,-1-1,1 1,-1-1,-2 1,-2-1,-1 1,1-1,0 1,-1 1,1 0,0 0,-1 0,1 1,0 0,0 0,-6 3,1 2,1-1,-1 1,1 1,1 0,-1 1,2 0,-1 0,1 1,1 1,-1-1,2 1,0 1,0-1,1 1,0 0,1 0,1 1,0 0,0 0,1 0,1 0,0 0,1 1,1-1,0 0,0 1,1-1,1 0,0 0,1 1,1-2,0 1,1 0,0-1,0 0,2 0,-1 0,1-1,1 0,0-1,1 1,0-1,0-1,5 3,8 1,1-1,0 0,1-2,0-1,0-1,1-1,5 0,-3 0,3 1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842 91,'-8'-9,"-1"1,0 0,-1 1,1 0,-1 0,-1 1,1 0,-1 1,0 0,0 1,-1 0,1 1,-1 0,0 1,0 0,0 1,-5 0,-15-1,0 2,-1 1,1 1,0 2,0 1,0 2,1 1,-9 4,-2 4,1 3,0 0,2 3,-12 10,47-30,0 0,1 0,-1 1,1-1,-1 1,1 0,0 0,0 0,1 1,-1-1,1 0,-1 1,1 0,0 0,1 0,-1 0,0 0,1 0,0 0,0 0,1 0,-1 1,1-1,0 0,0 0,0 1,0-1,1 0,0 0,-1 1,2-1,-1 0,0 0,1 0,0 0,0-1,0 1,1 0,-1-1,1 1,-1-1,1 0,0 0,2 1,144 79,-57-38,-76-37,0 1,0 0,-1 1,0 1,-1 1,0 0,-1 0,0 1,-1 1,-1 0,0 1,-1 0,0 0,0 3,-7-14,0 1,0 0,0 0,-1 0,0 0,0 0,0 1,0-1,-1 0,0 1,0-1,0 1,-1 0,0-1,0 1,0 0,-1-1,0 1,0-1,0 1,-1-1,0 0,0 1,0-1,0 0,-1 0,0 0,0-1,0 1,-2 0,-18 17,-1-1,-1-2,-1 0,0-2,-1-1,-1-1,-1-1,0-2,-1 0,0-2,0-2,-1-1,0-1,-1-1,1-2,-1-1,-10-2,21-4,28-4,34-9,118-40,-126 44</inkml:trace>
  <inkml:trace contextRef="#ctx0" brushRef="#br0" timeOffset="249.008">1152 599,'-19'33,"-11"17,-1 3,1-1,4-5,8-7,11-9,12-5,10-7,2-7</inkml:trace>
  <inkml:trace contextRef="#ctx0" brushRef="#br0" timeOffset="504.412">1068 91,'19'29,"7"14,-2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4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34,'80'350,"-78"-346,-2 3,1-1,0 0,1 0,0 1,0-1,0-1,1 1,0 0,0-1,0 1,0-1,1 0,0 0,0 0,1 0,-1-1,1 0,0 0,0 0,1-1,-1 1,1-1,3 1,-3-6,0 0,-1-1,1 0,-1 0,1 0,-1-1,-1 0,1 0,0 0,-1-1,0 1,0-1,0 0,0 0,-1 0,0-1,0 1,-1-1,1 0,-1-1,5-6,18-33,-3-1,-2 0,-2-2,-2 0,5-32,-11 7,-10 63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3 916,'0'3,"-1"-1,1 1,0 0,-1-1,1 1,0-1,1 1,-1 0,0-1,1 1,0 0,-1-1,1 1,0-1,0 0,0 1,1-1,-1 0,1 0,-1 1,1-1,0 0,-1 0,1-1,0 1,0 0,1-1,-1 1,0-1,0 0,1 0,-1 1,1-2,-1 1,1 0,-1 0,1-1,-1 1,1-1,0 0,-1 0,1 0,0 0,-1-1,1 1,12-4,-1 0,0-1,0-1,0 0,-1-1,0 0,0-1,-1 0,0-1,0-1,-1 0,4-5,-8 9,-1 0,-1 0,1-1,-1 1,0-1,-1-1,1 1,-2-1,1 1,-1-1,0 0,0 0,-1-1,0 1,-1 0,0-1,0 1,-1-1,0 1,-1-9,0 15,-1-1,1 1,-1 0,1-1,-1 1,0 0,0 0,0 0,0 1,0-1,0 0,0 1,-1 0,1-1,0 1,-1 0,1 0,-1 0,0 0,1 1,-1-1,0 1,1 0,-1-1,0 1,1 0,-1 1,0-1,0 0,1 1,-3 0,-78 34,70-25,0 0,1 1,1 1,0 0,1 0,0 1,0 0,2 1,0 0,0 0,1 1,1 0,1 0,0 0,0 1,2 0,0 0,1 0,1 1,1-11,1 0,0 1,0-1,0 0,1 0,0 0,0 0,1-1,-1 1,1 0,1-1,-1 0,1 0,0 0,0 0,0-1,1 1,-1-1,1 0,0-1,0 1,1-1,-1 0,1 0,-1 0,1-1,0 0,0 0,0-1,5 1,8 2,0-2,0 0,0-1,0-1,1-1,-1 0,0-2,0 0,9-4,23-10,-1-2,-2-3,0-1,-1-3,-1-2,40-32,-85 59,196-139,-115 117,-107 23,15 0,0-1,-1 1,1 1,0 0,-1 0,1 1,0 0,0 1,0 0,1 1,-1 0,1 0,0 1,0 0,0 1,-5 4,9-5,1 0,-1 0,1 1,0-1,0 1,0 0,1 0,0 0,0 1,1-1,0 1,0 0,0-1,1 1,0 0,0 0,1 0,-1 0,2 0,-1 0,1 0,0 0,0-1,1 1,0 0,0-1,1 1,0-1,0 1,0-1,1 0,0-1,0 1,0-1,1 0,0 0,0 0,0 0,1-1,6 3,-1-1,1 0,1-1,-1 0,1-1,0-1,0 0,0 0,0-1,0-1,1 0,-1-1,0-1,1 0,-1-1,0 0,8-3,12-4,0-2,-1-1,0-2,-1-1,-1-1,8-7,153-111,-150 101,-2-3,-2-1,-1-1,-1-2,-3-1,21-37,-27 35,-3-1,-1-2,-2 0,-3-1,-1-1,-3-1,-2 0,-2 0,0-11,-8 51,0 4,-1 1,1-1,-1 1,1 0,-1-1,0 1,-1-1,1 1,-1-1,0 1,0 0,0-1,-1 1,1 0,-1 0,0 0,0 3,0 1,1 0,-1 0,1 0,-1 0,1 0,-1 1,1-1,-1 0,1 1,0-1,-1 1,1-1,-1 1,1 0,0 0,-1 0,1-1,0 1,0 0,0 1,0-1,0 0,0 0,0 0,0 1,0-1,1 0,-1 1,0-1,1 0,-1 1,1-1,0 1,-1-1,1 1,0-1,0 1,0-1,0 1,0-1,0 1,0 0,-54 391,44 53,39-126,-12-236,-7-111,-14-169,-2 168</inkml:trace>
  <inkml:trace contextRef="#ctx0" brushRef="#br0" timeOffset="248.262">1528 578,'14'-5,"10"-1,5-1,8 2,2 2,4 1,4 0,-1 2,2 0,-3 0,0 0,-2 1,-4-1,1 0,-6 5,-9 2</inkml:trace>
  <inkml:trace contextRef="#ctx0" brushRef="#br0" timeOffset="521.358">2430 635,'-17'21,"0"2,1 0,2 0,0 2,2 0,0 0,2 1,1 0,1 1,1 0,0 12,7-33,0-1,0 1,0-1,1 0,0 1,0-1,1 0,-1 0,1 0,0 0,1 0,-1 0,1 0,0-1,0 1,0-1,1 0,-1 0,1 0,0-1,0 1,1-1,-1 0,1 0,-1 0,1-1,0 1,0-1,0-1,0 1,0-1,1 1,-1-2,0 1,1 0,-1-1,0 0,1-1,-1 1,1-1,-1 0,0 0,0 0,0-1,1 0,6-3,0-1,-1 0,0-1,0 0,0 0,-1-1,0-1,-1 1,0-2,0 1,-1-1,0-1,-1 1,0-1,-1-1,0 1,-1-1,3-8,20-123,-28 137,0 0,0 0,0 0,0 0,-1 0,0 0,-1 0,1 1,-1-1,0 0,0 1,-1-1,0 1,0 0,0 0,0 0,-1 0,0 1,0-1,0 1,-1 0,-4-3,6 5,0 0,0 0,-1 1,1 0,-1 0,1 0,-1 0,1 0,-1 1,1-1,-1 1,0 0,1 0,-1 1,0-1,1 1,-1-1,1 1,-1 0,1 1,-3 0,-19 10</inkml:trace>
  <inkml:trace contextRef="#ctx0" brushRef="#br0" timeOffset="818.309">2910 1142,'7'-41,"-4"11,1 1,1 0,2 0,1 1,1 0,1 0,2 1,0 1,2 0,1 0,2 1,6-5,3 1,0 2,1 0,2 2,28-19,-56 44,1-2,1-1,-1 1,1 0,0 0,0 1,0-1,0 1,0-1,0 1,1 0,-1 0,0 1,0-1,1 0,-1 1,1 0,-1 0,0 0,1 0,2 1,6 7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92 173,'-15'30,"0"1,3 0,0 1,2 1,2 0,0 0,3 0,0 2,5-31,-1 0,1 0,0 0,0 0,0 0,1 0,-1 0,1 0,0 0,0 0,0 0,1 0,-1-1,1 1,0 0,0-1,0 0,1 1,-1-1,1 0,0 0,-1 0,2-1,-1 1,0-1,0 1,1-1,-1 0,1 0,0-1,-1 1,1-1,0 0,0 0,0 0,0 0,1-1,12 0,0-2,1 0,-1-1,0 0,-1-1,1-2,-1 1,0-2,0 0,0-1,-1 0,0-2,-1 1,0-2,-1 0,0 0,-1-2,0 1,-1-1,4-6,16-11,-31 29,1-1,-1 1,1 0,0 0,-1 0,1 0,0 0,0 0,-1 0,1 0,0 0,0 1,0-1,0 0,0 0,0 1,0-1,1 1,-1-1,0 1,0 0,0-1,1 1,-1 0,0 0,0-1,1 1,-1 0,0 0,0 1,1-1,-1 0,0 0,0 1,0-1,1 0,-1 1,0-1,0 1,0 0,0-1,0 1,0 0,0 0,0-1,0 1,0 0,0 0,-1 0,1 0,0 1,14 33,-13-27,0-1,1 0,0 0,0 0,1 0,0-1,0 0,1 1,-1-1,1-1,1 1,-1-1,1 0,0 0,0 0,1 0,1-2,-1 0,0 0,1-1,-1 0,1 0,-1 0,1-1,0 0,0-1,0 0,0 0,-1-1,1 0,0 0,0-1,-1 0,1 0,-1 0,0-1,0-1,0 1,0-1,2-2,10-5,-1-2,-1 0,0-2,-1 0,0 0,-1-1,10-16,-15 20,-1 0,0-1,-1 0,-1-1,0 0,0 0,-2 0,0-1,0 0,-2 0,0 0,1-13,-5 15,-3 7</inkml:trace>
  <inkml:trace contextRef="#ctx0" brushRef="#br0" timeOffset="565.274">1306 341,'24'-2,"0"-1,-1-1,1-1,-1-2,0 0,0-1,-1-1,0-1,-1-2,0 0,-1-1,0 0,-1-2,-1 0,15-17,-29 30,-1-1,0-1,0 1,0 0,-1-1,1 1,-1-1,0 0,0 0,0 1,0-2,-1 1,1 0,-1 0,0 0,0-1,-1 1,0 0,1-1,-1 1,-1 0,1-1,0 1,-1 0,0-1,0 1,-1 0,1 0,-1 0,0 0,0 0,0 0,0 1,-1-1,1 0,-1 1,0 0,0 0,0 0,-1 0,1 0,-1 1,0 0,-2-2,-1 2,0 0,-1 1,1 0,0 1,0-1,-1 1,1 1,0-1,-1 1,1 0,0 1,0 0,0 0,0 1,0-1,1 2,-1-1,1 1,0 0,0 0,0 0,0 1,1 0,0 0,-5 6,-1 1,0 1,1 1,1 0,0 0,1 1,0 0,1 0,1 1,0 0,-2 16,5-19,1 0,1 0,0 0,1 0,0 0,1 0,1 1,0-1,1-1,0 1,1 0,0-1,1 1,0-1,1-1,0 1,1-1,1 0,0 0,0-1,1 0,0-1,1 0,-1 0,2-1,0 0,0-1,6 3,-5-4,0-1,1-1,0 0,0-1,0 0,0-1,0-1,0 0,1 0,-1-2,0 1,1-2,0 0,16-4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4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429 74,'-5'-6,"0"0,0 0,-1 0,0 1,0 0,0 0,0 1,-1 0,0 0,0 0,0 1,0 0,-1 0,1 1,-1 0,0 0,0 1,1 0,-1 0,0 1,0 0,0 1,0-1,0 1,1 1,-1-1,0 2,1-1,-1 1,1 0,0 0,0 1,0 0,1 0,-1 1,1 0,0 0,-2 2,-4 2,-1 1,2 0,-1 1,2 0,-1 0,1 2,1-1,0 1,1 0,1 1,0 0,0 0,2 0,0 1,0 0,1 0,1 0,1 1,-1 14,2-11,0 0,1 1,1-1,1 0,1 0,1 0,0 0,4 8,-3-20,1-1,0 0,0 0,0 0,1-1,0 0,0 0,0 0,0-1,1 0,0-1,-1 0,1 0,1-1,-1 0,0 0,0 0,1-1,-1-1,1 0,-1 0,1 0,-1-1,3-1,25-3,-1-1,0-2,0-2,0-1,-1-1,-1-2,6-5,1 2,-1 0</inkml:trace>
  <inkml:trace contextRef="#ctx0" brushRef="#br0" timeOffset="401.335">1332 18,'-15'4,"-16"2,0 1,1 1,0 2,0 2,1 0,0 2,1 1,1 1,1 2,0 0,1 2,1 1,-21 23,41-38,-10 9,2 1,0 0,1 1,1 1,0 0,2 0,0 1,-3 9,11-23,0-1,0 1,1-1,-1 0,1 1,0-1,0 0,0 1,1-1,0 0,-1 0,1 0,1 0,-1-1,1 1,-1 0,1-1,0 0,0 0,1 0,-1 0,0 0,1-1,0 1,0-1,0 0,0 0,0 0,0-1,0 1,0-1,1 0,-1-1,0 1,1-1,-1 1,1-1,-1-1,1 1,-1-1,0 1,1-1,-1 0,3-2,19-4,-1-2,0-1,-1-1,0-1,0-1,-1-1,-1 0,-1-2,7-7,321-284,-335 298,-13 16,-16 28,10-25,0 2,1-1,0 1,1 0,0 0,0 1,2-1,-1 0,2 1,-1-1,2 1,0 0,4 12</inkml:trace>
  <inkml:trace contextRef="#ctx0" brushRef="#br0" timeOffset="885.619">1896 384,'145'-213,"-145"211,1 0,0 0,0 0,0 1,0-1,0 0,0 1,0-1,1 0,-1 1,1 0,-1-1,1 1,-1 0,1 0,0 0,-1 0,1 0,0 0,0 0,0 0,0 1,0-1,0 1,0 0,0-1,0 1,0 0,0 0,0 0,0 1,0-1,0 0,0 1,0-1,-1 1,1 0,0-1,0 1,0 0,-1 0,1 0,0 1,-1-1,1 0,-1 1,1-1,-1 0,0 1,1 0,29 104,-10-19,-19-81,1 0,0-1,0 1,0-1,1 0,-1 1,1-2,0 1,1 0,-1-1,1 0,0 0,0 0,1-1,-1 0,1 0,-1 0,1 0,0-1,0 0,0 0,0-1,0 0,1 0,-1 0,0-1,0 0,1 0,6 0,0-1,-1 0,1-1,0 0,0-1,-1-1,0 0,0 0,0-1,0-1,-1 0,0 0,0-2,0 1,-1-1,7-7,9-10,-1-2,-1 0,-1-2,-2-1,5-8,76-134,-92 158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 1,'-11'17,"-52"325,60-172,4-165,0 1,0-1,0 1,0-1,1 1,0-1,0 0,0 0,1 0,0 0,0 0,0-1,0 1,1-1,0 0,0 0,0 0,0-1,1 1,-1-1,1 0,0 0,0 0,0-1,0 0,0 0,1 0,3 0,1-3,0-1,0 1,-1-2,1 0,-1 0,1 0,-1-1,0-1,0 0,-1 0,0 0,0-1,0 0,0-1,-1 0,0 0,-1 0,1-1,-1 0,-1-1,101-138,-105 145,0-1,-1 1,2 0,-1-1,0 1,0 0,1 0,-1 0,1 0,0 0,-1 0,1 1,0-1,0 0,0 1,0 0,0-1,1 1,-1 0,0 0,1 0,-1 0,1 1,-1-1,0 1,1-1,-1 1,1 0,0 0,-1 0,1 0,-1 1,1-1,-1 1,0-1,1 1,-1 0,1 0,-1 0,0 0,0 0,0 1,1-1,-1 1,0-1,-1 1,1 0,0 0,0-1,0 3,3 5,0 0,1 0,0-1,0 0,1 0,-1 0,2-1,-1 0,1-1,0 1,1-2,-1 1,1-1,0 0,1-1,-1 0,1 0,0-1,0-1,0 0,0 0,0-1,0 0,0 0,1-1,-1-1,6 0,0-7,-1 0,0 0,0-2,0 0,-1 0,-1-1,0-1,0 0,-1-1,-1-1,0 0,-1 0,0-1,1-3,-2 2,-1 0,0 0,-1 0,0-1,-2 0,0 0,0-1,-2 1,0-1,-1 0,-1-13,-1 22,-1 6,1 1,-1-1,1 1,0-1,0 1,0-1,0 0,0 1,1-1,-1 1,1-1,-1 1,1-1,0 1,0 0,0-1,0 1,1 0,-1 0,1 0,-1 0,1 0,0 0,-1 0,3-1,6 3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30 710,'-8'-28,"1"-1,2-1,1 1,1-1,1 1,2-1,1 0,1 0,1 1,2 0,1-1,2 2,0-1,2 1,1 0,2 1,5-8,-9 16,-5 8,-1 1,2 0,0-1,0 2,1-1,0 1,0-1,1 2,1-1,-1 1,1 0,1 1,-1 0,1 0,1 1,-1 0,1 0,3 0,7 2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0,'-5'39,"-1"17,0 4,1-4,7-11,7-13,2-12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3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23,'-5'-10,"-2"-3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8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1 140,'1'-4,"1"1,0-1,0 1,0-1,0 1,0 0,1 0,-1 0,1 1,0-1,0 0,0 1,0 0,0 0,1 0,-1 0,1 0,-1 1,4-2,-5 2,40-17,1 3,0 1,1 1,37-4,-78 16,0 0,0 0,0 0,0 0,0 0,1 0,-1 1,0 0,0 0,1-1,-1 2,0-1,1 0,-1 1,0 0,0-1,0 1,1 1,-1-1,0 0,0 1,-1-1,1 1,0 0,0 0,-1 0,1 0,-1 1,0-1,0 1,0-1,0 1,0 0,0 0,-1-1,1 1,-1 1,0-1,0 0,0 0,0 0,-1 0,1 1,-1-1,0 0,0 1,0 0,-5 10,0 1,-1-1,-1-1,0 1,-1-1,0 0,-1 0,0-1,-1-1,-1 1,1-2,-2 1,0-2,-7 5,-5 8,6-6,-40 51,59-63,1 0,-1 0,1 0,0-1,0 1,1-1,-1 1,1-1,0 0,-1 0,2 0,-1 0,0-1,0 1,1-1,-1 0,1 0,0 0,0 0,0 0,0-1,0 0,0 0,0 0,0 0,3-1,6 5,175 63,-186-67,-1 0,1-1,0 1,0 0,-1 0,1 1,0-1,-1 0,1 1,-1-1,0 1,1-1,-1 1,0-1,0 1,0 0,0 0,0-1,-1 1,1 0,-1 0,1 0,-1 0,1 0,-1 0,0 0,0 0,0 0,0 0,0 0,-1 0,1 0,0 0,-1 0,0 0,1 0,-1-1,0 1,0 0,0 0,0-1,0 1,-1 0,1-1,0 1,-1-1,1 0,-1 1,1-1,-1 0,-12 9,-1 0,0-1,0-1,0 0,-1-1,-1-1,1 0,-1-1,0-1,0-1,0 0,0-1,0-1,-2-1,12 0,7-1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52:42.48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199 7,'0'-5,"0"4,0 6,0 7,0 7,0 4,0 4,0 2,0 0,0 1,0-1,0 1,0-1,0-1,0 1,0-11,0-7</inkml:trace>
  <inkml:trace contextRef="#ctx0" brushRef="#br0" timeOffset="285.572">1 346,'28'5,"25"1,8 0,-2-1,-6-2,-8-1,-6 0,-5-2,-3 0,-3 0,-1 0,-4 4,-3 2,-4 1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1,'-28'539,"29"-489,2 1,3-1,1 0,3 0,2-1,9 19,-11-17,-11-34</inkml:trace>
  <inkml:trace contextRef="#ctx0" brushRef="#br0" timeOffset="418.205">0 622,'298'72,"-111"-41,-142-25,1-2,0-2,0-2,23-4,-61 4,1-1,0 0,0-1,-1 0,1-1,-1 0,0 0,0 0,0-1,0-1,0 1,-1-1,0 0,0-1,0 0,-1 0,0 0,0-1,-1 0,1 0,-2 0,1-1,-1 0,0 1,0-2,-1 1,0 0,-1-1,0 1,0-1,-1 0,0 1,0-1,-1 0,-1-8,1 13,-1 1,0 0,0-1,0 1,-1 0,1 0,-1 0,1 0,-1 0,0 0,0 1,-1-1,1 1,-1-1,1 1,-1 0,1 0,-1 0,0 0,0 0,0 1,0-1,-1 1,1 0,0 0,0 0,-1 0,1 1,-1-1,1 1,0 0,-1 0,1 0,-1 1,1-1,0 1,-1 0,0 0,-6 1,0 0,1 1,-1 0,1 1,-1 0,1 0,1 1,-1 0,0 1,1 0,0 0,-5 7,2 0,1 1,1 0,0 0,1 1,0 1,1-1,1 1,0 0,2 1,0-1,0 1,2 0,0 0,1 0,0 0,2 0,1 15,0-18,0-1,1 1,0-1,1 0,0 0,1 0,1-1,0 1,0-1,1-1,1 1,0-1,1 0,0-1,0 0,1-1,0 0,1 0,0-1,1 0,-1-1,1-1,9 4,1 0,0 0,1-2,0-1,1 0,0-2,22 2,-22-5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30,'481'0,"-322"-28,-148 27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1,'39'4,"16"3,5-1,-3-1,-7-2,-7-1,-6-1,-4 0,-4-1,-6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1,'4'58,"2"0,2 0,11 35,0 5,78 411,-93-492,-1-5,-1 0,1-1,1 0,0 1,0-1,2-1,-1 1,1-1,5 6,-11-15,1 0,0-1,-1 1,1 0,0-1,-1 1,1-1,0 0,0 1,-1-1,1 1,0-1,0 0,0 0,0 0,0 1,-1-1,1 0,0 0,0 0,0 0,0 0,0 0,0-1,-1 1,1 0,0 0,0-1,0 1,0 0,-1-1,1 1,0-1,0 1,-1-1,1 1,0-1,-1 0,1 1,-1-1,1 0,-1 1,1-1,-1 0,1 0,-1 1,0-1,1 0,-1 0,0 0,0 0,0 0,1 0,16-53,-16 48,116-474,-43 188,-59 244,-13 49,-1 0,0 0,0 0,0 0,1 0,-1 0,0 0,0 0,0 1,-1-1,1 0,0 0,0 1,-1-1,1 1,-1-1,1 1,-1-1,0 1,1-1,-1 1,0-1,0 1,0-1,0 1,0-1,-1 1,1-1,0 1,-1 0,2 22</inkml:trace>
  <inkml:trace contextRef="#ctx0" brushRef="#br0" timeOffset="3894.356">762 706,'-10'1,"1"0,-1 1,1 0,-1 1,1 0,0 0,0 1,0 0,1 1,-1-1,1 2,0-1,1 1,-1 1,1-1,0 1,1 0,0 1,0 0,0 0,1 0,0 0,1 1,0 0,0 0,1 0,0 0,0 1,7 112,-3-118,0 0,0 0,0 0,1 0,0 0,0-1,0 1,0-1,0 1,1-1,-1 0,1 0,0 0,0 0,0 0,1-1,-1 1,0-1,1 0,0 0,-1 0,1-1,0 1,0-1,0 0,0 0,3 0,3 0,1-1,-1-1,1 1,-1-2,0 0,0 0,1 0,-1-1,-1-1,1 0,0 0,-1-1,0 0,0-1,-1 1,1-2,-1 1,-1-1,1-1,-1 1,0-1,-1-1,0 1,0-1,-1 0,0 0,-1 0,0-1,0 0,-1 0,0 0,-1 0,0 0,0 0,-1-8,-1 13,1 1,-2-1,1 1,0 0,-1-1,0 1,0 0,0-1,-1 1,1 0,-1 0,0 0,0 0,0 0,-1 1,1-1,-1 0,0 1,0 0,0 0,-1 0,1 0,-1 1,0-1,1 1,-1 0,0 0,0 0,0 0,-1 1,1 0,-4-1,1 0,0 1,0 0,-1 0,1 1,0 0,0 0,0 1,0 0,0 0,0 0,0 1,0 0,0 1,0 0,1 0,-1 0,1 0,0 1,0 0,-1 2,-11 11,2-3</inkml:trace>
  <inkml:trace contextRef="#ctx0" brushRef="#br0" timeOffset="4359.972">1439 678,'-5'2,"1"0,-1 1,1-1,-1 1,1 0,0 0,0 0,0 1,1 0,-1-1,1 1,0 0,0 1,-2 2,0 0,-118 183,61-88,50-84</inkml:trace>
  <inkml:trace contextRef="#ctx0" brushRef="#br0" timeOffset="4629.711">1129 650,'30'39,"1"-1,2-1,2-1,6 2,80 78,-89-92,-15-16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6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0,'53'82,"-34"-33,-2 1,-2 0,-3 0,-1 2,-3-1,-3 1,-1 6,6 31,-3-27,-2 2,4-1,2-1,2 0,4 0,3 1,-20-62,0-1,0 1,0 0,0 0,0-1,0 1,0 0,0 0,0-1,1 1,-1 0,0-1,0 1,1 0,-1-1,1 1,-1 0,0-1,1 1,-1-1,1 1,0-1,-1 1,1-1,-1 1,1-1,0 0,-1 1,1-1,0 0,-1 1,1-1,0 0,0 0,-1 0,1 0,0 0,-1 0,1 0,0 0,0 0,-1 0,1 0,0 0,0 0,-1-1,1 1,0 0,-1 0,1-1,0 1,-1-1,1 1,0-1,-1 1,1-1,-1 1,1-1,-1 1,23-43,48-268,9-34,-66 185,-16 201,1-18</inkml:trace>
  <inkml:trace contextRef="#ctx0" brushRef="#br0" timeOffset="342.039">678 762,'-7'26,"1"-12,1 0,0 0,1 0,1 0,0 1,1 0,1-1,0 1,1 0,0 0,1 0,1-1,1 1,0-1,4 12,-6-23,1 0,0 0,0 0,0 0,0 0,0-1,1 1,-1-1,1 0,0 0,0 0,0 0,-1 0,2 0,-1-1,0 1,0-1,0 0,1 0,-1 0,1-1,-1 1,0-1,1 0,-1 0,1 0,-1 0,1 0,-1-1,0 0,1 0,-1 0,0 0,1 0,2-2,104-67,-105 68,0-1,-1 0,1 0,-1 0,1-1,-1 0,0 0,-1 0,1 0,-1 0,1-1,-1 1,0-1,-1 0,0 0,1 0,-1 0,-1-1,1 1,-1 0,0-1,0 1,-1-1,1 0,-1 1,-1-1,1 1,-1-1,0 1,0-1,0 1,-1 0,0 0,0-1,0 1,-2-3,-4 0,0 1,-1 0,1 0,-1 0,-1 1,1 1,-1 0,0 0,0 1,-1 0,1 0,-1 1,0 1,1 0,-1 1,0-1,0 2,-4 0,6 1,0 0,0 1,0 0,1 0,-1 1,1 0,0 1,0-1,0 2,0-1,1 1,0 0,-6 5,-11 11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1,'-26'10,"0"2,2 0,-1 1,2 2,-1 1,2 0,0 2,2 0,0 1,0 2,-2 4,13-10,1 1,0 0,1 0,1 0,0 1,1 0,1 0,1 0,0 1,1-1,1 1,1-1,0 1,2-1,0 1,0-1,5 14,-6-20,1-1,1 1,-1 0,2-1,-1 1,2-1,-1 0,1 0,1-1,0 1,0-1,1 0,0-1,0 0,1 0,0 0,0-1,1 0,0-1,0 0,1-1,0 1,0-2,0 1,0-2,1 1,-1-1,10 1,-8-4,-1 0,1 0,0-2,0 1,-1-1,1-1,-1 0,0-1,0 0,0 0,0-1,-1-1,1 0,-2 0,6-5,19-10,-5 4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0,'-38'29,"1"0,1 3,2 0,1 3,2 0,1 2,2 2,2 0,-9 19,31-52,-1 0,1 1,0 0,1 0,-1 0,1 0,1 1,0-1,0 1,0 0,1-1,0 1,0 0,1 0,0 0,0 0,1-1,0 1,1 0,-1-1,2 1,-1 0,1-1,0 0,0 0,1 0,0 0,0-1,1 1,0-1,0 0,3 3,-1-5,0 0,1 0,-1-1,1 1,-1-2,1 1,0-1,0-1,0 1,0-1,0-1,1 1,-1-1,0-1,0 0,0 0,0 0,0-1,0 0,0-1,0 0,-1 0,1 0,-1-1,0 0,0-1,-1 1,2-2,8-4,-1-1,0 0,0-1,-1-1,-1 0,0-1,-1 0,0-1,-1-1,-1 1,-1-2,0 1,-1-1,0-1,-2 0,0 1,-1-2,-1 1,0-4,-2 16,-1 0,0-1,0 1,-1 0,0 0,0 0,0-1,-1 1,0 0,0 0,0 0,-1 0,0 0,0 0,-1 0,0 1,0-1,0 1,0 0,-1 0,0 0,0 0,0 1,-1-1,1 1,-1 0,0 1,0-1,0 1,-1 0,1 0,-3 0,-3 0,0 2,0-1,-1 1,1 1,0 0,-1 1,1 0,0 0,-1 2,1-1,0 1,1 1,-1 0,1 0,-1 1,1 1,-11 4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2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2,'-15'-1,"0"0,0 1,-1 1,1 0,0 1,0 0,1 2,-1-1,0 2,1 0,0 1,0 0,1 1,0 0,0 1,0 1,1 0,0 1,1 0,-3 4,12-11,1 0,-1 0,0 0,1 0,0 0,0 1,0-1,0 0,0 1,1-1,-1 1,1-1,0 0,0 1,0-1,1 1,-1-1,1 1,0-1,0 0,0 1,0-1,1 0,-1 0,1 0,0 0,0 0,0 0,0-1,0 1,1-1,-1 1,1-1,-1 0,1 0,0 0,0 0,0 0,0-1,0 1,2-1,66 30,54 34,-123-64,0 0,-1 1,1-1,0 1,-1-1,1 1,-1 0,1 0,-1-1,0 1,0 0,0 0,0 0,0 0,0 0,-1 1,1-1,0 0,-1 0,0 0,0 1,0-1,0 0,0 0,0 1,0-1,-1 0,1 0,-1 0,1 0,-1 0,0 1,0-1,0 0,0-1,0 1,-1 0,1 0,0 0,-1-1,-1 2,-81 52,54-44,0-1,-1-2,0-1,-1-1,1-2,-19 0,25-4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680 0,'-121'111,"96"-83,1 1,-1-1,-2-1,0-1,-2-1,0-1,-2-2,0-1,-2-2,0-1,-25 9,-78 17,134-44,0 0,0 0,0-1,0 1,0 0,0 0,0-1,0 0,0 1,0-1,0 0,0 0,1 0,-1 0,0 0,1 0,-1 0,1-1,-1 1,1-1,-1 1,1-1,0 1,0-1,0 0,0 1,0-1,0 0,0 0,1 0,-1 0,1 0,-1 0,1 0,0 0,0 0,0 0,0-2,10-79,-1 64,1 0,0 1,2 1,0 0,1 0,0 1,1 1,1 0,1 1,0 1,7-4,9-11,-29 25,0 1,1-1,-1 1,0-1,1 1,-1 0,1 0,-1 1,1-1,0 1,0 0,0 0,0 0,0 0,0 1,0-1,0 1,0 0,0 0,0 1,0-1,0 1,0 0,0 0,0 0,0 1,0-1,-1 1,1 0,-1 0,1 0,-1 1,0-1,0 1,0 0,0 0,0 0,-1 0,2 2,95 157,-77-130,-10-13,0 0,1-1,0-1,2 0,0-1,1-1,0 0,1-1,6 3,0-6</inkml:trace>
  <inkml:trace contextRef="#ctx0" brushRef="#br0" timeOffset="319.449">934 367,'-2'7,"0"1,0-1,1 1,0-1,0 1,1-1,0 1,0 0,1-1,0 1,0-1,1 1,0-1,0 0,0 0,1 0,0 0,1 0,0 0,0-1,0 0,1 0,0 0,0 0,0-1,4 4,-2-9,-1 1,1-1,-1 0,0-1,1 0,-1 0,1 0,-1 0,0-1,0 0,0-1,0 1,0-1,0 0,-1-1,0 1,1-1,-1 0,0-1,-1 1,1-1,-1 0,3-4,-3 6,-1 0,1 0,-1 0,1 0,-1-1,0 1,-1-1,1 0,-1 0,1 0,-1 0,0 0,-1 0,1-1,-1 1,0-1,0 1,0-1,0 1,-1-1,0 0,0 1,0-1,-1 1,1-1,-1 0,0 1,-1-1,1 1,-1 0,0-1,0 1,0 0,0 0,-1 0,1 1,-1-1,0 0,-1 1,1 0,-1-1,-2 1,-1 1,0-1,1 1,-1 0,0 1,0 0,-1 0,1 0,0 1,0 0,0 0,0 1,0 0,0 0,0 1,0 0,0 0,0 1,1-1,-1 1,1 1,0-1,0 1,-3 2,-16 12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675 565,'-16'-5,"-1"1,0 0,-1 1,1 1,0 1,-1 1,1 0,-1 1,1 1,0 0,0 1,-1 2,-208 69,108-18,119-56,-1 0,1 0,0 1,-1-1,1 0,0 1,-1-1,1 0,-1 1,1-1,-1 1,1-1,-1 1,1-1,-1 1,1-1,-1 1,1 0,-1-1,0 1,0-1,1 1,-1 0,0-1,0 1,0 0,1 0,-1-1,0 1,0 0,0-1,0 1,0 0,-1 0,1-1,0 1,0 0,0-1,-1 1,1 0,0-1,0 1,-1-1,1 1,-1 0,1-1,-1 1,1-1,-1 1,1-1,-1 1,1-1,-1 0,1 1,-1-1,0 0,1 1,-1-1,0 0,1 0,-1 1,0-1,1 0,-1 0,0 0,0 0,57 13,112 0,-153-10,-13-3,0-1,1 1,-1 0,0 0,1 0,-1 0,0 0,1 1,-1-1,0 1,0-1,1 1,-1 0,0 0,0 0,0 0,0 0,0 1,0-1,0 0,-1 1,1-1,0 1,-1 0,1 0,-1 0,0 0,1 0,-1 0,0 0,0 0,0 0,-1 0,1 0,-1 1,1-1,-1 0,1 1,-1-1,0 0,0 0,-1 3,-7 7,0 1,-1-2,0 1,-1-1,-1-1,0 1,0-2,-1 0,-9 6,9-6,-6 5,-12 7,0 1,1 2,2 1,0 1,2 1,1 1,1 2,-5 10,25-37,1 0,-1 1,1-1,0 1,0-1,1 1,-1 0,1-1,0 1,0 0,0 0,0 0,1 0,-1 0,1 0,0 0,1 0,-1 0,0 0,1 0,0 0,0 0,0-1,1 1,-1 0,1-1,0 1,0-1,0 1,0-1,1 0,0 0,-1 0,1 0,1 1,10 2,1 0,0 0,0-1,0-1,1-1,-1 0,1-1,0-1,0 0,0-1,0-1,-1 0,1-1,0-1,-1 0,3-1,-14 4,1 0,-1 0,0-1,0 1,0-1,0 0,0-1,0 1,0-1,0 1,0-1,0 0,-1 0,1-1,-1 1,0-1,1 0,-1 0,0 0,-1 0,1 0,-1-1,1 1,-1-1,0 0,0 1,-1-1,1 0,0-3,1-14</inkml:trace>
  <inkml:trace contextRef="#ctx0" brushRef="#br0" timeOffset="401.671">393 1,'-7'28,"1"1,2 0,1 1,1-1,2 0,1 1,2 13,2 55,-5-1,-4 1,-4-1,-4 0,-17 57,-14 122,9 141,7-158,10-188,19-61,2-14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129 368,'-14'33,"-6"17,-3-1,2-4,5-4,4-5,5-4,-1-7,0-8</inkml:trace>
  <inkml:trace contextRef="#ctx0" brushRef="#br0" timeOffset="531.252">354 706,'160'-343,"-149"323,-9 15,0-1,1 1,-1 0,1 0,0 0,1 0,-1 1,1-1,0 1,0 0,1 0,-1 1,1-1,4-2,-8 7,1 0,0-1,0 1,-1 0,1 0,0 0,-1 0,1 1,-1-1,1 0,-1 1,0-1,0 1,1-1,-1 1,0-1,0 1,-1 0,1 0,0-1,0 1,-1 0,1 0,-1 0,0 0,0 0,1 0,-1 0,0-1,-1 1,1 0,0 0,0 0,-1 2,1-2,-1 56,0-47,0 0,1 0,0 0,0 0,1 0,1-1,0 1,0 0,1 0,1-1,-1 0,4 5,-6-13,1 0,-1 0,1 1,0-1,0 0,-1-1,2 1,-1 0,0 0,0-1,0 0,1 1,-1-1,1 0,-1 0,1 0,-1 0,1-1,0 1,-1-1,1 1,0-1,0 0,-1 0,1-1,0 1,-1 0,1-1,0 1,-1-1,1 0,-1 0,1 0,-1 0,1-1,1 0,77-67,-48 22,-1-1,-2-2,13-33,-42 80,3-2,0-1,-1 1,0-1,0 0,-1 0,0 0,0-1,0 1,-1 0,0-1,0 1,0-1,-1 1,0-1,0 1,-1-1,0 1,0-2,-5 2</inkml:trace>
  <inkml:trace contextRef="#ctx0" brushRef="#br0" timeOffset="1138.499">1766 1,'-123'208,"90"-161,-2-2,-3 0,-1-3,-2-1,-18 12,52-45,1-2,-1 1,-1-1,1 0,-1 0,0 0,0-2,0 1,-1-1,0 0,0 0,0-1,0 0,0-1,-1 0,1-1,-1 0,0 0,1-1,-1 0,1-1,-1 0,-6-2,13 2,0-1,0 0,0 0,1 0,-1-1,1 1,-1-1,1 1,0-1,0 0,0 0,0 0,1 0,-1 0,1 0,-1 0,1-1,0 1,1 0,-1-1,1 1,-1-1,1 1,0-1,0 1,0-1,1 1,-1-1,1 0,30-101,-30 100,6-13,1-1,0 1,1 0,1 1,1 0,0 0,1 1,1 1,1 0,12-10,-24 23,0 1,0-1,1 1,-1-1,0 1,1 0,-1 0,1 0,0 0,-1 1,1-1,-1 1,1 0,0-1,0 1,-1 0,1 1,0-1,-1 0,1 1,0 0,-1-1,1 1,-1 0,1 0,-1 0,0 1,1-1,-1 1,0-1,0 1,0 0,0 0,0 0,0 0,0 1,55 86,-56-87,13 30,2-1,1-1,2 0,0-1,2-1,2-1,0-1,2-1,0-1,2-1,35 15,-49-36</inkml:trace>
  <inkml:trace contextRef="#ctx0" brushRef="#br0" timeOffset="1433.49">1935 509,'-6'9,"0"1,0 1,1-1,0 1,1 0,0 0,1 0,0 0,1 1,0-1,1 1,0-1,1 1,0 0,1-1,0 1,1 0,1-1,0 2,-2-11,0 0,1 0,-1 0,0 0,1-1,0 1,-1 0,1-1,0 1,0-1,0 0,0 0,0 0,0 0,0 0,0 0,1 0,-1-1,0 1,1-1,-1 1,0-1,0 0,1 0,-1 0,0 0,1-1,-1 1,0-1,1 1,-1-1,0 0,0 0,1 0,69-44,-66 41,-1 0,0-1,0 1,0-1,-1 0,1-1,-1 1,-1-1,1 1,-1-1,0-1,0 1,0 0,-1 0,0-1,-1 0,1 1,-1-1,-1 0,1 1,-1-1,0 0,0 0,-1 1,0-1,-1 0,1 1,-1-1,0 1,-1-1,-1-2,0 5,-1 0,-1 0,1 0,-1 1,1 0,-1 0,0 0,0 0,0 1,-1 0,1 1,0-1,-1 1,1 1,-1-1,1 1,-1 0,0 0,-3 1,-16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91,'-14'49,"2"1,2 1,2-1,3 2,2-1,2 0,2 1,3-1,2 0,5 16,59 178,-70-243,0 0,1 0,-1 0,1 0,-1 1,1-1,0 0,-1 0,1 0,0 0,0 0,1 0,-1-1,0 1,1 0,-1 0,1-1,-1 1,1-1,0 0,0 1,-1-1,1 0,0 0,0 0,0 0,0 0,1-1,-1 1,0-1,0 1,0-1,0 0,1 0,-1 0,0 0,0 0,1 0,-1-1,0 1,0-1,0 1,0-1,0 0,0 0,0 0,2-1,6-11,1 0,-2 0,0-1,0 0,-1-1,-1 0,-1-1,0 1,-1-1,0 0,-1-2,10-26,177-472,-83 314,-93 190,-12 17</inkml:trace>
  <inkml:trace contextRef="#ctx0" brushRef="#br0" timeOffset="331.727">590 797,'-2'5,"0"0,0 1,1-1,0 1,0-1,0 1,1 0,0-1,0 1,0-1,1 1,0-1,0 1,0-1,1 1,0-1,0 0,0 0,1 0,-1 0,1 0,0 0,1-1,-1 1,1-1,0 0,0 0,0-1,1 1,-1-1,1 0,0 0,0 0,0-1,0 1,4 0,0-2,0 0,0-1,-1 0,1 0,0-1,0 0,-1-1,1 0,-1 0,1-1,-1 0,0 0,0-1,0 0,-1-1,1 0,-1 0,0 0,-1-1,1 0,-1 0,0-1,0 1,-1-1,0-1,0 1,-1-1,0 1,0-1,-1-1,0 1,-1 0,1-1,-2 1,1-1,-1 0,0-6,-3 11,0-1,-1 1,1-1,-1 1,0 0,0 0,-1 0,1 0,-1 1,0-1,1 1,-2 0,1 0,0 1,0-1,-1 1,0 0,1 0,-1 0,0 1,0 0,0 0,0 0,0 0,0 1,0 0,0 0,0 0,0 1,0-1,0 1,0 0,-1 1,0-2,-25 1</inkml:trace>
  <inkml:trace contextRef="#ctx0" brushRef="#br0" timeOffset="1313.159">1323 345,'59'-61,"-90"69,21-3,-14 6,0 0,1 2,0 1,1 1,0 0,1 2,1 0,-13 16,31-30,-1 1,1-1,-1 1,1 0,1 0,-1 0,0 0,1 0,0 0,0 0,0 0,0 0,1 1,0-1,-1 0,2 1,-1-1,0 0,1 0,0 1,0-1,0 0,1 0,-1 0,1 0,0 0,0 0,0-1,0 1,1-1,0 1,0-1,0 0,0 0,0 0,0-1,1 1,-1-1,1 0,2 1,206 83,-208-83,-2 0,1 0,0 0,-1 0,1 1,-1-1,0 1,0 0,0-1,-1 1,1 0,-1 0,0 0,0 0,-1 0,1 1,-1-1,0 0,0 0,0 0,0 0,-1 1,0-1,0 0,0 0,0 0,0 0,-1-1,0 1,0 0,0-1,0 1,-1-1,1 1,-1-1,0 0,0 0,0 0,0-1,0 1,-1-1,1 0,-1 0,-1 1,-20 14,-1 0,0-2,-1-1,0-1,-1-1,0-2,-10 2,38-12,0-1,0 1,0 0,0-1,0 1,0-1,0 1,0-1,0 1,0-1,0 1,0-1,0 1,0-1,0 1,0-1,0 1,0-1,-1 1,1-1,0 1,0 0,-1-1,1 1,0-1,-1 1,1 0,0-1,-1 1,1 0,-1 0,1-1,0 1,-1 0,1 0,-1-1,1 1,-1 0,1 0,-1 0,1 0,-1 0,1 0,-1 0,1 0,-1 0,1 0,0 0,-1 0,1 0,-1 0,1 0,-1 0,1 1,-1-1,1 0,-1 0,1 1,0-1,-1 0,1 0,-1 1,1-1,0 0,-1 1,1-1,11-9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7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1 170,'26'255,"28"119,-26-237,-28-138,1 1,-1-1,1 1,-1-1,0 1,1 0,-1-1,1 1,-1 0,1-1,-1 1,1 0,0-1,-1 1,1 0,-1 0,1 0,-1 0,1 0,0 0,-1 0,1 0,-1 0,1 0,0 0,-1 0,1 0,-1 0,1 0,0 0,-1 1,1-1,-1 0,1 0,-1 1,1-1,-1 1,1-1,-1 0,1 1,-1-1,0 1,1-1,-1 1,0-1,1 1,-1-1,0 1,0-1,1 1,-1-1,0 1,0 0,0-1,0 1,0-1,0 1,0 0,0-1,0 1,0-1,0 1,0 0,0-1,0 1,17-48,76-327,21 9,-73 205,-41 159</inkml:trace>
  <inkml:trace contextRef="#ctx0" brushRef="#br0" timeOffset="355.751">565 707,'-4'9,"1"1,0 0,0 0,1 1,1-1,0 0,0 1,1-1,0 1,0-1,1 1,1-1,0 0,0 1,1-1,1-1,-1 1,2 1,-4-9,0-1,0 1,0-1,0 0,0 1,1-1,-1 0,0 0,1 0,-1 0,0 0,1 0,0 0,-1 0,1 0,-1-1,1 1,0-1,-1 1,1-1,0 0,0 1,-1-1,1 0,0 0,0 0,-1-1,1 1,0 0,0-1,-1 1,1-1,0 1,-1-1,1 0,-1 0,2-1,50-46,-47 41,-1 4,-1 0,1-1,-1 0,0 0,-1 0,1 0,-1-1,1 1,-1-1,-1 0,1 0,-1 0,0 0,0-1,0 1,-1 0,1-1,-2 1,1-1,0 0,-1 1,0-1,-1 1,1-1,-1 1,0-1,0 1,-1-1,1 1,-1 0,0-1,-1 1,1 0,-1 1,0-1,-1 0,1 1,-3-3,1 3,-1 0,1 1,-1 0,0 0,0 1,0-1,0 1,0 0,0 1,-1 0,1 0,-1 0,1 1,0-1,-1 2,1-1,-1 1,1 0,0 0,-1 1,1-1,0 2,0-1,0 1,0-1,1 2,-1-1,1 1,0-1,0 1,0 1,0-1,1 1,-4 4,-5 7</inkml:trace>
  <inkml:trace contextRef="#ctx0" brushRef="#br0" timeOffset="1084.311">1045 622,'-9'11,"1"-1,0 1,1 1,0-1,1 1,0 0,1 1,0 0,1-1,0 1,1 1,1-1,0 0,0 8,2-18,0-1,1 0,-1 0,0 1,1-1,-1 0,1 0,0 0,-1 0,1 0,0 0,0 0,1 0,-1 0,0 0,1 0,-1 0,1-1,-1 1,1-1,0 1,-1-1,1 0,0 0,0 0,0 0,0 0,0 0,1 0,-1 0,0-1,0 1,0-1,1 0,-1 0,0 0,0 0,1 0,-1 0,0 0,0-1,1 1,-1-1,0 0,0 0,0 0,0 0,0 0,0 0,0 0,0 0,-1-1,1 1,0-1,-1 0,1 1,-1-1,2-1,105-151,-107 152,0 0,1 0,-1 1,1-1,-1 0,1 1,0-1,0 1,0 0,0-1,0 1,0 0,0 0,0 0,0 1,0-1,0 0,1 1,-1 0,0-1,1 1,-1 0,0 0,0 0,1 0,-1 1,0-1,0 1,1-1,-1 1,0 0,0 0,0 0,0 0,0 0,0 0,0 1,0-1,0 1,-1-1,1 1,-1-1,1 1,-1 0,0 0,1 0,-1 0,0 0,0 0,0 0,-1 0,1 1,0-1,3 21,-1 0,-1 0,-1 0,-1 0,-1 0,-1 7,-1 35,1-23,-2 1,-1-1,-2-1,-2 1,-2-1,-2-1,-1 0,-2-1,-2 0,-2-1,-1-2,-10 12,-20-1,49-47,1 1,0 0,-1 0,1-1,-1 1,1-1,-1 0,1 1,-1-1,1 0,-1 0,1 0,-1 0,1 0,-1 0,0 0,1 0,-1-1,1 1,-1 0,1-1,0 0,-1 1,1-1,-1 0,1 0,0 0,0 1,0-1,-1-1,1 1,0 0,0 0,0 0,0 0,1-1,-1 1,0-1,1 1,-1 0,0-1,1 0,-2-8,1-1,0 0,0 0,2 0,-1 1,1-1,1 0,0 0,0 1,1-1,0 1,1 0,1-1,23-69,4 1,3 2,31-47,-50 95,-3 4</inkml:trace>
  <inkml:trace contextRef="#ctx0" brushRef="#br0" timeOffset="1451.158">1524 424,'29'-5,"14"-1,10 0,0 1,-4-3,-1 0,-3 1,-5 1,-4 3,-4-4,-2 0,-2 0,0 2,-6 7,-6 7,-6 3</inkml:trace>
  <inkml:trace contextRef="#ctx0" brushRef="#br0" timeOffset="1688.36">1666 622,'24'10,"12"3,11-6,1-4,-3-2,-3-1,-5-2,-4-4,-2-1,-7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4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6493 1352,'33'0,"21"0,6 0,-2 0,-7 0,-1 0,-6 0,-5 0,-4 0,-3 0,2 0,0 4,0 3,-2-1,-1-2,-6 0</inkml:trace>
  <inkml:trace contextRef="#ctx0" brushRef="#br0" timeOffset="1">7762 1436,'33'5,"17"1,-1 0</inkml:trace>
  <inkml:trace contextRef="#ctx0" brushRef="#br0" timeOffset="-4707.054">1 985,'1'377,"25"-170,4 87,-1 100,-3-129,4 42,-31 194,29-305,-16-27,-8-155,-1 0,-1 1,0-1,-1 0,0 1,-1-1,-1 1,0-1,-1 0,-1 1,0-4,1 0,0-1,1 1,0 0,0 0,1-1,0 1,1 0,1 0,0 0,1 5,61 255,-48-16,8-91,-23-160,0-1,0 1,1 0,0-1,0 0,0 1,0-1,0 0,1 0,-1 0,1 0,0-1,0 1,0-1,0 1,0-1,1 0,-1 0,1-1,-1 1,1-1,0 0,0 1,-1-2,1 1,0 0,0-1,0 0,114-7,330-76,-141 36,-184 37,1 6,37 7,-11-1,103-13,54-24,-71 12,-11 5,-28-8,1 15,-150 3,-1 3,2 1,-1 3,18 3,88-4,56-26,129-1,-2 29,-162-26,-80 25,88-10,27-4,-83 12,71-25,395 29,-542-6,-33-2</inkml:trace>
  <inkml:trace contextRef="#ctx0" brushRef="#br0" timeOffset="-1566.974">311 4682,'4'-1,"-1"-1,0 1,0-1,0 1,0-1,0 0,0 0,-1-1,1 1,0 0,-1-1,0 0,0 1,0-1,0 0,0 0,0 0,0-3,4-3,138-193,-69 81,-65 104,0 2</inkml:trace>
  <inkml:trace contextRef="#ctx0" brushRef="#br0" timeOffset="-1268.858">989 3751,'14'-29,"10"-10,1-2,0 5,2 4,-4 3,-2 6,1 2,-3 5</inkml:trace>
  <inkml:trace contextRef="#ctx0" brushRef="#br0" timeOffset="-1021.633">1638 3044,'34'-28,"10"-15,4 0,-8 2,-5 9,-8 9</inkml:trace>
  <inkml:trace contextRef="#ctx0" brushRef="#br0" timeOffset="-872.115">2400 2480,'33'-33,"12"-12</inkml:trace>
  <inkml:trace contextRef="#ctx0" brushRef="#br0" timeOffset="-684.085">3274 2000,'34'-24,"16"-8,4-3,2-1,-3 7,-6 2,-6 7,-10 6</inkml:trace>
  <inkml:trace contextRef="#ctx0" brushRef="#br0" timeOffset="-433.283">4121 1662,'39'-14,"17"-6,4 2,-4-2,-6 3,-7 5,-10 4</inkml:trace>
  <inkml:trace contextRef="#ctx0" brushRef="#br0" timeOffset="-432.283">4940 1408,'33'-5,"17"-1,4 0,-3 1,-4-4,-6 1,-5 1,-9 1</inkml:trace>
  <inkml:trace contextRef="#ctx0" brushRef="#br0" timeOffset="-266.996">5730 1352,'33'0,"17"0,4 0,-3 0,-4-5,-6-2,-5 1,-4 1,-2 1,-2 2,-6 1</inkml:trace>
  <inkml:trace contextRef="#ctx0" brushRef="#br0" timeOffset="1049.305">8552 1606,'24'4,"8"7,3 2,-4-2</inkml:trace>
  <inkml:trace contextRef="#ctx0" brushRef="#br0" timeOffset="1396.149">9370 1944,'255'132,"-12"-28,-61-30,-20-13,-144-53</inkml:trace>
  <inkml:trace contextRef="#ctx0" brushRef="#br0" timeOffset="1664.795">10358 2396,'19'19,"7"11,3 1,2-1,0-5,-4-2,-3-4,-6-7</inkml:trace>
  <inkml:trace contextRef="#ctx0" brushRef="#br0" timeOffset="1927.453">10725 2650,'19'19,"12"7,0 3,-1-3,0-2,0-4,-6-6</inkml:trace>
  <inkml:trace contextRef="#ctx0" brushRef="#br0" timeOffset="1928.453">11262 3044,'0'0</inkml:trace>
  <inkml:trace contextRef="#ctx0" brushRef="#br0" timeOffset="2166.059">11601 3271</inkml:trace>
  <inkml:trace contextRef="#ctx0" brushRef="#br0" timeOffset="2167.059">12080 3665,'0'0</inkml:trace>
  <inkml:trace contextRef="#ctx0" brushRef="#br0" timeOffset="3746.71">6069 4286,'285'-1,"-95"-25,9 13,-128 5,-1 2,1 4,17 3,91-3,35-22,75-7,161-24,-116 24,-63 5,12-3,0 2,94-4,-95 4,75-3,83 2,-45 0,-122 17,-154 1,1 4,65 8,110-5,-42-23,490 25,-616-10,-109 4</inkml:trace>
  <inkml:trace contextRef="#ctx0" brushRef="#br0" timeOffset="6750.532">453 4512,'33'-58,"189"-280,-93 131,-61 98,39-82,74-64,-102 130,146-196,-165 239,-3-3,-4-3,11-30,103-147,-127 206,5-9,3 2,3 3,13-10,129-131,-181 190,0-1,-1 0,-1 0,0-1,-1 0,-1-1,0 0,-2 0,3-11,-9 28,0-1,-1 1,1 0,-1-1,1 1,0 0,-1-1,1 1,-1 0,1-1,-1 1,1 0,-1 0,0 0,1 0,-1-1,1 1,-1 0,1 0,-1 0,1 0,-1 0,0 0,1 1,-1-1,1 0,-1 0,1 0,-1 0,1 1,-1-1,1 0,-1 0,1 1,-1-1,1 0,-1 1,1-1,0 1,-1-1,1 0,0 1,-1-1,1 1,0-1,-1 1,1-1,0 1,0-1,0 1,0 0,-1-1,1 1,0-1,0 1,0-1,0 1,0-1,0 1,1 0,-1-1,0 1,0-1,-2 3,-11 11,-1-1,0 0,-1-1,0 0,-1-1,0-1,-1-1,-14 6,-309 81,339-96,0 0,1-1,-1 1,0 0,0 0,1 0,-1 0,0 1,0-1,1 0,-1 0,0 0,1 1,-1-1,0 0,1 0,-1 1,0-1,1 1,-1-1,1 1,-1-1,0 1,1-1,-1 1,1-1,0 1,-1 0,1-1,-1 1,1 0,0-1,0 1,-1 0,1-1,0 1,0 0,0 0,0-1,0 1,0 0,0 0,0-1,0 1,0 0,0 0,0-1,1 1,-1 0,0-1,0 1,1 0,-1-1,1 1,-1 0,0-1,1 1,-1-1,1 1,0-1,-1 1,1-1,-1 1,1-1,0 1,-1-1,52 29,-44-25,12 5,14 6,-1 1,-1 1,-1 2,0 2,-1 0,-2 2,5 6,-28-24,0 0,0-1,0 1,0-1,1-1,-1 1,1-1,0 0,0 0,0 0,1-1,-1 0,2 0,-6-3,0-1,0 1,0-1,0 0,0 1,-1-1,1 0,-1 0,1 0,-1 0,0 0,0-1,0 1,0 0,0-1,0 1,0-1,-1 1,0 0,1-1,-1 1,0-1,0 1,0-1,0 1,-1-1,1 0,0 0,9-248,9-15,-18 242</inkml:trace>
  <inkml:trace contextRef="#ctx0" brushRef="#br0" timeOffset="7665.224">1215 1098,'-1'0,"0"-1,0 1,0 0,0-1,0 1,0-1,0 1,1-1,-1 0,0 1,0-1,1 0,-1 1,0-1,1 0,-1 0,1 0,-1 1,1-1,-1 0,1 0,-1 0,1 0,0 0,0 0,-1 0,1 0,0 0,0 0,0 0,0 0,0 0,0 0,1 0,-1 0,0 0,0 0,1 0,-1 0,1 0,-1 1,1-1,-1 0,1 0,-1 0,1 0,0 1,-1-1,1 0,0 1,0-1,-1 0,1 1,0-1,0 1,0 0,0-1,0 1,0 0,0-1,0 1,0 0,0 0,0 0,0 0,6 2,1 2,-1-1,0 1,0 0,0 1,-1-1,1 1,-1 0,0 1,-1 0,1 0,-1 0,-1 1,2 1,11 12,84 123,23 24,-124-166,1 0,-1 0,1 0,-1 0,1 0,0 0,-1 0,1 0,0 0,0 0,0-1,0 1,0 0,0 0,0-1,0 1,0-1,0 1,0-1,0 1,0-1,0 0,0 0,1 1,-1-1,0 0,0 0,0 0,0 0,1 0,-1-1,0 1,0 0,0 0,0-1,1 1,-1-1,0 1,0-1,0 1,0-1,0 0,0 1,-1-1,1 0,0 0,0 0,0 0,-1 0,1 0,0 0,-1 0,1 0,6-137,-9 90,0-527,2 575,0 0,-1 0,1-1,-1 1,1-1,0 1,-1 0,1-1,0 1,0-1,-1 1,1 0,0-1,0 1,0-1,0 1,-1-1,1 1,0-1,0 1,0-1,0 1,0-1,0 1,0-1,0 1,0-1,1 1,-1-1,0 1,0-1,0 1,1-1,-1 1,0 0,0-1,1 1,-1-1,0 1,1 0,-1-1,0 1,1 0,-1-1,1 1,-1 0,0 0,1-1,-1 1,1 0,-1 0,1 0,-1 0,1 0,-1-1,1 1,-1 0,1 0,-1 0,1 0,-1 0,1 1,-1-1,1 0,-1 0,1 0,-1 0,1 1,5 10</inkml:trace>
  <inkml:trace contextRef="#ctx0" brushRef="#br0" timeOffset="8002.506">2062 928,'0'8,"0"0,1 0,1 0,-1-1,1 1,0 0,1-1,0 1,0-1,0 0,1 0,0 0,1-1,0 2,-3-6,1 1,-1-1,0 0,1 1,-1-1,1-1,0 1,-1 0,1 0,0-1,0 0,0 1,0-1,0 0,1-1,-1 1,0-1,0 1,1-1,-1 0,0 0,0 0,1-1,-1 1,0-1,0 1,0-1,0 0,0-1,0 1,0 0,0-1,0 0,0 1,0-2,3-2,0 0,0-1,-1 0,0 0,0 0,0-1,-1 1,0-1,0 0,-1-1,0 1,0 0,-1-1,0 0,0 1,-1-1,0 0,0 0,-1 0,0 0,0 0,-1 0,0 1,0-1,-1 0,0 0,-1-3,-1 8,0-1,0 1,0 0,0 0,0 1,0-1,-1 1,1 0,-1 0,0 0,0 1,1-1,-1 1,0 0,0 1,0-1,0 1,0 0,0 0,0 1,0-1,0 1,0 0,0 1,0-1,0 1,1 0,-1 0,1 1,-1-1,1 1,0 0,0 0,-1 1,-14 7</inkml:trace>
  <inkml:trace contextRef="#ctx0" brushRef="#br0" timeOffset="8517.702">848 646,'286'-214,"-270"203,0 1,2 1,-1 0,1 1,0 0,1 2,6-1,-24 6,0 2,0-1,1 0,-1 0,0 0,1 0,-1 0,0 0,0 0,1 0,-1 0,0-1,0 1,1 0,-1-1,0 1,0-1,0 0,0 1,0-1,0 0,0 1,0-1,0 0,0 0,0 0,0 0,0 0,-1 0,1 0,0 0,-1-1,1 1,-1 0,1 0,-1 0,0-1,0 1,1 0,-1 0,0-1,0 1,0 0,0-1,0 1,-1 0,1 0,0-1,-1 1,1 0,-1-1,-132-117,126 112,0 1,0-1,1 0,0 0,0-1,1 0,0 0,0 0,1-1,0 0,0 1,1-1,1-1,-1 1,1 0,1 0,0-1,0 1,1-1,0-1,5-14</inkml:trace>
  <inkml:trace contextRef="#ctx0" brushRef="#br0" timeOffset="29557.394">1722 3722,'-3'14,"0"0,-2 0,0 0,0 0,-2-1,1 0,-2 0,0-1,0 0,-1 0,0-1,-1 0,-1-1,1 0,-2 0,1-1,-1-1,-12 7,19-12,-9 10,-1-1,-1-1,0 0,-1-1,0-1,-1 0,0-2,0 0,0-1,-11 2,26-7,1-1,-1 1,0-1,0 0,0 0,0 0,1 0,-1 0,0-1,0 0,0 1,1-1,-1 0,0 0,1 0,-1 0,0-1,1 1,0-1,-1 0,1 0,0 1,0-1,0-1,0 1,0 0,1 0,-1-1,1 1,-1-1,1 1,0-1,0 0,0 1,0-1,1 0,-1 0,1 0,-1-3,0-1,1 1,1-1,-1 1,1-1,0 1,0-1,1 1,0 0,0 0,0 0,1 0,0 0,0 0,0 1,3-3,-4 3,0 0,1 0,0 0,0 0,1 1,-1 0,1-1,0 1,0 1,0-1,1 0,-1 1,1 0,0 0,0 0,0 1,0 0,1 0,-1 0,0 1,1-1,-1 1,1 0,0 1,-1 0,1-1,-1 2,1-1,0 1,-1 0,1 0,-1 0,1 1,-1 0,0 0,0 0,0 1,0-1,0 2,150 157,-95-109,-43-45</inkml:trace>
  <inkml:trace contextRef="#ctx0" brushRef="#br0" timeOffset="30242.768">1666 4512,'-5'0,"-1"-5,0-6,1-6,2-5,1-4,0-2,2-1,0 0,0-1,0 6</inkml:trace>
  <inkml:trace contextRef="#ctx0" brushRef="#br0" timeOffset="30808.524">1496 3665,'0'-4,"-4"-3,-3-4,-3 0,-1-3,-4 0,2-1,-3 1,-2-2,-4-2,-3-4,-2-2,-1-3,5 0,5 3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16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2,'-44'38,"38"-33,0 0,0 1,1 0,0 0,0 1,0-1,1 1,0 0,0 0,1 1,0-1,0 1,0 5,2-10,0 0,0-1,1 1,-1 0,1 0,0 0,0 0,0 0,0 0,1 0,-1 0,1-1,-1 1,1 0,0 0,0 0,0-1,1 1,-1-1,1 1,-1-1,1 1,0-1,0 0,0 0,0 0,0 0,1 0,-1 0,1-1,-1 1,1-1,-1 0,1 0,0 0,-1 0,1 0,1 0,9 0,1 0,-1-1,0-1,0 0,0-1,0 0,0-1,0-1,0 0,-1-1,0 0,0 0,0-1,6-5,47-44,-64 53,0 1,1-1,-1 0,0 0,0 0,-1 0,1 0,0 0,0 0,-1 0,0 0,1 0,-1 0,0 0,0 0,0 0,0 0,0 0,0 0,-1 0,1 0,-1 0,1 0,-1 0,0 0,0 0,0 0,0 0,0 0,0 1,-1-1,1 0,0 1,-1-1,0 1,1 0,-2-1,-6-5,1 1,-2 0,1 1,0 0,-1 1,0 0,0 0,-1 1,1 1,0-1,-1 2,0-1,1 2,-1-1,0 1,1 1,-1 0,-3 1,-12 4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38.0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85 425,'88'-23,"136"-12,-192 34,-5 0,0 0,0 2,-1 1,1 1,22 6,-19-2,0-2,0-2,0 0,0-2,1-1,-1-2,0 0,0-3,21-5,90-13,-87 14,1 2,0 3,0 3,46 4,2-1,123-19,-102-13,79 8,-40-12,-29 1,-133 33,-1 0,1 1,0-1,-1 0,1 0,-1 0,1 0,0 0,-1 0,1 0,-1 0,1 0,0 0,-1 0,1 0,-1 0,1 0,0 0,-1-1,1 1,-1 0,1 0,-1-1,1 1,-1 0,1-1,-1 1,1-1,-1 1,1-1,-1 1,0-1,1 1,-1-1,0 1,1-1,-1 1,0-1,0 1,0-1,1 0,-1 1,0-1,0 1,0-1,0 0,0 1,0-1,0 0,0 1,0-1,-1 1,1-1,0 0,0 1,0-1,-1 1,1-1,0 1,-1-1,-35-24,17 15,3-4,0 0,0-1,2 0,0-1,0 0,2-2,-7-10,19 27,0 1,0-1,-1 0,1 1,0-1,0 1,-1-1,1 1,0-1,-1 1,1-1,0 1,-1-1,1 1,-1-1,1 1,-1 0,1-1,-1 1,1 0,-1 0,0-1,1 1,-1 0,1 0,-1 0,1 0,-1-1,0 1,1 0,-1 0,0 0,1 0,-1 1,1-1,-1 0,0 0,1 0,-1 0,1 1,-1-1,1 0,-1 0,1 1,-1-1,1 0,-1 1,1-1,-1 1,1-1,-1 1,1-1,0 1,-1-1,1 1,0-1,0 1,-1-1,1 1,0-1,0 1,0 0,-13 38,-4 108,-26 81,-24-2,50-153,18-73,0 0,0 0,-1 1,1-1,0 0,0 0,0 0,0 0,0 0,-1 0,1-1,0 1,0 0,0 0,-1-1,1 1,0 0,0-1,-1 1,1-1,0 1,0-1,-1 1,1-1,-1 1,1-1,0 0,-1 1,1-1,-1 0,0 1,1-1,-1 0,0 0,1 0,-1 1,0-1,0-1,91-138,142-139,-141 182,-72 72,-20 25,0-1,0 1,0-1,0 1,0-1,0 1,0-1,0 1,0 0,0-1,0 1,0-1,0 1,-1-1,1 1,0-1,0 1,0 0,-1-1,1 1,0 0,-1-1,1 1,0 0,0-1,-1 1,1 0,-1-1,1 1,0 0,-1 0,1 0,-1-1,1 1,0 0,-1 0,1 0,-1 0,1 0,-1 0,1 0,-1 0,1 0,0 0,-1 0,1 0,-1 0,1 0,-1 0,1 0,-1 1,1-1,0 0,-1 0,1 0,-1 1,1-1,0 0,-1 1,1-1,0 0,-1 1,-257 22,148-11,-1-6,-94-6,77-1,-68 27,-127 5,107-15,-9 7,170-14,-1-3,0-3,0-1,-15-4,-2 1,-70 27,46-1,134-18,376-10,-32-48,235-39,-525 78,-66 7,0 1,1 1,0 1,0 2,-1 0,1 2,0 1,0 1,4 3,-1-2,1 0,0-3,1 0,-1-2,0-1,0-1,0-2,9-3,119-12,-319 32,-243 33,99-18,140-1,149-25,41-2,-7-1,180-22,91-12,-124-2,-142 29</inkml:trace>
  <inkml:trace contextRef="#ctx0" brushRef="#br0" timeOffset="864.115">2259 86,'-38'-61,"41"94,-3-9,0 1,-1-1,-1 0,-2 1,0-1,-1 0,-2-1,-4 10,-89 213,105-262,1-1,1 1,0 0,1 0,1 1,1 0,0 1,1 0,0 1,1 0,1 0,8-6,-4 6,-1-1,0 0,-1-1,-1-1,0 0,-1-1,-1-1,-5 7</inkml:trace>
  <inkml:trace contextRef="#ctx0" brushRef="#br0" timeOffset="1762.62">1 848,'18'56,"-2"-11,-2 1,-2 1,-3 0,-1 0,-2 3,7 309,5-206,-1-98,5-82,135-316,-17-7,-129 327,-1-1,-1 0,-1 0,-1-1,-2 0,0-1,-1 1,-1-14,-7 107,4-42</inkml:trace>
  <inkml:trace contextRef="#ctx0" brushRef="#br0" timeOffset="11504.236">622 1666,'0'0</inkml:trace>
  <inkml:trace contextRef="#ctx0" brushRef="#br0" timeOffset="14170.349">1327 1243,'1'-1,"-1"1,1-1,0 0,-1 1,1-1,-1 0,1 0,-1 0,1 1,-1-1,0 0,1 0,-1 0,0 0,0 0,1 0,-1 0,0 0,0 0,0 0,0 0,0 1,0-1,-1 0,1 0,0 0,0 0,-1 0,1 0,0 0,-1 0,1 1,-1-1,1 0,-1 0,0 1,1-1,-1 0,0 1,1-1,-1 0,0 1,0-1,0 1,1 0,-1-1,0 1,0-1,0 1,-45-16,34 18,-1-1,1 1,0 1,0 0,0 1,0 0,1 1,-1 0,1 1,1 0,-1 1,1 0,0 1,0 0,1 1,0-1,1 2,-3 2,-8 9,0 1,1 1,1 0,1 1,2 1,0 1,2 0,-10 27,18-42,1-1,0 2,1-1,0 0,0 0,1 1,1-1,0 1,0-1,1 0,1 1,0-1,0 0,1 0,1 0,0 0,0-1,1 1,0-1,1 0,0-1,1 1,7 7,-3-7,0-1,0-1,1 0,0 0,0-1,1-1,0 0,0-1,1 0,-1-1,1-1,0 0,0 0,0-2,0 0,0 0,1-1,-1-1,0-1,0 0,0 0,0-1,0-1,-1-1,1 0,-1 0,11-8,-13 5,0 0,-1-1,0 0,-1 0,0-1,0 0,-1-1,6-10,-8 12,4-4</inkml:trace>
  <inkml:trace contextRef="#ctx0" brushRef="#br0" timeOffset="14535.363">1723 1384,'-37'50,"18"-28,2 1,1 1,1 1,1 0,1 0,1 2,-9 26,20-48,0-1,0 0,1 1,-1-1,1 1,0-1,0 1,0 0,1-1,0 0,0 1,0-1,0 1,1-1,-1 0,1 0,0 0,1 0,-1 0,0 0,1-1,0 1,0-1,0 1,1-1,-1 0,1-1,-1 1,1-1,0 1,0-1,0 0,0 0,0-1,3 1,5 2,1 0,-1-1,1 0,0-1,0-1,0 0,0-1,0 0,0-1,0-1,12-2,-5 0,0 0,-1-2,0 0,0-1,0-1,-1-1,0 0,0-2,-1 0,-1 0,0-2,0 0,-2-1,1 0,-2-1,0-1,-1 0,0-1,-1 0,-2-1,1 0,-2 0,0-1,-2 0,0-1,1-4,-7 17,0 0,0 0,-1 0,1 0,-2 0,1 1,-1-1,0 0,0 1,-1 0,1-1,-2 1,1 0,-1 0,1 1,-2-1,1 1,-1 0,1 0,-1 0,-1 0,1 1,-1 0,1 0,-1 1,0 0,-1 0,1 0,0 0,-1 1,0 0,1 1,-1 0,0 0,0 0,0 1,0-1,0 2,1-1,-2 1,-4 1,0 0,1 1,-1 0,0 1,1 1,0-1,0 2,0-1,1 2,0-1,0 1,1 1,-1 0,1 1,-16 15</inkml:trace>
  <inkml:trace contextRef="#ctx0" brushRef="#br0" timeOffset="14940.3">2851 1130,'-81'22,"45"-15,1 2,0 2,1 1,0 1,1 2,1 1,0 2,-6 6,36-22,0 1,0 0,0-1,1 1,-1 0,1 0,-1 0,1 0,0 0,0 0,0 0,1 0,-1 1,1-1,0 0,0 0,0 1,0-1,0 0,1 0,-1 1,1-1,0 0,0 0,0 0,1 0,-1 0,1 0,-1 0,1-1,0 1,0 0,0-1,0 0,1 1,-1-1,1 0,-1 0,1 0,0-1,0 1,0-1,0 1,0-1,0 0,0 0,0-1,0 1,2 0,53 22,69 38,-123-58,-1 0,1 1,-1-1,0 0,0 1,0 0,0-1,-1 1,1 0,-1 1,0-1,0 0,-1 1,1-1,-1 1,0-1,0 1,-1-1,1 1,-1 0,0 0,0-1,0 1,-1 0,0-1,0 1,0-1,-1 1,-3 6,-2 0,1 0,-1 0,-1-1,0 0,-1 0,0-1,0 0,-1-1,0 0,0 0,-1-1,0-1,0 0,-4 2,2-1,-107 44,39-38,57-14</inkml:trace>
  <inkml:trace contextRef="#ctx0" brushRef="#br0" timeOffset="15653.849">3642 1102,'-209'335,"183"-303,-2 0,-1-2,-1-1,-2-1,0-2,-2-1,-27 14,47-29,0-1,-1-1,0 0,0-1,0-1,-1 0,0-1,-1-1,1 0,-1-1,14-3,0 0,0 0,-1 0,1 0,0-1,0 1,0-1,0 0,0 0,0 0,0 0,1-1,-1 1,0-1,1 1,-1-1,1 0,-1 0,1 0,0-1,0 1,0 0,0-1,0 1,0-1,1 0,-1 0,1 1,0-1,0 0,0 0,0 0,1 0,-1-2,4-107,2 91,2 0,1 1,0 0,2 0,0 1,1 0,1 1,1 0,0 1,1 1,1 0,1 0,14-10,-25 22,0 0,1 1,-1-1,0 1,1 1,0-1,0 1,0 0,0 0,0 0,0 1,0 0,0 0,1 1,-1 0,0 0,1 0,-1 1,0-1,0 2,1-1,-1 1,0 0,-1 0,1 1,0-1,0 1,-1 0,0 1,1 0,208 216,-114-137,-76-66</inkml:trace>
  <inkml:trace contextRef="#ctx0" brushRef="#br0" timeOffset="15999.572">3895 1582,'0'1,"-9"13,1 0,1 0,0 1,1 0,1 0,0 1,1-1,0 1,2 0,0 0,0 0,2 0,0 0,2 11,-1-23,0 0,1 0,0 0,0 0,0 0,0-1,1 1,-1-1,1 0,0 1,0-1,0-1,0 1,1 0,-1-1,1 1,0-1,0 0,0 0,-1-1,2 1,-1-1,0 0,0 0,0 0,0-1,1 1,-1-1,0 0,1 0,-1-1,0 1,3-2,-2 2,1-1,-1 0,1 0,-1-1,1 0,-1 0,0 0,0-1,0 1,0-1,0 0,-1-1,1 1,-1-1,0 0,0 0,0 0,-1 0,1-1,-1 0,0 1,-1-1,1 0,-1-1,2-2,-2-5,0 1,0 0,-1-1,-1 1,0-1,-1 1,0-1,-1 1,0-1,-1 1,-2-5,4 11,-1 1,0-1,-1 0,1 1,-1 0,0 0,0 0,-1 0,1 0,-1 1,0-1,-1 1,1 0,-1 0,1 1,-1 0,0-1,-1 2,1-1,0 0,-1 1,1 0,-1 0,-4 0,-16-1,2 3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0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384 227,'48'-61,"-27"43,-2 0,0-1,-1-1,-1-1,-1 0,-1-1,1-5,-64 80,13-3,3 0,2 2,2 1,-7 23,-42 79,22-53,7-12,-3-1,-4-3,-13 9,58-89,24-34,-11 22,15-39,-12 22</inkml:trace>
  <inkml:trace contextRef="#ctx0" brushRef="#br0" timeOffset="642.126">74 227,'-1'0,"1"-1,-1 0,1 0,0 1,-1-1,1 0,0 0,-1 0,1 0,0 0,0 0,0 1,0-1,0 0,0 0,0 0,0 0,0 0,0 0,0 0,1 1,-1-1,0 0,1 0,-1 0,1 0,-1 1,0-1,1 0,0 0,-1 1,1-1,-1 0,1 1,0-1,0 1,-1-1,1 1,0-1,0 1,0 0,-1-1,1 1,0 0,0 0,0-1,0 1,0 0,0 0,0 0,-1 0,1 0,0 0,0 0,0 1,0-1,0 0,0 0,0 1,-1-1,1 1,0-1,0 0,-1 1,1-1,0 1,0 0,-1-1,1 1,0 0,9 6,0 1,-1 1,1-1,-2 1,1 1,-1 0,-1 0,6 9,11 15,83 103,-7 4,38 77,-81-118,-46-81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49,'-8'32,"1"0,2-1,1 2,1-1,2 8,-11 96,-4 36,16-169,1 0,-1 0,1 0,0-1,0 1,0 0,1 0,-1-1,1 1,-1-1,1 1,0-1,0 0,0 1,0-1,0 0,1 0,-1-1,0 1,1 0,0-1,-1 0,1 1,0-1,0 0,0 0,-1-1,1 1,0-1,0 1,0-1,0 0,0 0,0 0,0 0,0-1,0 1,0-1,0 0,0 0,0 0,-1 0,1 0,0-1,-1 1,1-1,-1 0,1 0,-1 0,0 0,0 0,0 0,0 0,0-1,1-1,30-31,-2-2,-2 0,-1-2,-2-1,-1-2,-3 0,-1-1,-2-1,-2-1,-2-1,-3 0,7-42,-1 173,4 194,12 94,-27-301,-3 0,-3 1,-3-1,-4 0,-2 0,-5 3,12-58,-1-1,-1 1,0-1,-1 1,-1-1,-1 0,0-1,-1 0,0 0,-2 0,1-1,-2 0,0 0,-1-2,0 1,-1-1,0-1,0 0,-2 0,1-1,-1-1,-4 1,15-9,0 1,0-1,0 0,0 0,-1 0,1-1,0 1,0-1,-1 0,1 0,0 0,0 0,-1-1,1 1,0-1,0 0,-1 0,1 0,0 0,0 0,0-1,0 1,1-1,-1 0,0 0,1 0,-1 0,1-1,0 1,-1 0,1-1,1 0,-1 0,0 1,0-1,1 0,-1-2,-5-18,1 1,2-1,0-1,1 1,1 0,1-1,2 1,0 0,1-1,2 1,0 0,1 0,2 1,0-1,1 2,6-12,1-7,1 1,2 1,2 0,1 2,2 0,2 1,1 2,1 1,2 0,1 2,26-19,-27 30,-5 4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0.69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30 21,'-1'-1,"0"1,0 0,0 0,0 0,0 0,-1 1,1-1,0 0,0 0,0 1,0-1,0 1,0-1,0 1,0-1,0 1,0-1,0 1,0 0,1 0,-1-1,0 1,0 0,1 0,-1 0,0 0,1 0,-1 0,1 0,0 0,-1 0,1 0,0 0,-1 0,1 0,0 0,0 1,0-1,0 0,0 0,0 0,0 0,0 0,1 0,-1 0,0 1,25 137,-16-39,5 0,5-1,18 54,-19-113,-17-39,-1-1,1 1,-1-1,1 1,-1-1,1 0,0 1,-1-1,1 1,0-1,-1 0,1 0,0 0,-1 1,1-1,0 0,-1 0,1 0,0 0,0 0,-1 0,1 0,0 0,-1 0,1-1,0 1,0 0,-1 0,1-1,0 1,-1 0,1-1,-1 1,1-1,-1 1,1-1,0 1,-1-1,0 1,1-1,-1 1,1-1,-1 1,0-1,1 0,-1 1,0-1,1 0,-1 1,0-1,0 0,0 0,0 1,0-1,0 0,0 1,0-1,0 0,47-175,48-185,-75 225,-26 171,-1-18</inkml:trace>
  <inkml:trace contextRef="#ctx0" brushRef="#br0" timeOffset="416.395">454 416,'-5'21,"1"1,1-1,1 1,1-1,1 1,1-1,1 1,0-1,2 1,0-1,6 13,-9-31,0-1,0 0,0 1,1-1,-1 0,1 0,-1 1,1-1,0-1,-1 1,1 0,0 0,1-1,-1 1,0-1,0 1,1-1,-1 0,0 0,1 0,-1 0,1-1,0 1,-1-1,1 1,-1-1,1 0,0 0,-1 0,1-1,-1 1,1 0,0-1,-1 0,1 1,-1-1,1 0,-1 0,0-1,1 1,-1 0,0-1,0 0,0 1,0-1,0 0,0 0,-1 0,1 0,0-2,5-5,0 0,-1 0,-1-1,0 0,0 0,-1 0,0-1,0 1,-2-1,1 0,-1 0,-1 0,0 0,0 0,-1-1,-1 1,0 0,0 0,-1 0,-1 0,1 0,-2 1,0-1,0 1,-1 0,0 0,0 0,-1 1,-1 0,0 0,0 0,0 1,-2-1,6 7,1 0,-1 0,0 0,0 0,0 1,0-1,0 1,0 0,-1 0,1 0,0 0,0 1,-1-1,1 1,-1 0,1 0,0 0,-2 0,-11 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2.78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342 1,'-29'6,"1"2,0 1,0 1,1 1,1 2,0 0,0 2,2 1,0 1,-12 11,34-26,0-1,0 0,0 1,0 0,0-1,0 1,1 0,-1 0,1 0,-1 0,1 0,0 0,0 0,0 0,0 1,0-1,0 0,1 1,-1-1,1 0,-1 1,1-1,0 1,0-1,0 1,1-1,-1 0,0 1,1-1,0 1,-1-1,1 0,0 1,0-1,0 0,1 0,-1 0,0 0,1 0,-1 0,1 0,0-1,0 1,0 0,-1-1,2 1,10 6,0-1,0-1,0 0,1-1,0 0,0-1,0-1,12 2,77 26,-99-28,0 0,0 1,-1-1,0 1,0 0,0 0,0 0,0 1,-1-1,0 0,0 1,0 0,0-1,-1 1,0 0,0 0,0 0,-1 0,1 0,-1 0,-1 0,1 0,0 0,-1 0,0 0,0 0,-1-1,0 1,1 0,-1-1,-1 1,1-1,-1 0,0 1,0-1,0 0,0-1,0 1,-1-1,0 1,-28 19,-1-2,-1 0,-1-3,-1-1,-8 2,19-8,-12 0,38-15,4-1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14.09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1891 54,'16'-54,"-50"99,-98 157,39-84,92-118,0 0,-1 1,1-1,0 1,0-1,0 1,0-1,0 1,0 0,1-1,-1 1,0 0,0 0,0 0,1 0,-1 0,0 0,1 0,-1 0,1 0,-1 0,1 0,0 0,-1 0,1 0,0 0,0 1,0-1,-1 0,1 0,1 0,-1 0,0 1,0-1,0 0,1 0,-1 0,0 0,1 0,-1 0,1 0,-1 0,1 0,0 0,-1 0,1 0,0 0,0 0,0-1,-1 1,1 0,0 0,0-1,0 1,0-1,0 1,0-1,1 1,-1-1,0 0,0 1,0-1,0 0,0 0,1 0,-1 0,0 0,0 0,119-23,24-6,53-2,-186 31,46-6,-56 6,-1-1,1 1,0-1,0 0,0 1,0-1,-1 0,1 1,0-1,0 0,-1 0,1 0,-1 0,1 0,-1 1,1-1,-1 0,1 0,-1 0,0 0,0 0,0-1,1 1,-1 0,0 0,0 0,0 0,0 0,-1 0,1 0,0 0,0 0,-1 0,1 0,0 0,-1 0,1 0,-1 0,0 0,1 1,-1-1,0 0,1 0,-1 0,0 1,0-1,1 0,-1 1,-1-1,-110-112,88 93,0 1,-2 1,0 2,-1 0,-13-4,13 0,30 17,5 6</inkml:trace>
  <inkml:trace contextRef="#ctx0" brushRef="#br0" timeOffset="4034.278">2032 280,'-79'-49,"72"47,1 0,0 0,0-1,0 0,0 0,0 0,0-1,1 0,0 0,0 0,0-1,0 1,1-1,-1-1,1 1,1 0,-1-1,1 0,0 0,0 0,0 0,1 0,0 0,0-2,3 9,-1-1,0 0,0 1,1-1,-1 0,0 0,0 1,1-1,-1 0,0 0,1 0,-1 1,0-1,1 0,-1 0,0 0,1 0,-1 0,0 0,1 0,-1 0,0 0,1 0,-1 0,1 0,-1 0,0 0,1 0,-1 0,0 0,1 0,-1 0,0 0,1-1,-1 1,0 0,1 0,-1 0,0-1,0 1,1 0,-1 0,0-1,0 1,1 0,-1-1,0 1,0 0,0-1,0 1,1 0,-1-1,0 1,0 0,0-1,0 1,0 0,0-1,19 30,9 107,6 42,-12-15,12 63,-12-11,12-7,-12 19,-16-198,-1 0,-1 0,-2 1,-1-1,-1 1,-2-1,-1 0,-4 19,-3 12,3 1,3 0,3 1,4 36,-1 12,-2 199,27-166,-15 82,6-96,-19-572,1-319,-28 565,16-18,-17 47,21 130,2 0,2 0,2 0,1-1,1 1,3-1,-1-44,-19-70,-31-6,28 18,18 87,-23-89,1-2,24 143,0 0,-1 0,1 1,0-1,-1 0,0 0,1 1,-1-1,0 1,0-1,0 1,0-1,0 1,0-1,0 1,0 0,0 0,-1-1,1 1,-1 0,1 0,-1 0,1 1,-1-1,1 0,-1 0,0 1,0-1,1 1,-1 0,0-1,0 1,1 0,-1 0,0 0,0 0,1 1,-1-1,0 0,0 1,1-1,-1 1,0-1,1 1,-1 0,1 0,-1 0,1 0,-1 0,1 0,0 0,-1 0,1 1,0-1,0 0,0 1,0-1,-1 2,-149 184,152-187,-1 0,1 0,0 0,0 0,0 1,-1-1,1 0,0 1,0-1,-1 0,1 1,0-1,-1 1,1 0,0-1,-1 1,1-1,-1 1,1 0,-1-1,1 1,-1 0,1 0,-1-1,0 1,0 0,1 0,-1 0,0-1,0 1,0 0,0 0,0 0,0 0,0-1,0 1,0 0,0 0,0 0,-1 0,1-1,0 1,0 0,-1 0,1-1,-1 1,1 0,-1 0,1-1,-1 1,1-1,-1 1,0 0,1-1,-1 1,0-1,1 0,-1 1,0-1,0 1,1-1,-1 0,0 0,0 1,0-1,1 0,-1 0,0 0,0 0,-1 0,26 1,-1-1,1-2,-1 0,0-1,0-1,19-7,-23 7,0 0,1 2,-1 0,1 1,0 1,-1 1,1 0,-1 2,1 0,-1 1,0 1,13 6,-24-5,-28-11,-17-9,16 8,1-1,0-1,0-1,1-1,1-1,-1 0,2-1,0-1,0-1,-5-6,-5-8,17 20</inkml:trace>
  <inkml:trace contextRef="#ctx0" brushRef="#br0" timeOffset="8931.795">85 1493,'-10'33,"-2"17,-1 4,4-3,2-4,-3-6,2-5,0-4,3-2,2-7</inkml:trace>
  <inkml:trace contextRef="#ctx0" brushRef="#br0" timeOffset="9176.933">56 929,'0'0</inkml:trace>
  <inkml:trace contextRef="#ctx0" brushRef="#br0" timeOffset="9603.994">226 1860,'30'-76,"-10"17,4 1,2 1,2 2,3 0,2 2,6-4,-10 36,-28 21,-1 0,1 0,0 0,-1 0,1 0,-1 0,1 0,0 0,-1 0,1 1,-1-1,1 0,-1 0,1 1,-1-1,1 0,-1 1,1-1,-1 1,1-1,-1 0,1 1,-1-1,0 1,1-1,-1 1,0-1,1 1,-1-1,0 1,0 0,0-1,1 1,-1-1,0 1,0 0,0-1,0 1,0-1,0 1,0 0,0-1,-1 1,1-1,0 1,0 0,0-1,-1 1,1-1,0 1,0-1,-1 1,1-1,-1 1,1-1,0 1,-7 32,2 1,1 0,1 0,2 0,3 11,-2-39,0 0,0 0,1 0,0 0,0 0,1-1,-1 1,1 0,1-1,-1 1,1-1,0 0,0 1,1-1,-1-1,1 1,0-1,0 1,1-1,-1 0,1-1,0 1,0-1,0 0,0 0,1 0,-1-1,1 0,0 0,-1 0,1-1,0 0,0 0,0-1,0 1,0-1,0 0,0-1,6-1,-2-4,1-2,-1 0,0 0,-1-1,0 0,-1 0,0-1,0 0,-1-1,0 1,-1-1,0-1,0 1,-2-1,1 0,-2 0,1-2,-3 11,6-19,-1 2</inkml:trace>
  <inkml:trace contextRef="#ctx0" brushRef="#br0" timeOffset="14305.032">1440 1380,'-1'-2,"0"1,0 0,-1 0,1-1,0 1,0 0,-1 0,1 0,0 0,-1 1,1-1,-1 0,1 0,-1 1,0-1,1 1,-1 0,1-1,-1 1,0 0,1 0,-1 0,0 0,0 0,1 0,-1 1,1-1,-1 0,0 1,1-1,-1 1,1 0,-1 0,1-1,-1 1,1 0,0 0,-1 0,0 2,-8 4,0 1,0 0,1 1,0 0,1 1,0 0,1 0,0 1,0 0,1 0,-2 6,-52 74,-54-8,104-78,0-1,1-1,-2 0,1 0,0-1,-1 0,1 0,-1-1,1-1,-1 0,1 0,-1-1,1-1,-1 1,1-2,0 0,-7-2,14 3,0 1,0-1,1 0,-1 0,0 0,1 0,-1 0,1-1,0 1,0-1,0 0,0 0,1 1,-1-1,1 0,-1 0,1-1,0 1,0 0,0 0,1 0,-1-1,1 1,0 0,0-1,0 1,0 0,0-1,1 1,0 0,-1 0,2-1,46-97,-42 93,1 0,0 0,1 0,-1 1,1 1,1-1,-1 1,1 1,0 0,0 0,1 0,0 1,-1 1,1 0,1 0,-1 1,0 0,0 1,1 0,-1 0,1 1,-1 1,2 0,-5 3,-1 0,0 0,0 0,0 1,-1 0,1 0,-1 1,-1-1,1 1,-1 0,0 0,0 1,0 2,17 21,21 31,-31-44,0 0,1 0,1-1,0-1,1 0,1-1,0 0,1-1,4 2,28 15,-47-25,-5-2</inkml:trace>
  <inkml:trace contextRef="#ctx0" brushRef="#br0" timeOffset="14816.527">1637 1690,'-21'33,"18"-29,0 0,1 0,-1 0,1 0,-1 0,1 1,1-1,-1 1,0 0,1-1,0 1,0 0,1 0,-1-1,1 4,0-4,0 0,0 0,0 0,1-1,0 1,0 0,0 0,0 0,0-1,1 1,-1-1,1 1,0-1,0 1,0-1,1 0,-1 0,1 0,0 0,0-1,0 1,0-1,0 0,0 0,1 0,-1 0,1 0,0-1,-1 1,1-1,0 0,0 0,-1-1,1 1,0-1,0 0,0 0,0 0,1-1,3 1,-1-1,1 0,-1-1,1 0,-1 0,1 0,-1-1,0 0,0-1,0 1,-1-1,1-1,-1 1,0-1,0 0,-1-1,0 1,1-1,-2 0,1 0,-1-1,0 0,0 1,-1-1,0 0,0-1,-1 1,1 0,-2-1,1 1,-1-1,0 0,-1 1,0-1,0 0,0 0,-1 1,0-1,-1 0,0 5,1 0,-1 1,0-1,1 1,-1-1,-1 1,1 0,0 0,0 0,-1 0,0 0,1 0,-1 1,0-1,1 1,-1 0,0 0,0 0,0 0,0 1,0-1,0 1,0-1,-1 1,1 0,0 0,0 1,0-1,0 1,0-1,-2 2,-92 38,57-9,27-17</inkml:trace>
  <inkml:trace contextRef="#ctx0" brushRef="#br0" timeOffset="16448.822">734 1606,'0'-5,"4"-1,3-5,-1-5,-1-5,-1-3,-2-3,-1-1,0-1,-1-1,-1 1,6 0,6 5,1 7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29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7,'0'-5,"0"4,0 6,0 7,0 7,0 4,0 4,0 1,5-3,2-2,-1 0,4-3,-1-1,0-3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53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22 1,'-5'24,"-1"12,0 6,1 0,6-7,3-10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80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0,'0'10,"4"3,3 3,-1 1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97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 1,'-5'19,"4"6,6 0,7-6,2-5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5.90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0,'4'0,"3"5,-1 6,-1 6,-6 0,-3 3,-1 1,0 4,1 1,7-4,2 0,5-4,1-6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6.32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0,'0'5,"0"6,0 7,0 4,0 3,0 3,0 1,4-4,3-2,-1-10,-1-6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19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1076,'4'4,"1"0,0 0,0 0,0-1,0 0,1 0,-1 0,1-1,0 0,0 0,0 0,0-1,0 0,0 0,0 0,0-1,1 0,-1 0,0 0,0-1,0 0,0-1,0 1,0-1,0 0,0 0,-1-1,1 0,18-14,0-1,-1-1,-1-1,-1-1,17-22,-21 24,226-267,-148 168,4 3,5 6,5 3,49-32,-156 137,7-7,1 0,0 0,1 1,0 1,0 0,0 0,1 1,0 1,0 0,10-2,-20 6,0 0,0 0,0 0,0 0,0 1,0-1,0 1,0-1,-1 1,1 0,0 0,0-1,0 2,-1-1,1 0,0 0,-1 0,1 1,-1-1,1 1,-1-1,0 1,0-1,0 1,0 0,0 0,0-1,0 1,0 0,-1 0,1 0,-1 0,1 0,-1 0,0 0,5 75,-9-33,-2 0,-3 0,-1-1,-5 9,12-39,-18 55,-3-1,-3-1,-3-1,-3-2,-2-1,-28 34,33-53,-2-2,-2-1,-1-2,-3-1,0-2,-3-2,-19 12,47-36,-1-1,0-1,0 0,-1 0,1-2,-1 0,-1-1,1 0,-1-1,1-1,-1 0,0-1,0-1,-12-1,23 0,0 0,-1 0,1 0,0 0,0-1,0 0,0 0,1 0,-1-1,1 1,-1-1,1 0,0-1,0 1,0-1,0 0,1 1,0-2,-1 1,1 0,1-1,-1 1,1-1,0 0,0 0,0 0,1 0,-1 0,1 0,0 0,1 0,-1-1,1 1,0 0,1 0,-1-1,1 1,0 0,0 0,1 0,0-2,8-26,2 5</inkml:trace>
  <inkml:trace contextRef="#ctx0" brushRef="#br0" timeOffset="334.673">1666 680,'-46'76,"30"-54,1 0,0 1,2 1,1 0,1 1,1 1,1-1,2 1,0 1,2-1,0 1,0 25,6-47,0 1,0 0,0-1,1 1,-1-1,2 0,-1 1,0-1,1 0,0 0,0-1,0 1,1-1,0 1,-1-1,2 0,-1 0,0-1,1 1,-1-1,1 0,0 0,0-1,1 0,-1 1,5 0,2 1,0-1,0 0,0-1,0 0,0-1,0 0,1-1,-1 0,0-1,1 0,-1-1,1-1,14-5,0-1,-1-1,0-1,0-2,-2 0,1-2,-2-1,0 0,-1-2,-1-1,0 0,-2-2,0 0,-1-1,-1-1,-2 0,7-14,-18 32,-1 0,0 0,0-1,0 1,0 0,-1-1,0 0,0 0,-1 1,0-1,0 0,0 0,-1 0,1 0,-1 0,-1-1,1 1,-1 0,0 1,-1-1,1 0,-1 0,0 0,-1 1,1-1,-1 1,0 0,-1 0,1 0,-1 0,0 1,0-1,0 1,-1 0,0 0,1 0,-1 1,-1 0,-10-3,0 1,0 0,-1 1,1 1,-1 1,0 0,0 2,0-1,0 2,1 0,-1 2,0-1,1 2,-1 0,1 1,0 1,-11 6,-12 4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2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629 1,'-38'32,"-62"128,35-47,-241 358,203-329,92-124,6-4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7,'-1'0,"0"-1,0 0,0 1,0-1,0 0,0 1,0-1,0 1,0 0,0-1,0 1,-1 0,1 0,0 0,0 0,0 0,0 0,0 0,-1 0,1 0,0 0,0 0,0 1,0-1,0 1,0-1,0 1,0-1,0 1,0-1,0 1,0 0,0-1,0 1,0 0,1 0,-1 0,0 0,1 0,-1 0,0 0,1 0,0 0,-1 0,1 0,-1 0,1 0,0 0,0 1,0-1,0 0,0 0,0 0,0 0,0 1,8 66,6-34,0-2,2 0,2-1,1 0,1-1,2-2,0 0,2-1,1-2,25 20,25 32,55 86,-95-107,-30-47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1 509,'22'7,"1"0,0-1,1-1,-1-2,1 0,0-1,0-2,0 0,18-4,17 3,-40 1,0 0,0-1,1-1,-1 0,-1-2,1 0,12-5,-23 5</inkml:trace>
  <inkml:trace contextRef="#ctx0" brushRef="#br0" timeOffset="248.132">85 819,'33'0,"22"0,5 0,-2-5,-2-1,-5 0,-3 1,-3 2,0-4,-4-1,-8 1</inkml:trace>
  <inkml:trace contextRef="#ctx0" brushRef="#br0" timeOffset="4733.776">932 114,'-1'-2,"0"1,0 0,1 0,-1-1,0 1,-1 0,1 0,0 0,0 0,0 0,-1 0,1 1,0-1,-1 0,1 1,0-1,-1 0,1 1,-1 0,1-1,-1 1,1 0,-1 0,1 0,-1 0,0 0,1 0,-1 0,1 1,-1-1,1 0,-1 1,1-1,0 1,-1 0,1 0,0-1,-1 1,1 0,0 0,0 0,0 0,-1 0,1 0,0 1,1-1,-1 0,0 0,0 1,0-1,1 1,-1-1,1 0,-1 1,1-1,0 1,-1 0,1-1,0 1,0-1,0 1,0-1,0 1,1-1,-1 1,0-1,70 205,-17 20,-25 23,-27-229,0-1,1 1,1-1,0 0,2 0,0 0,5 10,-10-28,1 0,-1 0,0-1,1 1,-1 0,0 0,1 0,-1 0,1-1,0 1,-1 0,1 0,-1-1,1 1,0 0,0-1,-1 1,1-1,0 1,0-1,0 1,0-1,-1 0,1 1,0-1,0 0,0 0,0 0,0 0,0 0,0 0,0 0,0 0,0 0,0 0,0 0,-1 0,1-1,0 1,0 0,0-1,0 1,0-1,-1 1,1-1,0 1,0-1,-1 1,1-1,0 0,-1 0,1 1,-1-1,1 0,-1 0,1 0,-1 1,1-1,-1 0,0 0,29-53,89-287,-59 87,-46 199,-9 43,0-1,-1 0,-1 0,0 0,-1-1,0 1,-1 0,0-1,-2-7,-10 10,7 17</inkml:trace>
  <inkml:trace contextRef="#ctx0" brushRef="#br0" timeOffset="5152.223">1412 735,'-4'18,"-2"8,1 0,1 0,1 0,1 0,1 0,3 14,-2-37,0 0,1 0,-1 0,1 0,0 0,-1 0,2 0,-1 0,0 0,0-1,1 1,0 0,-1-1,1 1,0-1,0 0,0 1,1-1,-1 0,1 0,-1-1,1 1,-1 0,1-1,0 0,0 1,0-1,0 0,0-1,0 1,0 0,0-1,0 0,0 0,0 0,0 0,0 0,0 0,0-1,0 0,0 1,0-1,0 0,0 0,1-1,4-1,-1-1,0 1,0-1,0 0,-1-1,1 0,-1 0,0 0,0-1,-1 0,0 0,0 0,0 0,-1-1,0 0,0 0,0 0,-1-1,-1 4,-1 0,1 1,-1-1,0 0,-1 0,1 0,0 0,-1 0,0-1,0 1,0 0,-1 0,1 0,-1 0,0 0,0 0,-1 0,1 1,-1-1,0 0,1 1,-2-1,1 1,0-1,-1 1,0 0,1 0,-1 0,0 1,-1-1,1 1,0-1,-1 1,1 0,-2 0,-75-14,55 20</inkml:trace>
  <inkml:trace contextRef="#ctx0" brushRef="#br0" timeOffset="5487.225">2089 706,'-19'19,"-7"11,-3 1,3 0,1-1,5-1,6 0,0-5,3-2,-2 0,2 1,-3 2,2 1,-3-4,2 0,3-5</inkml:trace>
  <inkml:trace contextRef="#ctx0" brushRef="#br0" timeOffset="5734.85">1834 706,'10'24,"3"13,4-1,-1 0,2-3,3-1,2-2,2-6,2-6,-4-3,-1-3,1-4,0-3,2-2,-3-2</inkml:trace>
  <inkml:trace contextRef="#ctx0" brushRef="#br0" timeOffset="6254.825">2681 1,'-21'87,"-38"181,3-8,43-198,7-42,1 0,1 0,1 0,1 0,0 1,1-1,2 1,0-1,1 1,1-1,4 13,-5-29,0 1,0 0,0-1,1 1,0-1,0 0,0 0,1 0,-1 0,1 0,0-1,0 0,0 0,1 0,-1 0,1 0,-1-1,1 0,0 0,0-1,0 1,0-1,0 0,0 0,0 0,1-1,-1 0,0 0,0-1,0 1,1-1,-1 0,0 0,0-1,0 1,0-1,-1 0,3-2,146-83,-136 69,-4 1</inkml:trace>
  <inkml:trace contextRef="#ctx0" brushRef="#br0" timeOffset="6502.151">2230 536,'34'0,"20"0,6 0,2 0,1 0,-2 0,-5 0,-3 0,-6 0,-2 0,-2 0,-5 0,-4 0,-3-4,-1-3,-2 1,-5 1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1,'18'12,"2"36,-1 1,-3 0,-2 1,-1 7,0-5,1 10,-11-42,1-1,0 1,2-1,0 0,1 0,1-1,1 1,8 11,-17-29,1 0,-1 0,1-1,-1 1,0 0,1-1,-1 1,1 0,0-1,-1 1,1-1,-1 1,1-1,0 1,0-1,-1 0,1 1,0-1,0 0,-1 1,1-1,0 0,0 0,0 0,-1 0,1 0,0 0,0 0,0 0,-1 0,1 0,0 0,0 0,0 0,-1-1,1 1,0 0,0-1,-1 1,1-1,0 1,-1-1,1 1,0-1,-1 1,1-1,-1 1,1-1,-1 0,1 1,-1-1,1 0,-1 0,0 1,19-46,-18 45,88-348,-53 239,-28 95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1 305,'13'-9,"1"0,0 2,1-1,0 2,0 0,0 1,1 1,-1 0,1 1,0 0,0 2,1 0,-1 0,0 2,0 0,0 1,6 1,35-1,16-2,-72 0,-1 0,1 0,-1 0,1 0,-1 0,1 0,-1 0,1 0,-1 0,0-1,1 1,-1 0,1 0,-1-1,0 1,1 0,-1-1,1 1,-1 0,0-1,1 1,-1 0,0-1,0 1,1-1,-1 1,0 0,0-1,0 1,0-1,1 1,-1-1,0 1,0-1,0 1,0-1,0 1,0-1,0 1,0-1,0 1,0-1,-1 1,1 0,0-1,0 1,0-1,-1 1,1-1,0 1,0 0,-1-1,1 1,0-1,-1 1,1 0,0 0,-1-1,1 1,-1 0,1-1,-27-24,24 23,-4-4,-3 0,0-1,1-1,0 0,0 0,0-1,1 0,1 0,0-1,0 0,1 0,0 0,0-1,-3-10,9 19,0 0,0-1,0 1,1 0,-1 0,1-1,-1 1,1 0,-1 0,1 0,0 0,0 0,0 0,1 0,-1 0,0 0,1 0,-1 1,1-1,-1 0,1 1,0-1,0 1,13-9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0,'-4'24,"-3"13,1 4,6-4,3-4,1-7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0,'-10'6,"0"-1,0 1,1 1,0 0,0 0,0 0,1 1,0 1,1-1,-1 1,2 1,-1-1,2 1,-1 0,1 1,1-1,-1 4,5-9,2 0,-1 0,0 0,1 0,0 0,0-1,1 1,-1-1,1 1,0-1,0 0,1 0,-1 0,1-1,0 1,0-1,0 0,0 0,0 0,1 0,-1-1,1 0,0 0,0 0,0 0,2-1,30 20,-32-18,0 0,-1 1,1 0,-1 0,0 0,0 0,0 1,-1-1,1 1,-1 0,0 0,-1 1,1-1,-1 0,0 1,0-1,-1 1,0 0,0 0,0-1,0 1,-1 0,0 0,-1 0,1 0,-1 0,0-1,0 1,-1 0,0-1,0 1,0-1,-1 0,1 1,-1-1,-1 0,-2 4,-2 1,0 0,-1 0,0-1,-1 0,0-1,0 0,0 0,-1-1,0-1,-1 0,0 0,0-1,0 0,0-1,-1-1,1 0,-1-1,0 0,-4 0,-7-5,6-2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3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15,'-16'-4,"-1"0,1 1,-1 1,1 1,-1 1,0 0,1 1,-1 0,1 2,-1 0,1 0,0 2,0 0,1 1,0 0,0 2,0 0,1 0,0 1,0 1,1 0,-3 4,7-2,2 1,-1 0,2 0,0 0,0 1,2-1,-1 1,2 1,0-1,0 0,2 1,0 0,0 3,1-14,0 0,1 0,-1-1,1 1,0 0,-1-1,2 1,-1-1,0 1,1-1,0 1,-1-1,1 0,1 0,-1 0,0 0,1 0,-1-1,1 1,0-1,0 1,0-1,0 0,0 0,1 0,-1-1,1 1,-1-1,1 0,-1 0,1 0,0-1,-1 1,1-1,0 1,-1-1,1-1,0 1,0 0,-1-1,1 0,0 0,2-1,24-8,0-1,-1-2,0-1,-1-1,-1-1,0-2,-2-1,0-1,0 0,-2-2,-1-1,-1-1,1-3,15-5,-36 32,-1-1,1 1,0 0,-1 0,1-1,0 1,-1 0,1 0,0 0,0 0,-1 0,1 0,0 0,-1 0,1 0,0 0,-1 1,1-1,0 0,-1 0,1 1,0-1,-1 0,1 1,-1-1,1 1,0-1,-1 0,1 1,-1-1,0 1,1 0,-1-1,1 1,-1-1,0 1,1 0,-1-1,0 1,0 0,1-1,-1 1,0 0,0-1,0 1,0 0,0-1,0 1,0 0,0 0,0-1,0 1,-1 0,1-1,0 1,0 0,-1-1,1 1,0-1,-1 1,1 0,-1-1,1 1,0-1,-1 1,-7 44,5-34,1-1,0 1,0-1,1 1,0 0,1 0,1 0,-1 0,2-1,-1 1,2 0,-1-1,3 5,6 7,-1-3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1 565,'82'-157,"-18"47,5-31,-69 140,0 0,0 0,0 0,0 1,0-1,0 0,0 0,0 0,0 1,0-1,0 0,1 0,-1 1,0-1,1 0,-1 0,0 1,1-1,-1 0,1 1,-1-1,1 1,-1-1,1 0,-1 1,1-1,0 1,-1 0,1-1,0 1,-1-1,1 1,0 0,0-1,-1 1,1 0,0 0,0 0,-1 0,1 0,0 0,0 0,0 0,-1 0,1 0,0 0,0 0,0 0,-1 1,1-1,0 0,-1 1,1-1,0 0,0 1,-1-1,1 1,-1-1,1 1,-1 0,1-1,0 1,-1-1,0 1,1 0,-1-1,1 1,-1 0,10 49,-11-44,1-1,0 1,0 0,0 0,1-1,0 1,0 0,1-1,-1 1,1-1,0 0,1 1,-1-1,1 0,0 0,0-1,1 1,-1-1,1 1,0-1,0 0,1-1,-1 1,1-1,0 0,0 0,0 0,0 0,0-1,1 0,-1 0,1-1,0 1,0-3,0 1,0-1,0 0,0-1,0 1,0-1,-1 0,1-1,-1 1,1-1,-1 0,0 0,0-1,0 0,-1 0,1 0,-1 0,0-1,0 1,-1-1,1 0,-1 0,0-1,0 1,1-4,57-62,-45 62</inkml:trace>
  <inkml:trace contextRef="#ctx0" brushRef="#br0" timeOffset="265.799">1073 1,'-57'20,"35"-14,0 1,1 1,0 0,1 2,-1 1,2 0,0 1,0 1,1 1,-3 4,17-14,1-1,0 1,0-1,0 1,0 0,0 0,1 0,0 1,0-1,0 0,0 1,1-1,0 1,0 0,0-1,0 1,1 0,0 0,0 0,0-1,0 1,1 0,0 0,0-1,0 1,1-1,-1 1,1-1,0 1,0-1,1 0,-1 0,1 0,0 0,0-1,1 1,-1-1,0 1,1-1,0-1,0 1,0 0,0-1,2 1,17 6,1 0,0-2,1 0,-1-2,1-1,1-1,1-1,-11-2,0-1,-1-1,0 0,1-1,-1-1,0 0,0-1,6-3,1-1</inkml:trace>
  <inkml:trace contextRef="#ctx0" brushRef="#br0" timeOffset="583.959">1299 311,'24'4,"0"-1,0-1,0-2,0 0,0-2,0 0,0-2,-1 0,1-2,-1-1,0 0,-1-2,13-7,-27 11,-1 0,0 0,-1-1,1 1,-1-2,0 1,0-1,-1 0,0 0,0 0,-1-1,0 0,0 0,-1 0,1 0,-2 0,0-1,0 1,1-8,-3 14,-1-1,1 0,0 1,-1-1,0 1,0-1,1 0,-2 1,1 0,0-1,0 1,-1 0,1 0,-1-1,0 1,1 0,-1 1,0-1,0 0,-1 1,1-1,0 1,0-1,-1 1,1 0,-1 0,1 0,-1 0,1 1,-1-1,1 1,-1-1,-2 1,-2-1,-1 1,1-1,0 1,-1 1,1 0,0 0,-1 0,1 1,0 0,0 0,-6 3,1 2,1-1,-1 1,1 1,1 0,-1 1,2 0,-1 0,1 1,1 1,-1-1,2 1,0 1,0-1,1 1,0 0,1 0,1 1,0 0,0 0,1 0,1 0,0 0,1 1,1-1,0 0,0 1,1-1,1 0,0 0,1 1,1-2,0 1,1 0,0-1,0 0,2 0,-1 0,1-1,1 0,0-1,1 1,0-1,0-1,5 3,8 1,1-1,0 0,1-2,0-1,0-1,1-1,5 0,-3 0,3 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842 91,'-8'-9,"-1"1,0 0,-1 1,1 0,-1 0,-1 1,1 0,-1 1,0 0,0 1,-1 0,1 1,-1 0,0 1,0 0,0 1,-5 0,-15-1,0 2,-1 1,1 1,0 2,0 1,0 2,1 1,-9 4,-2 4,1 3,0 0,2 3,-12 10,47-30,0 0,1 0,-1 1,1-1,-1 1,1 0,0 0,0 0,1 1,-1-1,1 0,-1 1,1 0,0 0,1 0,-1 0,0 0,1 0,0 0,0 0,1 0,-1 1,1-1,0 0,0 0,0 1,0-1,1 0,0 0,-1 1,2-1,-1 0,0 0,1 0,0 0,0-1,0 1,1 0,-1-1,1 1,-1-1,1 0,0 0,2 1,144 79,-57-38,-76-37,0 1,0 0,-1 1,0 1,-1 1,0 0,-1 0,0 1,-1 1,-1 0,0 1,-1 0,0 0,0 3,-7-14,0 1,0 0,0 0,-1 0,0 0,0 0,0 1,0-1,-1 0,0 1,0-1,0 1,-1 0,0-1,0 1,0 0,-1-1,0 1,0-1,0 1,-1-1,0 0,0 1,0-1,0 0,-1 0,0 0,0-1,0 1,-2 0,-18 17,-1-1,-1-2,-1 0,0-2,-1-1,-1-1,-1-1,0-2,-1 0,0-2,0-2,-1-1,0-1,-1-1,1-2,-1-1,-10-2,21-4,28-4,34-9,118-40,-126 44</inkml:trace>
  <inkml:trace contextRef="#ctx0" brushRef="#br0" timeOffset="249.008">1152 599,'-19'33,"-11"17,-1 3,1-1,4-5,8-7,11-9,12-5,10-7,2-7</inkml:trace>
  <inkml:trace contextRef="#ctx0" brushRef="#br0" timeOffset="504.412">1068 91,'19'29,"7"14,-2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4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34,'80'350,"-78"-346,-2 3,1-1,0 0,1 0,0 1,0-1,0-1,1 1,0 0,0-1,0 1,0-1,1 0,0 0,0 0,1 0,-1-1,1 0,0 0,0 0,1-1,-1 1,1-1,3 1,-3-6,0 0,-1-1,1 0,-1 0,1 0,-1-1,-1 0,1 0,0 0,-1-1,0 1,0-1,0 0,0 0,-1 0,0-1,0 1,-1-1,1 0,-1-1,5-6,18-33,-3-1,-2 0,-2-2,-2 0,5-32,-11 7,-10 63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3 916,'0'3,"-1"-1,1 1,0 0,-1-1,1 1,0-1,1 1,-1 0,0-1,1 1,0 0,-1-1,1 1,0-1,0 0,0 1,1-1,-1 0,1 0,-1 1,1-1,0 0,-1 0,1-1,0 1,0 0,1-1,-1 1,0-1,0 0,1 0,-1 1,1-2,-1 1,1 0,-1 0,1-1,-1 1,1-1,0 0,-1 0,1 0,0 0,-1-1,1 1,12-4,-1 0,0-1,0-1,0 0,-1-1,0 0,0-1,-1 0,0-1,0-1,-1 0,4-5,-8 9,-1 0,-1 0,1-1,-1 1,0-1,-1-1,1 1,-2-1,1 1,-1-1,0 0,0 0,-1-1,0 1,-1 0,0-1,0 1,-1-1,0 1,-1-9,0 15,-1-1,1 1,-1 0,1-1,-1 1,0 0,0 0,0 0,0 1,0-1,0 0,0 1,-1 0,1-1,0 1,-1 0,1 0,-1 0,0 0,1 1,-1-1,0 1,1 0,-1-1,0 1,1 0,-1 1,0-1,0 0,1 1,-3 0,-78 34,70-25,0 0,1 1,1 1,0 0,1 0,0 1,0 0,2 1,0 0,0 0,1 1,1 0,1 0,0 0,0 1,2 0,0 0,1 0,1 1,1-11,1 0,0 1,0-1,0 0,1 0,0 0,0 0,1-1,-1 1,1 0,1-1,-1 0,1 0,0 0,0 0,0-1,1 1,-1-1,1 0,0-1,0 1,1-1,-1 0,1 0,-1 0,1-1,0 0,0 0,0-1,5 1,8 2,0-2,0 0,0-1,0-1,1-1,-1 0,0-2,0 0,9-4,23-10,-1-2,-2-3,0-1,-1-3,-1-2,40-32,-85 59,196-139,-115 117,-107 23,15 0,0-1,-1 1,1 1,0 0,-1 0,1 1,0 0,0 1,0 0,1 1,-1 0,1 0,0 1,0 0,0 1,-5 4,9-5,1 0,-1 0,1 1,0-1,0 1,0 0,1 0,0 0,0 1,1-1,0 1,0 0,0-1,1 1,0 0,0 0,1 0,-1 0,2 0,-1 0,1 0,0 0,0-1,1 1,0 0,0-1,1 1,0-1,0 1,0-1,1 0,0-1,0 1,0-1,1 0,0 0,0 0,0 0,1-1,6 3,-1-1,1 0,1-1,-1 0,1-1,0-1,0 0,0 0,0-1,0-1,1 0,-1-1,0-1,1 0,-1-1,0 0,8-3,12-4,0-2,-1-1,0-2,-1-1,-1-1,8-7,153-111,-150 101,-2-3,-2-1,-1-1,-1-2,-3-1,21-37,-27 35,-3-1,-1-2,-2 0,-3-1,-1-1,-3-1,-2 0,-2 0,0-11,-8 51,0 4,-1 1,1-1,-1 1,1 0,-1-1,0 1,-1-1,1 1,-1-1,0 1,0 0,0-1,-1 1,1 0,-1 0,0 0,0 3,0 1,1 0,-1 0,1 0,-1 0,1 0,-1 1,1-1,-1 0,1 1,0-1,-1 1,1-1,-1 1,1 0,0 0,-1 0,1-1,0 1,0 0,0 1,0-1,0 0,0 0,0 0,0 1,0-1,1 0,-1 1,0-1,1 0,-1 1,1-1,0 1,-1-1,1 1,0-1,0 1,0-1,0 1,0-1,0 1,0 0,-54 391,44 53,39-126,-12-236,-7-111,-14-169,-2 168</inkml:trace>
  <inkml:trace contextRef="#ctx0" brushRef="#br0" timeOffset="248.262">1528 578,'14'-5,"10"-1,5-1,8 2,2 2,4 1,4 0,-1 2,2 0,-3 0,0 0,-2 1,-4-1,1 0,-6 5,-9 2</inkml:trace>
  <inkml:trace contextRef="#ctx0" brushRef="#br0" timeOffset="521.358">2430 635,'-17'21,"0"2,1 0,2 0,0 2,2 0,0 0,2 1,1 0,1 1,1 0,0 12,7-33,0-1,0 1,0-1,1 0,0 1,0-1,1 0,-1 0,1 0,0 0,1 0,-1 0,1 0,0-1,0 1,0-1,1 0,-1 0,1 0,0-1,0 1,1-1,-1 0,1 0,-1 0,1-1,0 1,0-1,0-1,0 1,0-1,1 1,-1-2,0 1,1 0,-1-1,0 0,1-1,-1 1,1-1,-1 0,0 0,0 0,0-1,1 0,6-3,0-1,-1 0,0-1,0 0,0 0,-1-1,0-1,-1 1,0-2,0 1,-1-1,0-1,-1 1,0-1,-1-1,0 1,-1-1,3-8,20-123,-28 137,0 0,0 0,0 0,0 0,-1 0,0 0,-1 0,1 1,-1-1,0 0,0 1,-1-1,0 1,0 0,0 0,0 0,-1 0,0 1,0-1,0 1,-1 0,-4-3,6 5,0 0,0 0,-1 1,1 0,-1 0,1 0,-1 0,1 0,-1 1,1-1,-1 1,0 0,1 0,-1 1,0-1,1 1,-1-1,1 1,-1 0,1 1,-3 0,-19 10</inkml:trace>
  <inkml:trace contextRef="#ctx0" brushRef="#br0" timeOffset="818.309">2910 1142,'7'-41,"-4"11,1 1,1 0,2 0,1 1,1 0,1 0,2 1,0 1,2 0,1 0,2 1,6-5,3 1,0 2,1 0,2 2,28-19,-56 44,1-2,1-1,-1 1,1 0,0 0,0 1,0-1,0 1,0-1,0 1,1 0,-1 0,0 1,0-1,1 0,-1 1,1 0,-1 0,0 0,1 0,2 1,6 7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92 173,'-15'30,"0"1,3 0,0 1,2 1,2 0,0 0,3 0,0 2,5-31,-1 0,1 0,0 0,0 0,0 0,1 0,-1 0,1 0,0 0,0 0,0 0,1 0,-1-1,1 1,0 0,0-1,0 0,1 1,-1-1,1 0,0 0,-1 0,2-1,-1 1,0-1,0 1,1-1,-1 0,1 0,0-1,-1 1,1-1,0 0,0 0,0 0,0 0,1-1,12 0,0-2,1 0,-1-1,0 0,-1-1,1-2,-1 1,0-2,0 0,0-1,-1 0,0-2,-1 1,0-2,-1 0,0 0,-1-2,0 1,-1-1,4-6,16-11,-31 29,1-1,-1 1,1 0,0 0,-1 0,1 0,0 0,0 0,-1 0,1 0,0 0,0 1,0-1,0 0,0 0,0 1,0-1,1 1,-1-1,0 1,0 0,0-1,1 1,-1 0,0 0,0-1,1 1,-1 0,0 0,0 1,1-1,-1 0,0 0,0 1,0-1,1 0,-1 1,0-1,0 1,0 0,0-1,0 1,0 0,0 0,0-1,0 1,0 0,0 0,-1 0,1 0,0 1,14 33,-13-27,0-1,1 0,0 0,0 0,1 0,0-1,0 0,1 1,-1-1,1-1,1 1,-1-1,1 0,0 0,0 0,1 0,1-2,-1 0,0 0,1-1,-1 0,1 0,-1 0,1-1,0 0,0-1,0 0,0 0,-1-1,1 0,0 0,0-1,-1 0,1 0,-1 0,0-1,0-1,0 1,0-1,2-2,10-5,-1-2,-1 0,0-2,-1 0,0 0,-1-1,10-16,-15 20,-1 0,0-1,-1 0,-1-1,0 0,0 0,-2 0,0-1,0 0,-2 0,0 0,1-13,-5 15,-3 7</inkml:trace>
  <inkml:trace contextRef="#ctx0" brushRef="#br0" timeOffset="565.274">1306 341,'24'-2,"0"-1,-1-1,1-1,-1-2,0 0,0-1,-1-1,0-1,-1-2,0 0,-1-1,0 0,-1-2,-1 0,15-17,-29 30,-1-1,0-1,0 1,0 0,-1-1,1 1,-1-1,0 0,0 0,0 1,0-2,-1 1,1 0,-1 0,0 0,0-1,-1 1,0 0,1-1,-1 1,-1 0,1-1,0 1,-1 0,0-1,0 1,-1 0,1 0,-1 0,0 0,0 0,0 0,0 1,-1-1,1 0,-1 1,0 0,0 0,0 0,-1 0,1 0,-1 1,0 0,-2-2,-1 2,0 0,-1 1,1 0,0 1,0-1,-1 1,1 1,0-1,-1 1,1 0,0 1,0 0,0 0,0 1,0-1,1 2,-1-1,1 1,0 0,0 0,0 0,0 1,1 0,0 0,-5 6,-1 1,0 1,1 1,1 0,0 0,1 1,0 0,1 0,1 1,0 0,-2 16,5-19,1 0,1 0,0 0,1 0,0 0,1 0,1 1,0-1,1-1,0 1,1 0,0-1,1 1,0-1,1-1,0 1,1-1,1 0,0 0,0-1,1 0,0-1,1 0,-1 0,2-1,0 0,0-1,6 3,-5-4,0-1,1-1,0 0,0-1,0 0,0-1,0-1,0 0,1 0,-1-2,0 1,1-2,0 0,16-4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4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429 74,'-5'-6,"0"0,0 0,-1 0,0 1,0 0,0 0,0 1,-1 0,0 0,0 0,0 1,0 0,-1 0,1 1,-1 0,0 0,0 1,1 0,-1 0,0 1,0 0,0 1,0-1,0 1,1 1,-1-1,0 2,1-1,-1 1,1 0,0 0,0 1,0 0,1 0,-1 1,1 0,0 0,-2 2,-4 2,-1 1,2 0,-1 1,2 0,-1 0,1 2,1-1,0 1,1 0,1 1,0 0,0 0,2 0,0 1,0 0,1 0,1 0,1 1,-1 14,2-11,0 0,1 1,1-1,1 0,1 0,1 0,0 0,4 8,-3-20,1-1,0 0,0 0,0 0,1-1,0 0,0 0,0 0,0-1,1 0,0-1,-1 0,1 0,1-1,-1 0,0 0,0 0,1-1,-1-1,1 0,-1 0,1 0,-1-1,3-1,25-3,-1-1,0-2,0-2,0-1,-1-1,-1-2,6-5,1 2,-1 0</inkml:trace>
  <inkml:trace contextRef="#ctx0" brushRef="#br0" timeOffset="401.335">1332 18,'-15'4,"-16"2,0 1,1 1,0 2,0 2,1 0,0 2,1 1,1 1,1 2,0 0,1 2,1 1,-21 23,41-38,-10 9,2 1,0 0,1 1,1 1,0 0,2 0,0 1,-3 9,11-23,0-1,0 1,1-1,-1 0,1 1,0-1,0 0,0 1,1-1,0 0,-1 0,1 0,1 0,-1-1,1 1,-1 0,1-1,0 0,0 0,1 0,-1 0,0 0,1-1,0 1,0-1,0 0,0 0,0 0,0-1,0 1,0-1,1 0,-1-1,0 1,1-1,-1 1,1-1,-1-1,1 1,-1-1,0 1,1-1,-1 0,3-2,19-4,-1-2,0-1,-1-1,0-1,0-1,-1-1,-1 0,-1-2,7-7,321-284,-335 298,-13 16,-16 28,10-25,0 2,1-1,0 1,1 0,0 0,0 1,2-1,-1 0,2 1,-1-1,2 1,0 0,4 12</inkml:trace>
  <inkml:trace contextRef="#ctx0" brushRef="#br0" timeOffset="885.619">1896 384,'145'-213,"-145"211,1 0,0 0,0 0,0 1,0-1,0 0,0 1,0-1,1 0,-1 1,1 0,-1-1,1 1,-1 0,1 0,0 0,-1 0,1 0,0 0,0 0,0 0,0 1,0-1,0 1,0 0,0-1,0 1,0 0,0 0,0 0,0 1,0-1,0 0,0 1,0-1,-1 1,1 0,0-1,0 1,0 0,-1 0,1 0,0 1,-1-1,1 0,-1 1,1-1,-1 0,0 1,1 0,29 104,-10-19,-19-81,1 0,0-1,0 1,0-1,1 0,-1 1,1-2,0 1,1 0,-1-1,1 0,0 0,0 0,1-1,-1 0,1 0,-1 0,1 0,0-1,0 0,0 0,0-1,0 0,1 0,-1 0,0-1,0 0,1 0,6 0,0-1,-1 0,1-1,0 0,0-1,-1-1,0 0,0 0,0-1,0-1,-1 0,0 0,0-2,0 1,-1-1,7-7,9-10,-1-2,-1 0,-1-2,-2-1,5-8,76-134,-92 158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 1,'-11'17,"-52"325,60-172,4-165,0 1,0-1,0 1,0-1,1 1,0-1,0 0,0 0,1 0,0 0,0 0,0-1,0 1,1-1,0 0,0 0,0 0,0-1,1 1,-1-1,1 0,0 0,0 0,0-1,0 0,0 0,1 0,3 0,1-3,0-1,0 1,-1-2,1 0,-1 0,1 0,-1-1,0-1,0 0,-1 0,0 0,0-1,0 0,0-1,-1 0,0 0,-1 0,1-1,-1 0,-1-1,101-138,-105 145,0-1,-1 1,2 0,-1-1,0 1,0 0,1 0,-1 0,1 0,0 0,-1 0,1 1,0-1,0 0,0 1,0 0,0-1,1 1,-1 0,0 0,1 0,-1 0,1 1,-1-1,0 1,1-1,-1 1,1 0,0 0,-1 0,1 0,-1 1,1-1,-1 1,0-1,1 1,-1 0,1 0,-1 0,0 0,0 0,0 1,1-1,-1 1,0-1,-1 1,1 0,0 0,0-1,0 3,3 5,0 0,1 0,0-1,0 0,1 0,-1 0,2-1,-1 0,1-1,0 1,1-2,-1 1,1-1,0 0,1-1,-1 0,1 0,0-1,0-1,0 0,0 0,0-1,0 0,0 0,1-1,-1-1,6 0,0-7,-1 0,0 0,0-2,0 0,-1 0,-1-1,0-1,0 0,-1-1,-1-1,0 0,-1 0,0-1,1-3,-2 2,-1 0,0 0,-1 0,0-1,-2 0,0 0,0-1,-2 1,0-1,-1 0,-1-13,-1 22,-1 6,1 1,-1-1,1 1,0-1,0 1,0-1,0 0,0 1,1-1,-1 1,1-1,-1 1,1-1,0 1,0 0,0-1,0 1,1 0,-1 0,1 0,-1 0,1 0,0 0,-1 0,3-1,6 3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30 710,'-8'-28,"1"-1,2-1,1 1,1-1,1 1,2-1,1 0,1 0,1 1,2 0,1-1,2 2,0-1,2 1,1 0,2 1,5-8,-9 16,-5 8,-1 1,2 0,0-1,0 2,1-1,0 1,0-1,1 2,1-1,-1 1,1 0,1 1,-1 0,1 0,1 1,-1 0,1 0,3 0,7 2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0,'-5'39,"-1"17,0 4,1-4,7-11,7-13,2-12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3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23,'-5'-10,"-2"-3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1,'-28'539,"29"-489,2 1,3-1,1 0,3 0,2-1,9 19,-11-17,-11-34</inkml:trace>
  <inkml:trace contextRef="#ctx0" brushRef="#br0" timeOffset="418.205">0 622,'298'72,"-111"-41,-142-25,1-2,0-2,0-2,23-4,-61 4,1-1,0 0,0-1,-1 0,1-1,-1 0,0 0,0 0,0-1,0-1,0 1,-1-1,0 0,0-1,0 0,-1 0,0 0,0-1,-1 0,1 0,-2 0,1-1,-1 0,0 1,0-2,-1 1,0 0,-1-1,0 1,0-1,-1 0,0 1,0-1,-1 0,-1-8,1 13,-1 1,0 0,0-1,0 1,-1 0,1 0,-1 0,1 0,-1 0,0 0,0 1,-1-1,1 1,-1-1,1 1,-1 0,1 0,-1 0,0 0,0 0,0 1,0-1,-1 1,1 0,0 0,0 0,-1 0,1 1,-1-1,1 1,0 0,-1 0,1 0,-1 1,1-1,0 1,-1 0,0 0,-6 1,0 0,1 1,-1 0,1 1,-1 0,1 0,1 1,-1 0,0 1,1 0,0 0,-5 7,2 0,1 1,1 0,0 0,1 1,0 1,1-1,1 1,0 0,2 1,0-1,0 1,2 0,0 0,1 0,0 0,2 0,1 15,0-18,0-1,1 1,0-1,1 0,0 0,1 0,1-1,0 1,0-1,1-1,1 1,0-1,1 0,0-1,0 0,1-1,0 0,1 0,0-1,1 0,-1-1,1-1,9 4,1 0,0 0,1-2,0-1,1 0,0-2,22 2,-22-5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30,'481'0,"-322"-28,-148 27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1,'39'4,"16"3,5-1,-3-1,-7-2,-7-1,-6-1,-4 0,-4-1,-6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1,'4'58,"2"0,2 0,11 35,0 5,78 411,-93-492,-1-5,-1 0,1-1,1 0,0 1,0-1,2-1,-1 1,1-1,5 6,-11-15,1 0,0-1,-1 1,1 0,0-1,-1 1,1-1,0 0,0 1,-1-1,1 1,0-1,0 0,0 0,0 0,0 1,-1-1,1 0,0 0,0 0,0 0,0 0,0 0,0-1,-1 1,1 0,0 0,0-1,0 1,0 0,-1-1,1 1,0-1,0 1,-1-1,1 1,0-1,-1 0,1 1,-1-1,1 0,-1 1,1-1,-1 0,1 0,-1 1,0-1,1 0,-1 0,0 0,0 0,0 0,1 0,16-53,-16 48,116-474,-43 188,-59 244,-13 49,-1 0,0 0,0 0,0 0,1 0,-1 0,0 0,0 0,0 1,-1-1,1 0,0 0,0 1,-1-1,1 1,-1-1,1 1,-1-1,0 1,1-1,-1 1,0-1,0 1,0-1,0 1,0-1,-1 1,1-1,0 1,-1 0,2 22</inkml:trace>
  <inkml:trace contextRef="#ctx0" brushRef="#br0" timeOffset="3894.356">762 706,'-10'1,"1"0,-1 1,1 0,-1 1,1 0,0 0,0 1,0 0,1 1,-1-1,1 2,0-1,1 1,-1 1,1-1,0 1,1 0,0 1,0 0,0 0,1 0,0 0,1 1,0 0,0 0,1 0,0 0,0 1,7 112,-3-118,0 0,0 0,0 0,1 0,0 0,0-1,0 1,0-1,0 1,1-1,-1 0,1 0,0 0,0 0,0 0,1-1,-1 1,0-1,1 0,0 0,-1 0,1-1,0 1,0-1,0 0,0 0,3 0,3 0,1-1,-1-1,1 1,-1-2,0 0,0 0,1 0,-1-1,-1-1,1 0,0 0,-1-1,0 0,0-1,-1 1,1-2,-1 1,-1-1,1-1,-1 1,0-1,-1-1,0 1,0-1,-1 0,0 0,-1 0,0-1,0 0,-1 0,0 0,-1 0,0 0,0 0,-1-8,-1 13,1 1,-2-1,1 1,0 0,-1-1,0 1,0 0,0-1,-1 1,1 0,-1 0,0 0,0 0,0 0,-1 1,1-1,-1 0,0 1,0 0,0 0,-1 0,1 0,-1 1,0-1,1 1,-1 0,0 0,0 0,0 0,-1 1,1 0,-4-1,1 0,0 1,0 0,-1 0,1 1,0 0,0 0,0 1,0 0,0 0,0 0,0 1,0 0,0 1,0 0,1 0,-1 0,1 0,0 1,0 0,-1 2,-11 11,2-3</inkml:trace>
  <inkml:trace contextRef="#ctx0" brushRef="#br0" timeOffset="4359.972">1439 678,'-5'2,"1"0,-1 1,1-1,-1 1,1 0,0 0,0 0,0 1,1 0,-1-1,1 1,0 0,0 1,-2 2,0 0,-118 183,61-88,50-84</inkml:trace>
  <inkml:trace contextRef="#ctx0" brushRef="#br0" timeOffset="4629.711">1129 650,'30'39,"1"-1,2-1,2-1,6 2,80 78,-89-92,-15-16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6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0,'53'82,"-34"-33,-2 1,-2 0,-3 0,-1 2,-3-1,-3 1,-1 6,6 31,-3-27,-2 2,4-1,2-1,2 0,4 0,3 1,-20-62,0-1,0 1,0 0,0 0,0-1,0 1,0 0,0 0,0-1,1 1,-1 0,0-1,0 1,1 0,-1-1,1 1,-1 0,0-1,1 1,-1-1,1 1,0-1,-1 1,1-1,-1 1,1-1,0 0,-1 1,1-1,0 0,-1 1,1-1,0 0,0 0,-1 0,1 0,0 0,-1 0,1 0,0 0,0 0,-1 0,1 0,0 0,0 0,-1-1,1 1,0 0,-1 0,1-1,0 1,-1-1,1 1,0-1,-1 1,1-1,-1 1,1-1,-1 1,23-43,48-268,9-34,-66 185,-16 201,1-18</inkml:trace>
  <inkml:trace contextRef="#ctx0" brushRef="#br0" timeOffset="342.039">678 762,'-7'26,"1"-12,1 0,0 0,1 0,1 0,0 1,1 0,1-1,0 1,1 0,0 0,1 0,1-1,1 1,0-1,4 12,-6-23,1 0,0 0,0 0,0 0,0 0,0-1,1 1,-1-1,1 0,0 0,0 0,0 0,-1 0,2 0,-1-1,0 1,0-1,0 0,1 0,-1 0,1-1,-1 1,0-1,1 0,-1 0,1 0,-1 0,1 0,-1-1,0 0,1 0,-1 0,0 0,1 0,2-2,104-67,-105 68,0-1,-1 0,1 0,-1 0,1-1,-1 0,0 0,-1 0,1 0,-1 0,1-1,-1 1,0-1,-1 0,0 0,1 0,-1 0,-1-1,1 1,-1 0,0-1,0 1,-1-1,1 0,-1 1,-1-1,1 1,-1-1,0 1,0-1,0 1,-1 0,0 0,0-1,0 1,-2-3,-4 0,0 1,-1 0,1 0,-1 0,-1 1,1 1,-1 0,0 0,0 1,-1 0,1 0,-1 1,0 1,1 0,-1 1,0-1,0 2,-4 0,6 1,0 0,0 1,0 0,1 0,-1 1,1 0,0 1,0-1,0 2,0-1,1 1,0 0,-6 5,-11 11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1,'-26'10,"0"2,2 0,-1 1,2 2,-1 1,2 0,0 2,2 0,0 1,0 2,-2 4,13-10,1 1,0 0,1 0,1 0,0 1,1 0,1 0,1 0,0 1,1-1,1 1,1-1,0 1,2-1,0 1,0-1,5 14,-6-20,1-1,1 1,-1 0,2-1,-1 1,2-1,-1 0,1 0,1-1,0 1,0-1,1 0,0-1,0 0,1 0,0 0,0-1,1 0,0-1,0 0,1-1,0 1,0-2,0 1,0-2,1 1,-1-1,10 1,-8-4,-1 0,1 0,0-2,0 1,-1-1,1-1,-1 0,0-1,0 0,0 0,0-1,-1-1,1 0,-2 0,6-5,19-10,-5 4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0,'-38'29,"1"0,1 3,2 0,1 3,2 0,1 2,2 2,2 0,-9 19,31-52,-1 0,1 1,0 0,1 0,-1 0,1 0,1 1,0-1,0 1,0 0,1-1,0 1,0 0,1 0,0 0,0 0,1-1,0 1,1 0,-1-1,2 1,-1 0,1-1,0 0,0 0,1 0,0 0,0-1,1 1,0-1,0 0,3 3,-1-5,0 0,1 0,-1-1,1 1,-1-2,1 1,0-1,0-1,0 1,0-1,0-1,1 1,-1-1,0-1,0 0,0 0,0 0,0-1,0 0,0-1,0 0,-1 0,1 0,-1-1,0 0,0-1,-1 1,2-2,8-4,-1-1,0 0,0-1,-1-1,-1 0,0-1,-1 0,0-1,-1-1,-1 1,-1-2,0 1,-1-1,0-1,-2 0,0 1,-1-2,-1 1,0-4,-2 16,-1 0,0-1,0 1,-1 0,0 0,0 0,0-1,-1 1,0 0,0 0,0 0,-1 0,0 0,0 0,-1 0,0 1,0-1,0 1,0 0,-1 0,0 0,0 0,0 1,-1-1,1 1,-1 0,0 1,0-1,0 1,-1 0,1 0,-3 0,-3 0,0 2,0-1,-1 1,1 1,0 0,-1 1,1 0,0 0,-1 2,1-1,0 1,1 1,-1 0,1 0,-1 1,1 1,-11 4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2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2,'-15'-1,"0"0,0 1,-1 1,1 0,0 1,0 0,1 2,-1-1,0 2,1 0,0 1,0 0,1 1,0 0,0 1,0 1,1 0,0 1,1 0,-3 4,12-11,1 0,-1 0,0 0,1 0,0 0,0 1,0-1,0 0,0 1,1-1,-1 1,1-1,0 0,0 1,0-1,1 1,-1-1,1 1,0-1,0 0,0 1,0-1,1 0,-1 0,1 0,0 0,0 0,0 0,0-1,0 1,1-1,-1 1,1-1,-1 0,1 0,0 0,0 0,0 0,0-1,0 1,2-1,66 30,54 34,-123-64,0 0,-1 1,1-1,0 1,-1-1,1 1,-1 0,1 0,-1-1,0 1,0 0,0 0,0 0,0 0,0 0,-1 1,1-1,0 0,-1 0,0 0,0 1,0-1,0 0,0 0,0 1,0-1,-1 0,1 0,-1 0,1 0,-1 0,0 1,0-1,0 0,0-1,0 1,-1 0,1 0,0 0,-1-1,-1 2,-81 52,54-44,0-1,-1-2,0-1,-1-1,1-2,-19 0,25-4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680 0,'-121'111,"96"-83,1 1,-1-1,-2-1,0-1,-2-1,0-1,-2-2,0-1,-2-2,0-1,-25 9,-78 17,134-44,0 0,0 0,0-1,0 1,0 0,0 0,0-1,0 0,0 1,0-1,0 0,0 0,1 0,-1 0,0 0,1 0,-1 0,1-1,-1 1,1-1,-1 1,1-1,0 1,0-1,0 0,0 1,0-1,0 0,0 0,1 0,-1 0,1 0,-1 0,1 0,0 0,0 0,0 0,0-2,10-79,-1 64,1 0,0 1,2 1,0 0,1 0,0 1,1 1,1 0,1 1,0 1,7-4,9-11,-29 25,0 1,1-1,-1 1,0-1,1 1,-1 0,1 0,-1 1,1-1,0 1,0 0,0 0,0 0,0 0,0 1,0-1,0 1,0 0,0 0,0 1,0-1,0 1,0 0,0 0,0 0,0 1,0-1,-1 1,1 0,-1 0,1 0,-1 1,0-1,0 1,0 0,0 0,0 0,-1 0,2 2,95 157,-77-130,-10-13,0 0,1-1,0-1,2 0,0-1,1-1,0 0,1-1,6 3,0-6</inkml:trace>
  <inkml:trace contextRef="#ctx0" brushRef="#br0" timeOffset="319.449">934 367,'-2'7,"0"1,0-1,1 1,0-1,0 1,1-1,0 1,0 0,1-1,0 1,0-1,1 1,0-1,0 0,0 0,1 0,0 0,1 0,0 0,0-1,0 0,1 0,0 0,0 0,0-1,4 4,-2-9,-1 1,1-1,-1 0,0-1,1 0,-1 0,1 0,-1 0,0-1,0 0,0-1,0 1,0-1,0 0,-1-1,0 1,1-1,-1 0,0-1,-1 1,1-1,-1 0,3-4,-3 6,-1 0,1 0,-1 0,1 0,-1-1,0 1,-1-1,1 0,-1 0,1 0,-1 0,0 0,-1 0,1-1,-1 1,0-1,0 1,0-1,0 1,-1-1,0 0,0 1,0-1,-1 1,1-1,-1 0,0 1,-1-1,1 1,-1 0,0-1,0 1,0 0,0 0,-1 0,1 1,-1-1,0 0,-1 1,1 0,-1-1,-2 1,-1 1,0-1,1 1,-1 0,0 1,0 0,-1 0,1 0,0 1,0 0,0 0,0 1,0 0,0 0,0 1,0 0,0 0,0 1,1-1,-1 1,1 1,0-1,0 1,-3 2,-16 12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675 565,'-16'-5,"-1"1,0 0,-1 1,1 1,0 1,-1 1,1 0,-1 1,1 1,0 0,0 1,-1 2,-208 69,108-18,119-56,-1 0,1 0,0 1,-1-1,1 0,0 1,-1-1,1 0,-1 1,1-1,-1 1,1-1,-1 1,1-1,-1 1,1-1,-1 1,1 0,-1-1,0 1,0-1,1 1,-1 0,0-1,0 1,0 0,1 0,-1-1,0 1,0 0,0-1,0 1,0 0,-1 0,1-1,0 1,0 0,0-1,-1 1,1 0,0-1,0 1,-1-1,1 1,-1 0,1-1,-1 1,1-1,-1 1,1-1,-1 1,1-1,-1 0,1 1,-1-1,0 0,1 1,-1-1,0 0,1 0,-1 1,0-1,1 0,-1 0,0 0,0 0,57 13,112 0,-153-10,-13-3,0-1,1 1,-1 0,0 0,1 0,-1 0,0 0,1 1,-1-1,0 1,0-1,1 1,-1 0,0 0,0 0,0 0,0 0,0 1,0-1,0 0,-1 1,1-1,0 1,-1 0,1 0,-1 0,0 0,1 0,-1 0,0 0,0 0,0 0,-1 0,1 0,-1 1,1-1,-1 0,1 1,-1-1,0 0,0 0,-1 3,-7 7,0 1,-1-2,0 1,-1-1,-1-1,0 1,0-2,-1 0,-9 6,9-6,-6 5,-12 7,0 1,1 2,2 1,0 1,2 1,1 1,1 2,-5 10,25-37,1 0,-1 1,1-1,0 1,0-1,1 1,-1 0,1-1,0 1,0 0,0 0,0 0,1 0,-1 0,1 0,0 0,1 0,-1 0,0 0,1 0,0 0,0 0,0-1,1 1,-1 0,1-1,0 1,0-1,0 1,0-1,1 0,0 0,-1 0,1 0,1 1,10 2,1 0,0 0,0-1,0-1,1-1,-1 0,1-1,0-1,0 0,0-1,0-1,-1 0,1-1,0-1,-1 0,3-1,-14 4,1 0,-1 0,0-1,0 1,0-1,0 0,0-1,0 1,0-1,0 1,0-1,0 0,-1 0,1-1,-1 1,0-1,1 0,-1 0,0 0,-1 0,1 0,-1-1,1 1,-1-1,0 0,0 1,-1-1,1 0,0-3,1-14</inkml:trace>
  <inkml:trace contextRef="#ctx0" brushRef="#br0" timeOffset="401.671">393 1,'-7'28,"1"1,2 0,1 1,1-1,2 0,1 1,2 13,2 55,-5-1,-4 1,-4-1,-4 0,-17 57,-14 122,9 141,7-158,10-188,19-61,2-14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129 368,'-14'33,"-6"17,-3-1,2-4,5-4,4-5,5-4,-1-7,0-8</inkml:trace>
  <inkml:trace contextRef="#ctx0" brushRef="#br0" timeOffset="531.252">354 706,'160'-343,"-149"323,-9 15,0-1,1 1,-1 0,1 0,0 0,1 0,-1 1,1-1,0 1,0 0,1 0,-1 1,1-1,4-2,-8 7,1 0,0-1,0 1,-1 0,1 0,0 0,-1 0,1 1,-1-1,1 0,-1 1,0-1,0 1,1-1,-1 1,0-1,0 1,-1 0,1 0,0-1,0 1,-1 0,1 0,-1 0,0 0,0 0,1 0,-1 0,0-1,-1 1,1 0,0 0,0 0,-1 2,1-2,-1 56,0-47,0 0,1 0,0 0,0 0,1 0,1-1,0 1,0 0,1 0,1-1,-1 0,4 5,-6-13,1 0,-1 0,1 1,0-1,0 0,-1-1,2 1,-1 0,0 0,0-1,0 0,1 1,-1-1,1 0,-1 0,1 0,-1 0,1-1,0 1,-1-1,1 1,0-1,0 0,-1 0,1-1,0 1,-1 0,1-1,0 1,-1-1,1 0,-1 0,1 0,-1 0,1-1,1 0,77-67,-48 22,-1-1,-2-2,13-33,-42 80,3-2,0-1,-1 1,0-1,0 0,-1 0,0 0,0-1,0 1,-1 0,0-1,0 1,0-1,-1 1,0-1,0 1,-1-1,0 1,0-2,-5 2</inkml:trace>
  <inkml:trace contextRef="#ctx0" brushRef="#br0" timeOffset="1138.499">1766 1,'-123'208,"90"-161,-2-2,-3 0,-1-3,-2-1,-18 12,52-45,1-2,-1 1,-1-1,1 0,-1 0,0 0,0-2,0 1,-1-1,0 0,0 0,0-1,0 0,0-1,-1 0,1-1,-1 0,0 0,1-1,-1 0,1-1,-1 0,-6-2,13 2,0-1,0 0,0 0,1 0,-1-1,1 1,-1-1,1 1,0-1,0 0,0 0,0 0,1 0,-1 0,1 0,-1 0,1-1,0 1,1 0,-1-1,1 1,-1-1,1 1,0-1,0 1,0-1,1 1,-1-1,1 0,30-101,-30 100,6-13,1-1,0 1,1 0,1 1,1 0,0 0,1 1,1 1,1 0,12-10,-24 23,0 1,0-1,1 1,-1-1,0 1,1 0,-1 0,1 0,0 0,-1 1,1-1,-1 1,1 0,0-1,0 1,-1 0,1 1,0-1,-1 0,1 1,0 0,-1-1,1 1,-1 0,1 0,-1 0,0 1,1-1,-1 1,0-1,0 1,0 0,0 0,0 0,0 0,0 1,55 86,-56-87,13 30,2-1,1-1,2 0,0-1,2-1,2-1,0-1,2-1,0-1,2-1,35 15,-49-36</inkml:trace>
  <inkml:trace contextRef="#ctx0" brushRef="#br0" timeOffset="1433.49">1935 509,'-6'9,"0"1,0 1,1-1,0 1,1 0,0 0,1 0,0 0,1 1,0-1,1 1,0-1,1 1,0 0,1-1,0 1,1 0,1-1,0 2,-2-11,0 0,1 0,-1 0,0 0,1-1,0 1,-1 0,1-1,0 1,0-1,0 0,0 0,0 0,0 0,0 0,0 0,1 0,-1-1,0 1,1-1,-1 1,0-1,0 0,1 0,-1 0,0 0,1-1,-1 1,0-1,1 1,-1-1,0 0,0 0,1 0,69-44,-66 41,-1 0,0-1,0 1,0-1,-1 0,1-1,-1 1,-1-1,1 1,-1-1,0-1,0 1,0 0,-1 0,0-1,-1 0,1 1,-1-1,-1 0,1 1,-1-1,0 0,0 0,-1 1,0-1,-1 0,1 1,-1-1,0 1,-1-1,-1-2,0 5,-1 0,-1 0,1 0,-1 1,1 0,-1 0,0 0,0 0,0 1,-1 0,1 1,0-1,-1 1,1 1,-1-1,1 1,-1 0,0 0,-3 1,-16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91,'-14'49,"2"1,2 1,2-1,3 2,2-1,2 0,2 1,3-1,2 0,5 16,59 178,-70-243,0 0,1 0,-1 0,1 0,-1 1,1-1,0 0,-1 0,1 0,0 0,0 0,1 0,-1-1,0 1,1 0,-1 0,1-1,-1 1,1-1,0 0,0 1,-1-1,1 0,0 0,0 0,0 0,0 0,1-1,-1 1,0-1,0 1,0-1,0 0,1 0,-1 0,0 0,0 0,1 0,-1-1,0 1,0-1,0 1,0-1,0 0,0 0,0 0,2-1,6-11,1 0,-2 0,0-1,0 0,-1-1,-1 0,-1-1,0 1,-1-1,0 0,-1-2,10-26,177-472,-83 314,-93 190,-12 17</inkml:trace>
  <inkml:trace contextRef="#ctx0" brushRef="#br0" timeOffset="331.727">590 797,'-2'5,"0"0,0 1,1-1,0 1,0-1,0 1,1 0,0-1,0 1,0-1,1 1,0-1,0 1,0-1,1 1,0-1,0 0,0 0,1 0,-1 0,1 0,0 0,1-1,-1 1,1-1,0 0,0 0,0-1,1 1,-1-1,1 0,0 0,0 0,0-1,0 1,4 0,0-2,0 0,0-1,-1 0,1 0,0-1,0 0,-1-1,1 0,-1 0,1-1,-1 0,0 0,0-1,0 0,-1-1,1 0,-1 0,0 0,-1-1,1 0,-1 0,0-1,0 1,-1-1,0-1,0 1,-1-1,0 1,0-1,-1-1,0 1,-1 0,1-1,-2 1,1-1,-1 0,0-6,-3 11,0-1,-1 1,1-1,-1 1,0 0,0 0,-1 0,1 0,-1 1,0-1,1 1,-2 0,1 0,0 1,0-1,-1 1,0 0,1 0,-1 0,0 1,0 0,0 0,0 0,0 0,0 1,0 0,0 0,0 0,0 1,0-1,0 1,0 0,-1 1,0-2,-25 1</inkml:trace>
  <inkml:trace contextRef="#ctx0" brushRef="#br0" timeOffset="1313.159">1323 345,'59'-61,"-90"69,21-3,-14 6,0 0,1 2,0 1,1 1,0 0,1 2,1 0,-13 16,31-30,-1 1,1-1,-1 1,1 0,1 0,-1 0,0 0,1 0,0 0,0 0,0 0,0 0,1 1,0-1,-1 0,2 1,-1-1,0 0,1 0,0 1,0-1,0 0,1 0,-1 0,1 0,0 0,0 0,0-1,0 1,1-1,0 1,0-1,0 0,0 0,0 0,0-1,1 1,-1-1,1 0,2 1,206 83,-208-83,-2 0,1 0,0 0,-1 0,1 1,-1-1,0 1,0 0,0-1,-1 1,1 0,-1 0,0 0,0 0,-1 0,1 1,-1-1,0 0,0 0,0 0,0 0,-1 1,0-1,0 0,0 0,0 0,0 0,-1-1,0 1,0 0,0-1,0 1,-1-1,1 1,-1-1,0 0,0 0,0 0,0-1,0 1,-1-1,1 0,-1 0,-1 1,-20 14,-1 0,0-2,-1-1,0-1,-1-1,0-2,-10 2,38-12,0-1,0 1,0 0,0-1,0 1,0-1,0 1,0-1,0 1,0-1,0 1,0-1,0 1,0-1,0 1,0-1,0 1,0-1,-1 1,1-1,0 1,0 0,-1-1,1 1,0-1,-1 1,1 0,0-1,-1 1,1 0,-1 0,1-1,0 1,-1 0,1 0,-1-1,1 1,-1 0,1 0,-1 0,1 0,-1 0,1 0,-1 0,1 0,-1 0,1 0,0 0,-1 0,1 0,-1 0,1 0,-1 0,1 1,-1-1,1 0,-1 0,1 1,0-1,-1 0,1 0,-1 1,1-1,0 0,-1 1,1-1,11-9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7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1 170,'26'255,"28"119,-26-237,-28-138,1 1,-1-1,1 1,-1-1,0 1,1 0,-1-1,1 1,-1 0,1-1,-1 1,1 0,0-1,-1 1,1 0,-1 0,1 0,-1 0,1 0,0 0,-1 0,1 0,-1 0,1 0,0 0,-1 0,1 0,-1 0,1 0,0 0,-1 1,1-1,-1 0,1 0,-1 1,1-1,-1 1,1-1,-1 0,1 1,-1-1,0 1,1-1,-1 1,0-1,1 1,-1-1,0 1,0-1,1 1,-1-1,0 1,0 0,0-1,0 1,0-1,0 1,0 0,0-1,0 1,0-1,0 1,0 0,0-1,0 1,17-48,76-327,21 9,-73 205,-41 159</inkml:trace>
  <inkml:trace contextRef="#ctx0" brushRef="#br0" timeOffset="355.751">565 707,'-4'9,"1"1,0 0,0 0,1 1,1-1,0 0,0 1,1-1,0 1,0-1,1 1,1-1,0 0,0 1,1-1,1-1,-1 1,2 1,-4-9,0-1,0 1,0-1,0 0,0 1,1-1,-1 0,0 0,1 0,-1 0,0 0,1 0,0 0,-1 0,1 0,-1-1,1 1,0-1,-1 1,1-1,0 0,0 1,-1-1,1 0,0 0,0 0,-1-1,1 1,0 0,0-1,-1 1,1-1,0 1,-1-1,1 0,-1 0,2-1,50-46,-47 41,-1 4,-1 0,1-1,-1 0,0 0,-1 0,1 0,-1-1,1 1,-1-1,-1 0,1 0,-1 0,0 0,0-1,0 1,-1 0,1-1,-2 1,1-1,0 0,-1 1,0-1,-1 1,1-1,-1 1,0-1,0 1,-1-1,1 1,-1 0,0-1,-1 1,1 0,-1 1,0-1,-1 0,1 1,-3-3,1 3,-1 0,1 1,-1 0,0 0,0 1,0-1,0 1,0 0,0 1,-1 0,1 0,-1 0,1 1,0-1,-1 2,1-1,-1 1,1 0,0 0,-1 1,1-1,0 2,0-1,0 1,0-1,1 2,-1-1,1 1,0-1,0 1,0 1,0-1,1 1,-4 4,-5 7</inkml:trace>
  <inkml:trace contextRef="#ctx0" brushRef="#br0" timeOffset="1084.311">1045 622,'-9'11,"1"-1,0 1,1 1,0-1,1 1,0 0,1 1,0 0,1-1,0 1,1 1,1-1,0 0,0 8,2-18,0-1,1 0,-1 0,0 1,1-1,-1 0,1 0,0 0,-1 0,1 0,0 0,0 0,1 0,-1 0,0 0,1 0,-1 0,1-1,-1 1,1-1,0 1,-1-1,1 0,0 0,0 0,0 0,0 0,0 0,1 0,-1 0,0-1,0 1,0-1,1 0,-1 0,0 0,0 0,1 0,-1 0,0 0,0-1,1 1,-1-1,0 0,0 0,0 0,0 0,0 0,0 0,0 0,0 0,-1-1,1 1,0-1,-1 0,1 1,-1-1,2-1,105-151,-107 152,0 0,1 0,-1 1,1-1,-1 0,1 1,0-1,0 1,0 0,0-1,0 1,0 0,0 0,0 0,0 1,0-1,0 0,1 1,-1 0,0-1,1 1,-1 0,0 0,0 0,1 0,-1 1,0-1,0 1,1-1,-1 1,0 0,0 0,0 0,0 0,0 0,0 0,0 1,0-1,0 1,-1-1,1 1,-1-1,1 1,-1 0,0 0,1 0,-1 0,0 0,0 0,0 0,-1 0,1 1,0-1,3 21,-1 0,-1 0,-1 0,-1 0,-1 0,-1 7,-1 35,1-23,-2 1,-1-1,-2-1,-2 1,-2-1,-2-1,-1 0,-2-1,-2 0,-2-1,-1-2,-10 12,-20-1,49-47,1 1,0 0,-1 0,1-1,-1 1,1-1,-1 0,1 1,-1-1,1 0,-1 0,1 0,-1 0,1 0,-1 0,0 0,1 0,-1-1,1 1,-1 0,1-1,0 0,-1 1,1-1,-1 0,1 0,0 0,0 1,0-1,-1-1,1 1,0 0,0 0,0 0,0 0,1-1,-1 1,0-1,1 1,-1 0,0-1,1 0,-2-8,1-1,0 0,0 0,2 0,-1 1,1-1,1 0,0 0,0 1,1-1,0 1,1 0,1-1,23-69,4 1,3 2,31-47,-50 95,-3 4</inkml:trace>
  <inkml:trace contextRef="#ctx0" brushRef="#br0" timeOffset="1451.158">1524 424,'29'-5,"14"-1,10 0,0 1,-4-3,-1 0,-3 1,-5 1,-4 3,-4-4,-2 0,-2 0,0 2,-6 7,-6 7,-6 3</inkml:trace>
  <inkml:trace contextRef="#ctx0" brushRef="#br0" timeOffset="1688.36">1666 622,'24'10,"12"3,11-6,1-4,-3-2,-3-1,-5-2,-4-4,-2-1,-7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4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6493 1352,'33'0,"21"0,6 0,-2 0,-7 0,-1 0,-6 0,-5 0,-4 0,-3 0,2 0,0 4,0 3,-2-1,-1-2,-6 0</inkml:trace>
  <inkml:trace contextRef="#ctx0" brushRef="#br0" timeOffset="1">7762 1436,'33'5,"17"1,-1 0</inkml:trace>
  <inkml:trace contextRef="#ctx0" brushRef="#br0" timeOffset="-4707.054">1 985,'1'377,"25"-170,4 87,-1 100,-3-129,4 42,-31 194,29-305,-16-27,-8-155,-1 0,-1 1,0-1,-1 0,0 1,-1-1,-1 1,0-1,-1 0,-1 1,0-4,1 0,0-1,1 1,0 0,0 0,1-1,0 1,1 0,1 0,0 0,1 5,61 255,-48-16,8-91,-23-160,0-1,0 1,1 0,0-1,0 0,0 1,0-1,0 0,1 0,-1 0,1 0,0-1,0 1,0-1,0 1,0-1,1 0,-1 0,1-1,-1 1,1-1,0 0,0 1,-1-2,1 1,0 0,0-1,0 0,114-7,330-76,-141 36,-184 37,1 6,37 7,-11-1,103-13,54-24,-71 12,-11 5,-28-8,1 15,-150 3,-1 3,2 1,-1 3,18 3,88-4,56-26,129-1,-2 29,-162-26,-80 25,88-10,27-4,-83 12,71-25,395 29,-542-6,-33-2</inkml:trace>
  <inkml:trace contextRef="#ctx0" brushRef="#br0" timeOffset="-1566.974">311 4682,'4'-1,"-1"-1,0 1,0-1,0 1,0-1,0 0,0 0,-1-1,1 1,0 0,-1-1,0 0,0 1,0-1,0 0,0 0,0 0,0-3,4-3,138-193,-69 81,-65 104,0 2</inkml:trace>
  <inkml:trace contextRef="#ctx0" brushRef="#br0" timeOffset="-1268.858">989 3751,'14'-29,"10"-10,1-2,0 5,2 4,-4 3,-2 6,1 2,-3 5</inkml:trace>
  <inkml:trace contextRef="#ctx0" brushRef="#br0" timeOffset="-1021.633">1638 3044,'34'-28,"10"-15,4 0,-8 2,-5 9,-8 9</inkml:trace>
  <inkml:trace contextRef="#ctx0" brushRef="#br0" timeOffset="-872.115">2400 2480,'33'-33,"12"-12</inkml:trace>
  <inkml:trace contextRef="#ctx0" brushRef="#br0" timeOffset="-684.085">3274 2000,'34'-24,"16"-8,4-3,2-1,-3 7,-6 2,-6 7,-10 6</inkml:trace>
  <inkml:trace contextRef="#ctx0" brushRef="#br0" timeOffset="-433.283">4121 1662,'39'-14,"17"-6,4 2,-4-2,-6 3,-7 5,-10 4</inkml:trace>
  <inkml:trace contextRef="#ctx0" brushRef="#br0" timeOffset="-432.283">4940 1408,'33'-5,"17"-1,4 0,-3 1,-4-4,-6 1,-5 1,-9 1</inkml:trace>
  <inkml:trace contextRef="#ctx0" brushRef="#br0" timeOffset="-266.996">5730 1352,'33'0,"17"0,4 0,-3 0,-4-5,-6-2,-5 1,-4 1,-2 1,-2 2,-6 1</inkml:trace>
  <inkml:trace contextRef="#ctx0" brushRef="#br0" timeOffset="1049.305">8552 1606,'24'4,"8"7,3 2,-4-2</inkml:trace>
  <inkml:trace contextRef="#ctx0" brushRef="#br0" timeOffset="1396.149">9370 1944,'255'132,"-12"-28,-61-30,-20-13,-144-53</inkml:trace>
  <inkml:trace contextRef="#ctx0" brushRef="#br0" timeOffset="1664.795">10358 2396,'19'19,"7"11,3 1,2-1,0-5,-4-2,-3-4,-6-7</inkml:trace>
  <inkml:trace contextRef="#ctx0" brushRef="#br0" timeOffset="1927.453">10725 2650,'19'19,"12"7,0 3,-1-3,0-2,0-4,-6-6</inkml:trace>
  <inkml:trace contextRef="#ctx0" brushRef="#br0" timeOffset="1928.453">11262 3044,'0'0</inkml:trace>
  <inkml:trace contextRef="#ctx0" brushRef="#br0" timeOffset="2166.059">11601 3271</inkml:trace>
  <inkml:trace contextRef="#ctx0" brushRef="#br0" timeOffset="2167.059">12080 3665,'0'0</inkml:trace>
  <inkml:trace contextRef="#ctx0" brushRef="#br0" timeOffset="3746.71">6069 4286,'285'-1,"-95"-25,9 13,-128 5,-1 2,1 4,17 3,91-3,35-22,75-7,161-24,-116 24,-63 5,12-3,0 2,94-4,-95 4,75-3,83 2,-45 0,-122 17,-154 1,1 4,65 8,110-5,-42-23,490 25,-616-10,-109 4</inkml:trace>
  <inkml:trace contextRef="#ctx0" brushRef="#br0" timeOffset="6750.532">453 4512,'33'-58,"189"-280,-93 131,-61 98,39-82,74-64,-102 130,146-196,-165 239,-3-3,-4-3,11-30,103-147,-127 206,5-9,3 2,3 3,13-10,129-131,-181 190,0-1,-1 0,-1 0,0-1,-1 0,-1-1,0 0,-2 0,3-11,-9 28,0-1,-1 1,1 0,-1-1,1 1,0 0,-1-1,1 1,-1 0,1-1,-1 1,1 0,-1 0,0 0,1 0,-1-1,1 1,-1 0,1 0,-1 0,1 0,-1 0,0 0,1 1,-1-1,1 0,-1 0,1 0,-1 0,1 1,-1-1,1 0,-1 0,1 1,-1-1,1 0,-1 1,1-1,0 1,-1-1,1 0,0 1,-1-1,1 1,0-1,-1 1,1-1,0 1,0-1,0 1,0 0,-1-1,1 1,0-1,0 1,0-1,0 1,0-1,0 1,1 0,-1-1,0 1,0-1,-2 3,-11 11,-1-1,0 0,-1-1,0 0,-1-1,0-1,-1-1,-14 6,-309 81,339-96,0 0,1-1,-1 1,0 0,0 0,1 0,-1 0,0 1,0-1,1 0,-1 0,0 0,1 1,-1-1,0 0,1 0,-1 1,0-1,1 1,-1-1,1 1,-1-1,0 1,1-1,-1 1,1-1,0 1,-1 0,1-1,-1 1,1 0,0-1,0 1,-1 0,1-1,0 1,0 0,0 0,0-1,0 1,0 0,0 0,0-1,0 1,0 0,0 0,0-1,1 1,-1 0,0-1,0 1,1 0,-1-1,1 1,-1 0,0-1,1 1,-1-1,1 1,0-1,-1 1,1-1,-1 1,1-1,0 1,-1-1,52 29,-44-25,12 5,14 6,-1 1,-1 1,-1 2,0 2,-1 0,-2 2,5 6,-28-24,0 0,0-1,0 1,0-1,1-1,-1 1,1-1,0 0,0 0,0 0,1-1,-1 0,2 0,-6-3,0-1,0 1,0-1,0 0,0 1,-1-1,1 0,-1 0,1 0,-1 0,0 0,0-1,0 1,0 0,0-1,0 1,0-1,-1 1,0 0,1-1,-1 1,0-1,0 1,0-1,0 1,-1-1,1 0,0 0,9-248,9-15,-18 242</inkml:trace>
  <inkml:trace contextRef="#ctx0" brushRef="#br0" timeOffset="7665.224">1215 1098,'-1'0,"0"-1,0 1,0 0,0-1,0 1,0-1,0 1,1-1,-1 0,0 1,0-1,1 0,-1 1,0-1,1 0,-1 0,1 0,-1 1,1-1,-1 0,1 0,-1 0,1 0,0 0,0 0,-1 0,1 0,0 0,0 0,0 0,0 0,0 0,0 0,1 0,-1 0,0 0,0 0,1 0,-1 0,1 0,-1 1,1-1,-1 0,1 0,-1 0,1 0,0 1,-1-1,1 0,0 1,0-1,-1 0,1 1,0-1,0 1,0 0,0-1,0 1,0 0,0-1,0 1,0 0,0 0,0 0,0 0,6 2,1 2,-1-1,0 1,0 0,0 1,-1-1,1 1,-1 0,0 1,-1 0,1 0,-1 0,-1 1,2 1,11 12,84 123,23 24,-124-166,1 0,-1 0,1 0,-1 0,1 0,0 0,-1 0,1 0,0 0,0 0,0-1,0 1,0 0,0 0,0-1,0 1,0-1,0 1,0-1,0 1,0-1,0 0,0 0,1 1,-1-1,0 0,0 0,0 0,0 0,1 0,-1-1,0 1,0 0,0 0,0-1,1 1,-1-1,0 1,0-1,0 1,0-1,0 0,0 1,-1-1,1 0,0 0,0 0,0 0,-1 0,1 0,0 0,-1 0,1 0,6-137,-9 90,0-527,2 575,0 0,-1 0,1-1,-1 1,1-1,0 1,-1 0,1-1,0 1,0-1,-1 1,1 0,0-1,0 1,0-1,0 1,-1-1,1 1,0-1,0 1,0-1,0 1,0-1,0 1,0-1,0 1,0-1,1 1,-1-1,0 1,0-1,0 1,1-1,-1 1,0 0,0-1,1 1,-1-1,0 1,1 0,-1-1,0 1,1 0,-1-1,1 1,-1 0,0 0,1-1,-1 1,1 0,-1 0,1 0,-1 0,1 0,-1-1,1 1,-1 0,1 0,-1 0,1 0,-1 0,1 1,-1-1,1 0,-1 0,1 0,-1 0,1 1,5 10</inkml:trace>
  <inkml:trace contextRef="#ctx0" brushRef="#br0" timeOffset="8002.506">2062 928,'0'8,"0"0,1 0,1 0,-1-1,1 1,0 0,1-1,0 1,0-1,0 0,1 0,0 0,1-1,0 2,-3-6,1 1,-1-1,0 0,1 1,-1-1,1-1,0 1,-1 0,1 0,0-1,0 0,0 1,0-1,0 0,1-1,-1 1,0-1,0 1,1-1,-1 0,0 0,0 0,1-1,-1 1,0-1,0 1,0-1,0 0,0-1,0 1,0 0,0-1,0 0,0 1,0-2,3-2,0 0,0-1,-1 0,0 0,0 0,0-1,-1 1,0-1,0 0,-1-1,0 1,0 0,-1-1,0 0,0 1,-1-1,0 0,0 0,-1 0,0 0,0 0,-1 0,0 1,0-1,-1 0,0 0,-1-3,-1 8,0-1,0 1,0 0,0 0,0 1,0-1,-1 1,1 0,-1 0,0 0,0 1,1-1,-1 1,0 0,0 1,0-1,0 1,0 0,0 0,0 1,0-1,0 1,0 0,0 1,0-1,0 1,1 0,-1 0,1 1,-1-1,1 1,0 0,0 0,-1 1,-14 7</inkml:trace>
  <inkml:trace contextRef="#ctx0" brushRef="#br0" timeOffset="8517.702">848 646,'286'-214,"-270"203,0 1,2 1,-1 0,1 1,0 0,1 2,6-1,-24 6,0 2,0-1,1 0,-1 0,0 0,1 0,-1 0,0 0,0 0,1 0,-1 0,0-1,0 1,1 0,-1-1,0 1,0-1,0 0,0 1,0-1,0 0,0 1,0-1,0 0,0 0,0 0,0 0,0 0,-1 0,1 0,0 0,-1-1,1 1,-1 0,1 0,-1 0,0-1,0 1,1 0,-1 0,0-1,0 1,0 0,0-1,0 1,-1 0,1 0,0-1,-1 1,1 0,-1-1,-132-117,126 112,0 1,0-1,1 0,0 0,0-1,1 0,0 0,0 0,1-1,0 0,0 1,1-1,1-1,-1 1,1 0,1 0,0-1,0 1,1-1,0-1,5-14</inkml:trace>
  <inkml:trace contextRef="#ctx0" brushRef="#br0" timeOffset="29557.394">1722 3722,'-3'14,"0"0,-2 0,0 0,0 0,-2-1,1 0,-2 0,0-1,0 0,-1 0,0-1,-1 0,-1-1,1 0,-2 0,1-1,-1-1,-12 7,19-12,-9 10,-1-1,-1-1,0 0,-1-1,0-1,-1 0,0-2,0 0,0-1,-11 2,26-7,1-1,-1 1,0-1,0 0,0 0,0 0,1 0,-1 0,0-1,0 0,0 1,1-1,-1 0,0 0,1 0,-1 0,0-1,1 1,0-1,-1 0,1 0,0 1,0-1,0-1,0 1,0 0,1 0,-1-1,1 1,-1-1,1 1,0-1,0 0,0 1,0-1,1 0,-1 0,1 0,-1-3,0-1,1 1,1-1,-1 1,1-1,0 1,0-1,1 1,0 0,0 0,0 0,1 0,0 0,0 0,0 1,3-3,-4 3,0 0,1 0,0 0,0 0,1 1,-1 0,1-1,0 1,0 1,0-1,1 0,-1 1,1 0,0 0,0 0,0 1,0 0,1 0,-1 0,0 1,1-1,-1 1,1 0,0 1,-1 0,1-1,-1 2,1-1,0 1,-1 0,1 0,-1 0,1 1,-1 0,0 0,0 0,0 1,0-1,0 2,150 157,-95-109,-43-45</inkml:trace>
  <inkml:trace contextRef="#ctx0" brushRef="#br0" timeOffset="30242.768">1666 4512,'-5'0,"-1"-5,0-6,1-6,2-5,1-4,0-2,2-1,0 0,0-1,0 6</inkml:trace>
  <inkml:trace contextRef="#ctx0" brushRef="#br0" timeOffset="30808.524">1496 3665,'0'-4,"-4"-3,-3-4,-3 0,-1-3,-4 0,2-1,-3 1,-2-2,-4-2,-3-4,-2-2,-1-3,5 0,5 3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16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2,'-44'38,"38"-33,0 0,0 1,1 0,0 0,0 1,0-1,1 1,0 0,0 0,1 1,0-1,0 1,0 5,2-10,0 0,0-1,1 1,-1 0,1 0,0 0,0 0,0 0,0 0,1 0,-1 0,1-1,-1 1,1 0,0 0,0 0,0-1,1 1,-1-1,1 1,-1-1,1 1,0-1,0 0,0 0,0 0,0 0,1 0,-1 0,1-1,-1 1,1-1,-1 0,1 0,0 0,-1 0,1 0,1 0,9 0,1 0,-1-1,0-1,0 0,0-1,0 0,0-1,0-1,0 0,-1-1,0 0,0 0,0-1,6-5,47-44,-64 53,0 1,1-1,-1 0,0 0,0 0,-1 0,1 0,0 0,0 0,-1 0,0 0,1 0,-1 0,0 0,0 0,0 0,0 0,0 0,0 0,-1 0,1 0,-1 0,1 0,-1 0,0 0,0 0,0 0,0 0,0 0,0 1,-1-1,1 0,0 1,-1-1,0 1,1 0,-2-1,-6-5,1 1,-2 0,1 1,0 0,-1 1,0 0,0 0,-1 1,1 1,0-1,-1 2,0-1,1 2,-1-1,0 1,1 1,-1 0,-3 1,-12 4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38.0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85 425,'88'-23,"136"-12,-192 34,-5 0,0 0,0 2,-1 1,1 1,22 6,-19-2,0-2,0-2,0 0,0-2,1-1,-1-2,0 0,0-3,21-5,90-13,-87 14,1 2,0 3,0 3,46 4,2-1,123-19,-102-13,79 8,-40-12,-29 1,-133 33,-1 0,1 1,0-1,-1 0,1 0,-1 0,1 0,0 0,-1 0,1 0,-1 0,1 0,0 0,-1 0,1 0,-1 0,1 0,0 0,-1-1,1 1,-1 0,1 0,-1-1,1 1,-1 0,1-1,-1 1,1-1,-1 1,1-1,-1 1,0-1,1 1,-1-1,0 1,1-1,-1 1,0-1,0 1,0-1,1 0,-1 1,0-1,0 1,0-1,0 0,0 1,0-1,0 0,0 1,0-1,-1 1,1-1,0 0,0 1,0-1,-1 1,1-1,0 1,-1-1,-35-24,17 15,3-4,0 0,0-1,2 0,0-1,0 0,2-2,-7-10,19 27,0 1,0-1,-1 0,1 1,0-1,0 1,-1-1,1 1,0-1,-1 1,1-1,0 1,-1-1,1 1,-1-1,1 1,-1 0,1-1,-1 1,1 0,-1 0,0-1,1 1,-1 0,1 0,-1 0,1 0,-1-1,0 1,1 0,-1 0,0 0,1 0,-1 1,1-1,-1 0,0 0,1 0,-1 0,1 1,-1-1,1 0,-1 0,1 1,-1-1,1 0,-1 1,1-1,-1 1,1-1,-1 1,1-1,0 1,-1-1,1 1,0-1,0 1,-1-1,1 1,0-1,0 1,0 0,-13 38,-4 108,-26 81,-24-2,50-153,18-73,0 0,0 0,-1 1,1-1,0 0,0 0,0 0,0 0,0 0,-1 0,1-1,0 1,0 0,0 0,-1-1,1 1,0 0,0-1,-1 1,1-1,0 1,0-1,-1 1,1-1,-1 1,1-1,0 0,-1 1,1-1,-1 0,0 1,1-1,-1 0,0 0,1 0,-1 1,0-1,0-1,91-138,142-139,-141 182,-72 72,-20 25,0-1,0 1,0-1,0 1,0-1,0 1,0-1,0 1,0 0,0-1,0 1,0-1,0 1,-1-1,1 1,0-1,0 1,0 0,-1-1,1 1,0 0,-1-1,1 1,0 0,0-1,-1 1,1 0,-1-1,1 1,0 0,-1 0,1 0,-1-1,1 1,0 0,-1 0,1 0,-1 0,1 0,-1 0,1 0,-1 0,1 0,0 0,-1 0,1 0,-1 0,1 0,-1 0,1 0,-1 1,1-1,0 0,-1 0,1 0,-1 1,1-1,0 0,-1 1,1-1,0 0,-1 1,-257 22,148-11,-1-6,-94-6,77-1,-68 27,-127 5,107-15,-9 7,170-14,-1-3,0-3,0-1,-15-4,-2 1,-70 27,46-1,134-18,376-10,-32-48,235-39,-525 78,-66 7,0 1,1 1,0 1,0 2,-1 0,1 2,0 1,0 1,4 3,-1-2,1 0,0-3,1 0,-1-2,0-1,0-1,0-2,9-3,119-12,-319 32,-243 33,99-18,140-1,149-25,41-2,-7-1,180-22,91-12,-124-2,-142 29</inkml:trace>
  <inkml:trace contextRef="#ctx0" brushRef="#br0" timeOffset="864.115">2259 86,'-38'-61,"41"94,-3-9,0 1,-1-1,-1 0,-2 1,0-1,-1 0,-2-1,-4 10,-89 213,105-262,1-1,1 1,0 0,1 0,1 1,1 0,0 1,1 0,0 1,1 0,1 0,8-6,-4 6,-1-1,0 0,-1-1,-1-1,0 0,-1-1,-1-1,-5 7</inkml:trace>
  <inkml:trace contextRef="#ctx0" brushRef="#br0" timeOffset="1762.62">1 848,'18'56,"-2"-11,-2 1,-2 1,-3 0,-1 0,-2 3,7 309,5-206,-1-98,5-82,135-316,-17-7,-129 327,-1-1,-1 0,-1 0,-1-1,-2 0,0-1,-1 1,-1-14,-7 107,4-42</inkml:trace>
  <inkml:trace contextRef="#ctx0" brushRef="#br0" timeOffset="11504.236">622 1666,'0'0</inkml:trace>
  <inkml:trace contextRef="#ctx0" brushRef="#br0" timeOffset="14170.349">1327 1243,'1'-1,"-1"1,1-1,0 0,-1 1,1-1,-1 0,1 0,-1 0,1 1,-1-1,0 0,1 0,-1 0,0 0,0 0,1 0,-1 0,0 0,0 0,0 0,0 0,0 1,0-1,-1 0,1 0,0 0,0 0,-1 0,1 0,0 0,-1 0,1 1,-1-1,1 0,-1 0,0 1,1-1,-1 0,0 1,1-1,-1 0,0 1,0-1,0 1,1 0,-1-1,0 1,0-1,0 1,-45-16,34 18,-1-1,1 1,0 1,0 0,0 1,0 0,1 1,-1 0,1 1,1 0,-1 1,1 0,0 1,0 0,1 1,0-1,1 2,-3 2,-8 9,0 1,1 1,1 0,1 1,2 1,0 1,2 0,-10 27,18-42,1-1,0 2,1-1,0 0,0 0,1 1,1-1,0 1,0-1,1 0,1 1,0-1,0 0,1 0,1 0,0 0,0-1,1 1,0-1,1 0,0-1,1 1,7 7,-3-7,0-1,0-1,1 0,0 0,0-1,1-1,0 0,0-1,1 0,-1-1,1-1,0 0,0 0,0-2,0 0,0 0,1-1,-1-1,0-1,0 0,0 0,0-1,0-1,-1-1,1 0,-1 0,11-8,-13 5,0 0,-1-1,0 0,-1 0,0-1,0 0,-1-1,6-10,-8 12,4-4</inkml:trace>
  <inkml:trace contextRef="#ctx0" brushRef="#br0" timeOffset="14535.363">1723 1384,'-37'50,"18"-28,2 1,1 1,1 1,1 0,1 0,1 2,-9 26,20-48,0-1,0 0,1 1,-1-1,1 1,0-1,0 1,0 0,1-1,0 0,0 1,0-1,0 1,1-1,-1 0,1 0,0 0,1 0,-1 0,0 0,1-1,0 1,0-1,0 1,1-1,-1 0,1-1,-1 1,1-1,0 1,0-1,0 0,0 0,0-1,3 1,5 2,1 0,-1-1,1 0,0-1,0-1,0 0,0-1,0 0,0-1,0-1,12-2,-5 0,0 0,-1-2,0 0,0-1,0-1,-1-1,0 0,0-2,-1 0,-1 0,0-2,0 0,-2-1,1 0,-2-1,0-1,-1 0,0-1,-1 0,-2-1,1 0,-2 0,0-1,-2 0,0-1,1-4,-7 17,0 0,0 0,-1 0,1 0,-2 0,1 1,-1-1,0 0,0 1,-1 0,1-1,-2 1,1 0,-1 0,1 1,-2-1,1 1,-1 0,1 0,-1 0,-1 0,1 1,-1 0,1 0,-1 1,0 0,-1 0,1 0,0 0,-1 1,0 0,1 1,-1 0,0 0,0 0,0 1,0-1,0 2,1-1,-2 1,-4 1,0 0,1 1,-1 0,0 1,1 1,0-1,0 2,0-1,1 2,0-1,0 1,1 1,-1 0,1 1,-16 15</inkml:trace>
  <inkml:trace contextRef="#ctx0" brushRef="#br0" timeOffset="14940.3">2851 1130,'-81'22,"45"-15,1 2,0 2,1 1,0 1,1 2,1 1,0 2,-6 6,36-22,0 1,0 0,0-1,1 1,-1 0,1 0,-1 0,1 0,0 0,0 0,0 0,1 0,-1 1,1-1,0 0,0 0,0 1,0-1,0 0,1 0,-1 1,1-1,0 0,0 0,0 0,1 0,-1 0,1 0,-1 0,1-1,0 1,0 0,0-1,0 0,1 1,-1-1,1 0,-1 0,1 0,0-1,0 1,0-1,0 1,0-1,0 0,0 0,0-1,0 1,2 0,53 22,69 38,-123-58,-1 0,1 1,-1-1,0 0,0 1,0 0,0-1,-1 1,1 0,-1 1,0-1,0 0,-1 1,1-1,-1 1,0-1,0 1,-1-1,1 1,-1 0,0 0,0-1,0 1,-1 0,0-1,0 1,0-1,-1 1,-3 6,-2 0,1 0,-1 0,-1-1,0 0,-1 0,0-1,0 0,-1-1,0 0,0 0,-1-1,0-1,0 0,-4 2,2-1,-107 44,39-38,57-14</inkml:trace>
  <inkml:trace contextRef="#ctx0" brushRef="#br0" timeOffset="15653.849">3642 1102,'-209'335,"183"-303,-2 0,-1-2,-1-1,-2-1,0-2,-2-1,-27 14,47-29,0-1,-1-1,0 0,0-1,0-1,-1 0,0-1,-1-1,1 0,-1-1,14-3,0 0,0 0,-1 0,1 0,0-1,0 1,0-1,0 0,0 0,0 0,0 0,1-1,-1 1,0-1,1 1,-1-1,1 0,-1 0,1 0,0-1,0 1,0 0,0-1,0 1,0-1,1 0,-1 0,1 1,0-1,0 0,0 0,0 0,1 0,-1-2,4-107,2 91,2 0,1 1,0 0,2 0,0 1,1 0,1 1,1 0,0 1,1 1,1 0,1 0,14-10,-25 22,0 0,1 1,-1-1,0 1,1 1,0-1,0 1,0 0,0 0,0 0,0 1,0 0,0 0,1 1,-1 0,0 0,1 0,-1 1,0-1,0 2,1-1,-1 1,0 0,-1 0,1 1,0-1,0 1,-1 0,0 1,1 0,208 216,-114-137,-76-66</inkml:trace>
  <inkml:trace contextRef="#ctx0" brushRef="#br0" timeOffset="15999.572">3895 1582,'0'1,"-9"13,1 0,1 0,0 1,1 0,1 0,0 1,1-1,0 1,2 0,0 0,0 0,2 0,0 0,2 11,-1-23,0 0,1 0,0 0,0 0,0 0,0-1,1 1,-1-1,1 0,0 1,0-1,0-1,0 1,1 0,-1-1,1 1,0-1,0 0,0 0,-1-1,2 1,-1-1,0 0,0 0,0 0,0-1,1 1,-1-1,0 0,1 0,-1-1,0 1,3-2,-2 2,1-1,-1 0,1 0,-1-1,1 0,-1 0,0 0,0-1,0 1,0-1,0 0,-1-1,1 1,-1-1,0 0,0 0,0 0,-1 0,1-1,-1 0,0 1,-1-1,1 0,-1-1,2-2,-2-5,0 1,0 0,-1-1,-1 1,0-1,-1 1,0-1,-1 1,0-1,-1 1,-2-5,4 11,-1 1,0-1,-1 0,1 1,-1 0,0 0,0 0,-1 0,1 0,-1 1,0-1,-1 1,1 0,-1 0,1 1,-1 0,0-1,-1 2,1-1,0 0,-1 1,1 0,-1 0,-4 0,-16-1,2 3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0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384 227,'48'-61,"-27"43,-2 0,0-1,-1-1,-1-1,-1 0,-1-1,1-5,-64 80,13-3,3 0,2 2,2 1,-7 23,-42 79,22-53,7-12,-3-1,-4-3,-13 9,58-89,24-34,-11 22,15-39,-12 22</inkml:trace>
  <inkml:trace contextRef="#ctx0" brushRef="#br0" timeOffset="642.126">74 227,'-1'0,"1"-1,-1 0,1 0,0 1,-1-1,1 0,0 0,-1 0,1 0,0 0,0 0,0 1,0-1,0 0,0 0,0 0,0 0,0 0,0 0,0 0,1 1,-1-1,0 0,1 0,-1 0,1 0,-1 1,0-1,1 0,0 0,-1 1,1-1,-1 0,1 1,0-1,0 1,-1-1,1 1,0-1,0 1,0 0,-1-1,1 1,0 0,0 0,0-1,0 1,0 0,0 0,0 0,-1 0,1 0,0 0,0 0,0 1,0-1,0 0,0 0,0 1,-1-1,1 1,0-1,0 0,-1 1,1-1,0 1,0 0,-1-1,1 1,0 0,9 6,0 1,-1 1,1-1,-2 1,1 1,-1 0,-1 0,6 9,11 15,83 103,-7 4,38 77,-81-118,-46-81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49,'-8'32,"1"0,2-1,1 2,1-1,2 8,-11 96,-4 36,16-169,1 0,-1 0,1 0,0-1,0 1,0 0,1 0,-1-1,1 1,-1-1,1 1,0-1,0 0,0 1,0-1,0 0,1 0,-1-1,0 1,1 0,0-1,-1 0,1 1,0-1,0 0,0 0,-1-1,1 1,0-1,0 1,0-1,0 0,0 0,0 0,0 0,0-1,0 1,0-1,0 0,0 0,0 0,-1 0,1 0,0-1,-1 1,1-1,-1 0,1 0,-1 0,0 0,0 0,0 0,0 0,0-1,1-1,30-31,-2-2,-2 0,-1-2,-2-1,-1-2,-3 0,-1-1,-2-1,-2-1,-2-1,-3 0,7-42,-1 173,4 194,12 94,-27-301,-3 0,-3 1,-3-1,-4 0,-2 0,-5 3,12-58,-1-1,-1 1,0-1,-1 1,-1-1,-1 0,0-1,-1 0,0 0,-2 0,1-1,-2 0,0 0,-1-2,0 1,-1-1,0-1,0 0,-2 0,1-1,-1-1,-4 1,15-9,0 1,0-1,0 0,0 0,-1 0,1-1,0 1,0-1,-1 0,1 0,0 0,0 0,-1-1,1 1,0-1,0 0,-1 0,1 0,0 0,0 0,0-1,0 1,1-1,-1 0,0 0,1 0,-1 0,1-1,0 1,-1 0,1-1,1 0,-1 0,0 1,0-1,1 0,-1-2,-5-18,1 1,2-1,0-1,1 1,1 0,1-1,2 1,0 0,1-1,2 1,0 0,1 0,2 1,0-1,1 2,6-12,1-7,1 1,2 1,2 0,1 2,2 0,2 1,1 2,1 1,2 0,1 2,26-19,-27 30,-5 4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0.69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30 21,'-1'-1,"0"1,0 0,0 0,0 0,0 0,-1 1,1-1,0 0,0 0,0 1,0-1,0 1,0-1,0 1,0-1,0 1,0-1,0 1,0 0,1 0,-1-1,0 1,0 0,1 0,-1 0,0 0,1 0,-1 0,1 0,0 0,-1 0,1 0,0 0,-1 0,1 0,0 0,0 1,0-1,0 0,0 0,0 0,0 0,0 0,1 0,-1 0,0 1,25 137,-16-39,5 0,5-1,18 54,-19-113,-17-39,-1-1,1 1,-1-1,1 1,-1-1,1 0,0 1,-1-1,1 1,0-1,-1 0,1 0,0 0,-1 1,1-1,0 0,-1 0,1 0,0 0,0 0,-1 0,1 0,0 0,-1 0,1-1,0 1,0 0,-1 0,1-1,0 1,-1 0,1-1,-1 1,1-1,-1 1,1-1,0 1,-1-1,0 1,1-1,-1 1,1-1,-1 1,0-1,1 0,-1 1,0-1,1 0,-1 1,0-1,0 0,0 0,0 1,0-1,0 0,0 1,0-1,0 0,47-175,48-185,-75 225,-26 171,-1-18</inkml:trace>
  <inkml:trace contextRef="#ctx0" brushRef="#br0" timeOffset="416.395">454 416,'-5'21,"1"1,1-1,1 1,1-1,1 1,1-1,1 1,0-1,2 1,0-1,6 13,-9-31,0-1,0 0,0 1,1-1,-1 0,1 0,-1 1,1-1,0-1,-1 1,1 0,0 0,1-1,-1 1,0-1,0 1,1-1,-1 0,0 0,1 0,-1 0,1-1,0 1,-1-1,1 1,-1-1,1 0,0 0,-1 0,1-1,-1 1,1 0,0-1,-1 0,1 1,-1-1,1 0,-1 0,0-1,1 1,-1 0,0-1,0 0,0 1,0-1,0 0,0 0,-1 0,1 0,0-2,5-5,0 0,-1 0,-1-1,0 0,0 0,-1 0,0-1,0 1,-2-1,1 0,-1 0,-1 0,0 0,0 0,-1-1,-1 1,0 0,0 0,-1 0,-1 0,1 0,-2 1,0-1,0 1,-1 0,0 0,0 0,-1 1,-1 0,0 0,0 0,0 1,-2-1,6 7,1 0,-1 0,0 0,0 0,0 1,0-1,0 1,0 0,-1 0,1 0,0 0,0 1,-1-1,1 1,-1 0,1 0,0 0,-2 0,-11 5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2.78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342 1,'-29'6,"1"2,0 1,0 1,1 1,1 2,0 0,0 2,2 1,0 1,-12 11,34-26,0-1,0 0,0 1,0 0,0-1,0 1,1 0,-1 0,1 0,-1 0,1 0,0 0,0 0,0 0,0 1,0-1,0 0,1 1,-1-1,1 0,-1 1,1-1,0 1,0-1,0 1,1-1,-1 0,0 1,1-1,0 1,-1-1,1 0,0 1,0-1,0 0,1 0,-1 0,0 0,1 0,-1 0,1 0,0-1,0 1,0 0,-1-1,2 1,10 6,0-1,0-1,0 0,1-1,0 0,0-1,0-1,12 2,77 26,-99-28,0 0,0 1,-1-1,0 1,0 0,0 0,0 0,0 1,-1-1,0 0,0 1,0 0,0-1,-1 1,0 0,0 0,0 0,-1 0,1 0,-1 0,-1 0,1 0,0 0,-1 0,0 0,0 0,-1-1,0 1,1 0,-1-1,-1 1,1-1,-1 0,0 1,0-1,0 0,0-1,0 1,-1-1,0 1,-28 19,-1-2,-1 0,-1-3,-1-1,-8 2,19-8,-12 0,38-15,4-1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14.09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1891 54,'16'-54,"-50"99,-98 157,39-84,92-118,0 0,-1 1,1-1,0 1,0-1,0 1,0-1,0 1,0 0,1-1,-1 1,0 0,0 0,0 0,1 0,-1 0,0 0,1 0,-1 0,1 0,-1 0,1 0,0 0,-1 0,1 0,0 0,0 1,0-1,-1 0,1 0,1 0,-1 0,0 1,0-1,0 0,1 0,-1 0,0 0,1 0,-1 0,1 0,-1 0,1 0,0 0,-1 0,1 0,0 0,0 0,0-1,-1 1,1 0,0 0,0-1,0 1,0-1,0 1,0-1,1 1,-1-1,0 0,0 1,0-1,0 0,0 0,1 0,-1 0,0 0,0 0,119-23,24-6,53-2,-186 31,46-6,-56 6,-1-1,1 1,0-1,0 0,0 1,0-1,-1 0,1 1,0-1,0 0,-1 0,1 0,-1 0,1 0,-1 1,1-1,-1 0,1 0,-1 0,0 0,0 0,0-1,1 1,-1 0,0 0,0 0,0 0,0 0,-1 0,1 0,0 0,0 0,-1 0,1 0,0 0,-1 0,1 0,-1 0,0 0,1 1,-1-1,0 0,1 0,-1 0,0 1,0-1,1 0,-1 1,-1-1,-110-112,88 93,0 1,-2 1,0 2,-1 0,-13-4,13 0,30 17,5 6</inkml:trace>
  <inkml:trace contextRef="#ctx0" brushRef="#br0" timeOffset="4034.278">2032 280,'-79'-49,"72"47,1 0,0 0,0-1,0 0,0 0,0 0,0-1,1 0,0 0,0 0,0-1,0 1,1-1,-1-1,1 1,1 0,-1-1,1 0,0 0,0 0,0 0,1 0,0 0,0-2,3 9,-1-1,0 0,0 1,1-1,-1 0,0 0,0 1,1-1,-1 0,0 0,1 0,-1 1,0-1,1 0,-1 0,0 0,1 0,-1 0,0 0,1 0,-1 0,0 0,1 0,-1 0,1 0,-1 0,0 0,1 0,-1 0,0 0,1 0,-1 0,0 0,1-1,-1 1,0 0,1 0,-1 0,0-1,0 1,1 0,-1 0,0-1,0 1,1 0,-1-1,0 1,0 0,0-1,0 1,1 0,-1-1,0 1,0 0,0-1,0 1,0 0,0-1,19 30,9 107,6 42,-12-15,12 63,-12-11,12-7,-12 19,-16-198,-1 0,-1 0,-2 1,-1-1,-1 1,-2-1,-1 0,-4 19,-3 12,3 1,3 0,3 1,4 36,-1 12,-2 199,27-166,-15 82,6-96,-19-572,1-319,-28 565,16-18,-17 47,21 130,2 0,2 0,2 0,1-1,1 1,3-1,-1-44,-19-70,-31-6,28 18,18 87,-23-89,1-2,24 143,0 0,-1 0,1 1,0-1,-1 0,0 0,1 1,-1-1,0 1,0-1,0 1,0-1,0 1,0-1,0 1,0 0,0 0,-1-1,1 1,-1 0,1 0,-1 0,1 1,-1-1,1 0,-1 0,0 1,0-1,1 1,-1 0,0-1,0 1,1 0,-1 0,0 0,0 0,1 1,-1-1,0 0,0 1,1-1,-1 1,0-1,1 1,-1 0,1 0,-1 0,1 0,-1 0,1 0,0 0,-1 0,1 1,0-1,0 0,0 1,0-1,-1 2,-149 184,152-187,-1 0,1 0,0 0,0 0,0 1,-1-1,1 0,0 1,0-1,-1 0,1 1,0-1,-1 1,1 0,0-1,-1 1,1-1,-1 1,1 0,-1-1,1 1,-1 0,1 0,-1-1,0 1,0 0,1 0,-1 0,0-1,0 1,0 0,0 0,0 0,0 0,0-1,0 1,0 0,0 0,0 0,-1 0,1-1,0 1,0 0,-1 0,1-1,-1 1,1 0,-1 0,1-1,-1 1,1-1,-1 1,0 0,1-1,-1 1,0-1,1 0,-1 1,0-1,0 1,1-1,-1 0,0 0,0 1,0-1,1 0,-1 0,0 0,0 0,-1 0,26 1,-1-1,1-2,-1 0,0-1,0-1,19-7,-23 7,0 0,1 2,-1 0,1 1,0 1,-1 1,1 0,-1 2,1 0,-1 1,0 1,13 6,-24-5,-28-11,-17-9,16 8,1-1,0-1,0-1,1-1,1-1,-1 0,2-1,0-1,0-1,-5-6,-5-8,17 20</inkml:trace>
  <inkml:trace contextRef="#ctx0" brushRef="#br0" timeOffset="8931.795">85 1493,'-10'33,"-2"17,-1 4,4-3,2-4,-3-6,2-5,0-4,3-2,2-7</inkml:trace>
  <inkml:trace contextRef="#ctx0" brushRef="#br0" timeOffset="9176.933">56 929,'0'0</inkml:trace>
  <inkml:trace contextRef="#ctx0" brushRef="#br0" timeOffset="9603.994">226 1860,'30'-76,"-10"17,4 1,2 1,2 2,3 0,2 2,6-4,-10 36,-28 21,-1 0,1 0,0 0,-1 0,1 0,-1 0,1 0,0 0,-1 0,1 1,-1-1,1 0,-1 0,1 1,-1-1,1 0,-1 1,1-1,-1 1,1-1,-1 0,1 1,-1-1,0 1,1-1,-1 1,0-1,1 1,-1-1,0 1,0 0,0-1,1 1,-1-1,0 1,0 0,0-1,0 1,0-1,0 1,0 0,0-1,-1 1,1-1,0 1,0 0,0-1,-1 1,1-1,0 1,0-1,-1 1,1-1,-1 1,1-1,0 1,-7 32,2 1,1 0,1 0,2 0,3 11,-2-39,0 0,0 0,1 0,0 0,0 0,1-1,-1 1,1 0,1-1,-1 1,1-1,0 0,0 1,1-1,-1-1,1 1,0-1,0 1,1-1,-1 0,1-1,0 1,0-1,0 0,0 0,1 0,-1-1,1 0,0 0,-1 0,1-1,0 0,0 0,0-1,0 1,0-1,0 0,0-1,6-1,-2-4,1-2,-1 0,0 0,-1-1,0 0,-1 0,0-1,0 0,-1-1,0 1,-1-1,0-1,0 1,-2-1,1 0,-2 0,1-2,-3 11,6-19,-1 2</inkml:trace>
  <inkml:trace contextRef="#ctx0" brushRef="#br0" timeOffset="14305.032">1440 1380,'-1'-2,"0"1,0 0,-1 0,1-1,0 1,0 0,-1 0,1 0,0 0,-1 1,1-1,-1 0,1 0,-1 1,0-1,1 1,-1 0,1-1,-1 1,0 0,1 0,-1 0,0 0,0 0,1 0,-1 1,1-1,-1 0,0 1,1-1,-1 1,1 0,-1 0,1-1,-1 1,1 0,0 0,-1 0,0 2,-8 4,0 1,0 0,1 1,0 0,1 1,0 0,1 0,0 1,0 0,1 0,-2 6,-52 74,-54-8,104-78,0-1,1-1,-2 0,1 0,0-1,-1 0,1 0,-1-1,1-1,-1 0,1 0,-1-1,1-1,-1 1,1-2,0 0,-7-2,14 3,0 1,0-1,1 0,-1 0,0 0,1 0,-1 0,1-1,0 1,0-1,0 0,0 0,1 1,-1-1,1 0,-1 0,1-1,0 1,0 0,0 0,1 0,-1-1,1 1,0 0,0-1,0 1,0 0,0-1,1 1,0 0,-1 0,2-1,46-97,-42 93,1 0,0 0,1 0,-1 1,1 1,1-1,-1 1,1 1,0 0,0 0,1 0,0 1,-1 1,1 0,1 0,-1 1,0 0,0 1,1 0,-1 0,1 1,-1 1,2 0,-5 3,-1 0,0 0,0 0,0 1,-1 0,1 0,-1 1,-1-1,1 1,-1 0,0 0,0 1,0 2,17 21,21 31,-31-44,0 0,1 0,1-1,0-1,1 0,1-1,0 0,1-1,4 2,28 15,-47-25,-5-2</inkml:trace>
  <inkml:trace contextRef="#ctx0" brushRef="#br0" timeOffset="14816.527">1637 1690,'-21'33,"18"-29,0 0,1 0,-1 0,1 0,-1 0,1 1,1-1,-1 1,0 0,1-1,0 1,0 0,1 0,-1-1,1 4,0-4,0 0,0 0,0 0,1-1,0 1,0 0,0 0,0 0,0-1,1 1,-1-1,1 1,0-1,0 1,0-1,1 0,-1 0,1 0,0 0,0-1,0 1,0-1,0 0,0 0,1 0,-1 0,1 0,0-1,-1 1,1-1,0 0,0 0,-1-1,1 1,0-1,0 0,0 0,0 0,1-1,3 1,-1-1,1 0,-1-1,1 0,-1 0,1 0,-1-1,0 0,0-1,0 1,-1-1,1-1,-1 1,0-1,0 0,-1-1,0 1,1-1,-2 0,1 0,-1-1,0 0,0 1,-1-1,0 0,0-1,-1 1,1 0,-2-1,1 1,-1-1,0 0,-1 1,0-1,0 0,0 0,-1 1,0-1,-1 0,0 5,1 0,-1 1,0-1,1 1,-1-1,-1 1,1 0,0 0,0 0,-1 0,0 0,1 0,-1 1,0-1,1 1,-1 0,0 0,0 0,0 0,0 1,0-1,0 1,0-1,-1 1,1 0,0 0,0 1,0-1,0 1,0-1,-2 2,-92 38,57-9,27-17</inkml:trace>
  <inkml:trace contextRef="#ctx0" brushRef="#br0" timeOffset="16448.822">734 1606,'0'-5,"4"-1,3-5,-1-5,-1-5,-1-3,-2-3,-1-1,0-1,-1-1,-1 1,6 0,6 5,1 7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29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7,'0'-5,"0"4,0 6,0 7,0 7,0 4,0 4,0 1,5-3,2-2,-1 0,4-3,-1-1,0-3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53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22 1,'-5'24,"-1"12,0 6,1 0,6-7,3-10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80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0,'0'10,"4"3,3 3,-1 1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97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 1,'-5'19,"4"6,6 0,7-6,2-5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5.90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0,'4'0,"3"5,-1 6,-1 6,-6 0,-3 3,-1 1,0 4,1 1,7-4,2 0,5-4,1-6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6.32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0,'0'5,"0"6,0 7,0 4,0 3,0 3,0 1,4-4,3-2,-1-10,-1-6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19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1076,'4'4,"1"0,0 0,0 0,0-1,0 0,1 0,-1 0,1-1,0 0,0 0,0 0,0-1,0 0,0 0,0 0,0-1,1 0,-1 0,0 0,0-1,0 0,0-1,0 1,0-1,0 0,0 0,-1-1,1 0,18-14,0-1,-1-1,-1-1,-1-1,17-22,-21 24,226-267,-148 168,4 3,5 6,5 3,49-32,-156 137,7-7,1 0,0 0,1 1,0 1,0 0,0 0,1 1,0 1,0 0,10-2,-20 6,0 0,0 0,0 0,0 0,0 1,0-1,0 1,0-1,-1 1,1 0,0 0,0-1,0 2,-1-1,1 0,0 0,-1 0,1 1,-1-1,1 1,-1-1,0 1,0-1,0 1,0 0,0 0,0-1,0 1,0 0,-1 0,1 0,-1 0,1 0,-1 0,0 0,5 75,-9-33,-2 0,-3 0,-1-1,-5 9,12-39,-18 55,-3-1,-3-1,-3-1,-3-2,-2-1,-28 34,33-53,-2-2,-2-1,-1-2,-3-1,0-2,-3-2,-19 12,47-36,-1-1,0-1,0 0,-1 0,1-2,-1 0,-1-1,1 0,-1-1,1-1,-1 0,0-1,0-1,-12-1,23 0,0 0,-1 0,1 0,0 0,0-1,0 0,0 0,1 0,-1-1,1 1,-1-1,1 0,0-1,0 1,0-1,0 0,1 1,0-2,-1 1,1 0,1-1,-1 1,1-1,0 0,0 0,0 0,1 0,-1 0,1 0,0 0,1 0,-1-1,1 1,0 0,1 0,-1-1,1 1,0 0,0 0,1 0,0-2,8-26,2 5</inkml:trace>
  <inkml:trace contextRef="#ctx0" brushRef="#br0" timeOffset="334.673">1666 680,'-46'76,"30"-54,1 0,0 1,2 1,1 0,1 1,1 1,1-1,2 1,0 1,2-1,0 1,0 25,6-47,0 1,0 0,0-1,1 1,-1-1,2 0,-1 1,0-1,1 0,0 0,0-1,0 1,1-1,0 1,-1-1,2 0,-1 0,0-1,1 1,-1-1,1 0,0 0,0-1,1 0,-1 1,5 0,2 1,0-1,0 0,0-1,0 0,0-1,0 0,1-1,-1 0,0-1,1 0,-1-1,1-1,14-5,0-1,-1-1,0-1,0-2,-2 0,1-2,-2-1,0 0,-1-2,-1-1,0 0,-2-2,0 0,-1-1,-1-1,-2 0,7-14,-18 32,-1 0,0 0,0-1,0 1,0 0,-1-1,0 0,0 0,-1 1,0-1,0 0,0 0,-1 0,1 0,-1 0,-1-1,1 1,-1 0,0 1,-1-1,1 0,-1 0,0 0,-1 1,1-1,-1 1,0 0,-1 0,1 0,-1 0,0 1,0-1,0 1,-1 0,0 0,1 0,-1 1,-1 0,-10-3,0 1,0 0,-1 1,1 1,-1 1,0 0,0 2,0-1,0 2,1 0,-1 2,0-1,1 2,-1 0,1 1,0 1,-11 6,-12 4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2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629 1,'-38'32,"-62"128,35-47,-241 358,203-329,92-124,6-4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7,'-1'0,"0"-1,0 0,0 1,0-1,0 0,0 1,0-1,0 1,0 0,0-1,0 1,-1 0,1 0,0 0,0 0,0 0,0 0,0 0,-1 0,1 0,0 0,0 0,0 1,0-1,0 1,0-1,0 1,0-1,0 1,0-1,0 1,0 0,0-1,0 1,0 0,1 0,-1 0,0 0,1 0,-1 0,0 0,1 0,0 0,-1 0,1 0,-1 0,1 0,0 0,0 1,0-1,0 0,0 0,0 0,0 0,0 1,8 66,6-34,0-2,2 0,2-1,1 0,1-1,2-2,0 0,2-1,1-2,25 20,25 32,55 86,-95-107,-30-47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1 509,'22'7,"1"0,0-1,1-1,-1-2,1 0,0-1,0-2,0 0,18-4,17 3,-40 1,0 0,0-1,1-1,-1 0,-1-2,1 0,12-5,-23 5</inkml:trace>
  <inkml:trace contextRef="#ctx0" brushRef="#br0" timeOffset="248.132">85 819,'33'0,"22"0,5 0,-2-5,-2-1,-5 0,-3 1,-3 2,0-4,-4-1,-8 1</inkml:trace>
  <inkml:trace contextRef="#ctx0" brushRef="#br0" timeOffset="4733.776">932 114,'-1'-2,"0"1,0 0,1 0,-1-1,0 1,-1 0,1 0,0 0,0 0,0 0,-1 0,1 1,0-1,-1 0,1 1,0-1,-1 0,1 1,-1 0,1-1,-1 1,1 0,-1 0,1 0,-1 0,0 0,1 0,-1 0,1 1,-1-1,1 0,-1 1,1-1,0 1,-1 0,1 0,0-1,-1 1,1 0,0 0,0 0,0 0,-1 0,1 0,0 1,1-1,-1 0,0 0,0 1,0-1,1 1,-1-1,1 0,-1 1,1-1,0 1,-1 0,1-1,0 1,0-1,0 1,0-1,0 1,1-1,-1 1,0-1,70 205,-17 20,-25 23,-27-229,0-1,1 1,1-1,0 0,2 0,0 0,5 10,-10-28,1 0,-1 0,0-1,1 1,-1 0,0 0,1 0,-1 0,1-1,0 1,-1 0,1 0,-1-1,1 1,0 0,0-1,-1 1,1-1,0 1,0-1,0 1,0-1,-1 0,1 1,0-1,0 0,0 0,0 0,0 0,0 0,0 0,0 0,0 0,0 0,0 0,0 0,-1 0,1-1,0 1,0 0,0-1,0 1,0-1,-1 1,1-1,0 1,0-1,-1 1,1-1,0 0,-1 0,1 1,-1-1,1 0,-1 0,1 0,-1 1,1-1,-1 0,0 0,29-53,89-287,-59 87,-46 199,-9 43,0-1,-1 0,-1 0,0 0,-1-1,0 1,-1 0,0-1,-2-7,-10 10,7 17</inkml:trace>
  <inkml:trace contextRef="#ctx0" brushRef="#br0" timeOffset="5152.223">1412 735,'-4'18,"-2"8,1 0,1 0,1 0,1 0,1 0,3 14,-2-37,0 0,1 0,-1 0,1 0,0 0,-1 0,2 0,-1 0,0 0,0-1,1 1,0 0,-1-1,1 1,0-1,0 0,0 1,1-1,-1 0,1 0,-1-1,1 1,-1 0,1-1,0 0,0 1,0-1,0 0,0-1,0 1,0 0,0-1,0 0,0 0,0 0,0 0,0 0,0 0,0-1,0 0,0 1,0-1,0 0,0 0,1-1,4-1,-1-1,0 1,0-1,0 0,-1-1,1 0,-1 0,0 0,0-1,-1 0,0 0,0 0,0 0,-1-1,0 0,0 0,0 0,-1-1,-1 4,-1 0,1 1,-1-1,0 0,-1 0,1 0,0 0,-1 0,0-1,0 1,0 0,-1 0,1 0,-1 0,0 0,0 0,-1 0,1 1,-1-1,0 0,1 1,-2-1,1 1,0-1,-1 1,0 0,1 0,-1 0,0 1,-1-1,1 1,0-1,-1 1,1 0,-2 0,-75-14,55 20</inkml:trace>
  <inkml:trace contextRef="#ctx0" brushRef="#br0" timeOffset="5487.225">2089 706,'-19'19,"-7"11,-3 1,3 0,1-1,5-1,6 0,0-5,3-2,-2 0,2 1,-3 2,2 1,-3-4,2 0,3-5</inkml:trace>
  <inkml:trace contextRef="#ctx0" brushRef="#br0" timeOffset="5734.85">1834 706,'10'24,"3"13,4-1,-1 0,2-3,3-1,2-2,2-6,2-6,-4-3,-1-3,1-4,0-3,2-2,-3-2</inkml:trace>
  <inkml:trace contextRef="#ctx0" brushRef="#br0" timeOffset="6254.825">2681 1,'-21'87,"-38"181,3-8,43-198,7-42,1 0,1 0,1 0,1 0,0 1,1-1,2 1,0-1,1 1,1-1,4 13,-5-29,0 1,0 0,0-1,1 1,0-1,0 0,0 0,1 0,-1 0,1 0,0-1,0 0,0 0,1 0,-1 0,1 0,-1-1,1 0,0 0,0-1,0 1,0-1,0 0,0 0,0 0,1-1,-1 0,0 0,0-1,0 1,1-1,-1 0,0 0,0-1,0 1,0-1,-1 0,3-2,146-83,-136 69,-4 1</inkml:trace>
  <inkml:trace contextRef="#ctx0" brushRef="#br0" timeOffset="6502.151">2230 536,'34'0,"20"0,6 0,2 0,1 0,-2 0,-5 0,-3 0,-6 0,-2 0,-2 0,-5 0,-4 0,-3-4,-1-3,-2 1,-5 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30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0 416,'7'-4,"0"0,1 0,-1 1,1 0,-1 1,1-1,0 1,0 1,0 0,0 0,1 0,-1 1,0 0,5 1,3-1,318-10,-40-26,-211 26,-60 9</inkml:trace>
  <inkml:trace contextRef="#ctx0" brushRef="#br0" timeOffset="800.079">84 699,'2'2,"-1"0,1 0,-1-1,1 1,-1 0,1-1,0 1,0-1,0 1,0-1,0 0,0 0,0 0,1 0,-1 0,0-1,1 1,-1-1,0 1,1-1,-1 0,0 0,1 0,1 0,-1 0,230 2,55-30,-136 4,-148 22,-6 0</inkml:trace>
  <inkml:trace contextRef="#ctx0" brushRef="#br0" timeOffset="6113.879">564 22,'0'-1,"0"0,0 1,0-1,0 0,0 0,-1 1,2-1,-1 0,0 1,0-1,0 0,0 0,0 1,0-1,1 0,-1 1,0-1,1 1,-1-1,0 0,1 1,-1-1,1 1,-1-1,1 1,-1-1,1 1,-1-1,1 1,-1-1,1 1,0 0,-1 0,1-1,0 1,-1 0,1 0,0-1,-1 1,1 0,0 0,0 0,-1 0,1 0,0 0,-1 0,1 1,0-1,-1 0,1 0,0 0,-1 1,1-1,0 0,-1 1,1-1,0 0,-1 1,1-1,-1 1,1-1,-1 1,1-1,-1 1,0 0,1-1,18 9,-1 0,0 1,-1 0,0 2,0 0,-1 1,-1 0,11 12,201 225,-171-170,-54-78,-1 0,0 0,0 0,0 0,0 0,0 0,0 0,-1 0,1 0,-1 1,1-1,-1 0,0 0,0 1,0-1,0 0,0 0,-1 1,1-1,-1 0,1 0,-1 0,0 1,0-1,0 0,0 0,0 0,0-1,-1 1,1 0,-1 0,1-1,-1 1,1-1,-1 1,0-1,0 0,0 1,0-1,0 0,-1 0,-254 241,195-189,3 2,2 3,-12 19,-18 26,91-99,2-10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39.0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1 735,'138'25,"120"-23,-245-1,-1-2,1 1,-1-2,1 0,-1 0,0-1,0 0,0-1,0-1,-1 0,0 0,0-1,8-6,-6 0</inkml:trace>
  <inkml:trace contextRef="#ctx0" brushRef="#br0" timeOffset="216.112">85 988,'19'15,"12"4,4-1,2-3,-1-5,-2-8,4-5,-1-2,-2 1,-1 0,3-4,-1 0,-6 1</inkml:trace>
  <inkml:trace contextRef="#ctx0" brushRef="#br0" timeOffset="961.891">1101 368,'6'87,"3"1,3-1,21 68,-18-85,43 180,-58-249,0 1,-1-1,1 0,0 0,0 0,0 0,0 0,0 0,1 0,-1 0,0 0,0 0,1 0,-1 0,1 0,-1 0,1 0,-1 0,1 0,-1 0,1 0,0-1,0 1,-1 0,1 0,0-1,0 1,0 0,0-1,0 1,0-1,0 0,0 1,0-1,0 0,0 1,0-1,0 0,0 0,0 0,0 0,0 0,0 0,0 0,0 0,0 0,0-1,0 1,0 0,0-1,0 1,0-1,0 1,0-1,0 1,0-1,0 0,0 1,-1-1,1 0,0 0,12-18,-1-1,0 0,-2-1,0 0,-2 0,4-14,7-17,145-420,-151 427,-10 39,-1 8</inkml:trace>
  <inkml:trace contextRef="#ctx0" brushRef="#br0" timeOffset="1300.282">1693 848,'-5'12,"1"1,0 0,1 0,0 1,1-1,0 0,1 1,1 0,0-1,1 1,1-1,-1 1,2-1,0 0,1 0,0 0,1 0,1 0,-3-10,1 0,-1-1,1 0,0 1,0-1,0-1,0 1,0 0,0-1,0 0,1 0,-1-1,0 1,1-1,-1 0,0 0,1 0,-1 0,0-1,1 0,-1 0,0 0,0 0,0-1,0 1,0-1,0 0,0-1,0 1,-1 0,1-1,-1 0,0 0,0 0,0 0,0-1,-1 1,1-1,-1 1,0-1,0 0,0 0,0 0,-1 0,0 0,1-3,0 3,-1 0,0-1,0 1,-1 0,1 0,-1-1,0 1,0 0,0-1,0 1,-1 0,0-1,0 1,0 0,0 0,-1 0,0 0,1 0,-2 0,1 0,0 1,-1-1,1 1,-1 0,0-1,0 1,0 0,-1 1,1-1,-1 1,0-1,1 1,-1 0,0 1,0-1,0 1,0-1,-1 1,-2 0,-21-5,3 3</inkml:trace>
  <inkml:trace contextRef="#ctx0" brushRef="#br0" timeOffset="1649.097">2371 537,'-28'29,"1"1,2 2,1 0,1 2,2 0,-1 5,19-31,-1-1,1 0,0 1,1-1,0 1,0 0,1 0,-1 0,2 0,-1 0,1 0,1 0,-1 0,1 0,1 0,-1 0,1 0,1-1,-1 1,1-1,1 1,-1-1,1 0,1 0,-1-1,1 1,0-1,1 0,-1 0,1-1,0 0,1 0,-1 0,1-1,0 0,6 3,99 16,-87-23</inkml:trace>
  <inkml:trace contextRef="#ctx0" brushRef="#br0" timeOffset="1979.159">2992 508,'-7'6,"-35"27,2 2,1 2,2 2,2 1,1 2,-20 34,51-72,0 0,0 1,1-1,0 0,0 1,0-1,0 1,1 0,0-1,0 1,0 0,0 0,1 0,0 0,0 0,0-1,1 1,-1 0,1 0,0 0,1 0,-1-1,1 1,0-1,0 1,0-1,1 0,0 0,0 0,0 0,0 0,0-1,1 1,-1-1,1 0,0 0,1 1,4 1,0 0,0 0,0-1,1 0,0 0,0-1,0-1,0 1,0-2,0 1,1-2,-1 1,0-1,1-1,-1 0,0 0,0-1,1 0,-1-1,-1 0,1-1,0 0,-1 0,0-1,7-5,-4 4,-1-1,1 0,-1-1,-1 0,0-1,0 0,-1 0,0-1,0 0,-1-1,0 0,-1 0,-1-1,1 0,-2 0,0-1,0 1,-1-1,-1 0,0 0,-1 0,0-3,-3 9,0 0,-1 0,0 0,0 0,0 1,-1-1,0 1,0-1,-1 1,0 0,0 1,0-1,-1 1,0-1,0 1,0 1,0-1,-1 1,0 0,0 0,0 1,0-1,-1 1,1 1,-4-2,-1 1,0 1,0 0,-1 0,1 1,0 1,-1 0,1 0,-1 1,1 1,0 0,-1 1,-7 4</inkml:trace>
  <inkml:trace contextRef="#ctx0" brushRef="#br0" timeOffset="2400.227">3698 508,'-8'1,"0"1,0-1,0 1,0 1,1-1,-1 1,1 1,0-1,0 1,0 0,0 1,1 0,-1 0,1 0,1 1,-1 0,1 0,0 0,0 1,1 0,0 0,0 0,0 0,1 0,0 1,1 0,0-1,0 1,0 0,1 0,0 0,1 0,0 0,0 0,1 0,0 0,1 8,51 66,-51-79,0 0,-1 0,1 0,-1 0,0 0,0 0,0 1,-1-1,1 0,-1 1,1-1,-1 0,0 1,0-1,-1 0,1 1,-1-1,0 0,1 1,-1-1,-1 0,1 0,0 0,-1 0,0 0,0 0,0 0,0 0,0-1,0 1,-1-1,-1 2,-91 65,83-63,-4 2,1 0,-1-1,0 0,-1-1,0-1,0-1,0-1,-16 2,10-4</inkml:trace>
  <inkml:trace contextRef="#ctx0" brushRef="#br0" timeOffset="2946.137">4459 340,'-257'399,"251"-387,-1 0,-1-1,0 0,0 0,-1-1,-1 0,1-1,-2 0,1-1,-1 0,0 0,-1-1,0 0,0-1,0-1,-1 0,0 0,0-2,0 1,0-2,0 0,-5 0,14-2,1 0,-1 0,1-1,-1 1,1-1,0 0,-1 0,1 0,0-1,-1 1,1-1,0 1,0-1,0 0,1-1,-1 1,0 0,1-1,0 1,-1-1,1 0,0 0,0 0,1 0,-1 0,0 0,1 0,0-1,0 1,0 0,0-1,1 1,-1-1,1 1,0-1,0 1,0-2,0-8,2 0,-1-1,1 2,1-1,0 0,1 1,1-1,0 1,4-7,-2 4,1 0,0 1,1 0,1 1,0 0,1 0,1 1,0 0,0 1,1 1,0 0,1 0,0 1,13-5,-21 14,-1-1,1 1,0 1,-1-1,1 1,-1 0,1 0,-1 1,1-1,-1 1,0 0,0 1,0-1,0 1,0 0,-1 1,1-1,-1 1,0 0,0 0,0 0,0 0,-1 0,0 1,3 5,8 5,194 222,-185-213</inkml:trace>
  <inkml:trace contextRef="#ctx0" brushRef="#br0" timeOffset="3248.833">4770 707,'-9'13,"1"0,1 1,0 0,1 0,0 1,1-1,1 1,1 0,0 1,0-1,2 0,0 1,1 0,0 1,0-15,1 1,-1 0,1 0,0 0,0 0,0-1,0 1,0 0,0-1,1 1,0-1,-1 1,1-1,0 0,0 0,0 0,0 0,0 0,1 0,-1 0,1-1,-1 1,1-1,-1 0,1 0,0 0,0 0,-1 0,1-1,0 1,0-1,0 0,0 1,0-1,0-1,0 1,0 0,0-1,103-43,-97 38,0-1,0 0,0 0,-1-1,0 0,0-1,-1 1,0-2,-1 1,1-2,-5 7,0 1,0-1,-1 1,1-1,-1 0,0 0,0 0,-1 0,1 0,-1 0,0 0,0 0,0 0,0 0,-1 0,1 0,-1 1,0-1,0 0,-1 0,1 0,-1 1,0-1,0 1,0-1,0 1,-1 0,1 0,-1 0,0 0,-4-3,-1 2,0-1,1 1,-1 0,-1 1,1 0,0 0,-1 0,0 1,1 1,-1 0,0 0,0 0,0 1,0 1,1-1,-1 1,0 1,0 0,1 0,-1 1,-1 0,-15 4</inkml:trace>
  <inkml:trace contextRef="#ctx0" brushRef="#br0" timeOffset="3948.705">5080 57,'1'-1,"1"-1,-1 1,0 0,1-1,-1 1,1 0,-1 0,1 0,0 0,-1 0,1 1,0-1,-1 0,1 1,0-1,0 1,0 0,0-1,0 1,0 0,-1 0,1 0,0 1,0-1,0 0,0 1,0-1,-1 1,1 0,0-1,0 1,-1 0,1 0,-1 0,1 0,-1 0,2 2,14 9,0 1,-1 0,0 1,-2 1,1 1,-2 0,0 1,-1 0,0 1,2 8,-1-3,-1 0,-1 0,-1 1,-1 1,-1-1,-1 2,-2-1,0 0,-2 1,0 0,-2 0,-1 0,-1 0,-1 0,-2 0,0-1,-2 1,-1-1,0-1,-2 1,-1-1,-1-1,-1 0,-1 0,-1-1,-1-1,-1 0,0-1,-2-1,0-1,-7 5,-59 33,44-32</inkml:trace>
  <inkml:trace contextRef="#ctx0" brushRef="#br0" timeOffset="4597.076">1158 1,'-37'35,"1"1,2 2,1 2,3 0,1 3,2 0,2 2,2 0,-17 47,22-45,2 1,2 1,2 0,3 0,1 1,3 0,2 1,3 27,1-59,1 0,1 0,1 0,0 0,2-1,0 0,1 0,0 0,2-1,0 0,1-1,1 0,0 0,1-1,1-1,0 0,1 0,0-2,1 0,0 0,1-2,1 0,17 8,95 21,-95-32</inkml:trace>
  <inkml:trace contextRef="#ctx0" brushRef="#br0" timeOffset="5382.599">6097 1,'-226'538,"220"-526,1-1,0 1,1 0,1 1,0-1,0 0,2 1,-1 0,1-1,1 1,0 0,1 0,1-1,0 1,0-1,1 1,1-1,0 0,1 0,0-1,4 8,2-8,-1-1,2 0,0 0,0-1,0-1,1 0,1 0,-1-2,1 1,0-2,0 0,1-1,0 0,0-1,0 0,2-1,-15-2,1 1,-1 0,0-1,0 1,0-1,0 0,1 1,-1-1,0 0,0-1,1 1,-1 0,0 0,0-1,0 0,0 1,0-1,0 0,0 0,0 0,0 0,0 0,0-1,0 1,-1 0,1-1,0 0,-1 1,2-3,-2-7</inkml:trace>
  <inkml:trace contextRef="#ctx0" brushRef="#br0" timeOffset="5649.393">5617 368,'33'-5,"21"-1,7 0,1 1,-4 1,-3 2,-5-4,-3-1,-3 1,-5 1,-5 2,-7 1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37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660 0,'-124'205,"20"-47,-141 160,91-105,142-195</inkml:trace>
  <inkml:trace contextRef="#ctx0" brushRef="#br0" timeOffset="537.425">39 113,'0'0,"-1"-1,0 0,0 1,0-1,0 1,1-1,-1 1,0 0,0-1,0 1,0 0,0 0,0 0,0-1,0 1,0 0,0 0,0 0,0 1,0-1,0 0,0 0,0 0,0 1,0-1,0 1,0-1,0 0,0 1,1 0,-1-1,0 1,0-1,0 1,1 0,-1 0,0-1,1 1,-1 0,1 0,-1 0,1 0,-1 0,1 0,0 0,-1-1,1 1,0 0,0 0,0 0,0 0,0 0,0 0,0 0,0 0,0 0,0 0,1 0,-1 0,0 0,0 0,1 0,-1 0,1 0,-1 0,1 0,8 13,0 0,0 0,1-2,1 1,0-1,1-1,0 0,1 0,0-1,2 0,9 9,106 87,-103-81,-2 2,0 0,-2 1,-1 2,15 26,40 81,15-3,-64-111,-17-21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1,'18'12,"2"36,-1 1,-3 0,-2 1,-1 7,0-5,1 10,-11-42,1-1,0 1,2-1,0 0,1 0,1-1,1 1,8 11,-17-29,1 0,-1 0,1-1,-1 1,0 0,1-1,-1 1,1 0,0-1,-1 1,1-1,-1 1,1-1,0 1,0-1,-1 0,1 1,0-1,0 0,-1 1,1-1,0 0,0 0,0 0,-1 0,1 0,0 0,0 0,0 0,-1 0,1 0,0 0,0 0,0 0,-1-1,1 1,0 0,0-1,-1 1,1-1,0 1,-1-1,1 1,0-1,-1 1,1-1,-1 1,1-1,-1 0,1 1,-1-1,1 0,-1 0,0 1,19-46,-18 45,88-348,-53 239,-28 95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1 305,'13'-9,"1"0,0 2,1-1,0 2,0 0,0 1,1 1,-1 0,1 1,0 0,0 2,1 0,-1 0,0 2,0 0,0 1,6 1,35-1,16-2,-72 0,-1 0,1 0,-1 0,1 0,-1 0,1 0,-1 0,1 0,-1 0,0-1,1 1,-1 0,1 0,-1-1,0 1,1 0,-1-1,1 1,-1 0,0-1,1 1,-1 0,0-1,0 1,1-1,-1 1,0 0,0-1,0 1,0-1,1 1,-1-1,0 1,0-1,0 1,0-1,0 1,0-1,0 1,0-1,0 1,0-1,-1 1,1 0,0-1,0 1,0-1,-1 1,1-1,0 1,0 0,-1-1,1 1,0-1,-1 1,1 0,0 0,-1-1,1 1,-1 0,1-1,-27-24,24 23,-4-4,-3 0,0-1,1-1,0 0,0 0,0-1,1 0,1 0,0-1,0 0,1 0,0 0,0-1,-3-10,9 19,0 0,0-1,0 1,1 0,-1 0,1-1,-1 1,1 0,-1 0,1 0,0 0,0 0,0 0,1 0,-1 0,0 0,1 0,-1 1,1-1,-1 0,1 1,0-1,0 1,13-9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0,'-4'24,"-3"13,1 4,6-4,3-4,1-7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0,'-10'6,"0"-1,0 1,1 1,0 0,0 0,0 0,1 1,0 1,1-1,-1 1,2 1,-1-1,2 1,-1 0,1 1,1-1,-1 4,5-9,2 0,-1 0,0 0,1 0,0 0,0-1,1 1,-1-1,1 1,0-1,0 0,1 0,-1 0,1-1,0 1,0-1,0 0,0 0,0 0,1 0,-1-1,1 0,0 0,0 0,0 0,2-1,30 20,-32-18,0 0,-1 1,1 0,-1 0,0 0,0 0,0 1,-1-1,1 1,-1 0,0 0,-1 1,1-1,-1 0,0 1,0-1,-1 1,0 0,0 0,0-1,0 1,-1 0,0 0,-1 0,1 0,-1 0,0-1,0 1,-1 0,0-1,0 1,0-1,-1 0,1 1,-1-1,-1 0,-2 4,-2 1,0 0,-1 0,0-1,-1 0,0-1,0 0,0 0,-1-1,0-1,-1 0,0 0,0-1,0 0,0-1,-1-1,1 0,-1-1,0 0,-4 0,-7-5,6-2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3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15,'-16'-4,"-1"0,1 1,-1 1,1 1,-1 1,0 0,1 1,-1 0,1 2,-1 0,1 0,0 2,0 0,1 1,0 0,0 2,0 0,1 0,0 1,0 1,1 0,-3 4,7-2,2 1,-1 0,2 0,0 0,0 1,2-1,-1 1,2 1,0-1,0 0,2 1,0 0,0 3,1-14,0 0,1 0,-1-1,1 1,0 0,-1-1,2 1,-1-1,0 1,1-1,0 1,-1-1,1 0,1 0,-1 0,0 0,1 0,-1-1,1 1,0-1,0 1,0-1,0 0,0 0,1 0,-1-1,1 1,-1-1,1 0,-1 0,1 0,0-1,-1 1,1-1,0 1,-1-1,1-1,0 1,0 0,-1-1,1 0,0 0,2-1,24-8,0-1,-1-2,0-1,-1-1,-1-1,0-2,-2-1,0-1,0 0,-2-2,-1-1,-1-1,1-3,15-5,-36 32,-1-1,1 1,0 0,-1 0,1-1,0 1,-1 0,1 0,0 0,0 0,-1 0,1 0,0 0,-1 0,1 0,0 0,-1 1,1-1,0 0,-1 0,1 1,0-1,-1 0,1 1,-1-1,1 1,0-1,-1 0,1 1,-1-1,0 1,1 0,-1-1,1 1,-1-1,0 1,1 0,-1-1,0 1,0 0,1-1,-1 1,0 0,0-1,0 1,0 0,0-1,0 1,0 0,0 0,0-1,0 1,-1 0,1-1,0 1,0 0,-1-1,1 1,0-1,-1 1,1 0,-1-1,1 1,0-1,-1 1,-7 44,5-34,1-1,0 1,0-1,1 1,0 0,1 0,1 0,-1 0,2-1,-1 1,2 0,-1-1,3 5,6 7,-1-3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1 565,'82'-157,"-18"47,5-31,-69 140,0 0,0 0,0 0,0 1,0-1,0 0,0 0,0 0,0 1,0-1,0 0,1 0,-1 1,0-1,1 0,-1 0,0 1,1-1,-1 0,1 1,-1-1,1 1,-1-1,1 0,-1 1,1-1,0 1,-1 0,1-1,0 1,-1-1,1 1,0 0,0-1,-1 1,1 0,0 0,0 0,-1 0,1 0,0 0,0 0,0 0,-1 0,1 0,0 0,0 0,0 0,-1 1,1-1,0 0,-1 1,1-1,0 0,0 1,-1-1,1 1,-1-1,1 1,-1 0,1-1,0 1,-1-1,0 1,1 0,-1-1,1 1,-1 0,10 49,-11-44,1-1,0 1,0 0,0 0,1-1,0 1,0 0,1-1,-1 1,1-1,0 0,1 1,-1-1,1 0,0 0,0-1,1 1,-1-1,1 1,0-1,0 0,1-1,-1 1,1-1,0 0,0 0,0 0,0 0,0-1,1 0,-1 0,1-1,0 1,0-3,0 1,0-1,0 0,0-1,0 1,0-1,-1 0,1-1,-1 1,1-1,-1 0,0 0,0-1,0 0,-1 0,1 0,-1 0,0-1,0 1,-1-1,1 0,-1 0,0-1,0 1,1-4,57-62,-45 62</inkml:trace>
  <inkml:trace contextRef="#ctx0" brushRef="#br0" timeOffset="265.799">1073 1,'-57'20,"35"-14,0 1,1 1,0 0,1 2,-1 1,2 0,0 1,0 1,1 1,-3 4,17-14,1-1,0 1,0-1,0 1,0 0,0 0,1 0,0 1,0-1,0 0,0 1,1-1,0 1,0 0,0-1,0 1,1 0,0 0,0 0,0-1,0 1,1 0,0 0,0-1,0 1,1-1,-1 1,1-1,0 1,0-1,1 0,-1 0,1 0,0 0,0-1,1 1,-1-1,0 1,1-1,0-1,0 1,0 0,0-1,2 1,17 6,1 0,0-2,1 0,-1-2,1-1,1-1,1-1,-11-2,0-1,-1-1,0 0,1-1,-1-1,0 0,0-1,6-3,1-1</inkml:trace>
  <inkml:trace contextRef="#ctx0" brushRef="#br0" timeOffset="583.959">1299 311,'24'4,"0"-1,0-1,0-2,0 0,0-2,0 0,0-2,-1 0,1-2,-1-1,0 0,-1-2,13-7,-27 11,-1 0,0 0,-1-1,1 1,-1-2,0 1,0-1,-1 0,0 0,0 0,-1-1,0 0,0 0,-1 0,1 0,-2 0,0-1,0 1,1-8,-3 14,-1-1,1 0,0 1,-1-1,0 1,0-1,1 0,-2 1,1 0,0-1,0 1,-1 0,1 0,-1-1,0 1,1 0,-1 1,0-1,0 0,-1 1,1-1,0 1,0-1,-1 1,1 0,-1 0,1 0,-1 0,1 1,-1-1,1 1,-1-1,-2 1,-2-1,-1 1,1-1,0 1,-1 1,1 0,0 0,-1 0,1 1,0 0,0 0,-6 3,1 2,1-1,-1 1,1 1,1 0,-1 1,2 0,-1 0,1 1,1 1,-1-1,2 1,0 1,0-1,1 1,0 0,1 0,1 1,0 0,0 0,1 0,1 0,0 0,1 1,1-1,0 0,0 1,1-1,1 0,0 0,1 1,1-2,0 1,1 0,0-1,0 0,2 0,-1 0,1-1,1 0,0-1,1 1,0-1,0-1,5 3,8 1,1-1,0 0,1-2,0-1,0-1,1-1,5 0,-3 0,3 1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842 91,'-8'-9,"-1"1,0 0,-1 1,1 0,-1 0,-1 1,1 0,-1 1,0 0,0 1,-1 0,1 1,-1 0,0 1,0 0,0 1,-5 0,-15-1,0 2,-1 1,1 1,0 2,0 1,0 2,1 1,-9 4,-2 4,1 3,0 0,2 3,-12 10,47-30,0 0,1 0,-1 1,1-1,-1 1,1 0,0 0,0 0,1 1,-1-1,1 0,-1 1,1 0,0 0,1 0,-1 0,0 0,1 0,0 0,0 0,1 0,-1 1,1-1,0 0,0 0,0 1,0-1,1 0,0 0,-1 1,2-1,-1 0,0 0,1 0,0 0,0-1,0 1,1 0,-1-1,1 1,-1-1,1 0,0 0,2 1,144 79,-57-38,-76-37,0 1,0 0,-1 1,0 1,-1 1,0 0,-1 0,0 1,-1 1,-1 0,0 1,-1 0,0 0,0 3,-7-14,0 1,0 0,0 0,-1 0,0 0,0 0,0 1,0-1,-1 0,0 1,0-1,0 1,-1 0,0-1,0 1,0 0,-1-1,0 1,0-1,0 1,-1-1,0 0,0 1,0-1,0 0,-1 0,0 0,0-1,0 1,-2 0,-18 17,-1-1,-1-2,-1 0,0-2,-1-1,-1-1,-1-1,0-2,-1 0,0-2,0-2,-1-1,0-1,-1-1,1-2,-1-1,-10-2,21-4,28-4,34-9,118-40,-126 44</inkml:trace>
  <inkml:trace contextRef="#ctx0" brushRef="#br0" timeOffset="249.008">1152 599,'-19'33,"-11"17,-1 3,1-1,4-5,8-7,11-9,12-5,10-7,2-7</inkml:trace>
  <inkml:trace contextRef="#ctx0" brushRef="#br0" timeOffset="504.412">1068 91,'19'29,"7"14,-2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4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34,'80'350,"-78"-346,-2 3,1-1,0 0,1 0,0 1,0-1,0-1,1 1,0 0,0-1,0 1,0-1,1 0,0 0,0 0,1 0,-1-1,1 0,0 0,0 0,1-1,-1 1,1-1,3 1,-3-6,0 0,-1-1,1 0,-1 0,1 0,-1-1,-1 0,1 0,0 0,-1-1,0 1,0-1,0 0,0 0,-1 0,0-1,0 1,-1-1,1 0,-1-1,5-6,18-33,-3-1,-2 0,-2-2,-2 0,5-32,-11 7,-10 63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3 916,'0'3,"-1"-1,1 1,0 0,-1-1,1 1,0-1,1 1,-1 0,0-1,1 1,0 0,-1-1,1 1,0-1,0 0,0 1,1-1,-1 0,1 0,-1 1,1-1,0 0,-1 0,1-1,0 1,0 0,1-1,-1 1,0-1,0 0,1 0,-1 1,1-2,-1 1,1 0,-1 0,1-1,-1 1,1-1,0 0,-1 0,1 0,0 0,-1-1,1 1,12-4,-1 0,0-1,0-1,0 0,-1-1,0 0,0-1,-1 0,0-1,0-1,-1 0,4-5,-8 9,-1 0,-1 0,1-1,-1 1,0-1,-1-1,1 1,-2-1,1 1,-1-1,0 0,0 0,-1-1,0 1,-1 0,0-1,0 1,-1-1,0 1,-1-9,0 15,-1-1,1 1,-1 0,1-1,-1 1,0 0,0 0,0 0,0 1,0-1,0 0,0 1,-1 0,1-1,0 1,-1 0,1 0,-1 0,0 0,1 1,-1-1,0 1,1 0,-1-1,0 1,1 0,-1 1,0-1,0 0,1 1,-3 0,-78 34,70-25,0 0,1 1,1 1,0 0,1 0,0 1,0 0,2 1,0 0,0 0,1 1,1 0,1 0,0 0,0 1,2 0,0 0,1 0,1 1,1-11,1 0,0 1,0-1,0 0,1 0,0 0,0 0,1-1,-1 1,1 0,1-1,-1 0,1 0,0 0,0 0,0-1,1 1,-1-1,1 0,0-1,0 1,1-1,-1 0,1 0,-1 0,1-1,0 0,0 0,0-1,5 1,8 2,0-2,0 0,0-1,0-1,1-1,-1 0,0-2,0 0,9-4,23-10,-1-2,-2-3,0-1,-1-3,-1-2,40-32,-85 59,196-139,-115 117,-107 23,15 0,0-1,-1 1,1 1,0 0,-1 0,1 1,0 0,0 1,0 0,1 1,-1 0,1 0,0 1,0 0,0 1,-5 4,9-5,1 0,-1 0,1 1,0-1,0 1,0 0,1 0,0 0,0 1,1-1,0 1,0 0,0-1,1 1,0 0,0 0,1 0,-1 0,2 0,-1 0,1 0,0 0,0-1,1 1,0 0,0-1,1 1,0-1,0 1,0-1,1 0,0-1,0 1,0-1,1 0,0 0,0 0,0 0,1-1,6 3,-1-1,1 0,1-1,-1 0,1-1,0-1,0 0,0 0,0-1,0-1,1 0,-1-1,0-1,1 0,-1-1,0 0,8-3,12-4,0-2,-1-1,0-2,-1-1,-1-1,8-7,153-111,-150 101,-2-3,-2-1,-1-1,-1-2,-3-1,21-37,-27 35,-3-1,-1-2,-2 0,-3-1,-1-1,-3-1,-2 0,-2 0,0-11,-8 51,0 4,-1 1,1-1,-1 1,1 0,-1-1,0 1,-1-1,1 1,-1-1,0 1,0 0,0-1,-1 1,1 0,-1 0,0 0,0 3,0 1,1 0,-1 0,1 0,-1 0,1 0,-1 1,1-1,-1 0,1 1,0-1,-1 1,1-1,-1 1,1 0,0 0,-1 0,1-1,0 1,0 0,0 1,0-1,0 0,0 0,0 0,0 1,0-1,1 0,-1 1,0-1,1 0,-1 1,1-1,0 1,-1-1,1 1,0-1,0 1,0-1,0 1,0-1,0 1,0 0,-54 391,44 53,39-126,-12-236,-7-111,-14-169,-2 168</inkml:trace>
  <inkml:trace contextRef="#ctx0" brushRef="#br0" timeOffset="248.262">1528 578,'14'-5,"10"-1,5-1,8 2,2 2,4 1,4 0,-1 2,2 0,-3 0,0 0,-2 1,-4-1,1 0,-6 5,-9 2</inkml:trace>
  <inkml:trace contextRef="#ctx0" brushRef="#br0" timeOffset="521.358">2430 635,'-17'21,"0"2,1 0,2 0,0 2,2 0,0 0,2 1,1 0,1 1,1 0,0 12,7-33,0-1,0 1,0-1,1 0,0 1,0-1,1 0,-1 0,1 0,0 0,1 0,-1 0,1 0,0-1,0 1,0-1,1 0,-1 0,1 0,0-1,0 1,1-1,-1 0,1 0,-1 0,1-1,0 1,0-1,0-1,0 1,0-1,1 1,-1-2,0 1,1 0,-1-1,0 0,1-1,-1 1,1-1,-1 0,0 0,0 0,0-1,1 0,6-3,0-1,-1 0,0-1,0 0,0 0,-1-1,0-1,-1 1,0-2,0 1,-1-1,0-1,-1 1,0-1,-1-1,0 1,-1-1,3-8,20-123,-28 137,0 0,0 0,0 0,0 0,-1 0,0 0,-1 0,1 1,-1-1,0 0,0 1,-1-1,0 1,0 0,0 0,0 0,-1 0,0 1,0-1,0 1,-1 0,-4-3,6 5,0 0,0 0,-1 1,1 0,-1 0,1 0,-1 0,1 0,-1 1,1-1,-1 1,0 0,1 0,-1 1,0-1,1 1,-1-1,1 1,-1 0,1 1,-3 0,-19 10</inkml:trace>
  <inkml:trace contextRef="#ctx0" brushRef="#br0" timeOffset="818.309">2910 1142,'7'-41,"-4"11,1 1,1 0,2 0,1 1,1 0,1 0,2 1,0 1,2 0,1 0,2 1,6-5,3 1,0 2,1 0,2 2,28-19,-56 44,1-2,1-1,-1 1,1 0,0 0,0 1,0-1,0 1,0-1,0 1,1 0,-1 0,0 1,0-1,1 0,-1 1,1 0,-1 0,0 0,1 0,2 1,6 7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92 173,'-15'30,"0"1,3 0,0 1,2 1,2 0,0 0,3 0,0 2,5-31,-1 0,1 0,0 0,0 0,0 0,1 0,-1 0,1 0,0 0,0 0,0 0,1 0,-1-1,1 1,0 0,0-1,0 0,1 1,-1-1,1 0,0 0,-1 0,2-1,-1 1,0-1,0 1,1-1,-1 0,1 0,0-1,-1 1,1-1,0 0,0 0,0 0,0 0,1-1,12 0,0-2,1 0,-1-1,0 0,-1-1,1-2,-1 1,0-2,0 0,0-1,-1 0,0-2,-1 1,0-2,-1 0,0 0,-1-2,0 1,-1-1,4-6,16-11,-31 29,1-1,-1 1,1 0,0 0,-1 0,1 0,0 0,0 0,-1 0,1 0,0 0,0 1,0-1,0 0,0 0,0 1,0-1,1 1,-1-1,0 1,0 0,0-1,1 1,-1 0,0 0,0-1,1 1,-1 0,0 0,0 1,1-1,-1 0,0 0,0 1,0-1,1 0,-1 1,0-1,0 1,0 0,0-1,0 1,0 0,0 0,0-1,0 1,0 0,0 0,-1 0,1 0,0 1,14 33,-13-27,0-1,1 0,0 0,0 0,1 0,0-1,0 0,1 1,-1-1,1-1,1 1,-1-1,1 0,0 0,0 0,1 0,1-2,-1 0,0 0,1-1,-1 0,1 0,-1 0,1-1,0 0,0-1,0 0,0 0,-1-1,1 0,0 0,0-1,-1 0,1 0,-1 0,0-1,0-1,0 1,0-1,2-2,10-5,-1-2,-1 0,0-2,-1 0,0 0,-1-1,10-16,-15 20,-1 0,0-1,-1 0,-1-1,0 0,0 0,-2 0,0-1,0 0,-2 0,0 0,1-13,-5 15,-3 7</inkml:trace>
  <inkml:trace contextRef="#ctx0" brushRef="#br0" timeOffset="565.274">1306 341,'24'-2,"0"-1,-1-1,1-1,-1-2,0 0,0-1,-1-1,0-1,-1-2,0 0,-1-1,0 0,-1-2,-1 0,15-17,-29 30,-1-1,0-1,0 1,0 0,-1-1,1 1,-1-1,0 0,0 0,0 1,0-2,-1 1,1 0,-1 0,0 0,0-1,-1 1,0 0,1-1,-1 1,-1 0,1-1,0 1,-1 0,0-1,0 1,-1 0,1 0,-1 0,0 0,0 0,0 0,0 1,-1-1,1 0,-1 1,0 0,0 0,0 0,-1 0,1 0,-1 1,0 0,-2-2,-1 2,0 0,-1 1,1 0,0 1,0-1,-1 1,1 1,0-1,-1 1,1 0,0 1,0 0,0 0,0 1,0-1,1 2,-1-1,1 1,0 0,0 0,0 0,0 1,1 0,0 0,-5 6,-1 1,0 1,1 1,1 0,0 0,1 1,0 0,1 0,1 1,0 0,-2 16,5-19,1 0,1 0,0 0,1 0,0 0,1 0,1 1,0-1,1-1,0 1,1 0,0-1,1 1,0-1,1-1,0 1,1-1,1 0,0 0,0-1,1 0,0-1,1 0,-1 0,2-1,0 0,0-1,6 3,-5-4,0-1,1-1,0 0,0-1,0 0,0-1,0-1,0 0,1 0,-1-2,0 1,1-2,0 0,16-4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4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429 74,'-5'-6,"0"0,0 0,-1 0,0 1,0 0,0 0,0 1,-1 0,0 0,0 0,0 1,0 0,-1 0,1 1,-1 0,0 0,0 1,1 0,-1 0,0 1,0 0,0 1,0-1,0 1,1 1,-1-1,0 2,1-1,-1 1,1 0,0 0,0 1,0 0,1 0,-1 1,1 0,0 0,-2 2,-4 2,-1 1,2 0,-1 1,2 0,-1 0,1 2,1-1,0 1,1 0,1 1,0 0,0 0,2 0,0 1,0 0,1 0,1 0,1 1,-1 14,2-11,0 0,1 1,1-1,1 0,1 0,1 0,0 0,4 8,-3-20,1-1,0 0,0 0,0 0,1-1,0 0,0 0,0 0,0-1,1 0,0-1,-1 0,1 0,1-1,-1 0,0 0,0 0,1-1,-1-1,1 0,-1 0,1 0,-1-1,3-1,25-3,-1-1,0-2,0-2,0-1,-1-1,-1-2,6-5,1 2,-1 0</inkml:trace>
  <inkml:trace contextRef="#ctx0" brushRef="#br0" timeOffset="401.335">1332 18,'-15'4,"-16"2,0 1,1 1,0 2,0 2,1 0,0 2,1 1,1 1,1 2,0 0,1 2,1 1,-21 23,41-38,-10 9,2 1,0 0,1 1,1 1,0 0,2 0,0 1,-3 9,11-23,0-1,0 1,1-1,-1 0,1 1,0-1,0 0,0 1,1-1,0 0,-1 0,1 0,1 0,-1-1,1 1,-1 0,1-1,0 0,0 0,1 0,-1 0,0 0,1-1,0 1,0-1,0 0,0 0,0 0,0-1,0 1,0-1,1 0,-1-1,0 1,1-1,-1 1,1-1,-1-1,1 1,-1-1,0 1,1-1,-1 0,3-2,19-4,-1-2,0-1,-1-1,0-1,0-1,-1-1,-1 0,-1-2,7-7,321-284,-335 298,-13 16,-16 28,10-25,0 2,1-1,0 1,1 0,0 0,0 1,2-1,-1 0,2 1,-1-1,2 1,0 0,4 12</inkml:trace>
  <inkml:trace contextRef="#ctx0" brushRef="#br0" timeOffset="885.619">1896 384,'145'-213,"-145"211,1 0,0 0,0 0,0 1,0-1,0 0,0 1,0-1,1 0,-1 1,1 0,-1-1,1 1,-1 0,1 0,0 0,-1 0,1 0,0 0,0 0,0 0,0 1,0-1,0 1,0 0,0-1,0 1,0 0,0 0,0 0,0 1,0-1,0 0,0 1,0-1,-1 1,1 0,0-1,0 1,0 0,-1 0,1 0,0 1,-1-1,1 0,-1 1,1-1,-1 0,0 1,1 0,29 104,-10-19,-19-81,1 0,0-1,0 1,0-1,1 0,-1 1,1-2,0 1,1 0,-1-1,1 0,0 0,0 0,1-1,-1 0,1 0,-1 0,1 0,0-1,0 0,0 0,0-1,0 0,1 0,-1 0,0-1,0 0,1 0,6 0,0-1,-1 0,1-1,0 0,0-1,-1-1,0 0,0 0,0-1,0-1,-1 0,0 0,0-2,0 1,-1-1,7-7,9-10,-1-2,-1 0,-1-2,-2-1,5-8,76-134,-92 158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 1,'-11'17,"-52"325,60-172,4-165,0 1,0-1,0 1,0-1,1 1,0-1,0 0,0 0,1 0,0 0,0 0,0-1,0 1,1-1,0 0,0 0,0 0,0-1,1 1,-1-1,1 0,0 0,0 0,0-1,0 0,0 0,1 0,3 0,1-3,0-1,0 1,-1-2,1 0,-1 0,1 0,-1-1,0-1,0 0,-1 0,0 0,0-1,0 0,0-1,-1 0,0 0,-1 0,1-1,-1 0,-1-1,101-138,-105 145,0-1,-1 1,2 0,-1-1,0 1,0 0,1 0,-1 0,1 0,0 0,-1 0,1 1,0-1,0 0,0 1,0 0,0-1,1 1,-1 0,0 0,1 0,-1 0,1 1,-1-1,0 1,1-1,-1 1,1 0,0 0,-1 0,1 0,-1 1,1-1,-1 1,0-1,1 1,-1 0,1 0,-1 0,0 0,0 0,0 1,1-1,-1 1,0-1,-1 1,1 0,0 0,0-1,0 3,3 5,0 0,1 0,0-1,0 0,1 0,-1 0,2-1,-1 0,1-1,0 1,1-2,-1 1,1-1,0 0,1-1,-1 0,1 0,0-1,0-1,0 0,0 0,0-1,0 0,0 0,1-1,-1-1,6 0,0-7,-1 0,0 0,0-2,0 0,-1 0,-1-1,0-1,0 0,-1-1,-1-1,0 0,-1 0,0-1,1-3,-2 2,-1 0,0 0,-1 0,0-1,-2 0,0 0,0-1,-2 1,0-1,-1 0,-1-13,-1 22,-1 6,1 1,-1-1,1 1,0-1,0 1,0-1,0 0,0 1,1-1,-1 1,1-1,-1 1,1-1,0 1,0 0,0-1,0 1,1 0,-1 0,1 0,-1 0,1 0,0 0,-1 0,3-1,6 3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30 710,'-8'-28,"1"-1,2-1,1 1,1-1,1 1,2-1,1 0,1 0,1 1,2 0,1-1,2 2,0-1,2 1,1 0,2 1,5-8,-9 16,-5 8,-1 1,2 0,0-1,0 2,1-1,0 1,0-1,1 2,1-1,-1 1,1 0,1 1,-1 0,1 0,1 1,-1 0,1 0,3 0,7 2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0,'-5'39,"-1"17,0 4,1-4,7-11,7-13,2-12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1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0,'-5'5,"-7"2,0 4,1-5,7-3,5-2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3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23,'-5'-10,"-2"-3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1,'-28'539,"29"-489,2 1,3-1,1 0,3 0,2-1,9 19,-11-17,-11-34</inkml:trace>
  <inkml:trace contextRef="#ctx0" brushRef="#br0" timeOffset="418.205">0 622,'298'72,"-111"-41,-142-25,1-2,0-2,0-2,23-4,-61 4,1-1,0 0,0-1,-1 0,1-1,-1 0,0 0,0 0,0-1,0-1,0 1,-1-1,0 0,0-1,0 0,-1 0,0 0,0-1,-1 0,1 0,-2 0,1-1,-1 0,0 1,0-2,-1 1,0 0,-1-1,0 1,0-1,-1 0,0 1,0-1,-1 0,-1-8,1 13,-1 1,0 0,0-1,0 1,-1 0,1 0,-1 0,1 0,-1 0,0 0,0 1,-1-1,1 1,-1-1,1 1,-1 0,1 0,-1 0,0 0,0 0,0 1,0-1,-1 1,1 0,0 0,0 0,-1 0,1 1,-1-1,1 1,0 0,-1 0,1 0,-1 1,1-1,0 1,-1 0,0 0,-6 1,0 0,1 1,-1 0,1 1,-1 0,1 0,1 1,-1 0,0 1,1 0,0 0,-5 7,2 0,1 1,1 0,0 0,1 1,0 1,1-1,1 1,0 0,2 1,0-1,0 1,2 0,0 0,1 0,0 0,2 0,1 15,0-18,0-1,1 1,0-1,1 0,0 0,1 0,1-1,0 1,0-1,1-1,1 1,0-1,1 0,0-1,0 0,1-1,0 0,1 0,0-1,1 0,-1-1,1-1,9 4,1 0,0 0,1-2,0-1,1 0,0-2,22 2,-22-5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30,'481'0,"-322"-28,-148 27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1,'39'4,"16"3,5-1,-3-1,-7-2,-7-1,-6-1,-4 0,-4-1,-6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1,'4'58,"2"0,2 0,11 35,0 5,78 411,-93-492,-1-5,-1 0,1-1,1 0,0 1,0-1,2-1,-1 1,1-1,5 6,-11-15,1 0,0-1,-1 1,1 0,0-1,-1 1,1-1,0 0,0 1,-1-1,1 1,0-1,0 0,0 0,0 0,0 1,-1-1,1 0,0 0,0 0,0 0,0 0,0 0,0-1,-1 1,1 0,0 0,0-1,0 1,0 0,-1-1,1 1,0-1,0 1,-1-1,1 1,0-1,-1 0,1 1,-1-1,1 0,-1 1,1-1,-1 0,1 0,-1 1,0-1,1 0,-1 0,0 0,0 0,0 0,1 0,16-53,-16 48,116-474,-43 188,-59 244,-13 49,-1 0,0 0,0 0,0 0,1 0,-1 0,0 0,0 0,0 1,-1-1,1 0,0 0,0 1,-1-1,1 1,-1-1,1 1,-1-1,0 1,1-1,-1 1,0-1,0 1,0-1,0 1,0-1,-1 1,1-1,0 1,-1 0,2 22</inkml:trace>
  <inkml:trace contextRef="#ctx0" brushRef="#br0" timeOffset="3894.356">762 706,'-10'1,"1"0,-1 1,1 0,-1 1,1 0,0 0,0 1,0 0,1 1,-1-1,1 2,0-1,1 1,-1 1,1-1,0 1,1 0,0 1,0 0,0 0,1 0,0 0,1 1,0 0,0 0,1 0,0 0,0 1,7 112,-3-118,0 0,0 0,0 0,1 0,0 0,0-1,0 1,0-1,0 1,1-1,-1 0,1 0,0 0,0 0,0 0,1-1,-1 1,0-1,1 0,0 0,-1 0,1-1,0 1,0-1,0 0,0 0,3 0,3 0,1-1,-1-1,1 1,-1-2,0 0,0 0,1 0,-1-1,-1-1,1 0,0 0,-1-1,0 0,0-1,-1 1,1-2,-1 1,-1-1,1-1,-1 1,0-1,-1-1,0 1,0-1,-1 0,0 0,-1 0,0-1,0 0,-1 0,0 0,-1 0,0 0,0 0,-1-8,-1 13,1 1,-2-1,1 1,0 0,-1-1,0 1,0 0,0-1,-1 1,1 0,-1 0,0 0,0 0,0 0,-1 1,1-1,-1 0,0 1,0 0,0 0,-1 0,1 0,-1 1,0-1,1 1,-1 0,0 0,0 0,0 0,-1 1,1 0,-4-1,1 0,0 1,0 0,-1 0,1 1,0 0,0 0,0 1,0 0,0 0,0 0,0 1,0 0,0 1,0 0,1 0,-1 0,1 0,0 1,0 0,-1 2,-11 11,2-3</inkml:trace>
  <inkml:trace contextRef="#ctx0" brushRef="#br0" timeOffset="4359.972">1439 678,'-5'2,"1"0,-1 1,1-1,-1 1,1 0,0 0,0 0,0 1,1 0,-1-1,1 1,0 0,0 1,-2 2,0 0,-118 183,61-88,50-84</inkml:trace>
  <inkml:trace contextRef="#ctx0" brushRef="#br0" timeOffset="4629.711">1129 650,'30'39,"1"-1,2-1,2-1,6 2,80 78,-89-92,-15-16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6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0,'53'82,"-34"-33,-2 1,-2 0,-3 0,-1 2,-3-1,-3 1,-1 6,6 31,-3-27,-2 2,4-1,2-1,2 0,4 0,3 1,-20-62,0-1,0 1,0 0,0 0,0-1,0 1,0 0,0 0,0-1,1 1,-1 0,0-1,0 1,1 0,-1-1,1 1,-1 0,0-1,1 1,-1-1,1 1,0-1,-1 1,1-1,-1 1,1-1,0 0,-1 1,1-1,0 0,-1 1,1-1,0 0,0 0,-1 0,1 0,0 0,-1 0,1 0,0 0,0 0,-1 0,1 0,0 0,0 0,-1-1,1 1,0 0,-1 0,1-1,0 1,-1-1,1 1,0-1,-1 1,1-1,-1 1,1-1,-1 1,23-43,48-268,9-34,-66 185,-16 201,1-18</inkml:trace>
  <inkml:trace contextRef="#ctx0" brushRef="#br0" timeOffset="342.039">678 762,'-7'26,"1"-12,1 0,0 0,1 0,1 0,0 1,1 0,1-1,0 1,1 0,0 0,1 0,1-1,1 1,0-1,4 12,-6-23,1 0,0 0,0 0,0 0,0 0,0-1,1 1,-1-1,1 0,0 0,0 0,0 0,-1 0,2 0,-1-1,0 1,0-1,0 0,1 0,-1 0,1-1,-1 1,0-1,1 0,-1 0,1 0,-1 0,1 0,-1-1,0 0,1 0,-1 0,0 0,1 0,2-2,104-67,-105 68,0-1,-1 0,1 0,-1 0,1-1,-1 0,0 0,-1 0,1 0,-1 0,1-1,-1 1,0-1,-1 0,0 0,1 0,-1 0,-1-1,1 1,-1 0,0-1,0 1,-1-1,1 0,-1 1,-1-1,1 1,-1-1,0 1,0-1,0 1,-1 0,0 0,0-1,0 1,-2-3,-4 0,0 1,-1 0,1 0,-1 0,-1 1,1 1,-1 0,0 0,0 1,-1 0,1 0,-1 1,0 1,1 0,-1 1,0-1,0 2,-4 0,6 1,0 0,0 1,0 0,1 0,-1 1,1 0,0 1,0-1,0 2,0-1,1 1,0 0,-6 5,-11 11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1,'-26'10,"0"2,2 0,-1 1,2 2,-1 1,2 0,0 2,2 0,0 1,0 2,-2 4,13-10,1 1,0 0,1 0,1 0,0 1,1 0,1 0,1 0,0 1,1-1,1 1,1-1,0 1,2-1,0 1,0-1,5 14,-6-20,1-1,1 1,-1 0,2-1,-1 1,2-1,-1 0,1 0,1-1,0 1,0-1,1 0,0-1,0 0,1 0,0 0,0-1,1 0,0-1,0 0,1-1,0 1,0-2,0 1,0-2,1 1,-1-1,10 1,-8-4,-1 0,1 0,0-2,0 1,-1-1,1-1,-1 0,0-1,0 0,0 0,0-1,-1-1,1 0,-2 0,6-5,19-10,-5 4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0,'-38'29,"1"0,1 3,2 0,1 3,2 0,1 2,2 2,2 0,-9 19,31-52,-1 0,1 1,0 0,1 0,-1 0,1 0,1 1,0-1,0 1,0 0,1-1,0 1,0 0,1 0,0 0,0 0,1-1,0 1,1 0,-1-1,2 1,-1 0,1-1,0 0,0 0,1 0,0 0,0-1,1 1,0-1,0 0,3 3,-1-5,0 0,1 0,-1-1,1 1,-1-2,1 1,0-1,0-1,0 1,0-1,0-1,1 1,-1-1,0-1,0 0,0 0,0 0,0-1,0 0,0-1,0 0,-1 0,1 0,-1-1,0 0,0-1,-1 1,2-2,8-4,-1-1,0 0,0-1,-1-1,-1 0,0-1,-1 0,0-1,-1-1,-1 1,-1-2,0 1,-1-1,0-1,-2 0,0 1,-1-2,-1 1,0-4,-2 16,-1 0,0-1,0 1,-1 0,0 0,0 0,0-1,-1 1,0 0,0 0,0 0,-1 0,0 0,0 0,-1 0,0 1,0-1,0 1,0 0,-1 0,0 0,0 0,0 1,-1-1,1 1,-1 0,0 1,0-1,0 1,-1 0,1 0,-3 0,-3 0,0 2,0-1,-1 1,1 1,0 0,-1 1,1 0,0 0,-1 2,1-1,0 1,1 1,-1 0,1 0,-1 1,1 1,-11 4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2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2,'-15'-1,"0"0,0 1,-1 1,1 0,0 1,0 0,1 2,-1-1,0 2,1 0,0 1,0 0,1 1,0 0,0 1,0 1,1 0,0 1,1 0,-3 4,12-11,1 0,-1 0,0 0,1 0,0 0,0 1,0-1,0 0,0 1,1-1,-1 1,1-1,0 0,0 1,0-1,1 1,-1-1,1 1,0-1,0 0,0 1,0-1,1 0,-1 0,1 0,0 0,0 0,0 0,0-1,0 1,1-1,-1 1,1-1,-1 0,1 0,0 0,0 0,0 0,0-1,0 1,2-1,66 30,54 34,-123-64,0 0,-1 1,1-1,0 1,-1-1,1 1,-1 0,1 0,-1-1,0 1,0 0,0 0,0 0,0 0,0 0,-1 1,1-1,0 0,-1 0,0 0,0 1,0-1,0 0,0 0,0 1,0-1,-1 0,1 0,-1 0,1 0,-1 0,0 1,0-1,0 0,0-1,0 1,-1 0,1 0,0 0,-1-1,-1 2,-81 52,54-44,0-1,-1-2,0-1,-1-1,1-2,-19 0,25-4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680 0,'-121'111,"96"-83,1 1,-1-1,-2-1,0-1,-2-1,0-1,-2-2,0-1,-2-2,0-1,-25 9,-78 17,134-44,0 0,0 0,0-1,0 1,0 0,0 0,0-1,0 0,0 1,0-1,0 0,0 0,1 0,-1 0,0 0,1 0,-1 0,1-1,-1 1,1-1,-1 1,1-1,0 1,0-1,0 0,0 1,0-1,0 0,0 0,1 0,-1 0,1 0,-1 0,1 0,0 0,0 0,0 0,0-2,10-79,-1 64,1 0,0 1,2 1,0 0,1 0,0 1,1 1,1 0,1 1,0 1,7-4,9-11,-29 25,0 1,1-1,-1 1,0-1,1 1,-1 0,1 0,-1 1,1-1,0 1,0 0,0 0,0 0,0 0,0 1,0-1,0 1,0 0,0 0,0 1,0-1,0 1,0 0,0 0,0 0,0 1,0-1,-1 1,1 0,-1 0,1 0,-1 1,0-1,0 1,0 0,0 0,0 0,-1 0,2 2,95 157,-77-130,-10-13,0 0,1-1,0-1,2 0,0-1,1-1,0 0,1-1,6 3,0-6</inkml:trace>
  <inkml:trace contextRef="#ctx0" brushRef="#br0" timeOffset="319.449">934 367,'-2'7,"0"1,0-1,1 1,0-1,0 1,1-1,0 1,0 0,1-1,0 1,0-1,1 1,0-1,0 0,0 0,1 0,0 0,1 0,0 0,0-1,0 0,1 0,0 0,0 0,0-1,4 4,-2-9,-1 1,1-1,-1 0,0-1,1 0,-1 0,1 0,-1 0,0-1,0 0,0-1,0 1,0-1,0 0,-1-1,0 1,1-1,-1 0,0-1,-1 1,1-1,-1 0,3-4,-3 6,-1 0,1 0,-1 0,1 0,-1-1,0 1,-1-1,1 0,-1 0,1 0,-1 0,0 0,-1 0,1-1,-1 1,0-1,0 1,0-1,0 1,-1-1,0 0,0 1,0-1,-1 1,1-1,-1 0,0 1,-1-1,1 1,-1 0,0-1,0 1,0 0,0 0,-1 0,1 1,-1-1,0 0,-1 1,1 0,-1-1,-2 1,-1 1,0-1,1 1,-1 0,0 1,0 0,-1 0,1 0,0 1,0 0,0 0,0 1,0 0,0 0,0 1,0 0,0 0,0 1,1-1,-1 1,1 1,0-1,0 1,-3 2,-16 12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675 565,'-16'-5,"-1"1,0 0,-1 1,1 1,0 1,-1 1,1 0,-1 1,1 1,0 0,0 1,-1 2,-208 69,108-18,119-56,-1 0,1 0,0 1,-1-1,1 0,0 1,-1-1,1 0,-1 1,1-1,-1 1,1-1,-1 1,1-1,-1 1,1-1,-1 1,1 0,-1-1,0 1,0-1,1 1,-1 0,0-1,0 1,0 0,1 0,-1-1,0 1,0 0,0-1,0 1,0 0,-1 0,1-1,0 1,0 0,0-1,-1 1,1 0,0-1,0 1,-1-1,1 1,-1 0,1-1,-1 1,1-1,-1 1,1-1,-1 1,1-1,-1 0,1 1,-1-1,0 0,1 1,-1-1,0 0,1 0,-1 1,0-1,1 0,-1 0,0 0,0 0,57 13,112 0,-153-10,-13-3,0-1,1 1,-1 0,0 0,1 0,-1 0,0 0,1 1,-1-1,0 1,0-1,1 1,-1 0,0 0,0 0,0 0,0 0,0 1,0-1,0 0,-1 1,1-1,0 1,-1 0,1 0,-1 0,0 0,1 0,-1 0,0 0,0 0,0 0,-1 0,1 0,-1 1,1-1,-1 0,1 1,-1-1,0 0,0 0,-1 3,-7 7,0 1,-1-2,0 1,-1-1,-1-1,0 1,0-2,-1 0,-9 6,9-6,-6 5,-12 7,0 1,1 2,2 1,0 1,2 1,1 1,1 2,-5 10,25-37,1 0,-1 1,1-1,0 1,0-1,1 1,-1 0,1-1,0 1,0 0,0 0,0 0,1 0,-1 0,1 0,0 0,1 0,-1 0,0 0,1 0,0 0,0 0,0-1,1 1,-1 0,1-1,0 1,0-1,0 1,0-1,1 0,0 0,-1 0,1 0,1 1,10 2,1 0,0 0,0-1,0-1,1-1,-1 0,1-1,0-1,0 0,0-1,0-1,-1 0,1-1,0-1,-1 0,3-1,-14 4,1 0,-1 0,0-1,0 1,0-1,0 0,0-1,0 1,0-1,0 1,0-1,0 0,-1 0,1-1,-1 1,0-1,1 0,-1 0,0 0,-1 0,1 0,-1-1,1 1,-1-1,0 0,0 1,-1-1,1 0,0-3,1-14</inkml:trace>
  <inkml:trace contextRef="#ctx0" brushRef="#br0" timeOffset="401.671">393 1,'-7'28,"1"1,2 0,1 1,1-1,2 0,1 1,2 13,2 55,-5-1,-4 1,-4-1,-4 0,-17 57,-14 122,9 141,7-158,10-188,19-61,2-14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129 368,'-14'33,"-6"17,-3-1,2-4,5-4,4-5,5-4,-1-7,0-8</inkml:trace>
  <inkml:trace contextRef="#ctx0" brushRef="#br0" timeOffset="531.252">354 706,'160'-343,"-149"323,-9 15,0-1,1 1,-1 0,1 0,0 0,1 0,-1 1,1-1,0 1,0 0,1 0,-1 1,1-1,4-2,-8 7,1 0,0-1,0 1,-1 0,1 0,0 0,-1 0,1 1,-1-1,1 0,-1 1,0-1,0 1,1-1,-1 1,0-1,0 1,-1 0,1 0,0-1,0 1,-1 0,1 0,-1 0,0 0,0 0,1 0,-1 0,0-1,-1 1,1 0,0 0,0 0,-1 2,1-2,-1 56,0-47,0 0,1 0,0 0,0 0,1 0,1-1,0 1,0 0,1 0,1-1,-1 0,4 5,-6-13,1 0,-1 0,1 1,0-1,0 0,-1-1,2 1,-1 0,0 0,0-1,0 0,1 1,-1-1,1 0,-1 0,1 0,-1 0,1-1,0 1,-1-1,1 1,0-1,0 0,-1 0,1-1,0 1,-1 0,1-1,0 1,-1-1,1 0,-1 0,1 0,-1 0,1-1,1 0,77-67,-48 22,-1-1,-2-2,13-33,-42 80,3-2,0-1,-1 1,0-1,0 0,-1 0,0 0,0-1,0 1,-1 0,0-1,0 1,0-1,-1 1,0-1,0 1,-1-1,0 1,0-2,-5 2</inkml:trace>
  <inkml:trace contextRef="#ctx0" brushRef="#br0" timeOffset="1138.499">1766 1,'-123'208,"90"-161,-2-2,-3 0,-1-3,-2-1,-18 12,52-45,1-2,-1 1,-1-1,1 0,-1 0,0 0,0-2,0 1,-1-1,0 0,0 0,0-1,0 0,0-1,-1 0,1-1,-1 0,0 0,1-1,-1 0,1-1,-1 0,-6-2,13 2,0-1,0 0,0 0,1 0,-1-1,1 1,-1-1,1 1,0-1,0 0,0 0,0 0,1 0,-1 0,1 0,-1 0,1-1,0 1,1 0,-1-1,1 1,-1-1,1 1,0-1,0 1,0-1,1 1,-1-1,1 0,30-101,-30 100,6-13,1-1,0 1,1 0,1 1,1 0,0 0,1 1,1 1,1 0,12-10,-24 23,0 1,0-1,1 1,-1-1,0 1,1 0,-1 0,1 0,0 0,-1 1,1-1,-1 1,1 0,0-1,0 1,-1 0,1 1,0-1,-1 0,1 1,0 0,-1-1,1 1,-1 0,1 0,-1 0,0 1,1-1,-1 1,0-1,0 1,0 0,0 0,0 0,0 0,0 1,55 86,-56-87,13 30,2-1,1-1,2 0,0-1,2-1,2-1,0-1,2-1,0-1,2-1,35 15,-49-36</inkml:trace>
  <inkml:trace contextRef="#ctx0" brushRef="#br0" timeOffset="1433.49">1935 509,'-6'9,"0"1,0 1,1-1,0 1,1 0,0 0,1 0,0 0,1 1,0-1,1 1,0-1,1 1,0 0,1-1,0 1,1 0,1-1,0 2,-2-11,0 0,1 0,-1 0,0 0,1-1,0 1,-1 0,1-1,0 1,0-1,0 0,0 0,0 0,0 0,0 0,0 0,1 0,-1-1,0 1,1-1,-1 1,0-1,0 0,1 0,-1 0,0 0,1-1,-1 1,0-1,1 1,-1-1,0 0,0 0,1 0,69-44,-66 41,-1 0,0-1,0 1,0-1,-1 0,1-1,-1 1,-1-1,1 1,-1-1,0-1,0 1,0 0,-1 0,0-1,-1 0,1 1,-1-1,-1 0,1 1,-1-1,0 0,0 0,-1 1,0-1,-1 0,1 1,-1-1,0 1,-1-1,-1-2,0 5,-1 0,-1 0,1 0,-1 1,1 0,-1 0,0 0,0 0,0 1,-1 0,1 1,0-1,-1 1,1 1,-1-1,1 1,-1 0,0 0,-3 1,-16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91,'-14'49,"2"1,2 1,2-1,3 2,2-1,2 0,2 1,3-1,2 0,5 16,59 178,-70-243,0 0,1 0,-1 0,1 0,-1 1,1-1,0 0,-1 0,1 0,0 0,0 0,1 0,-1-1,0 1,1 0,-1 0,1-1,-1 1,1-1,0 0,0 1,-1-1,1 0,0 0,0 0,0 0,0 0,1-1,-1 1,0-1,0 1,0-1,0 0,1 0,-1 0,0 0,0 0,1 0,-1-1,0 1,0-1,0 1,0-1,0 0,0 0,0 0,2-1,6-11,1 0,-2 0,0-1,0 0,-1-1,-1 0,-1-1,0 1,-1-1,0 0,-1-2,10-26,177-472,-83 314,-93 190,-12 17</inkml:trace>
  <inkml:trace contextRef="#ctx0" brushRef="#br0" timeOffset="331.727">590 797,'-2'5,"0"0,0 1,1-1,0 1,0-1,0 1,1 0,0-1,0 1,0-1,1 1,0-1,0 1,0-1,1 1,0-1,0 0,0 0,1 0,-1 0,1 0,0 0,1-1,-1 1,1-1,0 0,0 0,0-1,1 1,-1-1,1 0,0 0,0 0,0-1,0 1,4 0,0-2,0 0,0-1,-1 0,1 0,0-1,0 0,-1-1,1 0,-1 0,1-1,-1 0,0 0,0-1,0 0,-1-1,1 0,-1 0,0 0,-1-1,1 0,-1 0,0-1,0 1,-1-1,0-1,0 1,-1-1,0 1,0-1,-1-1,0 1,-1 0,1-1,-2 1,1-1,-1 0,0-6,-3 11,0-1,-1 1,1-1,-1 1,0 0,0 0,-1 0,1 0,-1 1,0-1,1 1,-2 0,1 0,0 1,0-1,-1 1,0 0,1 0,-1 0,0 1,0 0,0 0,0 0,0 0,0 1,0 0,0 0,0 0,0 1,0-1,0 1,0 0,-1 1,0-2,-25 1</inkml:trace>
  <inkml:trace contextRef="#ctx0" brushRef="#br0" timeOffset="1313.159">1323 345,'59'-61,"-90"69,21-3,-14 6,0 0,1 2,0 1,1 1,0 0,1 2,1 0,-13 16,31-30,-1 1,1-1,-1 1,1 0,1 0,-1 0,0 0,1 0,0 0,0 0,0 0,0 0,1 1,0-1,-1 0,2 1,-1-1,0 0,1 0,0 1,0-1,0 0,1 0,-1 0,1 0,0 0,0 0,0-1,0 1,1-1,0 1,0-1,0 0,0 0,0 0,0-1,1 1,-1-1,1 0,2 1,206 83,-208-83,-2 0,1 0,0 0,-1 0,1 1,-1-1,0 1,0 0,0-1,-1 1,1 0,-1 0,0 0,0 0,-1 0,1 1,-1-1,0 0,0 0,0 0,0 0,-1 1,0-1,0 0,0 0,0 0,0 0,-1-1,0 1,0 0,0-1,0 1,-1-1,1 1,-1-1,0 0,0 0,0 0,0-1,0 1,-1-1,1 0,-1 0,-1 1,-20 14,-1 0,0-2,-1-1,0-1,-1-1,0-2,-10 2,38-12,0-1,0 1,0 0,0-1,0 1,0-1,0 1,0-1,0 1,0-1,0 1,0-1,0 1,0-1,0 1,0-1,0 1,0-1,-1 1,1-1,0 1,0 0,-1-1,1 1,0-1,-1 1,1 0,0-1,-1 1,1 0,-1 0,1-1,0 1,-1 0,1 0,-1-1,1 1,-1 0,1 0,-1 0,1 0,-1 0,1 0,-1 0,1 0,-1 0,1 0,0 0,-1 0,1 0,-1 0,1 0,-1 0,1 1,-1-1,1 0,-1 0,1 1,0-1,-1 0,1 0,-1 1,1-1,0 0,-1 1,1-1,11-9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7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1 170,'26'255,"28"119,-26-237,-28-138,1 1,-1-1,1 1,-1-1,0 1,1 0,-1-1,1 1,-1 0,1-1,-1 1,1 0,0-1,-1 1,1 0,-1 0,1 0,-1 0,1 0,0 0,-1 0,1 0,-1 0,1 0,0 0,-1 0,1 0,-1 0,1 0,0 0,-1 1,1-1,-1 0,1 0,-1 1,1-1,-1 1,1-1,-1 0,1 1,-1-1,0 1,1-1,-1 1,0-1,1 1,-1-1,0 1,0-1,1 1,-1-1,0 1,0 0,0-1,0 1,0-1,0 1,0 0,0-1,0 1,0-1,0 1,0 0,0-1,0 1,17-48,76-327,21 9,-73 205,-41 159</inkml:trace>
  <inkml:trace contextRef="#ctx0" brushRef="#br0" timeOffset="355.751">565 707,'-4'9,"1"1,0 0,0 0,1 1,1-1,0 0,0 1,1-1,0 1,0-1,1 1,1-1,0 0,0 1,1-1,1-1,-1 1,2 1,-4-9,0-1,0 1,0-1,0 0,0 1,1-1,-1 0,0 0,1 0,-1 0,0 0,1 0,0 0,-1 0,1 0,-1-1,1 1,0-1,-1 1,1-1,0 0,0 1,-1-1,1 0,0 0,0 0,-1-1,1 1,0 0,0-1,-1 1,1-1,0 1,-1-1,1 0,-1 0,2-1,50-46,-47 41,-1 4,-1 0,1-1,-1 0,0 0,-1 0,1 0,-1-1,1 1,-1-1,-1 0,1 0,-1 0,0 0,0-1,0 1,-1 0,1-1,-2 1,1-1,0 0,-1 1,0-1,-1 1,1-1,-1 1,0-1,0 1,-1-1,1 1,-1 0,0-1,-1 1,1 0,-1 1,0-1,-1 0,1 1,-3-3,1 3,-1 0,1 1,-1 0,0 0,0 1,0-1,0 1,0 0,0 1,-1 0,1 0,-1 0,1 1,0-1,-1 2,1-1,-1 1,1 0,0 0,-1 1,1-1,0 2,0-1,0 1,0-1,1 2,-1-1,1 1,0-1,0 1,0 1,0-1,1 1,-4 4,-5 7</inkml:trace>
  <inkml:trace contextRef="#ctx0" brushRef="#br0" timeOffset="1084.311">1045 622,'-9'11,"1"-1,0 1,1 1,0-1,1 1,0 0,1 1,0 0,1-1,0 1,1 1,1-1,0 0,0 8,2-18,0-1,1 0,-1 0,0 1,1-1,-1 0,1 0,0 0,-1 0,1 0,0 0,0 0,1 0,-1 0,0 0,1 0,-1 0,1-1,-1 1,1-1,0 1,-1-1,1 0,0 0,0 0,0 0,0 0,0 0,1 0,-1 0,0-1,0 1,0-1,1 0,-1 0,0 0,0 0,1 0,-1 0,0 0,0-1,1 1,-1-1,0 0,0 0,0 0,0 0,0 0,0 0,0 0,0 0,-1-1,1 1,0-1,-1 0,1 1,-1-1,2-1,105-151,-107 152,0 0,1 0,-1 1,1-1,-1 0,1 1,0-1,0 1,0 0,0-1,0 1,0 0,0 0,0 0,0 1,0-1,0 0,1 1,-1 0,0-1,1 1,-1 0,0 0,0 0,1 0,-1 1,0-1,0 1,1-1,-1 1,0 0,0 0,0 0,0 0,0 0,0 0,0 1,0-1,0 1,-1-1,1 1,-1-1,1 1,-1 0,0 0,1 0,-1 0,0 0,0 0,0 0,-1 0,1 1,0-1,3 21,-1 0,-1 0,-1 0,-1 0,-1 0,-1 7,-1 35,1-23,-2 1,-1-1,-2-1,-2 1,-2-1,-2-1,-1 0,-2-1,-2 0,-2-1,-1-2,-10 12,-20-1,49-47,1 1,0 0,-1 0,1-1,-1 1,1-1,-1 0,1 1,-1-1,1 0,-1 0,1 0,-1 0,1 0,-1 0,0 0,1 0,-1-1,1 1,-1 0,1-1,0 0,-1 1,1-1,-1 0,1 0,0 0,0 1,0-1,-1-1,1 1,0 0,0 0,0 0,0 0,1-1,-1 1,0-1,1 1,-1 0,0-1,1 0,-2-8,1-1,0 0,0 0,2 0,-1 1,1-1,1 0,0 0,0 1,1-1,0 1,1 0,1-1,23-69,4 1,3 2,31-47,-50 95,-3 4</inkml:trace>
  <inkml:trace contextRef="#ctx0" brushRef="#br0" timeOffset="1451.158">1524 424,'29'-5,"14"-1,10 0,0 1,-4-3,-1 0,-3 1,-5 1,-4 3,-4-4,-2 0,-2 0,0 2,-6 7,-6 7,-6 3</inkml:trace>
  <inkml:trace contextRef="#ctx0" brushRef="#br0" timeOffset="1688.36">1666 622,'24'10,"12"3,11-6,1-4,-3-2,-3-1,-5-2,-4-4,-2-1,-7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4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6493 1352,'33'0,"21"0,6 0,-2 0,-7 0,-1 0,-6 0,-5 0,-4 0,-3 0,2 0,0 4,0 3,-2-1,-1-2,-6 0</inkml:trace>
  <inkml:trace contextRef="#ctx0" brushRef="#br0" timeOffset="1">7762 1436,'33'5,"17"1,-1 0</inkml:trace>
  <inkml:trace contextRef="#ctx0" brushRef="#br0" timeOffset="-4707.054">1 985,'1'377,"25"-170,4 87,-1 100,-3-129,4 42,-31 194,29-305,-16-27,-8-155,-1 0,-1 1,0-1,-1 0,0 1,-1-1,-1 1,0-1,-1 0,-1 1,0-4,1 0,0-1,1 1,0 0,0 0,1-1,0 1,1 0,1 0,0 0,1 5,61 255,-48-16,8-91,-23-160,0-1,0 1,1 0,0-1,0 0,0 1,0-1,0 0,1 0,-1 0,1 0,0-1,0 1,0-1,0 1,0-1,1 0,-1 0,1-1,-1 1,1-1,0 0,0 1,-1-2,1 1,0 0,0-1,0 0,114-7,330-76,-141 36,-184 37,1 6,37 7,-11-1,103-13,54-24,-71 12,-11 5,-28-8,1 15,-150 3,-1 3,2 1,-1 3,18 3,88-4,56-26,129-1,-2 29,-162-26,-80 25,88-10,27-4,-83 12,71-25,395 29,-542-6,-33-2</inkml:trace>
  <inkml:trace contextRef="#ctx0" brushRef="#br0" timeOffset="-1566.974">311 4682,'4'-1,"-1"-1,0 1,0-1,0 1,0-1,0 0,0 0,-1-1,1 1,0 0,-1-1,0 0,0 1,0-1,0 0,0 0,0 0,0-3,4-3,138-193,-69 81,-65 104,0 2</inkml:trace>
  <inkml:trace contextRef="#ctx0" brushRef="#br0" timeOffset="-1268.858">989 3751,'14'-29,"10"-10,1-2,0 5,2 4,-4 3,-2 6,1 2,-3 5</inkml:trace>
  <inkml:trace contextRef="#ctx0" brushRef="#br0" timeOffset="-1021.633">1638 3044,'34'-28,"10"-15,4 0,-8 2,-5 9,-8 9</inkml:trace>
  <inkml:trace contextRef="#ctx0" brushRef="#br0" timeOffset="-872.115">2400 2480,'33'-33,"12"-12</inkml:trace>
  <inkml:trace contextRef="#ctx0" brushRef="#br0" timeOffset="-684.085">3274 2000,'34'-24,"16"-8,4-3,2-1,-3 7,-6 2,-6 7,-10 6</inkml:trace>
  <inkml:trace contextRef="#ctx0" brushRef="#br0" timeOffset="-433.283">4121 1662,'39'-14,"17"-6,4 2,-4-2,-6 3,-7 5,-10 4</inkml:trace>
  <inkml:trace contextRef="#ctx0" brushRef="#br0" timeOffset="-432.283">4940 1408,'33'-5,"17"-1,4 0,-3 1,-4-4,-6 1,-5 1,-9 1</inkml:trace>
  <inkml:trace contextRef="#ctx0" brushRef="#br0" timeOffset="-266.996">5730 1352,'33'0,"17"0,4 0,-3 0,-4-5,-6-2,-5 1,-4 1,-2 1,-2 2,-6 1</inkml:trace>
  <inkml:trace contextRef="#ctx0" brushRef="#br0" timeOffset="1049.305">8552 1606,'24'4,"8"7,3 2,-4-2</inkml:trace>
  <inkml:trace contextRef="#ctx0" brushRef="#br0" timeOffset="1396.149">9370 1944,'255'132,"-12"-28,-61-30,-20-13,-144-53</inkml:trace>
  <inkml:trace contextRef="#ctx0" brushRef="#br0" timeOffset="1664.795">10358 2396,'19'19,"7"11,3 1,2-1,0-5,-4-2,-3-4,-6-7</inkml:trace>
  <inkml:trace contextRef="#ctx0" brushRef="#br0" timeOffset="1927.453">10725 2650,'19'19,"12"7,0 3,-1-3,0-2,0-4,-6-6</inkml:trace>
  <inkml:trace contextRef="#ctx0" brushRef="#br0" timeOffset="1928.453">11262 3044,'0'0</inkml:trace>
  <inkml:trace contextRef="#ctx0" brushRef="#br0" timeOffset="2166.059">11601 3271</inkml:trace>
  <inkml:trace contextRef="#ctx0" brushRef="#br0" timeOffset="2167.059">12080 3665,'0'0</inkml:trace>
  <inkml:trace contextRef="#ctx0" brushRef="#br0" timeOffset="3746.71">6069 4286,'285'-1,"-95"-25,9 13,-128 5,-1 2,1 4,17 3,91-3,35-22,75-7,161-24,-116 24,-63 5,12-3,0 2,94-4,-95 4,75-3,83 2,-45 0,-122 17,-154 1,1 4,65 8,110-5,-42-23,490 25,-616-10,-109 4</inkml:trace>
  <inkml:trace contextRef="#ctx0" brushRef="#br0" timeOffset="6750.532">453 4512,'33'-58,"189"-280,-93 131,-61 98,39-82,74-64,-102 130,146-196,-165 239,-3-3,-4-3,11-30,103-147,-127 206,5-9,3 2,3 3,13-10,129-131,-181 190,0-1,-1 0,-1 0,0-1,-1 0,-1-1,0 0,-2 0,3-11,-9 28,0-1,-1 1,1 0,-1-1,1 1,0 0,-1-1,1 1,-1 0,1-1,-1 1,1 0,-1 0,0 0,1 0,-1-1,1 1,-1 0,1 0,-1 0,1 0,-1 0,0 0,1 1,-1-1,1 0,-1 0,1 0,-1 0,1 1,-1-1,1 0,-1 0,1 1,-1-1,1 0,-1 1,1-1,0 1,-1-1,1 0,0 1,-1-1,1 1,0-1,-1 1,1-1,0 1,0-1,0 1,0 0,-1-1,1 1,0-1,0 1,0-1,0 1,0-1,0 1,1 0,-1-1,0 1,0-1,-2 3,-11 11,-1-1,0 0,-1-1,0 0,-1-1,0-1,-1-1,-14 6,-309 81,339-96,0 0,1-1,-1 1,0 0,0 0,1 0,-1 0,0 1,0-1,1 0,-1 0,0 0,1 1,-1-1,0 0,1 0,-1 1,0-1,1 1,-1-1,1 1,-1-1,0 1,1-1,-1 1,1-1,0 1,-1 0,1-1,-1 1,1 0,0-1,0 1,-1 0,1-1,0 1,0 0,0 0,0-1,0 1,0 0,0 0,0-1,0 1,0 0,0 0,0-1,1 1,-1 0,0-1,0 1,1 0,-1-1,1 1,-1 0,0-1,1 1,-1-1,1 1,0-1,-1 1,1-1,-1 1,1-1,0 1,-1-1,52 29,-44-25,12 5,14 6,-1 1,-1 1,-1 2,0 2,-1 0,-2 2,5 6,-28-24,0 0,0-1,0 1,0-1,1-1,-1 1,1-1,0 0,0 0,0 0,1-1,-1 0,2 0,-6-3,0-1,0 1,0-1,0 0,0 1,-1-1,1 0,-1 0,1 0,-1 0,0 0,0-1,0 1,0 0,0-1,0 1,0-1,-1 1,0 0,1-1,-1 1,0-1,0 1,0-1,0 1,-1-1,1 0,0 0,9-248,9-15,-18 242</inkml:trace>
  <inkml:trace contextRef="#ctx0" brushRef="#br0" timeOffset="7665.224">1215 1098,'-1'0,"0"-1,0 1,0 0,0-1,0 1,0-1,0 1,1-1,-1 0,0 1,0-1,1 0,-1 1,0-1,1 0,-1 0,1 0,-1 1,1-1,-1 0,1 0,-1 0,1 0,0 0,0 0,-1 0,1 0,0 0,0 0,0 0,0 0,0 0,0 0,1 0,-1 0,0 0,0 0,1 0,-1 0,1 0,-1 1,1-1,-1 0,1 0,-1 0,1 0,0 1,-1-1,1 0,0 1,0-1,-1 0,1 1,0-1,0 1,0 0,0-1,0 1,0 0,0-1,0 1,0 0,0 0,0 0,0 0,6 2,1 2,-1-1,0 1,0 0,0 1,-1-1,1 1,-1 0,0 1,-1 0,1 0,-1 0,-1 1,2 1,11 12,84 123,23 24,-124-166,1 0,-1 0,1 0,-1 0,1 0,0 0,-1 0,1 0,0 0,0 0,0-1,0 1,0 0,0 0,0-1,0 1,0-1,0 1,0-1,0 1,0-1,0 0,0 0,1 1,-1-1,0 0,0 0,0 0,0 0,1 0,-1-1,0 1,0 0,0 0,0-1,1 1,-1-1,0 1,0-1,0 1,0-1,0 0,0 1,-1-1,1 0,0 0,0 0,0 0,-1 0,1 0,0 0,-1 0,1 0,6-137,-9 90,0-527,2 575,0 0,-1 0,1-1,-1 1,1-1,0 1,-1 0,1-1,0 1,0-1,-1 1,1 0,0-1,0 1,0-1,0 1,-1-1,1 1,0-1,0 1,0-1,0 1,0-1,0 1,0-1,0 1,0-1,1 1,-1-1,0 1,0-1,0 1,1-1,-1 1,0 0,0-1,1 1,-1-1,0 1,1 0,-1-1,0 1,1 0,-1-1,1 1,-1 0,0 0,1-1,-1 1,1 0,-1 0,1 0,-1 0,1 0,-1-1,1 1,-1 0,1 0,-1 0,1 0,-1 0,1 1,-1-1,1 0,-1 0,1 0,-1 0,1 1,5 10</inkml:trace>
  <inkml:trace contextRef="#ctx0" brushRef="#br0" timeOffset="8002.506">2062 928,'0'8,"0"0,1 0,1 0,-1-1,1 1,0 0,1-1,0 1,0-1,0 0,1 0,0 0,1-1,0 2,-3-6,1 1,-1-1,0 0,1 1,-1-1,1-1,0 1,-1 0,1 0,0-1,0 0,0 1,0-1,0 0,1-1,-1 1,0-1,0 1,1-1,-1 0,0 0,0 0,1-1,-1 1,0-1,0 1,0-1,0 0,0-1,0 1,0 0,0-1,0 0,0 1,0-2,3-2,0 0,0-1,-1 0,0 0,0 0,0-1,-1 1,0-1,0 0,-1-1,0 1,0 0,-1-1,0 0,0 1,-1-1,0 0,0 0,-1 0,0 0,0 0,-1 0,0 1,0-1,-1 0,0 0,-1-3,-1 8,0-1,0 1,0 0,0 0,0 1,0-1,-1 1,1 0,-1 0,0 0,0 1,1-1,-1 1,0 0,0 1,0-1,0 1,0 0,0 0,0 1,0-1,0 1,0 0,0 1,0-1,0 1,1 0,-1 0,1 1,-1-1,1 1,0 0,0 0,-1 1,-14 7</inkml:trace>
  <inkml:trace contextRef="#ctx0" brushRef="#br0" timeOffset="8517.702">848 646,'286'-214,"-270"203,0 1,2 1,-1 0,1 1,0 0,1 2,6-1,-24 6,0 2,0-1,1 0,-1 0,0 0,1 0,-1 0,0 0,0 0,1 0,-1 0,0-1,0 1,1 0,-1-1,0 1,0-1,0 0,0 1,0-1,0 0,0 1,0-1,0 0,0 0,0 0,0 0,0 0,-1 0,1 0,0 0,-1-1,1 1,-1 0,1 0,-1 0,0-1,0 1,1 0,-1 0,0-1,0 1,0 0,0-1,0 1,-1 0,1 0,0-1,-1 1,1 0,-1-1,-132-117,126 112,0 1,0-1,1 0,0 0,0-1,1 0,0 0,0 0,1-1,0 0,0 1,1-1,1-1,-1 1,1 0,1 0,0-1,0 1,1-1,0-1,5-14</inkml:trace>
  <inkml:trace contextRef="#ctx0" brushRef="#br0" timeOffset="29557.394">1722 3722,'-3'14,"0"0,-2 0,0 0,0 0,-2-1,1 0,-2 0,0-1,0 0,-1 0,0-1,-1 0,-1-1,1 0,-2 0,1-1,-1-1,-12 7,19-12,-9 10,-1-1,-1-1,0 0,-1-1,0-1,-1 0,0-2,0 0,0-1,-11 2,26-7,1-1,-1 1,0-1,0 0,0 0,0 0,1 0,-1 0,0-1,0 0,0 1,1-1,-1 0,0 0,1 0,-1 0,0-1,1 1,0-1,-1 0,1 0,0 1,0-1,0-1,0 1,0 0,1 0,-1-1,1 1,-1-1,1 1,0-1,0 0,0 1,0-1,1 0,-1 0,1 0,-1-3,0-1,1 1,1-1,-1 1,1-1,0 1,0-1,1 1,0 0,0 0,0 0,1 0,0 0,0 0,0 1,3-3,-4 3,0 0,1 0,0 0,0 0,1 1,-1 0,1-1,0 1,0 1,0-1,1 0,-1 1,1 0,0 0,0 0,0 1,0 0,1 0,-1 0,0 1,1-1,-1 1,1 0,0 1,-1 0,1-1,-1 2,1-1,0 1,-1 0,1 0,-1 0,1 1,-1 0,0 0,0 0,0 1,0-1,0 2,150 157,-95-109,-43-45</inkml:trace>
  <inkml:trace contextRef="#ctx0" brushRef="#br0" timeOffset="30242.768">1666 4512,'-5'0,"-1"-5,0-6,1-6,2-5,1-4,0-2,2-1,0 0,0-1,0 6</inkml:trace>
  <inkml:trace contextRef="#ctx0" brushRef="#br0" timeOffset="30808.524">1496 3665,'0'-4,"-4"-3,-3-4,-3 0,-1-3,-4 0,2-1,-3 1,-2-2,-4-2,-3-4,-2-2,-1-3,5 0,5 3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16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2,'-44'38,"38"-33,0 0,0 1,1 0,0 0,0 1,0-1,1 1,0 0,0 0,1 1,0-1,0 1,0 5,2-10,0 0,0-1,1 1,-1 0,1 0,0 0,0 0,0 0,0 0,1 0,-1 0,1-1,-1 1,1 0,0 0,0 0,0-1,1 1,-1-1,1 1,-1-1,1 1,0-1,0 0,0 0,0 0,0 0,1 0,-1 0,1-1,-1 1,1-1,-1 0,1 0,0 0,-1 0,1 0,1 0,9 0,1 0,-1-1,0-1,0 0,0-1,0 0,0-1,0-1,0 0,-1-1,0 0,0 0,0-1,6-5,47-44,-64 53,0 1,1-1,-1 0,0 0,0 0,-1 0,1 0,0 0,0 0,-1 0,0 0,1 0,-1 0,0 0,0 0,0 0,0 0,0 0,0 0,-1 0,1 0,-1 0,1 0,-1 0,0 0,0 0,0 0,0 0,0 0,0 1,-1-1,1 0,0 1,-1-1,0 1,1 0,-2-1,-6-5,1 1,-2 0,1 1,0 0,-1 1,0 0,0 0,-1 1,1 1,0-1,-1 2,0-1,1 2,-1-1,0 1,1 1,-1 0,-3 1,-12 4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38.0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85 425,'88'-23,"136"-12,-192 34,-5 0,0 0,0 2,-1 1,1 1,22 6,-19-2,0-2,0-2,0 0,0-2,1-1,-1-2,0 0,0-3,21-5,90-13,-87 14,1 2,0 3,0 3,46 4,2-1,123-19,-102-13,79 8,-40-12,-29 1,-133 33,-1 0,1 1,0-1,-1 0,1 0,-1 0,1 0,0 0,-1 0,1 0,-1 0,1 0,0 0,-1 0,1 0,-1 0,1 0,0 0,-1-1,1 1,-1 0,1 0,-1-1,1 1,-1 0,1-1,-1 1,1-1,-1 1,1-1,-1 1,0-1,1 1,-1-1,0 1,1-1,-1 1,0-1,0 1,0-1,1 0,-1 1,0-1,0 1,0-1,0 0,0 1,0-1,0 0,0 1,0-1,-1 1,1-1,0 0,0 1,0-1,-1 1,1-1,0 1,-1-1,-35-24,17 15,3-4,0 0,0-1,2 0,0-1,0 0,2-2,-7-10,19 27,0 1,0-1,-1 0,1 1,0-1,0 1,-1-1,1 1,0-1,-1 1,1-1,0 1,-1-1,1 1,-1-1,1 1,-1 0,1-1,-1 1,1 0,-1 0,0-1,1 1,-1 0,1 0,-1 0,1 0,-1-1,0 1,1 0,-1 0,0 0,1 0,-1 1,1-1,-1 0,0 0,1 0,-1 0,1 1,-1-1,1 0,-1 0,1 1,-1-1,1 0,-1 1,1-1,-1 1,1-1,-1 1,1-1,0 1,-1-1,1 1,0-1,0 1,-1-1,1 1,0-1,0 1,0 0,-13 38,-4 108,-26 81,-24-2,50-153,18-73,0 0,0 0,-1 1,1-1,0 0,0 0,0 0,0 0,0 0,-1 0,1-1,0 1,0 0,0 0,-1-1,1 1,0 0,0-1,-1 1,1-1,0 1,0-1,-1 1,1-1,-1 1,1-1,0 0,-1 1,1-1,-1 0,0 1,1-1,-1 0,0 0,1 0,-1 1,0-1,0-1,91-138,142-139,-141 182,-72 72,-20 25,0-1,0 1,0-1,0 1,0-1,0 1,0-1,0 1,0 0,0-1,0 1,0-1,0 1,-1-1,1 1,0-1,0 1,0 0,-1-1,1 1,0 0,-1-1,1 1,0 0,0-1,-1 1,1 0,-1-1,1 1,0 0,-1 0,1 0,-1-1,1 1,0 0,-1 0,1 0,-1 0,1 0,-1 0,1 0,-1 0,1 0,0 0,-1 0,1 0,-1 0,1 0,-1 0,1 0,-1 1,1-1,0 0,-1 0,1 0,-1 1,1-1,0 0,-1 1,1-1,0 0,-1 1,-257 22,148-11,-1-6,-94-6,77-1,-68 27,-127 5,107-15,-9 7,170-14,-1-3,0-3,0-1,-15-4,-2 1,-70 27,46-1,134-18,376-10,-32-48,235-39,-525 78,-66 7,0 1,1 1,0 1,0 2,-1 0,1 2,0 1,0 1,4 3,-1-2,1 0,0-3,1 0,-1-2,0-1,0-1,0-2,9-3,119-12,-319 32,-243 33,99-18,140-1,149-25,41-2,-7-1,180-22,91-12,-124-2,-142 29</inkml:trace>
  <inkml:trace contextRef="#ctx0" brushRef="#br0" timeOffset="864.115">2259 86,'-38'-61,"41"94,-3-9,0 1,-1-1,-1 0,-2 1,0-1,-1 0,-2-1,-4 10,-89 213,105-262,1-1,1 1,0 0,1 0,1 1,1 0,0 1,1 0,0 1,1 0,1 0,8-6,-4 6,-1-1,0 0,-1-1,-1-1,0 0,-1-1,-1-1,-5 7</inkml:trace>
  <inkml:trace contextRef="#ctx0" brushRef="#br0" timeOffset="1762.62">1 848,'18'56,"-2"-11,-2 1,-2 1,-3 0,-1 0,-2 3,7 309,5-206,-1-98,5-82,135-316,-17-7,-129 327,-1-1,-1 0,-1 0,-1-1,-2 0,0-1,-1 1,-1-14,-7 107,4-42</inkml:trace>
  <inkml:trace contextRef="#ctx0" brushRef="#br0" timeOffset="11504.236">622 1666,'0'0</inkml:trace>
  <inkml:trace contextRef="#ctx0" brushRef="#br0" timeOffset="14170.349">1327 1243,'1'-1,"-1"1,1-1,0 0,-1 1,1-1,-1 0,1 0,-1 0,1 1,-1-1,0 0,1 0,-1 0,0 0,0 0,1 0,-1 0,0 0,0 0,0 0,0 0,0 1,0-1,-1 0,1 0,0 0,0 0,-1 0,1 0,0 0,-1 0,1 1,-1-1,1 0,-1 0,0 1,1-1,-1 0,0 1,1-1,-1 0,0 1,0-1,0 1,1 0,-1-1,0 1,0-1,0 1,-45-16,34 18,-1-1,1 1,0 1,0 0,0 1,0 0,1 1,-1 0,1 1,1 0,-1 1,1 0,0 1,0 0,1 1,0-1,1 2,-3 2,-8 9,0 1,1 1,1 0,1 1,2 1,0 1,2 0,-10 27,18-42,1-1,0 2,1-1,0 0,0 0,1 1,1-1,0 1,0-1,1 0,1 1,0-1,0 0,1 0,1 0,0 0,0-1,1 1,0-1,1 0,0-1,1 1,7 7,-3-7,0-1,0-1,1 0,0 0,0-1,1-1,0 0,0-1,1 0,-1-1,1-1,0 0,0 0,0-2,0 0,0 0,1-1,-1-1,0-1,0 0,0 0,0-1,0-1,-1-1,1 0,-1 0,11-8,-13 5,0 0,-1-1,0 0,-1 0,0-1,0 0,-1-1,6-10,-8 12,4-4</inkml:trace>
  <inkml:trace contextRef="#ctx0" brushRef="#br0" timeOffset="14535.363">1723 1384,'-37'50,"18"-28,2 1,1 1,1 1,1 0,1 0,1 2,-9 26,20-48,0-1,0 0,1 1,-1-1,1 1,0-1,0 1,0 0,1-1,0 0,0 1,0-1,0 1,1-1,-1 0,1 0,0 0,1 0,-1 0,0 0,1-1,0 1,0-1,0 1,1-1,-1 0,1-1,-1 1,1-1,0 1,0-1,0 0,0 0,0-1,3 1,5 2,1 0,-1-1,1 0,0-1,0-1,0 0,0-1,0 0,0-1,0-1,12-2,-5 0,0 0,-1-2,0 0,0-1,0-1,-1-1,0 0,0-2,-1 0,-1 0,0-2,0 0,-2-1,1 0,-2-1,0-1,-1 0,0-1,-1 0,-2-1,1 0,-2 0,0-1,-2 0,0-1,1-4,-7 17,0 0,0 0,-1 0,1 0,-2 0,1 1,-1-1,0 0,0 1,-1 0,1-1,-2 1,1 0,-1 0,1 1,-2-1,1 1,-1 0,1 0,-1 0,-1 0,1 1,-1 0,1 0,-1 1,0 0,-1 0,1 0,0 0,-1 1,0 0,1 1,-1 0,0 0,0 0,0 1,0-1,0 2,1-1,-2 1,-4 1,0 0,1 1,-1 0,0 1,1 1,0-1,0 2,0-1,1 2,0-1,0 1,1 1,-1 0,1 1,-16 15</inkml:trace>
  <inkml:trace contextRef="#ctx0" brushRef="#br0" timeOffset="14940.3">2851 1130,'-81'22,"45"-15,1 2,0 2,1 1,0 1,1 2,1 1,0 2,-6 6,36-22,0 1,0 0,0-1,1 1,-1 0,1 0,-1 0,1 0,0 0,0 0,0 0,1 0,-1 1,1-1,0 0,0 0,0 1,0-1,0 0,1 0,-1 1,1-1,0 0,0 0,0 0,1 0,-1 0,1 0,-1 0,1-1,0 1,0 0,0-1,0 0,1 1,-1-1,1 0,-1 0,1 0,0-1,0 1,0-1,0 1,0-1,0 0,0 0,0-1,0 1,2 0,53 22,69 38,-123-58,-1 0,1 1,-1-1,0 0,0 1,0 0,0-1,-1 1,1 0,-1 1,0-1,0 0,-1 1,1-1,-1 1,0-1,0 1,-1-1,1 1,-1 0,0 0,0-1,0 1,-1 0,0-1,0 1,0-1,-1 1,-3 6,-2 0,1 0,-1 0,-1-1,0 0,-1 0,0-1,0 0,-1-1,0 0,0 0,-1-1,0-1,0 0,-4 2,2-1,-107 44,39-38,57-14</inkml:trace>
  <inkml:trace contextRef="#ctx0" brushRef="#br0" timeOffset="15653.849">3642 1102,'-209'335,"183"-303,-2 0,-1-2,-1-1,-2-1,0-2,-2-1,-27 14,47-29,0-1,-1-1,0 0,0-1,0-1,-1 0,0-1,-1-1,1 0,-1-1,14-3,0 0,0 0,-1 0,1 0,0-1,0 1,0-1,0 0,0 0,0 0,0 0,1-1,-1 1,0-1,1 1,-1-1,1 0,-1 0,1 0,0-1,0 1,0 0,0-1,0 1,0-1,1 0,-1 0,1 1,0-1,0 0,0 0,0 0,1 0,-1-2,4-107,2 91,2 0,1 1,0 0,2 0,0 1,1 0,1 1,1 0,0 1,1 1,1 0,1 0,14-10,-25 22,0 0,1 1,-1-1,0 1,1 1,0-1,0 1,0 0,0 0,0 0,0 1,0 0,0 0,1 1,-1 0,0 0,1 0,-1 1,0-1,0 2,1-1,-1 1,0 0,-1 0,1 1,0-1,0 1,-1 0,0 1,1 0,208 216,-114-137,-76-66</inkml:trace>
  <inkml:trace contextRef="#ctx0" brushRef="#br0" timeOffset="15999.572">3895 1582,'0'1,"-9"13,1 0,1 0,0 1,1 0,1 0,0 1,1-1,0 1,2 0,0 0,0 0,2 0,0 0,2 11,-1-23,0 0,1 0,0 0,0 0,0 0,0-1,1 1,-1-1,1 0,0 1,0-1,0-1,0 1,1 0,-1-1,1 1,0-1,0 0,0 0,-1-1,2 1,-1-1,0 0,0 0,0 0,0-1,1 1,-1-1,0 0,1 0,-1-1,0 1,3-2,-2 2,1-1,-1 0,1 0,-1-1,1 0,-1 0,0 0,0-1,0 1,0-1,0 0,-1-1,1 1,-1-1,0 0,0 0,0 0,-1 0,1-1,-1 0,0 1,-1-1,1 0,-1-1,2-2,-2-5,0 1,0 0,-1-1,-1 1,0-1,-1 1,0-1,-1 1,0-1,-1 1,-2-5,4 11,-1 1,0-1,-1 0,1 1,-1 0,0 0,0 0,-1 0,1 0,-1 1,0-1,-1 1,1 0,-1 0,1 1,-1 0,0-1,-1 2,1-1,0 0,-1 1,1 0,-1 0,-4 0,-16-1,2 3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0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384 227,'48'-61,"-27"43,-2 0,0-1,-1-1,-1-1,-1 0,-1-1,1-5,-64 80,13-3,3 0,2 2,2 1,-7 23,-42 79,22-53,7-12,-3-1,-4-3,-13 9,58-89,24-34,-11 22,15-39,-12 22</inkml:trace>
  <inkml:trace contextRef="#ctx0" brushRef="#br0" timeOffset="642.126">74 227,'-1'0,"1"-1,-1 0,1 0,0 1,-1-1,1 0,0 0,-1 0,1 0,0 0,0 0,0 1,0-1,0 0,0 0,0 0,0 0,0 0,0 0,0 0,1 1,-1-1,0 0,1 0,-1 0,1 0,-1 1,0-1,1 0,0 0,-1 1,1-1,-1 0,1 1,0-1,0 1,-1-1,1 1,0-1,0 1,0 0,-1-1,1 1,0 0,0 0,0-1,0 1,0 0,0 0,0 0,-1 0,1 0,0 0,0 0,0 1,0-1,0 0,0 0,0 1,-1-1,1 1,0-1,0 0,-1 1,1-1,0 1,0 0,-1-1,1 1,0 0,9 6,0 1,-1 1,1-1,-2 1,1 1,-1 0,-1 0,6 9,11 15,83 103,-7 4,38 77,-81-118,-46-81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49,'-8'32,"1"0,2-1,1 2,1-1,2 8,-11 96,-4 36,16-169,1 0,-1 0,1 0,0-1,0 1,0 0,1 0,-1-1,1 1,-1-1,1 1,0-1,0 0,0 1,0-1,0 0,1 0,-1-1,0 1,1 0,0-1,-1 0,1 1,0-1,0 0,0 0,-1-1,1 1,0-1,0 1,0-1,0 0,0 0,0 0,0 0,0-1,0 1,0-1,0 0,0 0,0 0,-1 0,1 0,0-1,-1 1,1-1,-1 0,1 0,-1 0,0 0,0 0,0 0,0 0,0-1,1-1,30-31,-2-2,-2 0,-1-2,-2-1,-1-2,-3 0,-1-1,-2-1,-2-1,-2-1,-3 0,7-42,-1 173,4 194,12 94,-27-301,-3 0,-3 1,-3-1,-4 0,-2 0,-5 3,12-58,-1-1,-1 1,0-1,-1 1,-1-1,-1 0,0-1,-1 0,0 0,-2 0,1-1,-2 0,0 0,-1-2,0 1,-1-1,0-1,0 0,-2 0,1-1,-1-1,-4 1,15-9,0 1,0-1,0 0,0 0,-1 0,1-1,0 1,0-1,-1 0,1 0,0 0,0 0,-1-1,1 1,0-1,0 0,-1 0,1 0,0 0,0 0,0-1,0 1,1-1,-1 0,0 0,1 0,-1 0,1-1,0 1,-1 0,1-1,1 0,-1 0,0 1,0-1,1 0,-1-2,-5-18,1 1,2-1,0-1,1 1,1 0,1-1,2 1,0 0,1-1,2 1,0 0,1 0,2 1,0-1,1 2,6-12,1-7,1 1,2 1,2 0,1 2,2 0,2 1,1 2,1 1,2 0,1 2,26-19,-27 30,-5 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0.69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30 21,'-1'-1,"0"1,0 0,0 0,0 0,0 0,-1 1,1-1,0 0,0 0,0 1,0-1,0 1,0-1,0 1,0-1,0 1,0-1,0 1,0 0,1 0,-1-1,0 1,0 0,1 0,-1 0,0 0,1 0,-1 0,1 0,0 0,-1 0,1 0,0 0,-1 0,1 0,0 0,0 1,0-1,0 0,0 0,0 0,0 0,0 0,1 0,-1 0,0 1,25 137,-16-39,5 0,5-1,18 54,-19-113,-17-39,-1-1,1 1,-1-1,1 1,-1-1,1 0,0 1,-1-1,1 1,0-1,-1 0,1 0,0 0,-1 1,1-1,0 0,-1 0,1 0,0 0,0 0,-1 0,1 0,0 0,-1 0,1-1,0 1,0 0,-1 0,1-1,0 1,-1 0,1-1,-1 1,1-1,-1 1,1-1,0 1,-1-1,0 1,1-1,-1 1,1-1,-1 1,0-1,1 0,-1 1,0-1,1 0,-1 1,0-1,0 0,0 0,0 1,0-1,0 0,0 1,0-1,0 0,47-175,48-185,-75 225,-26 171,-1-18</inkml:trace>
  <inkml:trace contextRef="#ctx0" brushRef="#br0" timeOffset="416.395">454 416,'-5'21,"1"1,1-1,1 1,1-1,1 1,1-1,1 1,0-1,2 1,0-1,6 13,-9-31,0-1,0 0,0 1,1-1,-1 0,1 0,-1 1,1-1,0-1,-1 1,1 0,0 0,1-1,-1 1,0-1,0 1,1-1,-1 0,0 0,1 0,-1 0,1-1,0 1,-1-1,1 1,-1-1,1 0,0 0,-1 0,1-1,-1 1,1 0,0-1,-1 0,1 1,-1-1,1 0,-1 0,0-1,1 1,-1 0,0-1,0 0,0 1,0-1,0 0,0 0,-1 0,1 0,0-2,5-5,0 0,-1 0,-1-1,0 0,0 0,-1 0,0-1,0 1,-2-1,1 0,-1 0,-1 0,0 0,0 0,-1-1,-1 1,0 0,0 0,-1 0,-1 0,1 0,-2 1,0-1,0 1,-1 0,0 0,0 0,-1 1,-1 0,0 0,0 0,0 1,-2-1,6 7,1 0,-1 0,0 0,0 0,0 1,0-1,0 1,0 0,-1 0,1 0,0 0,0 1,-1-1,1 1,-1 0,1 0,0 0,-2 0,-11 5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2.78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342 1,'-29'6,"1"2,0 1,0 1,1 1,1 2,0 0,0 2,2 1,0 1,-12 11,34-26,0-1,0 0,0 1,0 0,0-1,0 1,1 0,-1 0,1 0,-1 0,1 0,0 0,0 0,0 0,0 1,0-1,0 0,1 1,-1-1,1 0,-1 1,1-1,0 1,0-1,0 1,1-1,-1 0,0 1,1-1,0 1,-1-1,1 0,0 1,0-1,0 0,1 0,-1 0,0 0,1 0,-1 0,1 0,0-1,0 1,0 0,-1-1,2 1,10 6,0-1,0-1,0 0,1-1,0 0,0-1,0-1,12 2,77 26,-99-28,0 0,0 1,-1-1,0 1,0 0,0 0,0 0,0 1,-1-1,0 0,0 1,0 0,0-1,-1 1,0 0,0 0,0 0,-1 0,1 0,-1 0,-1 0,1 0,0 0,-1 0,0 0,0 0,-1-1,0 1,1 0,-1-1,-1 1,1-1,-1 0,0 1,0-1,0 0,0-1,0 1,-1-1,0 1,-28 19,-1-2,-1 0,-1-3,-1-1,-8 2,19-8,-12 0,38-15,4-1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14.09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1891 54,'16'-54,"-50"99,-98 157,39-84,92-118,0 0,-1 1,1-1,0 1,0-1,0 1,0-1,0 1,0 0,1-1,-1 1,0 0,0 0,0 0,1 0,-1 0,0 0,1 0,-1 0,1 0,-1 0,1 0,0 0,-1 0,1 0,0 0,0 1,0-1,-1 0,1 0,1 0,-1 0,0 1,0-1,0 0,1 0,-1 0,0 0,1 0,-1 0,1 0,-1 0,1 0,0 0,-1 0,1 0,0 0,0 0,0-1,-1 1,1 0,0 0,0-1,0 1,0-1,0 1,0-1,1 1,-1-1,0 0,0 1,0-1,0 0,0 0,1 0,-1 0,0 0,0 0,119-23,24-6,53-2,-186 31,46-6,-56 6,-1-1,1 1,0-1,0 0,0 1,0-1,-1 0,1 1,0-1,0 0,-1 0,1 0,-1 0,1 0,-1 1,1-1,-1 0,1 0,-1 0,0 0,0 0,0-1,1 1,-1 0,0 0,0 0,0 0,0 0,-1 0,1 0,0 0,0 0,-1 0,1 0,0 0,-1 0,1 0,-1 0,0 0,1 1,-1-1,0 0,1 0,-1 0,0 1,0-1,1 0,-1 1,-1-1,-110-112,88 93,0 1,-2 1,0 2,-1 0,-13-4,13 0,30 17,5 6</inkml:trace>
  <inkml:trace contextRef="#ctx0" brushRef="#br0" timeOffset="4034.278">2032 280,'-79'-49,"72"47,1 0,0 0,0-1,0 0,0 0,0 0,0-1,1 0,0 0,0 0,0-1,0 1,1-1,-1-1,1 1,1 0,-1-1,1 0,0 0,0 0,0 0,1 0,0 0,0-2,3 9,-1-1,0 0,0 1,1-1,-1 0,0 0,0 1,1-1,-1 0,0 0,1 0,-1 1,0-1,1 0,-1 0,0 0,1 0,-1 0,0 0,1 0,-1 0,0 0,1 0,-1 0,1 0,-1 0,0 0,1 0,-1 0,0 0,1 0,-1 0,0 0,1-1,-1 1,0 0,1 0,-1 0,0-1,0 1,1 0,-1 0,0-1,0 1,1 0,-1-1,0 1,0 0,0-1,0 1,1 0,-1-1,0 1,0 0,0-1,0 1,0 0,0-1,19 30,9 107,6 42,-12-15,12 63,-12-11,12-7,-12 19,-16-198,-1 0,-1 0,-2 1,-1-1,-1 1,-2-1,-1 0,-4 19,-3 12,3 1,3 0,3 1,4 36,-1 12,-2 199,27-166,-15 82,6-96,-19-572,1-319,-28 565,16-18,-17 47,21 130,2 0,2 0,2 0,1-1,1 1,3-1,-1-44,-19-70,-31-6,28 18,18 87,-23-89,1-2,24 143,0 0,-1 0,1 1,0-1,-1 0,0 0,1 1,-1-1,0 1,0-1,0 1,0-1,0 1,0-1,0 1,0 0,0 0,-1-1,1 1,-1 0,1 0,-1 0,1 1,-1-1,1 0,-1 0,0 1,0-1,1 1,-1 0,0-1,0 1,1 0,-1 0,0 0,0 0,1 1,-1-1,0 0,0 1,1-1,-1 1,0-1,1 1,-1 0,1 0,-1 0,1 0,-1 0,1 0,0 0,-1 0,1 1,0-1,0 0,0 1,0-1,-1 2,-149 184,152-187,-1 0,1 0,0 0,0 0,0 1,-1-1,1 0,0 1,0-1,-1 0,1 1,0-1,-1 1,1 0,0-1,-1 1,1-1,-1 1,1 0,-1-1,1 1,-1 0,1 0,-1-1,0 1,0 0,1 0,-1 0,0-1,0 1,0 0,0 0,0 0,0 0,0-1,0 1,0 0,0 0,0 0,-1 0,1-1,0 1,0 0,-1 0,1-1,-1 1,1 0,-1 0,1-1,-1 1,1-1,-1 1,0 0,1-1,-1 1,0-1,1 0,-1 1,0-1,0 1,1-1,-1 0,0 0,0 1,0-1,1 0,-1 0,0 0,0 0,-1 0,26 1,-1-1,1-2,-1 0,0-1,0-1,19-7,-23 7,0 0,1 2,-1 0,1 1,0 1,-1 1,1 0,-1 2,1 0,-1 1,0 1,13 6,-24-5,-28-11,-17-9,16 8,1-1,0-1,0-1,1-1,1-1,-1 0,2-1,0-1,0-1,-5-6,-5-8,17 20</inkml:trace>
  <inkml:trace contextRef="#ctx0" brushRef="#br0" timeOffset="8931.795">85 1493,'-10'33,"-2"17,-1 4,4-3,2-4,-3-6,2-5,0-4,3-2,2-7</inkml:trace>
  <inkml:trace contextRef="#ctx0" brushRef="#br0" timeOffset="9176.933">56 929,'0'0</inkml:trace>
  <inkml:trace contextRef="#ctx0" brushRef="#br0" timeOffset="9603.994">226 1860,'30'-76,"-10"17,4 1,2 1,2 2,3 0,2 2,6-4,-10 36,-28 21,-1 0,1 0,0 0,-1 0,1 0,-1 0,1 0,0 0,-1 0,1 1,-1-1,1 0,-1 0,1 1,-1-1,1 0,-1 1,1-1,-1 1,1-1,-1 0,1 1,-1-1,0 1,1-1,-1 1,0-1,1 1,-1-1,0 1,0 0,0-1,1 1,-1-1,0 1,0 0,0-1,0 1,0-1,0 1,0 0,0-1,-1 1,1-1,0 1,0 0,0-1,-1 1,1-1,0 1,0-1,-1 1,1-1,-1 1,1-1,0 1,-7 32,2 1,1 0,1 0,2 0,3 11,-2-39,0 0,0 0,1 0,0 0,0 0,1-1,-1 1,1 0,1-1,-1 1,1-1,0 0,0 1,1-1,-1-1,1 1,0-1,0 1,1-1,-1 0,1-1,0 1,0-1,0 0,0 0,1 0,-1-1,1 0,0 0,-1 0,1-1,0 0,0 0,0-1,0 1,0-1,0 0,0-1,6-1,-2-4,1-2,-1 0,0 0,-1-1,0 0,-1 0,0-1,0 0,-1-1,0 1,-1-1,0-1,0 1,-2-1,1 0,-2 0,1-2,-3 11,6-19,-1 2</inkml:trace>
  <inkml:trace contextRef="#ctx0" brushRef="#br0" timeOffset="14305.032">1440 1380,'-1'-2,"0"1,0 0,-1 0,1-1,0 1,0 0,-1 0,1 0,0 0,-1 1,1-1,-1 0,1 0,-1 1,0-1,1 1,-1 0,1-1,-1 1,0 0,1 0,-1 0,0 0,0 0,1 0,-1 1,1-1,-1 0,0 1,1-1,-1 1,1 0,-1 0,1-1,-1 1,1 0,0 0,-1 0,0 2,-8 4,0 1,0 0,1 1,0 0,1 1,0 0,1 0,0 1,0 0,1 0,-2 6,-52 74,-54-8,104-78,0-1,1-1,-2 0,1 0,0-1,-1 0,1 0,-1-1,1-1,-1 0,1 0,-1-1,1-1,-1 1,1-2,0 0,-7-2,14 3,0 1,0-1,1 0,-1 0,0 0,1 0,-1 0,1-1,0 1,0-1,0 0,0 0,1 1,-1-1,1 0,-1 0,1-1,0 1,0 0,0 0,1 0,-1-1,1 1,0 0,0-1,0 1,0 0,0-1,1 1,0 0,-1 0,2-1,46-97,-42 93,1 0,0 0,1 0,-1 1,1 1,1-1,-1 1,1 1,0 0,0 0,1 0,0 1,-1 1,1 0,1 0,-1 1,0 0,0 1,1 0,-1 0,1 1,-1 1,2 0,-5 3,-1 0,0 0,0 0,0 1,-1 0,1 0,-1 1,-1-1,1 1,-1 0,0 0,0 1,0 2,17 21,21 31,-31-44,0 0,1 0,1-1,0-1,1 0,1-1,0 0,1-1,4 2,28 15,-47-25,-5-2</inkml:trace>
  <inkml:trace contextRef="#ctx0" brushRef="#br0" timeOffset="14816.527">1637 1690,'-21'33,"18"-29,0 0,1 0,-1 0,1 0,-1 0,1 1,1-1,-1 1,0 0,1-1,0 1,0 0,1 0,-1-1,1 4,0-4,0 0,0 0,0 0,1-1,0 1,0 0,0 0,0 0,0-1,1 1,-1-1,1 1,0-1,0 1,0-1,1 0,-1 0,1 0,0 0,0-1,0 1,0-1,0 0,0 0,1 0,-1 0,1 0,0-1,-1 1,1-1,0 0,0 0,-1-1,1 1,0-1,0 0,0 0,0 0,1-1,3 1,-1-1,1 0,-1-1,1 0,-1 0,1 0,-1-1,0 0,0-1,0 1,-1-1,1-1,-1 1,0-1,0 0,-1-1,0 1,1-1,-2 0,1 0,-1-1,0 0,0 1,-1-1,0 0,0-1,-1 1,1 0,-2-1,1 1,-1-1,0 0,-1 1,0-1,0 0,0 0,-1 1,0-1,-1 0,0 5,1 0,-1 1,0-1,1 1,-1-1,-1 1,1 0,0 0,0 0,-1 0,0 0,1 0,-1 1,0-1,1 1,-1 0,0 0,0 0,0 0,0 1,0-1,0 1,0-1,-1 1,1 0,0 0,0 1,0-1,0 1,0-1,-2 2,-92 38,57-9,27-17</inkml:trace>
  <inkml:trace contextRef="#ctx0" brushRef="#br0" timeOffset="16448.822">734 1606,'0'-5,"4"-1,3-5,-1-5,-1-5,-1-3,-2-3,-1-1,0-1,-1-1,-1 1,6 0,6 5,1 7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29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7,'0'-5,"0"4,0 6,0 7,0 7,0 4,0 4,0 1,5-3,2-2,-1 0,4-3,-1-1,0-3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53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22 1,'-5'24,"-1"12,0 6,1 0,6-7,3-10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80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0,'0'10,"4"3,3 3,-1 1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97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 1,'-5'19,"4"6,6 0,7-6,2-5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5.90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0,'4'0,"3"5,-1 6,-1 6,-6 0,-3 3,-1 1,0 4,1 1,7-4,2 0,5-4,1-6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6.32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0,'0'5,"0"6,0 7,0 4,0 3,0 3,0 1,4-4,3-2,-1-10,-1-6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19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1076,'4'4,"1"0,0 0,0 0,0-1,0 0,1 0,-1 0,1-1,0 0,0 0,0 0,0-1,0 0,0 0,0 0,0-1,1 0,-1 0,0 0,0-1,0 0,0-1,0 1,0-1,0 0,0 0,-1-1,1 0,18-14,0-1,-1-1,-1-1,-1-1,17-22,-21 24,226-267,-148 168,4 3,5 6,5 3,49-32,-156 137,7-7,1 0,0 0,1 1,0 1,0 0,0 0,1 1,0 1,0 0,10-2,-20 6,0 0,0 0,0 0,0 0,0 1,0-1,0 1,0-1,-1 1,1 0,0 0,0-1,0 2,-1-1,1 0,0 0,-1 0,1 1,-1-1,1 1,-1-1,0 1,0-1,0 1,0 0,0 0,0-1,0 1,0 0,-1 0,1 0,-1 0,1 0,-1 0,0 0,5 75,-9-33,-2 0,-3 0,-1-1,-5 9,12-39,-18 55,-3-1,-3-1,-3-1,-3-2,-2-1,-28 34,33-53,-2-2,-2-1,-1-2,-3-1,0-2,-3-2,-19 12,47-36,-1-1,0-1,0 0,-1 0,1-2,-1 0,-1-1,1 0,-1-1,1-1,-1 0,0-1,0-1,-12-1,23 0,0 0,-1 0,1 0,0 0,0-1,0 0,0 0,1 0,-1-1,1 1,-1-1,1 0,0-1,0 1,0-1,0 0,1 1,0-2,-1 1,1 0,1-1,-1 1,1-1,0 0,0 0,0 0,1 0,-1 0,1 0,0 0,1 0,-1-1,1 1,0 0,1 0,-1-1,1 1,0 0,0 0,1 0,0-2,8-26,2 5</inkml:trace>
  <inkml:trace contextRef="#ctx0" brushRef="#br0" timeOffset="334.673">1666 680,'-46'76,"30"-54,1 0,0 1,2 1,1 0,1 1,1 1,1-1,2 1,0 1,2-1,0 1,0 25,6-47,0 1,0 0,0-1,1 1,-1-1,2 0,-1 1,0-1,1 0,0 0,0-1,0 1,1-1,0 1,-1-1,2 0,-1 0,0-1,1 1,-1-1,1 0,0 0,0-1,1 0,-1 1,5 0,2 1,0-1,0 0,0-1,0 0,0-1,0 0,1-1,-1 0,0-1,1 0,-1-1,1-1,14-5,0-1,-1-1,0-1,0-2,-2 0,1-2,-2-1,0 0,-1-2,-1-1,0 0,-2-2,0 0,-1-1,-1-1,-2 0,7-14,-18 32,-1 0,0 0,0-1,0 1,0 0,-1-1,0 0,0 0,-1 1,0-1,0 0,0 0,-1 0,1 0,-1 0,-1-1,1 1,-1 0,0 1,-1-1,1 0,-1 0,0 0,-1 1,1-1,-1 1,0 0,-1 0,1 0,-1 0,0 1,0-1,0 1,-1 0,0 0,1 0,-1 1,-1 0,-10-3,0 1,0 0,-1 1,1 1,-1 1,0 0,0 2,0-1,0 2,1 0,-1 2,0-1,1 2,-1 0,1 1,0 1,-11 6,-12 4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2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629 1,'-38'32,"-62"128,35-47,-241 358,203-329,92-124,6-4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7,'-1'0,"0"-1,0 0,0 1,0-1,0 0,0 1,0-1,0 1,0 0,0-1,0 1,-1 0,1 0,0 0,0 0,0 0,0 0,0 0,-1 0,1 0,0 0,0 0,0 1,0-1,0 1,0-1,0 1,0-1,0 1,0-1,0 1,0 0,0-1,0 1,0 0,1 0,-1 0,0 0,1 0,-1 0,0 0,1 0,0 0,-1 0,1 0,-1 0,1 0,0 0,0 1,0-1,0 0,0 0,0 0,0 0,0 1,8 66,6-34,0-2,2 0,2-1,1 0,1-1,2-2,0 0,2-1,1-2,25 20,25 32,55 86,-95-107,-30-47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1 509,'22'7,"1"0,0-1,1-1,-1-2,1 0,0-1,0-2,0 0,18-4,17 3,-40 1,0 0,0-1,1-1,-1 0,-1-2,1 0,12-5,-23 5</inkml:trace>
  <inkml:trace contextRef="#ctx0" brushRef="#br0" timeOffset="248.132">85 819,'33'0,"22"0,5 0,-2-5,-2-1,-5 0,-3 1,-3 2,0-4,-4-1,-8 1</inkml:trace>
  <inkml:trace contextRef="#ctx0" brushRef="#br0" timeOffset="4733.776">932 114,'-1'-2,"0"1,0 0,1 0,-1-1,0 1,-1 0,1 0,0 0,0 0,0 0,-1 0,1 1,0-1,-1 0,1 1,0-1,-1 0,1 1,-1 0,1-1,-1 1,1 0,-1 0,1 0,-1 0,0 0,1 0,-1 0,1 1,-1-1,1 0,-1 1,1-1,0 1,-1 0,1 0,0-1,-1 1,1 0,0 0,0 0,0 0,-1 0,1 0,0 1,1-1,-1 0,0 0,0 1,0-1,1 1,-1-1,1 0,-1 1,1-1,0 1,-1 0,1-1,0 1,0-1,0 1,0-1,0 1,1-1,-1 1,0-1,70 205,-17 20,-25 23,-27-229,0-1,1 1,1-1,0 0,2 0,0 0,5 10,-10-28,1 0,-1 0,0-1,1 1,-1 0,0 0,1 0,-1 0,1-1,0 1,-1 0,1 0,-1-1,1 1,0 0,0-1,-1 1,1-1,0 1,0-1,0 1,0-1,-1 0,1 1,0-1,0 0,0 0,0 0,0 0,0 0,0 0,0 0,0 0,0 0,0 0,0 0,-1 0,1-1,0 1,0 0,0-1,0 1,0-1,-1 1,1-1,0 1,0-1,-1 1,1-1,0 0,-1 0,1 1,-1-1,1 0,-1 0,1 0,-1 1,1-1,-1 0,0 0,29-53,89-287,-59 87,-46 199,-9 43,0-1,-1 0,-1 0,0 0,-1-1,0 1,-1 0,0-1,-2-7,-10 10,7 17</inkml:trace>
  <inkml:trace contextRef="#ctx0" brushRef="#br0" timeOffset="5152.223">1412 735,'-4'18,"-2"8,1 0,1 0,1 0,1 0,1 0,3 14,-2-37,0 0,1 0,-1 0,1 0,0 0,-1 0,2 0,-1 0,0 0,0-1,1 1,0 0,-1-1,1 1,0-1,0 0,0 1,1-1,-1 0,1 0,-1-1,1 1,-1 0,1-1,0 0,0 1,0-1,0 0,0-1,0 1,0 0,0-1,0 0,0 0,0 0,0 0,0 0,0 0,0-1,0 0,0 1,0-1,0 0,0 0,1-1,4-1,-1-1,0 1,0-1,0 0,-1-1,1 0,-1 0,0 0,0-1,-1 0,0 0,0 0,0 0,-1-1,0 0,0 0,0 0,-1-1,-1 4,-1 0,1 1,-1-1,0 0,-1 0,1 0,0 0,-1 0,0-1,0 1,0 0,-1 0,1 0,-1 0,0 0,0 0,-1 0,1 1,-1-1,0 0,1 1,-2-1,1 1,0-1,-1 1,0 0,1 0,-1 0,0 1,-1-1,1 1,0-1,-1 1,1 0,-2 0,-75-14,55 20</inkml:trace>
  <inkml:trace contextRef="#ctx0" brushRef="#br0" timeOffset="5487.225">2089 706,'-19'19,"-7"11,-3 1,3 0,1-1,5-1,6 0,0-5,3-2,-2 0,2 1,-3 2,2 1,-3-4,2 0,3-5</inkml:trace>
  <inkml:trace contextRef="#ctx0" brushRef="#br0" timeOffset="5734.85">1834 706,'10'24,"3"13,4-1,-1 0,2-3,3-1,2-2,2-6,2-6,-4-3,-1-3,1-4,0-3,2-2,-3-2</inkml:trace>
  <inkml:trace contextRef="#ctx0" brushRef="#br0" timeOffset="6254.825">2681 1,'-21'87,"-38"181,3-8,43-198,7-42,1 0,1 0,1 0,1 0,0 1,1-1,2 1,0-1,1 1,1-1,4 13,-5-29,0 1,0 0,0-1,1 1,0-1,0 0,0 0,1 0,-1 0,1 0,0-1,0 0,0 0,1 0,-1 0,1 0,-1-1,1 0,0 0,0-1,0 1,0-1,0 0,0 0,0 0,1-1,-1 0,0 0,0-1,0 1,1-1,-1 0,0 0,0-1,0 1,0-1,-1 0,3-2,146-83,-136 69,-4 1</inkml:trace>
  <inkml:trace contextRef="#ctx0" brushRef="#br0" timeOffset="6502.151">2230 536,'34'0,"20"0,6 0,2 0,1 0,-2 0,-5 0,-3 0,-6 0,-2 0,-2 0,-5 0,-4 0,-3-4,-1-3,-2 1,-5 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30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0 416,'7'-4,"0"0,1 0,-1 1,1 0,-1 1,1-1,0 1,0 1,0 0,0 0,1 0,-1 1,0 0,5 1,3-1,318-10,-40-26,-211 26,-60 9</inkml:trace>
  <inkml:trace contextRef="#ctx0" brushRef="#br0" timeOffset="800.079">84 699,'2'2,"-1"0,1 0,-1-1,1 1,-1 0,1-1,0 1,0-1,0 1,0-1,0 0,0 0,0 0,1 0,-1 0,0-1,1 1,-1-1,0 1,1-1,-1 0,0 0,1 0,1 0,-1 0,230 2,55-30,-136 4,-148 22,-6 0</inkml:trace>
  <inkml:trace contextRef="#ctx0" brushRef="#br0" timeOffset="6113.879">564 22,'0'-1,"0"0,0 1,0-1,0 0,0 0,-1 1,2-1,-1 0,0 1,0-1,0 0,0 0,0 1,0-1,1 0,-1 1,0-1,1 1,-1-1,0 0,1 1,-1-1,1 1,-1-1,1 1,-1-1,1 1,-1-1,1 1,-1-1,1 1,0 0,-1 0,1-1,0 1,-1 0,1 0,0-1,-1 1,1 0,0 0,0 0,-1 0,1 0,0 0,-1 0,1 1,0-1,-1 0,1 0,0 0,-1 1,1-1,0 0,-1 1,1-1,0 0,-1 1,1-1,-1 1,1-1,-1 1,1-1,-1 1,0 0,1-1,18 9,-1 0,0 1,-1 0,0 2,0 0,-1 1,-1 0,11 12,201 225,-171-170,-54-78,-1 0,0 0,0 0,0 0,0 0,0 0,0 0,-1 0,1 0,-1 1,1-1,-1 0,0 0,0 1,0-1,0 0,0 0,-1 1,1-1,-1 0,1 0,-1 0,0 1,0-1,0 0,0 0,0 0,0-1,-1 1,1 0,-1 0,1-1,-1 1,1-1,-1 1,0-1,0 0,0 1,0-1,0 0,-1 0,-254 241,195-189,3 2,2 3,-12 19,-18 26,91-99,2-10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39.0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1 735,'138'25,"120"-23,-245-1,-1-2,1 1,-1-2,1 0,-1 0,0-1,0 0,0-1,0-1,-1 0,0 0,0-1,8-6,-6 0</inkml:trace>
  <inkml:trace contextRef="#ctx0" brushRef="#br0" timeOffset="216.112">85 988,'19'15,"12"4,4-1,2-3,-1-5,-2-8,4-5,-1-2,-2 1,-1 0,3-4,-1 0,-6 1</inkml:trace>
  <inkml:trace contextRef="#ctx0" brushRef="#br0" timeOffset="961.891">1101 368,'6'87,"3"1,3-1,21 68,-18-85,43 180,-58-249,0 1,-1-1,1 0,0 0,0 0,0 0,0 0,0 0,1 0,-1 0,0 0,0 0,1 0,-1 0,1 0,-1 0,1 0,-1 0,1 0,-1 0,1 0,0-1,0 1,-1 0,1 0,0-1,0 1,0 0,0-1,0 1,0-1,0 0,0 1,0-1,0 0,0 1,0-1,0 0,0 0,0 0,0 0,0 0,0 0,0 0,0 0,0 0,0-1,0 1,0 0,0-1,0 1,0-1,0 1,0-1,0 1,0-1,0 0,0 1,-1-1,1 0,0 0,12-18,-1-1,0 0,-2-1,0 0,-2 0,4-14,7-17,145-420,-151 427,-10 39,-1 8</inkml:trace>
  <inkml:trace contextRef="#ctx0" brushRef="#br0" timeOffset="1300.282">1693 848,'-5'12,"1"1,0 0,1 0,0 1,1-1,0 0,1 1,1 0,0-1,1 1,1-1,-1 1,2-1,0 0,1 0,0 0,1 0,1 0,-3-10,1 0,-1-1,1 0,0 1,0-1,0-1,0 1,0 0,0-1,0 0,1 0,-1-1,0 1,1-1,-1 0,0 0,1 0,-1 0,0-1,1 0,-1 0,0 0,0 0,0-1,0 1,0-1,0 0,0-1,0 1,-1 0,1-1,-1 0,0 0,0 0,0 0,0-1,-1 1,1-1,-1 1,0-1,0 0,0 0,0 0,-1 0,0 0,1-3,0 3,-1 0,0-1,0 1,-1 0,1 0,-1-1,0 1,0 0,0-1,0 1,-1 0,0-1,0 1,0 0,0 0,-1 0,0 0,1 0,-2 0,1 0,0 1,-1-1,1 1,-1 0,0-1,0 1,0 0,-1 1,1-1,-1 1,0-1,1 1,-1 0,0 1,0-1,0 1,0-1,-1 1,-2 0,-21-5,3 3</inkml:trace>
  <inkml:trace contextRef="#ctx0" brushRef="#br0" timeOffset="1649.097">2371 537,'-28'29,"1"1,2 2,1 0,1 2,2 0,-1 5,19-31,-1-1,1 0,0 1,1-1,0 1,0 0,1 0,-1 0,2 0,-1 0,1 0,1 0,-1 0,1 0,1 0,-1 0,1 0,1-1,-1 1,1-1,1 1,-1-1,1 0,1 0,-1-1,1 1,0-1,1 0,-1 0,1-1,0 0,1 0,-1 0,1-1,0 0,6 3,99 16,-87-23</inkml:trace>
  <inkml:trace contextRef="#ctx0" brushRef="#br0" timeOffset="1979.159">2992 508,'-7'6,"-35"27,2 2,1 2,2 2,2 1,1 2,-20 34,51-72,0 0,0 1,1-1,0 0,0 1,0-1,0 1,1 0,0-1,0 1,0 0,0 0,1 0,0 0,0 0,0-1,1 1,-1 0,1 0,0 0,1 0,-1-1,1 1,0-1,0 1,0-1,1 0,0 0,0 0,0 0,0 0,0-1,1 1,-1-1,1 0,0 0,1 1,4 1,0 0,0 0,0-1,1 0,0 0,0-1,0-1,0 1,0-2,0 1,1-2,-1 1,0-1,1-1,-1 0,0 0,0-1,1 0,-1-1,-1 0,1-1,0 0,-1 0,0-1,7-5,-4 4,-1-1,1 0,-1-1,-1 0,0-1,0 0,-1 0,0-1,0 0,-1-1,0 0,-1 0,-1-1,1 0,-2 0,0-1,0 1,-1-1,-1 0,0 0,-1 0,0-3,-3 9,0 0,-1 0,0 0,0 0,0 1,-1-1,0 1,0-1,-1 1,0 0,0 1,0-1,-1 1,0-1,0 1,0 1,0-1,-1 1,0 0,0 0,0 1,0-1,-1 1,1 1,-4-2,-1 1,0 1,0 0,-1 0,1 1,0 1,-1 0,1 0,-1 1,1 1,0 0,-1 1,-7 4</inkml:trace>
  <inkml:trace contextRef="#ctx0" brushRef="#br0" timeOffset="2400.227">3698 508,'-8'1,"0"1,0-1,0 1,0 1,1-1,-1 1,1 1,0-1,0 1,0 0,0 1,1 0,-1 0,1 0,1 1,-1 0,1 0,0 0,0 1,1 0,0 0,0 0,0 0,1 0,0 1,1 0,0-1,0 1,0 0,1 0,0 0,1 0,0 0,0 0,1 0,0 0,1 8,51 66,-51-79,0 0,-1 0,1 0,-1 0,0 0,0 0,0 1,-1-1,1 0,-1 1,1-1,-1 0,0 1,0-1,-1 0,1 1,-1-1,0 0,1 1,-1-1,-1 0,1 0,0 0,-1 0,0 0,0 0,0 0,0 0,0-1,0 1,-1-1,-1 2,-91 65,83-63,-4 2,1 0,-1-1,0 0,-1-1,0-1,0-1,0-1,-16 2,10-4</inkml:trace>
  <inkml:trace contextRef="#ctx0" brushRef="#br0" timeOffset="2946.137">4459 340,'-257'399,"251"-387,-1 0,-1-1,0 0,0 0,-1-1,-1 0,1-1,-2 0,1-1,-1 0,0 0,-1-1,0 0,0-1,0-1,-1 0,0 0,0-2,0 1,0-2,0 0,-5 0,14-2,1 0,-1 0,1-1,-1 1,1-1,0 0,-1 0,1 0,0-1,-1 1,1-1,0 1,0-1,0 0,1-1,-1 1,0 0,1-1,0 1,-1-1,1 0,0 0,0 0,1 0,-1 0,0 0,1 0,0-1,0 1,0 0,0-1,1 1,-1-1,1 1,0-1,0 1,0-2,0-8,2 0,-1-1,1 2,1-1,0 0,1 1,1-1,0 1,4-7,-2 4,1 0,0 1,1 0,1 1,0 0,1 0,1 1,0 0,0 1,1 1,0 0,1 0,0 1,13-5,-21 14,-1-1,1 1,0 1,-1-1,1 1,-1 0,1 0,-1 1,1-1,-1 1,0 0,0 1,0-1,0 1,0 0,-1 1,1-1,-1 1,0 0,0 0,0 0,0 0,-1 0,0 1,3 5,8 5,194 222,-185-213</inkml:trace>
  <inkml:trace contextRef="#ctx0" brushRef="#br0" timeOffset="3248.833">4770 707,'-9'13,"1"0,1 1,0 0,1 0,0 1,1-1,1 1,1 0,0 1,0-1,2 0,0 1,1 0,0 1,0-15,1 1,-1 0,1 0,0 0,0 0,0-1,0 1,0 0,0-1,1 1,0-1,-1 1,1-1,0 0,0 0,0 0,0 0,0 0,1 0,-1 0,1-1,-1 1,1-1,-1 0,1 0,0 0,0 0,-1 0,1-1,0 1,0-1,0 0,0 1,0-1,0-1,0 1,0 0,0-1,103-43,-97 38,0-1,0 0,0 0,-1-1,0 0,0-1,-1 1,0-2,-1 1,1-2,-5 7,0 1,0-1,-1 1,1-1,-1 0,0 0,0 0,-1 0,1 0,-1 0,0 0,0 0,0 0,0 0,-1 0,1 0,-1 1,0-1,0 0,-1 0,1 0,-1 1,0-1,0 1,0-1,0 1,-1 0,1 0,-1 0,0 0,-4-3,-1 2,0-1,1 1,-1 0,-1 1,1 0,0 0,-1 0,0 1,1 1,-1 0,0 0,0 0,0 1,0 1,1-1,-1 1,0 1,0 0,1 0,-1 1,-1 0,-15 4</inkml:trace>
  <inkml:trace contextRef="#ctx0" brushRef="#br0" timeOffset="3948.705">5080 57,'1'-1,"1"-1,-1 1,0 0,1-1,-1 1,1 0,-1 0,1 0,0 0,-1 0,1 1,0-1,-1 0,1 1,0-1,0 1,0 0,0-1,0 1,0 0,-1 0,1 0,0 1,0-1,0 0,0 1,0-1,-1 1,1 0,0-1,0 1,-1 0,1 0,-1 0,1 0,-1 0,2 2,14 9,0 1,-1 0,0 1,-2 1,1 1,-2 0,0 1,-1 0,0 1,2 8,-1-3,-1 0,-1 0,-1 1,-1 1,-1-1,-1 2,-2-1,0 0,-2 1,0 0,-2 0,-1 0,-1 0,-1 0,-2 0,0-1,-2 1,-1-1,0-1,-2 1,-1-1,-1-1,-1 0,-1 0,-1-1,-1-1,-1 0,0-1,-2-1,0-1,-7 5,-59 33,44-32</inkml:trace>
  <inkml:trace contextRef="#ctx0" brushRef="#br0" timeOffset="4597.076">1158 1,'-37'35,"1"1,2 2,1 2,3 0,1 3,2 0,2 2,2 0,-17 47,22-45,2 1,2 1,2 0,3 0,1 1,3 0,2 1,3 27,1-59,1 0,1 0,1 0,0 0,2-1,0 0,1 0,0 0,2-1,0 0,1-1,1 0,0 0,1-1,1-1,0 0,1 0,0-2,1 0,0 0,1-2,1 0,17 8,95 21,-95-32</inkml:trace>
  <inkml:trace contextRef="#ctx0" brushRef="#br0" timeOffset="5382.599">6097 1,'-226'538,"220"-526,1-1,0 1,1 0,1 1,0-1,0 0,2 1,-1 0,1-1,1 1,0 0,1 0,1-1,0 1,0-1,1 1,1-1,0 0,1 0,0-1,4 8,2-8,-1-1,2 0,0 0,0-1,0-1,1 0,1 0,-1-2,1 1,0-2,0 0,1-1,0 0,0-1,0 0,2-1,-15-2,1 1,-1 0,0-1,0 1,0-1,0 0,1 1,-1-1,0 0,0-1,1 1,-1 0,0 0,0-1,0 0,0 1,0-1,0 0,0 0,0 0,0 0,0 0,0-1,0 1,-1 0,1-1,0 0,-1 1,2-3,-2-7</inkml:trace>
  <inkml:trace contextRef="#ctx0" brushRef="#br0" timeOffset="5649.393">5617 368,'33'-5,"21"-1,7 0,1 1,-4 1,-3 2,-5-4,-3-1,-3 1,-5 1,-5 2,-7 1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37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660 0,'-124'205,"20"-47,-141 160,91-105,142-195</inkml:trace>
  <inkml:trace contextRef="#ctx0" brushRef="#br0" timeOffset="537.425">39 113,'0'0,"-1"-1,0 0,0 1,0-1,0 1,1-1,-1 1,0 0,0-1,0 1,0 0,0 0,0 0,0-1,0 1,0 0,0 0,0 0,0 1,0-1,0 0,0 0,0 0,0 1,0-1,0 1,0-1,0 0,0 1,1 0,-1-1,0 1,0-1,0 1,1 0,-1 0,0-1,1 1,-1 0,1 0,-1 0,1 0,-1 0,1 0,0 0,-1-1,1 1,0 0,0 0,0 0,0 0,0 0,0 0,0 0,0 0,0 0,0 0,1 0,-1 0,0 0,0 0,1 0,-1 0,1 0,-1 0,1 0,8 13,0 0,0 0,1-2,1 1,0-1,1-1,0 0,1 0,0-1,2 0,9 9,106 87,-103-81,-2 2,0 0,-2 1,-1 2,15 26,40 81,15-3,-64-111,-17-21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05.4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566 593,'7'-6,"0"1,-1-2,0 1,0-1,0 1,-1-2,0 1,0 0,-1-1,0 0,0 0,-1 0,0-1,-1 1,0-1,0 0,0 1,-4 4,0 1,0 0,0 1,0-1,-1 0,1 1,-1-1,0 1,1-1,-1 1,0 0,0 1,0-1,-1 0,1 1,0 0,-1-1,1 2,-1-1,1 0,-1 0,1 1,-1 0,1 0,-1 0,0 0,1 1,-1-1,1 1,-3 0,1-1,-67 3,0 3,0 3,1 3,0 3,-56 21,126-36,0-1,0 1,0 0,0 0,0-1,0 1,0 0,0 0,0 0,-1 0,1 1,0-1,0 0,0 0,0 1,0-1,1 0,-1 1,0-1,0 1,0-1,0 1,0 0,0-1,1 1,-1 0,0-1,1 1,-1 0,0 0,1 0,-1 0,1 0,-1 0,1 0,0-1,-1 1,1 0,0 0,0 0,0 1,0-1,0 0,0 0,0 0,0 0,0 0,0 0,0 0,0 0,1 0,-1 0,1 0,-1 0,0-1,1 1,0 0,-1 0,1 0,0 0,9 4,-1-1,1 0,1 0,-1-1,0-1,1 0,0 0,-1-1,1 0,0-1,2 0,-2-1,1 2,-1-1,0 2,0-1,0 1,0 1,-1 0,1 1,-1 0,1 0,-10-3,0 0,0 0,1 0,-1 0,0 1,0-1,0 0,0 0,0 1,0-1,-1 1,1-1,0 1,-1-1,1 1,-1-1,0 1,1-1,-1 1,0 0,0-1,0 1,0-1,0 1,0 0,0-1,-1 1,1-1,-1 1,1-1,-1 1,1-1,-1 1,0-1,0 1,0-1,0 0,0 0,0 1,0-1,0 0,-1 1,-52 51,-132 104,182-154,0 1,0 0,1 0,0 1,0-1,0 1,1-1,-1 1,1 0,0 0,0 0,1 0,0 0,0 0,0 1,0-1,1 0,0 1,0-1,0 0,1 1,0-1,0 0,0 0,0 0,1 0,0 0,0 0,0 0,1 0,0-1,0 1,0-1,2 2,4 1,0-1,0-1,0 0,0 0,1-1,0 0,0-1,0 0,1 0,-1-1,0-1,1 0,0 0,-1-1,1 0,-1-1,1 0,4-1,-11 1,1 0,-1 1,0-2,0 1,0 0,0-1,-1 0,1 0,0 0,-1 0,1 0,-1-1,0 0,0 1,0-1,2-3,8-11</inkml:trace>
  <inkml:trace contextRef="#ctx0" brushRef="#br0" timeOffset="445.414">369 1,'-7'5,"0"0,0 0,1 1,0 0,0 0,1 1,0 0,0 0,0 0,1 0,0 1,0 0,1-1,0 2,0-1,1 0,0 0,1 1,0-1,0 3,15 179,-1-91,-13-43,-3-1,-2 1,-2-1,-3 0,-3 4,0 6,-18 78,12-63,4 1,3 1,-1 75,15 97,-7-231,-1-6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09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61 132,'-5'-5,"-5"28,-11 38,14-32,1 0,1 1,2-1,0 1,3-1,0 1,4 25,-3-48,0-1,1 1,-1 0,1-1,0 1,1-1,0 0,0 0,0 0,1 0,0 0,0-1,0 1,0-1,1 0,0-1,0 1,1-1,-1 0,1 0,0-1,0 1,0-1,0-1,1 1,-1-1,1 0,-1-1,1 1,0-1,0-1,0 1,-1-1,1 0,0-1,0 0,0 0,-1 0,1-1,-1 0,3-1,0-3,-1 0,0-1,-1 0,1-1,-1 0,-1 0,0 0,0-1,0 0,-1 0,-1 0,0-1,0 1,2-8,6-12,13-24,-3-1,-2-1,-3-1,0-9,15-96,-32 419,25 2,7 118,-31-344,1 4,-1 0,-2 1,-1-1,-2 0,-2 0,-2 0,-1-1,-13 33,22-68,-1 0,0 0,0-1,1 1,-1 0,0-1,0 1,-1-1,1 1,0-1,0 1,-1-1,1 0,-1 1,1-1,-1 0,0 0,1 0,-1-1,0 1,1 0,-1 0,0-1,0 0,0 1,0-1,0 0,0 0,1 1,-1-2,0 1,0 0,0 0,0-1,0 1,0-1,0 1,1-1,-1 0,0 0,1 1,-1-1,0-1,1 1,-1 0,1 0,-1 0,1-1,0 1,0-1,0 1,0-1,0 0,0 1,0-1,-12-25,0-1,3-1,0 0,2 0,1-1,1 0,2 0,1 0,1 0,1-1,2 1,2 0,1-5,-4 19,1 0,0 0,1 0,1 1,1-1,0 0,1 1,0 0,1 0,1 1,1-1,0 1,1 1,0 0,1 0,0 1,1 0,0 1,1 0,4-2,6 2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1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12,'340'0,"-232"-12,-90 13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1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59,'24'-10,"12"-3,6 1,-1 2,-1 3,-4 3,-2 2,-7 5,-9 4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1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1 362,'9'5,"9"2,5-1,4-1,2-2,1 0,1-2,-1-1,-1 0,-5 0</inkml:trace>
  <inkml:trace contextRef="#ctx0" brushRef="#br0" timeOffset="701.291">706 52,'-8'-1,"0"0,1 1,-1 0,0 0,0 1,0 0,1 0,-1 1,1 0,-1 0,1 1,0 0,0 0,0 1,0-1,0 2,1-1,0 1,0 0,0 0,0 1,1-1,0 1,0 0,1 1,0-1,0 1,0 0,-2 5,5-9,0-1,0 1,0 0,1-1,-1 1,1 0,-1-1,1 1,0 0,0-1,0 1,0 0,1 0,-1-1,1 1,-1 0,1-1,0 1,0-1,0 1,0-1,1 1,-1-1,1 0,-1 0,1 0,0 0,0 0,0 0,0 0,0 0,0-1,1 1,-1-1,0 0,1 1,-1-1,1 0,0-1,-1 1,1 0,0-1,-1 1,1-1,0 0,-1 0,1 0,0 0,0-1,-1 1,1-1,2 0,11-6,0 0,0-1,-1-1,0-1,0 0,-1-1,-1 0,0-1,0-1,8-10,-17 19,9-10,81-70,-90 81,0 0,0 0,1 1,-1 0,1-1,0 1,-1 1,1-1,0 1,0 0,0 0,0 0,0 0,0 1,0 0,1 0,-1 1,0-1,0 1,0 0,0 1,0-1,0 3,-1 1,0-1,0 1,0 0,-1 0,0 0,1 0,-2 0,1 1,-1-1,0 1,0 0,0 0,-1 0,0 0,0 0,0 0,-1 0,0 0,0 0,-1 0,0 0,0 0,-1 3,2 7,-5 208,4-206,-1 1,-1 0,0 0,-2-1,0 0,-1 0,-1 0,0-1,-2 0,0 0,0-1,-2 0,0-1,-1 0,0-1,-1 0,-12 9,23-21,0 0,-1 1,1-1,-1 0,0 0,1-1,-1 1,0-1,0 1,0-1,0 0,-1 0,1 0,0 0,0-1,-1 1,1-1,0 0,-1 0,1 0,0 0,-1-1,1 1,0-1,0 0,0 0,-1 0,1-1,0 1,1-1,-1 1,0-1,0 0,1 0,-1 0,1 0,-1-1,1 1,0-1,0 1,0-1,0 0,1 0,-1 0,1 0,-1-1,0-6,0-1,1 0,1 1,-1-1,2 0,-1 0,1 1,1-1,0 1,1-1,0 1,0 0,1 0,0 0,1 0,0 1,1 0,0 0,0 0,1 1,0 0,1 0,-1 1,9-6,-2-1,2 2,-1 0,1 1,1 1,0 0,0 1,1 1,0 1,0 0,1 2,0 0,0 1,0 0,1 2,-1 1,1 0,11 2,-7-1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3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97,'68'-17,"0"2,0 4,1 3,1 2,62 5,-92 2,114-12,-60-10,-71 14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3.8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1 120,'53'-23,"-17"6,1 1,0 2,0 1,1 2,1 2,28-3,-65 11,0 1,1-1,-1 0,0 1,1-1,-1 1,1 0,-1 0,1 0,-1 0,0 0,1 1,-1-1,1 1,-1-1,0 1,1 0,-1 0,0 0,0 0,0 1,0-1,0 0,0 1,0-1,0 1,-1 0,1 0,0 0,-1 0,0 0,1 0,-1 0,0 0,0 0,0 0,0 1,-1-1,1 0,-1 1,1-1,-1 1,0-1,0 1,0-1,0 0,0 1,0-1,-1 1,1-1,-1 0,0 2,-7 10,0-1,-1 0,0 0,-1-1,-1-1,1 1,-2-2,0 1,-1-1,5-3,-18 14,19-16,0 0,1-1,0 2,-1-1,2 1,-1 0,1 0,0 1,0 0,0-1,1 2,0-1,1 0,-3 8,6-12,0 0,0 0,0 0,0 0,1 0,0 0,-1 0,1-1,0 1,0 0,1-1,-1 1,1 0,-1-1,1 0,0 1,-1-1,1 0,0 0,1 0,-1 0,0 0,1-1,-1 1,1-1,-1 1,1-1,0 0,-1 0,1 0,0 0,0-1,0 1,99 6,-37-31,-50 13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4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1,'-39'161,"-8"-2,-5-2,-27 42,5-27,72-169,1 0,-1 0,1 0,0 1,-1-1,2 0,-1 1,0-1,1 0,-1 1,1-1,0 1,0-1,0 1,1-1,-1 1,1-1,0 0,0 1,0-1,0 0,1 0,-1 0,1 0,0 0,0 0,0 0,0 0,0-1,0 1,1-1,0 0,-1 1,1-1,0 0,0-1,0 1,2 1,11 2,0 1,-1-2,2 0,-1-1,0-1,1 0,-1-1,1-1,-1 0,1-1,-1-1,0-1,0 0,0-1,0-1,0 0,-1-1,10-6,33-39,-45 31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4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41,'34'-5,"15"-2,5 1,3 1,-4 2,-6 0,-6 2,-1 1,-2 0,-7-5,-10-1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99,'11'-11,"0"2,1-1,0 1,0 1,1 0,0 1,0 1,0 0,1 0,0 1,1 1,-1 1,1 0,11-1,-24 4,0 0,0 0,0 1,0-1,0 0,0 1,0 0,0-1,0 1,0 0,0 0,-1 0,1 0,0 0,-1 0,1 1,-1-1,1 1,-1-1,1 1,-1-1,0 1,0 0,0-1,0 1,0 0,0 0,-1 0,1 0,0 0,-1 0,0 0,1 0,-1 0,0 0,0 0,0 0,0 0,-1 0,1 2,-30 79,-23-14,43-59,1 1,0 0,0 1,1 0,0 1,1-1,1 1,-4 10,10-21,-1-1,1 1,0-1,-1 1,1 0,0-1,0 1,0-1,0 1,0 0,0-1,0 1,1-1,-1 1,1 0,-1-1,1 1,-1-1,1 0,0 1,0-1,0 1,0-1,0 0,0 0,0 0,0 0,0 1,0-1,1-1,-1 1,0 0,1 0,-1 0,1-1,-1 1,2 0,67 9,-40-7,0 2,-5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5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69,'10'0,"7"-5,6-1,4 0,7 1,2 2,1-4,2-1,1 1,-3 2,-2 2,2 1,0 1,-2 1,-2 0,-2 0,-5-4,-9-2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5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1,'0'38,"0"18,-5 13,-1 5,0 0,1-4,-4-4,1-4,1-2,1-7,3-3,1-5,1-5,6-5,1-3,6-8,-1-7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6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0,'21'97,"-3"1,-5 0,0 57,-3-32,-3-37,26 164,-11-199,-21-50,-1 0,1 0,-1 0,1 0,0-1,-1 1,1 0,0 0,0-1,0 1,-1-1,1 1,0 0,0-1,0 1,0-1,0 0,0 1,0-1,0 0,0 0,0 0,0 1,0-1,0 0,0 0,1-1,-1 1,0 0,0 0,0 0,0-1,0 1,0 0,0-1,0 1,-1-1,1 1,0-1,0 0,0 1,0-1,-1 0,1 0,0 1,-1-1,1 0,0 0,-1 0,1 0,8-13,-1 0,-1 0,0-1,-1 0,0 0,-1-1,-1 1,2-15,5-10,140-597,-129 536,-20 88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6.3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 32,'-8'18,"3"-11,0 1,0 0,1 0,0 0,1 1,0-1,0 1,1 0,0 0,0 0,1 0,1 0,-1 0,1 0,1 1,0-1,0 0,0 0,2 0,-1-1,1 1,0 0,2 3,-3-10,1 0,-1 0,1 0,-1 0,1-1,0 1,-1-1,1 0,0 1,0-1,0-1,0 1,0 0,0-1,0 1,0-1,0 0,0 0,0 0,0-1,1 1,-1-1,0 1,0-1,-1 0,1 0,0 0,0-1,0 1,-1-1,1 1,-1-1,1 0,-1 0,2-2,71-85,-73 84,1 0,-2 0,1 0,-1 0,1 0,-2 0,1 0,0 0,-1 0,0-1,0 1,-1 0,1 0,-1-1,0 1,-1 0,1 0,-1 0,0 0,0 1,0-1,-1 0,0 1,0 0,0 0,0-1,-1 2,1-1,-1 0,0 1,0 0,-1 0,1 0,-1 0,1 1,-1-1,-4 0,-12-2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6.8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0,'-8'47,"3"-21,1 0,1 0,2 0,0 0,3 25,-2-50,-1 0,1 0,0 0,0 0,0 1,0-1,0 0,0 0,1 0,-1 0,0 0,0 0,1 0,-1 0,1 0,-1 0,1 0,-1 0,1 0,0 0,-1 0,1 0,0 0,0-1,-1 1,1 0,0 0,0-1,0 1,0-1,0 1,0-1,0 1,0-1,0 0,0 1,1-1,-1 0,0 0,0 0,0 0,0 0,0 0,0 0,0 0,1 0,-1-1,0 1,0 0,0-1,0 1,0-1,0 1,0-1,0 0,0 1,0-1,-1 0,1 0,47-51,16-46,-64 97,1 0,-1 0,1 0,0 0,-1 0,1 1,-1-1,1 0,0 0,0 1,-1-1,1 0,0 1,0-1,0 1,0-1,0 1,0-1,0 1,0 0,0-1,0 1,0 0,0 0,0 0,0 0,0 0,0 0,0 0,0 0,0 0,0 1,0-1,0 0,0 1,0-1,0 0,0 1,0-1,-1 1,1 0,0-1,0 1,0 0,-1-1,1 1,0 0,-1 0,1 0,-1 0,1-1,-1 1,1 0,-1 0,1 1,16 57,-30 101,1-74,11-67,0-1,-1 0,-1 0,-1 0,0 0,-1-1,-1 1,-1-2,-1 1,0 0,-1-2,0 1,-1-1,-10 10,19-23,1-1,-1 1,0-1,0 0,0 1,0-1,0 0,0 0,0 0,-1 0,1 0,0 0,-1 0,1 0,0-1,-1 1,1 0,-1-1,1 1,-1-1,0 0,1 1,-1-1,1 0,-1 0,0 0,1 0,-1 0,1-1,-1 1,1 0,-1-1,0 1,1-1,-1 1,1-1,0 0,-1 0,1 1,0-1,-1 0,1 0,0-1,0 1,0 0,0 0,0 0,0-1,0 1,0 0,1-1,-1 1,0-1,1 1,-1-1,1 1,0-1,-1 0,1 1,0-1,0 1,0-1,0 0,2-19,1 0,1 0,0 1,2-1,0 1,1 1,3-5,4-6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7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1,'9'27,"-2"1,0 0,-2 0,-1 1,-1-1,-1 1,-2 0,-1-1,-1 1,-2 0,0-1,-2 0,-5 13,-103 281,113-319,0 0,-1 1,1-1,1 1,-1-1,0 1,1 0,0-1,0 1,0 0,0-1,0 1,1 0,0-1,-1 1,1-1,1 1,-1-1,0 0,1 1,0-1,0 0,0 0,0 0,0 0,0 0,1-1,0 1,-1-1,1 1,0-1,0 0,0 0,1-1,-1 1,0-1,2 1,10 1,1-2,-1 1,0-2,1 0,-1-1,0-1,0 0,0-1,0-1,0 0,-1-1,1-1,-1 0,4-3,30-42,-42 31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7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29,'38'0,"18"0,9 0,-2 0,-3-5,-1-1,-6 0,-2 1,-5 2,-1 1,-4 0,2 2,-3 0,-2 5,-4 1,-7 1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0:07.2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366 114,'-38'-44,"35"39,-1 0,0 0,0 0,0 0,0 1,-1-1,0 1,0 1,0-1,-1 1,1-1,-1 2,0-1,1 0,-1 1,0 0,-1 1,1-1,0 1,0 1,-1-1,1 1,0 0,-1 0,1 1,0 0,-2 0,0 1,-1 0,0 0,1 1,-1 0,1 0,0 1,0 1,0-1,0 1,1 0,0 1,0 0,1 0,-1 0,1 1,0 0,1 0,0 0,0 1,1 0,0 0,0 0,0 0,1 1,1-1,0 1,0 0,0 0,1 0,0 0,1 0,0 7,2-11,-1 0,0 0,1 0,0 0,0 0,1-1,-1 1,1-1,0 0,0 0,1 0,-1 0,1 0,-1-1,1 1,1-1,-1 0,0-1,1 1,-1-1,1 0,0 0,-1 0,1 0,0-1,0 0,0 0,1 0,-1-1,3 0,8 1,0-1,0 0,0-1,0-1,-1-1,1 0,-1-1,1-1,6-3,-14 5,-1 0,1 0,-1-1,0 0,0 0,0-1,0 0,-1 0,0 0,0-1,0 0,-1 0,0-1,0 1,-1-1,1 0,-2 0,1-1,-1 1,0-1,0 0,-1 0,0 0,-1 0,1 0,-2 0,1 0,-1 0,0-4,-3 8,1 0,-1 1,0 0,0-1,0 1,0 0,-1 1,1-1,-1 1,0-1,1 1,-1 0,0 0,0 1,0-1,-1 1,1 0,0 0,0 0,-1 1,1 0,0-1,-1 2,1-1,-1 0,1 1,0 0,0 0,-1 0,-2 1,-12 5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2:46:33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961 335,'34'-103,"-34"103,0 0,-1 1,1-1,-1 0,1 0,0 0,-1 0,1 0,-1-1,1 1,0 0,-1 0,1 0,0 0,-1 0,1 0,-1-1,1 1,0 0,-1 0,1-1,0 1,0 0,-1 0,1-1,0 1,0 0,-1-1,1 1,0 0,0-1,0 1,-1-1,1 1,0 0,0-1,0 1,0-1,0 1,0 0,0-1,0 1,0-1,0 1,0 0,0-1,0 1,-24 33,-384 597,112-238,212-312,84-81,0 1,0 0,0-1,0 1,0 0,0-1,0 1,0 0,0-1,0 1,-1 0,1-1,0 1,0 0,0-1,0 1,0 0,-1-1,1 1,0 0,0 0,-1-1,1 1,0 0,0 0,-1 0,1-1,0 1,-1 0,1 0,0 0,-1 0,1 0,0-1,-1 1,1 0,0 0,-1 0,1 0,0 0,-1 0,1 0,0 0,-1 0,1 0,0 1,-1-1,1 0,0 0,-1 0,1 0,0 0,-1 1,1-1,0 0,-1 0,1 0,0 1,0-1,-1 0,16-34,-12 28,30-55,4 1,2 2,38-44,-36 48,375-489,-309 418,-107 124,1 0,-1 1,1-1,-1 0,1 1,-1-1,1 0,-1 1,1-1,0 1,-1-1,1 1,0-1,-1 1,1-1,0 1,0 0,-1-1,1 1,0 0,0 0,0 0,0-1,-1 1,1 0,0 0,0 0,0 0,0 1,0-1,-1 0,1 0,0 0,0 1,0-1,-1 0,1 1,0-1,0 1,-1-1,1 1,0-1,-1 1,1-1,-1 1,1 0,-1-1,1 1,-1 0,1 0,-1-1,0 1,1 0,-1 0,0-1,1 1,-1 0,0 0,0 0,0 0,0-1,0 1,0 0,3 63,-3-56,23 296,-11-60,6 59,-18-303,-1-1,0 1,1-1,-1 1,1 0,-1 0,0-1,1 1,-1 0,0 0,1 0,-1-1,0 1,1 0,-1 0,0 0,0 0,1 1,-1-1,0 0,1 0,-1 0,0 0,1 1,-1-1,1 0,-1 1,0-1,1 0,-1 1,1-1,-1 1,1-1,-1 1,1-1,-1 1,1-1,-1 1,1-1,0 1,0 0,-1-1,1 1,0 0,0-1,-1 1,1 0,0-1,0 1,0 0,0-1,0 1,0 0,0 0,0-1,1 1,-1 0,0-1,0 1,0 0,1-1,-1 1,0-1,1 1,-92-136,77 113,0 1,-1 1,-1 0,-1 0,-1 2,0 0,-2 2,0 0,0 1,-2 0,0 2,0 1,-1 1,-1 0,1 2,-2 1,1 1,-1 1,-8 0,26 5,-8-1,0 1,0 0,1 1,-1 1,0 0,0 1,1 1,-1 0,1 1,-1 1,14-5,0 0,-1 1,1-1,0 1,0-1,0 1,0-1,0 1,0 0,0-1,0 1,1 0,-1 0,0 0,0-1,1 1,-1 0,0 0,1 0,-1 0,1 0,-1 1,1-1,0 0,-1 0,1 0,0 0,0 0,0 0,0 1,0-1,0 0,0 0,0 0,0 0,1 1,-1-1,0 0,1 0,-1 0,1 0,-1 0,1 0,-1 0,1 0,0 0,0 0,-1-1,1 1,0 0,0 0,0 0,0-1,0 1,0 0,15 10</inkml:trace>
  <inkml:trace contextRef="#ctx0" brushRef="#br0" timeOffset="330.145">1751 758,'-20'-7,"0"1,-1 2,1 0,-1 1,0 1,0 1,0 1,0 0,0 2,0 1,1 0,-1 1,1 2,0 0,0 1,1 1,0 0,0 2,-8 5,23-12,-1-1,1 1,0 0,0 0,0 1,0-1,1 1,0 0,-1 0,1 0,1 1,-1-1,0 0,1 1,0 0,0 0,1-1,-1 1,1 0,0 0,0 1,1-1,-1 0,1 0,0 0,1 0,-1 0,1 0,0 0,1 0,-1 0,1 0,0 0,0 0,0-1,0 1,1-1,3 4,1-1,0 0,1-1,0-1,0 1,0-1,0-1,1 1,0-1,0-1,0 0,1 0,-1-1,1 0,-1 0,1-1,-1-1,11 1,5-1</inkml:trace>
  <inkml:trace contextRef="#ctx0" brushRef="#br0" timeOffset="599.676">2202 673,'-28'4,"0"0,0 2,0 1,1 1,0 1,1 1,0 2,0 1,1 0,1 2,0 1,2 1,-17 15,35-29,0 1,0-1,0 1,0 0,1 0,-1 0,1 1,0-1,1 1,-1 0,1-1,0 1,0 0,0 1,1-1,-1 0,1 0,1 1,-1-1,1 0,0 1,0-1,0 1,1-1,0 0,0 0,0 1,1-1,0 0,0 0,0 0,0 0,1-1,0 1,0-1,0 1,0-1,1 0,0 0,0 0,0-1,0 0,0 1,1-2,0 1,14 4,0-1,1-2,-1 0,1 0,0-2,0-1,0 0,1-2,-1 0,0-1,-1-1,1-1,6-2,-1-1</inkml:trace>
  <inkml:trace contextRef="#ctx0" brushRef="#br0" timeOffset="1251.95">2372 956,'17'4,"1"-1,0 0,-1-1,1-1,0-1,0-1,0 0,0-1,-1-1,1-1,-1 0,1-1,-2-1,1-1,-1 0,0-1,13-9,-22 11,0 0,0 0,0-1,-1 0,0 0,-1-1,0 1,0-1,0 0,-1-1,0 1,2-8,-5 12,1 0,-1 0,0 0,0 0,-1 1,1-1,-1 0,0 0,0 0,0 0,0 0,-1 0,1 0,-1 0,0 0,-1 0,1 0,-1 1,1-1,-1 1,0-1,0 1,-1 0,1-1,-1 1,1 0,-1 1,0-1,0 0,-3 0,2 0,0 1,-1 0,1 0,-1 0,1 0,-1 1,0 0,0 0,0 0,0 0,0 1,0 0,0 0,1 0,-1 1,0 0,0 0,0 0,0 0,1 1,-1 0,1 0,-1 0,1 0,0 1,-1 0,1 0,-1 1,-5 4,1 0,-1 1,2 0,0 0,0 1,0 0,1 0,1 1,0 0,-5 11,7-15,1 0,-1 1,1-1,0 1,1 0,-1 0,2 0,-1 0,1 0,0 0,1 0,0 1,0-1,1 0,0 0,1 0,-1 0,1 0,1 0,0 0,0-1,0 1,1-1,0 0,1 0,-1 0,1-1,1 1,5 4,0-3,0-2,0 0,1 0,-1-1,2 0,-1-1,0-1,1 0,0 0,-1-1,1-1,0 0,0-1,0 0,0-1,0-1,5-1,16-4,0-2,0-1,-2-2,1-1,26-16,-8 4,-1-3,-2-2,0-2,-3-2,-1-2,-1-2,-2-2,2-6,-29 29,-1-1,0-1,-1 0,-2 0,0-1,-1-1,-1 1,0-1,-2-1,-1 0,0 1,-2-1,0-1,-2 0,0 17,-1 0,-1 0,1 0,-1 0,0 0,0 0,-1 0,0 0,0 0,0 1,-1-1,1 1,-1 0,-1 0,1 0,-1 0,0 0,0 1,0-1,0 1,-1 0,0 1,0-1,0 1,0 0,0 0,-1 0,0 1,1 0,-1 0,0 1,0-1,0 1,0 0,0 1,-3-1,-2 3,-1-1,1 2,-1-1,1 2,0-1,0 2,1-1,-1 1,1 1,0 0,0 0,1 1,0 1,0-1,1 1,0 1,0 0,1 0,0 0,0 1,1 0,0 0,1 0,-3 11,-5 10,2 1,2 0,1 1,1-1,2 1,1 1,1-1,2 6,1-26,12 157,-10-163,0 0,0 0,0 0,1-1,0 1,0-1,1 1,0-1,0 0,0 0,1-1,0 1,0-1,0 0,1 0,-1-1,1 0,0 0,1 0,-1-1,6 3,0-1,-1-1,1 0,-1-1,1 0,0-1,0-1,0 1,1-2,-1 0,0 0,0-1,1-1,6-1</inkml:trace>
  <inkml:trace contextRef="#ctx0" brushRef="#br0" timeOffset="2047.045">3500 956,'29'11,"0"-2,0-1,0-1,1-2,0-1,0-1,1-1,-1-2,0-1,1-2,-21 1,0-2,0 1,0-2,-1 1,1-1,-1-1,-1 1,1-1,-1-1,0 0,0 0,-1 0,0-1,0 0,-1-1,0 0,-1 1,0-2,0 1,-1-1,0 1,0-1,-1 0,-1 0,0-1,0 1,-1 0,0-1,-1 1,0-2,0 7,-1 1,1 0,-1 0,0 0,0 0,-1 0,1 0,-1 0,0 0,0 0,0 1,-1-1,1 1,-1-1,1 1,-1 0,-1 0,1 0,0 1,0-1,-1 1,0 0,1 0,-1 0,0 0,0 1,0-1,0 1,0 0,0 0,-1 1,1-1,0 1,0 0,-1 0,1 0,0 1,0-1,0 1,0 0,-1 0,1 1,-3 1,-9 4,0 1,1 1,0 0,0 1,1 0,0 1,1 1,0 0,1 1,1 1,0-1,1 2,-5 8,9-15,1 0,1 0,-1 0,1 1,1 0,-1 0,2 0,-1 0,1 1,1-1,-1 1,2-1,-1 1,1-1,1 1,0-1,0 1,1-1,0 0,0 1,1-1,1 0,-1-1,1 1,1 0,0-1,0 0,0 0,1-1,0 0,1 1,3 2,0 0,1-1,0 0,0 0,1-1,0-1,1 0,-1-1,1 0,1-1,-1 0,1-1,0-1,0 0,0-1,0 0,0-1,0-1,0 0,3-1,7-5,0-1,-1 0,0-2,-1-1,0 0,0-2,-1-1,-1 0,0-2,-1 0,0-1,-2-1,0 0,0-2,-2 0,11-17,11-12,-2-2,-3-1,-2-1,-2-2,11-32,-37 83,1-1,-1 1,-1-1,1 1,0-1,-1 0,0 0,0 0,0 0,0 0,-1 0,1 0,-1 0,0 0,0 0,-1 0,1 0,-1 0,0 0,0 0,0 0,-1 1,1-1,-1 0,0 1,0-1,0 1,0-1,-1 1,0 0,1 0,-1 0,0 1,0-1,0 1,-1-1,1 1,-1 0,1 0,-1 1,0-1,0 1,1-1,-4 1,-6 2,0 1,0 0,0 1,0 0,0 1,1 1,0 0,0 1,0 0,1 0,0 1,0 1,1 0,0 1,0 0,1 0,0 1,0 1,5-8,0 0,0 0,0 1,1 0,0 0,0 0,0 0,0 0,1 0,-1 1,1-1,0 1,0 0,1 0,0-1,0 1,0 0,0 0,1 0,-1 0,1 0,1 0,-1 1,1-2,0 1,0 0,0 0,0 0,1 0,0-1,0 1,1-1,-1 1,1-1,0 0,0 0,0 0,0 0,1-1,0 1,0-1,0 0,3 2,25 5,1-1,-1-2,1-1,0-2,1-1,-1-2,22-2,-52 1,0-1,-1 0,1 1,0-1,-1 1,1 0,0 0,0 0,-1 0,1 0,0 1,0-1,-1 1,1 0,-1 0,1 0,-1 0,1 0,-1 0,1 1,-1-1,0 1,0 0,0 0,0 0,0 0,0 0,0 0,-1 0,1 0,-1 1,0-1,1 0,-1 1,0 0,0-1,-1 1,1-1,-1 1,1 0,-1 0,-40 94,4-24,30-50</inkml:trace>
  <inkml:trace contextRef="#ctx0" brushRef="#br0" timeOffset="2731.253">5165 617,'-29'8,"1"2,0 1,0 2,1 0,0 2,2 1,0 1,0 1,2 1,0 1,-12 15,21-22,1 2,1 0,0 0,1 1,0 0,2 1,-5 11,11-23,1 0,0 1,0-1,1 1,0 0,0-1,0 1,0 0,1 0,0-1,0 1,1 0,0 0,0-1,0 1,0 0,1-1,0 1,0-1,1 0,-1 0,1 0,0 0,1 0,-1 0,4 3,-2-3,1 0,-1 0,1 0,-1-1,1 0,1 0,-1 0,0-1,1 0,0 0,0-1,0 0,0 0,0-1,0 1,0-2,0 1,1-1,-1 0,0 0,0-1,1 0,-1 0,0-1,0 0,0 0,0-1,0 0,15-7,-1-1,0-1,-1 0,0-2,-1 0,-1-1,0-1,0-2,151-149,-169 166,1 0,0 0,-1 0,1 0,0 0,0 0,0 0,0 0,0 1,0-1,0 0,0 1,0-1,0 1,0-1,0 1,1-1,-1 1,0 0,0 0,0-1,1 1,-1 0,0 0,0 0,0 0,1 1,-1-1,0 0,0 0,0 1,1-1,-1 1,0-1,0 1,0-1,0 1,0 0,0 0,0-1,0 1,0 0,-1 0,1 0,0 0,0 0,-1 0,1 0,-1 0,1 0,-1 0,1 1,-1-1,0 0,1 0,-1 0,0 0,0 1,0-1,0 0,0 0,0 1,-8 57,6-52,0 0,0 1,1-1,0 1,1 0,-1-1,1 1,1-1,0 1,0 0,0-1,1 0,0 1,0-1,1 0,0 0,0 0,3 4,-1-5,0-1,0 1,0-1,0 0,1-1,0 0,0 0,0 0,0 0,1-1,-1 0,1 0,0-1,0 0,0 0,0-1,0 0,0 0,0 0,0-1,1 0,-1 0,0-1,0 0,0-1,7-1,5-2,-1 0,1-2,-1 0,0-1,-1-1,0 0,0-1,-1-1,7-7,130-148,-122 130,-2-1,-2-1,-1-1,-2-2,-2 0,-2-1,-2-1,-1-1,-3-1,-1 0,-2-1,-3 0,-1 0,-3-1,0-21,-5 57,1 0,-2 0,1 0,-2 0,1 0,-1 0,-1 0,0 1,0 0,-5-7,7 13,0 1,0 1,0-1,0 0,-1 0,1 1,-1 0,0-1,0 1,1 0,-1 0,-1 0,1 1,0-1,0 1,-1 0,1 0,0 0,-1 0,1 0,-1 1,1 0,-1-1,1 2,-1-1,0 0,1 0,-1 1,1 0,0 0,-1 0,1 0,0 0,-4 3,-5 3,0 1,0 0,1 1,0 0,1 1,0 1,0-1,1 1,1 1,0 0,0 0,1 1,1-1,0 1,1 1,-1 4,-3 17,2 0,1 1,2-1,1 1,2 0,2 0,1 0,2 3,2 31,4 0,2-1,3 0,10 21,21 27,-35-104,-3-7</inkml:trace>
  <inkml:trace contextRef="#ctx0" brushRef="#br0" timeOffset="2966.279">5419 560,'48'-9,"35"-4,13 1,0 2,-12 3,-10 7,-13 5,-8 0,-7 0,-3-1,-3-1,-4 3,-3 1,-7-1</inkml:trace>
  <inkml:trace contextRef="#ctx0" brushRef="#br0" timeOffset="3915.506">6690 617,'-10'38,"-3"28,1 6,2-3,3-9,3-10,2-13</inkml:trace>
  <inkml:trace contextRef="#ctx0" brushRef="#br0" timeOffset="4151.605">6690 335,'0'5,"0"1</inkml:trace>
  <inkml:trace contextRef="#ctx0" brushRef="#br0" timeOffset="4369.094">6971 702,'-3'11,"0"0,0 0,1 0,1 0,0 0,0 0,1 1,1-1,0 0,0 0,1 0,0 0,1 0,1 0,-1 0,2-1,-1 0,1 0,6 8,-7-14,-1-1,1-1,0 1,0 0,0-1,0 0,0 0,0 0,1 0,-1-1,1 1,-1-1,1-1,0 1,-1 0,1-1,0 0,-1 0,1-1,0 1,-1-1,1 0,-1 0,3-1,102-52,-93 43,0 0,0-1,-1-1,0 0,-1-1,-1 0,0-1,-1-1,-1 0,-1-1,0 0,-1 0,0-1,-2 0,0-1,-1 0,-1-1,-4 15,-1 1,0 0,0-1,-1 1,0 0,1-1,-1 1,0 0,-1 0,1 0,-1 0,0 0,0 0,0 0,-1 1,1-1,-1 1,0-1,0 1,0 0,0 0,0 1,-1-1,1 0,-1 1,0 0,0 0,0 0,0 1,0-1,0 1,0 0,-1 0,1 0,0 1,-9-3,0 1,0 1,0 0,0 1,0 0,0 1,0 0,1 1,-1 1,0 0,-4 2,-64 45,62-31</inkml:trace>
  <inkml:trace contextRef="#ctx0" brushRef="#br0" timeOffset="4750.84">7537 843,'62'-56,"151"-115,-212 169,0 1,0-1,0 1,0 0,0-1,0 1,1 0,-1 0,0 0,1 0,-1 0,1 0,-1 0,1 0,-1 1,1-1,0 1,0-1,-1 1,1 0,0-1,-1 1,1 0,0 0,0 0,-1 1,1-1,0 0,0 0,-1 1,1-1,0 1,-1 0,1 0,-1-1,1 1,-1 0,1 0,-1 0,0 0,1 1,-1-1,0 0,0 1,0-1,0 0,0 1,0-1,0 1,-1 0,1-1,0 1,-1-1,1 1,-1 0,0 0,1 0,-2 6,0-1,1 1,1-1,-1 1,1-1,0 1,1-1,0 1,0-1,0 0,1 0,0 0,1 0,0-1,0 1,0-1,0 0,1 0,0 0,1-1,-1 0,1 0,0 0,0-1,0 0,1 0,3 2,9-2,0-1,0 0,1-1,-1-2,0 0,1 0,-1-2,0-1,0 0,0-1,1-1,-4 0,0-1,0 0,0-1,-1 0,0-2,0 1,-1-2,0 0,-1-1,0 0,9-11,-4 3</inkml:trace>
  <inkml:trace contextRef="#ctx0" brushRef="#br0" timeOffset="36693.504">9257 109,'1'0,"0"-1,0 1,-1 0,1 0,0-1,0 1,0 0,0 0,0 0,0 0,0 0,0 0,-1 0,1 0,0 1,0-1,0 0,0 0,0 1,-1-1,1 1,0-1,0 1,0-1,-1 1,1-1,0 1,-1-1,1 1,-1 0,1 0,0-1,-1 1,0 0,1 0,-1-1,1 1,-1 0,0 0,15 20,-2-1,0 2,-2 0,0 0,-2 1,0 0,-2 0,0 1,-1 0,-2 1,0 4,19 72,82 212,-58-246,-46-66,1 0,0 0,0 0,0 0,0 0,0 0,0-1,0 1,0 0,0-1,0 0,0 0,0 1,1-1,-1 0,0-1,0 1,0 0,0-1,0 1,0-1,0 1,0-1,0 0,0 0,0 0,0 0,0 0,-1-1,1 1,0 0,-1-1,1 1,-1-1,0 0,1 0,55-110,-48 87,86-295,12 64,-97 235</inkml:trace>
  <inkml:trace contextRef="#ctx0" brushRef="#br0" timeOffset="37944.907">10104 758,'245'-1,"-238"1,1-1,0 0,0 0,0 0,-1-1,1 0,-1-1,1 0,-1 0,0 0,0-1,0 0,-1 0,1-1,-1 0,0 0,0 0,-1-1,0 0,0 0,0 0,-1-1,0 0,0 1,0-1,-1-1,1-2,-3 8,-1 0,0-1,1 1,-1-1,0 1,0-1,0 0,0 1,-1-1,1 1,-1 0,0-1,1 1,-1-1,0 1,0 0,-1 0,1-1,0 1,-1 0,1 0,-1 0,0 1,1-1,-1 0,0 1,0-1,0 1,-1-1,1 1,0 0,0 0,-1 0,1 0,0 0,-1 1,1-1,-1 1,-5-2,1 1,-1 0,1 0,-1 1,1 0,-1 0,1 1,-1 0,1 0,-1 1,1 0,-3 1,0 3,1-1,-1 2,2-1,-1 1,1 1,0 0,0 0,1 0,0 1,1 0,0 0,0 1,1 0,0 0,1 0,0 0,1 1,0-1,0 1,1 0,1 0,0 0,0 0,1 0,1 0,-1 0,2 0,0 3,-1-10,-1 0,1 0,0 0,0 0,1 0,-1-1,1 1,0 0,0-1,0 0,0 1,1-1,-1 0,1 0,0 0,0 0,0-1,0 1,0-1,1 0,-1 0,1 0,-1 0,1 0,0-1,-1 0,1 0,0 0,1 0,124 5,-102-7,2 0,-1-2,1-1,0-1,-1-1,0-1,-1-2,15-6,132-79,-141 69,1 2,1 2,0 1,2 2,0 1,1 2,1 2,-12 11,-20 3,-18 3,-14 1,19-5,0 0,-1 1,1 0,0 0,0 0,-1 1,1-1,0 2,0-1,1 1,-1-1,0 2,1-1,0 1,0-1,0 1,0 1,1-1,-1 1,1 0,0 0,0 0,1 0,0 1,0-1,0 1,0 0,2 0,-1-1,0 1,1 0,0 0,1 0,-1 0,1-1,0 1,1 0,-1 0,1 0,0 0,1 0,-1-1,1 1,1 0,-1-1,1 0,-1 0,1 1,1-2,-1 1,1 0,0-1,0 1,0-1,1 0,-1-1,5 3,0 0,2-1,-1-1,0 0,1 0,0-1,0-1,0 0,0 0,0-1,0 0,0-1,0 0,1-1,-1 0,0-1,0 0,6-3,179-73,-134 43,-1-3,-2-3,-2-3,-2-1,27-31,-56 49,-2 0,0-2,-2 0,-2-2,0 0,-2-1,-2-1,0-1,-3 0,-1-1,-1 0,3-24,-17-29,3 87,0-1,-1 0,1 1,-1-1,0 0,0 1,1-1,-1 1,0-1,0 1,-1 0,1-1,0 1,0 0,-1 0,1 0,0 0,-1 0,1 0,-1 0,1 0,-1 1,0-1,1 1,-1-1,0 1,0-1,1 1,-1 0,0 0,1 0,-1 0,0 0,0 0,1 1,-1-1,0 0,1 1,-1-1,0 1,1 0,-1 0,1 0,-1-1,1 1,-1 0,0 2,-8 5,0 1,1 0,0 0,0 1,1 0,1 1,0 0,0 0,1 1,1-1,-1 1,2 0,0 1,0-1,-1 13,-2 25,1 0,3 1,2-1,2 1,4 21,53 361,-53-386,-4-47,-1 1,1-1,0 0,0 1,0-1,-1 0,1 0,0 0,0 0,-1 0,1 0,0 0,0 0,0 0,-1 0,1 0,0 0,0-1,0 1,-1 0,1-1,0 1,-1 0,1-1,0 1,-1-1,1 1,0-1,-1 1,1-1,-1 0,1 1,-1-1,1 1,-1-1,0 0,1 0,-1 1,0-1,0 0,1 0,-1 1,0-1,0 0,0 0,0 0,16-49,-11 24</inkml:trace>
  <inkml:trace contextRef="#ctx0" brushRef="#br0" timeOffset="38141.652">11685 504,'24'9,"17"4,7-1,5-2,2-3,-2-3,-1-1,0-2,-4-6,-1-2,-3 1,1 0,-3 3,-4 0,-4 2,-2-5,-7 0</inkml:trace>
  <inkml:trace contextRef="#ctx0" brushRef="#br0" timeOffset="38457.712">12673 447,'-17'15,"1"0,0 0,1 2,1 0,1 0,1 2,0-1,1 2,1-1,1 1,1 1,-6 19,13-34,0 0,0 0,1 0,0 0,0 1,0-1,1 0,0 0,0 0,0 0,1 0,0 0,0 0,0-1,1 1,0-1,0 0,0 1,1-1,0-1,0 1,0 0,0-1,1 0,0 0,-1 0,2-1,-1 0,0 0,1 0,-1 0,1-1,0 0,0 0,0-1,0 1,0-1,0-1,0 1,2-1,4 3,0-1,1-1,-1 0,1-1,-1 0,1-1,-1 0,0-1,0 0,1-1,-1-1,-1 0,1 0,-1-1,1-1,-1 0,-1 0,1-1,-1 0,-1-1,1 0,-1-1,1-1,-4 4,0-1,-1 0,0 0,0 0,0 0,-1-1,0 0,0 0,-1 0,0 0,-1-1,0 1,0-1,-1 1,0-1,0 0,-1 0,0 1,0-1,-1 0,-1 0,1 1,-1-1,-1 1,1 0,-2-1,1 1,-1 0,0 1,-5-7,-1 3,0 1,-1 0,0 1,-1 0,0 1,0 1,-1-1,0 2,0 0,0 1,-1 0,0 1,0 0,-13-1,18 3,0 1,-1 1,1-1,0 2,0-1,0 1,0 0,0 1,0 0,0 1,1-1,-1 2,1-1,0 1,0 1,0-1,0 1,1 1,0-1,0 1,0 0,1 1,0 0,0 0,-12 20,6-2</inkml:trace>
  <inkml:trace contextRef="#ctx0" brushRef="#br0" timeOffset="38810.71">13124 871,'64'-151,"-43"114,1 0,1 2,2 0,2 2,1 1,6-4,-20 21,2 1,0 0,0 1,1 1,1 0,0 2,0 0,1 1,0 1,20-6,-33 13,-1 1,0 0,1 0,-1 0,1 1,-1 0,0 0,1 0,-1 1,0 0,0 0,0 0,0 0,-1 1,1 0,-1 0,1 0,-1 0,0 1,0 0,0 0,-1 0,1 0,-1 0,0 1,0 0,-1-1,0 1,1 0,-1 0,-1 0,1 1,-1 1,11 17</inkml:trace>
  <inkml:trace contextRef="#ctx0" brushRef="#br0" timeOffset="48202.382">1 1520,'253'-40,"50"-6,-9 19,553 27,-469-28,-169 17,-124 1,-1 4,85 4,-164 2,164 29,282-29,-186-29,599 30,-74-1,-592 28,271-28,4646 0,-4659-29,2 19,-275-4,151 10,-235 5,242-29,-1 16,-141-3,1 9,12 8,-10 0,108-2,-286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1,'18'12,"2"36,-1 1,-3 0,-2 1,-1 7,0-5,1 10,-11-42,1-1,0 1,2-1,0 0,1 0,1-1,1 1,8 11,-17-29,1 0,-1 0,1-1,-1 1,0 0,1-1,-1 1,1 0,0-1,-1 1,1-1,-1 1,1-1,0 1,0-1,-1 0,1 1,0-1,0 0,-1 1,1-1,0 0,0 0,0 0,-1 0,1 0,0 0,0 0,0 0,-1 0,1 0,0 0,0 0,0 0,-1-1,1 1,0 0,0-1,-1 1,1-1,0 1,-1-1,1 1,0-1,-1 1,1-1,-1 1,1-1,-1 0,1 1,-1-1,1 0,-1 0,0 1,19-46,-18 45,88-348,-53 239,-28 95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1 305,'13'-9,"1"0,0 2,1-1,0 2,0 0,0 1,1 1,-1 0,1 1,0 0,0 2,1 0,-1 0,0 2,0 0,0 1,6 1,35-1,16-2,-72 0,-1 0,1 0,-1 0,1 0,-1 0,1 0,-1 0,1 0,-1 0,0-1,1 1,-1 0,1 0,-1-1,0 1,1 0,-1-1,1 1,-1 0,0-1,1 1,-1 0,0-1,0 1,1-1,-1 1,0 0,0-1,0 1,0-1,1 1,-1-1,0 1,0-1,0 1,0-1,0 1,0-1,0 1,0-1,0 1,0-1,-1 1,1 0,0-1,0 1,0-1,-1 1,1-1,0 1,0 0,-1-1,1 1,0-1,-1 1,1 0,0 0,-1-1,1 1,-1 0,1-1,-27-24,24 23,-4-4,-3 0,0-1,1-1,0 0,0 0,0-1,1 0,1 0,0-1,0 0,1 0,0 0,0-1,-3-10,9 19,0 0,0-1,0 1,1 0,-1 0,1-1,-1 1,1 0,-1 0,1 0,0 0,0 0,0 0,1 0,-1 0,0 0,1 0,-1 1,1-1,-1 0,1 1,0-1,0 1,13-9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0,'-4'24,"-3"13,1 4,6-4,3-4,1-7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0,'-10'6,"0"-1,0 1,1 1,0 0,0 0,0 0,1 1,0 1,1-1,-1 1,2 1,-1-1,2 1,-1 0,1 1,1-1,-1 4,5-9,2 0,-1 0,0 0,1 0,0 0,0-1,1 1,-1-1,1 1,0-1,0 0,1 0,-1 0,1-1,0 1,0-1,0 0,0 0,0 0,1 0,-1-1,1 0,0 0,0 0,0 0,2-1,30 20,-32-18,0 0,-1 1,1 0,-1 0,0 0,0 0,0 1,-1-1,1 1,-1 0,0 0,-1 1,1-1,-1 0,0 1,0-1,-1 1,0 0,0 0,0-1,0 1,-1 0,0 0,-1 0,1 0,-1 0,0-1,0 1,-1 0,0-1,0 1,0-1,-1 0,1 1,-1-1,-1 0,-2 4,-2 1,0 0,-1 0,0-1,-1 0,0-1,0 0,0 0,-1-1,0-1,-1 0,0 0,0-1,0 0,0-1,-1-1,1 0,-1-1,0 0,-4 0,-7-5,6-2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3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15,'-16'-4,"-1"0,1 1,-1 1,1 1,-1 1,0 0,1 1,-1 0,1 2,-1 0,1 0,0 2,0 0,1 1,0 0,0 2,0 0,1 0,0 1,0 1,1 0,-3 4,7-2,2 1,-1 0,2 0,0 0,0 1,2-1,-1 1,2 1,0-1,0 0,2 1,0 0,0 3,1-14,0 0,1 0,-1-1,1 1,0 0,-1-1,2 1,-1-1,0 1,1-1,0 1,-1-1,1 0,1 0,-1 0,0 0,1 0,-1-1,1 1,0-1,0 1,0-1,0 0,0 0,1 0,-1-1,1 1,-1-1,1 0,-1 0,1 0,0-1,-1 1,1-1,0 1,-1-1,1-1,0 1,0 0,-1-1,1 0,0 0,2-1,24-8,0-1,-1-2,0-1,-1-1,-1-1,0-2,-2-1,0-1,0 0,-2-2,-1-1,-1-1,1-3,15-5,-36 32,-1-1,1 1,0 0,-1 0,1-1,0 1,-1 0,1 0,0 0,0 0,-1 0,1 0,0 0,-1 0,1 0,0 0,-1 1,1-1,0 0,-1 0,1 1,0-1,-1 0,1 1,-1-1,1 1,0-1,-1 0,1 1,-1-1,0 1,1 0,-1-1,1 1,-1-1,0 1,1 0,-1-1,0 1,0 0,1-1,-1 1,0 0,0-1,0 1,0 0,0-1,0 1,0 0,0 0,0-1,0 1,-1 0,1-1,0 1,0 0,-1-1,1 1,0-1,-1 1,1 0,-1-1,1 1,0-1,-1 1,-7 44,5-34,1-1,0 1,0-1,1 1,0 0,1 0,1 0,-1 0,2-1,-1 1,2 0,-1-1,3 5,6 7,-1-3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1 565,'82'-157,"-18"47,5-31,-69 140,0 0,0 0,0 0,0 1,0-1,0 0,0 0,0 0,0 1,0-1,0 0,1 0,-1 1,0-1,1 0,-1 0,0 1,1-1,-1 0,1 1,-1-1,1 1,-1-1,1 0,-1 1,1-1,0 1,-1 0,1-1,0 1,-1-1,1 1,0 0,0-1,-1 1,1 0,0 0,0 0,-1 0,1 0,0 0,0 0,0 0,-1 0,1 0,0 0,0 0,0 0,-1 1,1-1,0 0,-1 1,1-1,0 0,0 1,-1-1,1 1,-1-1,1 1,-1 0,1-1,0 1,-1-1,0 1,1 0,-1-1,1 1,-1 0,10 49,-11-44,1-1,0 1,0 0,0 0,1-1,0 1,0 0,1-1,-1 1,1-1,0 0,1 1,-1-1,1 0,0 0,0-1,1 1,-1-1,1 1,0-1,0 0,1-1,-1 1,1-1,0 0,0 0,0 0,0 0,0-1,1 0,-1 0,1-1,0 1,0-3,0 1,0-1,0 0,0-1,0 1,0-1,-1 0,1-1,-1 1,1-1,-1 0,0 0,0-1,0 0,-1 0,1 0,-1 0,0-1,0 1,-1-1,1 0,-1 0,0-1,0 1,1-4,57-62,-45 62</inkml:trace>
  <inkml:trace contextRef="#ctx0" brushRef="#br0" timeOffset="265.799">1073 1,'-57'20,"35"-14,0 1,1 1,0 0,1 2,-1 1,2 0,0 1,0 1,1 1,-3 4,17-14,1-1,0 1,0-1,0 1,0 0,0 0,1 0,0 1,0-1,0 0,0 1,1-1,0 1,0 0,0-1,0 1,1 0,0 0,0 0,0-1,0 1,1 0,0 0,0-1,0 1,1-1,-1 1,1-1,0 1,0-1,1 0,-1 0,1 0,0 0,0-1,1 1,-1-1,0 1,1-1,0-1,0 1,0 0,0-1,2 1,17 6,1 0,0-2,1 0,-1-2,1-1,1-1,1-1,-11-2,0-1,-1-1,0 0,1-1,-1-1,0 0,0-1,6-3,1-1</inkml:trace>
  <inkml:trace contextRef="#ctx0" brushRef="#br0" timeOffset="583.959">1299 311,'24'4,"0"-1,0-1,0-2,0 0,0-2,0 0,0-2,-1 0,1-2,-1-1,0 0,-1-2,13-7,-27 11,-1 0,0 0,-1-1,1 1,-1-2,0 1,0-1,-1 0,0 0,0 0,-1-1,0 0,0 0,-1 0,1 0,-2 0,0-1,0 1,1-8,-3 14,-1-1,1 0,0 1,-1-1,0 1,0-1,1 0,-2 1,1 0,0-1,0 1,-1 0,1 0,-1-1,0 1,1 0,-1 1,0-1,0 0,-1 1,1-1,0 1,0-1,-1 1,1 0,-1 0,1 0,-1 0,1 1,-1-1,1 1,-1-1,-2 1,-2-1,-1 1,1-1,0 1,-1 1,1 0,0 0,-1 0,1 1,0 0,0 0,-6 3,1 2,1-1,-1 1,1 1,1 0,-1 1,2 0,-1 0,1 1,1 1,-1-1,2 1,0 1,0-1,1 1,0 0,1 0,1 1,0 0,0 0,1 0,1 0,0 0,1 1,1-1,0 0,0 1,1-1,1 0,0 0,1 1,1-2,0 1,1 0,0-1,0 0,2 0,-1 0,1-1,1 0,0-1,1 1,0-1,0-1,5 3,8 1,1-1,0 0,1-2,0-1,0-1,1-1,5 0,-3 0,3 1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4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842 91,'-8'-9,"-1"1,0 0,-1 1,1 0,-1 0,-1 1,1 0,-1 1,0 0,0 1,-1 0,1 1,-1 0,0 1,0 0,0 1,-5 0,-15-1,0 2,-1 1,1 1,0 2,0 1,0 2,1 1,-9 4,-2 4,1 3,0 0,2 3,-12 10,47-30,0 0,1 0,-1 1,1-1,-1 1,1 0,0 0,0 0,1 1,-1-1,1 0,-1 1,1 0,0 0,1 0,-1 0,0 0,1 0,0 0,0 0,1 0,-1 1,1-1,0 0,0 0,0 1,0-1,1 0,0 0,-1 1,2-1,-1 0,0 0,1 0,0 0,0-1,0 1,1 0,-1-1,1 1,-1-1,1 0,0 0,2 1,144 79,-57-38,-76-37,0 1,0 0,-1 1,0 1,-1 1,0 0,-1 0,0 1,-1 1,-1 0,0 1,-1 0,0 0,0 3,-7-14,0 1,0 0,0 0,-1 0,0 0,0 0,0 1,0-1,-1 0,0 1,0-1,0 1,-1 0,0-1,0 1,0 0,-1-1,0 1,0-1,0 1,-1-1,0 0,0 1,0-1,0 0,-1 0,0 0,0-1,0 1,-2 0,-18 17,-1-1,-1-2,-1 0,0-2,-1-1,-1-1,-1-1,0-2,-1 0,0-2,0-2,-1-1,0-1,-1-1,1-2,-1-1,-10-2,21-4,28-4,34-9,118-40,-126 44</inkml:trace>
  <inkml:trace contextRef="#ctx0" brushRef="#br0" timeOffset="249.008">1152 599,'-19'33,"-11"17,-1 3,1-1,4-5,8-7,11-9,12-5,10-7,2-7</inkml:trace>
  <inkml:trace contextRef="#ctx0" brushRef="#br0" timeOffset="504.412">1068 91,'19'29,"7"14,-2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2:54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34,'80'350,"-78"-346,-2 3,1-1,0 0,1 0,0 1,0-1,0-1,1 1,0 0,0-1,0 1,0-1,1 0,0 0,0 0,1 0,-1-1,1 0,0 0,0 0,1-1,-1 1,1-1,3 1,-3-6,0 0,-1-1,1 0,-1 0,1 0,-1-1,-1 0,1 0,0 0,-1-1,0 1,0-1,0 0,0 0,-1 0,0-1,0 1,-1-1,1 0,-1-1,5-6,18-33,-3-1,-2 0,-2-2,-2 0,5-32,-11 7,-10 63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3 916,'0'3,"-1"-1,1 1,0 0,-1-1,1 1,0-1,1 1,-1 0,0-1,1 1,0 0,-1-1,1 1,0-1,0 0,0 1,1-1,-1 0,1 0,-1 1,1-1,0 0,-1 0,1-1,0 1,0 0,1-1,-1 1,0-1,0 0,1 0,-1 1,1-2,-1 1,1 0,-1 0,1-1,-1 1,1-1,0 0,-1 0,1 0,0 0,-1-1,1 1,12-4,-1 0,0-1,0-1,0 0,-1-1,0 0,0-1,-1 0,0-1,0-1,-1 0,4-5,-8 9,-1 0,-1 0,1-1,-1 1,0-1,-1-1,1 1,-2-1,1 1,-1-1,0 0,0 0,-1-1,0 1,-1 0,0-1,0 1,-1-1,0 1,-1-9,0 15,-1-1,1 1,-1 0,1-1,-1 1,0 0,0 0,0 0,0 1,0-1,0 0,0 1,-1 0,1-1,0 1,-1 0,1 0,-1 0,0 0,1 1,-1-1,0 1,1 0,-1-1,0 1,1 0,-1 1,0-1,0 0,1 1,-3 0,-78 34,70-25,0 0,1 1,1 1,0 0,1 0,0 1,0 0,2 1,0 0,0 0,1 1,1 0,1 0,0 0,0 1,2 0,0 0,1 0,1 1,1-11,1 0,0 1,0-1,0 0,1 0,0 0,0 0,1-1,-1 1,1 0,1-1,-1 0,1 0,0 0,0 0,0-1,1 1,-1-1,1 0,0-1,0 1,1-1,-1 0,1 0,-1 0,1-1,0 0,0 0,0-1,5 1,8 2,0-2,0 0,0-1,0-1,1-1,-1 0,0-2,0 0,9-4,23-10,-1-2,-2-3,0-1,-1-3,-1-2,40-32,-85 59,196-139,-115 117,-107 23,15 0,0-1,-1 1,1 1,0 0,-1 0,1 1,0 0,0 1,0 0,1 1,-1 0,1 0,0 1,0 0,0 1,-5 4,9-5,1 0,-1 0,1 1,0-1,0 1,0 0,1 0,0 0,0 1,1-1,0 1,0 0,0-1,1 1,0 0,0 0,1 0,-1 0,2 0,-1 0,1 0,0 0,0-1,1 1,0 0,0-1,1 1,0-1,0 1,0-1,1 0,0-1,0 1,0-1,1 0,0 0,0 0,0 0,1-1,6 3,-1-1,1 0,1-1,-1 0,1-1,0-1,0 0,0 0,0-1,0-1,1 0,-1-1,0-1,1 0,-1-1,0 0,8-3,12-4,0-2,-1-1,0-2,-1-1,-1-1,8-7,153-111,-150 101,-2-3,-2-1,-1-1,-1-2,-3-1,21-37,-27 35,-3-1,-1-2,-2 0,-3-1,-1-1,-3-1,-2 0,-2 0,0-11,-8 51,0 4,-1 1,1-1,-1 1,1 0,-1-1,0 1,-1-1,1 1,-1-1,0 1,0 0,0-1,-1 1,1 0,-1 0,0 0,0 3,0 1,1 0,-1 0,1 0,-1 0,1 0,-1 1,1-1,-1 0,1 1,0-1,-1 1,1-1,-1 1,1 0,0 0,-1 0,1-1,0 1,0 0,0 1,0-1,0 0,0 0,0 0,0 1,0-1,1 0,-1 1,0-1,1 0,-1 1,1-1,0 1,-1-1,1 1,0-1,0 1,0-1,0 1,0-1,0 1,0 0,-54 391,44 53,39-126,-12-236,-7-111,-14-169,-2 168</inkml:trace>
  <inkml:trace contextRef="#ctx0" brushRef="#br0" timeOffset="248.262">1528 578,'14'-5,"10"-1,5-1,8 2,2 2,4 1,4 0,-1 2,2 0,-3 0,0 0,-2 1,-4-1,1 0,-6 5,-9 2</inkml:trace>
  <inkml:trace contextRef="#ctx0" brushRef="#br0" timeOffset="521.358">2430 635,'-17'21,"0"2,1 0,2 0,0 2,2 0,0 0,2 1,1 0,1 1,1 0,0 12,7-33,0-1,0 1,0-1,1 0,0 1,0-1,1 0,-1 0,1 0,0 0,1 0,-1 0,1 0,0-1,0 1,0-1,1 0,-1 0,1 0,0-1,0 1,1-1,-1 0,1 0,-1 0,1-1,0 1,0-1,0-1,0 1,0-1,1 1,-1-2,0 1,1 0,-1-1,0 0,1-1,-1 1,1-1,-1 0,0 0,0 0,0-1,1 0,6-3,0-1,-1 0,0-1,0 0,0 0,-1-1,0-1,-1 1,0-2,0 1,-1-1,0-1,-1 1,0-1,-1-1,0 1,-1-1,3-8,20-123,-28 137,0 0,0 0,0 0,0 0,-1 0,0 0,-1 0,1 1,-1-1,0 0,0 1,-1-1,0 1,0 0,0 0,0 0,-1 0,0 1,0-1,0 1,-1 0,-4-3,6 5,0 0,0 0,-1 1,1 0,-1 0,1 0,-1 0,1 0,-1 1,1-1,-1 1,0 0,1 0,-1 1,0-1,1 1,-1-1,1 1,-1 0,1 1,-3 0,-19 10</inkml:trace>
  <inkml:trace contextRef="#ctx0" brushRef="#br0" timeOffset="818.309">2910 1142,'7'-41,"-4"11,1 1,1 0,2 0,1 1,1 0,1 0,2 1,0 1,2 0,1 0,2 1,6-5,3 1,0 2,1 0,2 2,28-19,-56 44,1-2,1-1,-1 1,1 0,0 0,0 1,0-1,0 1,0-1,0 1,1 0,-1 0,0 1,0-1,1 0,-1 1,1 0,-1 0,0 0,1 0,2 1,6 7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92 173,'-15'30,"0"1,3 0,0 1,2 1,2 0,0 0,3 0,0 2,5-31,-1 0,1 0,0 0,0 0,0 0,1 0,-1 0,1 0,0 0,0 0,0 0,1 0,-1-1,1 1,0 0,0-1,0 0,1 1,-1-1,1 0,0 0,-1 0,2-1,-1 1,0-1,0 1,1-1,-1 0,1 0,0-1,-1 1,1-1,0 0,0 0,0 0,0 0,1-1,12 0,0-2,1 0,-1-1,0 0,-1-1,1-2,-1 1,0-2,0 0,0-1,-1 0,0-2,-1 1,0-2,-1 0,0 0,-1-2,0 1,-1-1,4-6,16-11,-31 29,1-1,-1 1,1 0,0 0,-1 0,1 0,0 0,0 0,-1 0,1 0,0 0,0 1,0-1,0 0,0 0,0 1,0-1,1 1,-1-1,0 1,0 0,0-1,1 1,-1 0,0 0,0-1,1 1,-1 0,0 0,0 1,1-1,-1 0,0 0,0 1,0-1,1 0,-1 1,0-1,0 1,0 0,0-1,0 1,0 0,0 0,0-1,0 1,0 0,0 0,-1 0,1 0,0 1,14 33,-13-27,0-1,1 0,0 0,0 0,1 0,0-1,0 0,1 1,-1-1,1-1,1 1,-1-1,1 0,0 0,0 0,1 0,1-2,-1 0,0 0,1-1,-1 0,1 0,-1 0,1-1,0 0,0-1,0 0,0 0,-1-1,1 0,0 0,0-1,-1 0,1 0,-1 0,0-1,0-1,0 1,0-1,2-2,10-5,-1-2,-1 0,0-2,-1 0,0 0,-1-1,10-16,-15 20,-1 0,0-1,-1 0,-1-1,0 0,0 0,-2 0,0-1,0 0,-2 0,0 0,1-13,-5 15,-3 7</inkml:trace>
  <inkml:trace contextRef="#ctx0" brushRef="#br0" timeOffset="565.274">1306 341,'24'-2,"0"-1,-1-1,1-1,-1-2,0 0,0-1,-1-1,0-1,-1-2,0 0,-1-1,0 0,-1-2,-1 0,15-17,-29 30,-1-1,0-1,0 1,0 0,-1-1,1 1,-1-1,0 0,0 0,0 1,0-2,-1 1,1 0,-1 0,0 0,0-1,-1 1,0 0,1-1,-1 1,-1 0,1-1,0 1,-1 0,0-1,0 1,-1 0,1 0,-1 0,0 0,0 0,0 0,0 1,-1-1,1 0,-1 1,0 0,0 0,0 0,-1 0,1 0,-1 1,0 0,-2-2,-1 2,0 0,-1 1,1 0,0 1,0-1,-1 1,1 1,0-1,-1 1,1 0,0 1,0 0,0 0,0 1,0-1,1 2,-1-1,1 1,0 0,0 0,0 0,0 1,1 0,0 0,-5 6,-1 1,0 1,1 1,1 0,0 0,1 1,0 0,1 0,1 1,0 0,-2 16,5-19,1 0,1 0,0 0,1 0,0 0,1 0,1 1,0-1,1-1,0 1,1 0,0-1,1 1,0-1,1-1,0 1,1-1,1 0,0 0,0-1,1 0,0-1,1 0,-1 0,2-1,0 0,0-1,6 3,-5-4,0-1,1-1,0 0,0-1,0 0,0-1,0-1,0 0,1 0,-1-2,0 1,1-2,0 0,16-4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4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429 74,'-5'-6,"0"0,0 0,-1 0,0 1,0 0,0 0,0 1,-1 0,0 0,0 0,0 1,0 0,-1 0,1 1,-1 0,0 0,0 1,1 0,-1 0,0 1,0 0,0 1,0-1,0 1,1 1,-1-1,0 2,1-1,-1 1,1 0,0 0,0 1,0 0,1 0,-1 1,1 0,0 0,-2 2,-4 2,-1 1,2 0,-1 1,2 0,-1 0,1 2,1-1,0 1,1 0,1 1,0 0,0 0,2 0,0 1,0 0,1 0,1 0,1 1,-1 14,2-11,0 0,1 1,1-1,1 0,1 0,1 0,0 0,4 8,-3-20,1-1,0 0,0 0,0 0,1-1,0 0,0 0,0 0,0-1,1 0,0-1,-1 0,1 0,1-1,-1 0,0 0,0 0,1-1,-1-1,1 0,-1 0,1 0,-1-1,3-1,25-3,-1-1,0-2,0-2,0-1,-1-1,-1-2,6-5,1 2,-1 0</inkml:trace>
  <inkml:trace contextRef="#ctx0" brushRef="#br0" timeOffset="401.335">1332 18,'-15'4,"-16"2,0 1,1 1,0 2,0 2,1 0,0 2,1 1,1 1,1 2,0 0,1 2,1 1,-21 23,41-38,-10 9,2 1,0 0,1 1,1 1,0 0,2 0,0 1,-3 9,11-23,0-1,0 1,1-1,-1 0,1 1,0-1,0 0,0 1,1-1,0 0,-1 0,1 0,1 0,-1-1,1 1,-1 0,1-1,0 0,0 0,1 0,-1 0,0 0,1-1,0 1,0-1,0 0,0 0,0 0,0-1,0 1,0-1,1 0,-1-1,0 1,1-1,-1 1,1-1,-1-1,1 1,-1-1,0 1,1-1,-1 0,3-2,19-4,-1-2,0-1,-1-1,0-1,0-1,-1-1,-1 0,-1-2,7-7,321-284,-335 298,-13 16,-16 28,10-25,0 2,1-1,0 1,1 0,0 0,0 1,2-1,-1 0,2 1,-1-1,2 1,0 0,4 12</inkml:trace>
  <inkml:trace contextRef="#ctx0" brushRef="#br0" timeOffset="885.619">1896 384,'145'-213,"-145"211,1 0,0 0,0 0,0 1,0-1,0 0,0 1,0-1,1 0,-1 1,1 0,-1-1,1 1,-1 0,1 0,0 0,-1 0,1 0,0 0,0 0,0 0,0 1,0-1,0 1,0 0,0-1,0 1,0 0,0 0,0 0,0 1,0-1,0 0,0 1,0-1,-1 1,1 0,0-1,0 1,0 0,-1 0,1 0,0 1,-1-1,1 0,-1 1,1-1,-1 0,0 1,1 0,29 104,-10-19,-19-81,1 0,0-1,0 1,0-1,1 0,-1 1,1-2,0 1,1 0,-1-1,1 0,0 0,0 0,1-1,-1 0,1 0,-1 0,1 0,0-1,0 0,0 0,0-1,0 0,1 0,-1 0,0-1,0 0,1 0,6 0,0-1,-1 0,1-1,0 0,0-1,-1-1,0 0,0 0,0-1,0-1,-1 0,0 0,0-2,0 1,-1-1,7-7,9-10,-1-2,-1 0,-1-2,-2-1,5-8,76-134,-92 158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 1,'-11'17,"-52"325,60-172,4-165,0 1,0-1,0 1,0-1,1 1,0-1,0 0,0 0,1 0,0 0,0 0,0-1,0 1,1-1,0 0,0 0,0 0,0-1,1 1,-1-1,1 0,0 0,0 0,0-1,0 0,0 0,1 0,3 0,1-3,0-1,0 1,-1-2,1 0,-1 0,1 0,-1-1,0-1,0 0,-1 0,0 0,0-1,0 0,0-1,-1 0,0 0,-1 0,1-1,-1 0,-1-1,101-138,-105 145,0-1,-1 1,2 0,-1-1,0 1,0 0,1 0,-1 0,1 0,0 0,-1 0,1 1,0-1,0 0,0 1,0 0,0-1,1 1,-1 0,0 0,1 0,-1 0,1 1,-1-1,0 1,1-1,-1 1,1 0,0 0,-1 0,1 0,-1 1,1-1,-1 1,0-1,1 1,-1 0,1 0,-1 0,0 0,0 0,0 1,1-1,-1 1,0-1,-1 1,1 0,0 0,0-1,0 3,3 5,0 0,1 0,0-1,0 0,1 0,-1 0,2-1,-1 0,1-1,0 1,1-2,-1 1,1-1,0 0,1-1,-1 0,1 0,0-1,0-1,0 0,0 0,0-1,0 0,0 0,1-1,-1-1,6 0,0-7,-1 0,0 0,0-2,0 0,-1 0,-1-1,0-1,0 0,-1-1,-1-1,0 0,-1 0,0-1,1-3,-2 2,-1 0,0 0,-1 0,0-1,-2 0,0 0,0-1,-2 1,0-1,-1 0,-1-13,-1 22,-1 6,1 1,-1-1,1 1,0-1,0 1,0-1,0 0,0 1,1-1,-1 1,1-1,-1 1,1-1,0 1,0 0,0-1,0 1,1 0,-1 0,1 0,-1 0,1 0,0 0,-1 0,3-1,6 3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6.9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30 710,'-8'-28,"1"-1,2-1,1 1,1-1,1 1,2-1,1 0,1 0,1 1,2 0,1-1,2 2,0-1,2 1,1 0,2 1,5-8,-9 16,-5 8,-1 1,2 0,0-1,0 2,1-1,0 1,0-1,1 2,1-1,-1 1,1 0,1 1,-1 0,1 0,1 1,-1 0,1 0,3 0,7 2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0,'-5'39,"-1"17,0 4,1-4,7-11,7-13,2-12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3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23,'-5'-10,"-2"-3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7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1,'-28'539,"29"-489,2 1,3-1,1 0,3 0,2-1,9 19,-11-17,-11-34</inkml:trace>
  <inkml:trace contextRef="#ctx0" brushRef="#br0" timeOffset="418.205">0 622,'298'72,"-111"-41,-142-25,1-2,0-2,0-2,23-4,-61 4,1-1,0 0,0-1,-1 0,1-1,-1 0,0 0,0 0,0-1,0-1,0 1,-1-1,0 0,0-1,0 0,-1 0,0 0,0-1,-1 0,1 0,-2 0,1-1,-1 0,0 1,0-2,-1 1,0 0,-1-1,0 1,0-1,-1 0,0 1,0-1,-1 0,-1-8,1 13,-1 1,0 0,0-1,0 1,-1 0,1 0,-1 0,1 0,-1 0,0 0,0 1,-1-1,1 1,-1-1,1 1,-1 0,1 0,-1 0,0 0,0 0,0 1,0-1,-1 1,1 0,0 0,0 0,-1 0,1 1,-1-1,1 1,0 0,-1 0,1 0,-1 1,1-1,0 1,-1 0,0 0,-6 1,0 0,1 1,-1 0,1 1,-1 0,1 0,1 1,-1 0,0 1,1 0,0 0,-5 7,2 0,1 1,1 0,0 0,1 1,0 1,1-1,1 1,0 0,2 1,0-1,0 1,2 0,0 0,1 0,0 0,2 0,1 15,0-18,0-1,1 1,0-1,1 0,0 0,1 0,1-1,0 1,0-1,1-1,1 1,0-1,1 0,0-1,0 0,1-1,0 0,1 0,0-1,1 0,-1-1,1-1,9 4,1 0,0 0,1-2,0-1,1 0,0-2,22 2,-22-5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30,'481'0,"-322"-28,-148 27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1,'39'4,"16"3,5-1,-3-1,-7-2,-7-1,-6-1,-4 0,-4-1,-6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0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1,'4'58,"2"0,2 0,11 35,0 5,78 411,-93-492,-1-5,-1 0,1-1,1 0,0 1,0-1,2-1,-1 1,1-1,5 6,-11-15,1 0,0-1,-1 1,1 0,0-1,-1 1,1-1,0 0,0 1,-1-1,1 1,0-1,0 0,0 0,0 0,0 1,-1-1,1 0,0 0,0 0,0 0,0 0,0 0,0-1,-1 1,1 0,0 0,0-1,0 1,0 0,-1-1,1 1,0-1,0 1,-1-1,1 1,0-1,-1 0,1 1,-1-1,1 0,-1 1,1-1,-1 0,1 0,-1 1,0-1,1 0,-1 0,0 0,0 0,0 0,1 0,16-53,-16 48,116-474,-43 188,-59 244,-13 49,-1 0,0 0,0 0,0 0,1 0,-1 0,0 0,0 0,0 1,-1-1,1 0,0 0,0 1,-1-1,1 1,-1-1,1 1,-1-1,0 1,1-1,-1 1,0-1,0 1,0-1,0 1,0-1,-1 1,1-1,0 1,-1 0,2 22</inkml:trace>
  <inkml:trace contextRef="#ctx0" brushRef="#br0" timeOffset="3894.356">762 706,'-10'1,"1"0,-1 1,1 0,-1 1,1 0,0 0,0 1,0 0,1 1,-1-1,1 2,0-1,1 1,-1 1,1-1,0 1,1 0,0 1,0 0,0 0,1 0,0 0,1 1,0 0,0 0,1 0,0 0,0 1,7 112,-3-118,0 0,0 0,0 0,1 0,0 0,0-1,0 1,0-1,0 1,1-1,-1 0,1 0,0 0,0 0,0 0,1-1,-1 1,0-1,1 0,0 0,-1 0,1-1,0 1,0-1,0 0,0 0,3 0,3 0,1-1,-1-1,1 1,-1-2,0 0,0 0,1 0,-1-1,-1-1,1 0,0 0,-1-1,0 0,0-1,-1 1,1-2,-1 1,-1-1,1-1,-1 1,0-1,-1-1,0 1,0-1,-1 0,0 0,-1 0,0-1,0 0,-1 0,0 0,-1 0,0 0,0 0,-1-8,-1 13,1 1,-2-1,1 1,0 0,-1-1,0 1,0 0,0-1,-1 1,1 0,-1 0,0 0,0 0,0 0,-1 1,1-1,-1 0,0 1,0 0,0 0,-1 0,1 0,-1 1,0-1,1 1,-1 0,0 0,0 0,0 0,-1 1,1 0,-4-1,1 0,0 1,0 0,-1 0,1 1,0 0,0 0,0 1,0 0,0 0,0 0,0 1,0 0,0 1,0 0,1 0,-1 0,1 0,0 1,0 0,-1 2,-11 11,2-3</inkml:trace>
  <inkml:trace contextRef="#ctx0" brushRef="#br0" timeOffset="4359.972">1439 678,'-5'2,"1"0,-1 1,1-1,-1 1,1 0,0 0,0 0,0 1,1 0,-1-1,1 1,0 0,0 1,-2 2,0 0,-118 183,61-88,50-84</inkml:trace>
  <inkml:trace contextRef="#ctx0" brushRef="#br0" timeOffset="4629.711">1129 650,'30'39,"1"-1,2-1,2-1,6 2,80 78,-89-92,-15-16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6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0,'53'82,"-34"-33,-2 1,-2 0,-3 0,-1 2,-3-1,-3 1,-1 6,6 31,-3-27,-2 2,4-1,2-1,2 0,4 0,3 1,-20-62,0-1,0 1,0 0,0 0,0-1,0 1,0 0,0 0,0-1,1 1,-1 0,0-1,0 1,1 0,-1-1,1 1,-1 0,0-1,1 1,-1-1,1 1,0-1,-1 1,1-1,-1 1,1-1,0 0,-1 1,1-1,0 0,-1 1,1-1,0 0,0 0,-1 0,1 0,0 0,-1 0,1 0,0 0,0 0,-1 0,1 0,0 0,0 0,-1-1,1 1,0 0,-1 0,1-1,0 1,-1-1,1 1,0-1,-1 1,1-1,-1 1,1-1,-1 1,23-43,48-268,9-34,-66 185,-16 201,1-18</inkml:trace>
  <inkml:trace contextRef="#ctx0" brushRef="#br0" timeOffset="342.039">678 762,'-7'26,"1"-12,1 0,0 0,1 0,1 0,0 1,1 0,1-1,0 1,1 0,0 0,1 0,1-1,1 1,0-1,4 12,-6-23,1 0,0 0,0 0,0 0,0 0,0-1,1 1,-1-1,1 0,0 0,0 0,0 0,-1 0,2 0,-1-1,0 1,0-1,0 0,1 0,-1 0,1-1,-1 1,0-1,1 0,-1 0,1 0,-1 0,1 0,-1-1,0 0,1 0,-1 0,0 0,1 0,2-2,104-67,-105 68,0-1,-1 0,1 0,-1 0,1-1,-1 0,0 0,-1 0,1 0,-1 0,1-1,-1 1,0-1,-1 0,0 0,1 0,-1 0,-1-1,1 1,-1 0,0-1,0 1,-1-1,1 0,-1 1,-1-1,1 1,-1-1,0 1,0-1,0 1,-1 0,0 0,0-1,0 1,-2-3,-4 0,0 1,-1 0,1 0,-1 0,-1 1,1 1,-1 0,0 0,0 1,-1 0,1 0,-1 1,0 1,1 0,-1 1,0-1,0 2,-4 0,6 1,0 0,0 1,0 0,1 0,-1 1,1 0,0 1,0-1,0 2,0-1,1 1,0 0,-6 5,-11 11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1,'-26'10,"0"2,2 0,-1 1,2 2,-1 1,2 0,0 2,2 0,0 1,0 2,-2 4,13-10,1 1,0 0,1 0,1 0,0 1,1 0,1 0,1 0,0 1,1-1,1 1,1-1,0 1,2-1,0 1,0-1,5 14,-6-20,1-1,1 1,-1 0,2-1,-1 1,2-1,-1 0,1 0,1-1,0 1,0-1,1 0,0-1,0 0,1 0,0 0,0-1,1 0,0-1,0 0,1-1,0 1,0-2,0 1,0-2,1 1,-1-1,10 1,-8-4,-1 0,1 0,0-2,0 1,-1-1,1-1,-1 0,0-1,0 0,0 0,0-1,-1-1,1 0,-2 0,6-5,19-10,-5 4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0,'-38'29,"1"0,1 3,2 0,1 3,2 0,1 2,2 2,2 0,-9 19,31-52,-1 0,1 1,0 0,1 0,-1 0,1 0,1 1,0-1,0 1,0 0,1-1,0 1,0 0,1 0,0 0,0 0,1-1,0 1,1 0,-1-1,2 1,-1 0,1-1,0 0,0 0,1 0,0 0,0-1,1 1,0-1,0 0,3 3,-1-5,0 0,1 0,-1-1,1 1,-1-2,1 1,0-1,0-1,0 1,0-1,0-1,1 1,-1-1,0-1,0 0,0 0,0 0,0-1,0 0,0-1,0 0,-1 0,1 0,-1-1,0 0,0-1,-1 1,2-2,8-4,-1-1,0 0,0-1,-1-1,-1 0,0-1,-1 0,0-1,-1-1,-1 1,-1-2,0 1,-1-1,0-1,-2 0,0 1,-1-2,-1 1,0-4,-2 16,-1 0,0-1,0 1,-1 0,0 0,0 0,0-1,-1 1,0 0,0 0,0 0,-1 0,0 0,0 0,-1 0,0 1,0-1,0 1,0 0,-1 0,0 0,0 0,0 1,-1-1,1 1,-1 0,0 1,0-1,0 1,-1 0,1 0,-3 0,-3 0,0 2,0-1,-1 1,1 1,0 0,-1 1,1 0,0 0,-1 2,1-1,0 1,1 1,-1 0,1 0,-1 1,1 1,-11 4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2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2,'-15'-1,"0"0,0 1,-1 1,1 0,0 1,0 0,1 2,-1-1,0 2,1 0,0 1,0 0,1 1,0 0,0 1,0 1,1 0,0 1,1 0,-3 4,12-11,1 0,-1 0,0 0,1 0,0 0,0 1,0-1,0 0,0 1,1-1,-1 1,1-1,0 0,0 1,0-1,1 1,-1-1,1 1,0-1,0 0,0 1,0-1,1 0,-1 0,1 0,0 0,0 0,0 0,0-1,0 1,1-1,-1 1,1-1,-1 0,1 0,0 0,0 0,0 0,0-1,0 1,2-1,66 30,54 34,-123-64,0 0,-1 1,1-1,0 1,-1-1,1 1,-1 0,1 0,-1-1,0 1,0 0,0 0,0 0,0 0,0 0,-1 1,1-1,0 0,-1 0,0 0,0 1,0-1,0 0,0 0,0 1,0-1,-1 0,1 0,-1 0,1 0,-1 0,0 1,0-1,0 0,0-1,0 1,-1 0,1 0,0 0,-1-1,-1 2,-81 52,54-44,0-1,-1-2,0-1,-1-1,1-2,-19 0,25-4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680 0,'-121'111,"96"-83,1 1,-1-1,-2-1,0-1,-2-1,0-1,-2-2,0-1,-2-2,0-1,-25 9,-78 17,134-44,0 0,0 0,0-1,0 1,0 0,0 0,0-1,0 0,0 1,0-1,0 0,0 0,1 0,-1 0,0 0,1 0,-1 0,1-1,-1 1,1-1,-1 1,1-1,0 1,0-1,0 0,0 1,0-1,0 0,0 0,1 0,-1 0,1 0,-1 0,1 0,0 0,0 0,0 0,0-2,10-79,-1 64,1 0,0 1,2 1,0 0,1 0,0 1,1 1,1 0,1 1,0 1,7-4,9-11,-29 25,0 1,1-1,-1 1,0-1,1 1,-1 0,1 0,-1 1,1-1,0 1,0 0,0 0,0 0,0 0,0 1,0-1,0 1,0 0,0 0,0 1,0-1,0 1,0 0,0 0,0 0,0 1,0-1,-1 1,1 0,-1 0,1 0,-1 1,0-1,0 1,0 0,0 0,0 0,-1 0,2 2,95 157,-77-130,-10-13,0 0,1-1,0-1,2 0,0-1,1-1,0 0,1-1,6 3,0-6</inkml:trace>
  <inkml:trace contextRef="#ctx0" brushRef="#br0" timeOffset="319.449">934 367,'-2'7,"0"1,0-1,1 1,0-1,0 1,1-1,0 1,0 0,1-1,0 1,0-1,1 1,0-1,0 0,0 0,1 0,0 0,1 0,0 0,0-1,0 0,1 0,0 0,0 0,0-1,4 4,-2-9,-1 1,1-1,-1 0,0-1,1 0,-1 0,1 0,-1 0,0-1,0 0,0-1,0 1,0-1,0 0,-1-1,0 1,1-1,-1 0,0-1,-1 1,1-1,-1 0,3-4,-3 6,-1 0,1 0,-1 0,1 0,-1-1,0 1,-1-1,1 0,-1 0,1 0,-1 0,0 0,-1 0,1-1,-1 1,0-1,0 1,0-1,0 1,-1-1,0 0,0 1,0-1,-1 1,1-1,-1 0,0 1,-1-1,1 1,-1 0,0-1,0 1,0 0,0 0,-1 0,1 1,-1-1,0 0,-1 1,1 0,-1-1,-2 1,-1 1,0-1,1 1,-1 0,0 1,0 0,-1 0,1 0,0 1,0 0,0 0,0 1,0 0,0 0,0 1,0 0,0 0,0 1,1-1,-1 1,1 1,0-1,0 1,-3 2,-16 12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675 565,'-16'-5,"-1"1,0 0,-1 1,1 1,0 1,-1 1,1 0,-1 1,1 1,0 0,0 1,-1 2,-208 69,108-18,119-56,-1 0,1 0,0 1,-1-1,1 0,0 1,-1-1,1 0,-1 1,1-1,-1 1,1-1,-1 1,1-1,-1 1,1-1,-1 1,1 0,-1-1,0 1,0-1,1 1,-1 0,0-1,0 1,0 0,1 0,-1-1,0 1,0 0,0-1,0 1,0 0,-1 0,1-1,0 1,0 0,0-1,-1 1,1 0,0-1,0 1,-1-1,1 1,-1 0,1-1,-1 1,1-1,-1 1,1-1,-1 1,1-1,-1 0,1 1,-1-1,0 0,1 1,-1-1,0 0,1 0,-1 1,0-1,1 0,-1 0,0 0,0 0,57 13,112 0,-153-10,-13-3,0-1,1 1,-1 0,0 0,1 0,-1 0,0 0,1 1,-1-1,0 1,0-1,1 1,-1 0,0 0,0 0,0 0,0 0,0 1,0-1,0 0,-1 1,1-1,0 1,-1 0,1 0,-1 0,0 0,1 0,-1 0,0 0,0 0,0 0,-1 0,1 0,-1 1,1-1,-1 0,1 1,-1-1,0 0,0 0,-1 3,-7 7,0 1,-1-2,0 1,-1-1,-1-1,0 1,0-2,-1 0,-9 6,9-6,-6 5,-12 7,0 1,1 2,2 1,0 1,2 1,1 1,1 2,-5 10,25-37,1 0,-1 1,1-1,0 1,0-1,1 1,-1 0,1-1,0 1,0 0,0 0,0 0,1 0,-1 0,1 0,0 0,1 0,-1 0,0 0,1 0,0 0,0 0,0-1,1 1,-1 0,1-1,0 1,0-1,0 1,0-1,1 0,0 0,-1 0,1 0,1 1,10 2,1 0,0 0,0-1,0-1,1-1,-1 0,1-1,0-1,0 0,0-1,0-1,-1 0,1-1,0-1,-1 0,3-1,-14 4,1 0,-1 0,0-1,0 1,0-1,0 0,0-1,0 1,0-1,0 1,0-1,0 0,-1 0,1-1,-1 1,0-1,1 0,-1 0,0 0,-1 0,1 0,-1-1,1 1,-1-1,0 0,0 1,-1-1,1 0,0-3,1-14</inkml:trace>
  <inkml:trace contextRef="#ctx0" brushRef="#br0" timeOffset="401.671">393 1,'-7'28,"1"1,2 0,1 1,1-1,2 0,1 1,2 13,2 55,-5-1,-4 1,-4-1,-4 0,-17 57,-14 122,9 141,7-158,10-188,19-61,2-14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31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129 368,'-14'33,"-6"17,-3-1,2-4,5-4,4-5,5-4,-1-7,0-8</inkml:trace>
  <inkml:trace contextRef="#ctx0" brushRef="#br0" timeOffset="531.252">354 706,'160'-343,"-149"323,-9 15,0-1,1 1,-1 0,1 0,0 0,1 0,-1 1,1-1,0 1,0 0,1 0,-1 1,1-1,4-2,-8 7,1 0,0-1,0 1,-1 0,1 0,0 0,-1 0,1 1,-1-1,1 0,-1 1,0-1,0 1,1-1,-1 1,0-1,0 1,-1 0,1 0,0-1,0 1,-1 0,1 0,-1 0,0 0,0 0,1 0,-1 0,0-1,-1 1,1 0,0 0,0 0,-1 2,1-2,-1 56,0-47,0 0,1 0,0 0,0 0,1 0,1-1,0 1,0 0,1 0,1-1,-1 0,4 5,-6-13,1 0,-1 0,1 1,0-1,0 0,-1-1,2 1,-1 0,0 0,0-1,0 0,1 1,-1-1,1 0,-1 0,1 0,-1 0,1-1,0 1,-1-1,1 1,0-1,0 0,-1 0,1-1,0 1,-1 0,1-1,0 1,-1-1,1 0,-1 0,1 0,-1 0,1-1,1 0,77-67,-48 22,-1-1,-2-2,13-33,-42 80,3-2,0-1,-1 1,0-1,0 0,-1 0,0 0,0-1,0 1,-1 0,0-1,0 1,0-1,-1 1,0-1,0 1,-1-1,0 1,0-2,-5 2</inkml:trace>
  <inkml:trace contextRef="#ctx0" brushRef="#br0" timeOffset="1138.499">1766 1,'-123'208,"90"-161,-2-2,-3 0,-1-3,-2-1,-18 12,52-45,1-2,-1 1,-1-1,1 0,-1 0,0 0,0-2,0 1,-1-1,0 0,0 0,0-1,0 0,0-1,-1 0,1-1,-1 0,0 0,1-1,-1 0,1-1,-1 0,-6-2,13 2,0-1,0 0,0 0,1 0,-1-1,1 1,-1-1,1 1,0-1,0 0,0 0,0 0,1 0,-1 0,1 0,-1 0,1-1,0 1,1 0,-1-1,1 1,-1-1,1 1,0-1,0 1,0-1,1 1,-1-1,1 0,30-101,-30 100,6-13,1-1,0 1,1 0,1 1,1 0,0 0,1 1,1 1,1 0,12-10,-24 23,0 1,0-1,1 1,-1-1,0 1,1 0,-1 0,1 0,0 0,-1 1,1-1,-1 1,1 0,0-1,0 1,-1 0,1 1,0-1,-1 0,1 1,0 0,-1-1,1 1,-1 0,1 0,-1 0,0 1,1-1,-1 1,0-1,0 1,0 0,0 0,0 0,0 0,0 1,55 86,-56-87,13 30,2-1,1-1,2 0,0-1,2-1,2-1,0-1,2-1,0-1,2-1,35 15,-49-36</inkml:trace>
  <inkml:trace contextRef="#ctx0" brushRef="#br0" timeOffset="1433.49">1935 509,'-6'9,"0"1,0 1,1-1,0 1,1 0,0 0,1 0,0 0,1 1,0-1,1 1,0-1,1 1,0 0,1-1,0 1,1 0,1-1,0 2,-2-11,0 0,1 0,-1 0,0 0,1-1,0 1,-1 0,1-1,0 1,0-1,0 0,0 0,0 0,0 0,0 0,0 0,1 0,-1-1,0 1,1-1,-1 1,0-1,0 0,1 0,-1 0,0 0,1-1,-1 1,0-1,1 1,-1-1,0 0,0 0,1 0,69-44,-66 41,-1 0,0-1,0 1,0-1,-1 0,1-1,-1 1,-1-1,1 1,-1-1,0-1,0 1,0 0,-1 0,0-1,-1 0,1 1,-1-1,-1 0,1 1,-1-1,0 0,0 0,-1 1,0-1,-1 0,1 1,-1-1,0 1,-1-1,-1-2,0 5,-1 0,-1 0,1 0,-1 1,1 0,-1 0,0 0,0 0,0 1,-1 0,1 1,0-1,-1 1,1 1,-1-1,1 1,-1 0,0 0,-3 1,-16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91,'-14'49,"2"1,2 1,2-1,3 2,2-1,2 0,2 1,3-1,2 0,5 16,59 178,-70-243,0 0,1 0,-1 0,1 0,-1 1,1-1,0 0,-1 0,1 0,0 0,0 0,1 0,-1-1,0 1,1 0,-1 0,1-1,-1 1,1-1,0 0,0 1,-1-1,1 0,0 0,0 0,0 0,0 0,1-1,-1 1,0-1,0 1,0-1,0 0,1 0,-1 0,0 0,0 0,1 0,-1-1,0 1,0-1,0 1,0-1,0 0,0 0,0 0,2-1,6-11,1 0,-2 0,0-1,0 0,-1-1,-1 0,-1-1,0 1,-1-1,0 0,-1-2,10-26,177-472,-83 314,-93 190,-12 17</inkml:trace>
  <inkml:trace contextRef="#ctx0" brushRef="#br0" timeOffset="331.727">590 797,'-2'5,"0"0,0 1,1-1,0 1,0-1,0 1,1 0,0-1,0 1,0-1,1 1,0-1,0 1,0-1,1 1,0-1,0 0,0 0,1 0,-1 0,1 0,0 0,1-1,-1 1,1-1,0 0,0 0,0-1,1 1,-1-1,1 0,0 0,0 0,0-1,0 1,4 0,0-2,0 0,0-1,-1 0,1 0,0-1,0 0,-1-1,1 0,-1 0,1-1,-1 0,0 0,0-1,0 0,-1-1,1 0,-1 0,0 0,-1-1,1 0,-1 0,0-1,0 1,-1-1,0-1,0 1,-1-1,0 1,0-1,-1-1,0 1,-1 0,1-1,-2 1,1-1,-1 0,0-6,-3 11,0-1,-1 1,1-1,-1 1,0 0,0 0,-1 0,1 0,-1 1,0-1,1 1,-2 0,1 0,0 1,0-1,-1 1,0 0,1 0,-1 0,0 1,0 0,0 0,0 0,0 0,0 1,0 0,0 0,0 0,0 1,0-1,0 1,0 0,-1 1,0-2,-25 1</inkml:trace>
  <inkml:trace contextRef="#ctx0" brushRef="#br0" timeOffset="1313.159">1323 345,'59'-61,"-90"69,21-3,-14 6,0 0,1 2,0 1,1 1,0 0,1 2,1 0,-13 16,31-30,-1 1,1-1,-1 1,1 0,1 0,-1 0,0 0,1 0,0 0,0 0,0 0,0 0,1 1,0-1,-1 0,2 1,-1-1,0 0,1 0,0 1,0-1,0 0,1 0,-1 0,1 0,0 0,0 0,0-1,0 1,1-1,0 1,0-1,0 0,0 0,0 0,0-1,1 1,-1-1,1 0,2 1,206 83,-208-83,-2 0,1 0,0 0,-1 0,1 1,-1-1,0 1,0 0,0-1,-1 1,1 0,-1 0,0 0,0 0,-1 0,1 1,-1-1,0 0,0 0,0 0,0 0,-1 1,0-1,0 0,0 0,0 0,0 0,-1-1,0 1,0 0,0-1,0 1,-1-1,1 1,-1-1,0 0,0 0,0 0,0-1,0 1,-1-1,1 0,-1 0,-1 1,-20 14,-1 0,0-2,-1-1,0-1,-1-1,0-2,-10 2,38-12,0-1,0 1,0 0,0-1,0 1,0-1,0 1,0-1,0 1,0-1,0 1,0-1,0 1,0-1,0 1,0-1,0 1,0-1,-1 1,1-1,0 1,0 0,-1-1,1 1,0-1,-1 1,1 0,0-1,-1 1,1 0,-1 0,1-1,0 1,-1 0,1 0,-1-1,1 1,-1 0,1 0,-1 0,1 0,-1 0,1 0,-1 0,1 0,-1 0,1 0,0 0,-1 0,1 0,-1 0,1 0,-1 0,1 1,-1-1,1 0,-1 0,1 1,0-1,-1 0,1 0,-1 1,1-1,0 0,-1 1,1-1,11-9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27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1 170,'26'255,"28"119,-26-237,-28-138,1 1,-1-1,1 1,-1-1,0 1,1 0,-1-1,1 1,-1 0,1-1,-1 1,1 0,0-1,-1 1,1 0,-1 0,1 0,-1 0,1 0,0 0,-1 0,1 0,-1 0,1 0,0 0,-1 0,1 0,-1 0,1 0,0 0,-1 1,1-1,-1 0,1 0,-1 1,1-1,-1 1,1-1,-1 0,1 1,-1-1,0 1,1-1,-1 1,0-1,1 1,-1-1,0 1,0-1,1 1,-1-1,0 1,0 0,0-1,0 1,0-1,0 1,0 0,0-1,0 1,0-1,0 1,0 0,0-1,0 1,17-48,76-327,21 9,-73 205,-41 159</inkml:trace>
  <inkml:trace contextRef="#ctx0" brushRef="#br0" timeOffset="355.751">565 707,'-4'9,"1"1,0 0,0 0,1 1,1-1,0 0,0 1,1-1,0 1,0-1,1 1,1-1,0 0,0 1,1-1,1-1,-1 1,2 1,-4-9,0-1,0 1,0-1,0 0,0 1,1-1,-1 0,0 0,1 0,-1 0,0 0,1 0,0 0,-1 0,1 0,-1-1,1 1,0-1,-1 1,1-1,0 0,0 1,-1-1,1 0,0 0,0 0,-1-1,1 1,0 0,0-1,-1 1,1-1,0 1,-1-1,1 0,-1 0,2-1,50-46,-47 41,-1 4,-1 0,1-1,-1 0,0 0,-1 0,1 0,-1-1,1 1,-1-1,-1 0,1 0,-1 0,0 0,0-1,0 1,-1 0,1-1,-2 1,1-1,0 0,-1 1,0-1,-1 1,1-1,-1 1,0-1,0 1,-1-1,1 1,-1 0,0-1,-1 1,1 0,-1 1,0-1,-1 0,1 1,-3-3,1 3,-1 0,1 1,-1 0,0 0,0 1,0-1,0 1,0 0,0 1,-1 0,1 0,-1 0,1 1,0-1,-1 2,1-1,-1 1,1 0,0 0,-1 1,1-1,0 2,0-1,0 1,0-1,1 2,-1-1,1 1,0-1,0 1,0 1,0-1,1 1,-4 4,-5 7</inkml:trace>
  <inkml:trace contextRef="#ctx0" brushRef="#br0" timeOffset="1084.311">1045 622,'-9'11,"1"-1,0 1,1 1,0-1,1 1,0 0,1 1,0 0,1-1,0 1,1 1,1-1,0 0,0 8,2-18,0-1,1 0,-1 0,0 1,1-1,-1 0,1 0,0 0,-1 0,1 0,0 0,0 0,1 0,-1 0,0 0,1 0,-1 0,1-1,-1 1,1-1,0 1,-1-1,1 0,0 0,0 0,0 0,0 0,0 0,1 0,-1 0,0-1,0 1,0-1,1 0,-1 0,0 0,0 0,1 0,-1 0,0 0,0-1,1 1,-1-1,0 0,0 0,0 0,0 0,0 0,0 0,0 0,0 0,-1-1,1 1,0-1,-1 0,1 1,-1-1,2-1,105-151,-107 152,0 0,1 0,-1 1,1-1,-1 0,1 1,0-1,0 1,0 0,0-1,0 1,0 0,0 0,0 0,0 1,0-1,0 0,1 1,-1 0,0-1,1 1,-1 0,0 0,0 0,1 0,-1 1,0-1,0 1,1-1,-1 1,0 0,0 0,0 0,0 0,0 0,0 0,0 1,0-1,0 1,-1-1,1 1,-1-1,1 1,-1 0,0 0,1 0,-1 0,0 0,0 0,0 0,-1 0,1 1,0-1,3 21,-1 0,-1 0,-1 0,-1 0,-1 0,-1 7,-1 35,1-23,-2 1,-1-1,-2-1,-2 1,-2-1,-2-1,-1 0,-2-1,-2 0,-2-1,-1-2,-10 12,-20-1,49-47,1 1,0 0,-1 0,1-1,-1 1,1-1,-1 0,1 1,-1-1,1 0,-1 0,1 0,-1 0,1 0,-1 0,0 0,1 0,-1-1,1 1,-1 0,1-1,0 0,-1 1,1-1,-1 0,1 0,0 0,0 1,0-1,-1-1,1 1,0 0,0 0,0 0,0 0,1-1,-1 1,0-1,1 1,-1 0,0-1,1 0,-2-8,1-1,0 0,0 0,2 0,-1 1,1-1,1 0,0 0,0 1,1-1,0 1,1 0,1-1,23-69,4 1,3 2,31-47,-50 95,-3 4</inkml:trace>
  <inkml:trace contextRef="#ctx0" brushRef="#br0" timeOffset="1451.158">1524 424,'29'-5,"14"-1,10 0,0 1,-4-3,-1 0,-3 1,-5 1,-4 3,-4-4,-2 0,-2 0,0 2,-6 7,-6 7,-6 3</inkml:trace>
  <inkml:trace contextRef="#ctx0" brushRef="#br0" timeOffset="1688.36">1666 622,'24'10,"12"3,11-6,1-4,-3-2,-3-1,-5-2,-4-4,-2-1,-7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3:43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6493 1352,'33'0,"21"0,6 0,-2 0,-7 0,-1 0,-6 0,-5 0,-4 0,-3 0,2 0,0 4,0 3,-2-1,-1-2,-6 0</inkml:trace>
  <inkml:trace contextRef="#ctx0" brushRef="#br0" timeOffset="1">7762 1436,'33'5,"17"1,-1 0</inkml:trace>
  <inkml:trace contextRef="#ctx0" brushRef="#br0" timeOffset="-4707.054">1 985,'1'377,"25"-170,4 87,-1 100,-3-129,4 42,-31 194,29-305,-16-27,-8-155,-1 0,-1 1,0-1,-1 0,0 1,-1-1,-1 1,0-1,-1 0,-1 1,0-4,1 0,0-1,1 1,0 0,0 0,1-1,0 1,1 0,1 0,0 0,1 5,61 255,-48-16,8-91,-23-160,0-1,0 1,1 0,0-1,0 0,0 1,0-1,0 0,1 0,-1 0,1 0,0-1,0 1,0-1,0 1,0-1,1 0,-1 0,1-1,-1 1,1-1,0 0,0 1,-1-2,1 1,0 0,0-1,0 0,114-7,330-76,-141 36,-184 37,1 6,37 7,-11-1,103-13,54-24,-71 12,-11 5,-28-8,1 15,-150 3,-1 3,2 1,-1 3,18 3,88-4,56-26,129-1,-2 29,-162-26,-80 25,88-10,27-4,-83 12,71-25,395 29,-542-6,-33-2</inkml:trace>
  <inkml:trace contextRef="#ctx0" brushRef="#br0" timeOffset="-1566.974">311 4682,'4'-1,"-1"-1,0 1,0-1,0 1,0-1,0 0,0 0,-1-1,1 1,0 0,-1-1,0 0,0 1,0-1,0 0,0 0,0 0,0-3,4-3,138-193,-69 81,-65 104,0 2</inkml:trace>
  <inkml:trace contextRef="#ctx0" brushRef="#br0" timeOffset="-1268.858">989 3751,'14'-29,"10"-10,1-2,0 5,2 4,-4 3,-2 6,1 2,-3 5</inkml:trace>
  <inkml:trace contextRef="#ctx0" brushRef="#br0" timeOffset="-1021.633">1638 3044,'34'-28,"10"-15,4 0,-8 2,-5 9,-8 9</inkml:trace>
  <inkml:trace contextRef="#ctx0" brushRef="#br0" timeOffset="-872.115">2400 2480,'33'-33,"12"-12</inkml:trace>
  <inkml:trace contextRef="#ctx0" brushRef="#br0" timeOffset="-684.085">3274 2000,'34'-24,"16"-8,4-3,2-1,-3 7,-6 2,-6 7,-10 6</inkml:trace>
  <inkml:trace contextRef="#ctx0" brushRef="#br0" timeOffset="-433.283">4121 1662,'39'-14,"17"-6,4 2,-4-2,-6 3,-7 5,-10 4</inkml:trace>
  <inkml:trace contextRef="#ctx0" brushRef="#br0" timeOffset="-432.283">4940 1408,'33'-5,"17"-1,4 0,-3 1,-4-4,-6 1,-5 1,-9 1</inkml:trace>
  <inkml:trace contextRef="#ctx0" brushRef="#br0" timeOffset="-266.996">5730 1352,'33'0,"17"0,4 0,-3 0,-4-5,-6-2,-5 1,-4 1,-2 1,-2 2,-6 1</inkml:trace>
  <inkml:trace contextRef="#ctx0" brushRef="#br0" timeOffset="1049.305">8552 1606,'24'4,"8"7,3 2,-4-2</inkml:trace>
  <inkml:trace contextRef="#ctx0" brushRef="#br0" timeOffset="1396.149">9370 1944,'255'132,"-12"-28,-61-30,-20-13,-144-53</inkml:trace>
  <inkml:trace contextRef="#ctx0" brushRef="#br0" timeOffset="1664.795">10358 2396,'19'19,"7"11,3 1,2-1,0-5,-4-2,-3-4,-6-7</inkml:trace>
  <inkml:trace contextRef="#ctx0" brushRef="#br0" timeOffset="1927.453">10725 2650,'19'19,"12"7,0 3,-1-3,0-2,0-4,-6-6</inkml:trace>
  <inkml:trace contextRef="#ctx0" brushRef="#br0" timeOffset="1928.453">11262 3044,'0'0</inkml:trace>
  <inkml:trace contextRef="#ctx0" brushRef="#br0" timeOffset="2166.059">11601 3271</inkml:trace>
  <inkml:trace contextRef="#ctx0" brushRef="#br0" timeOffset="2167.059">12080 3665,'0'0</inkml:trace>
  <inkml:trace contextRef="#ctx0" brushRef="#br0" timeOffset="3746.71">6069 4286,'285'-1,"-95"-25,9 13,-128 5,-1 2,1 4,17 3,91-3,35-22,75-7,161-24,-116 24,-63 5,12-3,0 2,94-4,-95 4,75-3,83 2,-45 0,-122 17,-154 1,1 4,65 8,110-5,-42-23,490 25,-616-10,-109 4</inkml:trace>
  <inkml:trace contextRef="#ctx0" brushRef="#br0" timeOffset="6750.532">453 4512,'33'-58,"189"-280,-93 131,-61 98,39-82,74-64,-102 130,146-196,-165 239,-3-3,-4-3,11-30,103-147,-127 206,5-9,3 2,3 3,13-10,129-131,-181 190,0-1,-1 0,-1 0,0-1,-1 0,-1-1,0 0,-2 0,3-11,-9 28,0-1,-1 1,1 0,-1-1,1 1,0 0,-1-1,1 1,-1 0,1-1,-1 1,1 0,-1 0,0 0,1 0,-1-1,1 1,-1 0,1 0,-1 0,1 0,-1 0,0 0,1 1,-1-1,1 0,-1 0,1 0,-1 0,1 1,-1-1,1 0,-1 0,1 1,-1-1,1 0,-1 1,1-1,0 1,-1-1,1 0,0 1,-1-1,1 1,0-1,-1 1,1-1,0 1,0-1,0 1,0 0,-1-1,1 1,0-1,0 1,0-1,0 1,0-1,0 1,1 0,-1-1,0 1,0-1,-2 3,-11 11,-1-1,0 0,-1-1,0 0,-1-1,0-1,-1-1,-14 6,-309 81,339-96,0 0,1-1,-1 1,0 0,0 0,1 0,-1 0,0 1,0-1,1 0,-1 0,0 0,1 1,-1-1,0 0,1 0,-1 1,0-1,1 1,-1-1,1 1,-1-1,0 1,1-1,-1 1,1-1,0 1,-1 0,1-1,-1 1,1 0,0-1,0 1,-1 0,1-1,0 1,0 0,0 0,0-1,0 1,0 0,0 0,0-1,0 1,0 0,0 0,0-1,1 1,-1 0,0-1,0 1,1 0,-1-1,1 1,-1 0,0-1,1 1,-1-1,1 1,0-1,-1 1,1-1,-1 1,1-1,0 1,-1-1,52 29,-44-25,12 5,14 6,-1 1,-1 1,-1 2,0 2,-1 0,-2 2,5 6,-28-24,0 0,0-1,0 1,0-1,1-1,-1 1,1-1,0 0,0 0,0 0,1-1,-1 0,2 0,-6-3,0-1,0 1,0-1,0 0,0 1,-1-1,1 0,-1 0,1 0,-1 0,0 0,0-1,0 1,0 0,0-1,0 1,0-1,-1 1,0 0,1-1,-1 1,0-1,0 1,0-1,0 1,-1-1,1 0,0 0,9-248,9-15,-18 242</inkml:trace>
  <inkml:trace contextRef="#ctx0" brushRef="#br0" timeOffset="7665.224">1215 1098,'-1'0,"0"-1,0 1,0 0,0-1,0 1,0-1,0 1,1-1,-1 0,0 1,0-1,1 0,-1 1,0-1,1 0,-1 0,1 0,-1 1,1-1,-1 0,1 0,-1 0,1 0,0 0,0 0,-1 0,1 0,0 0,0 0,0 0,0 0,0 0,0 0,1 0,-1 0,0 0,0 0,1 0,-1 0,1 0,-1 1,1-1,-1 0,1 0,-1 0,1 0,0 1,-1-1,1 0,0 1,0-1,-1 0,1 1,0-1,0 1,0 0,0-1,0 1,0 0,0-1,0 1,0 0,0 0,0 0,0 0,6 2,1 2,-1-1,0 1,0 0,0 1,-1-1,1 1,-1 0,0 1,-1 0,1 0,-1 0,-1 1,2 1,11 12,84 123,23 24,-124-166,1 0,-1 0,1 0,-1 0,1 0,0 0,-1 0,1 0,0 0,0 0,0-1,0 1,0 0,0 0,0-1,0 1,0-1,0 1,0-1,0 1,0-1,0 0,0 0,1 1,-1-1,0 0,0 0,0 0,0 0,1 0,-1-1,0 1,0 0,0 0,0-1,1 1,-1-1,0 1,0-1,0 1,0-1,0 0,0 1,-1-1,1 0,0 0,0 0,0 0,-1 0,1 0,0 0,-1 0,1 0,6-137,-9 90,0-527,2 575,0 0,-1 0,1-1,-1 1,1-1,0 1,-1 0,1-1,0 1,0-1,-1 1,1 0,0-1,0 1,0-1,0 1,-1-1,1 1,0-1,0 1,0-1,0 1,0-1,0 1,0-1,0 1,0-1,1 1,-1-1,0 1,0-1,0 1,1-1,-1 1,0 0,0-1,1 1,-1-1,0 1,1 0,-1-1,0 1,1 0,-1-1,1 1,-1 0,0 0,1-1,-1 1,1 0,-1 0,1 0,-1 0,1 0,-1-1,1 1,-1 0,1 0,-1 0,1 0,-1 0,1 1,-1-1,1 0,-1 0,1 0,-1 0,1 1,5 10</inkml:trace>
  <inkml:trace contextRef="#ctx0" brushRef="#br0" timeOffset="8002.506">2062 928,'0'8,"0"0,1 0,1 0,-1-1,1 1,0 0,1-1,0 1,0-1,0 0,1 0,0 0,1-1,0 2,-3-6,1 1,-1-1,0 0,1 1,-1-1,1-1,0 1,-1 0,1 0,0-1,0 0,0 1,0-1,0 0,1-1,-1 1,0-1,0 1,1-1,-1 0,0 0,0 0,1-1,-1 1,0-1,0 1,0-1,0 0,0-1,0 1,0 0,0-1,0 0,0 1,0-2,3-2,0 0,0-1,-1 0,0 0,0 0,0-1,-1 1,0-1,0 0,-1-1,0 1,0 0,-1-1,0 0,0 1,-1-1,0 0,0 0,-1 0,0 0,0 0,-1 0,0 1,0-1,-1 0,0 0,-1-3,-1 8,0-1,0 1,0 0,0 0,0 1,0-1,-1 1,1 0,-1 0,0 0,0 1,1-1,-1 1,0 0,0 1,0-1,0 1,0 0,0 0,0 1,0-1,0 1,0 0,0 1,0-1,0 1,1 0,-1 0,1 1,-1-1,1 1,0 0,0 0,-1 1,-14 7</inkml:trace>
  <inkml:trace contextRef="#ctx0" brushRef="#br0" timeOffset="8517.702">848 646,'286'-214,"-270"203,0 1,2 1,-1 0,1 1,0 0,1 2,6-1,-24 6,0 2,0-1,1 0,-1 0,0 0,1 0,-1 0,0 0,0 0,1 0,-1 0,0-1,0 1,1 0,-1-1,0 1,0-1,0 0,0 1,0-1,0 0,0 1,0-1,0 0,0 0,0 0,0 0,0 0,-1 0,1 0,0 0,-1-1,1 1,-1 0,1 0,-1 0,0-1,0 1,1 0,-1 0,0-1,0 1,0 0,0-1,0 1,-1 0,1 0,0-1,-1 1,1 0,-1-1,-132-117,126 112,0 1,0-1,1 0,0 0,0-1,1 0,0 0,0 0,1-1,0 0,0 1,1-1,1-1,-1 1,1 0,1 0,0-1,0 1,1-1,0-1,5-14</inkml:trace>
  <inkml:trace contextRef="#ctx0" brushRef="#br0" timeOffset="29557.394">1722 3722,'-3'14,"0"0,-2 0,0 0,0 0,-2-1,1 0,-2 0,0-1,0 0,-1 0,0-1,-1 0,-1-1,1 0,-2 0,1-1,-1-1,-12 7,19-12,-9 10,-1-1,-1-1,0 0,-1-1,0-1,-1 0,0-2,0 0,0-1,-11 2,26-7,1-1,-1 1,0-1,0 0,0 0,0 0,1 0,-1 0,0-1,0 0,0 1,1-1,-1 0,0 0,1 0,-1 0,0-1,1 1,0-1,-1 0,1 0,0 1,0-1,0-1,0 1,0 0,1 0,-1-1,1 1,-1-1,1 1,0-1,0 0,0 1,0-1,1 0,-1 0,1 0,-1-3,0-1,1 1,1-1,-1 1,1-1,0 1,0-1,1 1,0 0,0 0,0 0,1 0,0 0,0 0,0 1,3-3,-4 3,0 0,1 0,0 0,0 0,1 1,-1 0,1-1,0 1,0 1,0-1,1 0,-1 1,1 0,0 0,0 0,0 1,0 0,1 0,-1 0,0 1,1-1,-1 1,1 0,0 1,-1 0,1-1,-1 2,1-1,0 1,-1 0,1 0,-1 0,1 1,-1 0,0 0,0 0,0 1,0-1,0 2,150 157,-95-109,-43-45</inkml:trace>
  <inkml:trace contextRef="#ctx0" brushRef="#br0" timeOffset="30242.768">1666 4512,'-5'0,"-1"-5,0-6,1-6,2-5,1-4,0-2,2-1,0 0,0-1,0 6</inkml:trace>
  <inkml:trace contextRef="#ctx0" brushRef="#br0" timeOffset="30808.524">1496 3665,'0'-4,"-4"-3,-3-4,-3 0,-1-3,-4 0,2-1,-3 1,-2-2,-4-2,-3-4,-2-2,-1-3,5 0,5 3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16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 2,'-44'38,"38"-33,0 0,0 1,1 0,0 0,0 1,0-1,1 1,0 0,0 0,1 1,0-1,0 1,0 5,2-10,0 0,0-1,1 1,-1 0,1 0,0 0,0 0,0 0,0 0,1 0,-1 0,1-1,-1 1,1 0,0 0,0 0,0-1,1 1,-1-1,1 1,-1-1,1 1,0-1,0 0,0 0,0 0,0 0,1 0,-1 0,1-1,-1 1,1-1,-1 0,1 0,0 0,-1 0,1 0,1 0,9 0,1 0,-1-1,0-1,0 0,0-1,0 0,0-1,0-1,0 0,-1-1,0 0,0 0,0-1,6-5,47-44,-64 53,0 1,1-1,-1 0,0 0,0 0,-1 0,1 0,0 0,0 0,-1 0,0 0,1 0,-1 0,0 0,0 0,0 0,0 0,0 0,0 0,-1 0,1 0,-1 0,1 0,-1 0,0 0,0 0,0 0,0 0,0 0,0 1,-1-1,1 0,0 1,-1-1,0 1,1 0,-2-1,-6-5,1 1,-2 0,1 1,0 0,-1 1,0 0,0 0,-1 1,1 1,0-1,-1 2,0-1,1 2,-1-1,0 1,1 1,-1 0,-3 1,-12 4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5:38.0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85 425,'88'-23,"136"-12,-192 34,-5 0,0 0,0 2,-1 1,1 1,22 6,-19-2,0-2,0-2,0 0,0-2,1-1,-1-2,0 0,0-3,21-5,90-13,-87 14,1 2,0 3,0 3,46 4,2-1,123-19,-102-13,79 8,-40-12,-29 1,-133 33,-1 0,1 1,0-1,-1 0,1 0,-1 0,1 0,0 0,-1 0,1 0,-1 0,1 0,0 0,-1 0,1 0,-1 0,1 0,0 0,-1-1,1 1,-1 0,1 0,-1-1,1 1,-1 0,1-1,-1 1,1-1,-1 1,1-1,-1 1,0-1,1 1,-1-1,0 1,1-1,-1 1,0-1,0 1,0-1,1 0,-1 1,0-1,0 1,0-1,0 0,0 1,0-1,0 0,0 1,0-1,-1 1,1-1,0 0,0 1,0-1,-1 1,1-1,0 1,-1-1,-35-24,17 15,3-4,0 0,0-1,2 0,0-1,0 0,2-2,-7-10,19 27,0 1,0-1,-1 0,1 1,0-1,0 1,-1-1,1 1,0-1,-1 1,1-1,0 1,-1-1,1 1,-1-1,1 1,-1 0,1-1,-1 1,1 0,-1 0,0-1,1 1,-1 0,1 0,-1 0,1 0,-1-1,0 1,1 0,-1 0,0 0,1 0,-1 1,1-1,-1 0,0 0,1 0,-1 0,1 1,-1-1,1 0,-1 0,1 1,-1-1,1 0,-1 1,1-1,-1 1,1-1,-1 1,1-1,0 1,-1-1,1 1,0-1,0 1,-1-1,1 1,0-1,0 1,0 0,-13 38,-4 108,-26 81,-24-2,50-153,18-73,0 0,0 0,-1 1,1-1,0 0,0 0,0 0,0 0,0 0,-1 0,1-1,0 1,0 0,0 0,-1-1,1 1,0 0,0-1,-1 1,1-1,0 1,0-1,-1 1,1-1,-1 1,1-1,0 0,-1 1,1-1,-1 0,0 1,1-1,-1 0,0 0,1 0,-1 1,0-1,0-1,91-138,142-139,-141 182,-72 72,-20 25,0-1,0 1,0-1,0 1,0-1,0 1,0-1,0 1,0 0,0-1,0 1,0-1,0 1,-1-1,1 1,0-1,0 1,0 0,-1-1,1 1,0 0,-1-1,1 1,0 0,0-1,-1 1,1 0,-1-1,1 1,0 0,-1 0,1 0,-1-1,1 1,0 0,-1 0,1 0,-1 0,1 0,-1 0,1 0,-1 0,1 0,0 0,-1 0,1 0,-1 0,1 0,-1 0,1 0,-1 1,1-1,0 0,-1 0,1 0,-1 1,1-1,0 0,-1 1,1-1,0 0,-1 1,-257 22,148-11,-1-6,-94-6,77-1,-68 27,-127 5,107-15,-9 7,170-14,-1-3,0-3,0-1,-15-4,-2 1,-70 27,46-1,134-18,376-10,-32-48,235-39,-525 78,-66 7,0 1,1 1,0 1,0 2,-1 0,1 2,0 1,0 1,4 3,-1-2,1 0,0-3,1 0,-1-2,0-1,0-1,0-2,9-3,119-12,-319 32,-243 33,99-18,140-1,149-25,41-2,-7-1,180-22,91-12,-124-2,-142 29</inkml:trace>
  <inkml:trace contextRef="#ctx0" brushRef="#br0" timeOffset="864.115">2259 86,'-38'-61,"41"94,-3-9,0 1,-1-1,-1 0,-2 1,0-1,-1 0,-2-1,-4 10,-89 213,105-262,1-1,1 1,0 0,1 0,1 1,1 0,0 1,1 0,0 1,1 0,1 0,8-6,-4 6,-1-1,0 0,-1-1,-1-1,0 0,-1-1,-1-1,-5 7</inkml:trace>
  <inkml:trace contextRef="#ctx0" brushRef="#br0" timeOffset="1762.62">1 848,'18'56,"-2"-11,-2 1,-2 1,-3 0,-1 0,-2 3,7 309,5-206,-1-98,5-82,135-316,-17-7,-129 327,-1-1,-1 0,-1 0,-1-1,-2 0,0-1,-1 1,-1-14,-7 107,4-42</inkml:trace>
  <inkml:trace contextRef="#ctx0" brushRef="#br0" timeOffset="11504.236">622 1666,'0'0</inkml:trace>
  <inkml:trace contextRef="#ctx0" brushRef="#br0" timeOffset="14170.349">1327 1243,'1'-1,"-1"1,1-1,0 0,-1 1,1-1,-1 0,1 0,-1 0,1 1,-1-1,0 0,1 0,-1 0,0 0,0 0,1 0,-1 0,0 0,0 0,0 0,0 0,0 1,0-1,-1 0,1 0,0 0,0 0,-1 0,1 0,0 0,-1 0,1 1,-1-1,1 0,-1 0,0 1,1-1,-1 0,0 1,1-1,-1 0,0 1,0-1,0 1,1 0,-1-1,0 1,0-1,0 1,-45-16,34 18,-1-1,1 1,0 1,0 0,0 1,0 0,1 1,-1 0,1 1,1 0,-1 1,1 0,0 1,0 0,1 1,0-1,1 2,-3 2,-8 9,0 1,1 1,1 0,1 1,2 1,0 1,2 0,-10 27,18-42,1-1,0 2,1-1,0 0,0 0,1 1,1-1,0 1,0-1,1 0,1 1,0-1,0 0,1 0,1 0,0 0,0-1,1 1,0-1,1 0,0-1,1 1,7 7,-3-7,0-1,0-1,1 0,0 0,0-1,1-1,0 0,0-1,1 0,-1-1,1-1,0 0,0 0,0-2,0 0,0 0,1-1,-1-1,0-1,0 0,0 0,0-1,0-1,-1-1,1 0,-1 0,11-8,-13 5,0 0,-1-1,0 0,-1 0,0-1,0 0,-1-1,6-10,-8 12,4-4</inkml:trace>
  <inkml:trace contextRef="#ctx0" brushRef="#br0" timeOffset="14535.363">1723 1384,'-37'50,"18"-28,2 1,1 1,1 1,1 0,1 0,1 2,-9 26,20-48,0-1,0 0,1 1,-1-1,1 1,0-1,0 1,0 0,1-1,0 0,0 1,0-1,0 1,1-1,-1 0,1 0,0 0,1 0,-1 0,0 0,1-1,0 1,0-1,0 1,1-1,-1 0,1-1,-1 1,1-1,0 1,0-1,0 0,0 0,0-1,3 1,5 2,1 0,-1-1,1 0,0-1,0-1,0 0,0-1,0 0,0-1,0-1,12-2,-5 0,0 0,-1-2,0 0,0-1,0-1,-1-1,0 0,0-2,-1 0,-1 0,0-2,0 0,-2-1,1 0,-2-1,0-1,-1 0,0-1,-1 0,-2-1,1 0,-2 0,0-1,-2 0,0-1,1-4,-7 17,0 0,0 0,-1 0,1 0,-2 0,1 1,-1-1,0 0,0 1,-1 0,1-1,-2 1,1 0,-1 0,1 1,-2-1,1 1,-1 0,1 0,-1 0,-1 0,1 1,-1 0,1 0,-1 1,0 0,-1 0,1 0,0 0,-1 1,0 0,1 1,-1 0,0 0,0 0,0 1,0-1,0 2,1-1,-2 1,-4 1,0 0,1 1,-1 0,0 1,1 1,0-1,0 2,0-1,1 2,0-1,0 1,1 1,-1 0,1 1,-16 15</inkml:trace>
  <inkml:trace contextRef="#ctx0" brushRef="#br0" timeOffset="14940.3">2851 1130,'-81'22,"45"-15,1 2,0 2,1 1,0 1,1 2,1 1,0 2,-6 6,36-22,0 1,0 0,0-1,1 1,-1 0,1 0,-1 0,1 0,0 0,0 0,0 0,1 0,-1 1,1-1,0 0,0 0,0 1,0-1,0 0,1 0,-1 1,1-1,0 0,0 0,0 0,1 0,-1 0,1 0,-1 0,1-1,0 1,0 0,0-1,0 0,1 1,-1-1,1 0,-1 0,1 0,0-1,0 1,0-1,0 1,0-1,0 0,0 0,0-1,0 1,2 0,53 22,69 38,-123-58,-1 0,1 1,-1-1,0 0,0 1,0 0,0-1,-1 1,1 0,-1 1,0-1,0 0,-1 1,1-1,-1 1,0-1,0 1,-1-1,1 1,-1 0,0 0,0-1,0 1,-1 0,0-1,0 1,0-1,-1 1,-3 6,-2 0,1 0,-1 0,-1-1,0 0,-1 0,0-1,0 0,-1-1,0 0,0 0,-1-1,0-1,0 0,-4 2,2-1,-107 44,39-38,57-14</inkml:trace>
  <inkml:trace contextRef="#ctx0" brushRef="#br0" timeOffset="15653.849">3642 1102,'-209'335,"183"-303,-2 0,-1-2,-1-1,-2-1,0-2,-2-1,-27 14,47-29,0-1,-1-1,0 0,0-1,0-1,-1 0,0-1,-1-1,1 0,-1-1,14-3,0 0,0 0,-1 0,1 0,0-1,0 1,0-1,0 0,0 0,0 0,0 0,1-1,-1 1,0-1,1 1,-1-1,1 0,-1 0,1 0,0-1,0 1,0 0,0-1,0 1,0-1,1 0,-1 0,1 1,0-1,0 0,0 0,0 0,1 0,-1-2,4-107,2 91,2 0,1 1,0 0,2 0,0 1,1 0,1 1,1 0,0 1,1 1,1 0,1 0,14-10,-25 22,0 0,1 1,-1-1,0 1,1 1,0-1,0 1,0 0,0 0,0 0,0 1,0 0,0 0,1 1,-1 0,0 0,1 0,-1 1,0-1,0 2,1-1,-1 1,0 0,-1 0,1 1,0-1,0 1,-1 0,0 1,1 0,208 216,-114-137,-76-66</inkml:trace>
  <inkml:trace contextRef="#ctx0" brushRef="#br0" timeOffset="15999.572">3895 1582,'0'1,"-9"13,1 0,1 0,0 1,1 0,1 0,0 1,1-1,0 1,2 0,0 0,0 0,2 0,0 0,2 11,-1-23,0 0,1 0,0 0,0 0,0 0,0-1,1 1,-1-1,1 0,0 1,0-1,0-1,0 1,1 0,-1-1,1 1,0-1,0 0,0 0,-1-1,2 1,-1-1,0 0,0 0,0 0,0-1,1 1,-1-1,0 0,1 0,-1-1,0 1,3-2,-2 2,1-1,-1 0,1 0,-1-1,1 0,-1 0,0 0,0-1,0 1,0-1,0 0,-1-1,1 1,-1-1,0 0,0 0,0 0,-1 0,1-1,-1 0,0 1,-1-1,1 0,-1-1,2-2,-2-5,0 1,0 0,-1-1,-1 1,0-1,-1 1,0-1,-1 1,0-1,-1 1,-2-5,4 11,-1 1,0-1,-1 0,1 1,-1 0,0 0,0 0,-1 0,1 0,-1 1,0-1,-1 1,1 0,-1 0,1 1,-1 0,0-1,-1 2,1-1,0 0,-1 1,1 0,-1 0,-4 0,-16-1,2 3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0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384 227,'48'-61,"-27"43,-2 0,0-1,-1-1,-1-1,-1 0,-1-1,1-5,-64 80,13-3,3 0,2 2,2 1,-7 23,-42 79,22-53,7-12,-3-1,-4-3,-13 9,58-89,24-34,-11 22,15-39,-12 22</inkml:trace>
  <inkml:trace contextRef="#ctx0" brushRef="#br0" timeOffset="642.126">74 227,'-1'0,"1"-1,-1 0,1 0,0 1,-1-1,1 0,0 0,-1 0,1 0,0 0,0 0,0 1,0-1,0 0,0 0,0 0,0 0,0 0,0 0,0 0,1 1,-1-1,0 0,1 0,-1 0,1 0,-1 1,0-1,1 0,0 0,-1 1,1-1,-1 0,1 1,0-1,0 1,-1-1,1 1,0-1,0 1,0 0,-1-1,1 1,0 0,0 0,0-1,0 1,0 0,0 0,0 0,-1 0,1 0,0 0,0 0,0 1,0-1,0 0,0 0,0 1,-1-1,1 1,0-1,0 0,-1 1,1-1,0 1,0 0,-1-1,1 1,0 0,9 6,0 1,-1 1,1-1,-2 1,1 1,-1 0,-1 0,6 9,11 15,83 103,-7 4,38 77,-81-118,-46-81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49,'-8'32,"1"0,2-1,1 2,1-1,2 8,-11 96,-4 36,16-169,1 0,-1 0,1 0,0-1,0 1,0 0,1 0,-1-1,1 1,-1-1,1 1,0-1,0 0,0 1,0-1,0 0,1 0,-1-1,0 1,1 0,0-1,-1 0,1 1,0-1,0 0,0 0,-1-1,1 1,0-1,0 1,0-1,0 0,0 0,0 0,0 0,0-1,0 1,0-1,0 0,0 0,0 0,-1 0,1 0,0-1,-1 1,1-1,-1 0,1 0,-1 0,0 0,0 0,0 0,0 0,0-1,1-1,30-31,-2-2,-2 0,-1-2,-2-1,-1-2,-3 0,-1-1,-2-1,-2-1,-2-1,-3 0,7-42,-1 173,4 194,12 94,-27-301,-3 0,-3 1,-3-1,-4 0,-2 0,-5 3,12-58,-1-1,-1 1,0-1,-1 1,-1-1,-1 0,0-1,-1 0,0 0,-2 0,1-1,-2 0,0 0,-1-2,0 1,-1-1,0-1,0 0,-2 0,1-1,-1-1,-4 1,15-9,0 1,0-1,0 0,0 0,-1 0,1-1,0 1,0-1,-1 0,1 0,0 0,0 0,-1-1,1 1,0-1,0 0,-1 0,1 0,0 0,0 0,0-1,0 1,1-1,-1 0,0 0,1 0,-1 0,1-1,0 1,-1 0,1-1,1 0,-1 0,0 1,0-1,1 0,-1-2,-5-18,1 1,2-1,0-1,1 1,1 0,1-1,2 1,0 0,1-1,2 1,0 0,1 0,2 1,0-1,1 2,6-12,1-7,1 1,2 1,2 0,1 2,2 0,2 1,1 2,1 1,2 0,1 2,26-19,-27 30,-5 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0.69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30 21,'-1'-1,"0"1,0 0,0 0,0 0,0 0,-1 1,1-1,0 0,0 0,0 1,0-1,0 1,0-1,0 1,0-1,0 1,0-1,0 1,0 0,1 0,-1-1,0 1,0 0,1 0,-1 0,0 0,1 0,-1 0,1 0,0 0,-1 0,1 0,0 0,-1 0,1 0,0 0,0 1,0-1,0 0,0 0,0 0,0 0,0 0,1 0,-1 0,0 1,25 137,-16-39,5 0,5-1,18 54,-19-113,-17-39,-1-1,1 1,-1-1,1 1,-1-1,1 0,0 1,-1-1,1 1,0-1,-1 0,1 0,0 0,-1 1,1-1,0 0,-1 0,1 0,0 0,0 0,-1 0,1 0,0 0,-1 0,1-1,0 1,0 0,-1 0,1-1,0 1,-1 0,1-1,-1 1,1-1,-1 1,1-1,0 1,-1-1,0 1,1-1,-1 1,1-1,-1 1,0-1,1 0,-1 1,0-1,1 0,-1 1,0-1,0 0,0 0,0 1,0-1,0 0,0 1,0-1,0 0,47-175,48-185,-75 225,-26 171,-1-18</inkml:trace>
  <inkml:trace contextRef="#ctx0" brushRef="#br0" timeOffset="416.395">454 416,'-5'21,"1"1,1-1,1 1,1-1,1 1,1-1,1 1,0-1,2 1,0-1,6 13,-9-31,0-1,0 0,0 1,1-1,-1 0,1 0,-1 1,1-1,0-1,-1 1,1 0,0 0,1-1,-1 1,0-1,0 1,1-1,-1 0,0 0,1 0,-1 0,1-1,0 1,-1-1,1 1,-1-1,1 0,0 0,-1 0,1-1,-1 1,1 0,0-1,-1 0,1 1,-1-1,1 0,-1 0,0-1,1 1,-1 0,0-1,0 0,0 1,0-1,0 0,0 0,-1 0,1 0,0-2,5-5,0 0,-1 0,-1-1,0 0,0 0,-1 0,0-1,0 1,-2-1,1 0,-1 0,-1 0,0 0,0 0,-1-1,-1 1,0 0,0 0,-1 0,-1 0,1 0,-2 1,0-1,0 1,-1 0,0 0,0 0,-1 1,-1 0,0 0,0 0,0 1,-2-1,6 7,1 0,-1 0,0 0,0 0,0 1,0-1,0 1,0 0,-1 0,1 0,0 0,0 1,-1-1,1 1,-1 0,1 0,0 0,-2 0,-11 5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22.78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342 1,'-29'6,"1"2,0 1,0 1,1 1,1 2,0 0,0 2,2 1,0 1,-12 11,34-26,0-1,0 0,0 1,0 0,0-1,0 1,1 0,-1 0,1 0,-1 0,1 0,0 0,0 0,0 0,0 1,0-1,0 0,1 1,-1-1,1 0,-1 1,1-1,0 1,0-1,0 1,1-1,-1 0,0 1,1-1,0 1,-1-1,1 0,0 1,0-1,0 0,1 0,-1 0,0 0,1 0,-1 0,1 0,0-1,0 1,0 0,-1-1,2 1,10 6,0-1,0-1,0 0,1-1,0 0,0-1,0-1,12 2,77 26,-99-28,0 0,0 1,-1-1,0 1,0 0,0 0,0 0,0 1,-1-1,0 0,0 1,0 0,0-1,-1 1,0 0,0 0,0 0,-1 0,1 0,-1 0,-1 0,1 0,0 0,-1 0,0 0,0 0,-1-1,0 1,1 0,-1-1,-1 1,1-1,-1 0,0 1,0-1,0 0,0-1,0 1,-1-1,0 1,-28 19,-1-2,-1 0,-1-3,-1-1,-8 2,19-8,-12 0,38-15,4-1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14.09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1891 54,'16'-54,"-50"99,-98 157,39-84,92-118,0 0,-1 1,1-1,0 1,0-1,0 1,0-1,0 1,0 0,1-1,-1 1,0 0,0 0,0 0,1 0,-1 0,0 0,1 0,-1 0,1 0,-1 0,1 0,0 0,-1 0,1 0,0 0,0 1,0-1,-1 0,1 0,1 0,-1 0,0 1,0-1,0 0,1 0,-1 0,0 0,1 0,-1 0,1 0,-1 0,1 0,0 0,-1 0,1 0,0 0,0 0,0-1,-1 1,1 0,0 0,0-1,0 1,0-1,0 1,0-1,1 1,-1-1,0 0,0 1,0-1,0 0,0 0,1 0,-1 0,0 0,0 0,119-23,24-6,53-2,-186 31,46-6,-56 6,-1-1,1 1,0-1,0 0,0 1,0-1,-1 0,1 1,0-1,0 0,-1 0,1 0,-1 0,1 0,-1 1,1-1,-1 0,1 0,-1 0,0 0,0 0,0-1,1 1,-1 0,0 0,0 0,0 0,0 0,-1 0,1 0,0 0,0 0,-1 0,1 0,0 0,-1 0,1 0,-1 0,0 0,1 1,-1-1,0 0,1 0,-1 0,0 1,0-1,1 0,-1 1,-1-1,-110-112,88 93,0 1,-2 1,0 2,-1 0,-13-4,13 0,30 17,5 6</inkml:trace>
  <inkml:trace contextRef="#ctx0" brushRef="#br0" timeOffset="4034.278">2032 280,'-79'-49,"72"47,1 0,0 0,0-1,0 0,0 0,0 0,0-1,1 0,0 0,0 0,0-1,0 1,1-1,-1-1,1 1,1 0,-1-1,1 0,0 0,0 0,0 0,1 0,0 0,0-2,3 9,-1-1,0 0,0 1,1-1,-1 0,0 0,0 1,1-1,-1 0,0 0,1 0,-1 1,0-1,1 0,-1 0,0 0,1 0,-1 0,0 0,1 0,-1 0,0 0,1 0,-1 0,1 0,-1 0,0 0,1 0,-1 0,0 0,1 0,-1 0,0 0,1-1,-1 1,0 0,1 0,-1 0,0-1,0 1,1 0,-1 0,0-1,0 1,1 0,-1-1,0 1,0 0,0-1,0 1,1 0,-1-1,0 1,0 0,0-1,0 1,0 0,0-1,19 30,9 107,6 42,-12-15,12 63,-12-11,12-7,-12 19,-16-198,-1 0,-1 0,-2 1,-1-1,-1 1,-2-1,-1 0,-4 19,-3 12,3 1,3 0,3 1,4 36,-1 12,-2 199,27-166,-15 82,6-96,-19-572,1-319,-28 565,16-18,-17 47,21 130,2 0,2 0,2 0,1-1,1 1,3-1,-1-44,-19-70,-31-6,28 18,18 87,-23-89,1-2,24 143,0 0,-1 0,1 1,0-1,-1 0,0 0,1 1,-1-1,0 1,0-1,0 1,0-1,0 1,0-1,0 1,0 0,0 0,-1-1,1 1,-1 0,1 0,-1 0,1 1,-1-1,1 0,-1 0,0 1,0-1,1 1,-1 0,0-1,0 1,1 0,-1 0,0 0,0 0,1 1,-1-1,0 0,0 1,1-1,-1 1,0-1,1 1,-1 0,1 0,-1 0,1 0,-1 0,1 0,0 0,-1 0,1 1,0-1,0 0,0 1,0-1,-1 2,-149 184,152-187,-1 0,1 0,0 0,0 0,0 1,-1-1,1 0,0 1,0-1,-1 0,1 1,0-1,-1 1,1 0,0-1,-1 1,1-1,-1 1,1 0,-1-1,1 1,-1 0,1 0,-1-1,0 1,0 0,1 0,-1 0,0-1,0 1,0 0,0 0,0 0,0 0,0-1,0 1,0 0,0 0,0 0,-1 0,1-1,0 1,0 0,-1 0,1-1,-1 1,1 0,-1 0,1-1,-1 1,1-1,-1 1,0 0,1-1,-1 1,0-1,1 0,-1 1,0-1,0 1,1-1,-1 0,0 0,0 1,0-1,1 0,-1 0,0 0,0 0,-1 0,26 1,-1-1,1-2,-1 0,0-1,0-1,19-7,-23 7,0 0,1 2,-1 0,1 1,0 1,-1 1,1 0,-1 2,1 0,-1 1,0 1,13 6,-24-5,-28-11,-17-9,16 8,1-1,0-1,0-1,1-1,1-1,-1 0,2-1,0-1,0-1,-5-6,-5-8,17 20</inkml:trace>
  <inkml:trace contextRef="#ctx0" brushRef="#br0" timeOffset="8931.795">85 1493,'-10'33,"-2"17,-1 4,4-3,2-4,-3-6,2-5,0-4,3-2,2-7</inkml:trace>
  <inkml:trace contextRef="#ctx0" brushRef="#br0" timeOffset="9176.933">56 929,'0'0</inkml:trace>
  <inkml:trace contextRef="#ctx0" brushRef="#br0" timeOffset="9603.994">226 1860,'30'-76,"-10"17,4 1,2 1,2 2,3 0,2 2,6-4,-10 36,-28 21,-1 0,1 0,0 0,-1 0,1 0,-1 0,1 0,0 0,-1 0,1 1,-1-1,1 0,-1 0,1 1,-1-1,1 0,-1 1,1-1,-1 1,1-1,-1 0,1 1,-1-1,0 1,1-1,-1 1,0-1,1 1,-1-1,0 1,0 0,0-1,1 1,-1-1,0 1,0 0,0-1,0 1,0-1,0 1,0 0,0-1,-1 1,1-1,0 1,0 0,0-1,-1 1,1-1,0 1,0-1,-1 1,1-1,-1 1,1-1,0 1,-7 32,2 1,1 0,1 0,2 0,3 11,-2-39,0 0,0 0,1 0,0 0,0 0,1-1,-1 1,1 0,1-1,-1 1,1-1,0 0,0 1,1-1,-1-1,1 1,0-1,0 1,1-1,-1 0,1-1,0 1,0-1,0 0,0 0,1 0,-1-1,1 0,0 0,-1 0,1-1,0 0,0 0,0-1,0 1,0-1,0 0,0-1,6-1,-2-4,1-2,-1 0,0 0,-1-1,0 0,-1 0,0-1,0 0,-1-1,0 1,-1-1,0-1,0 1,-2-1,1 0,-2 0,1-2,-3 11,6-19,-1 2</inkml:trace>
  <inkml:trace contextRef="#ctx0" brushRef="#br0" timeOffset="14305.032">1440 1380,'-1'-2,"0"1,0 0,-1 0,1-1,0 1,0 0,-1 0,1 0,0 0,-1 1,1-1,-1 0,1 0,-1 1,0-1,1 1,-1 0,1-1,-1 1,0 0,1 0,-1 0,0 0,0 0,1 0,-1 1,1-1,-1 0,0 1,1-1,-1 1,1 0,-1 0,1-1,-1 1,1 0,0 0,-1 0,0 2,-8 4,0 1,0 0,1 1,0 0,1 1,0 0,1 0,0 1,0 0,1 0,-2 6,-52 74,-54-8,104-78,0-1,1-1,-2 0,1 0,0-1,-1 0,1 0,-1-1,1-1,-1 0,1 0,-1-1,1-1,-1 1,1-2,0 0,-7-2,14 3,0 1,0-1,1 0,-1 0,0 0,1 0,-1 0,1-1,0 1,0-1,0 0,0 0,1 1,-1-1,1 0,-1 0,1-1,0 1,0 0,0 0,1 0,-1-1,1 1,0 0,0-1,0 1,0 0,0-1,1 1,0 0,-1 0,2-1,46-97,-42 93,1 0,0 0,1 0,-1 1,1 1,1-1,-1 1,1 1,0 0,0 0,1 0,0 1,-1 1,1 0,1 0,-1 1,0 0,0 1,1 0,-1 0,1 1,-1 1,2 0,-5 3,-1 0,0 0,0 0,0 1,-1 0,1 0,-1 1,-1-1,1 1,-1 0,0 0,0 1,0 2,17 21,21 31,-31-44,0 0,1 0,1-1,0-1,1 0,1-1,0 0,1-1,4 2,28 15,-47-25,-5-2</inkml:trace>
  <inkml:trace contextRef="#ctx0" brushRef="#br0" timeOffset="14816.527">1637 1690,'-21'33,"18"-29,0 0,1 0,-1 0,1 0,-1 0,1 1,1-1,-1 1,0 0,1-1,0 1,0 0,1 0,-1-1,1 4,0-4,0 0,0 0,0 0,1-1,0 1,0 0,0 0,0 0,0-1,1 1,-1-1,1 1,0-1,0 1,0-1,1 0,-1 0,1 0,0 0,0-1,0 1,0-1,0 0,0 0,1 0,-1 0,1 0,0-1,-1 1,1-1,0 0,0 0,-1-1,1 1,0-1,0 0,0 0,0 0,1-1,3 1,-1-1,1 0,-1-1,1 0,-1 0,1 0,-1-1,0 0,0-1,0 1,-1-1,1-1,-1 1,0-1,0 0,-1-1,0 1,1-1,-2 0,1 0,-1-1,0 0,0 1,-1-1,0 0,0-1,-1 1,1 0,-2-1,1 1,-1-1,0 0,-1 1,0-1,0 0,0 0,-1 1,0-1,-1 0,0 5,1 0,-1 1,0-1,1 1,-1-1,-1 1,1 0,0 0,0 0,-1 0,0 0,1 0,-1 1,0-1,1 1,-1 0,0 0,0 0,0 0,0 1,0-1,0 1,0-1,-1 1,1 0,0 0,0 1,0-1,0 1,0-1,-2 2,-92 38,57-9,27-17</inkml:trace>
  <inkml:trace contextRef="#ctx0" brushRef="#br0" timeOffset="16448.822">734 1606,'0'-5,"4"-1,3-5,-1-5,-1-5,-1-3,-2-3,-1-1,0-1,-1-1,-1 1,6 0,6 5,1 7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29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7,'0'-5,"0"4,0 6,0 7,0 7,0 4,0 4,0 1,5-3,2-2,-1 0,4-3,-1-1,0-3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53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22 1,'-5'24,"-1"12,0 6,1 0,6-7,3-10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80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0,'0'10,"4"3,3 3,-1 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0.97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 1,'-5'19,"4"6,6 0,7-6,2-5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5.90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0,'4'0,"3"5,-1 6,-1 6,-6 0,-3 3,-1 1,0 4,1 1,7-4,2 0,5-4,1-6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6:46.32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0,'0'5,"0"6,0 7,0 4,0 3,0 3,0 1,4-4,3-2,-1-10,-1-6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19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1076,'4'4,"1"0,0 0,0 0,0-1,0 0,1 0,-1 0,1-1,0 0,0 0,0 0,0-1,0 0,0 0,0 0,0-1,1 0,-1 0,0 0,0-1,0 0,0-1,0 1,0-1,0 0,0 0,-1-1,1 0,18-14,0-1,-1-1,-1-1,-1-1,17-22,-21 24,226-267,-148 168,4 3,5 6,5 3,49-32,-156 137,7-7,1 0,0 0,1 1,0 1,0 0,0 0,1 1,0 1,0 0,10-2,-20 6,0 0,0 0,0 0,0 0,0 1,0-1,0 1,0-1,-1 1,1 0,0 0,0-1,0 2,-1-1,1 0,0 0,-1 0,1 1,-1-1,1 1,-1-1,0 1,0-1,0 1,0 0,0 0,0-1,0 1,0 0,-1 0,1 0,-1 0,1 0,-1 0,0 0,5 75,-9-33,-2 0,-3 0,-1-1,-5 9,12-39,-18 55,-3-1,-3-1,-3-1,-3-2,-2-1,-28 34,33-53,-2-2,-2-1,-1-2,-3-1,0-2,-3-2,-19 12,47-36,-1-1,0-1,0 0,-1 0,1-2,-1 0,-1-1,1 0,-1-1,1-1,-1 0,0-1,0-1,-12-1,23 0,0 0,-1 0,1 0,0 0,0-1,0 0,0 0,1 0,-1-1,1 1,-1-1,1 0,0-1,0 1,0-1,0 0,1 1,0-2,-1 1,1 0,1-1,-1 1,1-1,0 0,0 0,0 0,1 0,-1 0,1 0,0 0,1 0,-1-1,1 1,0 0,1 0,-1-1,1 1,0 0,0 0,1 0,0-2,8-26,2 5</inkml:trace>
  <inkml:trace contextRef="#ctx0" brushRef="#br0" timeOffset="334.673">1666 680,'-46'76,"30"-54,1 0,0 1,2 1,1 0,1 1,1 1,1-1,2 1,0 1,2-1,0 1,0 25,6-47,0 1,0 0,0-1,1 1,-1-1,2 0,-1 1,0-1,1 0,0 0,0-1,0 1,1-1,0 1,-1-1,2 0,-1 0,0-1,1 1,-1-1,1 0,0 0,0-1,1 0,-1 1,5 0,2 1,0-1,0 0,0-1,0 0,0-1,0 0,1-1,-1 0,0-1,1 0,-1-1,1-1,14-5,0-1,-1-1,0-1,0-2,-2 0,1-2,-2-1,0 0,-1-2,-1-1,0 0,-2-2,0 0,-1-1,-1-1,-2 0,7-14,-18 32,-1 0,0 0,0-1,0 1,0 0,-1-1,0 0,0 0,-1 1,0-1,0 0,0 0,-1 0,1 0,-1 0,-1-1,1 1,-1 0,0 1,-1-1,1 0,-1 0,0 0,-1 1,1-1,-1 1,0 0,-1 0,1 0,-1 0,0 1,0-1,0 1,-1 0,0 0,1 0,-1 1,-1 0,-10-3,0 1,0 0,-1 1,1 1,-1 1,0 0,0 2,0-1,0 2,1 0,-1 2,0-1,1 2,-1 0,1 1,0 1,-11 6,-12 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3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1 144,'20'-17,"1"0,0 1,1 1,1 1,0 1,1 1,22-7,55-1,-98 20,-1 0,1 0,0 0,-1 0,1 0,-1 1,1-1,0 1,-1 0,1 0,-1 0,0 0,1 0,-1 1,0-1,0 0,1 1,-1 0,-1 0,1-1,0 1,0 0,-1 0,1 1,-1-1,1 0,-1 0,0 1,0-1,0 1,0-1,-1 1,1-1,-1 1,1 0,-1 0,-2 8,0 0,0-1,-1 1,-1-1,0 0,0 0,-1 0,0-1,-1 1,0-1,0-1,-1 1,0-1,-1 0,0-1,0 1,0-2,-6 4,10-6,-30 27,-4 1,2 3,1 1,2 1,-14 23,45-58,-1 0,1 0,0 1,1-1,-1 1,0-1,1 1,-1 0,1-1,0 1,0 0,0 0,0 0,0 0,1 0,0 0,-1 0,1 0,0 1,0-1,1 0,-1 0,1 0,-1 0,1 0,0 0,0 0,0-1,1 1,-1 0,1 0,-1-1,1 1,0-1,0 1,0-1,0 0,1 0,-1 0,1 0,-1 0,1-1,-1 1,1-1,1 1,13 3,0-2,0 0,0 0,0-2,0 0,0-1,0-1,0 0,0-1,0-1,0-1,0 0,5-3,40 6,-45 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2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629 1,'-38'32,"-62"128,35-47,-241 358,203-329,92-124,6-4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7,'-1'0,"0"-1,0 0,0 1,0-1,0 0,0 1,0-1,0 1,0 0,0-1,0 1,-1 0,1 0,0 0,0 0,0 0,0 0,0 0,-1 0,1 0,0 0,0 0,0 1,0-1,0 1,0-1,0 1,0-1,0 1,0-1,0 1,0 0,0-1,0 1,0 0,1 0,-1 0,0 0,1 0,-1 0,0 0,1 0,0 0,-1 0,1 0,-1 0,1 0,0 0,0 1,0-1,0 0,0 0,0 0,0 0,0 1,8 66,6-34,0-2,2 0,2-1,1 0,1-1,2-2,0 0,2-1,1-2,25 20,25 32,55 86,-95-107,-30-47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21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1 509,'22'7,"1"0,0-1,1-1,-1-2,1 0,0-1,0-2,0 0,18-4,17 3,-40 1,0 0,0-1,1-1,-1 0,-1-2,1 0,12-5,-23 5</inkml:trace>
  <inkml:trace contextRef="#ctx0" brushRef="#br0" timeOffset="248.132">85 819,'33'0,"22"0,5 0,-2-5,-2-1,-5 0,-3 1,-3 2,0-4,-4-1,-8 1</inkml:trace>
  <inkml:trace contextRef="#ctx0" brushRef="#br0" timeOffset="4733.776">932 114,'-1'-2,"0"1,0 0,1 0,-1-1,0 1,-1 0,1 0,0 0,0 0,0 0,-1 0,1 1,0-1,-1 0,1 1,0-1,-1 0,1 1,-1 0,1-1,-1 1,1 0,-1 0,1 0,-1 0,0 0,1 0,-1 0,1 1,-1-1,1 0,-1 1,1-1,0 1,-1 0,1 0,0-1,-1 1,1 0,0 0,0 0,0 0,-1 0,1 0,0 1,1-1,-1 0,0 0,0 1,0-1,1 1,-1-1,1 0,-1 1,1-1,0 1,-1 0,1-1,0 1,0-1,0 1,0-1,0 1,1-1,-1 1,0-1,70 205,-17 20,-25 23,-27-229,0-1,1 1,1-1,0 0,2 0,0 0,5 10,-10-28,1 0,-1 0,0-1,1 1,-1 0,0 0,1 0,-1 0,1-1,0 1,-1 0,1 0,-1-1,1 1,0 0,0-1,-1 1,1-1,0 1,0-1,0 1,0-1,-1 0,1 1,0-1,0 0,0 0,0 0,0 0,0 0,0 0,0 0,0 0,0 0,0 0,0 0,-1 0,1-1,0 1,0 0,0-1,0 1,0-1,-1 1,1-1,0 1,0-1,-1 1,1-1,0 0,-1 0,1 1,-1-1,1 0,-1 0,1 0,-1 1,1-1,-1 0,0 0,29-53,89-287,-59 87,-46 199,-9 43,0-1,-1 0,-1 0,0 0,-1-1,0 1,-1 0,0-1,-2-7,-10 10,7 17</inkml:trace>
  <inkml:trace contextRef="#ctx0" brushRef="#br0" timeOffset="5152.223">1412 735,'-4'18,"-2"8,1 0,1 0,1 0,1 0,1 0,3 14,-2-37,0 0,1 0,-1 0,1 0,0 0,-1 0,2 0,-1 0,0 0,0-1,1 1,0 0,-1-1,1 1,0-1,0 0,0 1,1-1,-1 0,1 0,-1-1,1 1,-1 0,1-1,0 0,0 1,0-1,0 0,0-1,0 1,0 0,0-1,0 0,0 0,0 0,0 0,0 0,0 0,0-1,0 0,0 1,0-1,0 0,0 0,1-1,4-1,-1-1,0 1,0-1,0 0,-1-1,1 0,-1 0,0 0,0-1,-1 0,0 0,0 0,0 0,-1-1,0 0,0 0,0 0,-1-1,-1 4,-1 0,1 1,-1-1,0 0,-1 0,1 0,0 0,-1 0,0-1,0 1,0 0,-1 0,1 0,-1 0,0 0,0 0,-1 0,1 1,-1-1,0 0,1 1,-2-1,1 1,0-1,-1 1,0 0,1 0,-1 0,0 1,-1-1,1 1,0-1,-1 1,1 0,-2 0,-75-14,55 20</inkml:trace>
  <inkml:trace contextRef="#ctx0" brushRef="#br0" timeOffset="5487.225">2089 706,'-19'19,"-7"11,-3 1,3 0,1-1,5-1,6 0,0-5,3-2,-2 0,2 1,-3 2,2 1,-3-4,2 0,3-5</inkml:trace>
  <inkml:trace contextRef="#ctx0" brushRef="#br0" timeOffset="5734.85">1834 706,'10'24,"3"13,4-1,-1 0,2-3,3-1,2-2,2-6,2-6,-4-3,-1-3,1-4,0-3,2-2,-3-2</inkml:trace>
  <inkml:trace contextRef="#ctx0" brushRef="#br0" timeOffset="6254.825">2681 1,'-21'87,"-38"181,3-8,43-198,7-42,1 0,1 0,1 0,1 0,0 1,1-1,2 1,0-1,1 1,1-1,4 13,-5-29,0 1,0 0,0-1,1 1,0-1,0 0,0 0,1 0,-1 0,1 0,0-1,0 0,0 0,1 0,-1 0,1 0,-1-1,1 0,0 0,0-1,0 1,0-1,0 0,0 0,0 0,1-1,-1 0,0 0,0-1,0 1,1-1,-1 0,0 0,0-1,0 1,0-1,-1 0,3-2,146-83,-136 69,-4 1</inkml:trace>
  <inkml:trace contextRef="#ctx0" brushRef="#br0" timeOffset="6502.151">2230 536,'34'0,"20"0,6 0,2 0,1 0,-2 0,-5 0,-3 0,-6 0,-2 0,-2 0,-5 0,-4 0,-3-4,-1-3,-2 1,-5 1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30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0 416,'7'-4,"0"0,1 0,-1 1,1 0,-1 1,1-1,0 1,0 1,0 0,0 0,1 0,-1 1,0 0,5 1,3-1,318-10,-40-26,-211 26,-60 9</inkml:trace>
  <inkml:trace contextRef="#ctx0" brushRef="#br0" timeOffset="800.079">84 699,'2'2,"-1"0,1 0,-1-1,1 1,-1 0,1-1,0 1,0-1,0 1,0-1,0 0,0 0,0 0,1 0,-1 0,0-1,1 1,-1-1,0 1,1-1,-1 0,0 0,1 0,1 0,-1 0,230 2,55-30,-136 4,-148 22,-6 0</inkml:trace>
  <inkml:trace contextRef="#ctx0" brushRef="#br0" timeOffset="6113.879">564 22,'0'-1,"0"0,0 1,0-1,0 0,0 0,-1 1,2-1,-1 0,0 1,0-1,0 0,0 0,0 1,0-1,1 0,-1 1,0-1,1 1,-1-1,0 0,1 1,-1-1,1 1,-1-1,1 1,-1-1,1 1,-1-1,1 1,-1-1,1 1,0 0,-1 0,1-1,0 1,-1 0,1 0,0-1,-1 1,1 0,0 0,0 0,-1 0,1 0,0 0,-1 0,1 1,0-1,-1 0,1 0,0 0,-1 1,1-1,0 0,-1 1,1-1,0 0,-1 1,1-1,-1 1,1-1,-1 1,1-1,-1 1,0 0,1-1,18 9,-1 0,0 1,-1 0,0 2,0 0,-1 1,-1 0,11 12,201 225,-171-170,-54-78,-1 0,0 0,0 0,0 0,0 0,0 0,0 0,-1 0,1 0,-1 1,1-1,-1 0,0 0,0 1,0-1,0 0,0 0,-1 1,1-1,-1 0,1 0,-1 0,0 1,0-1,0 0,0 0,0 0,0-1,-1 1,1 0,-1 0,1-1,-1 1,1-1,-1 1,0-1,0 0,0 1,0-1,0 0,-1 0,-254 241,195-189,3 2,2 3,-12 19,-18 26,91-99,2-10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39.0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1 735,'138'25,"120"-23,-245-1,-1-2,1 1,-1-2,1 0,-1 0,0-1,0 0,0-1,0-1,-1 0,0 0,0-1,8-6,-6 0</inkml:trace>
  <inkml:trace contextRef="#ctx0" brushRef="#br0" timeOffset="216.112">85 988,'19'15,"12"4,4-1,2-3,-1-5,-2-8,4-5,-1-2,-2 1,-1 0,3-4,-1 0,-6 1</inkml:trace>
  <inkml:trace contextRef="#ctx0" brushRef="#br0" timeOffset="961.891">1101 368,'6'87,"3"1,3-1,21 68,-18-85,43 180,-58-249,0 1,-1-1,1 0,0 0,0 0,0 0,0 0,0 0,1 0,-1 0,0 0,0 0,1 0,-1 0,1 0,-1 0,1 0,-1 0,1 0,-1 0,1 0,0-1,0 1,-1 0,1 0,0-1,0 1,0 0,0-1,0 1,0-1,0 0,0 1,0-1,0 0,0 1,0-1,0 0,0 0,0 0,0 0,0 0,0 0,0 0,0 0,0 0,0-1,0 1,0 0,0-1,0 1,0-1,0 1,0-1,0 1,0-1,0 0,0 1,-1-1,1 0,0 0,12-18,-1-1,0 0,-2-1,0 0,-2 0,4-14,7-17,145-420,-151 427,-10 39,-1 8</inkml:trace>
  <inkml:trace contextRef="#ctx0" brushRef="#br0" timeOffset="1300.282">1693 848,'-5'12,"1"1,0 0,1 0,0 1,1-1,0 0,1 1,1 0,0-1,1 1,1-1,-1 1,2-1,0 0,1 0,0 0,1 0,1 0,-3-10,1 0,-1-1,1 0,0 1,0-1,0-1,0 1,0 0,0-1,0 0,1 0,-1-1,0 1,1-1,-1 0,0 0,1 0,-1 0,0-1,1 0,-1 0,0 0,0 0,0-1,0 1,0-1,0 0,0-1,0 1,-1 0,1-1,-1 0,0 0,0 0,0 0,0-1,-1 1,1-1,-1 1,0-1,0 0,0 0,0 0,-1 0,0 0,1-3,0 3,-1 0,0-1,0 1,-1 0,1 0,-1-1,0 1,0 0,0-1,0 1,-1 0,0-1,0 1,0 0,0 0,-1 0,0 0,1 0,-2 0,1 0,0 1,-1-1,1 1,-1 0,0-1,0 1,0 0,-1 1,1-1,-1 1,0-1,1 1,-1 0,0 1,0-1,0 1,0-1,-1 1,-2 0,-21-5,3 3</inkml:trace>
  <inkml:trace contextRef="#ctx0" brushRef="#br0" timeOffset="1649.097">2371 537,'-28'29,"1"1,2 2,1 0,1 2,2 0,-1 5,19-31,-1-1,1 0,0 1,1-1,0 1,0 0,1 0,-1 0,2 0,-1 0,1 0,1 0,-1 0,1 0,1 0,-1 0,1 0,1-1,-1 1,1-1,1 1,-1-1,1 0,1 0,-1-1,1 1,0-1,1 0,-1 0,1-1,0 0,1 0,-1 0,1-1,0 0,6 3,99 16,-87-23</inkml:trace>
  <inkml:trace contextRef="#ctx0" brushRef="#br0" timeOffset="1979.159">2992 508,'-7'6,"-35"27,2 2,1 2,2 2,2 1,1 2,-20 34,51-72,0 0,0 1,1-1,0 0,0 1,0-1,0 1,1 0,0-1,0 1,0 0,0 0,1 0,0 0,0 0,0-1,1 1,-1 0,1 0,0 0,1 0,-1-1,1 1,0-1,0 1,0-1,1 0,0 0,0 0,0 0,0 0,0-1,1 1,-1-1,1 0,0 0,1 1,4 1,0 0,0 0,0-1,1 0,0 0,0-1,0-1,0 1,0-2,0 1,1-2,-1 1,0-1,1-1,-1 0,0 0,0-1,1 0,-1-1,-1 0,1-1,0 0,-1 0,0-1,7-5,-4 4,-1-1,1 0,-1-1,-1 0,0-1,0 0,-1 0,0-1,0 0,-1-1,0 0,-1 0,-1-1,1 0,-2 0,0-1,0 1,-1-1,-1 0,0 0,-1 0,0-3,-3 9,0 0,-1 0,0 0,0 0,0 1,-1-1,0 1,0-1,-1 1,0 0,0 1,0-1,-1 1,0-1,0 1,0 1,0-1,-1 1,0 0,0 0,0 1,0-1,-1 1,1 1,-4-2,-1 1,0 1,0 0,-1 0,1 1,0 1,-1 0,1 0,-1 1,1 1,0 0,-1 1,-7 4</inkml:trace>
  <inkml:trace contextRef="#ctx0" brushRef="#br0" timeOffset="2400.227">3698 508,'-8'1,"0"1,0-1,0 1,0 1,1-1,-1 1,1 1,0-1,0 1,0 0,0 1,1 0,-1 0,1 0,1 1,-1 0,1 0,0 0,0 1,1 0,0 0,0 0,0 0,1 0,0 1,1 0,0-1,0 1,0 0,1 0,0 0,1 0,0 0,0 0,1 0,0 0,1 8,51 66,-51-79,0 0,-1 0,1 0,-1 0,0 0,0 0,0 1,-1-1,1 0,-1 1,1-1,-1 0,0 1,0-1,-1 0,1 1,-1-1,0 0,1 1,-1-1,-1 0,1 0,0 0,-1 0,0 0,0 0,0 0,0 0,0-1,0 1,-1-1,-1 2,-91 65,83-63,-4 2,1 0,-1-1,0 0,-1-1,0-1,0-1,0-1,-16 2,10-4</inkml:trace>
  <inkml:trace contextRef="#ctx0" brushRef="#br0" timeOffset="2946.137">4459 340,'-257'399,"251"-387,-1 0,-1-1,0 0,0 0,-1-1,-1 0,1-1,-2 0,1-1,-1 0,0 0,-1-1,0 0,0-1,0-1,-1 0,0 0,0-2,0 1,0-2,0 0,-5 0,14-2,1 0,-1 0,1-1,-1 1,1-1,0 0,-1 0,1 0,0-1,-1 1,1-1,0 1,0-1,0 0,1-1,-1 1,0 0,1-1,0 1,-1-1,1 0,0 0,0 0,1 0,-1 0,0 0,1 0,0-1,0 1,0 0,0-1,1 1,-1-1,1 1,0-1,0 1,0-2,0-8,2 0,-1-1,1 2,1-1,0 0,1 1,1-1,0 1,4-7,-2 4,1 0,0 1,1 0,1 1,0 0,1 0,1 1,0 0,0 1,1 1,0 0,1 0,0 1,13-5,-21 14,-1-1,1 1,0 1,-1-1,1 1,-1 0,1 0,-1 1,1-1,-1 1,0 0,0 1,0-1,0 1,0 0,-1 1,1-1,-1 1,0 0,0 0,0 0,0 0,-1 0,0 1,3 5,8 5,194 222,-185-213</inkml:trace>
  <inkml:trace contextRef="#ctx0" brushRef="#br0" timeOffset="3248.833">4770 707,'-9'13,"1"0,1 1,0 0,1 0,0 1,1-1,1 1,1 0,0 1,0-1,2 0,0 1,1 0,0 1,0-15,1 1,-1 0,1 0,0 0,0 0,0-1,0 1,0 0,0-1,1 1,0-1,-1 1,1-1,0 0,0 0,0 0,0 0,0 0,1 0,-1 0,1-1,-1 1,1-1,-1 0,1 0,0 0,0 0,-1 0,1-1,0 1,0-1,0 0,0 1,0-1,0-1,0 1,0 0,0-1,103-43,-97 38,0-1,0 0,0 0,-1-1,0 0,0-1,-1 1,0-2,-1 1,1-2,-5 7,0 1,0-1,-1 1,1-1,-1 0,0 0,0 0,-1 0,1 0,-1 0,0 0,0 0,0 0,0 0,-1 0,1 0,-1 1,0-1,0 0,-1 0,1 0,-1 1,0-1,0 1,0-1,0 1,-1 0,1 0,-1 0,0 0,-4-3,-1 2,0-1,1 1,-1 0,-1 1,1 0,0 0,-1 0,0 1,1 1,-1 0,0 0,0 0,0 1,0 1,1-1,-1 1,0 1,0 0,1 0,-1 1,-1 0,-15 4</inkml:trace>
  <inkml:trace contextRef="#ctx0" brushRef="#br0" timeOffset="3948.705">5080 57,'1'-1,"1"-1,-1 1,0 0,1-1,-1 1,1 0,-1 0,1 0,0 0,-1 0,1 1,0-1,-1 0,1 1,0-1,0 1,0 0,0-1,0 1,0 0,-1 0,1 0,0 1,0-1,0 0,0 1,0-1,-1 1,1 0,0-1,0 1,-1 0,1 0,-1 0,1 0,-1 0,2 2,14 9,0 1,-1 0,0 1,-2 1,1 1,-2 0,0 1,-1 0,0 1,2 8,-1-3,-1 0,-1 0,-1 1,-1 1,-1-1,-1 2,-2-1,0 0,-2 1,0 0,-2 0,-1 0,-1 0,-1 0,-2 0,0-1,-2 1,-1-1,0-1,-2 1,-1-1,-1-1,-1 0,-1 0,-1-1,-1-1,-1 0,0-1,-2-1,0-1,-7 5,-59 33,44-32</inkml:trace>
  <inkml:trace contextRef="#ctx0" brushRef="#br0" timeOffset="4597.076">1158 1,'-37'35,"1"1,2 2,1 2,3 0,1 3,2 0,2 2,2 0,-17 47,22-45,2 1,2 1,2 0,3 0,1 1,3 0,2 1,3 27,1-59,1 0,1 0,1 0,0 0,2-1,0 0,1 0,0 0,2-1,0 0,1-1,1 0,0 0,1-1,1-1,0 0,1 0,0-2,1 0,0 0,1-2,1 0,17 8,95 21,-95-32</inkml:trace>
  <inkml:trace contextRef="#ctx0" brushRef="#br0" timeOffset="5382.599">6097 1,'-226'538,"220"-526,1-1,0 1,1 0,1 1,0-1,0 0,2 1,-1 0,1-1,1 1,0 0,1 0,1-1,0 1,0-1,1 1,1-1,0 0,1 0,0-1,4 8,2-8,-1-1,2 0,0 0,0-1,0-1,1 0,1 0,-1-2,1 1,0-2,0 0,1-1,0 0,0-1,0 0,2-1,-15-2,1 1,-1 0,0-1,0 1,0-1,0 0,1 1,-1-1,0 0,0-1,1 1,-1 0,0 0,0-1,0 0,0 1,0-1,0 0,0 0,0 0,0 0,0 0,0-1,0 1,-1 0,1-1,0 0,-1 1,2-3,-2-7</inkml:trace>
  <inkml:trace contextRef="#ctx0" brushRef="#br0" timeOffset="5649.393">5617 368,'33'-5,"21"-1,7 0,1 1,-4 1,-3 2,-5-4,-3-1,-3 1,-5 1,-5 2,-7 1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7:37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660 0,'-124'205,"20"-47,-141 160,91-105,142-195</inkml:trace>
  <inkml:trace contextRef="#ctx0" brushRef="#br0" timeOffset="537.425">39 113,'0'0,"-1"-1,0 0,0 1,0-1,0 1,1-1,-1 1,0 0,0-1,0 1,0 0,0 0,0 0,0-1,0 1,0 0,0 0,0 0,0 1,0-1,0 0,0 0,0 0,0 1,0-1,0 1,0-1,0 0,0 1,1 0,-1-1,0 1,0-1,0 1,1 0,-1 0,0-1,1 1,-1 0,1 0,-1 0,1 0,-1 0,1 0,0 0,-1-1,1 1,0 0,0 0,0 0,0 0,0 0,0 0,0 0,0 0,0 0,0 0,1 0,-1 0,0 0,0 0,1 0,-1 0,1 0,-1 0,1 0,8 13,0 0,0 0,1-2,1 1,0-1,1-1,0 0,1 0,0-1,2 0,9 9,106 87,-103-81,-2 2,0 0,-2 1,-1 2,15 26,40 81,15-3,-64-111,-17-21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05.4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566 593,'7'-6,"0"1,-1-2,0 1,0-1,0 1,-1-2,0 1,0 0,-1-1,0 0,0 0,-1 0,0-1,-1 1,0-1,0 0,0 1,-4 4,0 1,0 0,0 1,0-1,-1 0,1 1,-1-1,0 1,1-1,-1 1,0 0,0 1,0-1,-1 0,1 1,0 0,-1-1,1 2,-1-1,1 0,-1 0,1 1,-1 0,1 0,-1 0,0 0,1 1,-1-1,1 1,-3 0,1-1,-67 3,0 3,0 3,1 3,0 3,-56 21,126-36,0-1,0 1,0 0,0 0,0-1,0 1,0 0,0 0,0 0,-1 0,1 1,0-1,0 0,0 0,0 1,0-1,1 0,-1 1,0-1,0 1,0-1,0 1,0 0,0-1,1 1,-1 0,0-1,1 1,-1 0,0 0,1 0,-1 0,1 0,-1 0,1 0,0-1,-1 1,1 0,0 0,0 0,0 1,0-1,0 0,0 0,0 0,0 0,0 0,0 0,0 0,0 0,1 0,-1 0,1 0,-1 0,0-1,1 1,0 0,-1 0,1 0,0 0,9 4,-1-1,1 0,1 0,-1-1,0-1,1 0,0 0,-1-1,1 0,0-1,2 0,-2-1,1 2,-1-1,0 2,0-1,0 1,0 1,-1 0,1 1,-1 0,1 0,-10-3,0 0,0 0,1 0,-1 0,0 1,0-1,0 0,0 0,0 1,0-1,-1 1,1-1,0 1,-1-1,1 1,-1-1,0 1,1-1,-1 1,0 0,0-1,0 1,0-1,0 1,0 0,0-1,-1 1,1-1,-1 1,1-1,-1 1,1-1,-1 1,0-1,0 1,0-1,0 0,0 0,0 1,0-1,0 0,-1 1,-52 51,-132 104,182-154,0 1,0 0,1 0,0 1,0-1,0 1,1-1,-1 1,1 0,0 0,0 0,1 0,0 0,0 0,0 1,0-1,1 0,0 1,0-1,0 0,1 1,0-1,0 0,0 0,0 0,1 0,0 0,0 0,0 0,1 0,0-1,0 1,0-1,2 2,4 1,0-1,0-1,0 0,0 0,1-1,0 0,0-1,0 0,1 0,-1-1,0-1,1 0,0 0,-1-1,1 0,-1-1,1 0,4-1,-11 1,1 0,-1 1,0-2,0 1,0 0,0-1,-1 0,1 0,0 0,-1 0,1 0,-1-1,0 0,0 1,0-1,2-3,8-11</inkml:trace>
  <inkml:trace contextRef="#ctx0" brushRef="#br0" timeOffset="445.414">369 1,'-7'5,"0"0,0 0,1 1,0 0,0 0,1 1,0 0,0 0,0 0,1 0,0 1,0 0,1-1,0 2,0-1,1 0,0 0,1 1,0-1,0 3,15 179,-1-91,-13-43,-3-1,-2 1,-2-1,-3 0,-3 4,0 6,-18 78,12-63,4 1,3 1,-1 75,15 97,-7-231,-1-6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09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61 132,'-5'-5,"-5"28,-11 38,14-32,1 0,1 1,2-1,0 1,3-1,0 1,4 25,-3-48,0-1,1 1,-1 0,1-1,0 1,1-1,0 0,0 0,0 0,1 0,0 0,0-1,0 1,0-1,1 0,0-1,0 1,1-1,-1 0,1 0,0-1,0 1,0-1,0-1,1 1,-1-1,1 0,-1-1,1 1,0-1,0-1,0 1,-1-1,1 0,0-1,0 0,0 0,-1 0,1-1,-1 0,3-1,0-3,-1 0,0-1,-1 0,1-1,-1 0,-1 0,0 0,0-1,0 0,-1 0,-1 0,0-1,0 1,2-8,6-12,13-24,-3-1,-2-1,-3-1,0-9,15-96,-32 419,25 2,7 118,-31-344,1 4,-1 0,-2 1,-1-1,-2 0,-2 0,-2 0,-1-1,-13 33,22-68,-1 0,0 0,0-1,1 1,-1 0,0-1,0 1,-1-1,1 1,0-1,0 1,-1-1,1 0,-1 1,1-1,-1 0,0 0,1 0,-1-1,0 1,1 0,-1 0,0-1,0 0,0 1,0-1,0 0,0 0,1 1,-1-2,0 1,0 0,0 0,0-1,0 1,0-1,0 1,1-1,-1 0,0 0,1 1,-1-1,0-1,1 1,-1 0,1 0,-1 0,1-1,0 1,0-1,0 1,0-1,0 0,0 1,0-1,-12-25,0-1,3-1,0 0,2 0,1-1,1 0,2 0,1 0,1 0,1-1,2 1,2 0,1-5,-4 19,1 0,0 0,1 0,1 1,1-1,0 0,1 1,0 0,1 0,1 1,1-1,0 1,1 1,0 0,1 0,0 1,1 0,0 1,1 0,4-2,6 2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1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12,'340'0,"-232"-12,-90 13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1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59,'24'-10,"12"-3,6 1,-1 2,-1 3,-4 3,-2 2,-7 5,-9 4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1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1 362,'9'5,"9"2,5-1,4-1,2-2,1 0,1-2,-1-1,-1 0,-5 0</inkml:trace>
  <inkml:trace contextRef="#ctx0" brushRef="#br0" timeOffset="701.291">706 52,'-8'-1,"0"0,1 1,-1 0,0 0,0 1,0 0,1 0,-1 1,1 0,-1 0,1 1,0 0,0 0,0 1,0-1,0 2,1-1,0 1,0 0,0 0,0 1,1-1,0 1,0 0,1 1,0-1,0 1,0 0,-2 5,5-9,0-1,0 1,0 0,1-1,-1 1,1 0,-1-1,1 1,0 0,0-1,0 1,0 0,1 0,-1-1,1 1,-1 0,1-1,0 1,0-1,0 1,0-1,1 1,-1-1,1 0,-1 0,1 0,0 0,0 0,0 0,0 0,0 0,0-1,1 1,-1-1,0 0,1 1,-1-1,1 0,0-1,-1 1,1 0,0-1,-1 1,1-1,0 0,-1 0,1 0,0 0,0-1,-1 1,1-1,2 0,11-6,0 0,0-1,-1-1,0-1,0 0,-1-1,-1 0,0-1,0-1,8-10,-17 19,9-10,81-70,-90 81,0 0,0 0,1 1,-1 0,1-1,0 1,-1 1,1-1,0 1,0 0,0 0,0 0,0 0,0 1,0 0,1 0,-1 1,0-1,0 1,0 0,0 1,0-1,0 3,-1 1,0-1,0 1,0 0,-1 0,0 0,1 0,-2 0,1 1,-1-1,0 1,0 0,0 0,-1 0,0 0,0 0,0 0,-1 0,0 0,0 0,-1 0,0 0,0 0,-1 3,2 7,-5 208,4-206,-1 1,-1 0,0 0,-2-1,0 0,-1 0,-1 0,0-1,-2 0,0 0,0-1,-2 0,0-1,-1 0,0-1,-1 0,-12 9,23-21,0 0,-1 1,1-1,-1 0,0 0,1-1,-1 1,0-1,0 1,0-1,0 0,-1 0,1 0,0 0,0-1,-1 1,1-1,0 0,-1 0,1 0,0 0,-1-1,1 1,0-1,0 0,0 0,-1 0,1-1,0 1,1-1,-1 1,0-1,0 0,1 0,-1 0,1 0,-1-1,1 1,0-1,0 1,0-1,0 0,1 0,-1 0,1 0,-1-1,0-6,0-1,1 0,1 1,-1-1,2 0,-1 0,1 1,1-1,0 1,1-1,0 1,0 0,1 0,0 0,1 0,0 1,1 0,0 0,0 0,1 1,0 0,1 0,-1 1,9-6,-2-1,2 2,-1 0,1 1,1 1,0 0,0 1,1 1,0 1,0 0,1 2,0 0,0 1,0 0,1 2,-1 1,1 0,11 2,-7-1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3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97,'68'-17,"0"2,0 4,1 3,1 2,62 5,-92 2,114-12,-60-10,-71 14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3.8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1 120,'53'-23,"-17"6,1 1,0 2,0 1,1 2,1 2,28-3,-65 11,0 1,1-1,-1 0,0 1,1-1,-1 1,1 0,-1 0,1 0,-1 0,0 0,1 1,-1-1,1 1,-1-1,0 1,1 0,-1 0,0 0,0 0,0 1,0-1,0 0,0 1,0-1,0 1,-1 0,1 0,0 0,-1 0,0 0,1 0,-1 0,0 0,0 0,0 0,0 1,-1-1,1 0,-1 1,1-1,-1 1,0-1,0 1,0-1,0 0,0 1,0-1,-1 1,1-1,-1 0,0 2,-7 10,0-1,-1 0,0 0,-1-1,-1-1,1 1,-2-2,0 1,-1-1,5-3,-18 14,19-16,0 0,1-1,0 2,-1-1,2 1,-1 0,1 0,0 1,0 0,0-1,1 2,0-1,1 0,-3 8,6-12,0 0,0 0,0 0,0 0,1 0,0 0,-1 0,1-1,0 1,0 0,1-1,-1 1,1 0,-1-1,1 0,0 1,-1-1,1 0,0 0,1 0,-1 0,0 0,1-1,-1 1,1-1,-1 1,1-1,0 0,-1 0,1 0,0 0,0-1,0 1,99 6,-37-31,-50 13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4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1,'-39'161,"-8"-2,-5-2,-27 42,5-27,72-169,1 0,-1 0,1 0,0 1,-1-1,2 0,-1 1,0-1,1 0,-1 1,1-1,0 1,0-1,0 1,1-1,-1 1,1-1,0 0,0 1,0-1,0 0,1 0,-1 0,1 0,0 0,0 0,0 0,0 0,0-1,0 1,1-1,0 0,-1 1,1-1,0 0,0-1,0 1,2 1,11 2,0 1,-1-2,2 0,-1-1,0-1,1 0,-1-1,1-1,-1 0,1-1,-1-1,0-1,0 0,0-1,0-1,0 0,-1-1,10-6,33-39,-45 31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4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41,'34'-5,"15"-2,5 1,3 1,-4 2,-6 0,-6 2,-1 1,-2 0,-7-5,-10-1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99,'11'-11,"0"2,1-1,0 1,0 1,1 0,0 1,0 1,0 0,1 0,0 1,1 1,-1 1,1 0,11-1,-24 4,0 0,0 0,0 1,0-1,0 0,0 1,0 0,0-1,0 1,0 0,0 0,-1 0,1 0,0 0,-1 0,1 1,-1-1,1 1,-1-1,1 1,-1-1,0 1,0 0,0-1,0 1,0 0,0 0,-1 0,1 0,0 0,-1 0,0 0,1 0,-1 0,0 0,0 0,0 0,0 0,-1 0,1 2,-30 79,-23-14,43-59,1 1,0 0,0 1,1 0,0 1,1-1,1 1,-4 10,10-21,-1-1,1 1,0-1,-1 1,1 0,0-1,0 1,0-1,0 1,0 0,0-1,0 1,1-1,-1 1,1 0,-1-1,1 1,-1-1,1 0,0 1,0-1,0 1,0-1,0 0,0 0,0 0,0 0,0 1,0-1,1-1,-1 1,0 0,1 0,-1 0,1-1,-1 1,2 0,67 9,-40-7,0 2,-5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5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69,'10'0,"7"-5,6-1,4 0,7 1,2 2,1-4,2-1,1 1,-3 2,-2 2,2 1,0 1,-2 1,-2 0,-2 0,-5-4,-9-2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5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1,'0'38,"0"18,-5 13,-1 5,0 0,1-4,-4-4,1-4,1-2,1-7,3-3,1-5,1-5,6-5,1-3,6-8,-1-7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6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0,'21'97,"-3"1,-5 0,0 57,-3-32,-3-37,26 164,-11-199,-21-50,-1 0,1 0,-1 0,1 0,0-1,-1 1,1 0,0 0,0-1,0 1,-1-1,1 1,0 0,0-1,0 1,0-1,0 0,0 1,0-1,0 0,0 0,0 0,0 1,0-1,0 0,0 0,1-1,-1 1,0 0,0 0,0 0,0-1,0 1,0 0,0-1,0 1,-1-1,1 1,0-1,0 0,0 1,0-1,-1 0,1 0,0 1,-1-1,1 0,0 0,-1 0,1 0,8-13,-1 0,-1 0,0-1,-1 0,0 0,-1-1,-1 1,2-15,5-10,140-597,-129 536,-20 88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6.3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 32,'-8'18,"3"-11,0 1,0 0,1 0,0 0,1 1,0-1,0 1,1 0,0 0,0 0,1 0,1 0,-1 0,1 0,1 1,0-1,0 0,0 0,2 0,-1-1,1 1,0 0,2 3,-3-10,1 0,-1 0,1 0,-1 0,1-1,0 1,-1-1,1 0,0 1,0-1,0-1,0 1,0 0,0-1,0 1,0-1,0 0,0 0,0 0,0-1,1 1,-1-1,0 1,0-1,-1 0,1 0,0 0,0-1,0 1,-1-1,1 1,-1-1,1 0,-1 0,2-2,71-85,-73 84,1 0,-2 0,1 0,-1 0,1 0,-2 0,1 0,0 0,-1 0,0-1,0 1,-1 0,1 0,-1-1,0 1,-1 0,1 0,-1 0,0 0,0 1,0-1,-1 0,0 1,0 0,0 0,0-1,-1 2,1-1,-1 0,0 1,0 0,-1 0,1 0,-1 0,1 1,-1-1,-4 0,-12-2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6.8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0,'-8'47,"3"-21,1 0,1 0,2 0,0 0,3 25,-2-50,-1 0,1 0,0 0,0 0,0 1,0-1,0 0,0 0,1 0,-1 0,0 0,0 0,1 0,-1 0,1 0,-1 0,1 0,-1 0,1 0,0 0,-1 0,1 0,0 0,0-1,-1 1,1 0,0 0,0-1,0 1,0-1,0 1,0-1,0 1,0-1,0 0,0 1,1-1,-1 0,0 0,0 0,0 0,0 0,0 0,0 0,0 0,1 0,-1-1,0 1,0 0,0-1,0 1,0-1,0 1,0-1,0 0,0 1,0-1,-1 0,1 0,47-51,16-46,-64 97,1 0,-1 0,1 0,0 0,-1 0,1 1,-1-1,1 0,0 0,0 1,-1-1,1 0,0 1,0-1,0 1,0-1,0 1,0-1,0 1,0 0,0-1,0 1,0 0,0 0,0 0,0 0,0 0,0 0,0 0,0 0,0 0,0 1,0-1,0 0,0 1,0-1,0 0,0 1,0-1,-1 1,1 0,0-1,0 1,0 0,-1-1,1 1,0 0,-1 0,1 0,-1 0,1-1,-1 1,1 0,-1 0,1 1,16 57,-30 101,1-74,11-67,0-1,-1 0,-1 0,-1 0,0 0,-1-1,-1 1,-1-2,-1 1,0 0,-1-2,0 1,-1-1,-10 10,19-23,1-1,-1 1,0-1,0 0,0 1,0-1,0 0,0 0,0 0,-1 0,1 0,0 0,-1 0,1 0,0-1,-1 1,1 0,-1-1,1 1,-1-1,0 0,1 1,-1-1,1 0,-1 0,0 0,1 0,-1 0,1-1,-1 1,1 0,-1-1,0 1,1-1,-1 1,1-1,0 0,-1 0,1 1,0-1,-1 0,1 0,0-1,0 1,0 0,0 0,0 0,0-1,0 1,0 0,1-1,-1 1,0-1,1 1,-1-1,1 1,0-1,-1 0,1 1,0-1,0 1,0-1,0 0,2-19,1 0,1 0,0 1,2-1,0 1,1 1,3-5,4-6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7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1,'9'27,"-2"1,0 0,-2 0,-1 1,-1-1,-1 1,-2 0,-1-1,-1 1,-2 0,0-1,-2 0,-5 13,-103 281,113-319,0 0,-1 1,1-1,1 1,-1-1,0 1,1 0,0-1,0 1,0 0,0-1,0 1,1 0,0-1,-1 1,1-1,1 1,-1-1,0 0,1 1,0-1,0 0,0 0,0 0,0 0,0 0,1-1,0 1,-1-1,1 1,0-1,0 0,0 0,1-1,-1 1,0-1,2 1,10 1,1-2,-1 1,0-2,1 0,-1-1,0-1,0 0,0-1,0-1,0 0,-1-1,1-1,-1 0,4-3,30-42,-42 31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17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29,'38'0,"18"0,9 0,-2 0,-3-5,-1-1,-6 0,-2 1,-5 2,-1 1,-4 0,2 2,-3 0,-2 5,-4 1,-7 1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21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0 327,'255'-30,"27"30,-247-10,-29 4</inkml:trace>
  <inkml:trace contextRef="#ctx0" brushRef="#br0" timeOffset="337.609">57 524,'7'4,"0"0,0 0,1-1,-1 0,1 0,0-1,0 0,0 0,0-1,0 0,0-1,0 0,0 0,6-1,1 1,188-17,-35-7,-144 18</inkml:trace>
  <inkml:trace contextRef="#ctx0" brushRef="#br0" timeOffset="953.16">338 16,'-1'-1,"0"-1,-1 1,1 0,-1 0,1 0,-1 0,1 0,-1 0,0 0,1 0,-1 0,0 1,0-1,1 1,-1-1,0 1,0 0,0 0,0-1,0 1,0 1,1-1,-1 0,0 0,0 1,0-1,0 1,1 0,-1-1,-1 1,4 2,0 0,0 0,0-1,0 1,1-1,-1 1,0-1,1 1,0-1,0 0,-1 0,1 0,1 0,-1 0,0 0,0-1,1 1,-1-1,1 1,1-1,147 71,-120-61,-1 2,-1 1,0 2,0 0,-2 2,25 21,-48-35,-1 0,1 0,-1 0,0 0,-1 1,1-1,-1 1,0-1,0 1,0 0,-1 0,1 0,-1 0,-1 0,1 0,-1 0,0 0,0 0,0 0,0 1,-1-1,0 0,0 0,-1 0,1-1,-1 1,0 0,0 0,-1-1,-6 15,-1-2,0 1,-2-1,0 0,0-2,-12 12,-9 9,-2-1,-2-1,0-2,-7 1,-1-2,2 2,1 1,2 2,-7 10,25-13,15-17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23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60,'26'196,"3"-51,-28-127,1-1,0 0,2 0,0 0,1 0,0-1,2 0,2 6,-8-20,0-1,-1 1,1-1,0 0,0 1,0-1,0 0,0 1,0-1,0 0,1 0,-1 0,0 0,1 0,-1 0,1-1,-1 1,0 0,1-1,0 1,-1-1,1 1,-1-1,1 0,0 0,-1 0,1 0,0 0,-1 0,1 0,-1 0,1 0,0-1,-1 1,1-1,-1 0,1 1,-1-1,1 0,-1 0,0 0,1 0,-1 0,0 0,0 0,0 0,2-1,51-67,-52 66,73-125,55-129,-121 237,-5 12,-2 2,0 0,1 0,0 0,0 1,0-1,1 0,0 1,0 0,0 0,1 1,-1-1,1 1,0 0,0 0,3-1,-4 5,-1 1,0 0,0 0,1 1,-1-1,0 1,0-1,-1 1,1 0,0 0,-1 0,1 0,-1 1,1-1,-1 1,0 0,0-1,0 1,-1 0,1 0,-1 0,1 0,-1 0,0 1,0-1,-1 0,1 1,-1-1,1 0,-1 1,0-1,0 1,13 73,-3 2,-4-1,-3 1,-4 0,-2 0,-5 0,-7 24,10-77,1 11,-3 1,0-1,-3-1,-1 1,-2-2,-1 1,-1-2,-3 0,0-1,-2-1,-10 11,24-34,1-1,-1 0,-1-1,0 0,0 0,0 0,-1-1,1 0,-1 0,-1-1,1 0,-1 0,0-1,0 0,-1-1,1 0,-1-1,1 0,-1 0,0-1,0 0,-7 0,13-3,1 1,-1-1,1 0,-1 0,1 0,0 0,0 0,0-1,0 1,0-1,0 0,1 0,-1 0,1 0,0 0,0-1,0 1,1-1,-1 1,1-1,-1 0,1 0,1 1,-1-1,0 0,1 0,0 0,0-3,13-111,10 47,4 2,2 1,9-9,12-11,-38 68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23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30,'34'-5,"15"-1,5 0,-2 1,-6 2,-5 0,-5 2,-4 1,-2 0,-2 0,-6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24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28,'34'0,"20"0,7 0,-4 0,-5-5,-8-1,-1 0,-3 1,-4 1,-8 2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28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1 564,'5'0,"6"0,6 0,5 0,4 0,2 0,1 0,0 0,1 0,-1 0,0 0,0 0,-1 0,-4 0</inkml:trace>
  <inkml:trace contextRef="#ctx0" brushRef="#br0" timeOffset="1164.097">933 27,'-15'-1,"1"0,-1 1,0 0,1 2,-1-1,1 2,-1 0,1 0,0 2,0-1,0 2,1 0,0 1,0 0,1 1,0 0,0 1,1 0,0 1,0 0,-2 5,-29 97,42-109,-1 1,1 0,0 0,0 0,0 0,1 0,-1 0,1 0,0 0,0-1,0 1,0 0,1-1,0 1,-1-1,1 1,1-1,-1 0,0 0,1 0,-1 0,1 0,0-1,0 1,0-1,1 1,-1-1,0 0,1-1,3 0,0-1,0 0,0 0,0 0,0-1,0 0,0-1,0 0,0 0,-1 0,1-1,-1 0,0 0,1 0,-1-1,-1 0,1 0,-1-1,1 0,-1 0,-1 0,1 0,-1-1,0 1,0-1,1-3,156-225,-158 231,0 0,0 0,0 1,0-1,0 1,1 0,-1 0,1 0,0 0,-1 0,1 1,0 0,0 0,0 0,0 0,0 1,0-1,0 1,1 0,-1 0,0 1,0-1,0 1,0 0,0 0,0 0,-1 1,1-1,0 1,0 0,-1 0,1 0,-1 0,0 1,0 0,0-1,0 1,0 0,0 0,-1 1,0-1,1 0,-1 1,0 0,9 19,0 1,-1 0,-2 0,-1 0,0 1,-2 0,-1 1,-1-1,-1 1,-1 0,-1-1,-2 1,-2 12,1-23,0-1,-1 1,-1-1,0 1,-1-1,-1-1,0 1,0-1,-2-1,1 1,-2-1,0-1,0 0,-1 0,0-1,-1 0,0-1,0 0,-1-1,0-1,-1 0,0-1,0 0,0-1,0-1,-1 0,0-1,0 0,0-1,0-1,-3-1,15 1,1 0,-1-1,0 1,0-1,0 0,0 0,0 0,1 0,-1 0,0-1,0 1,0-1,1 0,-1 0,0 0,1 0,-1-1,1 1,-1 0,1-1,0 0,-1 0,1 0,0 0,0 0,0 0,1 0,-1 0,0-1,1 1,0-1,-1 1,1-1,0 0,0 1,1-1,-1 0,0 0,1 0,0 1,0-1,0 0,0 0,0 0,0 0,1 0,-1 1,1-2,5-10,1 0,1 0,0 0,1 1,0 0,1 0,0 1,1 1,1 0,-1 0,2 1,-1 0,10-4,12-10,0 2,1 2,1 1,1 1,0 3,1 0,1 3,10-1,57 0,-80 13</inkml:trace>
  <inkml:trace contextRef="#ctx0" brushRef="#br0" timeOffset="1501.937">537 847,'34'0,"49"-5,20-2,3 1,-3 1,-10 1,-10-3,-15 0,-9 1,-10 1,-8 1,-7 3,-4 0,-3 1,-5 0</inkml:trace>
  <inkml:trace contextRef="#ctx0" brushRef="#br0" timeOffset="2013.648">453 1157,'256'-48,"0"12,-207 38,-49-2,1 0,-1 0,1 0,0 1,-1-1,1 0,0 0,-1 0,1 0,-1 1,1-1,0 0,-1 1,1-1,-1 0,1 1,-1-1,1 1,-1-1,0 1,1-1,-1 1,0-1,1 1,-1-1,0 1,1 0,-1-1,0 1,0-1,0 1,1 0,-1-1,0 1,0 0,0-1,0 1,0-1,0 1,-1 0,1-1,0 1,0 0,0-1,0 1,-1-1,1 1,0 0,-1-1,1 1,0-1,-1 1,1-1,-1 1,1-1,-1 0,1 1,-1-1,1 1,-1-1,1 0,-1 0,0 1,1-1,-1 0,1 0,-1 0,0 1,0-1,-217 133,202-124,-4 1,1 0,0 2,1 0,1 1,-1 0,2 2,0 0,-9 12,23-25,1 0,0 0,-1 0,1 0,0 0,0 0,0 0,1 0,-1 0,0 1,1-1,-1 0,1 1,0-1,0 0,0 1,0-1,0 0,0 1,1-1,-1 0,1 0,0 1,-1-1,1 0,0 0,0 0,0 0,1 0,-1 0,0 0,1 0,0-1,-1 1,1 0,0-1,0 1,0-1,-1 0,2 0,-1 0,0 1,97 31,-83-31,0-1,0 0,0-1,0-1,0-1,-1 0,1-1,0-1,-1 0,0-1,0-1,0 0,9-4</inkml:trace>
  <inkml:trace contextRef="#ctx0" brushRef="#br0" timeOffset="2468.219">2089 169,'-19'96,"-5"0,-4-2,-4-1,-15 24,-34 104,51-143,21-58,0 0,2 0,0 1,2 0,0 0,1 1,1-1,1 1,1 14,1-32,1 0,0 0,0 0,0 0,0 0,0 0,1 0,0 0,-1-1,2 1,-1-1,0 1,1-1,-1 0,1 0,0 0,0 0,0 0,0-1,1 0,-1 1,1-1,-1 0,1-1,0 1,0-1,0 1,0-1,0 0,0-1,0 1,0-1,0 0,0 0,0 0,0 0,0-1,2 0,11 3,1-2,-1 0,1-1,0-1,-1 0,0-1,0-1,0-1,0 0,0-2,-1 0,10-5,-5-3</inkml:trace>
  <inkml:trace contextRef="#ctx0" brushRef="#br0" timeOffset="2714.9">1638 818,'34'0,"15"0,10 0,-1 0,-6 0,-1-5,-5-1,-6 0,0 1,-1-3,-4-1,-2 2,-2-4,-6 2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35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0,'-10'34,"-2"15,-1 5,4-7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35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35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1 536,'62'-185,"-55"174,1-7,1 1,1 0,1 1,0 0,1 0,1 1,1 1,0 0,5-3,-18 16,0 1,-1-1,1 1,0-1,-1 1,1-1,0 1,0-1,0 1,-1 0,1 0,0-1,0 1,0 0,0 0,-1 0,1 0,0 0,0 0,0 0,0 0,0 0,-1 1,1-1,0 0,0 0,0 1,-1-1,1 0,0 1,0-1,-1 1,1-1,0 1,-1 0,1-1,-1 1,1 0,0-1,-1 1,0 0,1-1,-1 1,1 0,-1 0,0 0,0-1,1 1,-1 0,0 0,0 0,5 49,-5-47,0 23,11 101,-10-124,-1 0,1 0,1 0,-1 0,0-1,0 1,1 0,0-1,0 1,-1-1,1 1,1-1,-1 0,0 0,0 0,1 0,-1 0,1 0,0-1,-1 0,1 1,0-1,0 0,0 0,0 0,0-1,0 1,0-1,0 1,0-1,0 0,0-1,1 1,-1 0,0-1,0 1,0-1,9-6,0 1,-1-1,0-1,0 0,-1 0,0-1,-1 0,0-1,0 0,-1-1,0 0,-1 0,0 0,-1-1,0 0,-1 0,-1-1,1-1,12-54,-15 46</inkml:trace>
  <inkml:trace contextRef="#ctx0" brushRef="#br0" timeOffset="567.014">1214 0,'-4'24,"-2"0,0 0,-1-1,-1 0,-1 0,-1-1,-1 0,-1-1,-1 0,-1-1,0-1,-2 0,0-1,-1 0,-1-2,-16 12,18-13,-1-1,-1 0,0-2,-1 0,0-1,-1-1,-17 6,34-14,-1 0,0-1,0 0,0 0,-1 0,1 0,0 0,0-1,0 0,-1 0,1 0,0 0,0-1,0 0,-1 1,1-2,0 1,0 0,0-1,0 0,1 0,-1 0,0 0,1 0,0-1,-1 0,1 0,0 1,0-2,1 1,-1 0,1-1,-1 1,1-1,0 0,0 0,-2-6,1 0,0-1,1 1,0-1,0 0,1 1,1-1,-1 0,2 0,0 0,0 0,1 1,0-1,1 0,0 1,1 0,0 0,0 0,1 0,0 1,1-1,0 1,2-1,-5 7,1-1,-1 1,1 0,-1 1,1-1,0 1,0-1,0 1,0 1,0-1,0 0,1 1,-1 0,1 0,-1 0,0 1,1-1,0 1,-1 0,1 0,-1 1,1-1,-1 1,0 0,1 1,2 0,4 2,-1 0,1 1,-1 0,0 0,-1 1,1 1,-1 0,-1 0,1 0,1 3,220 203,-209-191</inkml:trace>
  <inkml:trace contextRef="#ctx0" brushRef="#br0" timeOffset="1320.446">1440 479,'-43'67,"39"-58,-27 93,31-98,0 0,0 0,0 0,0-1,1 1,0 0,-1 0,1-1,1 1,-1 0,0-1,1 1,0-1,0 0,0 1,0-1,0 0,1 0,-1-1,1 1,0 0,0-1,0 1,0-1,0 0,2 1,1-1,-1 1,1-1,-1 0,1-1,0 1,-1-1,1 0,0-1,0 0,0 1,0-2,0 1,-1-1,1 0,0 0,0 0,-1-1,1 0,-1 0,1-1,-1 1,0-1,0 0,0-1,0 1,-1-1,1 0,-1 0,0 0,0-1,-1 1,1-1,-1 0,0 0,-1 0,-1 1,1-1,-1 0,0 0,-1 1,1-1,-1 0,0 0,0 0,0 0,-1 0,0 0,0 1,0-1,0 0,-1 1,0-1,0 1,0-1,0 1,-1 0,1 0,-1 0,-1 0,1 1,0-1,-1 1,1-1,-1 1,0 1,-4-3,5 1,-16-14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33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5,'53'335,"-21"144,-33-441,7 67,-6-104,0 0,1 0,-1 0,0 0,0 0,1 0,-1 0,0 0,1-1,-1 1,1 0,-1 0,1 0,0-1,-1 1,1 0,0-1,-1 1,1-1,0 1,0 0,-1-1,1 0,0 1,0-1,0 1,0-1,0 0,0 0,0 0,-1 1,1-1,0 0,0 0,0 0,0 0,0-1,0 1,0 0,0 0,0 0,0-1,0 1,-1 0,1-1,0 1,0-1,0 1,-1-1,1 0,0 1,0-1,30-42,98-332,24-53,-102 306,-48 114,-6 18,-1 4</inkml:trace>
  <inkml:trace contextRef="#ctx0" brushRef="#br0" timeOffset="333.645">594 739,'-7'22,"3"-12,0 0,1 0,0 0,0 0,1 0,1 1,0-1,0 1,1-1,0 1,1 0,0-1,1 0,0 1,0-1,2 3,-2-10,-1-1,1 0,0 1,0-1,0 0,0 0,1 0,-1 0,0 0,1-1,0 1,-1-1,1 1,0-1,0 0,-1 0,1-1,0 1,0 0,0-1,0 0,0 1,0-1,0-1,0 1,0 0,0-1,0 1,0-1,0 0,0 0,-1 0,1 0,0-1,-1 1,2-1,90-65,-36-15,-57 79,0 1,0-1,-1 0,1 0,-1 0,1 0,-1 0,0 0,0 1,-1-1,1 0,0 0,-1 0,0 0,0 0,0 1,0-1,0 0,0 1,-1-1,1 1,-1-1,0 1,0 0,1-1,-2 1,1 0,0 0,0 1,-1-1,1 0,-3 0,-3-2,-1 0,1 1,-1 0,0 0,0 1,0 1,-1-1,1 2,0-1,-1 1,-3 1,-13-1</inkml:trace>
  <inkml:trace contextRef="#ctx0" brushRef="#br0" timeOffset="1164.851">1299 428,'-6'-3,"0"0,0 0,0 1,-1 0,1 0,-1 0,1 1,-1 0,0 0,1 0,-1 1,0 0,0 1,1-1,-1 1,0 1,1-1,-1 1,1 0,-1 1,1-1,0 1,-3 2,0-2,-103 59,110-59,-1-1,1 1,-1-1,1 1,0 0,0 0,0 0,0 0,1 0,-1 0,1 0,0 0,0 1,0-1,0 0,1 1,-1-1,1 1,0-1,0 1,0-1,0 1,1-1,-1 1,1-1,0 0,0 1,0-1,1 0,-1 0,1 1,0-1,0 0,2 2,4 5,1 0,0-1,1 0,0 0,0-1,1 0,0-1,0 0,1-1,0-1,0 1,5 0,91 54,-104-56,0 1,-1-1,0 1,0-1,0 1,0 0,-1 0,0 0,0 0,0 1,-1-1,1 1,-1-1,-1 1,1-1,-1 1,0-1,0 1,0-1,-1 1,0 0,0-1,-1 0,1 1,-1-1,0 0,0 0,-1 0,0 0,0 0,0-1,0 1,-1-1,0 0,1 0,-2 0,1 0,0-1,-1 0,1 0,-1 0,0 0,0-1,0 0,-1 0,1 0,0 0,-1-1,-1 0,-162 36,167-37,-1 0,1 0,0 0,-1-1,1 1,0-1,0 1,-1-1,1 0,0 1,0-1,0-1,0 1,0 0,0 0,0-1,0 1,0-1,1 1,-1-1,1 0,-1 0,1 0,0 0,-1 0,1 0,-6-16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31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59,'13'-9,"0"2,0 0,1 0,0 2,1-1,-1 2,1 0,0 1,0 0,0 1,0 1,1 0,-1 1,0 1,0 0,3 2,-14-2,-1 0,0 0,1 0,-1 0,0 1,0 0,0 0,0-1,0 2,-1-1,1 0,-1 0,1 1,-1 0,0-1,0 1,0 0,0 0,0 0,-1 0,1 0,-1 1,0-1,0 0,0 1,0-1,-1 1,0-1,1 1,-1-1,0 1,-1-1,1 0,-1 1,1-1,-1 1,0-1,0 0,-1 1,1-1,-1 0,1 0,-1 0,0 0,-205 210,205-211,1-1,0 1,-1 0,1 0,0 0,0 0,0 0,1 0,-1 0,0 0,1 0,-1 1,1-1,0 0,0 0,0 1,0-1,0 0,0 0,0 1,1-1,-1 0,1 0,0 0,0 0,0 0,0 0,0 0,0 0,0 0,0 0,1 0,-1-1,1 1,-1-1,1 1,0-1,0 1,0-1,0 0,-1 0,2 0,-1 0,0 0,0-1,0 1,0 0,0-1,1 0,-1 1,0-1,0 0,1 0,146 0,-124-1</inkml:trace>
  <inkml:trace contextRef="#ctx0" brushRef="#br0" timeOffset="1186.12">368 849,'28'0,"15"0,5-5,-1-1,1-1,-3 2,-4 2,-5 1,-2-4,-4-1,-1 1,-1 1,-11 2,-7 1</inkml:trace>
  <inkml:trace contextRef="#ctx0" brushRef="#br0" timeOffset="1468.916">594 539,'0'38,"4"18,3 3,-1 3,-2-6,0-7,-2-2,-1-4,0-6,-1-3,-1-3,1-2,0-1,0 0,0-1,-1 0,1 1,0-5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38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397 0,'-125'268,"-4"53,23-31,97-262,3-12,1 0,1 1,0 0,1-1,0 1,2 0,0 7,1-22,0 0,0 1,0-1,1 0,-1 0,1 1,-1-1,1 0,0 0,0 0,0 1,0-1,0 0,1-1,-1 1,1 0,-1 0,1 0,-1-1,1 1,0-1,0 0,0 1,0-1,0 0,0 0,0 0,0 0,0 0,1-1,-1 1,0-1,0 0,1 1,-1-1,0 0,1 0,-1 0,91-18,36-30,97-24,-198 68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08:39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0,'34'5,"16"2,8-1,0-1,0-1,-1-2,-5 4,-2 0,0 0,-3-1,-5 3,-6 0,-3-1,-2-2,-8-2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0:07.2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366 114,'-38'-44,"35"39,-1 0,0 0,0 0,0 0,0 1,-1-1,0 1,0 1,0-1,-1 1,1-1,-1 2,0-1,1 0,-1 1,0 0,-1 1,1-1,0 1,0 1,-1-1,1 1,0 0,-1 0,1 1,0 0,-2 0,0 1,-1 0,0 0,1 1,-1 0,1 0,0 1,0 1,0-1,0 1,1 0,0 1,0 0,1 0,-1 0,1 1,0 0,1 0,0 0,0 1,1 0,0 0,0 0,0 0,1 1,1-1,0 1,0 0,0 0,1 0,0 0,1 0,0 7,2-11,-1 0,0 0,1 0,0 0,0 0,1-1,-1 1,1-1,0 0,0 0,1 0,-1 0,1 0,-1-1,1 1,1-1,-1 0,0-1,1 1,-1-1,1 0,0 0,-1 0,1 0,0-1,0 0,0 0,1 0,-1-1,3 0,8 1,0-1,0 0,0-1,0-1,-1-1,1 0,-1-1,1-1,6-3,-14 5,-1 0,1 0,-1-1,0 0,0 0,0-1,0 0,-1 0,0 0,0-1,0 0,-1 0,0-1,0 1,-1-1,1 0,-2 0,1-1,-1 1,0-1,0 0,-1 0,0 0,-1 0,1 0,-2 0,1 0,-1 0,0-4,-3 8,1 0,-1 1,0 0,0-1,0 1,0 0,-1 1,1-1,-1 1,0-1,1 1,-1 0,0 0,0 1,0-1,-1 1,1 0,0 0,0 0,-1 1,1 0,0-1,-1 2,1-1,-1 0,1 1,0 0,0 0,-1 0,-2 1,-12 5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7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86,'-398'365,"156"-136,118-103,119-122,4-5</inkml:trace>
  <inkml:trace contextRef="#ctx0" brushRef="#br0" timeOffset="285.729">150 1,'96'159,"-55"-96,3-2,3-2,2-2,2-2,3-3,21 14,-42-39,-1 1,-2 1,-1 1,-1 2,20 30,-36-44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9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108 561,'-18'35,"2"1,1 1,2 1,1 0,2 0,2 1,-1 18,7-44,0 1,1-1,0 1,1-1,0 1,2 0,-1-1,2 0,-1 1,2-1,0 0,0 0,2-1,-1 1,1-1,1 0,0-1,1 0,0 0,5 4,-11-13,0 0,-1 0,1 0,0-1,0 1,0-1,0 1,1-1,-1 0,0 0,1 0,-1 0,0 0,1 0,-1-1,1 1,-1-1,1 0,-1 0,1 0,0 0,-1 0,1 0,-1-1,1 1,-1-1,1 0,-1 1,0-1,1 0,-1-1,0 1,0 0,1-1,57-69,50-212,-86 212,22-66,-46 136,0 1,0-1,1 1,-1-1,0 1,1-1,-1 1,0 0,1-1,-1 1,0 0,1-1,-1 1,1 0,-1 0,1-1,-1 1,1 0,-1 0,1 0,-1-1,1 1,-1 0,1 0,-1 0,1 0,-1 0,1 0,-1 0,1 0,-1 0,1 1,-1-1,1 0,-1 0,1 0,-1 0,1 1,-1-1,0 0,1 1,-1-1,1 0,-1 1,0-1,1 0,-1 1,0-1,1 0,-1 1,0-1,0 1,1-1,-1 1,0-1,0 1,0-1,0 1,0-1,0 1,0-1,13 34,10 180,10 143,-23-193,-10 146,-1-274,-1 1,-2-1,-1 0,-2-1,-2 0,-1 0,-2 0,-1-1,-1-1,-2-1,-14 20,-51 32,79-82,-1 0,0 0,0-1,0 1,0-1,0 1,-1-1,1 0,0 0,-1 0,1-1,0 1,-1-1,1 0,-1 0,1 0,0-1,-1 1,1-1,0 1,-1-1,1 0,0-1,0 1,-1 0,1-1,1 0,-1 1,0-1,0-1,-2-1,-3-8,-1-1,2 0,0 0,0-1,1 0,1-1,0 1,1-1,1 0,0 0,1 0,1 0,0 0,1 0,0 0,2-1,0 1,0 0,2-2,7-39,2 1,2 0,3 1,3 1,1 1,3 1,12-17,94-103,-107 144</inkml:trace>
  <inkml:trace contextRef="#ctx0" brushRef="#br0" timeOffset="-8499.725">1237 1210,'-11'198,"-18"76,11 28,-8-51,14 58,-2-153,7 0,9 87,0-59,-2 1329,-29-1287,31-29,-2-196,0 1,0 0,0 0,0-1,0 1,1 0,-1 0,1-1,0 1,-1 0,1-1,0 1,0-1,0 1,0-1,0 1,0-1,0 0,0 0,1 1,-1-1,0 0,1 0,-1 0,1 0,0-1,-1 1,1 0,-1-1,1 1,0-1,0 1,-1-1,1 0,0 0,0 0,-1 0,1 0,0 0,0 0,-1-1,1 1,0 0,-1-1,1 0,0 1,-1-1,194-38,33 28,-138-1,1 5,0 4,55 6,-10-1,127-13,-22-6,213 14,-225 5,324-18,170 3,-470 15,401-2,-237 27,-175-27,80-16,239-14,-135 8,165-6,-153 9,26 19,-171 2,381-3,-123-26,-92 0,-99-1,1-1,103-1,200 31,-627 0,-1 1,0 2,1 1,-1 1,-1 3,8 3,-22-4</inkml:trace>
  <inkml:trace contextRef="#ctx0" brushRef="#br0" timeOffset="-7151.338">1209 5190,'34'-59,"151"-171,-61 80,-111 132</inkml:trace>
  <inkml:trace contextRef="#ctx0" brushRef="#br0" timeOffset="-6901.147">2253 4258,'39'-34,"12"-15,2 0,-3 4,-9 9</inkml:trace>
  <inkml:trace contextRef="#ctx0" brushRef="#br0" timeOffset="-6652.977">3128 3581,'19'-24,"12"-13,-1 0</inkml:trace>
  <inkml:trace contextRef="#ctx0" brushRef="#br0" timeOffset="-6484.362">4087 2847,'38'-19,"33"-12,3 1</inkml:trace>
  <inkml:trace contextRef="#ctx0" brushRef="#br0" timeOffset="-6319.2">5103 2509,'34'-15,"20"-4,6-4,-2 2,-7 4,-6 6,-7-1,0 2,-2 3,-1 2,-3 3,-2-4,-1-1,0 1,-6 2</inkml:trace>
  <inkml:trace contextRef="#ctx0" brushRef="#br0" timeOffset="-6140.527">6204 2169,'43'-4,"34"-7,3-2</inkml:trace>
  <inkml:trace contextRef="#ctx0" brushRef="#br0" timeOffset="-5989.622">7333 2114,'38'-5,"33"-2,13 1,-3 1,-6 2,-10 0,-7 7,-9 2,-12 0</inkml:trace>
  <inkml:trace contextRef="#ctx0" brushRef="#br0" timeOffset="-5838.541">8207 2142,'39'4,"26"3,8-1,-4 3,-9 1,-15-1</inkml:trace>
  <inkml:trace contextRef="#ctx0" brushRef="#br0" timeOffset="-5588.924">9195 2311,'0'0</inkml:trace>
  <inkml:trace contextRef="#ctx0" brushRef="#br0" timeOffset="-5117.638">9816 2509,'15'0,"13"4,8 2,3 5,-2 1,-6-3</inkml:trace>
  <inkml:trace contextRef="#ctx0" brushRef="#br0" timeOffset="-4873.039">10438 2791,'38'10,"28"7,6 2,-8-4</inkml:trace>
  <inkml:trace contextRef="#ctx0" brushRef="#br0" timeOffset="-4619.51">11059 3016,'38'19,"27"17,3 1</inkml:trace>
  <inkml:trace contextRef="#ctx0" brushRef="#br0" timeOffset="-4618.51">11679 3355,'39'20,"26"10,8 5,-5-3,-13-7</inkml:trace>
  <inkml:trace contextRef="#ctx0" brushRef="#br0" timeOffset="-4349.84">12215 3863,'98'50,"235"102,-329-151,1 1,-1-1,0 1,1-1,-1 1,0 0,0 1,-1-1,1 1,0 0,-1 0,0 0,1 0,-1 0,-1 1,1-1,0 1,-1 0,0 0,0 0,0 0,0 0,0 0,-1 1,0-1,0 1,0-1,-1 1,1-1,-1 1,0 1,-1 0,1 0,0 0,0 0,1 0,0 0,0 0,0-1,1 1,-1 0,1-1,1 1,-1-1,1 1,0-1,0 0,1 0,-1-1,1 1,0-1,0 0,1 0,4 3,85 48,-74-45</inkml:trace>
  <inkml:trace contextRef="#ctx0" brushRef="#br0" timeOffset="-4154.865">12978 4513,'0'0</inkml:trace>
  <inkml:trace contextRef="#ctx0" brushRef="#br0" timeOffset="-3999.197">13259 4794,'19'15,"7"4</inkml:trace>
  <inkml:trace contextRef="#ctx0" brushRef="#br0" timeOffset="-2766.88">12949 4851,'180'17,"-138"-11,1-1,0-2,0-2,33-4,8 2,395 1,-254-29,1 19,-159 0,0 3,0 3,0 3,26 4,26-1,-92-2,-2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7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86,'-398'365,"156"-136,118-103,119-122,4-5</inkml:trace>
  <inkml:trace contextRef="#ctx0" brushRef="#br0" timeOffset="285.729">150 1,'96'159,"-55"-96,3-2,3-2,2-2,2-2,3-3,21 14,-42-39,-1 1,-2 1,-1 1,-1 2,20 30,-36-44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9.169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108 561,'-18'35,"2"1,1 1,2 1,1 0,2 0,2 1,-1 18,7-44,0 1,1-1,0 1,1-1,0 1,2 0,-1-1,2 0,-1 1,2-1,0 0,0 0,2-1,-1 1,1-1,1 0,0-1,1 0,0 0,5 4,-11-13,0 0,-1 0,1 0,0-1,0 1,0-1,0 1,1-1,-1 0,0 0,1 0,-1 0,0 0,1 0,-1-1,1 1,-1-1,1 0,-1 0,1 0,0 0,-1 0,1 0,-1-1,1 1,-1-1,1 0,-1 1,0-1,1 0,-1-1,0 1,0 0,1-1,57-69,50-212,-86 212,22-66,-46 136,0 1,0-1,1 1,-1-1,0 1,1-1,-1 1,0 0,1-1,-1 1,0 0,1-1,-1 1,1 0,-1 0,1-1,-1 1,1 0,-1 0,1 0,-1-1,1 1,-1 0,1 0,-1 0,1 0,-1 0,1 0,-1 0,1 0,-1 0,1 1,-1-1,1 0,-1 0,1 0,-1 0,1 1,-1-1,0 0,1 1,-1-1,1 0,-1 1,0-1,1 0,-1 1,0-1,1 0,-1 1,0-1,0 1,1-1,-1 1,0-1,0 1,0-1,0 1,0-1,0 1,0-1,13 34,10 180,10 143,-23-193,-10 146,-1-274,-1 1,-2-1,-1 0,-2-1,-2 0,-1 0,-2 0,-1-1,-1-1,-2-1,-14 20,-51 32,79-82,-1 0,0 0,0-1,0 1,0-1,0 1,-1-1,1 0,0 0,-1 0,1-1,0 1,-1-1,1 0,-1 0,1 0,0-1,-1 1,1-1,0 1,-1-1,1 0,0-1,0 1,-1 0,1-1,1 0,-1 1,0-1,0-1,-2-1,-3-8,-1-1,2 0,0 0,0-1,1 0,1-1,0 1,1-1,1 0,0 0,1 0,1 0,0 0,1 0,0 0,2-1,0 1,0 0,2-2,7-39,2 1,2 0,3 1,3 1,1 1,3 1,12-17,94-103,-107 144</inkml:trace>
  <inkml:trace contextRef="#ctx0" brushRef="#br0" timeOffset="-8499.725">1237 1210,'-11'198,"-18"76,11 28,-8-51,14 58,-2-153,7 0,9 87,0-59,-2 1329,-29-1287,31-29,-2-196,0 1,0 0,0 0,0-1,0 1,1 0,-1 0,1-1,0 1,-1 0,1-1,0 1,0-1,0 1,0-1,0 1,0-1,0 0,0 0,1 1,-1-1,0 0,1 0,-1 0,1 0,0-1,-1 1,1 0,-1-1,1 1,0-1,0 1,-1-1,1 0,0 0,0 0,-1 0,1 0,0 0,0 0,-1-1,1 1,0 0,-1-1,1 0,0 1,-1-1,194-38,33 28,-138-1,1 5,0 4,55 6,-10-1,127-13,-22-6,213 14,-225 5,324-18,170 3,-470 15,401-2,-237 27,-175-27,80-16,239-14,-135 8,165-6,-153 9,26 19,-171 2,381-3,-123-26,-92 0,-99-1,1-1,103-1,200 31,-627 0,-1 1,0 2,1 1,-1 1,-1 3,8 3,-22-4</inkml:trace>
  <inkml:trace contextRef="#ctx0" brushRef="#br0" timeOffset="-7151.338">1209 5190,'34'-59,"151"-171,-61 80,-111 132</inkml:trace>
  <inkml:trace contextRef="#ctx0" brushRef="#br0" timeOffset="-6901.147">2253 4258,'39'-34,"12"-15,2 0,-3 4,-9 9</inkml:trace>
  <inkml:trace contextRef="#ctx0" brushRef="#br0" timeOffset="-6652.977">3128 3581,'19'-24,"12"-13,-1 0</inkml:trace>
  <inkml:trace contextRef="#ctx0" brushRef="#br0" timeOffset="-6484.362">4087 2847,'38'-19,"33"-12,3 1</inkml:trace>
  <inkml:trace contextRef="#ctx0" brushRef="#br0" timeOffset="-6319.2">5103 2509,'34'-15,"20"-4,6-4,-2 2,-7 4,-6 6,-7-1,0 2,-2 3,-1 2,-3 3,-2-4,-1-1,0 1,-6 2</inkml:trace>
  <inkml:trace contextRef="#ctx0" brushRef="#br0" timeOffset="-6140.527">6204 2169,'43'-4,"34"-7,3-2</inkml:trace>
  <inkml:trace contextRef="#ctx0" brushRef="#br0" timeOffset="-5989.622">7333 2114,'38'-5,"33"-2,13 1,-3 1,-6 2,-10 0,-7 7,-9 2,-12 0</inkml:trace>
  <inkml:trace contextRef="#ctx0" brushRef="#br0" timeOffset="-5838.541">8207 2142,'39'4,"26"3,8-1,-4 3,-9 1,-15-1</inkml:trace>
  <inkml:trace contextRef="#ctx0" brushRef="#br0" timeOffset="-5588.924">9195 2311,'0'0</inkml:trace>
  <inkml:trace contextRef="#ctx0" brushRef="#br0" timeOffset="-5117.638">9816 2509,'15'0,"13"4,8 2,3 5,-2 1,-6-3</inkml:trace>
  <inkml:trace contextRef="#ctx0" brushRef="#br0" timeOffset="-4873.039">10438 2791,'38'10,"28"7,6 2,-8-4</inkml:trace>
  <inkml:trace contextRef="#ctx0" brushRef="#br0" timeOffset="-4619.51">11059 3016,'38'19,"27"17,3 1</inkml:trace>
  <inkml:trace contextRef="#ctx0" brushRef="#br0" timeOffset="-4618.51">11679 3355,'39'20,"26"10,8 5,-5-3,-13-7</inkml:trace>
  <inkml:trace contextRef="#ctx0" brushRef="#br0" timeOffset="-4349.84">12215 3863,'98'50,"235"102,-329-151,1 1,-1-1,0 1,1-1,-1 1,0 0,0 1,-1-1,1 1,0 0,-1 0,0 0,1 0,-1 0,-1 1,1-1,0 1,-1 0,0 0,0 0,0 0,0 0,0 0,-1 1,0-1,0 1,0-1,-1 1,1-1,-1 1,0 1,-1 0,1 0,0 0,0 0,1 0,0 0,0 0,0-1,1 1,-1 0,1-1,1 1,-1-1,1 1,0-1,0 0,1 0,-1-1,1 1,0-1,0 0,1 0,4 3,85 48,-74-45</inkml:trace>
  <inkml:trace contextRef="#ctx0" brushRef="#br0" timeOffset="-4154.865">12978 4513,'0'0</inkml:trace>
  <inkml:trace contextRef="#ctx0" brushRef="#br0" timeOffset="-3999.197">13259 4794,'19'15,"7"4</inkml:trace>
  <inkml:trace contextRef="#ctx0" brushRef="#br0" timeOffset="-2766.88">12949 4851,'180'17,"-138"-11,1-1,0-2,0-2,33-4,8 2,395 1,-254-29,1 19,-159 0,0 3,0 3,0 3,26 4,26-1,-92-2,-2 0</inkml:trace>
  <inkml:trace contextRef="#ctx0" brushRef="#br1" timeOffset="3949.618">9111 2085,'1'-2,"-1"0,1 0,-1 0,1 0,-1 0,0 0,0 0,0 0,0 0,0 0,0 0,-1 0,1 0,-1 0,1 0,-1 0,0 0,1 0,-1 0,0 0,-1 1,1-1,0 0,0 1,-1-1,1 1,-1-1,1 1,-1 0,1-1,-1 1,0 0,0 0,0 0,0 1,0-1,0 0,1 1,-2-1,1 1,0 0,0-1,0 1,0 0,0 0,0 0,0 1,0-1,0 1,-8 5,0 0,0 1,0 0,1 1,1 0,-1 1,1-1,1 2,0-1,0 1,0 0,2 0,-1 1,1 0,1 0,0 0,-3 12,6-18,0 1,0-1,0 1,0 0,1-1,0 1,0 0,1-1,0 1,0-1,0 1,0-1,1 1,0-1,0 0,1 0,-1 0,1 0,0 0,0 0,1-1,-1 0,1 1,0-1,0-1,1 1,-1-1,1 1,0-1,3 1,-1 0,0 0,0-1,1 0,-1 0,0-1,1 0,0 0,-1-1,1 0,0 0,0-1,0 0,-1 0,1-1,0 0,0 0,-1-1,1 0,-1 0,1-1,-1 0,1-1,5-4,0-1,0 0,-1 0,-1-2,0 1,0-2,-1 1,0-1,-1-1,-1 0,0 0,0 0,-2-1,1 0,-2-1,0 1,-1-1,0 0,-1 0,0-10,-3 21,0 1,0-1,0 0,-1 1,1-1,-1 1,0-1,0 1,0-1,-1 1,1-1,-1 1,0 0,0 0,0 0,0 0,0 0,-1 1,1-1,-1 1,0-1,0 1,0 0,0 0,0 0,0 0,-1 1,1-1,0 1,-1 0,0 0,1 0,-1 1,1-1,-1 1,0 0,-2 0,-4 0,0 0,0 0,0 1,0 1,0 0,0 0,1 1,-1 0,1 0,-1 1,1 1,0-1,-3 4,-4 2,0 1,1 0,0 2,1-1,1 2,0 0,0 0,2 1,0 1,0 0,-2 6,12-16,1 0,-1-1,1 1,0 0,0 0,0 0,1-1,0 1,0 0,1-1,-1 1,1-1,0 1,1-1,-1 0,1 0,0 0,1 0,-1 0,1-1,0 1,0-1,0 0,0 0,1-1,0 1,0-1,0 0,0-1,0 1,0-1,1 0,-1 0,1 0,0-1,-1 0,1 0,0-1,0 1,-1-1,1 0,0-1,0 0,3 0,2-1,0 0,1-1,-1 0,0 0,0-1,-1-1,1 0,-1 0,0-1,0-1,-1 1,0-1,0-1,-1 0,0 0,0-1,-1 0,0 0,0-1,-1 1,0-1,-1-1,0 1,-1-1,0 0,-1 0,0 0,0-2,-4 10,1 0,-1 0,0 0,0 0,0 0,0 0,-1 0,1 0,-1 1,0-1,1 1,-1-1,0 1,-1 0,1-1,0 1,-1 0,1 1,-1-1,1 0,-1 1,0-1,0 1,0 0,0 0,0 0,0 0,0 1,0-1,0 1,0 0,0 0,0 0,0 0,-1 0,1 1,0-1,0 1,0 0,0 0,0 0,1 0,-1 1,0-1,0 1,1 0,-1 0,-12 4,1 1,0 1,0 0,1 1,0 0,0 1,1 1,-3 4,11-12,0 1,1-1,-1 1,1 0,0 0,0 0,1 0,-1 1,1-1,0 1,0 0,1-1,-1 1,1 0,0 0,0 0,1 0,-1 0,1 0,0 0,1 0,-1 0,1 0,0 0,0 0,1 0,1 3,0-3,0-1,0 0,1 0,-1 0,1 0,0 0,0-1,1 0,-1 0,1 0,-1 0,1-1,0 0,0 0,0 0,0 0,0-1,1 0,-1 0,0 0,1-1,-1 0,0 0,1 0,-1-1,0 1,1-1,-1 0,0-1,0 0,0 1,0-2,0 1,0 0,-1-1,1 0,-1 0,1-1,-1 1,1-2,4-3,1 0,-1-1,0-1,-1 1,0-1,-1-1,0 1,0-1,-1-1,-1 1,0-1,3-11,-7 22,-1 0,1-1,-1 1,0-1,0 1,0-1,1 1,-1-1,-1 1,1-1,0 1,0-1,0 1,-1-1,1 1,-1 0,1-1,-1 1,0 0,1-1,-1 1,0 0,0 0,0-1,0 1,0 0,0 0,0 0,0 0,-1 1,1-1,0 0,-1 0,1 1,0-1,-1 1,1-1,0 1,-1 0,1-1,-1 1,1 0,-1 0,1 0,-1 0,1 0,-1 0,1 1,-73 16,57-9,1 1,0 0,0 2,1 0,0 0,1 2,0 0,1 0,1 1,-8 12,18-24,1-1,0 0,0 0,0 1,0-1,0 0,0 1,0 0,0-1,1 1,-1-1,0 1,1 0,0-1,-1 1,1 0,0-1,0 1,0 0,0 0,0-1,0 1,0 0,1-1,-1 1,1 0,-1-1,1 1,0 0,-1-1,1 1,0-1,0 1,0-1,0 0,0 1,1-1,-1 0,0 0,1 0,-1 0,0 0,1 0,-1 0,1 0,0-1,-1 1,1-1,-1 1,1-1,0 1,0-1,-1 0,1 0,0 0,1 0,8-1,1-1,-1-1,0 0,-1 0,1-1,-1 0,1-1,-1-1,0 1,-1-1,0-1,0 0,0 0,4-5,-9 8,0 0,0 0,0-1,-1 1,0-1,0 1,0-1,-1 0,1 0,-1 0,0 0,-1-1,2-5,-3 10,1-1,-1 0,0 0,0 0,0 0,0 0,-1 0,1 1,0-1,-1 0,1 0,-1 0,0 1,0-1,1 0,-1 1,0-1,0 0,-1 1,1-1,0 1,0 0,-1-1,1 1,-1 0,1 0,-1 0,1 0,-1 0,0 0,0 1,1-1,-1 0,0 1,0-1,0 1,0 0,1 0,-1 0,0 0,-2 0,-3 0,0 0,-1 0,1 1,0 0,0 1,-1 0,1 0,0 0,1 1,-1 0,0 0,1 1,0 0,0 0,0 0,0 1,0 0,1 0,0 0,0 1,1 0,-1 0,1 0,1 0,-1 1,1-1,-3 8,-1 8</inkml:trace>
  <inkml:trace contextRef="#ctx0" brushRef="#br1" timeOffset="6519.108">9873 1831,'421'-217,"-223"115,-197 101,-1 0,1 0,0 0,0 1,-1-1,1 0,0 1,0-1,0 1,0-1,0 1,0 0,0-1,0 1,0 0,0-1,0 1,0 0,0 0,0 0,0 0,0 0,0 0,0 0,0 1,0-1,0 0,0 1,0-1,0 0,0 1,0-1,0 1,0-1,0 1,0 0,-1-1,1 1,0 0,0 0,-1 0,1-1,0 1,-1 0,1 0,-1 0,1 0,-1 0,0 0,1 0,-1 0,0 0,-49 79,42-72,1 0,0 0,0 1,0-1,2 1,-1 0,1 1,0-1,1 1,0-1,-1 10,3-15,1-1,0 1,1-1,-1 1,1-1,-1 1,1-1,0 0,0 1,1-1,-1 0,1 0,0 0,-1 0,1 0,0 0,1-1,-1 1,0-1,1 1,0-1,-1 0,1 0,0 0,0 0,0 0,0-1,1 0,-1 1,0-1,1 0,-1-1,0 1,1 0,2-1,129-1,-100-5,1-2,-1-2,-1-1,0-2,-1-1,0-2,9-6,-18 7</inkml:trace>
  <inkml:trace contextRef="#ctx0" brushRef="#br1" timeOffset="7068.786">11481 1210,'3'8,"12"32,-2 0,-2 0,-1 1,-2 0,-2 1,-1-1,-3 1,-1 0,-2 0,-2 0,-5 24,2-44,4-9,-1 1,-1-1,0 0,-1 0,0-1,-1 1,-1-1,1 0,-3 0,9-11,-1 0,1 0,-1-1,1 1,-1 0,0 0,1 0,-1-1,0 1,0 0,1-1,-1 1,0-1,0 1,0-1,0 1,0-1,0 0,0 1,0-1,0 0,0 0,0 0,0 0,0 0,0 0,0 0,0 0,0 0,0 0,0-1,0 1,0 0,0-1,0 1,0 0,1-1,-1 1,0-1,0 0,0 1,0-1,1 0,-1 1,0-1,1 0,-1 0,1 0,-1 1,1-1,-1 0,1 0,-1-1,-15-52,15 23,2 0,1 0,2 0,1 0,1 1,1 0,2 0,3-3,-12 32,33-91,4 2,4 1,27-39,-56 103,1 0,2 1,0 1,2 0,0 1,2 0,0 2,2 0,2 0,-20 17,-1 0,1 1,0-1,0 1,0-1,1 1,-1 0,0 1,1-1,-1 1,1-1,0 1,-1 0,1 0,0 0,0 1,-1 0,1-1,0 1,0 1,0-1,0 0,-1 1,1 0,0 0,0 0,-1 0,1 1,-1-1,1 1,-1 0,0 0,0 0,0 0,0 1,0 0,0-1,2 4,-4 5,0 0,-1 1,0-1,-1 0,0 0,-1 1,0-1,0 0,-2-1,1 1,-1 0,-1-1,0 0,0 0,-1 0,0-1,-1 0,0 0,0-1,-1 1,0-2,-1 1,-5 3,-178 159,180-162</inkml:trace>
  <inkml:trace contextRef="#ctx0" brushRef="#br1" timeOffset="7381.603">12300 900,'-23'13,"0"2,1 0,0 1,1 1,1 2,1 0,1 0,0 2,2 0,-3 6,17-24,-1 1,1 0,0 1,0-1,1 0,-1 0,1 1,0-1,0 1,0-1,1 1,-1 0,1-1,0 1,1-1,-1 1,1 0,0-1,0 1,0-1,1 0,-1 1,1-1,0 0,0 0,1 0,-1 0,1 0,0-1,0 1,0-1,1 0,-1 0,1 0,-1 0,1-1,0 1,0-1,0 0,1 0,-1-1,0 1,1-1,4 1,-2 0,0-1,0 0,1 0,-1-1,0 0,1 0,-1-1,0 0,1 0,-1-1,0 0,0 0,0 0,0-1,-1 0,1-1,-1 1,0-1,0-1,0 1,0-1,-1 0,0 0,0 0,0-1,1-1,1-3,0 0,0-1,-1 0,0 0,-1 0,0-1,-1 0,0 0,-1 0,0 0,-1 0,-1-1,1 1,-2-1,0-2,-2 6,1 0,-2 1,1-1,-1 1,0 0,-1-1,0 1,-1 1,1-1,-1 1,-1 0,1 0,-1 0,-1 1,1 0,-1 0,0 0,0 1,-1 0,1 1,-1 0,-17-8</inkml:trace>
  <inkml:trace contextRef="#ctx0" brushRef="#br1" timeOffset="7937.016">12751 900,'0'5,"0"11,0 7,0 5,-4-2,-2-1,0 0,1 1,1 1,2 0,1 0,1-9,0-7</inkml:trace>
  <inkml:trace contextRef="#ctx0" brushRef="#br1" timeOffset="8436.043">12724 504,'0'0,"0"5,4 2,3-1</inkml:trace>
  <inkml:trace contextRef="#ctx0" brushRef="#br1" timeOffset="8902.954">12978 1013,'17'-21,"0"-1,-1-1,-1 0,-1-1,-2 0,0-2,5-18,26-50,26-19,-69 112,1 0,-1 0,0 1,1-1,-1 1,0-1,1 0,-1 1,1-1,-1 1,1-1,-1 1,1-1,0 1,-1 0,1-1,0 1,-1 0,1-1,0 1,-1 0,1 0,0-1,-1 1,1 0,0 0,0 0,-1 0,1 0,0 0,-1 0,1 0,0 1,0-1,-1 0,1 0,0 1,-1-1,1 0,0 1,-1-1,1 0,-1 1,1-1,0 1,-1-1,1 1,-1-1,0 1,1 0,-1-1,1 1,-1-1,0 1,1 0,-1 0,0-1,0 1,14 43,-10 18,-5-54,0-1,0 0,0 0,1 1,1-1,-1 0,1 1,0-1,0 0,1 0,0 0,1 0,-1 0,1 0,1-1,-1 1,1-1,0 0,0 0,1 0,0-1,0 0,0 0,1 0,-1 0,1-1,0 0,4 1,-7-4,1 0,-1 0,1-1,0 1,-1-1,1 0,0 0,0-1,-1 1,1-1,-1 0,1 0,-1 0,1 0,-1 0,1-1,-1 0,0 0,0 0,0 0,0 0,0 0,0-1,-1 1,1-1,1-2,53-89,-40 61,49-82,-54 91</inkml:trace>
  <inkml:trace contextRef="#ctx0" brushRef="#br1" timeOffset="9164.276">13993 137,'5'44,"1"32,1 10,-2-7,-2-10,-1-14,0-5,-2-7,0-6,0-5,-5-2,-2-2,-4-6,-1-6</inkml:trace>
  <inkml:trace contextRef="#ctx0" brushRef="#br1" timeOffset="9399.219">13739 420,'39'-14,"31"-10,9-1,-4 4,-6 6,-9 5,-15 4</inkml:trace>
  <inkml:trace contextRef="#ctx0" brushRef="#br1" timeOffset="10305.349">9816 504,'-21'5,"1"1,-1 1,1 0,1 1,-1 2,2 0,-1 1,1 0,1 2,-2 2,18-15,0 1,-1 0,1 0,0-1,0 1,0 0,0 0,0 1,0-1,0 0,0 0,0 0,0 1,1-1,-1 0,0 1,1-1,-1 1,1-1,0 1,-1-1,1 1,0-1,0 1,0-1,0 1,0-1,0 1,0-1,1 0,-1 1,1-1,-1 1,1-1,-1 1,1-1,0 0,-1 0,1 1,0-1,0 0,0 0,0 0,0 0,0 0,1 0,-1 0,0 0,0 0,1-1,-1 1,1 0,-1-1,0 1,2-1,230 9,-230-8,0 0,-1 0,1 0,-1 0,1 0,-1 1,0-1,0 1,0 0,0-1,0 1,0 0,0 0,0 0,0 1,-1-1,0 0,1 1,-1-1,0 0,0 1,0 0,0-1,-1 1,1-1,-1 1,1 0,-1 0,0-1,0 1,0 0,0-1,-1 1,1 0,-1-1,0 1,0 0,0-1,0 1,0-1,0 0,-1 1,1-1,-1 0,1 0,-1 0,0 0,0 0,0 0,0 0,-22 25,-1-1,-1-2,-1 0,-1-2,-1-1,-1-1,-14 6,-3-4,25-15</inkml:trace>
  <inkml:trace contextRef="#ctx0" brushRef="#br1" timeOffset="10587.889">10071 674,'-1'7,"0"0,1 1,0-1,0 0,1 1,0-1,0 0,1 0,0 0,0 0,0 0,1 0,0 0,0-1,1 1,0-1,0 0,1 0,-1-1,1 1,1-1,-1 0,1 0,-1-1,1 0,0 0,1 0,-1-1,1 0,0 0,0 0,0-1,0 0,0-1,0 1,0-1,1-1,-1 1,0-1,1-1,6 0,-3-3,-1-1,1 1,-1-2,0 0,0 0,0 0,-1-1,0-1,-1 0,0 0,0-1,0 1,-1-2,0 1,-1-1,0 0,-1 0,0-1,-1 1,0-1,0 0,-1-1,-1 1,0 0,0-1,-1 1,-1-5,-1 10,-1-1,0 1,-1 0,1 0,-1 0,0 0,-1 1,1-1,-1 1,-1 0,1 0,0 0,-1 1,0-1,0 1,-1 0,1 1,-1-1,0 1,0 0,0 0,0 1,0 0,0 0,-1 1,1-1,-1 1,1 1,-1-1,1 1,-1 0,0 1,-3 0,-16-1</inkml:trace>
  <inkml:trace contextRef="#ctx0" brushRef="#br1" timeOffset="11103.188">10550 703,'8'-27,"2"1,0 1,2 0,1 0,1 1,0 1,2 0,1 1,19-19,-35 40,-1-1,1 0,0 0,0 1,0-1,0 1,0-1,0 1,0-1,0 1,0 0,1-1,-1 1,1 0,-1 0,1 0,-1 0,1 0,0 0,-1 1,1-1,0 0,0 1,-1-1,1 1,0 0,0 0,0 0,0 0,-1 0,1 0,0 0,0 0,0 1,0-1,-1 1,1-1,0 1,-1 0,1 0,0-1,-1 1,1 0,-1 1,1-1,-1 0,0 0,1 1,-1-1,0 1,0-1,0 1,0-1,0 2,2 31,-3-31,-1 1,1-1,0 1,0 0,0-1,0 1,1 0,0-1,-1 1,1-1,0 1,1-1,-1 0,1 1,0-1,-1 0,1 0,0 0,1 0,-1 0,1-1,0 2,0-4,-1 0,1 0,-1 0,0 0,1 0,-1-1,0 1,1-1,-1 0,0 1,0-1,1 0,-1 0,0-1,0 1,0 0,0-1,0 1,-1-1,1 0,0 1,-1-1,1 0,0-1,8-7,62-60,-55 51,2 0,0 2,0 0,2 1,18-11,-37 27,0 0,0 0,0 0,1 0,-1 0,0 1,0-1,0 1,1-1,-1 1,0 0,0 0,0 0,0 0,0 0,0 0,-1 0,1 1,0-1,-1 1,1-1,-1 1,1 0,-1 0,0 0,1-1,-1 1,0 0,0 0,-1 1,1-1,0 0,-1 0,1 0,-1 0,0 1,0-1,0 0,0 0,0 0,0 1,12 27,1-14,1-5</inkml:trace>
  <inkml:trace contextRef="#ctx0" brushRef="#br1" timeOffset="15585.794">11538 250,'1'2,"0"-1,0 1,0-1,0 0,1 1,-1-1,0 0,1 0,-1 0,1 0,-1 0,1 0,0 0,-1-1,1 1,0-1,0 1,-1-1,1 0,0 1,0-1,0 0,0 0,-1 0,1 0,0-1,0 1,0-1,-1 1,1-1,0 1,-1-1,1 0,0 0,9-2,-1-1,0 0,0-1,0 0,0-1,-1 0,0 0,0-1,0 0,-1-1,0 0,-1 0,0-1,0 1,-1-2,0 1,0-1,-1 0,0 0,1-6,-5 12,0 1,0 0,0 0,0 0,-1-1,0 1,1 0,-1-1,0 1,-1 0,1-1,-1 1,1 0,-1 0,0-1,0 1,-1 0,1 0,0 0,-1 0,0 0,0 1,0-1,0 1,0-1,0 1,-1-1,1 1,-1 0,0 0,1 0,-1 1,0-1,0 1,0-1,0 1,-1 0,1 0,0 1,0-1,-1 1,1-1,0 1,-1 0,1 0,0 0,0 1,-1-1,1 1,0 0,-3 1,-9 5,-1 0,1 1,1 1,-1 0,2 1,-1 1,2 0,-1 0,1 2,1-1,0 2,1-1,1 1,-2 3,8-10,1 0,-1 0,1 0,0 0,1 0,-1 1,1-1,1 1,0-1,0 0,0 1,1-1,0 1,0-1,1 0,0 0,0 0,1 0,0 0,0 0,1-1,-1 1,2-1,-1 0,0 0,1 0,0-1,1 0,-1 0,1 0,0-1,0 1,0-2,1 1,0-1,-1 1,1-2,0 1,0-1,2 0,11 2,0-1,1-1,-1-1,0 0,1-2,-1 0,1-2,-1 0,0-1,0-1,0-1,-1-1,0 0,0-2,9-5,-9 6,3-1</inkml:trace>
  <inkml:trace contextRef="#ctx0" brushRef="#br1" timeOffset="21019.518">1209 5190,'108'-46,"518"-236,-320 150,145-52,-258 111,78-45,-187 80,210-80,-18 25,149-73,-188 78,21-21,204-90,77-12,-55 8,-30 25,-135 66,104-41,-168 70,344-155,-365 144,-109 63,108-41,-94 21,-139 51,1 1,-1-1,1 0,-1 0,1 1,-1-1,1 0,-1 0,1 0,-1 0,1 0,0 0,-1 0,1 0,-1 0,1 0,0 0,-1 0,1 0,-1 0,1-1,-1 1,1 0,-1 0,1-1,-1 1,1 0,-1-1,1 1,-1 0,1-1,-1 1,0-1,1 1,-1-1,0 1,1-1,-1 1,0-1,0 1,1-1,-1 1,0-1,0 1,0-1,0 1,0-1,0 0,0 1,0-1,0 1,0-1,0 0,0 1,0-1,0 1,-1-1,1 1,0-1,0 1,-1-1,1 1,0-1,-1 1,1-1,-1 1,-37-20,31 17,-255-129,260 130,0 1,-1-1,1 1,0-1,0 1,-1 0,1 0,-1 0,1 0,-1 0,1 0,-1 1,1-1,-1 1,0 0,1 0,-1 0,0 0,1 0,-1 1,1-1,-1 1,1-1,-1 1,1 0,-1 0,1 0,-1 1,1-1,0 0,0 1,0 0,0-1,0 1,0 0,0 0,0 0,1 0,-1 0,1 1,0-1,-1 0,1 1,0-1,0 1,1-1,-1 1,0 1,-10 39,2 1,1 0,3 0,1 0,2 1,4 26,-1-26,-12 124,-34 11,40-164,13-20,19-28,-21 24,263-276,20-29,-280 304,-1 1,-1-2,1 1,-2-1,1 0,-1 0,-1 0,0-1,3-7,-14 5,-4 19</inkml:trace>
  <inkml:trace contextRef="#ctx0" brushRef="#br1" timeOffset="22575.757">6515 3835,'-5'-10,"0"0,6 18,33 143,-2 136,-31-263,-14 80,13-104,0 0,1 0,-1-1,0 1,0 0,0-1,0 1,0 0,0-1,0 1,0 0,0-1,0 1,0 0,0-1,0 1,0 0,0-1,-1 1,1 0,0-1,0 1,0 0,0 0,-1-1,1 1,0 0,0 0,0-1,-1 1,1 0,0 0,0 0,-1-1,1 1,0 0,-1 0,1 0,0 0,-1 0,1-1,0 1,-1 0,1 0,0 0,0 0,-1 0,1 0,0 0,-1 0,1 0,0 1,-1-1,1 0,0 0,-1 0,1 0,0 0,-1 0,1 1,0-1,0 0,-1 0,1 0,0 1,-1-1,-3-30,2-2,2 0,0 0,3 0,0 1,2-1,2 1,1 0,2-2,-2 2,3 0,0 1,2 0,1 1,2 1,0 0,2 1,1 1,1 0,1 2,2 0,0 2,23-17,-43 36,1 1,-1 0,1 1,0-1,0 1,0 0,0-1,0 2,0-1,0 0,0 1,0 0,0 0,0 0,0 0,0 1,0 0,0-1,0 2,0-1,0 0,0 1,-1-1,1 1,0 0,-1 1,1-1,-1 0,0 1,0 0,0 0,0 0,-1 0,1 0,-1 1,0-1,0 1,1 0,44 101,-44-85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3:37.2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8639 2399,'-9'-8,"9"8,-1 0,0 0,1-1,-1 1,0 0,1 0,-1-1,0 1,1-1,-1 1,1 0,-1-1,1 1,-1-1,1 1,-1-1,1 0,0 1,-1-1,1 1,0-1,-1 0,1 1,0-1,0 0,0 1,0-1,-1 0,1 1,0-1,0 0,0 0,0 1,1-1,-1 0,0 1,0-1,0 0,0 1,1-1,-1 0,0 1,1-1,-1 1,1-1,-1 1,0-1,1 0,-1 1,1 0,-1-1,1 1,0-1,-1 1,1 0,-1-1,1 1,0 0,-1-1,1 1,0 0,0 0,8-4,1 0,0 1,0 0,0 0,0 1,0 1,0 0,1 0,-1 1,4 0,67-8,-50 2,0 1,0 1,1 2,-1 1,1 1,0 2,-1 1,11 4,-41-6,0-1,0 1,-1-1,1 1,0-1,0 1,0-1,-1 1,1-1,0 0,0 1,0-1,0 0,0 0,0 0,0 0,0 0,0 0,0 0,-1 0,1 0,0 0,0 0,0-1,0 1,0 0,0-1,0 1,-1 0,1-1,0 1,0-1,-1 0,1 1,0-1,0 1,-1-1,1 0,-1 0,1 1,-1-1,1 0,-1 0,1 0,-1 0,0 0,1 1,-1-1,0 0,0 0,0 0,0 0,0 0,0 0,0 0,0 0,0 0,0 0,-1 0,-33-55,-9-29,42 67</inkml:trace>
  <inkml:trace contextRef="#ctx0" brushRef="#br1" timeOffset="20277.433">11546 4233,'17'-49,"-6"71,-24 145,-2-52,15 37,-11 102,-24-65,24-116,10-61</inkml:trace>
  <inkml:trace contextRef="#ctx0" brushRef="#br1" timeOffset="21208.648">3474 4488,'-5'-50,"-11"73,7 168,11-127,-13 227,2-206,7-48,-2 1,-2-1,-1-1,-1 1,-3-1,-1 0,-12 25,17-50,7-19,4-5</inkml:trace>
  <inkml:trace contextRef="#ctx0" brushRef="#br1" timeOffset="22161.892">2881 4910,'136'-36,"-53"12,1 4,1 3,33 1,62 29,-59 1,600-12,3512-2,-3838 28,573-28,-711-11,-124-1,0 5,59 8,-98-1,325 29,89 0,34-30,-536 1,1 1,-1-2,0 1,1-1,-1 0,0 0,1-1,-1 0,0 0,0-1,-1 1,1-1,2-2,5-6</inkml:trace>
  <inkml:trace contextRef="#ctx0" brushRef="#br1" timeOffset="22408.093">12393 4346,'-43'9,"-48"19,-23 8,-7 8,4 6,6-1,4 2,5 0,1 3,-2 0,3 2,3-5,9-1,5-4,7 0,7-4,5-3,14-9</inkml:trace>
  <inkml:trace contextRef="#ctx0" brushRef="#br1" timeOffset="23076.853">4491 4402,'-69'18,"2"3,0 3,2 3,-19 12,57-27,-185 96,-171 118,1-1,38-30,313-177</inkml:trace>
  <inkml:trace contextRef="#ctx0" brushRef="#br1" timeOffset="23456.59">7115 5052,'-50'21,"0"3,2 2,1 3,1 1,-16 16,-212 216,189-189,-3-3,-3-5,-29 13,91-61,4-5</inkml:trace>
  <inkml:trace contextRef="#ctx0" brushRef="#br1" timeOffset="23712.904">6268 4995,'19'43,"21"39,9 14,0-4,2-8,-4-13,1-10,-4-10,-4-9,1-2,-2-8,-3-4,-3-2,-2-2,-1-3,-6-2,-8-3</inkml:trace>
  <inkml:trace contextRef="#ctx0" brushRef="#br1" timeOffset="25133.06">2769 4148,'-1110'0,"865"26,-91 6,49-34,209-9,60 12</inkml:trace>
  <inkml:trace contextRef="#ctx0" brushRef="#br1" timeOffset="26362.922">7849 846,'-15'-5,"-4"-1</inkml:trace>
  <inkml:trace contextRef="#ctx0" brushRef="#br1" timeOffset="26617.555">6918 902</inkml:trace>
  <inkml:trace contextRef="#ctx0" brushRef="#br1" timeOffset="26869.234">6156 902,'0'0</inkml:trace>
  <inkml:trace contextRef="#ctx0" brushRef="#br1" timeOffset="27026.856">5055 902,'-34'0,"-15"0,-5 0,7 0</inkml:trace>
  <inkml:trace contextRef="#ctx0" brushRef="#br1" timeOffset="27027.856">4434 959,'0'0</inkml:trace>
  <inkml:trace contextRef="#ctx0" brushRef="#br1" timeOffset="27208.47">4434 959,'-28'-5,"-20"-1,-7 0,7 1</inkml:trace>
  <inkml:trace contextRef="#ctx0" brushRef="#br1" timeOffset="27377.593">3615 902,'0'0</inkml:trace>
  <inkml:trace contextRef="#ctx0" brushRef="#br1" timeOffset="28463.912">3615 902,'15'-18,"-14"17,1 0,0 0,0 0,0 0,-1-1,1 1,-1 0,1-1,-1 0,0 1,1-1,-1 0,0 0,0 1,0-1,0 0,0 0,-1 0,1 0,-1 0,1 0,-1-1,0 1,0 0,0 0,0 0,0 0,0 0,0 0,-1 0,1 0,-1 0,1 0,-1 0,0 0,0 0,0 0,0 0,0 0,-1 1,1-1,0 0,-1 1,-1-2,-2 1,-1 0,0 0,0 0,0 1,0 0,0 0,0 0,0 1,0 0,-1 0,1 1,0 0,0 0,0 0,0 1,0 0,-2 1,-72 7,-122-33,-52 24,111-29,-308 28,186-29,12 18,145 0,0 4,-93 7,91 1,-86-28,182 25,1 2,-1-1,1 1,-1 1,1 1,0 0,-1 0,1 2,0-1,1 2,-13 5,-204 77,209-78</inkml:trace>
  <inkml:trace contextRef="#ctx0" brushRef="#br1" timeOffset="28978.908">1019 0,'54'586,"-24"99,-17 305,21 122,-24 32,-11-1076,-4 0,-2 0,-3-1,-3 0,-2-1,-9 14,-3-30,37-80,45-76,-41 80</inkml:trace>
  <inkml:trace contextRef="#ctx0" brushRef="#br1" timeOffset="29212.275">1809 3414,'-284'523,"-335"530,505-909,114-143,0-1,-1 1,1 0,0-1,0 1,-1-1,1 1,0-1,-1 1,1-1,0 1,-1-1,1 1,-1-1,1 1,-1-1,1 0,-1 1,1-1,-1 0,1 0,-1 1,0-1,1 0,-1 0,1 0,-1 0,0 1,1-1,-1 0,1 0,-1 0,0-1,1 1,-1 0,0 0,1 0,-1 0,1 0,-1-1,1 1,-1 0,0-1,1 1,-1 0,1-1,-1 1,1 0,0-1,-1 1,0-1,5-8</inkml:trace>
  <inkml:trace contextRef="#ctx0" brushRef="#br1" timeOffset="29644.92">1555 197,'-40'28,"-229"291,-305 372,419-493,138-176</inkml:trace>
  <inkml:trace contextRef="#ctx0" brushRef="#br1" timeOffset="30512.473">60 2173,'25'-28,"-25"28,0 1,-1-1,1 1,0-1,0 1,0-1,0 1,0-1,0 1,0-1,0 0,0 1,1-1,-1 1,0-1,0 1,0-1,0 1,1-1,-1 0,0 1,0-1,1 1,-1-1,0 0,1 1,-1-1,0 0,1 0,-1 1,1-1,-1 0,0 0,1 1,-1-1,1 0,-1 0,1 0,-1 0,1 0,-1 0,1 0,-1 0,0 0,1 0,-1 0,1 0,-1 0,1 0,-1 0,1 0,-1-1,1 1,-1 0,0 0,1 0,-1-1,1 1,-1 0,0-1,1 1,-1 0,0-1,1 1,-1 0,0-1,0 1,1-1,-1 1,0 0,-39 245,36-225,0-7,1-1,1 1,-1 0,2-1,0 1,1 0,0 0,0-1,2 1,-1-1,2 1,4 10,-8-22,1 0,0 0,0 0,-1 0,1 0,0 0,0-1,0 1,0 0,0-1,0 1,0 0,0-1,0 1,1-1,-1 1,0-1,0 0,0 0,0 1,1-1,-1 0,0 0,0 0,1 0,-1 0,0-1,0 1,0 0,1 0,-1-1,0 1,0-1,0 1,0-1,0 0,0 1,0-1,0 0,0 0,0 1,0-1,0 0,-1 0,1 0,0-1,36-47,-36 49,147-262,-148 262,2-5,1 0,0 0,0 0,1 0,-1 1,1 0,0-1,0 1,1 1,-1-1,1 1,0-1,4-1,-7 6,0 0,0 0,1 0,-1 0,0 1,0-1,0 1,-1-1,1 1,0 0,-1-1,1 1,-1 0,1 0,-1 0,0 0,0 0,0 1,0-1,0 0,0 1,-1-1,1 0,-1 1,0-1,1 0,-1 1,0-1,-1 1,1-1,0 0,-1 1,1-1,-1 1,2 7,17 214,-10 120,-8-294,2 14,-2 0,-4 0,-2-1,-3 0,-3 0,-9 25,18-75,-1-1,-1 0,0 0,-1-1,0 0,-1 0,0 0,0-1,-1 0,-1 0,1-1,-2 0,1 0,-1-1,0-1,-1 1,0-2,0 0,-1 0,1-1,-1 0,0-1,-1 0,1-1,-4 0,11-3,-1 0,0-1,1 0,-1 0,1 0,0-1,-1 0,1 0,0 0,0 0,0-1,0 0,0 0,1 0,0-1,-1 0,1 0,0 0,1 0,-1 0,1-1,0 1,0-1,0 0,1 0,-1 0,1 0,1-1,-2-4,-2-6,1 0,1 0,1-1,0 1,1-1,0 1,2-1,0 0,2-9,6-4,2 1,1 0,1 1,1 1,1 0,2 1,1 0,1 1,1 2,1 0,0 1,2 1,1 1,1 1,0 1,20-10,90-51,-102 62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7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86,'-398'365,"156"-136,118-103,119-122,4-5</inkml:trace>
  <inkml:trace contextRef="#ctx0" brushRef="#br0" timeOffset="285.729">150 1,'96'159,"-55"-96,3-2,3-2,2-2,2-2,3-3,21 14,-42-39,-1 1,-2 1,-1 1,-1 2,20 30,-36-44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9.169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108 561,'-18'35,"2"1,1 1,2 1,1 0,2 0,2 1,-1 18,7-44,0 1,1-1,0 1,1-1,0 1,2 0,-1-1,2 0,-1 1,2-1,0 0,0 0,2-1,-1 1,1-1,1 0,0-1,1 0,0 0,5 4,-11-13,0 0,-1 0,1 0,0-1,0 1,0-1,0 1,1-1,-1 0,0 0,1 0,-1 0,0 0,1 0,-1-1,1 1,-1-1,1 0,-1 0,1 0,0 0,-1 0,1 0,-1-1,1 1,-1-1,1 0,-1 1,0-1,1 0,-1-1,0 1,0 0,1-1,57-69,50-212,-86 212,22-66,-46 136,0 1,0-1,1 1,-1-1,0 1,1-1,-1 1,0 0,1-1,-1 1,0 0,1-1,-1 1,1 0,-1 0,1-1,-1 1,1 0,-1 0,1 0,-1-1,1 1,-1 0,1 0,-1 0,1 0,-1 0,1 0,-1 0,1 0,-1 0,1 1,-1-1,1 0,-1 0,1 0,-1 0,1 1,-1-1,0 0,1 1,-1-1,1 0,-1 1,0-1,1 0,-1 1,0-1,1 0,-1 1,0-1,0 1,1-1,-1 1,0-1,0 1,0-1,0 1,0-1,0 1,0-1,13 34,10 180,10 143,-23-193,-10 146,-1-274,-1 1,-2-1,-1 0,-2-1,-2 0,-1 0,-2 0,-1-1,-1-1,-2-1,-14 20,-51 32,79-82,-1 0,0 0,0-1,0 1,0-1,0 1,-1-1,1 0,0 0,-1 0,1-1,0 1,-1-1,1 0,-1 0,1 0,0-1,-1 1,1-1,0 1,-1-1,1 0,0-1,0 1,-1 0,1-1,1 0,-1 1,0-1,0-1,-2-1,-3-8,-1-1,2 0,0 0,0-1,1 0,1-1,0 1,1-1,1 0,0 0,1 0,1 0,0 0,1 0,0 0,2-1,0 1,0 0,2-2,7-39,2 1,2 0,3 1,3 1,1 1,3 1,12-17,94-103,-107 144</inkml:trace>
  <inkml:trace contextRef="#ctx0" brushRef="#br0" timeOffset="-8499.725">1237 1210,'-11'198,"-18"76,11 28,-8-51,14 58,-2-153,7 0,9 87,0-59,-2 1329,-29-1287,31-29,-2-196,0 1,0 0,0 0,0-1,0 1,1 0,-1 0,1-1,0 1,-1 0,1-1,0 1,0-1,0 1,0-1,0 1,0-1,0 0,0 0,1 1,-1-1,0 0,1 0,-1 0,1 0,0-1,-1 1,1 0,-1-1,1 1,0-1,0 1,-1-1,1 0,0 0,0 0,-1 0,1 0,0 0,0 0,-1-1,1 1,0 0,-1-1,1 0,0 1,-1-1,194-38,33 28,-138-1,1 5,0 4,55 6,-10-1,127-13,-22-6,213 14,-225 5,324-18,170 3,-470 15,401-2,-237 27,-175-27,80-16,239-14,-135 8,165-6,-153 9,26 19,-171 2,381-3,-123-26,-92 0,-99-1,1-1,103-1,200 31,-627 0,-1 1,0 2,1 1,-1 1,-1 3,8 3,-22-4</inkml:trace>
  <inkml:trace contextRef="#ctx0" brushRef="#br0" timeOffset="-7151.338">1209 5190,'34'-59,"151"-171,-61 80,-111 132</inkml:trace>
  <inkml:trace contextRef="#ctx0" brushRef="#br0" timeOffset="-6901.147">2253 4258,'39'-34,"12"-15,2 0,-3 4,-9 9</inkml:trace>
  <inkml:trace contextRef="#ctx0" brushRef="#br0" timeOffset="-6652.977">3128 3581,'19'-24,"12"-13,-1 0</inkml:trace>
  <inkml:trace contextRef="#ctx0" brushRef="#br0" timeOffset="-6484.362">4087 2847,'38'-19,"33"-12,3 1</inkml:trace>
  <inkml:trace contextRef="#ctx0" brushRef="#br0" timeOffset="-6319.2">5103 2509,'34'-15,"20"-4,6-4,-2 2,-7 4,-6 6,-7-1,0 2,-2 3,-1 2,-3 3,-2-4,-1-1,0 1,-6 2</inkml:trace>
  <inkml:trace contextRef="#ctx0" brushRef="#br0" timeOffset="-6140.527">6204 2169,'43'-4,"34"-7,3-2</inkml:trace>
  <inkml:trace contextRef="#ctx0" brushRef="#br0" timeOffset="-5989.622">7333 2114,'38'-5,"33"-2,13 1,-3 1,-6 2,-10 0,-7 7,-9 2,-12 0</inkml:trace>
  <inkml:trace contextRef="#ctx0" brushRef="#br0" timeOffset="-5838.541">8207 2142,'39'4,"26"3,8-1,-4 3,-9 1,-15-1</inkml:trace>
  <inkml:trace contextRef="#ctx0" brushRef="#br0" timeOffset="-5588.924">9195 2311,'0'0</inkml:trace>
  <inkml:trace contextRef="#ctx0" brushRef="#br0" timeOffset="-5117.638">9816 2509,'15'0,"13"4,8 2,3 5,-2 1,-6-3</inkml:trace>
  <inkml:trace contextRef="#ctx0" brushRef="#br0" timeOffset="-4873.039">10438 2791,'38'10,"28"7,6 2,-8-4</inkml:trace>
  <inkml:trace contextRef="#ctx0" brushRef="#br0" timeOffset="-4619.51">11059 3016,'38'19,"27"17,3 1</inkml:trace>
  <inkml:trace contextRef="#ctx0" brushRef="#br0" timeOffset="-4618.51">11679 3355,'39'20,"26"10,8 5,-5-3,-13-7</inkml:trace>
  <inkml:trace contextRef="#ctx0" brushRef="#br0" timeOffset="-4349.84">12215 3863,'98'50,"235"102,-329-151,1 1,-1-1,0 1,1-1,-1 1,0 0,0 1,-1-1,1 1,0 0,-1 0,0 0,1 0,-1 0,-1 1,1-1,0 1,-1 0,0 0,0 0,0 0,0 0,0 0,-1 1,0-1,0 1,0-1,-1 1,1-1,-1 1,0 1,-1 0,1 0,0 0,0 0,1 0,0 0,0 0,0-1,1 1,-1 0,1-1,1 1,-1-1,1 1,0-1,0 0,1 0,-1-1,1 1,0-1,0 0,1 0,4 3,85 48,-74-45</inkml:trace>
  <inkml:trace contextRef="#ctx0" brushRef="#br0" timeOffset="-4154.865">12978 4513,'0'0</inkml:trace>
  <inkml:trace contextRef="#ctx0" brushRef="#br0" timeOffset="-3999.197">13259 4794,'19'15,"7"4</inkml:trace>
  <inkml:trace contextRef="#ctx0" brushRef="#br0" timeOffset="-2766.88">12949 4851,'180'17,"-138"-11,1-1,0-2,0-2,33-4,8 2,395 1,-254-29,1 19,-159 0,0 3,0 3,0 3,26 4,26-1,-92-2,-2 0</inkml:trace>
  <inkml:trace contextRef="#ctx0" brushRef="#br1" timeOffset="3949.618">9111 2085,'1'-2,"-1"0,1 0,-1 0,1 0,-1 0,0 0,0 0,0 0,0 0,0 0,0 0,-1 0,1 0,-1 0,1 0,-1 0,0 0,1 0,-1 0,0 0,-1 1,1-1,0 0,0 1,-1-1,1 1,-1-1,1 1,-1 0,1-1,-1 1,0 0,0 0,0 0,0 1,0-1,0 0,1 1,-2-1,1 1,0 0,0-1,0 1,0 0,0 0,0 0,0 1,0-1,0 1,-8 5,0 0,0 1,0 0,1 1,1 0,-1 1,1-1,1 2,0-1,0 1,0 0,2 0,-1 1,1 0,1 0,0 0,-3 12,6-18,0 1,0-1,0 1,0 0,1-1,0 1,0 0,1-1,0 1,0-1,0 1,0-1,1 1,0-1,0 0,1 0,-1 0,1 0,0 0,0 0,1-1,-1 0,1 1,0-1,0-1,1 1,-1-1,1 1,0-1,3 1,-1 0,0 0,0-1,1 0,-1 0,0-1,1 0,0 0,-1-1,1 0,0 0,0-1,0 0,-1 0,1-1,0 0,0 0,-1-1,1 0,-1 0,1-1,-1 0,1-1,5-4,0-1,0 0,-1 0,-1-2,0 1,0-2,-1 1,0-1,-1-1,-1 0,0 0,0 0,-2-1,1 0,-2-1,0 1,-1-1,0 0,-1 0,0-10,-3 21,0 1,0-1,0 0,-1 1,1-1,-1 1,0-1,0 1,0-1,-1 1,1-1,-1 1,0 0,0 0,0 0,0 0,0 0,-1 1,1-1,-1 1,0-1,0 1,0 0,0 0,0 0,0 0,-1 1,1-1,0 1,-1 0,0 0,1 0,-1 1,1-1,-1 1,0 0,-2 0,-4 0,0 0,0 0,0 1,0 1,0 0,0 0,1 1,-1 0,1 0,-1 1,1 1,0-1,-3 4,-4 2,0 1,1 0,0 2,1-1,1 2,0 0,0 0,2 1,0 1,0 0,-2 6,12-16,1 0,-1-1,1 1,0 0,0 0,0 0,1-1,0 1,0 0,1-1,-1 1,1-1,0 1,1-1,-1 0,1 0,0 0,1 0,-1 0,1-1,0 1,0-1,0 0,0 0,1-1,0 1,0-1,0 0,0-1,0 1,0-1,1 0,-1 0,1 0,0-1,-1 0,1 0,0-1,0 1,-1-1,1 0,0-1,0 0,3 0,2-1,0 0,1-1,-1 0,0 0,0-1,-1-1,1 0,-1 0,0-1,0-1,-1 1,0-1,0-1,-1 0,0 0,0-1,-1 0,0 0,0-1,-1 1,0-1,-1-1,0 1,-1-1,0 0,-1 0,0 0,0-2,-4 10,1 0,-1 0,0 0,0 0,0 0,0 0,-1 0,1 0,-1 1,0-1,1 1,-1-1,0 1,-1 0,1-1,0 1,-1 0,1 1,-1-1,1 0,-1 1,0-1,0 1,0 0,0 0,0 0,0 0,0 1,0-1,0 1,0 0,0 0,0 0,0 0,-1 0,1 1,0-1,0 1,0 0,0 0,0 0,1 0,-1 1,0-1,0 1,1 0,-1 0,-12 4,1 1,0 1,0 0,1 1,0 0,0 1,1 1,-3 4,11-12,0 1,1-1,-1 1,1 0,0 0,0 0,1 0,-1 1,1-1,0 1,0 0,1-1,-1 1,1 0,0 0,0 0,1 0,-1 0,1 0,0 0,1 0,-1 0,1 0,0 0,0 0,1 0,1 3,0-3,0-1,0 0,1 0,-1 0,1 0,0 0,0-1,1 0,-1 0,1 0,-1 0,1-1,0 0,0 0,0 0,0 0,0-1,1 0,-1 0,0 0,1-1,-1 0,0 0,1 0,-1-1,0 1,1-1,-1 0,0-1,0 0,0 1,0-2,0 1,0 0,-1-1,1 0,-1 0,1-1,-1 1,1-2,4-3,1 0,-1-1,0-1,-1 1,0-1,-1-1,0 1,0-1,-1-1,-1 1,0-1,3-11,-7 22,-1 0,1-1,-1 1,0-1,0 1,0-1,1 1,-1-1,-1 1,1-1,0 1,0-1,0 1,-1-1,1 1,-1 0,1-1,-1 1,0 0,1-1,-1 1,0 0,0 0,0-1,0 1,0 0,0 0,0 0,0 0,-1 1,1-1,0 0,-1 0,1 1,0-1,-1 1,1-1,0 1,-1 0,1-1,-1 1,1 0,-1 0,1 0,-1 0,1 0,-1 0,1 1,-73 16,57-9,1 1,0 0,0 2,1 0,0 0,1 2,0 0,1 0,1 1,-8 12,18-24,1-1,0 0,0 0,0 1,0-1,0 0,0 1,0 0,0-1,1 1,-1-1,0 1,1 0,0-1,-1 1,1 0,0-1,0 1,0 0,0 0,0-1,0 1,0 0,1-1,-1 1,1 0,-1-1,1 1,0 0,-1-1,1 1,0-1,0 1,0-1,0 0,0 1,1-1,-1 0,0 0,1 0,-1 0,0 0,1 0,-1 0,1 0,0-1,-1 1,1-1,-1 1,1-1,0 1,0-1,-1 0,1 0,0 0,1 0,8-1,1-1,-1-1,0 0,-1 0,1-1,-1 0,1-1,-1-1,0 1,-1-1,0-1,0 0,0 0,4-5,-9 8,0 0,0 0,0-1,-1 1,0-1,0 1,0-1,-1 0,1 0,-1 0,0 0,-1-1,2-5,-3 10,1-1,-1 0,0 0,0 0,0 0,0 0,-1 0,1 1,0-1,-1 0,1 0,-1 0,0 1,0-1,1 0,-1 1,0-1,0 0,-1 1,1-1,0 1,0 0,-1-1,1 1,-1 0,1 0,-1 0,1 0,-1 0,0 0,0 1,1-1,-1 0,0 1,0-1,0 1,0 0,1 0,-1 0,0 0,-2 0,-3 0,0 0,-1 0,1 1,0 0,0 1,-1 0,1 0,0 0,1 1,-1 0,0 0,1 1,0 0,0 0,0 0,0 1,0 0,1 0,0 0,0 1,1 0,-1 0,1 0,1 0,-1 1,1-1,-3 8,-1 8</inkml:trace>
  <inkml:trace contextRef="#ctx0" brushRef="#br1" timeOffset="6519.108">9873 1831,'421'-217,"-223"115,-197 101,-1 0,1 0,0 0,0 1,-1-1,1 0,0 1,0-1,0 1,0-1,0 1,0 0,0-1,0 1,0 0,0-1,0 1,0 0,0 0,0 0,0 0,0 0,0 0,0 0,0 1,0-1,0 0,0 1,0-1,0 0,0 1,0-1,0 1,0-1,0 1,0 0,-1-1,1 1,0 0,0 0,-1 0,1-1,0 1,-1 0,1 0,-1 0,1 0,-1 0,0 0,1 0,-1 0,0 0,-49 79,42-72,1 0,0 0,0 1,0-1,2 1,-1 0,1 1,0-1,1 1,0-1,-1 10,3-15,1-1,0 1,1-1,-1 1,1-1,-1 1,1-1,0 0,0 1,1-1,-1 0,1 0,0 0,-1 0,1 0,0 0,1-1,-1 1,0-1,1 1,0-1,-1 0,1 0,0 0,0 0,0 0,0-1,1 0,-1 1,0-1,1 0,-1-1,0 1,1 0,2-1,129-1,-100-5,1-2,-1-2,-1-1,0-2,-1-1,0-2,9-6,-18 7</inkml:trace>
  <inkml:trace contextRef="#ctx0" brushRef="#br1" timeOffset="7068.786">11481 1210,'3'8,"12"32,-2 0,-2 0,-1 1,-2 0,-2 1,-1-1,-3 1,-1 0,-2 0,-2 0,-5 24,2-44,4-9,-1 1,-1-1,0 0,-1 0,0-1,-1 1,-1-1,1 0,-3 0,9-11,-1 0,1 0,-1-1,1 1,-1 0,0 0,1 0,-1-1,0 1,0 0,1-1,-1 1,0-1,0 1,0-1,0 1,0-1,0 0,0 1,0-1,0 0,0 0,0 0,0 0,0 0,0 0,0 0,0 0,0 0,0 0,0-1,0 1,0 0,0-1,0 1,0 0,1-1,-1 1,0-1,0 0,0 1,0-1,1 0,-1 1,0-1,1 0,-1 0,1 0,-1 1,1-1,-1 0,1 0,-1-1,-15-52,15 23,2 0,1 0,2 0,1 0,1 1,1 0,2 0,3-3,-12 32,33-91,4 2,4 1,27-39,-56 103,1 0,2 1,0 1,2 0,0 1,2 0,0 2,2 0,2 0,-20 17,-1 0,1 1,0-1,0 1,0-1,1 1,-1 0,0 1,1-1,-1 1,1-1,0 1,-1 0,1 0,0 0,0 1,-1 0,1-1,0 1,0 1,0-1,0 0,-1 1,1 0,0 0,0 0,-1 0,1 1,-1-1,1 1,-1 0,0 0,0 0,0 0,0 1,0 0,0-1,2 4,-4 5,0 0,-1 1,0-1,-1 0,0 0,-1 1,0-1,0 0,-2-1,1 1,-1 0,-1-1,0 0,0 0,-1 0,0-1,-1 0,0 0,0-1,-1 1,0-2,-1 1,-5 3,-178 159,180-162</inkml:trace>
  <inkml:trace contextRef="#ctx0" brushRef="#br1" timeOffset="7381.603">12300 900,'-23'13,"0"2,1 0,0 1,1 1,1 2,1 0,1 0,0 2,2 0,-3 6,17-24,-1 1,1 0,0 1,0-1,1 0,-1 0,1 1,0-1,0 1,0-1,1 1,-1 0,1-1,0 1,1-1,-1 1,1 0,0-1,0 1,0-1,1 0,-1 1,1-1,0 0,0 0,1 0,-1 0,1 0,0-1,0 1,0-1,1 0,-1 0,1 0,-1 0,1-1,0 1,0-1,0 0,1 0,-1-1,0 1,1-1,4 1,-2 0,0-1,0 0,1 0,-1-1,0 0,1 0,-1-1,0 0,1 0,-1-1,0 0,0 0,0 0,0-1,-1 0,1-1,-1 1,0-1,0-1,0 1,0-1,-1 0,0 0,0 0,0-1,1-1,1-3,0 0,0-1,-1 0,0 0,-1 0,0-1,-1 0,0 0,-1 0,0 0,-1 0,-1-1,1 1,-2-1,0-2,-2 6,1 0,-2 1,1-1,-1 1,0 0,-1-1,0 1,-1 1,1-1,-1 1,-1 0,1 0,-1 0,-1 1,1 0,-1 0,0 0,0 1,-1 0,1 1,-1 0,-17-8</inkml:trace>
  <inkml:trace contextRef="#ctx0" brushRef="#br1" timeOffset="7937.016">12751 900,'0'5,"0"11,0 7,0 5,-4-2,-2-1,0 0,1 1,1 1,2 0,1 0,1-9,0-7</inkml:trace>
  <inkml:trace contextRef="#ctx0" brushRef="#br1" timeOffset="8436.043">12724 504,'0'0,"0"5,4 2,3-1</inkml:trace>
  <inkml:trace contextRef="#ctx0" brushRef="#br1" timeOffset="8902.954">12978 1013,'17'-21,"0"-1,-1-1,-1 0,-1-1,-2 0,0-2,5-18,26-50,26-19,-69 112,1 0,-1 0,0 1,1-1,-1 1,0-1,1 0,-1 1,1-1,-1 1,1-1,-1 1,1-1,0 1,-1 0,1-1,0 1,-1 0,1-1,0 1,-1 0,1 0,0-1,-1 1,1 0,0 0,0 0,-1 0,1 0,0 0,-1 0,1 0,0 1,0-1,-1 0,1 0,0 1,-1-1,1 0,0 1,-1-1,1 0,-1 1,1-1,0 1,-1-1,1 1,-1-1,0 1,1 0,-1-1,1 1,-1-1,0 1,1 0,-1 0,0-1,0 1,14 43,-10 18,-5-54,0-1,0 0,0 0,1 1,1-1,-1 0,1 1,0-1,0 0,1 0,0 0,1 0,-1 0,1 0,1-1,-1 1,1-1,0 0,0 0,1 0,0-1,0 0,0 0,1 0,-1 0,1-1,0 0,4 1,-7-4,1 0,-1 0,1-1,0 1,-1-1,1 0,0 0,0-1,-1 1,1-1,-1 0,1 0,-1 0,1 0,-1 0,1-1,-1 0,0 0,0 0,0 0,0 0,0 0,0-1,-1 1,1-1,1-2,53-89,-40 61,49-82,-54 91</inkml:trace>
  <inkml:trace contextRef="#ctx0" brushRef="#br1" timeOffset="9164.276">13993 137,'5'44,"1"32,1 10,-2-7,-2-10,-1-14,0-5,-2-7,0-6,0-5,-5-2,-2-2,-4-6,-1-6</inkml:trace>
  <inkml:trace contextRef="#ctx0" brushRef="#br1" timeOffset="9399.219">13739 420,'39'-14,"31"-10,9-1,-4 4,-6 6,-9 5,-15 4</inkml:trace>
  <inkml:trace contextRef="#ctx0" brushRef="#br1" timeOffset="10305.349">9816 504,'-21'5,"1"1,-1 1,1 0,1 1,-1 2,2 0,-1 1,1 0,1 2,-2 2,18-15,0 1,-1 0,1 0,0-1,0 1,0 0,0 0,0 1,0-1,0 0,0 0,0 0,0 1,1-1,-1 0,0 1,1-1,-1 1,1-1,0 1,-1-1,1 1,0-1,0 1,0-1,0 1,0-1,0 1,0-1,1 0,-1 1,1-1,-1 1,1-1,-1 1,1-1,0 0,-1 0,1 1,0-1,0 0,0 0,0 0,0 0,0 0,1 0,-1 0,0 0,0 0,1-1,-1 1,1 0,-1-1,0 1,2-1,230 9,-230-8,0 0,-1 0,1 0,-1 0,1 0,-1 1,0-1,0 1,0 0,0-1,0 1,0 0,0 0,0 0,0 1,-1-1,0 0,1 1,-1-1,0 0,0 1,0 0,0-1,-1 1,1-1,-1 1,1 0,-1 0,0-1,0 1,0 0,0-1,-1 1,1 0,-1-1,0 1,0 0,0-1,0 1,0-1,0 0,-1 1,1-1,-1 0,1 0,-1 0,0 0,0 0,0 0,0 0,-22 25,-1-1,-1-2,-1 0,-1-2,-1-1,-1-1,-14 6,-3-4,25-15</inkml:trace>
  <inkml:trace contextRef="#ctx0" brushRef="#br1" timeOffset="10587.889">10071 674,'-1'7,"0"0,1 1,0-1,0 0,1 1,0-1,0 0,1 0,0 0,0 0,0 0,1 0,0 0,0-1,1 1,0-1,0 0,1 0,-1-1,1 1,1-1,-1 0,1 0,-1-1,1 0,0 0,1 0,-1-1,1 0,0 0,0 0,0-1,0 0,0-1,0 1,0-1,1-1,-1 1,0-1,1-1,6 0,-3-3,-1-1,1 1,-1-2,0 0,0 0,0 0,-1-1,0-1,-1 0,0 0,0-1,0 1,-1-2,0 1,-1-1,0 0,-1 0,0-1,-1 1,0-1,0 0,-1-1,-1 1,0 0,0-1,-1 1,-1-5,-1 10,-1-1,0 1,-1 0,1 0,-1 0,0 0,-1 1,1-1,-1 1,-1 0,1 0,0 0,-1 1,0-1,0 1,-1 0,1 1,-1-1,0 1,0 0,0 0,0 1,0 0,0 0,-1 1,1-1,-1 1,1 1,-1-1,1 1,-1 0,0 1,-3 0,-16-1</inkml:trace>
  <inkml:trace contextRef="#ctx0" brushRef="#br1" timeOffset="11103.188">10550 703,'8'-27,"2"1,0 1,2 0,1 0,1 1,0 1,2 0,1 1,19-19,-35 40,-1-1,1 0,0 0,0 1,0-1,0 1,0-1,0 1,0-1,0 1,0 0,1-1,-1 1,1 0,-1 0,1 0,-1 0,1 0,0 0,-1 1,1-1,0 0,0 1,-1-1,1 1,0 0,0 0,0 0,0 0,-1 0,1 0,0 0,0 0,0 1,0-1,-1 1,1-1,0 1,-1 0,1 0,0-1,-1 1,1 0,-1 1,1-1,-1 0,0 0,1 1,-1-1,0 1,0-1,0 1,0-1,0 2,2 31,-3-31,-1 1,1-1,0 1,0 0,0-1,0 1,1 0,0-1,-1 1,1-1,0 1,1-1,-1 0,1 1,0-1,-1 0,1 0,0 0,1 0,-1 0,1-1,0 2,0-4,-1 0,1 0,-1 0,0 0,1 0,-1-1,0 1,1-1,-1 0,0 1,0-1,1 0,-1 0,0-1,0 1,0 0,0-1,0 1,-1-1,1 0,0 1,-1-1,1 0,0-1,8-7,62-60,-55 51,2 0,0 2,0 0,2 1,18-11,-37 27,0 0,0 0,0 0,1 0,-1 0,0 1,0-1,0 1,1-1,-1 1,0 0,0 0,0 0,0 0,0 0,0 0,-1 0,1 1,0-1,-1 1,1-1,-1 1,1 0,-1 0,0 0,1-1,-1 1,0 0,0 0,-1 1,1-1,0 0,-1 0,1 0,-1 0,0 1,0-1,0 0,0 0,0 0,0 1,12 27,1-14,1-5</inkml:trace>
  <inkml:trace contextRef="#ctx0" brushRef="#br1" timeOffset="15585.794">11538 250,'1'2,"0"-1,0 1,0-1,0 0,1 1,-1-1,0 0,1 0,-1 0,1 0,-1 0,1 0,0 0,-1-1,1 1,0-1,0 1,-1-1,1 0,0 1,0-1,0 0,0 0,-1 0,1 0,0-1,0 1,0-1,-1 1,1-1,0 1,-1-1,1 0,0 0,9-2,-1-1,0 0,0-1,0 0,0-1,-1 0,0 0,0-1,0 0,-1-1,0 0,-1 0,0-1,0 1,-1-2,0 1,0-1,-1 0,0 0,1-6,-5 12,0 1,0 0,0 0,0 0,-1-1,0 1,1 0,-1-1,0 1,-1 0,1-1,-1 1,1 0,-1 0,0-1,0 1,-1 0,1 0,0 0,-1 0,0 0,0 1,0-1,0 1,0-1,0 1,-1-1,1 1,-1 0,0 0,1 0,-1 1,0-1,0 1,0-1,0 1,-1 0,1 0,0 1,0-1,-1 1,1-1,0 1,-1 0,1 0,0 0,0 1,-1-1,1 1,0 0,-3 1,-9 5,-1 0,1 1,1 1,-1 0,2 1,-1 1,2 0,-1 0,1 2,1-1,0 2,1-1,1 1,-2 3,8-10,1 0,-1 0,1 0,0 0,1 0,-1 1,1-1,1 1,0-1,0 0,0 1,1-1,0 1,0-1,1 0,0 0,0 0,1 0,0 0,0 0,1-1,-1 1,2-1,-1 0,0 0,1 0,0-1,1 0,-1 0,1 0,0-1,0 1,0-2,1 1,0-1,-1 1,1-2,0 1,0-1,2 0,11 2,0-1,1-1,-1-1,0 0,1-2,-1 0,1-2,-1 0,0-1,0-1,0-1,-1-1,0 0,0-2,9-5,-9 6,3-1</inkml:trace>
  <inkml:trace contextRef="#ctx0" brushRef="#br1" timeOffset="21019.518">1209 5190,'108'-46,"518"-236,-320 150,145-52,-258 111,78-45,-187 80,210-80,-18 25,149-73,-188 78,21-21,204-90,77-12,-55 8,-30 25,-135 66,104-41,-168 70,344-155,-365 144,-109 63,108-41,-94 21,-139 51,1 1,-1-1,1 0,-1 0,1 1,-1-1,1 0,-1 0,1 0,-1 0,1 0,0 0,-1 0,1 0,-1 0,1 0,0 0,-1 0,1 0,-1 0,1-1,-1 1,1 0,-1 0,1-1,-1 1,1 0,-1-1,1 1,-1 0,1-1,-1 1,0-1,1 1,-1-1,0 1,1-1,-1 1,0-1,0 1,1-1,-1 1,0-1,0 1,0-1,0 1,0-1,0 0,0 1,0-1,0 1,0-1,0 0,0 1,0-1,0 1,-1-1,1 1,0-1,0 1,-1-1,1 1,0-1,-1 1,1-1,-1 1,-37-20,31 17,-255-129,260 130,0 1,-1-1,1 1,0-1,0 1,-1 0,1 0,-1 0,1 0,-1 0,1 0,-1 1,1-1,-1 1,0 0,1 0,-1 0,0 0,1 0,-1 1,1-1,-1 1,1-1,-1 1,1 0,-1 0,1 0,-1 1,1-1,0 0,0 1,0 0,0-1,0 1,0 0,0 0,0 0,1 0,-1 0,1 1,0-1,-1 0,1 1,0-1,0 1,1-1,-1 1,0 1,-10 39,2 1,1 0,3 0,1 0,2 1,4 26,-1-26,-12 124,-34 11,40-164,13-20,19-28,-21 24,263-276,20-29,-280 304,-1 1,-1-2,1 1,-2-1,1 0,-1 0,-1 0,0-1,3-7,-14 5,-4 19</inkml:trace>
  <inkml:trace contextRef="#ctx0" brushRef="#br1" timeOffset="22575.757">6515 3835,'-5'-10,"0"0,6 18,33 143,-2 136,-31-263,-14 80,13-104,0 0,1 0,-1-1,0 1,0 0,0-1,0 1,0 0,0-1,0 1,0 0,0-1,0 1,0 0,0-1,0 1,0 0,0-1,-1 1,1 0,0-1,0 1,0 0,0 0,-1-1,1 1,0 0,0 0,0-1,-1 1,1 0,0 0,0 0,-1-1,1 1,0 0,-1 0,1 0,0 0,-1 0,1-1,0 1,-1 0,1 0,0 0,0 0,-1 0,1 0,0 0,-1 0,1 0,0 1,-1-1,1 0,0 0,-1 0,1 0,0 0,-1 0,1 1,0-1,0 0,-1 0,1 0,0 1,-1-1,-3-30,2-2,2 0,0 0,3 0,0 1,2-1,2 1,1 0,2-2,-2 2,3 0,0 1,2 0,1 1,2 1,0 0,2 1,1 1,1 0,1 2,2 0,0 2,23-17,-43 36,1 1,-1 0,1 1,0-1,0 1,0 0,0-1,0 2,0-1,0 0,0 1,0 0,0 0,0 0,0 0,0 1,0 0,0-1,0 2,0-1,0 0,0 1,-1-1,1 1,0 0,-1 1,1-1,-1 0,0 1,0 0,0 0,0 0,-1 0,1 0,-1 1,0-1,0 1,1 0,44 101,-44-85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3:37.2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8639 2399,'-9'-8,"9"8,-1 0,0 0,1-1,-1 1,0 0,1 0,-1-1,0 1,1-1,-1 1,1 0,-1-1,1 1,-1-1,1 1,-1-1,1 0,0 1,-1-1,1 1,0-1,-1 0,1 1,0-1,0 0,0 1,0-1,-1 0,1 1,0-1,0 0,0 0,0 1,1-1,-1 0,0 1,0-1,0 0,0 1,1-1,-1 0,0 1,1-1,-1 1,1-1,-1 1,0-1,1 0,-1 1,1 0,-1-1,1 1,0-1,-1 1,1 0,-1-1,1 1,0 0,-1-1,1 1,0 0,0 0,8-4,1 0,0 1,0 0,0 0,0 1,0 1,0 0,1 0,-1 1,4 0,67-8,-50 2,0 1,0 1,1 2,-1 1,1 1,0 2,-1 1,11 4,-41-6,0-1,0 1,-1-1,1 1,0-1,0 1,0-1,-1 1,1-1,0 0,0 1,0-1,0 0,0 0,0 0,0 0,0 0,0 0,0 0,-1 0,1 0,0 0,0 0,0-1,0 1,0 0,0-1,0 1,-1 0,1-1,0 1,0-1,-1 0,1 1,0-1,0 1,-1-1,1 0,-1 0,1 1,-1-1,1 0,-1 0,1 0,-1 0,0 0,1 1,-1-1,0 0,0 0,0 0,0 0,0 0,0 0,0 0,0 0,0 0,0 0,-1 0,-33-55,-9-29,42 67</inkml:trace>
  <inkml:trace contextRef="#ctx0" brushRef="#br1" timeOffset="20277.433">11546 4233,'17'-49,"-6"71,-24 145,-2-52,15 37,-11 102,-24-65,24-116,10-61</inkml:trace>
  <inkml:trace contextRef="#ctx0" brushRef="#br1" timeOffset="21208.648">3474 4488,'-5'-50,"-11"73,7 168,11-127,-13 227,2-206,7-48,-2 1,-2-1,-1-1,-1 1,-3-1,-1 0,-12 25,17-50,7-19,4-5</inkml:trace>
  <inkml:trace contextRef="#ctx0" brushRef="#br1" timeOffset="22161.892">2881 4910,'136'-36,"-53"12,1 4,1 3,33 1,62 29,-59 1,600-12,3512-2,-3838 28,573-28,-711-11,-124-1,0 5,59 8,-98-1,325 29,89 0,34-30,-536 1,1 1,-1-2,0 1,1-1,-1 0,0 0,1-1,-1 0,0 0,0-1,-1 1,1-1,2-2,5-6</inkml:trace>
  <inkml:trace contextRef="#ctx0" brushRef="#br1" timeOffset="22408.093">12393 4346,'-43'9,"-48"19,-23 8,-7 8,4 6,6-1,4 2,5 0,1 3,-2 0,3 2,3-5,9-1,5-4,7 0,7-4,5-3,14-9</inkml:trace>
  <inkml:trace contextRef="#ctx0" brushRef="#br1" timeOffset="23076.853">4491 4402,'-69'18,"2"3,0 3,2 3,-19 12,57-27,-185 96,-171 118,1-1,38-30,313-177</inkml:trace>
  <inkml:trace contextRef="#ctx0" brushRef="#br1" timeOffset="23456.59">7115 5052,'-50'21,"0"3,2 2,1 3,1 1,-16 16,-212 216,189-189,-3-3,-3-5,-29 13,91-61,4-5</inkml:trace>
  <inkml:trace contextRef="#ctx0" brushRef="#br1" timeOffset="23712.904">6268 4995,'19'43,"21"39,9 14,0-4,2-8,-4-13,1-10,-4-10,-4-9,1-2,-2-8,-3-4,-3-2,-2-2,-1-3,-6-2,-8-3</inkml:trace>
  <inkml:trace contextRef="#ctx0" brushRef="#br1" timeOffset="25133.06">2769 4148,'-1110'0,"865"26,-91 6,49-34,209-9,60 12</inkml:trace>
  <inkml:trace contextRef="#ctx0" brushRef="#br1" timeOffset="26362.922">7849 846,'-15'-5,"-4"-1</inkml:trace>
  <inkml:trace contextRef="#ctx0" brushRef="#br1" timeOffset="26617.555">6918 902</inkml:trace>
  <inkml:trace contextRef="#ctx0" brushRef="#br1" timeOffset="26869.234">6156 902,'0'0</inkml:trace>
  <inkml:trace contextRef="#ctx0" brushRef="#br1" timeOffset="27026.856">5055 902,'-34'0,"-15"0,-5 0,7 0</inkml:trace>
  <inkml:trace contextRef="#ctx0" brushRef="#br1" timeOffset="27027.856">4434 959,'0'0</inkml:trace>
  <inkml:trace contextRef="#ctx0" brushRef="#br1" timeOffset="27208.47">4434 959,'-28'-5,"-20"-1,-7 0,7 1</inkml:trace>
  <inkml:trace contextRef="#ctx0" brushRef="#br1" timeOffset="27377.593">3615 902,'0'0</inkml:trace>
  <inkml:trace contextRef="#ctx0" brushRef="#br1" timeOffset="28463.912">3615 902,'15'-18,"-14"17,1 0,0 0,0 0,0 0,-1-1,1 1,-1 0,1-1,-1 0,0 1,1-1,-1 0,0 0,0 1,0-1,0 0,0 0,-1 0,1 0,-1 0,1 0,-1-1,0 1,0 0,0 0,0 0,0 0,0 0,0 0,-1 0,1 0,-1 0,1 0,-1 0,0 0,0 0,0 0,0 0,0 0,-1 1,1-1,0 0,-1 1,-1-2,-2 1,-1 0,0 0,0 0,0 1,0 0,0 0,0 0,0 1,0 0,-1 0,1 1,0 0,0 0,0 0,0 1,0 0,-2 1,-72 7,-122-33,-52 24,111-29,-308 28,186-29,12 18,145 0,0 4,-93 7,91 1,-86-28,182 25,1 2,-1-1,1 1,-1 1,1 1,0 0,-1 0,1 2,0-1,1 2,-13 5,-204 77,209-78</inkml:trace>
  <inkml:trace contextRef="#ctx0" brushRef="#br1" timeOffset="28978.908">1019 0,'54'586,"-24"99,-17 305,21 122,-24 32,-11-1076,-4 0,-2 0,-3-1,-3 0,-2-1,-9 14,-3-30,37-80,45-76,-41 80</inkml:trace>
  <inkml:trace contextRef="#ctx0" brushRef="#br1" timeOffset="29212.275">1809 3414,'-284'523,"-335"530,505-909,114-143,0-1,-1 1,1 0,0-1,0 1,-1-1,1 1,0-1,-1 1,1-1,0 1,-1-1,1 1,-1-1,1 1,-1-1,1 0,-1 1,1-1,-1 0,1 0,-1 1,0-1,1 0,-1 0,1 0,-1 0,0 1,1-1,-1 0,1 0,-1 0,0-1,1 1,-1 0,0 0,1 0,-1 0,1 0,-1-1,1 1,-1 0,0-1,1 1,-1 0,1-1,-1 1,1 0,0-1,-1 1,0-1,5-8</inkml:trace>
  <inkml:trace contextRef="#ctx0" brushRef="#br1" timeOffset="29644.92">1555 197,'-40'28,"-229"291,-305 372,419-493,138-176</inkml:trace>
  <inkml:trace contextRef="#ctx0" brushRef="#br1" timeOffset="30512.473">60 2173,'25'-28,"-25"28,0 1,-1-1,1 1,0-1,0 1,0-1,0 1,0-1,0 1,0-1,0 0,0 1,1-1,-1 1,0-1,0 1,0-1,0 1,1-1,-1 0,0 1,0-1,1 1,-1-1,0 0,1 1,-1-1,0 0,1 0,-1 1,1-1,-1 0,0 0,1 1,-1-1,1 0,-1 0,1 0,-1 0,1 0,-1 0,1 0,-1 0,0 0,1 0,-1 0,1 0,-1 0,1 0,-1 0,1 0,-1-1,1 1,-1 0,0 0,1 0,-1-1,1 1,-1 0,0-1,1 1,-1 0,0-1,1 1,-1 0,0-1,0 1,1-1,-1 1,0 0,-39 245,36-225,0-7,1-1,1 1,-1 0,2-1,0 1,1 0,0 0,0-1,2 1,-1-1,2 1,4 10,-8-22,1 0,0 0,0 0,-1 0,1 0,0 0,0-1,0 1,0 0,0-1,0 1,0 0,0-1,0 1,1-1,-1 1,0-1,0 0,0 0,0 1,1-1,-1 0,0 0,0 0,1 0,-1 0,0-1,0 1,0 0,1 0,-1-1,0 1,0-1,0 1,0-1,0 0,0 1,0-1,0 0,0 0,0 1,0-1,0 0,-1 0,1 0,0-1,36-47,-36 49,147-262,-148 262,2-5,1 0,0 0,0 0,1 0,-1 1,1 0,0-1,0 1,1 1,-1-1,1 1,0-1,4-1,-7 6,0 0,0 0,1 0,-1 0,0 1,0-1,0 1,-1-1,1 1,0 0,-1-1,1 1,-1 0,1 0,-1 0,0 0,0 0,0 1,0-1,0 0,0 1,-1-1,1 0,-1 1,0-1,1 0,-1 1,0-1,-1 1,1-1,0 0,-1 1,1-1,-1 1,2 7,17 214,-10 120,-8-294,2 14,-2 0,-4 0,-2-1,-3 0,-3 0,-9 25,18-75,-1-1,-1 0,0 0,-1-1,0 0,-1 0,0 0,0-1,-1 0,-1 0,1-1,-2 0,1 0,-1-1,0-1,-1 1,0-2,0 0,-1 0,1-1,-1 0,0-1,-1 0,1-1,-4 0,11-3,-1 0,0-1,1 0,-1 0,1 0,0-1,-1 0,1 0,0 0,0 0,0-1,0 0,0 0,1 0,0-1,-1 0,1 0,0 0,1 0,-1 0,1-1,0 1,0-1,0 0,1 0,-1 0,1 0,1-1,-2-4,-2-6,1 0,1 0,1-1,0 1,1-1,0 1,2-1,0 0,2-9,6-4,2 1,1 0,1 1,1 1,1 0,2 1,1 0,1 1,1 2,1 0,0 1,2 1,1 1,1 1,0 1,20-10,90-51,-102 62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4.7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1,'499'0,"-487"0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4.9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18,'24'0,"18"0,6 0,0 0,-4 0,-4 0,-4 0,-4 0,-1 0,-3 0,0 0,-1 0,0 0,1-5,-1-2,-4 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6.5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146 1,'-125'353,"120"-335,0-1,1 1,2 0,-1-1,2 2,0-1,2 0,0 1,-1-16,1 0,0 0,0 0,0-1,1 1,-1 0,1-1,-1 1,1-1,0 1,0-1,0 0,0 0,0 0,1 0,-1 0,0 0,1-1,0 1,-1-1,1 0,0 1,0-1,0-1,-1 1,1 0,0-1,0 1,0-1,0 0,1 0,97-3,-91 1,0 1,0-2,0 1,0-1,0-1,-1 1,0-2,0 1,0-2,0 1,-1-1,1 0,-2-1,1 1,-1-2,1-1,3-5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6.9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0 194,'49'-44,"117"-87,-165 129,0 1,0 0,1-1,-1 1,1 0,-1-1,1 1,-1 0,1 0,-1 0,1 1,0-1,0 0,-1 0,1 1,0-1,0 1,0 0,0 0,0-1,0 1,-1 0,1 1,0-1,0 0,0 0,0 1,0-1,-1 1,1 0,0 0,0-1,-1 1,1 0,-1 0,1 0,-1 1,1-1,-1 0,1 1,-1-1,0 1,0-1,0 1,0-1,0 1,0 0,0-1,-1 1,1 0,-1 0,1 0,-1-1,1 3,0 14,1-1,1 1,1 0,0-1,2 1,-1-1,2-1,1 1,7 12,-9-18,1-1,0 1,1-1,0-1,0 1,1-1,0-1,1 0,0 0,0-1,1 0,0-1,0 0,0 0,1-1,5 1,3-2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7.1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1 339,'43'0,"29"0,6 0,-4 0,-11 0,-10 0,-11-5,-11-1</inkml:trace>
  <inkml:trace contextRef="#ctx0" brushRef="#br0" timeOffset="247.662">254 1,'-14'43,"-5"33,1 14,3-4,5-12,3-13,4-13,2-9,5-7,8-4,1-7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5.8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477 1,'-55'29,"33"-11,0 1,2 2,0 0,2 1,0 0,1 2,1 0,2 1,-6 13,-14 21,-121 151,117-157,31-43</inkml:trace>
  <inkml:trace contextRef="#ctx0" brushRef="#br0" timeOffset="319.868">82 1,'81'179,"101"72,-116-190,-50-51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8.8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 1,'-13'21,"1"2,1-1,2 2,0-1,1 1,1 0,2 1,0-1,1 11,3-31,0 1,1-1,0 0,0 1,0-1,0 0,1 1,0-1,-1 0,2 0,-1 1,0-1,1 0,0 0,0-1,0 1,0 0,1 0,-1-1,1 0,0 1,0-1,0 0,1-1,-1 1,1 0,-1-1,1 0,0 0,0 0,0 0,0-1,0 1,0-1,1 0,-1-1,0 1,0-1,1 1,-1-1,1-1,-1 1,0 0,0-1,4-1,10-7,-1 0,0-1,-1-1,0-1,0 0,-1-1,-1 0,0-2,-1 0,0 0,-2-1,1 0,-2-1,0 0,6-17,27-38,-43 71,0 0,0-1,1 1,-1 0,0-1,1 1,-1 0,1-1,-1 1,1 0,0 0,-1 0,1 0,0-1,0 1,0 0,0 0,0 1,0-1,0 0,0 0,0 0,1 1,-1-1,0 1,0-1,1 1,-1-1,0 1,1 0,-1-1,1 1,-1 0,0 0,1 0,-1 0,0 0,1 0,-1 1,0-1,1 0,-1 1,0-1,1 1,-1 0,0-1,0 1,2 0,4 127,-9-87,2 64,-13 162,11-255,-43 171,42-176,0 0,-1 0,0-1,0 1,0-1,0 0,-1 0,0-1,-1 1,1-1,-1 0,0-1,0 1,-1-1,1 0,-1-1,0 0,0 0,0 0,0-1,0 0,-1 0,-1 0,3-1,0 0,0 1,1-2,-1 1,0-1,0 0,0 0,0 0,0-1,0 0,1 0,-1-1,0 1,1-1,-1-1,1 1,0-1,0 0,0 0,0 0,0-1,1 1,-1-1,1 0,0-1,0 1,1-1,-1 0,1 0,0 0,0 0,1 0,-1-1,1 1,0-1,1 1,0-1,-1 0,1-1,2-1,-1 0,1 1,1-1,-1 0,1 1,0-1,1 1,0 0,0 0,1 0,-1 0,2 1,-1-1,1 1,4-5,6-3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9.4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1 227,'67'-28,"-31"15,-1-1,0-2,-2-1,0-2,0-1,-2-2,26-23,-52 40,29-21,-33 25,0 1,0 0,-1 0,1 0,0 0,0 0,0 0,0 0,0 0,-1 0,1 1,0-1,0 0,0 0,0 1,-1-1,1 1,0-1,0 1,-1-1,1 1,0-1,-1 1,1-1,-1 1,1 0,0-1,-1 1,0 0,1 0,-1-1,1 1,-1 0,0 0,0 0,1 0,-1-1,0 1,0 0,0 0,0 0,0 0,0 0,0 0,0-1,-1 2,2 226,-28 1,19-175,-2-1,-2 0,-3-1,-9 19,19-59,0 0,-1 0,-1-1,0 0,0 0,-1 0,0-1,-1 0,0-1,-1 0,0 0,0-1,-1-1,0 1,0-2,-1 0,0 0,0-1,0 0,0-1,-9 2,17-6,1 1,-1-1,1 1,-1-1,0 0,1 0,-1-1,1 1,-1-1,1 1,-1-1,1 0,-1-1,1 1,0-1,0 1,-1-1,1 0,1 0,-1 0,0 0,0-1,1 1,-1-1,1 0,0 0,0 0,0 0,0 0,0 0,1 0,0 0,-1-1,1 1,0-1,1 1,-1-1,0 1,1-1,0 1,0-1,0 0,0 1,1-1,0 1,-1-1,1 1,0-1,2-2,8-13,2 2,0-1,0 2,2 0,0 0,1 1,3-1,14-15,169-121,-178 134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9.8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1 390,'351'-364,"-351"362,1 1,0-1,0 1,0-1,0 1,0-1,0 1,0-1,1 1,-1 0,0 0,1 0,-1 0,1 0,-1 0,1 0,0 0,-1 1,1-1,0 1,0-1,-1 1,1-1,0 1,0 0,0 0,-1 0,1 0,0 0,0 1,-1-1,1 0,0 1,0-1,-1 1,1 0,0 0,-1-1,1 1,-1 0,1 0,-1 1,1-1,-1 0,0 0,0 1,0-1,1 0,-1 1,0-1,0 3,49 135,74 147,-114-262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7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86,'-398'365,"156"-136,118-103,119-122,4-5</inkml:trace>
  <inkml:trace contextRef="#ctx0" brushRef="#br0" timeOffset="285.729">150 1,'96'159,"-55"-96,3-2,3-2,2-2,2-2,3-3,21 14,-42-39,-1 1,-2 1,-1 1,-1 2,20 30,-36-44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9.169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108 561,'-18'35,"2"1,1 1,2 1,1 0,2 0,2 1,-1 18,7-44,0 1,1-1,0 1,1-1,0 1,2 0,-1-1,2 0,-1 1,2-1,0 0,0 0,2-1,-1 1,1-1,1 0,0-1,1 0,0 0,5 4,-11-13,0 0,-1 0,1 0,0-1,0 1,0-1,0 1,1-1,-1 0,0 0,1 0,-1 0,0 0,1 0,-1-1,1 1,-1-1,1 0,-1 0,1 0,0 0,-1 0,1 0,-1-1,1 1,-1-1,1 0,-1 1,0-1,1 0,-1-1,0 1,0 0,1-1,57-69,50-212,-86 212,22-66,-46 136,0 1,0-1,1 1,-1-1,0 1,1-1,-1 1,0 0,1-1,-1 1,0 0,1-1,-1 1,1 0,-1 0,1-1,-1 1,1 0,-1 0,1 0,-1-1,1 1,-1 0,1 0,-1 0,1 0,-1 0,1 0,-1 0,1 0,-1 0,1 1,-1-1,1 0,-1 0,1 0,-1 0,1 1,-1-1,0 0,1 1,-1-1,1 0,-1 1,0-1,1 0,-1 1,0-1,1 0,-1 1,0-1,0 1,1-1,-1 1,0-1,0 1,0-1,0 1,0-1,0 1,0-1,13 34,10 180,10 143,-23-193,-10 146,-1-274,-1 1,-2-1,-1 0,-2-1,-2 0,-1 0,-2 0,-1-1,-1-1,-2-1,-14 20,-51 32,79-82,-1 0,0 0,0-1,0 1,0-1,0 1,-1-1,1 0,0 0,-1 0,1-1,0 1,-1-1,1 0,-1 0,1 0,0-1,-1 1,1-1,0 1,-1-1,1 0,0-1,0 1,-1 0,1-1,1 0,-1 1,0-1,0-1,-2-1,-3-8,-1-1,2 0,0 0,0-1,1 0,1-1,0 1,1-1,1 0,0 0,1 0,1 0,0 0,1 0,0 0,2-1,0 1,0 0,2-2,7-39,2 1,2 0,3 1,3 1,1 1,3 1,12-17,94-103,-107 144</inkml:trace>
  <inkml:trace contextRef="#ctx0" brushRef="#br0" timeOffset="-8499.725">1237 1210,'-11'198,"-18"76,11 28,-8-51,14 58,-2-153,7 0,9 87,0-59,-2 1329,-29-1287,31-29,-2-196,0 1,0 0,0 0,0-1,0 1,1 0,-1 0,1-1,0 1,-1 0,1-1,0 1,0-1,0 1,0-1,0 1,0-1,0 0,0 0,1 1,-1-1,0 0,1 0,-1 0,1 0,0-1,-1 1,1 0,-1-1,1 1,0-1,0 1,-1-1,1 0,0 0,0 0,-1 0,1 0,0 0,0 0,-1-1,1 1,0 0,-1-1,1 0,0 1,-1-1,194-38,33 28,-138-1,1 5,0 4,55 6,-10-1,127-13,-22-6,213 14,-225 5,324-18,170 3,-470 15,401-2,-237 27,-175-27,80-16,239-14,-135 8,165-6,-153 9,26 19,-171 2,381-3,-123-26,-92 0,-99-1,1-1,103-1,200 31,-627 0,-1 1,0 2,1 1,-1 1,-1 3,8 3,-22-4</inkml:trace>
  <inkml:trace contextRef="#ctx0" brushRef="#br0" timeOffset="-7151.338">1209 5190,'34'-59,"151"-171,-61 80,-111 132</inkml:trace>
  <inkml:trace contextRef="#ctx0" brushRef="#br0" timeOffset="-6901.147">2253 4258,'39'-34,"12"-15,2 0,-3 4,-9 9</inkml:trace>
  <inkml:trace contextRef="#ctx0" brushRef="#br0" timeOffset="-6652.977">3128 3581,'19'-24,"12"-13,-1 0</inkml:trace>
  <inkml:trace contextRef="#ctx0" brushRef="#br0" timeOffset="-6484.362">4087 2847,'38'-19,"33"-12,3 1</inkml:trace>
  <inkml:trace contextRef="#ctx0" brushRef="#br0" timeOffset="-6319.2">5103 2509,'34'-15,"20"-4,6-4,-2 2,-7 4,-6 6,-7-1,0 2,-2 3,-1 2,-3 3,-2-4,-1-1,0 1,-6 2</inkml:trace>
  <inkml:trace contextRef="#ctx0" brushRef="#br0" timeOffset="-6140.527">6204 2169,'43'-4,"34"-7,3-2</inkml:trace>
  <inkml:trace contextRef="#ctx0" brushRef="#br0" timeOffset="-5989.622">7333 2114,'38'-5,"33"-2,13 1,-3 1,-6 2,-10 0,-7 7,-9 2,-12 0</inkml:trace>
  <inkml:trace contextRef="#ctx0" brushRef="#br0" timeOffset="-5838.541">8207 2142,'39'4,"26"3,8-1,-4 3,-9 1,-15-1</inkml:trace>
  <inkml:trace contextRef="#ctx0" brushRef="#br0" timeOffset="-5588.924">9195 2311,'0'0</inkml:trace>
  <inkml:trace contextRef="#ctx0" brushRef="#br0" timeOffset="-5117.638">9816 2509,'15'0,"13"4,8 2,3 5,-2 1,-6-3</inkml:trace>
  <inkml:trace contextRef="#ctx0" brushRef="#br0" timeOffset="-4873.039">10438 2791,'38'10,"28"7,6 2,-8-4</inkml:trace>
  <inkml:trace contextRef="#ctx0" brushRef="#br0" timeOffset="-4619.51">11059 3016,'38'19,"27"17,3 1</inkml:trace>
  <inkml:trace contextRef="#ctx0" brushRef="#br0" timeOffset="-4618.51">11679 3355,'39'20,"26"10,8 5,-5-3,-13-7</inkml:trace>
  <inkml:trace contextRef="#ctx0" brushRef="#br0" timeOffset="-4349.84">12215 3863,'98'50,"235"102,-329-151,1 1,-1-1,0 1,1-1,-1 1,0 0,0 1,-1-1,1 1,0 0,-1 0,0 0,1 0,-1 0,-1 1,1-1,0 1,-1 0,0 0,0 0,0 0,0 0,0 0,-1 1,0-1,0 1,0-1,-1 1,1-1,-1 1,0 1,-1 0,1 0,0 0,0 0,1 0,0 0,0 0,0-1,1 1,-1 0,1-1,1 1,-1-1,1 1,0-1,0 0,1 0,-1-1,1 1,0-1,0 0,1 0,4 3,85 48,-74-45</inkml:trace>
  <inkml:trace contextRef="#ctx0" brushRef="#br0" timeOffset="-4154.865">12978 4513,'0'0</inkml:trace>
  <inkml:trace contextRef="#ctx0" brushRef="#br0" timeOffset="-3999.197">13259 4794,'19'15,"7"4</inkml:trace>
  <inkml:trace contextRef="#ctx0" brushRef="#br0" timeOffset="-2766.88">12949 4851,'180'17,"-138"-11,1-1,0-2,0-2,33-4,8 2,395 1,-254-29,1 19,-159 0,0 3,0 3,0 3,26 4,26-1,-92-2,-2 0</inkml:trace>
  <inkml:trace contextRef="#ctx0" brushRef="#br1" timeOffset="3949.618">9111 2085,'1'-2,"-1"0,1 0,-1 0,1 0,-1 0,0 0,0 0,0 0,0 0,0 0,0 0,-1 0,1 0,-1 0,1 0,-1 0,0 0,1 0,-1 0,0 0,-1 1,1-1,0 0,0 1,-1-1,1 1,-1-1,1 1,-1 0,1-1,-1 1,0 0,0 0,0 0,0 1,0-1,0 0,1 1,-2-1,1 1,0 0,0-1,0 1,0 0,0 0,0 0,0 1,0-1,0 1,-8 5,0 0,0 1,0 0,1 1,1 0,-1 1,1-1,1 2,0-1,0 1,0 0,2 0,-1 1,1 0,1 0,0 0,-3 12,6-18,0 1,0-1,0 1,0 0,1-1,0 1,0 0,1-1,0 1,0-1,0 1,0-1,1 1,0-1,0 0,1 0,-1 0,1 0,0 0,0 0,1-1,-1 0,1 1,0-1,0-1,1 1,-1-1,1 1,0-1,3 1,-1 0,0 0,0-1,1 0,-1 0,0-1,1 0,0 0,-1-1,1 0,0 0,0-1,0 0,-1 0,1-1,0 0,0 0,-1-1,1 0,-1 0,1-1,-1 0,1-1,5-4,0-1,0 0,-1 0,-1-2,0 1,0-2,-1 1,0-1,-1-1,-1 0,0 0,0 0,-2-1,1 0,-2-1,0 1,-1-1,0 0,-1 0,0-10,-3 21,0 1,0-1,0 0,-1 1,1-1,-1 1,0-1,0 1,0-1,-1 1,1-1,-1 1,0 0,0 0,0 0,0 0,0 0,-1 1,1-1,-1 1,0-1,0 1,0 0,0 0,0 0,0 0,-1 1,1-1,0 1,-1 0,0 0,1 0,-1 1,1-1,-1 1,0 0,-2 0,-4 0,0 0,0 0,0 1,0 1,0 0,0 0,1 1,-1 0,1 0,-1 1,1 1,0-1,-3 4,-4 2,0 1,1 0,0 2,1-1,1 2,0 0,0 0,2 1,0 1,0 0,-2 6,12-16,1 0,-1-1,1 1,0 0,0 0,0 0,1-1,0 1,0 0,1-1,-1 1,1-1,0 1,1-1,-1 0,1 0,0 0,1 0,-1 0,1-1,0 1,0-1,0 0,0 0,1-1,0 1,0-1,0 0,0-1,0 1,0-1,1 0,-1 0,1 0,0-1,-1 0,1 0,0-1,0 1,-1-1,1 0,0-1,0 0,3 0,2-1,0 0,1-1,-1 0,0 0,0-1,-1-1,1 0,-1 0,0-1,0-1,-1 1,0-1,0-1,-1 0,0 0,0-1,-1 0,0 0,0-1,-1 1,0-1,-1-1,0 1,-1-1,0 0,-1 0,0 0,0-2,-4 10,1 0,-1 0,0 0,0 0,0 0,0 0,-1 0,1 0,-1 1,0-1,1 1,-1-1,0 1,-1 0,1-1,0 1,-1 0,1 1,-1-1,1 0,-1 1,0-1,0 1,0 0,0 0,0 0,0 0,0 1,0-1,0 1,0 0,0 0,0 0,0 0,-1 0,1 1,0-1,0 1,0 0,0 0,0 0,1 0,-1 1,0-1,0 1,1 0,-1 0,-12 4,1 1,0 1,0 0,1 1,0 0,0 1,1 1,-3 4,11-12,0 1,1-1,-1 1,1 0,0 0,0 0,1 0,-1 1,1-1,0 1,0 0,1-1,-1 1,1 0,0 0,0 0,1 0,-1 0,1 0,0 0,1 0,-1 0,1 0,0 0,0 0,1 0,1 3,0-3,0-1,0 0,1 0,-1 0,1 0,0 0,0-1,1 0,-1 0,1 0,-1 0,1-1,0 0,0 0,0 0,0 0,0-1,1 0,-1 0,0 0,1-1,-1 0,0 0,1 0,-1-1,0 1,1-1,-1 0,0-1,0 0,0 1,0-2,0 1,0 0,-1-1,1 0,-1 0,1-1,-1 1,1-2,4-3,1 0,-1-1,0-1,-1 1,0-1,-1-1,0 1,0-1,-1-1,-1 1,0-1,3-11,-7 22,-1 0,1-1,-1 1,0-1,0 1,0-1,1 1,-1-1,-1 1,1-1,0 1,0-1,0 1,-1-1,1 1,-1 0,1-1,-1 1,0 0,1-1,-1 1,0 0,0 0,0-1,0 1,0 0,0 0,0 0,0 0,-1 1,1-1,0 0,-1 0,1 1,0-1,-1 1,1-1,0 1,-1 0,1-1,-1 1,1 0,-1 0,1 0,-1 0,1 0,-1 0,1 1,-73 16,57-9,1 1,0 0,0 2,1 0,0 0,1 2,0 0,1 0,1 1,-8 12,18-24,1-1,0 0,0 0,0 1,0-1,0 0,0 1,0 0,0-1,1 1,-1-1,0 1,1 0,0-1,-1 1,1 0,0-1,0 1,0 0,0 0,0-1,0 1,0 0,1-1,-1 1,1 0,-1-1,1 1,0 0,-1-1,1 1,0-1,0 1,0-1,0 0,0 1,1-1,-1 0,0 0,1 0,-1 0,0 0,1 0,-1 0,1 0,0-1,-1 1,1-1,-1 1,1-1,0 1,0-1,-1 0,1 0,0 0,1 0,8-1,1-1,-1-1,0 0,-1 0,1-1,-1 0,1-1,-1-1,0 1,-1-1,0-1,0 0,0 0,4-5,-9 8,0 0,0 0,0-1,-1 1,0-1,0 1,0-1,-1 0,1 0,-1 0,0 0,-1-1,2-5,-3 10,1-1,-1 0,0 0,0 0,0 0,0 0,-1 0,1 1,0-1,-1 0,1 0,-1 0,0 1,0-1,1 0,-1 1,0-1,0 0,-1 1,1-1,0 1,0 0,-1-1,1 1,-1 0,1 0,-1 0,1 0,-1 0,0 0,0 1,1-1,-1 0,0 1,0-1,0 1,0 0,1 0,-1 0,0 0,-2 0,-3 0,0 0,-1 0,1 1,0 0,0 1,-1 0,1 0,0 0,1 1,-1 0,0 0,1 1,0 0,0 0,0 0,0 1,0 0,1 0,0 0,0 1,1 0,-1 0,1 0,1 0,-1 1,1-1,-3 8,-1 8</inkml:trace>
  <inkml:trace contextRef="#ctx0" brushRef="#br1" timeOffset="6519.108">9873 1831,'421'-217,"-223"115,-197 101,-1 0,1 0,0 0,0 1,-1-1,1 0,0 1,0-1,0 1,0-1,0 1,0 0,0-1,0 1,0 0,0-1,0 1,0 0,0 0,0 0,0 0,0 0,0 0,0 0,0 1,0-1,0 0,0 1,0-1,0 0,0 1,0-1,0 1,0-1,0 1,0 0,-1-1,1 1,0 0,0 0,-1 0,1-1,0 1,-1 0,1 0,-1 0,1 0,-1 0,0 0,1 0,-1 0,0 0,-49 79,42-72,1 0,0 0,0 1,0-1,2 1,-1 0,1 1,0-1,1 1,0-1,-1 10,3-15,1-1,0 1,1-1,-1 1,1-1,-1 1,1-1,0 0,0 1,1-1,-1 0,1 0,0 0,-1 0,1 0,0 0,1-1,-1 1,0-1,1 1,0-1,-1 0,1 0,0 0,0 0,0 0,0-1,1 0,-1 1,0-1,1 0,-1-1,0 1,1 0,2-1,129-1,-100-5,1-2,-1-2,-1-1,0-2,-1-1,0-2,9-6,-18 7</inkml:trace>
  <inkml:trace contextRef="#ctx0" brushRef="#br1" timeOffset="7068.786">11481 1210,'3'8,"12"32,-2 0,-2 0,-1 1,-2 0,-2 1,-1-1,-3 1,-1 0,-2 0,-2 0,-5 24,2-44,4-9,-1 1,-1-1,0 0,-1 0,0-1,-1 1,-1-1,1 0,-3 0,9-11,-1 0,1 0,-1-1,1 1,-1 0,0 0,1 0,-1-1,0 1,0 0,1-1,-1 1,0-1,0 1,0-1,0 1,0-1,0 0,0 1,0-1,0 0,0 0,0 0,0 0,0 0,0 0,0 0,0 0,0 0,0 0,0-1,0 1,0 0,0-1,0 1,0 0,1-1,-1 1,0-1,0 0,0 1,0-1,1 0,-1 1,0-1,1 0,-1 0,1 0,-1 1,1-1,-1 0,1 0,-1-1,-15-52,15 23,2 0,1 0,2 0,1 0,1 1,1 0,2 0,3-3,-12 32,33-91,4 2,4 1,27-39,-56 103,1 0,2 1,0 1,2 0,0 1,2 0,0 2,2 0,2 0,-20 17,-1 0,1 1,0-1,0 1,0-1,1 1,-1 0,0 1,1-1,-1 1,1-1,0 1,-1 0,1 0,0 0,0 1,-1 0,1-1,0 1,0 1,0-1,0 0,-1 1,1 0,0 0,0 0,-1 0,1 1,-1-1,1 1,-1 0,0 0,0 0,0 0,0 1,0 0,0-1,2 4,-4 5,0 0,-1 1,0-1,-1 0,0 0,-1 1,0-1,0 0,-2-1,1 1,-1 0,-1-1,0 0,0 0,-1 0,0-1,-1 0,0 0,0-1,-1 1,0-2,-1 1,-5 3,-178 159,180-162</inkml:trace>
  <inkml:trace contextRef="#ctx0" brushRef="#br1" timeOffset="7381.603">12300 900,'-23'13,"0"2,1 0,0 1,1 1,1 2,1 0,1 0,0 2,2 0,-3 6,17-24,-1 1,1 0,0 1,0-1,1 0,-1 0,1 1,0-1,0 1,0-1,1 1,-1 0,1-1,0 1,1-1,-1 1,1 0,0-1,0 1,0-1,1 0,-1 1,1-1,0 0,0 0,1 0,-1 0,1 0,0-1,0 1,0-1,1 0,-1 0,1 0,-1 0,1-1,0 1,0-1,0 0,1 0,-1-1,0 1,1-1,4 1,-2 0,0-1,0 0,1 0,-1-1,0 0,1 0,-1-1,0 0,1 0,-1-1,0 0,0 0,0 0,0-1,-1 0,1-1,-1 1,0-1,0-1,0 1,0-1,-1 0,0 0,0 0,0-1,1-1,1-3,0 0,0-1,-1 0,0 0,-1 0,0-1,-1 0,0 0,-1 0,0 0,-1 0,-1-1,1 1,-2-1,0-2,-2 6,1 0,-2 1,1-1,-1 1,0 0,-1-1,0 1,-1 1,1-1,-1 1,-1 0,1 0,-1 0,-1 1,1 0,-1 0,0 0,0 1,-1 0,1 1,-1 0,-17-8</inkml:trace>
  <inkml:trace contextRef="#ctx0" brushRef="#br1" timeOffset="7937.016">12751 900,'0'5,"0"11,0 7,0 5,-4-2,-2-1,0 0,1 1,1 1,2 0,1 0,1-9,0-7</inkml:trace>
  <inkml:trace contextRef="#ctx0" brushRef="#br1" timeOffset="8436.043">12724 504,'0'0,"0"5,4 2,3-1</inkml:trace>
  <inkml:trace contextRef="#ctx0" brushRef="#br1" timeOffset="8902.954">12978 1013,'17'-21,"0"-1,-1-1,-1 0,-1-1,-2 0,0-2,5-18,26-50,26-19,-69 112,1 0,-1 0,0 1,1-1,-1 1,0-1,1 0,-1 1,1-1,-1 1,1-1,-1 1,1-1,0 1,-1 0,1-1,0 1,-1 0,1-1,0 1,-1 0,1 0,0-1,-1 1,1 0,0 0,0 0,-1 0,1 0,0 0,-1 0,1 0,0 1,0-1,-1 0,1 0,0 1,-1-1,1 0,0 1,-1-1,1 0,-1 1,1-1,0 1,-1-1,1 1,-1-1,0 1,1 0,-1-1,1 1,-1-1,0 1,1 0,-1 0,0-1,0 1,14 43,-10 18,-5-54,0-1,0 0,0 0,1 1,1-1,-1 0,1 1,0-1,0 0,1 0,0 0,1 0,-1 0,1 0,1-1,-1 1,1-1,0 0,0 0,1 0,0-1,0 0,0 0,1 0,-1 0,1-1,0 0,4 1,-7-4,1 0,-1 0,1-1,0 1,-1-1,1 0,0 0,0-1,-1 1,1-1,-1 0,1 0,-1 0,1 0,-1 0,1-1,-1 0,0 0,0 0,0 0,0 0,0 0,0-1,-1 1,1-1,1-2,53-89,-40 61,49-82,-54 91</inkml:trace>
  <inkml:trace contextRef="#ctx0" brushRef="#br1" timeOffset="9164.276">13993 137,'5'44,"1"32,1 10,-2-7,-2-10,-1-14,0-5,-2-7,0-6,0-5,-5-2,-2-2,-4-6,-1-6</inkml:trace>
  <inkml:trace contextRef="#ctx0" brushRef="#br1" timeOffset="9399.219">13739 420,'39'-14,"31"-10,9-1,-4 4,-6 6,-9 5,-15 4</inkml:trace>
  <inkml:trace contextRef="#ctx0" brushRef="#br1" timeOffset="10305.349">9816 504,'-21'5,"1"1,-1 1,1 0,1 1,-1 2,2 0,-1 1,1 0,1 2,-2 2,18-15,0 1,-1 0,1 0,0-1,0 1,0 0,0 0,0 1,0-1,0 0,0 0,0 0,0 1,1-1,-1 0,0 1,1-1,-1 1,1-1,0 1,-1-1,1 1,0-1,0 1,0-1,0 1,0-1,0 1,0-1,1 0,-1 1,1-1,-1 1,1-1,-1 1,1-1,0 0,-1 0,1 1,0-1,0 0,0 0,0 0,0 0,0 0,1 0,-1 0,0 0,0 0,1-1,-1 1,1 0,-1-1,0 1,2-1,230 9,-230-8,0 0,-1 0,1 0,-1 0,1 0,-1 1,0-1,0 1,0 0,0-1,0 1,0 0,0 0,0 0,0 1,-1-1,0 0,1 1,-1-1,0 0,0 1,0 0,0-1,-1 1,1-1,-1 1,1 0,-1 0,0-1,0 1,0 0,0-1,-1 1,1 0,-1-1,0 1,0 0,0-1,0 1,0-1,0 0,-1 1,1-1,-1 0,1 0,-1 0,0 0,0 0,0 0,0 0,-22 25,-1-1,-1-2,-1 0,-1-2,-1-1,-1-1,-14 6,-3-4,25-15</inkml:trace>
  <inkml:trace contextRef="#ctx0" brushRef="#br1" timeOffset="10587.889">10071 674,'-1'7,"0"0,1 1,0-1,0 0,1 1,0-1,0 0,1 0,0 0,0 0,0 0,1 0,0 0,0-1,1 1,0-1,0 0,1 0,-1-1,1 1,1-1,-1 0,1 0,-1-1,1 0,0 0,1 0,-1-1,1 0,0 0,0 0,0-1,0 0,0-1,0 1,0-1,1-1,-1 1,0-1,1-1,6 0,-3-3,-1-1,1 1,-1-2,0 0,0 0,0 0,-1-1,0-1,-1 0,0 0,0-1,0 1,-1-2,0 1,-1-1,0 0,-1 0,0-1,-1 1,0-1,0 0,-1-1,-1 1,0 0,0-1,-1 1,-1-5,-1 10,-1-1,0 1,-1 0,1 0,-1 0,0 0,-1 1,1-1,-1 1,-1 0,1 0,0 0,-1 1,0-1,0 1,-1 0,1 1,-1-1,0 1,0 0,0 0,0 1,0 0,0 0,-1 1,1-1,-1 1,1 1,-1-1,1 1,-1 0,0 1,-3 0,-16-1</inkml:trace>
  <inkml:trace contextRef="#ctx0" brushRef="#br1" timeOffset="11103.188">10550 703,'8'-27,"2"1,0 1,2 0,1 0,1 1,0 1,2 0,1 1,19-19,-35 40,-1-1,1 0,0 0,0 1,0-1,0 1,0-1,0 1,0-1,0 1,0 0,1-1,-1 1,1 0,-1 0,1 0,-1 0,1 0,0 0,-1 1,1-1,0 0,0 1,-1-1,1 1,0 0,0 0,0 0,0 0,-1 0,1 0,0 0,0 0,0 1,0-1,-1 1,1-1,0 1,-1 0,1 0,0-1,-1 1,1 0,-1 1,1-1,-1 0,0 0,1 1,-1-1,0 1,0-1,0 1,0-1,0 2,2 31,-3-31,-1 1,1-1,0 1,0 0,0-1,0 1,1 0,0-1,-1 1,1-1,0 1,1-1,-1 0,1 1,0-1,-1 0,1 0,0 0,1 0,-1 0,1-1,0 2,0-4,-1 0,1 0,-1 0,0 0,1 0,-1-1,0 1,1-1,-1 0,0 1,0-1,1 0,-1 0,0-1,0 1,0 0,0-1,0 1,-1-1,1 0,0 1,-1-1,1 0,0-1,8-7,62-60,-55 51,2 0,0 2,0 0,2 1,18-11,-37 27,0 0,0 0,0 0,1 0,-1 0,0 1,0-1,0 1,1-1,-1 1,0 0,0 0,0 0,0 0,0 0,0 0,-1 0,1 1,0-1,-1 1,1-1,-1 1,1 0,-1 0,0 0,1-1,-1 1,0 0,0 0,-1 1,1-1,0 0,-1 0,1 0,-1 0,0 1,0-1,0 0,0 0,0 0,0 1,12 27,1-14,1-5</inkml:trace>
  <inkml:trace contextRef="#ctx0" brushRef="#br1" timeOffset="15585.794">11538 250,'1'2,"0"-1,0 1,0-1,0 0,1 1,-1-1,0 0,1 0,-1 0,1 0,-1 0,1 0,0 0,-1-1,1 1,0-1,0 1,-1-1,1 0,0 1,0-1,0 0,0 0,-1 0,1 0,0-1,0 1,0-1,-1 1,1-1,0 1,-1-1,1 0,0 0,9-2,-1-1,0 0,0-1,0 0,0-1,-1 0,0 0,0-1,0 0,-1-1,0 0,-1 0,0-1,0 1,-1-2,0 1,0-1,-1 0,0 0,1-6,-5 12,0 1,0 0,0 0,0 0,-1-1,0 1,1 0,-1-1,0 1,-1 0,1-1,-1 1,1 0,-1 0,0-1,0 1,-1 0,1 0,0 0,-1 0,0 0,0 1,0-1,0 1,0-1,0 1,-1-1,1 1,-1 0,0 0,1 0,-1 1,0-1,0 1,0-1,0 1,-1 0,1 0,0 1,0-1,-1 1,1-1,0 1,-1 0,1 0,0 0,0 1,-1-1,1 1,0 0,-3 1,-9 5,-1 0,1 1,1 1,-1 0,2 1,-1 1,2 0,-1 0,1 2,1-1,0 2,1-1,1 1,-2 3,8-10,1 0,-1 0,1 0,0 0,1 0,-1 1,1-1,1 1,0-1,0 0,0 1,1-1,0 1,0-1,1 0,0 0,0 0,1 0,0 0,0 0,1-1,-1 1,2-1,-1 0,0 0,1 0,0-1,1 0,-1 0,1 0,0-1,0 1,0-2,1 1,0-1,-1 1,1-2,0 1,0-1,2 0,11 2,0-1,1-1,-1-1,0 0,1-2,-1 0,1-2,-1 0,0-1,0-1,0-1,-1-1,0 0,0-2,9-5,-9 6,3-1</inkml:trace>
  <inkml:trace contextRef="#ctx0" brushRef="#br1" timeOffset="21019.518">1209 5190,'108'-46,"518"-236,-320 150,145-52,-258 111,78-45,-187 80,210-80,-18 25,149-73,-188 78,21-21,204-90,77-12,-55 8,-30 25,-135 66,104-41,-168 70,344-155,-365 144,-109 63,108-41,-94 21,-139 51,1 1,-1-1,1 0,-1 0,1 1,-1-1,1 0,-1 0,1 0,-1 0,1 0,0 0,-1 0,1 0,-1 0,1 0,0 0,-1 0,1 0,-1 0,1-1,-1 1,1 0,-1 0,1-1,-1 1,1 0,-1-1,1 1,-1 0,1-1,-1 1,0-1,1 1,-1-1,0 1,1-1,-1 1,0-1,0 1,1-1,-1 1,0-1,0 1,0-1,0 1,0-1,0 0,0 1,0-1,0 1,0-1,0 0,0 1,0-1,0 1,-1-1,1 1,0-1,0 1,-1-1,1 1,0-1,-1 1,1-1,-1 1,-37-20,31 17,-255-129,260 130,0 1,-1-1,1 1,0-1,0 1,-1 0,1 0,-1 0,1 0,-1 0,1 0,-1 1,1-1,-1 1,0 0,1 0,-1 0,0 0,1 0,-1 1,1-1,-1 1,1-1,-1 1,1 0,-1 0,1 0,-1 1,1-1,0 0,0 1,0 0,0-1,0 1,0 0,0 0,0 0,1 0,-1 0,1 1,0-1,-1 0,1 1,0-1,0 1,1-1,-1 1,0 1,-10 39,2 1,1 0,3 0,1 0,2 1,4 26,-1-26,-12 124,-34 11,40-164,13-20,19-28,-21 24,263-276,20-29,-280 304,-1 1,-1-2,1 1,-2-1,1 0,-1 0,-1 0,0-1,3-7,-14 5,-4 19</inkml:trace>
  <inkml:trace contextRef="#ctx0" brushRef="#br1" timeOffset="22575.757">6515 3835,'-5'-10,"0"0,6 18,33 143,-2 136,-31-263,-14 80,13-104,0 0,1 0,-1-1,0 1,0 0,0-1,0 1,0 0,0-1,0 1,0 0,0-1,0 1,0 0,0-1,0 1,0 0,0-1,-1 1,1 0,0-1,0 1,0 0,0 0,-1-1,1 1,0 0,0 0,0-1,-1 1,1 0,0 0,0 0,-1-1,1 1,0 0,-1 0,1 0,0 0,-1 0,1-1,0 1,-1 0,1 0,0 0,0 0,-1 0,1 0,0 0,-1 0,1 0,0 1,-1-1,1 0,0 0,-1 0,1 0,0 0,-1 0,1 1,0-1,0 0,-1 0,1 0,0 1,-1-1,-3-30,2-2,2 0,0 0,3 0,0 1,2-1,2 1,1 0,2-2,-2 2,3 0,0 1,2 0,1 1,2 1,0 0,2 1,1 1,1 0,1 2,2 0,0 2,23-17,-43 36,1 1,-1 0,1 1,0-1,0 1,0 0,0-1,0 2,0-1,0 0,0 1,0 0,0 0,0 0,0 0,0 1,0 0,0-1,0 2,0-1,0 0,0 1,-1-1,1 1,0 0,-1 1,1-1,-1 0,0 1,0 0,0 0,0 0,-1 0,1 0,-1 1,0-1,0 1,1 0,44 101,-44-85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3:37.2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8639 2399,'-9'-8,"9"8,-1 0,0 0,1-1,-1 1,0 0,1 0,-1-1,0 1,1-1,-1 1,1 0,-1-1,1 1,-1-1,1 1,-1-1,1 0,0 1,-1-1,1 1,0-1,-1 0,1 1,0-1,0 0,0 1,0-1,-1 0,1 1,0-1,0 0,0 0,0 1,1-1,-1 0,0 1,0-1,0 0,0 1,1-1,-1 0,0 1,1-1,-1 1,1-1,-1 1,0-1,1 0,-1 1,1 0,-1-1,1 1,0-1,-1 1,1 0,-1-1,1 1,0 0,-1-1,1 1,0 0,0 0,8-4,1 0,0 1,0 0,0 0,0 1,0 1,0 0,1 0,-1 1,4 0,67-8,-50 2,0 1,0 1,1 2,-1 1,1 1,0 2,-1 1,11 4,-41-6,0-1,0 1,-1-1,1 1,0-1,0 1,0-1,-1 1,1-1,0 0,0 1,0-1,0 0,0 0,0 0,0 0,0 0,0 0,0 0,-1 0,1 0,0 0,0 0,0-1,0 1,0 0,0-1,0 1,-1 0,1-1,0 1,0-1,-1 0,1 1,0-1,0 1,-1-1,1 0,-1 0,1 1,-1-1,1 0,-1 0,1 0,-1 0,0 0,1 1,-1-1,0 0,0 0,0 0,0 0,0 0,0 0,0 0,0 0,0 0,0 0,-1 0,-33-55,-9-29,42 67</inkml:trace>
  <inkml:trace contextRef="#ctx0" brushRef="#br1" timeOffset="20277.433">11546 4233,'17'-49,"-6"71,-24 145,-2-52,15 37,-11 102,-24-65,24-116,10-61</inkml:trace>
  <inkml:trace contextRef="#ctx0" brushRef="#br1" timeOffset="21208.648">3474 4488,'-5'-50,"-11"73,7 168,11-127,-13 227,2-206,7-48,-2 1,-2-1,-1-1,-1 1,-3-1,-1 0,-12 25,17-50,7-19,4-5</inkml:trace>
  <inkml:trace contextRef="#ctx0" brushRef="#br1" timeOffset="22161.892">2881 4910,'136'-36,"-53"12,1 4,1 3,33 1,62 29,-59 1,600-12,3512-2,-3838 28,573-28,-711-11,-124-1,0 5,59 8,-98-1,325 29,89 0,34-30,-536 1,1 1,-1-2,0 1,1-1,-1 0,0 0,1-1,-1 0,0 0,0-1,-1 1,1-1,2-2,5-6</inkml:trace>
  <inkml:trace contextRef="#ctx0" brushRef="#br1" timeOffset="22408.093">12393 4346,'-43'9,"-48"19,-23 8,-7 8,4 6,6-1,4 2,5 0,1 3,-2 0,3 2,3-5,9-1,5-4,7 0,7-4,5-3,14-9</inkml:trace>
  <inkml:trace contextRef="#ctx0" brushRef="#br1" timeOffset="23076.853">4491 4402,'-69'18,"2"3,0 3,2 3,-19 12,57-27,-185 96,-171 118,1-1,38-30,313-177</inkml:trace>
  <inkml:trace contextRef="#ctx0" brushRef="#br1" timeOffset="23456.59">7115 5052,'-50'21,"0"3,2 2,1 3,1 1,-16 16,-212 216,189-189,-3-3,-3-5,-29 13,91-61,4-5</inkml:trace>
  <inkml:trace contextRef="#ctx0" brushRef="#br1" timeOffset="23712.904">6268 4995,'19'43,"21"39,9 14,0-4,2-8,-4-13,1-10,-4-10,-4-9,1-2,-2-8,-3-4,-3-2,-2-2,-1-3,-6-2,-8-3</inkml:trace>
  <inkml:trace contextRef="#ctx0" brushRef="#br1" timeOffset="25133.06">2769 4148,'-1110'0,"865"26,-91 6,49-34,209-9,60 12</inkml:trace>
  <inkml:trace contextRef="#ctx0" brushRef="#br1" timeOffset="26362.922">7849 846,'-15'-5,"-4"-1</inkml:trace>
  <inkml:trace contextRef="#ctx0" brushRef="#br1" timeOffset="26617.555">6918 902</inkml:trace>
  <inkml:trace contextRef="#ctx0" brushRef="#br1" timeOffset="26869.234">6156 902,'0'0</inkml:trace>
  <inkml:trace contextRef="#ctx0" brushRef="#br1" timeOffset="27026.856">5055 902,'-34'0,"-15"0,-5 0,7 0</inkml:trace>
  <inkml:trace contextRef="#ctx0" brushRef="#br1" timeOffset="27027.856">4434 959,'0'0</inkml:trace>
  <inkml:trace contextRef="#ctx0" brushRef="#br1" timeOffset="27208.47">4434 959,'-28'-5,"-20"-1,-7 0,7 1</inkml:trace>
  <inkml:trace contextRef="#ctx0" brushRef="#br1" timeOffset="27377.593">3615 902,'0'0</inkml:trace>
  <inkml:trace contextRef="#ctx0" brushRef="#br1" timeOffset="28463.912">3615 902,'15'-18,"-14"17,1 0,0 0,0 0,0 0,-1-1,1 1,-1 0,1-1,-1 0,0 1,1-1,-1 0,0 0,0 1,0-1,0 0,0 0,-1 0,1 0,-1 0,1 0,-1-1,0 1,0 0,0 0,0 0,0 0,0 0,0 0,-1 0,1 0,-1 0,1 0,-1 0,0 0,0 0,0 0,0 0,0 0,-1 1,1-1,0 0,-1 1,-1-2,-2 1,-1 0,0 0,0 0,0 1,0 0,0 0,0 0,0 1,0 0,-1 0,1 1,0 0,0 0,0 0,0 1,0 0,-2 1,-72 7,-122-33,-52 24,111-29,-308 28,186-29,12 18,145 0,0 4,-93 7,91 1,-86-28,182 25,1 2,-1-1,1 1,-1 1,1 1,0 0,-1 0,1 2,0-1,1 2,-13 5,-204 77,209-78</inkml:trace>
  <inkml:trace contextRef="#ctx0" brushRef="#br1" timeOffset="28978.908">1019 0,'54'586,"-24"99,-17 305,21 122,-24 32,-11-1076,-4 0,-2 0,-3-1,-3 0,-2-1,-9 14,-3-30,37-80,45-76,-41 80</inkml:trace>
  <inkml:trace contextRef="#ctx0" brushRef="#br1" timeOffset="29212.275">1809 3414,'-284'523,"-335"530,505-909,114-143,0-1,-1 1,1 0,0-1,0 1,-1-1,1 1,0-1,-1 1,1-1,0 1,-1-1,1 1,-1-1,1 1,-1-1,1 0,-1 1,1-1,-1 0,1 0,-1 1,0-1,1 0,-1 0,1 0,-1 0,0 1,1-1,-1 0,1 0,-1 0,0-1,1 1,-1 0,0 0,1 0,-1 0,1 0,-1-1,1 1,-1 0,0-1,1 1,-1 0,1-1,-1 1,1 0,0-1,-1 1,0-1,5-8</inkml:trace>
  <inkml:trace contextRef="#ctx0" brushRef="#br1" timeOffset="29644.92">1555 197,'-40'28,"-229"291,-305 372,419-493,138-176</inkml:trace>
  <inkml:trace contextRef="#ctx0" brushRef="#br1" timeOffset="30512.473">60 2173,'25'-28,"-25"28,0 1,-1-1,1 1,0-1,0 1,0-1,0 1,0-1,0 1,0-1,0 0,0 1,1-1,-1 1,0-1,0 1,0-1,0 1,1-1,-1 0,0 1,0-1,1 1,-1-1,0 0,1 1,-1-1,0 0,1 0,-1 1,1-1,-1 0,0 0,1 1,-1-1,1 0,-1 0,1 0,-1 0,1 0,-1 0,1 0,-1 0,0 0,1 0,-1 0,1 0,-1 0,1 0,-1 0,1 0,-1-1,1 1,-1 0,0 0,1 0,-1-1,1 1,-1 0,0-1,1 1,-1 0,0-1,1 1,-1 0,0-1,0 1,1-1,-1 1,0 0,-39 245,36-225,0-7,1-1,1 1,-1 0,2-1,0 1,1 0,0 0,0-1,2 1,-1-1,2 1,4 10,-8-22,1 0,0 0,0 0,-1 0,1 0,0 0,0-1,0 1,0 0,0-1,0 1,0 0,0-1,0 1,1-1,-1 1,0-1,0 0,0 0,0 1,1-1,-1 0,0 0,0 0,1 0,-1 0,0-1,0 1,0 0,1 0,-1-1,0 1,0-1,0 1,0-1,0 0,0 1,0-1,0 0,0 0,0 1,0-1,0 0,-1 0,1 0,0-1,36-47,-36 49,147-262,-148 262,2-5,1 0,0 0,0 0,1 0,-1 1,1 0,0-1,0 1,1 1,-1-1,1 1,0-1,4-1,-7 6,0 0,0 0,1 0,-1 0,0 1,0-1,0 1,-1-1,1 1,0 0,-1-1,1 1,-1 0,1 0,-1 0,0 0,0 0,0 1,0-1,0 0,0 1,-1-1,1 0,-1 1,0-1,1 0,-1 1,0-1,-1 1,1-1,0 0,-1 1,1-1,-1 1,2 7,17 214,-10 120,-8-294,2 14,-2 0,-4 0,-2-1,-3 0,-3 0,-9 25,18-75,-1-1,-1 0,0 0,-1-1,0 0,-1 0,0 0,0-1,-1 0,-1 0,1-1,-2 0,1 0,-1-1,0-1,-1 1,0-2,0 0,-1 0,1-1,-1 0,0-1,-1 0,1-1,-4 0,11-3,-1 0,0-1,1 0,-1 0,1 0,0-1,-1 0,1 0,0 0,0 0,0-1,0 0,0 0,1 0,0-1,-1 0,1 0,0 0,1 0,-1 0,1-1,0 1,0-1,0 0,1 0,-1 0,1 0,1-1,-2-4,-2-6,1 0,1 0,1-1,0 1,1-1,0 1,2-1,0 0,2-9,6-4,2 1,1 0,1 1,1 1,1 0,2 1,1 0,1 1,1 2,1 0,0 1,2 1,1 1,1 1,0 1,20-10,90-51,-102 62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4.7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1,'499'0,"-487"0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4.99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18,'24'0,"18"0,6 0,0 0,-4 0,-4 0,-4 0,-4 0,-1 0,-3 0,0 0,-1 0,0 0,1-5,-1-2,-4 1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6.5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146 1,'-125'353,"120"-335,0-1,1 1,2 0,-1-1,2 2,0-1,2 0,0 1,-1-16,1 0,0 0,0 0,0-1,1 1,-1 0,1-1,-1 1,1-1,0 1,0-1,0 0,0 0,0 0,1 0,-1 0,0 0,1-1,0 1,-1-1,1 0,0 1,0-1,0-1,-1 1,1 0,0-1,0 1,0-1,0 0,1 0,97-3,-91 1,0 1,0-2,0 1,0-1,0-1,-1 1,0-2,0 1,0-2,0 1,-1-1,1 0,-2-1,1 1,-1-2,1-1,3-5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6.91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0 194,'49'-44,"117"-87,-165 129,0 1,0 0,1-1,-1 1,1 0,-1-1,1 1,-1 0,1 0,-1 0,1 1,0-1,0 0,-1 0,1 1,0-1,0 1,0 0,0 0,0-1,0 1,-1 0,1 1,0-1,0 0,0 0,0 1,0-1,-1 1,1 0,0 0,0-1,-1 1,1 0,-1 0,1 0,-1 1,1-1,-1 0,1 1,-1-1,0 1,0-1,0 1,0-1,0 1,0 0,0-1,-1 1,1 0,-1 0,1 0,-1-1,1 3,0 14,1-1,1 1,1 0,0-1,2 1,-1-1,2-1,1 1,7 12,-9-18,1-1,0 1,1-1,0-1,0 1,1-1,0-1,1 0,0 0,0-1,1 0,0-1,0 0,0 0,1-1,5 1,3-2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7.1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1 339,'43'0,"29"0,6 0,-4 0,-11 0,-10 0,-11-5,-11-1</inkml:trace>
  <inkml:trace contextRef="#ctx0" brushRef="#br0" timeOffset="247.662">254 1,'-14'43,"-5"33,1 14,3-4,5-12,3-13,4-13,2-9,5-7,8-4,1-7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5.82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477 1,'-55'29,"33"-11,0 1,2 2,0 0,2 1,0 0,1 2,1 0,2 1,-6 13,-14 21,-121 151,117-157,31-43</inkml:trace>
  <inkml:trace contextRef="#ctx0" brushRef="#br0" timeOffset="319.868">82 1,'81'179,"101"72,-116-190,-50-51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8.8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 1,'-13'21,"1"2,1-1,2 2,0-1,1 1,1 0,2 1,0-1,1 11,3-31,0 1,1-1,0 0,0 1,0-1,0 0,1 1,0-1,-1 0,2 0,-1 1,0-1,1 0,0 0,0-1,0 1,0 0,1 0,-1-1,1 0,0 1,0-1,0 0,1-1,-1 1,1 0,-1-1,1 0,0 0,0 0,0 0,0-1,0 1,0-1,1 0,-1-1,0 1,0-1,1 1,-1-1,1-1,-1 1,0 0,0-1,4-1,10-7,-1 0,0-1,-1-1,0-1,0 0,-1-1,-1 0,0-2,-1 0,0 0,-2-1,1 0,-2-1,0 0,6-17,27-38,-43 71,0 0,0-1,1 1,-1 0,0-1,1 1,-1 0,1-1,-1 1,1 0,0 0,-1 0,1 0,0-1,0 1,0 0,0 0,0 1,0-1,0 0,0 0,0 0,1 1,-1-1,0 1,0-1,1 1,-1-1,0 1,1 0,-1-1,1 1,-1 0,0 0,1 0,-1 0,0 0,1 0,-1 1,0-1,1 0,-1 1,0-1,1 1,-1 0,0-1,0 1,2 0,4 127,-9-87,2 64,-13 162,11-255,-43 171,42-176,0 0,-1 0,0-1,0 1,0-1,0 0,-1 0,0-1,-1 1,1-1,-1 0,0-1,0 1,-1-1,1 0,-1-1,0 0,0 0,0 0,0-1,0 0,-1 0,-1 0,3-1,0 0,0 1,1-2,-1 1,0-1,0 0,0 0,0 0,0-1,0 0,1 0,-1-1,0 1,1-1,-1-1,1 1,0-1,0 0,0 0,0 0,0-1,1 1,-1-1,1 0,0-1,0 1,1-1,-1 0,1 0,0 0,0 0,1 0,-1-1,1 1,0-1,1 1,0-1,-1 0,1-1,2-1,-1 0,1 1,1-1,-1 0,1 1,0-1,1 1,0 0,0 0,1 0,-1 0,2 1,-1-1,1 1,4-5,6-3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9.4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1 227,'67'-28,"-31"15,-1-1,0-2,-2-1,0-2,0-1,-2-2,26-23,-52 40,29-21,-33 25,0 1,0 0,-1 0,1 0,0 0,0 0,0 0,0 0,0 0,-1 0,1 1,0-1,0 0,0 0,0 1,-1-1,1 1,0-1,0 1,-1-1,1 1,0-1,-1 1,1-1,-1 1,1 0,0-1,-1 1,0 0,1 0,-1-1,1 1,-1 0,0 0,0 0,1 0,-1-1,0 1,0 0,0 0,0 0,0 0,0 0,0 0,0-1,-1 2,2 226,-28 1,19-175,-2-1,-2 0,-3-1,-9 19,19-59,0 0,-1 0,-1-1,0 0,0 0,-1 0,0-1,-1 0,0-1,-1 0,0 0,0-1,-1-1,0 1,0-2,-1 0,0 0,0-1,0 0,0-1,-9 2,17-6,1 1,-1-1,1 1,-1-1,0 0,1 0,-1-1,1 1,-1-1,1 1,-1-1,1 0,-1-1,1 1,0-1,0 1,-1-1,1 0,1 0,-1 0,0 0,0-1,1 1,-1-1,1 0,0 0,0 0,0 0,0 0,0 0,1 0,0 0,-1-1,1 1,0-1,1 1,-1-1,0 1,1-1,0 1,0-1,0 0,0 1,1-1,0 1,-1-1,1 1,0-1,2-2,8-13,2 2,0-1,0 2,2 0,0 0,1 1,3-1,14-15,169-121,-178 134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19.8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1 390,'351'-364,"-351"362,1 1,0-1,0 1,0-1,0 1,0-1,0 1,0-1,1 1,-1 0,0 0,1 0,-1 0,1 0,-1 0,1 0,0 0,-1 1,1-1,0 1,0-1,-1 1,1-1,0 1,0 0,0 0,-1 0,1 0,0 0,0 1,-1-1,1 0,0 1,0-1,-1 1,1 0,0 0,-1-1,1 1,-1 0,1 0,-1 1,1-1,-1 0,0 0,0 1,0-1,1 0,-1 1,0-1,0 3,49 135,74 147,-114-262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26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23,'3'-1,"0"0,1 0,-1 0,0 1,1-1,-1 1,0-1,1 1,-1 0,0 0,1 1,-1-1,0 1,1 0,-1-1,0 2,0-1,0 0,1 0,0 2,10 2,29 4,0-2,1-2,0-2,0-2,0-2,2-1,38 0,168-16,-86-16,-171 39,-7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26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41,'506'-1,"-274"-27,-178 22,-30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27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1,'-5'0,"0"0,1 0,-1 1,0 0,1 0,-1 0,1 0,0 1,-1 0,1 0,0 0,0 0,0 1,0-1,1 1,-1 0,1 0,-1 1,1-1,0 1,0-1,1 1,-1 0,1 0,0 0,0 1,0-1,0 0,1 1,0-1,0 1,0-1,0 1,1 0,0-1,0 1,0-1,0 1,1 0,0-1,0 3,8 5,0-2,1 1,0-1,0 0,1-1,0 0,1-1,0 0,0-1,1-1,-1 1,1-2,1 0,-1-1,1 0,11 1,121 21,-120-25,0 2,0 1,-1 1,1 1,-1 2,-1 0,1 1,-2 2,1 0,5 6,-25-15,-1 1,0 0,0 0,0 0,0 0,-1 1,1-1,-1 1,0 0,0-1,0 1,0 0,-1 0,0 0,0 0,0 0,0 1,0-1,-1 0,0 0,0 1,0-1,0 0,-1 0,0 1,1-1,-2 0,1 1,-3 6,0 0,0 0,-1-1,0 1,-1-1,0 0,-1-1,0 1,-7 6,-26 22,-1-2,-2-2,-45 28,31-23,4-5,-2-3,-1-2,-1-3,-10 1,18-7,-21 17,68-30,6-4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31.5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480 708,'-32'-4,"-1"1,1 1,-1 2,1 1,-1 2,1 1,-1 2,-9 3,31-5,0 1,1 1,-1-1,1 2,0-1,1 2,0-1,0 1,0 0,1 1,0 0,1 0,0 1,0 0,1 0,0 1,1-1,1 1,-1 1,2-1,-1 0,2 1,-1 0,2-1,-1 1,2 0,0 0,0 0,1 0,0 0,1-1,3 11,-3-17,1 0,0 1,0-1,1-1,-1 1,1 0,0-1,0 0,0 0,1 0,0 0,0-1,0 1,0-1,0-1,0 1,1-1,-1 0,1 0,0 0,0-1,0 0,-1 0,1-1,0 1,0-1,0 0,0-1,0 0,0 0,0 0,0 0,-1-1,1 0,-1-1,1 1,-1-1,0 0,0 0,0 0,0-1,1-1,26-23,-2-2,-1-1,-2-1,0-1,-3-2,-1 0,5-12,-10 18,14-23,-3-2,-1-2,-4 0,-2-1,-2-1,-3-1,-2-1,4-48,-16 97,-1 0,0 0,-1 0,0-1,-1 1,0 0,-1 0,0 0,-1-1,0 1,0 0,-2 1,1-1,-1 0,-1 1,0 0,0 0,-1 1,-2-3,7 10,-1 0,0 1,0-1,-1 1,1-1,0 1,0 0,-1 0,1 0,-1 0,1 0,-1 0,1 1,-1-1,1 1,-1 0,1-1,-1 1,0 1,1-1,-1 0,1 1,-1-1,1 1,-1 0,1 0,-1 0,1 0,-1 0,1 0,0 1,0-1,0 1,0-1,0 1,0 0,-1 2,-54 85,47-62,2 2,2-1,0 1,2 0,1 0,1 1,2-1,2 27,-1-22,0 1,1 1,2-1,2 0,1 0,1-1,2 0,2-1,1 0,10 19,3 1,-7-12,1 0,2-2,2 0,2-1,16 17,-32-46,-3-5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31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1,'-5'34,"-1"10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31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35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201 390,'160'-315,"-126"240,-34 75,0 1,0-1,0 0,0 0,0 1,0-1,0 0,0 0,0 1,0-1,0 0,1 0,-1 1,0-1,0 0,0 0,0 0,1 1,-1-1,0 0,0 0,0 0,0 0,1 0,-1 1,0-1,0 0,1 0,-1 0,0 0,0 0,1 0,-1 0,0 0,0 0,1 0,-1 0,0 0,0 0,1 0,-1 0,0 0,0 0,1 0,-1 0,0 0,0-1,0 1,1 0,-1 0,1 38,-1-28,7 78,4-1,19 75,5 39,-19-60,-7-1,-9 116,-1-221,-1 0,-2 0,-1 0,-2-1,-2 1,-1-2,-1 1,-2-2,-1 1,-2-2,-1 0,-1-1,-2-1,-20 23,33-43,-1 0,0-1,0 1,-1-2,0 1,0-2,-1 1,0-1,0 0,-1-1,1 0,-1-1,0 0,0-1,-1 0,1-1,0 0,-1-1,0 0,1-1,-1 0,-6-1,11-4,1-1,-1 1,1-1,0 0,1 0,-1-1,1 1,0-1,1-1,0 1,0-1,0 1,1-1,0 0,1 0,0 0,0-1,1 1,0 0,0-1,1 1,0-1,0 1,1-1,0 1,2-4,4-41,2 0,3 1,2 1,2 0,3 1,1 1,3 1,2 1,2 1,2 1,1 2,3 0,1 3,32-29,-57 60,-2 0,0 1,1 1,-1 0,1 0,1 0,-1 1,1 0,0 1,1 0,-1 0,7-1,8 2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36.8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108 82,'-14'22,"0"-1,2 2,0-1,2 2,0-1,2 2,1-1,0 1,2 0,1 0,-1 22,5-44,0 0,0 0,1 0,-1 0,1 0,-1 0,1 0,0 0,0 0,0 0,1 0,-1 0,1 0,-1-1,1 1,0-1,0 1,0-1,0 0,1 0,-1 0,1 0,-1 0,1 0,-1-1,1 1,0-1,0 0,0 0,0 0,0 0,0 0,0-1,0 1,0-1,0 0,1 0,-1 0,0 0,3-1,3 0,0 0,0-1,-1 1,1-2,0 1,-1-2,1 1,-1-1,0 0,0 0,0-1,-1 0,7-6,-5-1,-1 1,0-1,0-1,-1 1,-1-1,0 0,-1-1,-1 1,0-1,-1 0,0 0,-1-1,0 1,-1 0,-1-1,-1 1,0 0,0-1,-3-5,4 13,-1 1,0 0,-1 0,1 0,-1-1,0 2,-1-1,1 0,-1 0,0 1,-1-1,1 1,-1 0,0 0,0 1,-1-1,0 1,1 0,-1 0,-1 0,1 1,0 0,-1 0,0 0,0 1,0-1,0 1,0 1,0-1,0 1,-5 0,-7 9,5 3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37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72 372,'-71'166,"81"-206,21-53,-12 33,2 2,2 0,3 1,18-26,-38 73,1 0,-1 1,1 0,1 0,0 0,0 1,1 0,-1 1,4-2,-10 9,0 0,0 0,0 0,0 0,0 0,0 0,0 1,0-1,-1 0,1 1,0 0,0-1,0 1,-1 0,1 0,-1 0,1 0,0 1,-1-1,0 0,1 0,-1 1,0-1,0 1,1-1,-1 1,0 0,-1-1,1 1,0 0,0 0,-1 0,1-1,-1 1,0 0,1 0,-1 0,0 0,0 0,0 0,-1 0,1 0,0 0,-1-1,1 1,-1 1,5 16,7 27,-6-25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35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0 649,'0'-34,"5"-29,1-15,5 2,5 8,5 7,-2 9,1 8,2 7,3 5,0 8,2 3,1 5,1 1,-1 3,1 3,-5 3</inkml:trace>
  <inkml:trace contextRef="#ctx0" brushRef="#br0" timeOffset="284.817">564 169,'-16'10,"0"1,0 1,1 0,1 1,0 0,0 1,2 1,0 0,0 1,1 0,-3 8,13-22,0 0,0 0,0 0,0 0,1 1,-1-1,1 0,-1 0,1 0,0 1,0-1,0 0,0 0,0 1,0-1,0 0,1 0,-1 1,1-1,0 0,0 0,0 0,0 0,0 0,0 0,0 0,1 0,-1-1,1 1,-1 0,1-1,0 1,-1-1,1 0,0 0,0 1,0-1,0 0,0-1,0 1,1 0,1 0,4 1,0-1,0 0,0 0,0 0,0-1,0-1,0 1,0-1,0 0,0-1,4-1,-1-1,-1 0,0 0,0-1,0 0,0-1,-1 0,0-1,0 0,0 0,-1 0,-1-1,1-1,-1 1,0-1,-1-1,0 1,-1-1,0 0,0 0,-1 0,0-1,-1 0,1-5,-2 9,-1 0,0 0,0 0,0-1,-1 1,0 0,-1 0,0 0,0 0,0 0,-1 0,0 0,0 0,0 0,-1 1,0-1,-1 1,0 0,0 0,0 0,0 1,-4-4,-9 0</inkml:trace>
  <inkml:trace contextRef="#ctx0" brushRef="#br0" timeOffset="696.884">875 479,'24'-49,"9"-19,2 1,3 2,46-59,-83 122,-1 0,1 0,0 0,-1 0,1 0,0 1,0-1,0 0,1 0,-1 0,0 1,1-1,-1 1,1-1,-1 1,1 0,0-1,-1 1,1 0,0 0,0 0,0 1,0-1,0 0,0 1,0-1,0 1,0-1,0 1,0 0,1 0,-1 0,0 0,0 1,0-1,0 0,0 1,0 0,0-1,0 1,0 0,0 0,0 0,-1 0,1 0,0 1,-1-1,1 0,0 1,0 0,17 33,-19-32,1 1,1 0,-1 0,0-1,1 1,0-1,0 0,0 1,0-1,0 0,1 0,-1 0,1 0,0-1,0 1,0-1,0 0,0 0,0 0,1 0,-1 0,1-1,-1 1,1-1,0 0,-1 0,1 0,0-1,0 0,0 1,0-1,0 0,-1-1,1 1,0-1,79-49,-48 22,-28 24,59-33,-64 36,0 0,-1 0,1 0,0 1,0-1,0 1,-1-1,1 1,0 0,0 0,0 0,0 0,0 0,-1 0,1 0,0 1,0-1,0 1,-1-1,1 1,0 0,0 0,-1 0,1 0,-1 0,1 0,-1 0,1 0,-1 0,0 1,1-1,-1 1,0-1,0 1,0-1,0 1,14 45,-14-42,-1 0,1 0,1 0,-1-1,1 1,0 0,0-1,0 0,0 1,1-1,0 0,-1 0,2 0,-1 0,0-1,1 1,0-1,0 0,2 1,13 5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32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141 508,'-57'47,"-27"32,84-76,0-1,0 1,0-1,1 0,-1 1,1-1,-1 1,1-1,0 0,-1 0,1 1,1-1,-1 0,0 0,0 0,1 0,-1 0,1 0,0-1,-1 1,1 0,0-1,0 1,0-1,0 0,0 0,0 1,1-1,-1-1,0 1,0 0,1-1,-1 1,1-1,-1 1,0-1,1 0,-1 0,1 0,1-1,8 5,-6-4,0 1,-1 1,1-1,-1 1,1 0,-1 0,0 1,0-1,0 1,0 0,0 0,0 1,-1 0,0-1,0 2,0-1,0 0,-1 1,1-1,-1 1,0 0,-1 0,1 1,-1-1,0 0,0 1,-1-1,0 1,0 0,0-1,-1 1,-1-1,0 1,0-1,0 1,-1-1,0 0,0 0,0 0,-1 0,1 0,-1 0,0-1,-1 1,1-1,-1 0,0 0,0 0,0-1,0 1,-1-1,1 0,-1 0,0-1,0 1,0-1,0 0,0 0,-1-1,1 0,-4 1,-13 0</inkml:trace>
  <inkml:trace contextRef="#ctx0" brushRef="#br0" timeOffset="481.841">678 0,'-5'43,"-2"39,1 14,1 1,1-11,2-11,-4-14,0-6,0-9,1-8,2 1,1-3,1-2,1-2,0-2,0-6</inkml:trace>
  <inkml:trace contextRef="#ctx0" brushRef="#br0" timeOffset="715.44">395 565,'43'-10,"38"-3,11 1,-6 2,-13 3,-19 3</inkml:trace>
  <inkml:trace contextRef="#ctx0" brushRef="#br0" timeOffset="966.405">1298 508,'-58'24,"2"3,0 2,-40 29,91-56,-1 2,1-1,0 0,0 1,1 0,-1 0,1 1,0-1,0 1,0 0,1 0,0 0,0 0,0 1,0-1,1 1,0 0,0 0,1 0,-1 0,1 0,1 1,2-3,0-1,1 0,-1 0,1-1,0 1,0-1,0 1,1-1,-1 0,0 0,1 0,-1 0,1-1,0 0,0 0,-1 0,1 0,0 0,0-1,0 1,0-1,0 0,0 0,0-1,-1 1,1-1,0 0,0 0,0 0,2-2,15-3,-1-1,0-2,0 0,-1-1,0 0,-1-2,0 0,-1-1,0-1,-1-1,-1 0,0-1,-1-1,2-3,50-50,-64 71,-1 0,1 0,-1 0,0 0,0 0,1 1,-1-1,0 0,0 1,0-1,0 1,-1-1,1 1,0-1,-1 1,1-1,-1 1,1 0,-1-1,0 1,1 0,-1 0,0-1,0 1,-1 0,1-1,0 1,0 0,-1-1,1 1,-1 0,1 1,0 20</inkml:trace>
  <inkml:trace contextRef="#ctx0" brushRef="#br0" timeOffset="1296.49">1552 847,'19'-42,"1"2,2 0,2 1,1 1,2 1,2 1,1 2,12 8,-41 26,1 0,-1 0,0 1,0-1,0 0,0 1,0-1,0 1,0-1,0 1,0-1,0 1,0 0,0 0,0-1,0 1,0 0,-1 0,1 0,0 0,-1 0,1 0,-1 0,1 0,-1 0,1 0,-1 0,0 0,0 1,1-1,-1 0,0 0,0 0,0 0,0 1,0-1,-1 1,3 31,-3-30,0 0,0 1,0 0,0-1,1 1,0-1,0 1,0 0,0-1,0 1,1 0,0-1,-1 1,1-1,1 1,-1-1,0 1,1-1,0 0,-1 0,1 0,1 0,-1 0,0 0,1 0,-1-1,1 0,0 1,0-1,0 0,0 0,0 0,0-1,1 1,-1-1,1 0,-1 0,1 0,-1 0,1 0,0-1,3-1,1-1,-1-1,0 1,0-1,0 0,0-1,-1 0,1 0,-1 0,0-1,0 0,-1 0,0 0,1-1,-1-1,44-35,-30 31</inkml:trace>
  <inkml:trace contextRef="#ctx0" brushRef="#br0" timeOffset="1550.159">2398 424,'-33'14,"0"2,2 1,-1 1,2 2,1 1,1 1,-14 15,38-35,0 0,0 1,1 0,-1 0,1 0,-1 0,1 0,0 1,0 0,1-1,-1 1,1 0,0 0,0 0,0 1,0-1,1 0,0 1,0-1,0 1,0-1,1 1,0 0,0-1,0 1,0-1,1 1,-1 0,1-1,1 0,-1 1,0-1,1 1,0-1,0 0,0 0,1 0,0-1,-1 1,4 3,6-1,0 1,0-1,1-1,0 0,0-1,1-1,-1 0,1 0,-1-1,1-1,0-1,0 0,0 0,-1-1,1-1,5-2,65-14,-60 12</inkml:trace>
  <inkml:trace contextRef="#ctx0" brushRef="#br0" timeOffset="1932.501">2568 734,'75'-20,"0"-4,-2-2,24-16,-74 33,-1-2,-1 0,0-1,0-1,-2-1,0-1,0-1,-1-1,13-15,-30 30,1 0,0 1,0-1,-1-1,1 1,-1 0,0 0,0 0,0-1,0 1,0-1,0 1,-1-1,1 1,-1-1,1 1,-1-1,0 1,0-1,0 1,-1-1,1 0,0 1,-1-1,0 1,0 0,0-1,0 1,0-1,0 1,0 0,-1 0,1 0,-1 0,1 0,-1 0,0 0,0 0,0 1,0-1,0 1,0 0,-1-1,1 1,0 0,-3-1,-6 0,-1-1,1 2,-1 0,1 0,-1 1,1 0,-1 1,1 0,-1 1,1 0,-1 1,1 0,0 1,1 0,-1 1,1 0,-4 3,-11 6,1 1,1 2,1 0,0 1,1 1,-11 14,26-28,-1 1,1 0,1 0,-1 0,1 1,0 0,0 0,1 0,0 1,0-1,1 1,0 0,1 0,-1 0,1 1,1-1,0 0,0 1,0-1,1 1,1-1,-1 1,1-1,1 0,-1 1,2-1,-1 0,1 0,0 0,1-1,-1 1,2-1,-1 1,1-1,0-1,2 2,3 0,1-2,0 1,1-1,0-1,0 0,0-1,0 0,1-1,0 0,-1-1,8 0,12 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0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0,'0'5,"0"11,0 8,0 4,0 2,-4 1,-3 1,1-2,6-5,3-6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0.8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1,'-5'5,"3"6,3 1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1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257 105,'-2'-5,"0"1,0 0,-1 0,1 0,-1 0,0 0,0 0,-1 1,1 0,-1 0,1 0,-1 0,0 0,0 1,0-1,-1 1,1 0,-1 1,1-1,-1 1,1 0,-1 0,0 0,0 0,1 1,-1 0,0 0,0 0,1 1,-1 0,0 0,1 0,-1 0,0 1,1-1,0 1,-1 0,1 1,0-1,0 1,0 0,0 0,1 0,-1 0,1 1,0-1,0 1,-1 1,-5 9,1-1,1 1,0 0,0 0,2 1,0 0,0 0,1 1,1-1,1 1,0-1,1 1,1 0,0 0,2 5,-2-18,0-1,1 1,-1-1,1 1,-1-1,1 1,0-1,0 1,0-1,0 0,0 0,1 1,-1-1,1 0,-1 0,1 0,0 0,0-1,-1 1,1 0,1-1,-1 0,0 1,0-1,0 0,1 0,-1 0,1 0,-1 0,1-1,-1 1,1-1,-1 0,1 0,-1 0,1 0,-1 0,1 0,-1-1,98-34,-73 14,-1-1,-1-2,-1 0,-1-1,9-15,80-80,-102 111,-4 2,0 0,1 1,0 1,0-1,1 1,0 0,-1 0,1 1,1 0,-1 1,1 0,-1 0,7 0,-11 4,-1 1,1 0,0 0,-1 0,1 0,-1 1,0-1,0 1,0 0,0 0,0 0,-1 0,1 1,-1-1,0 1,0-1,0 1,-1 0,1 0,-1-1,0 1,0 0,0 1,0-1,-1 0,0 0,0 0,0 3,-12 138,-1-64,-3 133,9-159,-36 167,37-203,0 0,-2 0,0 0,-1-1,-1 0,0-1,-1 0,-1 0,-1-1,0-1,-1 0,-1-1,0-1,-14 9,26-19,-1 0,1-1,0 0,-1 0,0 0,1 0,-1-1,0 1,0-1,0 0,0 0,0 0,0-1,0 1,0-1,-1 0,1 0,0-1,0 1,0-1,0 0,0 0,0 0,0-1,0 1,1-1,-1 0,0 0,1 0,-1 0,1-1,0 0,0 1,0-1,0 0,1 0,-1-1,1 1,0-1,-1 1,2-1,-1 0,0 0,-1-14,0 0,1 1,1-1,1 0,1 0,0 0,1 0,1 1,1-1,0 1,1 0,1 0,1 0,0 1,8-12,17-26,2 1,2 2,35-37,-3 23,-47 52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1.8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1,'-10'33,"-3"17,6-1,3-9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1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2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0 504,'15'-59,"2"0,3 1,2 1,8-12,5 25,-34 44,0-1,0 1,0 0,0-1,-1 1,1 0,0-1,0 1,0 0,0 0,0 0,0 0,0 0,0 0,-1 0,1 0,0 0,0 1,0-1,0 0,0 1,0-1,-1 0,1 1,0-1,0 1,-1-1,1 1,0-1,0 1,-1 0,1-1,-1 1,1 0,-1 0,1-1,-1 1,1 0,-1 0,0 0,1 0,-1-1,0 1,0 0,1 0,-1 0,0 0,0 0,0 0,0 0,0 0,-1 0,1-1,0 1,0 0,-1 1,9 69,-7-52,0-1,2 1,0-1,1 1,1-1,1 0,3 7,-7-22,-1 0,1 0,0 0,1 0,-1 0,0-1,1 1,0-1,-1 0,1 0,0 0,0 0,0 0,0-1,0 1,1-1,-1 0,0 0,1 0,-1 0,1-1,-1 1,1-1,-1 0,1 0,-1 0,1 0,1-1,93-34,-73 15,-1 0,0-2,-2-1,-1 0,0-2,-2 0,-1-2,-1 0,1-6,-5 13,-8 10,0 1,0-1,-1-1,0 1,-1-1,0 1,-1-1,0 0,-1 0,0 0,-1-2,1-11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3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35,'84'13,"28"-2,49-34,-30-10,-125 30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3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45,'34'0,"30"-5,9-1,-4 0,-7-4,-11 1,-14 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5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95,'-1'366,"-27"-167,28-187,0-45,1-2,-2 0,2-1,1 1,2 0,1 0,6-17,3 1,2-9,3 1,2 1,3 0,2 1,-26 56,0 0,0-1,1 1,-1-1,0 1,1-1,-1 1,1 0,-1-1,1 1,0 0,-1-1,1 1,0 0,0 0,0 0,0 0,0 0,0 0,0 0,1 0,-1 0,0 0,0 1,1-1,-1 1,1-1,-1 1,0-1,1 1,-1 0,1-1,-1 1,1 0,-1 0,1 0,-1 0,0 1,1-1,-1 0,1 0,-1 1,1-1,-1 1,0 0,1-1,-1 1,0 0,0 0,0-1,1 1,-1 0,0 0,0 0,0 1,0-1,7 14,-1-1,0 2,-1-1,0 1,-1 0,-1 0,-1 0,0 1,-1-1,-1 1,-1 2,1 6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46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1231,'5'0,"11"0,7 0,6 0,1 0,1 0,0 0,0 0,-1-5,-1-1,0 0,0 1,-1 2,-5 1</inkml:trace>
  <inkml:trace contextRef="#ctx0" brushRef="#br0" timeOffset="254.412">0 1486,'39'-10,"26"-7,8-2,-10 3</inkml:trace>
  <inkml:trace contextRef="#ctx0" brushRef="#br0" timeOffset="832.259">1523 1034,'-19'28,"-16"30,-7 9,0-2,6-7,4-9,4-8,0-6,2-4,4-2,2-2,-1-1,3 1,0-5,3-1,-1-5,2 1,4-3</inkml:trace>
  <inkml:trace contextRef="#ctx0" brushRef="#br0" timeOffset="1086.991">1157 1062,'9'20,"14"20,2 8,1 1,2-3,-4-5,-1-4,0-4,0-3,-2-1,-1-6,-4-2,0-5,3-4,-2-6</inkml:trace>
  <inkml:trace contextRef="#ctx0" brushRef="#br0" timeOffset="1505.303">1777 752,'52'-27,"2"1,0 3,1 3,1 2,26-4,-83 23,0 0,0 0,1 0,-1 0,0 0,1 0,-1 0,1 0,-1 0,1 0,-1 0,1 0,0 0,0 1,-1-1,1 0,0 0,0 0,0 0,0 1,0-1,1 0,-1 0,0 0,1 0,-1 1,0-1,1 0,-1 0,1 0,0 0,-1 0,1 0,0 0,0-1,-1 1,1 0,0 0,0 0,0-1,0 1,0 0,0-1,0 1,0-1,0 0,1 1,-1-1,0 0,0 1,0-1,0 0,1 0,-1 0,0 0,0 0,0 0,0-1,1 1,-1 0,0 0,0-1,0 1,0-1,0 1,0-1,0 0,0 1,0-1,0 0,-90 83,76-73,1 1,-1 0,2 1,-1 0,1 1,1 0,0 0,0 3,9-13,0 0,-1 0,1 0,0 1,1-1,-1 0,0 1,1-1,-1 0,1 1,0-1,-1 1,1-1,0 1,1-1,-1 0,0 1,1-1,-1 1,1-1,0 0,0 1,0-1,0 0,0 0,1 0,-1 0,0 0,1 0,0 0,-1 0,1-1,0 1,0-1,0 1,0-1,1 1,89 28,50-30,-117-1</inkml:trace>
  <inkml:trace contextRef="#ctx0" brushRef="#br0" timeOffset="1751.707">2060 1344,'43'-5,"34"-6,8-1,-5-4,-12 1,-13 4,-15-3,-9 3,-7 2,-5-2,-8 2</inkml:trace>
  <inkml:trace contextRef="#ctx0" brushRef="#br0" timeOffset="1999.039">2427 1034,'-14'38,"-10"32,-1 9,4-4,6-10,5-11,4-11,3-7,3-9</inkml:trace>
  <inkml:trace contextRef="#ctx0" brushRef="#br0" timeOffset="2486.535">2878 949,'-19'34,"1"0,2 1,2 0,1 2,1-1,3 2,-5 31,13-66,0 1,0-1,0 1,1-1,-1 1,1-1,0 1,0 0,0-1,0 1,1-1,0 1,-1-1,1 1,0-1,1 1,-1-1,1 0,-1 0,1 0,0 0,0 0,1 0,-1 0,0 0,1-1,0 0,-1 1,1-1,0 0,0 0,0 0,1-1,-1 1,0-1,1 0,-1 0,1 0,-1 0,1-1,-1 1,1-1,2 0,14-6,-1-1,-1 0,1-2,-1 0,-1-1,0-1,0 0,-1-2,-1 1,0-2,0 0,-2-1,0-1,0 1,-2-2,5-7,19-21,-20 25,40-31,-53 52,0 0,0 0,0 1,0-1,0 0,-1 1,1-1,0 1,-1 0,1 0,-1-1,0 1,0 0,1 0,-1 0,0 0,-1 0,1 1,0-1,-1 0,1 0,-1 0,0 1,1-1,-1 0,0 1,0-1,-1 0,1 0,0 1,-1-1,0 1,-4 48,-2 0,-2 0,-3-1,-7 17,7-23,-77 344,86-370,-1-1,0 1,-1-1,-1 0,-1 0,-1-1,0 0,-1 0,0-1,-1 0,-1 0,0-1,-1-1,-6 5,16-17,1 0,-1 1,0-1,0 0,0 0,0 0,0-1,0 1,0 0,0-1,0 1,0-1,0 0,0 1,0-1,0 0,-1 0,1-1,0 1,0 0,0-1,0 1,0-1,0 0,0 0,0 1,0-1,0-1,0 1,1 0,-1 0,0-1,1 1,-1-1,1 1,0-1,-1 1,1-1,0 0,-1-2,-33-82,30 66</inkml:trace>
  <inkml:trace contextRef="#ctx0" brushRef="#br0" timeOffset="2903.518">3330 610,'281'-86,"-230"79,-50 7,0 0,0 0,-1-1,1 1,0 0,0 0,0 0,-1 0,1 0,0 0,0 0,0 1,-1-1,1 0,0 0,0 1,-1-1,1 0,0 1,0-1,-1 0,1 1,-1-1,1 1,0 0,-1-1,1 1,-1-1,1 1,-1 0,1-1,-1 1,0 0,1 0,-1-1,0 1,0 0,1 0,-1-1,0 1,0 0,0 0,0 0,0-1,0 1,0 0,0 0,0 0,-1-1,1 1,0 0,0 0,-1-1,1 1,-1 0,1-1,-1 2,-76 87,23-34,51-52,0 0,1 0,0 1,0-1,0 1,0-1,0 1,1-1,-1 1,1 0,0 0,0 0,1 0,-1 0,1 0,0 0,0 0,0 0,0 0,1 0,0 0,0 0,0-1,0 1,0 0,1 0,0-1,0 1,0-1,0 1,0-1,1 0,-1 0,1 0,0 0,0 0,2 0,8 4,0-1,0 0,1-1,0-1,0 0,0-1,0-1,0 0,1-1,-1 0,1-1,4-1,41 3,-36 1,-6 3</inkml:trace>
  <inkml:trace contextRef="#ctx0" brushRef="#br0" timeOffset="4605.023">649 102,'11'0,"1"0,-1 0,1 1,-1 1,0 0,0 0,1 1,-1 0,-1 1,1 0,-1 1,1 1,-2-1,1 1,0 1,-1 0,0 0,-1 1,0 0,0 0,-1 1,0 0,0 0,-1 1,0 0,-1 0,0 0,0 1,-1 0,-1 0,0 0,0 0,0 6,4 48,-3 1,-2-1,-4 0,-2 0,-7 31,-3 57,-52 334,59-442,-31 200,36-236,0-1,0 1,1 0,1 0,-1-1,1 1,1 0,0 0,0 0,0 0,1-1,1 1,-1-1,2 1,0 2,15-4,-15-35,-9-20,2 1,2 0,2-1,3-11,5-22,4 1,4 0,3 2,27-68,-28 90,4 2,1 1,3 1,2 1,2 1,3 2,1 1,2 2,3 1,1 2,2 2,2 2,43-27,-11 19,2 4,1 3,2 4,2 3,1 4,1 4,1 3,0 5,45-2,22 3,0 6,1 7,65 10,7 7,93-11,16-62,-138 32,-103 8,-94 17,1 1,0 0,0 0,0 1,0-1,-1 0,1 1,0-1,0 1,-1-1,1 1,0 0,0 0,-1-1,1 1,-1 0,1 1,-1-1,0 0,1 0,-1 1,0-1,0 1,0-1,0 1,0-1,0 1,0-1,0 1,-1 0,1 0,-1-1,1 1,-1 0,0 0,1 0,-1 0,0 1,-4 74,2-69,-4 8,1-1,1 2,1-1,0 0,1 1,1-1,1 1,0 0,1-1,1 1,0-1,2 3,2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7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86,'-398'365,"156"-136,118-103,119-122,4-5</inkml:trace>
  <inkml:trace contextRef="#ctx0" brushRef="#br0" timeOffset="285.729">150 1,'96'159,"-55"-96,3-2,3-2,2-2,2-2,3-3,21 14,-42-39,-1 1,-2 1,-1 1,-1 2,20 30,-36-44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9.169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108 561,'-18'35,"2"1,1 1,2 1,1 0,2 0,2 1,-1 18,7-44,0 1,1-1,0 1,1-1,0 1,2 0,-1-1,2 0,-1 1,2-1,0 0,0 0,2-1,-1 1,1-1,1 0,0-1,1 0,0 0,5 4,-11-13,0 0,-1 0,1 0,0-1,0 1,0-1,0 1,1-1,-1 0,0 0,1 0,-1 0,0 0,1 0,-1-1,1 1,-1-1,1 0,-1 0,1 0,0 0,-1 0,1 0,-1-1,1 1,-1-1,1 0,-1 1,0-1,1 0,-1-1,0 1,0 0,1-1,57-69,50-212,-86 212,22-66,-46 136,0 1,0-1,1 1,-1-1,0 1,1-1,-1 1,0 0,1-1,-1 1,0 0,1-1,-1 1,1 0,-1 0,1-1,-1 1,1 0,-1 0,1 0,-1-1,1 1,-1 0,1 0,-1 0,1 0,-1 0,1 0,-1 0,1 0,-1 0,1 1,-1-1,1 0,-1 0,1 0,-1 0,1 1,-1-1,0 0,1 1,-1-1,1 0,-1 1,0-1,1 0,-1 1,0-1,1 0,-1 1,0-1,0 1,1-1,-1 1,0-1,0 1,0-1,0 1,0-1,0 1,0-1,13 34,10 180,10 143,-23-193,-10 146,-1-274,-1 1,-2-1,-1 0,-2-1,-2 0,-1 0,-2 0,-1-1,-1-1,-2-1,-14 20,-51 32,79-82,-1 0,0 0,0-1,0 1,0-1,0 1,-1-1,1 0,0 0,-1 0,1-1,0 1,-1-1,1 0,-1 0,1 0,0-1,-1 1,1-1,0 1,-1-1,1 0,0-1,0 1,-1 0,1-1,1 0,-1 1,0-1,0-1,-2-1,-3-8,-1-1,2 0,0 0,0-1,1 0,1-1,0 1,1-1,1 0,0 0,1 0,1 0,0 0,1 0,0 0,2-1,0 1,0 0,2-2,7-39,2 1,2 0,3 1,3 1,1 1,3 1,12-17,94-103,-107 144</inkml:trace>
  <inkml:trace contextRef="#ctx0" brushRef="#br0" timeOffset="-8499.725">1237 1210,'-11'198,"-18"76,11 28,-8-51,14 58,-2-153,7 0,9 87,0-59,-2 1329,-29-1287,31-29,-2-196,0 1,0 0,0 0,0-1,0 1,1 0,-1 0,1-1,0 1,-1 0,1-1,0 1,0-1,0 1,0-1,0 1,0-1,0 0,0 0,1 1,-1-1,0 0,1 0,-1 0,1 0,0-1,-1 1,1 0,-1-1,1 1,0-1,0 1,-1-1,1 0,0 0,0 0,-1 0,1 0,0 0,0 0,-1-1,1 1,0 0,-1-1,1 0,0 1,-1-1,194-38,33 28,-138-1,1 5,0 4,55 6,-10-1,127-13,-22-6,213 14,-225 5,324-18,170 3,-470 15,401-2,-237 27,-175-27,80-16,239-14,-135 8,165-6,-153 9,26 19,-171 2,381-3,-123-26,-92 0,-99-1,1-1,103-1,200 31,-627 0,-1 1,0 2,1 1,-1 1,-1 3,8 3,-22-4</inkml:trace>
  <inkml:trace contextRef="#ctx0" brushRef="#br0" timeOffset="-7151.338">1209 5190,'34'-59,"151"-171,-61 80,-111 132</inkml:trace>
  <inkml:trace contextRef="#ctx0" brushRef="#br0" timeOffset="-6901.147">2253 4258,'39'-34,"12"-15,2 0,-3 4,-9 9</inkml:trace>
  <inkml:trace contextRef="#ctx0" brushRef="#br0" timeOffset="-6652.977">3128 3581,'19'-24,"12"-13,-1 0</inkml:trace>
  <inkml:trace contextRef="#ctx0" brushRef="#br0" timeOffset="-6484.362">4087 2847,'38'-19,"33"-12,3 1</inkml:trace>
  <inkml:trace contextRef="#ctx0" brushRef="#br0" timeOffset="-6319.2">5103 2509,'34'-15,"20"-4,6-4,-2 2,-7 4,-6 6,-7-1,0 2,-2 3,-1 2,-3 3,-2-4,-1-1,0 1,-6 2</inkml:trace>
  <inkml:trace contextRef="#ctx0" brushRef="#br0" timeOffset="-6140.527">6204 2169,'43'-4,"34"-7,3-2</inkml:trace>
  <inkml:trace contextRef="#ctx0" brushRef="#br0" timeOffset="-5989.622">7333 2114,'38'-5,"33"-2,13 1,-3 1,-6 2,-10 0,-7 7,-9 2,-12 0</inkml:trace>
  <inkml:trace contextRef="#ctx0" brushRef="#br0" timeOffset="-5838.541">8207 2142,'39'4,"26"3,8-1,-4 3,-9 1,-15-1</inkml:trace>
  <inkml:trace contextRef="#ctx0" brushRef="#br0" timeOffset="-5588.924">9195 2311,'0'0</inkml:trace>
  <inkml:trace contextRef="#ctx0" brushRef="#br0" timeOffset="-5117.638">9816 2509,'15'0,"13"4,8 2,3 5,-2 1,-6-3</inkml:trace>
  <inkml:trace contextRef="#ctx0" brushRef="#br0" timeOffset="-4873.039">10438 2791,'38'10,"28"7,6 2,-8-4</inkml:trace>
  <inkml:trace contextRef="#ctx0" brushRef="#br0" timeOffset="-4619.51">11059 3016,'38'19,"27"17,3 1</inkml:trace>
  <inkml:trace contextRef="#ctx0" brushRef="#br0" timeOffset="-4618.51">11679 3355,'39'20,"26"10,8 5,-5-3,-13-7</inkml:trace>
  <inkml:trace contextRef="#ctx0" brushRef="#br0" timeOffset="-4349.84">12215 3863,'98'50,"235"102,-329-151,1 1,-1-1,0 1,1-1,-1 1,0 0,0 1,-1-1,1 1,0 0,-1 0,0 0,1 0,-1 0,-1 1,1-1,0 1,-1 0,0 0,0 0,0 0,0 0,0 0,-1 1,0-1,0 1,0-1,-1 1,1-1,-1 1,0 1,-1 0,1 0,0 0,0 0,1 0,0 0,0 0,0-1,1 1,-1 0,1-1,1 1,-1-1,1 1,0-1,0 0,1 0,-1-1,1 1,0-1,0 0,1 0,4 3,85 48,-74-45</inkml:trace>
  <inkml:trace contextRef="#ctx0" brushRef="#br0" timeOffset="-4154.865">12978 4513,'0'0</inkml:trace>
  <inkml:trace contextRef="#ctx0" brushRef="#br0" timeOffset="-3999.197">13259 4794,'19'15,"7"4</inkml:trace>
  <inkml:trace contextRef="#ctx0" brushRef="#br0" timeOffset="-2766.88">12949 4851,'180'17,"-138"-11,1-1,0-2,0-2,33-4,8 2,395 1,-254-29,1 19,-159 0,0 3,0 3,0 3,26 4,26-1,-92-2,-2 0</inkml:trace>
  <inkml:trace contextRef="#ctx0" brushRef="#br1" timeOffset="3949.618">9111 2085,'1'-2,"-1"0,1 0,-1 0,1 0,-1 0,0 0,0 0,0 0,0 0,0 0,0 0,-1 0,1 0,-1 0,1 0,-1 0,0 0,1 0,-1 0,0 0,-1 1,1-1,0 0,0 1,-1-1,1 1,-1-1,1 1,-1 0,1-1,-1 1,0 0,0 0,0 0,0 1,0-1,0 0,1 1,-2-1,1 1,0 0,0-1,0 1,0 0,0 0,0 0,0 1,0-1,0 1,-8 5,0 0,0 1,0 0,1 1,1 0,-1 1,1-1,1 2,0-1,0 1,0 0,2 0,-1 1,1 0,1 0,0 0,-3 12,6-18,0 1,0-1,0 1,0 0,1-1,0 1,0 0,1-1,0 1,0-1,0 1,0-1,1 1,0-1,0 0,1 0,-1 0,1 0,0 0,0 0,1-1,-1 0,1 1,0-1,0-1,1 1,-1-1,1 1,0-1,3 1,-1 0,0 0,0-1,1 0,-1 0,0-1,1 0,0 0,-1-1,1 0,0 0,0-1,0 0,-1 0,1-1,0 0,0 0,-1-1,1 0,-1 0,1-1,-1 0,1-1,5-4,0-1,0 0,-1 0,-1-2,0 1,0-2,-1 1,0-1,-1-1,-1 0,0 0,0 0,-2-1,1 0,-2-1,0 1,-1-1,0 0,-1 0,0-10,-3 21,0 1,0-1,0 0,-1 1,1-1,-1 1,0-1,0 1,0-1,-1 1,1-1,-1 1,0 0,0 0,0 0,0 0,0 0,-1 1,1-1,-1 1,0-1,0 1,0 0,0 0,0 0,0 0,-1 1,1-1,0 1,-1 0,0 0,1 0,-1 1,1-1,-1 1,0 0,-2 0,-4 0,0 0,0 0,0 1,0 1,0 0,0 0,1 1,-1 0,1 0,-1 1,1 1,0-1,-3 4,-4 2,0 1,1 0,0 2,1-1,1 2,0 0,0 0,2 1,0 1,0 0,-2 6,12-16,1 0,-1-1,1 1,0 0,0 0,0 0,1-1,0 1,0 0,1-1,-1 1,1-1,0 1,1-1,-1 0,1 0,0 0,1 0,-1 0,1-1,0 1,0-1,0 0,0 0,1-1,0 1,0-1,0 0,0-1,0 1,0-1,1 0,-1 0,1 0,0-1,-1 0,1 0,0-1,0 1,-1-1,1 0,0-1,0 0,3 0,2-1,0 0,1-1,-1 0,0 0,0-1,-1-1,1 0,-1 0,0-1,0-1,-1 1,0-1,0-1,-1 0,0 0,0-1,-1 0,0 0,0-1,-1 1,0-1,-1-1,0 1,-1-1,0 0,-1 0,0 0,0-2,-4 10,1 0,-1 0,0 0,0 0,0 0,0 0,-1 0,1 0,-1 1,0-1,1 1,-1-1,0 1,-1 0,1-1,0 1,-1 0,1 1,-1-1,1 0,-1 1,0-1,0 1,0 0,0 0,0 0,0 0,0 1,0-1,0 1,0 0,0 0,0 0,0 0,-1 0,1 1,0-1,0 1,0 0,0 0,0 0,1 0,-1 1,0-1,0 1,1 0,-1 0,-12 4,1 1,0 1,0 0,1 1,0 0,0 1,1 1,-3 4,11-12,0 1,1-1,-1 1,1 0,0 0,0 0,1 0,-1 1,1-1,0 1,0 0,1-1,-1 1,1 0,0 0,0 0,1 0,-1 0,1 0,0 0,1 0,-1 0,1 0,0 0,0 0,1 0,1 3,0-3,0-1,0 0,1 0,-1 0,1 0,0 0,0-1,1 0,-1 0,1 0,-1 0,1-1,0 0,0 0,0 0,0 0,0-1,1 0,-1 0,0 0,1-1,-1 0,0 0,1 0,-1-1,0 1,1-1,-1 0,0-1,0 0,0 1,0-2,0 1,0 0,-1-1,1 0,-1 0,1-1,-1 1,1-2,4-3,1 0,-1-1,0-1,-1 1,0-1,-1-1,0 1,0-1,-1-1,-1 1,0-1,3-11,-7 22,-1 0,1-1,-1 1,0-1,0 1,0-1,1 1,-1-1,-1 1,1-1,0 1,0-1,0 1,-1-1,1 1,-1 0,1-1,-1 1,0 0,1-1,-1 1,0 0,0 0,0-1,0 1,0 0,0 0,0 0,0 0,-1 1,1-1,0 0,-1 0,1 1,0-1,-1 1,1-1,0 1,-1 0,1-1,-1 1,1 0,-1 0,1 0,-1 0,1 0,-1 0,1 1,-73 16,57-9,1 1,0 0,0 2,1 0,0 0,1 2,0 0,1 0,1 1,-8 12,18-24,1-1,0 0,0 0,0 1,0-1,0 0,0 1,0 0,0-1,1 1,-1-1,0 1,1 0,0-1,-1 1,1 0,0-1,0 1,0 0,0 0,0-1,0 1,0 0,1-1,-1 1,1 0,-1-1,1 1,0 0,-1-1,1 1,0-1,0 1,0-1,0 0,0 1,1-1,-1 0,0 0,1 0,-1 0,0 0,1 0,-1 0,1 0,0-1,-1 1,1-1,-1 1,1-1,0 1,0-1,-1 0,1 0,0 0,1 0,8-1,1-1,-1-1,0 0,-1 0,1-1,-1 0,1-1,-1-1,0 1,-1-1,0-1,0 0,0 0,4-5,-9 8,0 0,0 0,0-1,-1 1,0-1,0 1,0-1,-1 0,1 0,-1 0,0 0,-1-1,2-5,-3 10,1-1,-1 0,0 0,0 0,0 0,0 0,-1 0,1 1,0-1,-1 0,1 0,-1 0,0 1,0-1,1 0,-1 1,0-1,0 0,-1 1,1-1,0 1,0 0,-1-1,1 1,-1 0,1 0,-1 0,1 0,-1 0,0 0,0 1,1-1,-1 0,0 1,0-1,0 1,0 0,1 0,-1 0,0 0,-2 0,-3 0,0 0,-1 0,1 1,0 0,0 1,-1 0,1 0,0 0,1 1,-1 0,0 0,1 1,0 0,0 0,0 0,0 1,0 0,1 0,0 0,0 1,1 0,-1 0,1 0,1 0,-1 1,1-1,-3 8,-1 8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03.62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7849 846,'-15'-5,"-4"-1</inkml:trace>
  <inkml:trace contextRef="#ctx0" brushRef="#br0" timeOffset="254.632">6918 902</inkml:trace>
  <inkml:trace contextRef="#ctx0" brushRef="#br0" timeOffset="506.311">6156 902,'0'0</inkml:trace>
  <inkml:trace contextRef="#ctx0" brushRef="#br0" timeOffset="663.933">5055 902,'-34'0,"-15"0,-5 0,7 0</inkml:trace>
  <inkml:trace contextRef="#ctx0" brushRef="#br0" timeOffset="664.933">4434 959,'0'0</inkml:trace>
  <inkml:trace contextRef="#ctx0" brushRef="#br0" timeOffset="845.545">4434 959,'-28'-5,"-20"-1,-7 0,7 1</inkml:trace>
  <inkml:trace contextRef="#ctx0" brushRef="#br0" timeOffset="1014.671">3615 902,'0'0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4.5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0,'22'307,"-14"-49,21-148,-29-109,0 0,1-1,-1 1,0 0,1-1,-1 1,1-1,-1 1,1-1,-1 1,1-1,-1 1,1-1,-1 0,1 1,0-1,-1 0,1 1,-1-1,1 0,0 0,0 1,-1-1,1 0,0 0,-1 0,1 0,0 0,-1 0,1 0,0 0,-1-1,1 1,0 0,-1 0,1 0,0-1,-1 1,1 0,0-1,-1 1,1-1,-1 1,1 0,-1-1,1 1,-1-1,1 0,-1 1,0-1,1 1,-1-1,0 0,1 1,-1-1,0 0,0 1,22-43,-21 40,145-293,-121 256,2 1,1 2,2 1,17-16,-5 21,-21 22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5.13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0 347,'472'28,"-208"1,-252-27,-12-2,-1-1,1 1,0-1,0 1,0-1,0 1,0-1,0 1,0-1,0 1,0-1,0 1,1-1,-1 1,0-1,0 1,0 0,1-1,-1 1,0-1,0 1,1-1,-1 1,0 0,1-1,-1 1,0 0,1-1,-1 1,1 0,-1 0,0-1,1 1,-1 0,1 0,-1 0,1 0,-1-1,1 1,-1 0,1 0,-1 0,1 0,-1 0,1 0,-1 0,1 0,-1 1,1-1,-1 0,1 0,-1 0,0 0,1 1,-1-1,1 0,-128-161,121 150,0 1,1-1,0 0,0-1,1 1,1-1,0 0,1 0,0 0,0 0,2 0,-1-1,2 1,0 0,0 0,1 0,1-2,3-4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1.7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0 205,'1'-2,"0"1,0-1,0 1,0 0,0-1,1 1,-1 0,0 0,1 0,-1 0,1 0,-1 1,1-1,-1 0,1 1,0-1,-1 1,1-1,0 1,0 0,-1 0,1-1,0 1,-1 0,1 1,0-1,0 0,-1 1,1-1,0 0,-1 1,1 0,0 0,2 0,149 30,-23-8,-117-20,8 0,-1 2,1 0,-1 1,0 1,0 1,-1 1,0 0,0 2,-1 0,5 5,0 0,0-2,1 0,0-2,1 0,1-2,0-1,0-1,1-1,0-1,2-1,52 14,162 38,20 11,-93-16,0 10,74 10,-26-9,6-7,-208-59,-41-16,-225-183,243 194,1 0,-1-1,1 1,1-1,-1-1,1 1,1-1,0 0,0 0,-1-8,5 17,0-1,0 1,0 0,0 0,-1 0,1 0,0 0,-1-1,1 1,-1 0,1 0,-1 0,1 0,-1 0,0 0,1 0,-1 0,0 1,0-1,0 0,0 0,0 1,0-1,0 0,0 1,0-1,0 1,0-1,0 1,0 0,0-1,-1 1,1 0,0 0,0 0,0 0,0 0,-1 0,1 0,0 0,0 1,0-1,0 0,-1 1,1-1,0 1,0-1,0 1,0-1,0 1,0 0,0-1,0 1,1 0,-1 0,0 0,-11 14,0 0,1 1,1 0,1 1,0 0,2 0,-4 10,-27 54,15-47,-1 0,-2-2,-2 0,0-2,-5 1,33-31,-148 126,131-102,37-23,329-187,-271 156,1 4,1 4,1 3,53-4,78-1,-212 24,1 0,0-1,0 1,0-1,0 1,0 0,0 0,0-1,0 1,1 0,-1 0,0 0,0 0,0 0,0 0,0 0,0 0,0 1,1-1,-1 0,0 1,0-1,0 1,0-1,0 1,0-1,-1 1,1 0,0-1,0 1,0 0,0 0,-1 0,1-1,0 2,-8 7</inkml:trace>
  <inkml:trace contextRef="#ctx0" brushRef="#br0" timeOffset="1450.982">2032 712,'-13'-10,"0"0,-1 1,0 1,0 0,-1 1,0 0,0 1,-1 1,1 1,-1 0,-10-1,-32-10,-94-34,92 29,-1 2,0 2,-40-3,-125-14,57 4,-56-45,109 36,-50 10,-42-48,38 15,128 46,26 14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7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86,'-398'365,"156"-136,118-103,119-122,4-5</inkml:trace>
  <inkml:trace contextRef="#ctx0" brushRef="#br0" timeOffset="285.729">150 1,'96'159,"-55"-96,3-2,3-2,2-2,2-2,3-3,21 14,-42-39,-1 1,-2 1,-1 1,-1 2,20 30,-36-44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9.169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108 561,'-18'35,"2"1,1 1,2 1,1 0,2 0,2 1,-1 18,7-44,0 1,1-1,0 1,1-1,0 1,2 0,-1-1,2 0,-1 1,2-1,0 0,0 0,2-1,-1 1,1-1,1 0,0-1,1 0,0 0,5 4,-11-13,0 0,-1 0,1 0,0-1,0 1,0-1,0 1,1-1,-1 0,0 0,1 0,-1 0,0 0,1 0,-1-1,1 1,-1-1,1 0,-1 0,1 0,0 0,-1 0,1 0,-1-1,1 1,-1-1,1 0,-1 1,0-1,1 0,-1-1,0 1,0 0,1-1,57-69,50-212,-86 212,22-66,-46 136,0 1,0-1,1 1,-1-1,0 1,1-1,-1 1,0 0,1-1,-1 1,0 0,1-1,-1 1,1 0,-1 0,1-1,-1 1,1 0,-1 0,1 0,-1-1,1 1,-1 0,1 0,-1 0,1 0,-1 0,1 0,-1 0,1 0,-1 0,1 1,-1-1,1 0,-1 0,1 0,-1 0,1 1,-1-1,0 0,1 1,-1-1,1 0,-1 1,0-1,1 0,-1 1,0-1,1 0,-1 1,0-1,0 1,1-1,-1 1,0-1,0 1,0-1,0 1,0-1,0 1,0-1,13 34,10 180,10 143,-23-193,-10 146,-1-274,-1 1,-2-1,-1 0,-2-1,-2 0,-1 0,-2 0,-1-1,-1-1,-2-1,-14 20,-51 32,79-82,-1 0,0 0,0-1,0 1,0-1,0 1,-1-1,1 0,0 0,-1 0,1-1,0 1,-1-1,1 0,-1 0,1 0,0-1,-1 1,1-1,0 1,-1-1,1 0,0-1,0 1,-1 0,1-1,1 0,-1 1,0-1,0-1,-2-1,-3-8,-1-1,2 0,0 0,0-1,1 0,1-1,0 1,1-1,1 0,0 0,1 0,1 0,0 0,1 0,0 0,2-1,0 1,0 0,2-2,7-39,2 1,2 0,3 1,3 1,1 1,3 1,12-17,94-103,-107 144</inkml:trace>
  <inkml:trace contextRef="#ctx0" brushRef="#br0" timeOffset="-8499.725">1237 1210,'-11'198,"-18"76,11 28,-8-51,14 58,-2-153,7 0,9 87,0-59,-2 1329,-29-1287,31-29,-2-196,0 1,0 0,0 0,0-1,0 1,1 0,-1 0,1-1,0 1,-1 0,1-1,0 1,0-1,0 1,0-1,0 1,0-1,0 0,0 0,1 1,-1-1,0 0,1 0,-1 0,1 0,0-1,-1 1,1 0,-1-1,1 1,0-1,0 1,-1-1,1 0,0 0,0 0,-1 0,1 0,0 0,0 0,-1-1,1 1,0 0,-1-1,1 0,0 1,-1-1,194-38,33 28,-138-1,1 5,0 4,55 6,-10-1,127-13,-22-6,213 14,-225 5,324-18,170 3,-470 15,401-2,-237 27,-175-27,80-16,239-14,-135 8,165-6,-153 9,26 19,-171 2,381-3,-123-26,-92 0,-99-1,1-1,103-1,200 31,-627 0,-1 1,0 2,1 1,-1 1,-1 3,8 3,-22-4</inkml:trace>
  <inkml:trace contextRef="#ctx0" brushRef="#br0" timeOffset="-7151.338">1209 5190,'34'-59,"151"-171,-61 80,-111 132</inkml:trace>
  <inkml:trace contextRef="#ctx0" brushRef="#br0" timeOffset="-6901.147">2253 4258,'39'-34,"12"-15,2 0,-3 4,-9 9</inkml:trace>
  <inkml:trace contextRef="#ctx0" brushRef="#br0" timeOffset="-6652.977">3128 3581,'19'-24,"12"-13,-1 0</inkml:trace>
  <inkml:trace contextRef="#ctx0" brushRef="#br0" timeOffset="-6484.362">4087 2847,'38'-19,"33"-12,3 1</inkml:trace>
  <inkml:trace contextRef="#ctx0" brushRef="#br0" timeOffset="-6319.2">5103 2509,'34'-15,"20"-4,6-4,-2 2,-7 4,-6 6,-7-1,0 2,-2 3,-1 2,-3 3,-2-4,-1-1,0 1,-6 2</inkml:trace>
  <inkml:trace contextRef="#ctx0" brushRef="#br0" timeOffset="-6140.527">6204 2169,'43'-4,"34"-7,3-2</inkml:trace>
  <inkml:trace contextRef="#ctx0" brushRef="#br0" timeOffset="-5989.622">7333 2114,'38'-5,"33"-2,13 1,-3 1,-6 2,-10 0,-7 7,-9 2,-12 0</inkml:trace>
  <inkml:trace contextRef="#ctx0" brushRef="#br0" timeOffset="-5838.541">8207 2142,'39'4,"26"3,8-1,-4 3,-9 1,-15-1</inkml:trace>
  <inkml:trace contextRef="#ctx0" brushRef="#br0" timeOffset="-5588.924">9195 2311,'0'0</inkml:trace>
  <inkml:trace contextRef="#ctx0" brushRef="#br0" timeOffset="-5117.638">9816 2509,'15'0,"13"4,8 2,3 5,-2 1,-6-3</inkml:trace>
  <inkml:trace contextRef="#ctx0" brushRef="#br0" timeOffset="-4873.039">10438 2791,'38'10,"28"7,6 2,-8-4</inkml:trace>
  <inkml:trace contextRef="#ctx0" brushRef="#br0" timeOffset="-4619.51">11059 3016,'38'19,"27"17,3 1</inkml:trace>
  <inkml:trace contextRef="#ctx0" brushRef="#br0" timeOffset="-4618.51">11679 3355,'39'20,"26"10,8 5,-5-3,-13-7</inkml:trace>
  <inkml:trace contextRef="#ctx0" brushRef="#br0" timeOffset="-4349.84">12215 3863,'98'50,"235"102,-329-151,1 1,-1-1,0 1,1-1,-1 1,0 0,0 1,-1-1,1 1,0 0,-1 0,0 0,1 0,-1 0,-1 1,1-1,0 1,-1 0,0 0,0 0,0 0,0 0,0 0,-1 1,0-1,0 1,0-1,-1 1,1-1,-1 1,0 1,-1 0,1 0,0 0,0 0,1 0,0 0,0 0,0-1,1 1,-1 0,1-1,1 1,-1-1,1 1,0-1,0 0,1 0,-1-1,1 1,0-1,0 0,1 0,4 3,85 48,-74-45</inkml:trace>
  <inkml:trace contextRef="#ctx0" brushRef="#br0" timeOffset="-4154.865">12978 4513,'0'0</inkml:trace>
  <inkml:trace contextRef="#ctx0" brushRef="#br0" timeOffset="-3999.197">13259 4794,'19'15,"7"4</inkml:trace>
  <inkml:trace contextRef="#ctx0" brushRef="#br0" timeOffset="-2766.88">12949 4851,'180'17,"-138"-11,1-1,0-2,0-2,33-4,8 2,395 1,-254-29,1 19,-159 0,0 3,0 3,0 3,26 4,26-1,-92-2,-2 0</inkml:trace>
  <inkml:trace contextRef="#ctx0" brushRef="#br1" timeOffset="3949.618">9111 2085,'1'-2,"-1"0,1 0,-1 0,1 0,-1 0,0 0,0 0,0 0,0 0,0 0,0 0,-1 0,1 0,-1 0,1 0,-1 0,0 0,1 0,-1 0,0 0,-1 1,1-1,0 0,0 1,-1-1,1 1,-1-1,1 1,-1 0,1-1,-1 1,0 0,0 0,0 0,0 1,0-1,0 0,1 1,-2-1,1 1,0 0,0-1,0 1,0 0,0 0,0 0,0 1,0-1,0 1,-8 5,0 0,0 1,0 0,1 1,1 0,-1 1,1-1,1 2,0-1,0 1,0 0,2 0,-1 1,1 0,1 0,0 0,-3 12,6-18,0 1,0-1,0 1,0 0,1-1,0 1,0 0,1-1,0 1,0-1,0 1,0-1,1 1,0-1,0 0,1 0,-1 0,1 0,0 0,0 0,1-1,-1 0,1 1,0-1,0-1,1 1,-1-1,1 1,0-1,3 1,-1 0,0 0,0-1,1 0,-1 0,0-1,1 0,0 0,-1-1,1 0,0 0,0-1,0 0,-1 0,1-1,0 0,0 0,-1-1,1 0,-1 0,1-1,-1 0,1-1,5-4,0-1,0 0,-1 0,-1-2,0 1,0-2,-1 1,0-1,-1-1,-1 0,0 0,0 0,-2-1,1 0,-2-1,0 1,-1-1,0 0,-1 0,0-10,-3 21,0 1,0-1,0 0,-1 1,1-1,-1 1,0-1,0 1,0-1,-1 1,1-1,-1 1,0 0,0 0,0 0,0 0,0 0,-1 1,1-1,-1 1,0-1,0 1,0 0,0 0,0 0,0 0,-1 1,1-1,0 1,-1 0,0 0,1 0,-1 1,1-1,-1 1,0 0,-2 0,-4 0,0 0,0 0,0 1,0 1,0 0,0 0,1 1,-1 0,1 0,-1 1,1 1,0-1,-3 4,-4 2,0 1,1 0,0 2,1-1,1 2,0 0,0 0,2 1,0 1,0 0,-2 6,12-16,1 0,-1-1,1 1,0 0,0 0,0 0,1-1,0 1,0 0,1-1,-1 1,1-1,0 1,1-1,-1 0,1 0,0 0,1 0,-1 0,1-1,0 1,0-1,0 0,0 0,1-1,0 1,0-1,0 0,0-1,0 1,0-1,1 0,-1 0,1 0,0-1,-1 0,1 0,0-1,0 1,-1-1,1 0,0-1,0 0,3 0,2-1,0 0,1-1,-1 0,0 0,0-1,-1-1,1 0,-1 0,0-1,0-1,-1 1,0-1,0-1,-1 0,0 0,0-1,-1 0,0 0,0-1,-1 1,0-1,-1-1,0 1,-1-1,0 0,-1 0,0 0,0-2,-4 10,1 0,-1 0,0 0,0 0,0 0,0 0,-1 0,1 0,-1 1,0-1,1 1,-1-1,0 1,-1 0,1-1,0 1,-1 0,1 1,-1-1,1 0,-1 1,0-1,0 1,0 0,0 0,0 0,0 0,0 1,0-1,0 1,0 0,0 0,0 0,0 0,-1 0,1 1,0-1,0 1,0 0,0 0,0 0,1 0,-1 1,0-1,0 1,1 0,-1 0,-12 4,1 1,0 1,0 0,1 1,0 0,0 1,1 1,-3 4,11-12,0 1,1-1,-1 1,1 0,0 0,0 0,1 0,-1 1,1-1,0 1,0 0,1-1,-1 1,1 0,0 0,0 0,1 0,-1 0,1 0,0 0,1 0,-1 0,1 0,0 0,0 0,1 0,1 3,0-3,0-1,0 0,1 0,-1 0,1 0,0 0,0-1,1 0,-1 0,1 0,-1 0,1-1,0 0,0 0,0 0,0 0,0-1,1 0,-1 0,0 0,1-1,-1 0,0 0,1 0,-1-1,0 1,1-1,-1 0,0-1,0 0,0 1,0-2,0 1,0 0,-1-1,1 0,-1 0,1-1,-1 1,1-2,4-3,1 0,-1-1,0-1,-1 1,0-1,-1-1,0 1,0-1,-1-1,-1 1,0-1,3-11,-7 22,-1 0,1-1,-1 1,0-1,0 1,0-1,1 1,-1-1,-1 1,1-1,0 1,0-1,0 1,-1-1,1 1,-1 0,1-1,-1 1,0 0,1-1,-1 1,0 0,0 0,0-1,0 1,0 0,0 0,0 0,0 0,-1 1,1-1,0 0,-1 0,1 1,0-1,-1 1,1-1,0 1,-1 0,1-1,-1 1,1 0,-1 0,1 0,-1 0,1 0,-1 0,1 1,-73 16,57-9,1 1,0 0,0 2,1 0,0 0,1 2,0 0,1 0,1 1,-8 12,18-24,1-1,0 0,0 0,0 1,0-1,0 0,0 1,0 0,0-1,1 1,-1-1,0 1,1 0,0-1,-1 1,1 0,0-1,0 1,0 0,0 0,0-1,0 1,0 0,1-1,-1 1,1 0,-1-1,1 1,0 0,-1-1,1 1,0-1,0 1,0-1,0 0,0 1,1-1,-1 0,0 0,1 0,-1 0,0 0,1 0,-1 0,1 0,0-1,-1 1,1-1,-1 1,1-1,0 1,0-1,-1 0,1 0,0 0,1 0,8-1,1-1,-1-1,0 0,-1 0,1-1,-1 0,1-1,-1-1,0 1,-1-1,0-1,0 0,0 0,4-5,-9 8,0 0,0 0,0-1,-1 1,0-1,0 1,0-1,-1 0,1 0,-1 0,0 0,-1-1,2-5,-3 10,1-1,-1 0,0 0,0 0,0 0,0 0,-1 0,1 1,0-1,-1 0,1 0,-1 0,0 1,0-1,1 0,-1 1,0-1,0 0,-1 1,1-1,0 1,0 0,-1-1,1 1,-1 0,1 0,-1 0,1 0,-1 0,0 0,0 1,1-1,-1 0,0 1,0-1,0 1,0 0,1 0,-1 0,0 0,-2 0,-3 0,0 0,-1 0,1 1,0 0,0 1,-1 0,1 0,0 0,1 1,-1 0,0 0,1 1,0 0,0 0,0 0,0 1,0 0,1 0,0 0,0 1,1 0,-1 0,1 0,1 0,-1 1,1-1,-3 8,-1 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6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422 311,'-63'0,"1"4,0 2,1 3,-53 15,62 1,52-24,-1 0,0 0,0 0,1 0,-1-1,1 1,-1 0,1 0,-1 0,1 0,0 0,-1 0,1 0,0 0,0 0,0 1,0-1,0 0,0 0,0 0,0 0,0 0,0 0,0 0,1 0,-1 0,1 0,-1 0,0 0,1 0,0 0,-1 0,1 0,-1-1,1 1,0 0,0 0,0-1,-1 1,1 0,0-1,0 1,0-1,0 1,0-1,0 1,0-1,0 0,1 1,10 4,0 0,0 0,0-1,1-1,0 0,0-1,0 0,0-1,0 0,13-2,23 3,-48-2,-1 0,1-1,-1 1,1 0,-1 0,1-1,-1 1,1 0,0 0,-1 0,1 0,-1-1,1 1,-1 0,1 0,0 0,-1 0,1 0,-1 1,1-1,-1 0,1 0,-1 0,1 0,0 1,-1-1,1 0,-1 0,1 1,-1-1,0 0,1 1,-1-1,1 1,-1-1,0 1,1-1,-1 1,0-1,1 1,-1-1,0 1,0-1,1 1,-1-1,0 1,0-1,0 1,0 0,0-1,0 1,0-1,0 1,0-1,0 1,0 0,0-1,0 1,-1-1,1 1,0-1,0 1,-1-1,1 1,-33 24,28-22,-32 19,28-19,1 0,0 1,0 0,0 0,0 1,1 0,0 0,0 1,0-1,0 2,1-1,0 1,1 0,0 0,0 1,0-1,1 1,0 0,0 0,1 1,0-1,-1 8,4-12,1 0,0 0,0 0,0 0,1 0,-1 0,1-1,0 1,0 0,0-1,1 1,-1-1,1 0,0 0,0 0,0 0,0-1,0 1,1-1,-1 1,1-1,0 0,-1-1,1 1,0-1,0 1,0-1,0-1,3 2,4 0,-1 0,1-1,0 0,0 0,0-1,-1 0,1-1,0-1,0 1,9-4,-1-2</inkml:trace>
  <inkml:trace contextRef="#ctx0" brushRef="#br0" timeOffset="301.437">336 0,'-32'73,"3"1,3 1,4 2,3 0,3 1,-4 63,-22 115,38-245,0 1,1-1,1 1,0 0,1 0,0 0,0 0,1-1,1 1,1 4,3 2</inkml:trace>
  <inkml:trace contextRef="#ctx0" brushRef="#br0" timeOffset="827.797">760 311,'64'-21,"0"3,2 2,0 4,54-3,-70 22,-50-6,1-1,0 1,0-1,-1 1,1 0,0-1,-1 1,1 0,0-1,-1 1,1 0,-1 0,0 0,1-1,-1 1,0 0,1 0,-1 0,0 0,0 0,0 0,0 0,0 0,0 0,0 0,0-1,0 1,0 0,0 0,-1 0,1 0,0 0,-1 0,1 0,0-1,-1 1,1 0,-1 0,0-1,1 1,-1 0,1 0,-1-1,0 1,0-1,1 1,-1-1,0 1,-154 116,154-113,-1 0,1 1,0-1,0 0,1 1,-1-1,1 1,0-1,0 1,0-1,1 1,0-1,0 1,0-1,0 0,1 1,-1-1,1 0,0 0,0 0,1 0,-1-1,1 1,0-1,0 1,0-1,0 0,1 0,-1 0,3 1,9 14,-12-15,0 1,-1-1,1 1,-1 0,0 0,0 0,0 0,-1 0,1 1,-1-1,0 0,0 1,-1-1,1 1,-1-1,0 1,0-1,0 1,-1-1,0 1,0-1,0 1,0-1,-1 0,1 0,-1 1,0-1,-1-1,1 1,0 0,-1 0,0-1,0 0,0 1,-1-1,1 0,-4 2,-160 98,144-92,7-3</inkml:trace>
  <inkml:trace contextRef="#ctx0" brushRef="#br0" timeOffset="1095.281">1466 621,'-15'24,"-4"8</inkml:trace>
  <inkml:trace contextRef="#ctx0" brushRef="#br0" timeOffset="1498.059">1691 197,'52'-19,"1"3,1 1,0 3,1 3,30-1,-10 22,-74-11,1 0,-1 0,0 0,1 0,-1 0,0 0,0 1,0-1,0 0,0 1,0-1,0 0,0 1,0 0,-1-1,1 1,-1-1,1 1,-1 0,1-1,-1 1,0 0,0-1,0 1,0 0,0-1,0 1,-1 0,1-1,0 1,-1 0,1-1,-1 1,0-1,0 1,1-1,-1 1,0-1,0 0,0 1,-2 0,-6 10,-1 0,-1 0,0-2,-1 1,0-1,0-1,-1 0,-1-1,1 0,-1-1,-7 2,-90 60,110-69,-1 1,1 0,0 0,0 0,0 0,-1 0,1 0,0 1,1-1,-1 0,0 0,0 1,0-1,1 0,-1 1,1-1,-1 1,1-1,-1 1,1-1,0 1,0-1,0 1,0-1,0 1,0 0,0-1,0 1,1-1,-1 1,1-1,-1 0,1 1,-1-1,1 1,0-1,0 0,0 1,0-1,0 0,0 0,0 0,1 1,60 33,122 40,-182-74,1 1,-1-1,1 1,-1-1,0 1,0 0,1 0,-1 0,-1 1,1-1,0 0,-1 1,1-1,-1 1,1-1,-1 1,0 0,0-1,-1 1,1 0,0 0,-1 0,0-1,1 1,-1 0,-1 0,1 0,0 0,-1 0,1 0,-1-1,0 1,0 0,0 0,0-1,0 1,-1 0,-3 5,0 0,-1-1,0 0,0 0,-1 0,0-1,0 0,-1 0,1-1,-1 0,-1 0,-29 14,-1-1,-1-3,-1-1,-39 8,49-14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03.62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7849 846,'-15'-5,"-4"-1</inkml:trace>
  <inkml:trace contextRef="#ctx0" brushRef="#br0" timeOffset="254.632">6918 902</inkml:trace>
  <inkml:trace contextRef="#ctx0" brushRef="#br0" timeOffset="506.311">6156 902,'0'0</inkml:trace>
  <inkml:trace contextRef="#ctx0" brushRef="#br0" timeOffset="663.933">5055 902,'-34'0,"-15"0,-5 0,7 0</inkml:trace>
  <inkml:trace contextRef="#ctx0" brushRef="#br0" timeOffset="664.933">4434 959,'0'0</inkml:trace>
  <inkml:trace contextRef="#ctx0" brushRef="#br0" timeOffset="845.545">4434 959,'-28'-5,"-20"-1,-7 0,7 1</inkml:trace>
  <inkml:trace contextRef="#ctx0" brushRef="#br0" timeOffset="1014.671">3615 902,'0'0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4.5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0,'22'307,"-14"-49,21-148,-29-109,0 0,1-1,-1 1,0 0,1-1,-1 1,1-1,-1 1,1-1,-1 1,1-1,-1 1,1-1,-1 0,1 1,0-1,-1 0,1 1,-1-1,1 0,0 0,0 1,-1-1,1 0,0 0,-1 0,1 0,0 0,-1 0,1 0,0 0,-1-1,1 1,0 0,-1 0,1 0,0-1,-1 1,1 0,0-1,-1 1,1-1,-1 1,1 0,-1-1,1 1,-1-1,1 0,-1 1,0-1,1 1,-1-1,0 0,1 1,-1-1,0 0,0 1,22-43,-21 40,145-293,-121 256,2 1,1 2,2 1,17-16,-5 21,-21 22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5.13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0 347,'472'28,"-208"1,-252-27,-12-2,-1-1,1 1,0-1,0 1,0-1,0 1,0-1,0 1,0-1,0 1,0-1,0 1,1-1,-1 1,0-1,0 1,0 0,1-1,-1 1,0-1,0 1,1-1,-1 1,0 0,1-1,-1 1,0 0,1-1,-1 1,1 0,-1 0,0-1,1 1,-1 0,1 0,-1 0,1 0,-1-1,1 1,-1 0,1 0,-1 0,1 0,-1 0,1 0,-1 0,1 0,-1 1,1-1,-1 0,1 0,-1 0,0 0,1 1,-1-1,1 0,-128-161,121 150,0 1,1-1,0 0,0-1,1 1,1-1,0 0,1 0,0 0,0 0,2 0,-1-1,2 1,0 0,0 0,1 0,1-2,3-4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4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0,'19'10,"11"7,6 2,1-3,-6-5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6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0,'24'5,"13"6,5 2,-5 3,-14-2,-10-2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1.7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0 205,'1'-2,"0"1,0-1,0 1,0 0,0-1,1 1,-1 0,0 0,1 0,-1 0,1 0,-1 1,1-1,-1 0,1 1,0-1,-1 1,1-1,0 1,0 0,-1 0,1-1,0 1,-1 0,1 1,0-1,0 0,-1 1,1-1,0 0,-1 1,1 0,0 0,2 0,149 30,-23-8,-117-20,8 0,-1 2,1 0,-1 1,0 1,0 1,-1 1,0 0,0 2,-1 0,5 5,0 0,0-2,1 0,0-2,1 0,1-2,0-1,0-1,1-1,0-1,2-1,52 14,162 38,20 11,-93-16,0 10,74 10,-26-9,6-7,-208-59,-41-16,-225-183,243 194,1 0,-1-1,1 1,1-1,-1-1,1 1,1-1,0 0,0 0,-1-8,5 17,0-1,0 1,0 0,0 0,-1 0,1 0,0 0,-1-1,1 1,-1 0,1 0,-1 0,1 0,-1 0,0 0,1 0,-1 0,0 1,0-1,0 0,0 0,0 1,0-1,0 0,0 1,0-1,0 1,0-1,0 1,0 0,0-1,-1 1,1 0,0 0,0 0,0 0,0 0,-1 0,1 0,0 0,0 1,0-1,0 0,-1 1,1-1,0 1,0-1,0 1,0-1,0 1,0 0,0-1,0 1,1 0,-1 0,0 0,-11 14,0 0,1 1,1 0,1 1,0 0,2 0,-4 10,-27 54,15-47,-1 0,-2-2,-2 0,0-2,-5 1,33-31,-148 126,131-102,37-23,329-187,-271 156,1 4,1 4,1 3,53-4,78-1,-212 24,1 0,0-1,0 1,0-1,0 1,0 0,0 0,0-1,0 1,1 0,-1 0,0 0,0 0,0 0,0 0,0 0,0 0,0 1,1-1,-1 0,0 1,0-1,0 1,0-1,0 1,0-1,-1 1,1 0,0-1,0 1,0 0,0 0,-1 0,1-1,0 2,-8 7</inkml:trace>
  <inkml:trace contextRef="#ctx0" brushRef="#br0" timeOffset="1450.982">2032 712,'-13'-10,"0"0,-1 1,0 1,0 0,-1 1,0 0,0 1,-1 1,1 1,-1 0,-10-1,-32-10,-94-34,92 29,-1 2,0 2,-40-3,-125-14,57 4,-56-45,109 36,-50 10,-42-48,38 15,128 46,26 14</inkml:trace>
  <inkml:trace contextRef="#ctx0" brushRef="#br0" timeOffset="6286.539">423 64,'15'0,"9"-5,5-2,3 1,1 1,-1 2,-1 0,-1 2,0 1,-1 0,-1 0,-4 5,-3 2,1-1,1-1,-3-1</inkml:trace>
  <inkml:trace contextRef="#ctx0" brushRef="#br0" timeOffset="6537.327">1580 64,'38'-5,"18"-2,4 1,-3 1,-12 2</inkml:trace>
  <inkml:trace contextRef="#ctx0" brushRef="#br0" timeOffset="6764.575">2342 92,'0'0</inkml:trace>
  <inkml:trace contextRef="#ctx0" brushRef="#br0" timeOffset="7022.355">3133 35,'48'-10,"35"-2,3-1</inkml:trace>
  <inkml:trace contextRef="#ctx0" brushRef="#br0" timeOffset="8265.826">3414 1079,'10'5,"8"6,5 2,4-2,-2 2,-2-1,1-2,-4 1,0-1,1-2,-4-2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2.2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668 19,'-11'18,"-1"-1,0 0,-2-1,0 0,0-1,-12 8,6-3,6-8,0 0,-1 0,-1-1,0-1,0-1,-1 0,0-1,0-1,-1-1,-8 2,4 0,1-1,-1 0,-1-2,1-1,-1 0,1-2,-1-1,0 0,0-2,0-1,-10-2,30 3,-1 1,0-1,0 0,0 0,1-1,-1 1,1-1,-1 0,1 0,-1 0,1 0,0-1,0 1,0-1,1 0,-1 0,0 0,1 0,0 0,0 0,0-1,0 1,0-1,1 0,0 1,0-1,0 0,0 0,0 1,1-1,-1 0,1 0,0 0,0 0,1 0,-1 0,1 0,0 0,0 1,0-1,1 0,-1 1,1-2,6-9,1 0,0 1,1 0,0 0,1 1,1 0,0 1,0 0,1 1,0 1,1 0,10-5,-20 12,0 0,-1 1,1 0,0 0,0 0,0 0,0 1,0-1,0 1,0 0,0 0,0 0,0 1,-1-1,1 1,0 0,0 0,0 1,-1-1,1 1,0 0,-1-1,1 2,-1-1,0 0,0 1,0 0,75 89,-52-57,35 36,-42-52,-2 0,0 2,-1 0,-1 0,9 21,-15-22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2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1 217,'33'9,"21"9,6 1,-7-3</inkml:trace>
  <inkml:trace contextRef="#ctx0" brushRef="#br0" timeOffset="2850.341">734 19,'10'-9,"3"1,-1 7,-7 3,-5 7,-1 7,-7-1,-1 4,-4 2,-4 2,-5 3,-3-3,3-1,0-5,3 1,2-4,2 2,4-3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9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0 115,'50'-12,"1"1,0 3,0 2,1 2,0 2,-1 3,21 4,-39-1,-1-1,1-1,0-2,-1-1,1-2,20-4,7-3,1 4,1 1,-1 4,37 4,11-1,60-2,-145 0</inkml:trace>
  <inkml:trace contextRef="#ctx0" brushRef="#br0" timeOffset="235.683">1636 59,'89'-20,"1"5,0 3,1 4,0 4,4 5,41 25,87 7,3-34,-202 1</inkml:trace>
  <inkml:trace contextRef="#ctx0" brushRef="#br0" timeOffset="3639.141">1101 115,'0'0,"0"5,0 6,5 2,1 2,0 5,-1 3,3-2,1-1,-2-2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7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86,'-398'365,"156"-136,118-103,119-122,4-5</inkml:trace>
  <inkml:trace contextRef="#ctx0" brushRef="#br0" timeOffset="285.729">150 1,'96'159,"-55"-96,3-2,3-2,2-2,2-2,3-3,21 14,-42-39,-1 1,-2 1,-1 1,-1 2,20 30,-36-44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9.169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108 561,'-18'35,"2"1,1 1,2 1,1 0,2 0,2 1,-1 18,7-44,0 1,1-1,0 1,1-1,0 1,2 0,-1-1,2 0,-1 1,2-1,0 0,0 0,2-1,-1 1,1-1,1 0,0-1,1 0,0 0,5 4,-11-13,0 0,-1 0,1 0,0-1,0 1,0-1,0 1,1-1,-1 0,0 0,1 0,-1 0,0 0,1 0,-1-1,1 1,-1-1,1 0,-1 0,1 0,0 0,-1 0,1 0,-1-1,1 1,-1-1,1 0,-1 1,0-1,1 0,-1-1,0 1,0 0,1-1,57-69,50-212,-86 212,22-66,-46 136,0 1,0-1,1 1,-1-1,0 1,1-1,-1 1,0 0,1-1,-1 1,0 0,1-1,-1 1,1 0,-1 0,1-1,-1 1,1 0,-1 0,1 0,-1-1,1 1,-1 0,1 0,-1 0,1 0,-1 0,1 0,-1 0,1 0,-1 0,1 1,-1-1,1 0,-1 0,1 0,-1 0,1 1,-1-1,0 0,1 1,-1-1,1 0,-1 1,0-1,1 0,-1 1,0-1,1 0,-1 1,0-1,0 1,1-1,-1 1,0-1,0 1,0-1,0 1,0-1,0 1,0-1,13 34,10 180,10 143,-23-193,-10 146,-1-274,-1 1,-2-1,-1 0,-2-1,-2 0,-1 0,-2 0,-1-1,-1-1,-2-1,-14 20,-51 32,79-82,-1 0,0 0,0-1,0 1,0-1,0 1,-1-1,1 0,0 0,-1 0,1-1,0 1,-1-1,1 0,-1 0,1 0,0-1,-1 1,1-1,0 1,-1-1,1 0,0-1,0 1,-1 0,1-1,1 0,-1 1,0-1,0-1,-2-1,-3-8,-1-1,2 0,0 0,0-1,1 0,1-1,0 1,1-1,1 0,0 0,1 0,1 0,0 0,1 0,0 0,2-1,0 1,0 0,2-2,7-39,2 1,2 0,3 1,3 1,1 1,3 1,12-17,94-103,-107 144</inkml:trace>
  <inkml:trace contextRef="#ctx0" brushRef="#br0" timeOffset="-8499.725">1237 1210,'-11'198,"-18"76,11 28,-8-51,14 58,-2-153,7 0,9 87,0-59,-2 1329,-29-1287,31-29,-2-196,0 1,0 0,0 0,0-1,0 1,1 0,-1 0,1-1,0 1,-1 0,1-1,0 1,0-1,0 1,0-1,0 1,0-1,0 0,0 0,1 1,-1-1,0 0,1 0,-1 0,1 0,0-1,-1 1,1 0,-1-1,1 1,0-1,0 1,-1-1,1 0,0 0,0 0,-1 0,1 0,0 0,0 0,-1-1,1 1,0 0,-1-1,1 0,0 1,-1-1,194-38,33 28,-138-1,1 5,0 4,55 6,-10-1,127-13,-22-6,213 14,-225 5,324-18,170 3,-470 15,401-2,-237 27,-175-27,80-16,239-14,-135 8,165-6,-153 9,26 19,-171 2,381-3,-123-26,-92 0,-99-1,1-1,103-1,200 31,-627 0,-1 1,0 2,1 1,-1 1,-1 3,8 3,-22-4</inkml:trace>
  <inkml:trace contextRef="#ctx0" brushRef="#br0" timeOffset="-7151.338">1209 5190,'34'-59,"151"-171,-61 80,-111 132</inkml:trace>
  <inkml:trace contextRef="#ctx0" brushRef="#br0" timeOffset="-6901.147">2253 4258,'39'-34,"12"-15,2 0,-3 4,-9 9</inkml:trace>
  <inkml:trace contextRef="#ctx0" brushRef="#br0" timeOffset="-6652.977">3128 3581,'19'-24,"12"-13,-1 0</inkml:trace>
  <inkml:trace contextRef="#ctx0" brushRef="#br0" timeOffset="-6484.362">4087 2847,'38'-19,"33"-12,3 1</inkml:trace>
  <inkml:trace contextRef="#ctx0" brushRef="#br0" timeOffset="-6319.2">5103 2509,'34'-15,"20"-4,6-4,-2 2,-7 4,-6 6,-7-1,0 2,-2 3,-1 2,-3 3,-2-4,-1-1,0 1,-6 2</inkml:trace>
  <inkml:trace contextRef="#ctx0" brushRef="#br0" timeOffset="-6140.527">6204 2169,'43'-4,"34"-7,3-2</inkml:trace>
  <inkml:trace contextRef="#ctx0" brushRef="#br0" timeOffset="-5989.622">7333 2114,'38'-5,"33"-2,13 1,-3 1,-6 2,-10 0,-7 7,-9 2,-12 0</inkml:trace>
  <inkml:trace contextRef="#ctx0" brushRef="#br0" timeOffset="-5838.541">8207 2142,'39'4,"26"3,8-1,-4 3,-9 1,-15-1</inkml:trace>
  <inkml:trace contextRef="#ctx0" brushRef="#br0" timeOffset="-5588.924">9195 2311,'0'0</inkml:trace>
  <inkml:trace contextRef="#ctx0" brushRef="#br0" timeOffset="-5117.638">9816 2509,'15'0,"13"4,8 2,3 5,-2 1,-6-3</inkml:trace>
  <inkml:trace contextRef="#ctx0" brushRef="#br0" timeOffset="-4873.039">10438 2791,'38'10,"28"7,6 2,-8-4</inkml:trace>
  <inkml:trace contextRef="#ctx0" brushRef="#br0" timeOffset="-4619.51">11059 3016,'38'19,"27"17,3 1</inkml:trace>
  <inkml:trace contextRef="#ctx0" brushRef="#br0" timeOffset="-4618.51">11679 3355,'39'20,"26"10,8 5,-5-3,-13-7</inkml:trace>
  <inkml:trace contextRef="#ctx0" brushRef="#br0" timeOffset="-4349.84">12215 3863,'98'50,"235"102,-329-151,1 1,-1-1,0 1,1-1,-1 1,0 0,0 1,-1-1,1 1,0 0,-1 0,0 0,1 0,-1 0,-1 1,1-1,0 1,-1 0,0 0,0 0,0 0,0 0,0 0,-1 1,0-1,0 1,0-1,-1 1,1-1,-1 1,0 1,-1 0,1 0,0 0,0 0,1 0,0 0,0 0,0-1,1 1,-1 0,1-1,1 1,-1-1,1 1,0-1,0 0,1 0,-1-1,1 1,0-1,0 0,1 0,4 3,85 48,-74-45</inkml:trace>
  <inkml:trace contextRef="#ctx0" brushRef="#br0" timeOffset="-4154.865">12978 4513,'0'0</inkml:trace>
  <inkml:trace contextRef="#ctx0" brushRef="#br0" timeOffset="-3999.197">13259 4794,'19'15,"7"4</inkml:trace>
  <inkml:trace contextRef="#ctx0" brushRef="#br0" timeOffset="-2766.88">12949 4851,'180'17,"-138"-11,1-1,0-2,0-2,33-4,8 2,395 1,-254-29,1 19,-159 0,0 3,0 3,0 3,26 4,26-1,-92-2,-2 0</inkml:trace>
  <inkml:trace contextRef="#ctx0" brushRef="#br1" timeOffset="3949.618">9111 2085,'1'-2,"-1"0,1 0,-1 0,1 0,-1 0,0 0,0 0,0 0,0 0,0 0,0 0,-1 0,1 0,-1 0,1 0,-1 0,0 0,1 0,-1 0,0 0,-1 1,1-1,0 0,0 1,-1-1,1 1,-1-1,1 1,-1 0,1-1,-1 1,0 0,0 0,0 0,0 1,0-1,0 0,1 1,-2-1,1 1,0 0,0-1,0 1,0 0,0 0,0 0,0 1,0-1,0 1,-8 5,0 0,0 1,0 0,1 1,1 0,-1 1,1-1,1 2,0-1,0 1,0 0,2 0,-1 1,1 0,1 0,0 0,-3 12,6-18,0 1,0-1,0 1,0 0,1-1,0 1,0 0,1-1,0 1,0-1,0 1,0-1,1 1,0-1,0 0,1 0,-1 0,1 0,0 0,0 0,1-1,-1 0,1 1,0-1,0-1,1 1,-1-1,1 1,0-1,3 1,-1 0,0 0,0-1,1 0,-1 0,0-1,1 0,0 0,-1-1,1 0,0 0,0-1,0 0,-1 0,1-1,0 0,0 0,-1-1,1 0,-1 0,1-1,-1 0,1-1,5-4,0-1,0 0,-1 0,-1-2,0 1,0-2,-1 1,0-1,-1-1,-1 0,0 0,0 0,-2-1,1 0,-2-1,0 1,-1-1,0 0,-1 0,0-10,-3 21,0 1,0-1,0 0,-1 1,1-1,-1 1,0-1,0 1,0-1,-1 1,1-1,-1 1,0 0,0 0,0 0,0 0,0 0,-1 1,1-1,-1 1,0-1,0 1,0 0,0 0,0 0,0 0,-1 1,1-1,0 1,-1 0,0 0,1 0,-1 1,1-1,-1 1,0 0,-2 0,-4 0,0 0,0 0,0 1,0 1,0 0,0 0,1 1,-1 0,1 0,-1 1,1 1,0-1,-3 4,-4 2,0 1,1 0,0 2,1-1,1 2,0 0,0 0,2 1,0 1,0 0,-2 6,12-16,1 0,-1-1,1 1,0 0,0 0,0 0,1-1,0 1,0 0,1-1,-1 1,1-1,0 1,1-1,-1 0,1 0,0 0,1 0,-1 0,1-1,0 1,0-1,0 0,0 0,1-1,0 1,0-1,0 0,0-1,0 1,0-1,1 0,-1 0,1 0,0-1,-1 0,1 0,0-1,0 1,-1-1,1 0,0-1,0 0,3 0,2-1,0 0,1-1,-1 0,0 0,0-1,-1-1,1 0,-1 0,0-1,0-1,-1 1,0-1,0-1,-1 0,0 0,0-1,-1 0,0 0,0-1,-1 1,0-1,-1-1,0 1,-1-1,0 0,-1 0,0 0,0-2,-4 10,1 0,-1 0,0 0,0 0,0 0,0 0,-1 0,1 0,-1 1,0-1,1 1,-1-1,0 1,-1 0,1-1,0 1,-1 0,1 1,-1-1,1 0,-1 1,0-1,0 1,0 0,0 0,0 0,0 0,0 1,0-1,0 1,0 0,0 0,0 0,0 0,-1 0,1 1,0-1,0 1,0 0,0 0,0 0,1 0,-1 1,0-1,0 1,1 0,-1 0,-12 4,1 1,0 1,0 0,1 1,0 0,0 1,1 1,-3 4,11-12,0 1,1-1,-1 1,1 0,0 0,0 0,1 0,-1 1,1-1,0 1,0 0,1-1,-1 1,1 0,0 0,0 0,1 0,-1 0,1 0,0 0,1 0,-1 0,1 0,0 0,0 0,1 0,1 3,0-3,0-1,0 0,1 0,-1 0,1 0,0 0,0-1,1 0,-1 0,1 0,-1 0,1-1,0 0,0 0,0 0,0 0,0-1,1 0,-1 0,0 0,1-1,-1 0,0 0,1 0,-1-1,0 1,1-1,-1 0,0-1,0 0,0 1,0-2,0 1,0 0,-1-1,1 0,-1 0,1-1,-1 1,1-2,4-3,1 0,-1-1,0-1,-1 1,0-1,-1-1,0 1,0-1,-1-1,-1 1,0-1,3-11,-7 22,-1 0,1-1,-1 1,0-1,0 1,0-1,1 1,-1-1,-1 1,1-1,0 1,0-1,0 1,-1-1,1 1,-1 0,1-1,-1 1,0 0,1-1,-1 1,0 0,0 0,0-1,0 1,0 0,0 0,0 0,0 0,-1 1,1-1,0 0,-1 0,1 1,0-1,-1 1,1-1,0 1,-1 0,1-1,-1 1,1 0,-1 0,1 0,-1 0,1 0,-1 0,1 1,-73 16,57-9,1 1,0 0,0 2,1 0,0 0,1 2,0 0,1 0,1 1,-8 12,18-24,1-1,0 0,0 0,0 1,0-1,0 0,0 1,0 0,0-1,1 1,-1-1,0 1,1 0,0-1,-1 1,1 0,0-1,0 1,0 0,0 0,0-1,0 1,0 0,1-1,-1 1,1 0,-1-1,1 1,0 0,-1-1,1 1,0-1,0 1,0-1,0 0,0 1,1-1,-1 0,0 0,1 0,-1 0,0 0,1 0,-1 0,1 0,0-1,-1 1,1-1,-1 1,1-1,0 1,0-1,-1 0,1 0,0 0,1 0,8-1,1-1,-1-1,0 0,-1 0,1-1,-1 0,1-1,-1-1,0 1,-1-1,0-1,0 0,0 0,4-5,-9 8,0 0,0 0,0-1,-1 1,0-1,0 1,0-1,-1 0,1 0,-1 0,0 0,-1-1,2-5,-3 10,1-1,-1 0,0 0,0 0,0 0,0 0,-1 0,1 1,0-1,-1 0,1 0,-1 0,0 1,0-1,1 0,-1 1,0-1,0 0,-1 1,1-1,0 1,0 0,-1-1,1 1,-1 0,1 0,-1 0,1 0,-1 0,0 0,0 1,1-1,-1 0,0 1,0-1,0 1,0 0,1 0,-1 0,0 0,-2 0,-3 0,0 0,-1 0,1 1,0 0,0 1,-1 0,1 0,0 0,1 1,-1 0,0 0,1 1,0 0,0 0,0 0,0 1,0 0,1 0,0 0,0 1,1 0,-1 0,1 0,1 0,-1 1,1-1,-3 8,-1 8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03.62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7849 846,'-15'-5,"-4"-1</inkml:trace>
  <inkml:trace contextRef="#ctx0" brushRef="#br0" timeOffset="254.632">6918 902</inkml:trace>
  <inkml:trace contextRef="#ctx0" brushRef="#br0" timeOffset="506.311">6156 902,'0'0</inkml:trace>
  <inkml:trace contextRef="#ctx0" brushRef="#br0" timeOffset="663.933">5055 902,'-34'0,"-15"0,-5 0,7 0</inkml:trace>
  <inkml:trace contextRef="#ctx0" brushRef="#br0" timeOffset="664.933">4434 959,'0'0</inkml:trace>
  <inkml:trace contextRef="#ctx0" brushRef="#br0" timeOffset="845.545">4434 959,'-28'-5,"-20"-1,-7 0,7 1</inkml:trace>
  <inkml:trace contextRef="#ctx0" brushRef="#br0" timeOffset="1014.671">3615 902,'0'0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4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0,'19'10,"11"7,6 2,1-3,-6-5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6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0,'24'5,"13"6,5 2,-5 3,-14-2,-10-2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1.7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0 205,'1'-2,"0"1,0-1,0 1,0 0,0-1,1 1,-1 0,0 0,1 0,-1 0,1 0,-1 1,1-1,-1 0,1 1,0-1,-1 1,1-1,0 1,0 0,-1 0,1-1,0 1,-1 0,1 1,0-1,0 0,-1 1,1-1,0 0,-1 1,1 0,0 0,2 0,149 30,-23-8,-117-20,8 0,-1 2,1 0,-1 1,0 1,0 1,-1 1,0 0,0 2,-1 0,5 5,0 0,0-2,1 0,0-2,1 0,1-2,0-1,0-1,1-1,0-1,2-1,52 14,162 38,20 11,-93-16,0 10,74 10,-26-9,6-7,-208-59,-41-16,-225-183,243 194,1 0,-1-1,1 1,1-1,-1-1,1 1,1-1,0 0,0 0,-1-8,5 17,0-1,0 1,0 0,0 0,-1 0,1 0,0 0,-1-1,1 1,-1 0,1 0,-1 0,1 0,-1 0,0 0,1 0,-1 0,0 1,0-1,0 0,0 0,0 1,0-1,0 0,0 1,0-1,0 1,0-1,0 1,0 0,0-1,-1 1,1 0,0 0,0 0,0 0,0 0,-1 0,1 0,0 0,0 1,0-1,0 0,-1 1,1-1,0 1,0-1,0 1,0-1,0 1,0 0,0-1,0 1,1 0,-1 0,0 0,-11 14,0 0,1 1,1 0,1 1,0 0,2 0,-4 10,-27 54,15-47,-1 0,-2-2,-2 0,0-2,-5 1,33-31,-148 126,131-102,37-23,329-187,-271 156,1 4,1 4,1 3,53-4,78-1,-212 24,1 0,0-1,0 1,0-1,0 1,0 0,0 0,0-1,0 1,1 0,-1 0,0 0,0 0,0 0,0 0,0 0,0 0,0 1,1-1,-1 0,0 1,0-1,0 1,0-1,0 1,0-1,-1 1,1 0,0-1,0 1,0 0,0 0,-1 0,1-1,0 2,-8 7</inkml:trace>
  <inkml:trace contextRef="#ctx0" brushRef="#br0" timeOffset="1450.982">2032 712,'-13'-10,"0"0,-1 1,0 1,0 0,-1 1,0 0,0 1,-1 1,1 1,-1 0,-10-1,-32-10,-94-34,92 29,-1 2,0 2,-40-3,-125-14,57 4,-56-45,109 36,-50 10,-42-48,38 15,128 46,26 14</inkml:trace>
  <inkml:trace contextRef="#ctx0" brushRef="#br0" timeOffset="6286.539">423 64,'15'0,"9"-5,5-2,3 1,1 1,-1 2,-1 0,-1 2,0 1,-1 0,-1 0,-4 5,-3 2,1-1,1-1,-3-1</inkml:trace>
  <inkml:trace contextRef="#ctx0" brushRef="#br0" timeOffset="6537.327">1580 64,'38'-5,"18"-2,4 1,-3 1,-12 2</inkml:trace>
  <inkml:trace contextRef="#ctx0" brushRef="#br0" timeOffset="6764.575">2342 92,'0'0</inkml:trace>
  <inkml:trace contextRef="#ctx0" brushRef="#br0" timeOffset="7022.355">3133 35,'48'-10,"35"-2,3-1</inkml:trace>
  <inkml:trace contextRef="#ctx0" brushRef="#br0" timeOffset="8265.826">3414 1079,'10'5,"8"6,5 2,4-2,-2 2,-2-1,1-2,-4 1,0-1,1-2,-4-2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2.2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668 19,'-11'18,"-1"-1,0 0,-2-1,0 0,0-1,-12 8,6-3,6-8,0 0,-1 0,-1-1,0-1,0-1,-1 0,0-1,0-1,-1-1,-8 2,4 0,1-1,-1 0,-1-2,1-1,-1 0,1-2,-1-1,0 0,0-2,0-1,-10-2,30 3,-1 1,0-1,0 0,0 0,1-1,-1 1,1-1,-1 0,1 0,-1 0,1 0,0-1,0 1,0-1,1 0,-1 0,0 0,1 0,0 0,0 0,0-1,0 1,0-1,1 0,0 1,0-1,0 0,0 0,0 1,1-1,-1 0,1 0,0 0,0 0,1 0,-1 0,1 0,0 0,0 1,0-1,1 0,-1 1,1-2,6-9,1 0,0 1,1 0,0 0,1 1,1 0,0 1,0 0,1 1,0 1,1 0,10-5,-20 12,0 0,-1 1,1 0,0 0,0 0,0 0,0 1,0-1,0 1,0 0,0 0,0 0,0 1,-1-1,1 1,0 0,0 0,0 1,-1-1,1 1,0 0,-1-1,1 2,-1-1,0 0,0 1,0 0,75 89,-52-57,35 36,-42-52,-2 0,0 2,-1 0,-1 0,9 21,-15-22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2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1 217,'33'9,"21"9,6 1,-7-3</inkml:trace>
  <inkml:trace contextRef="#ctx0" brushRef="#br0" timeOffset="2850.341">734 19,'10'-9,"3"1,-1 7,-7 3,-5 7,-1 7,-7-1,-1 4,-4 2,-4 2,-5 3,-3-3,3-1,0-5,3 1,2-4,2 2,4-3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9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0 115,'50'-12,"1"1,0 3,0 2,1 2,0 2,-1 3,21 4,-39-1,-1-1,1-1,0-2,-1-1,1-2,20-4,7-3,1 4,1 1,-1 4,37 4,11-1,60-2,-145 0</inkml:trace>
  <inkml:trace contextRef="#ctx0" brushRef="#br0" timeOffset="235.683">1636 59,'89'-20,"1"5,0 3,1 4,0 4,4 5,41 25,87 7,3-34,-202 1</inkml:trace>
  <inkml:trace contextRef="#ctx0" brushRef="#br0" timeOffset="3639.141">1101 115,'0'0,"0"5,0 6,5 2,1 2,0 5,-1 3,3-2,1-1,-2-2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7:55.84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2631 267,'-481'0,"311"27,2-15,-58 7,28 8,1-17,138 0,-1-4,0-2,1-2,-29-5,-10 2,-99-27,-283 27,390-9,133 26,-16-8</inkml:trace>
  <inkml:trace contextRef="#ctx0" brushRef="#br0" timeOffset="1062.255">2576 238,'-9'-2,"0"-1,0 0,0 0,0-1,1 0,0 0,0-1,0 0,0 0,1-1,0 0,0-1,1 1,-1-1,-1-4,-1 2,-103-135,112 145,0 0,0-1,0 1,0 0,0 0,0-1,-1 1,1 0,0 0,0 0,0-1,-1 1,1 0,0-1,-1 1,1 0,-1-1,1 1,-1 0,1-1,-1 1,1-1,-1 1,0-1,1 1,-1-1,0 0,1 1,-1-1,0 0,0 1,1-1,-1 0,0 0,0 0,1 0,-1 1,0-1,0 0,0 0,1-1,-1 1,0 0,0 0,1 0,-1 0,0-1,0 1,1 0,-1-1,0 1,1-1,-1 1,0-1,1 1,-1-1,1 1,-1-1,1 1,-1-1,1 0,-1 1,1-1,0 0,-1 1,1-1,0 0,-1 0,-16 124,-5 56,21-174,-5 33,-1 0,-2-1,-1 0,-2-1,-2 0,-17 32,234-325,-61 119,-62 76,-70 62,-3 5</inkml:trace>
  <inkml:trace contextRef="#ctx0" brushRef="#br0" timeOffset="7665.936">2801 267,'0'-1,"0"1,1 0,-1 0,1-1,-1 1,1 0,-1 0,1 0,-1 0,1-1,-1 1,1 0,-1 0,1 0,-1 0,1 0,-1 0,0 0,1 0,-1 1,1-1,-1 0,1 0,-1 0,1 0,-1 1,1-1,-1 0,0 0,1 1,-1-1,1 0,-1 1,0-1,1 1,-1-1,0 0,0 1,1-1,-1 1,0-1,0 0,0 1,1-1,-1 1,0-1,0 1,0-1,0 1,0-1,0 1,0-1,0 1,0-1,0 1,0-1,0 1,-1-1,1 1,5 20,-1 0,0 1,-2-1,-1 1,0-1,-2 1,-1 7,0 22,1 271,-2-151,6-3,-3-168,1 1,-1 0,1 0,-1-1,0 1,0 0,1 0,-1 0,0 0,0 0,0 0,0-1,0 1,0 0,0 0,0 0,0 0,0 0,-1 0,1-1,0 1,-1 0,1 0,0 0,-1-1,1 1,-1 0,0 0,1-1,-1 1,1 0,-1-1,0 1,1-1,-1 1,0-1,0 1,0-1,1 0,-1 1,0-1,0 0,0 1,0-1,1 0,-1 0,0 0,0 0,0 0,0 0,0 0,0 0,0 0,1-1,-1 1,0 0,0 0,0-1,0 1,1-1,-1 1,0-1,0 1,1-1,-1 1,0-1,0 0,-9-13</inkml:trace>
  <inkml:trace contextRef="#ctx0" brushRef="#br0" timeOffset="12171.007">2914 1028,'-53'-54,"-48"-139,62 106,38 87,1-1,-1 1,0-1,1 0,-1 0,1 1,-1-1,1 0,-1 0,1 1,0-1,-1 0,1 0,0 0,0 0,0 0,-1 1,1-1,0 0,0 0,0 0,1 0,-1 0,0 0,0 0,0 1,1-1,-1 0,0 0,1 0,-1 0,0 1,1-1,-1 0,1 0,0 1,-1-1,1 0,0 1,-1-1,1 1,0-1,-1 1,1-1,0 1,0 0,0-1,0 1,-1 0,1-1,0 1,0 0,0 0,0 0,0 0,0 0,0 0,54 9,-51-8,201 23,-64-1,-140-23,50 11,-50-11,0 1,0-1,0 1,0-1,0 1,-1 0,1-1,0 1,-1 0,1-1,0 1,-1 0,1 0,-1 0,1 0,-1 0,0-1,1 1,-1 0,0 0,1 0,-1 0,0 0,0 0,0 0,0 0,0 0,0 0,0 0,0 0,-1 0,1 0,0 0,0 0,-1 0,1 0,-1 0,1-1,-1 1,1 0,-1 0,0 0,1-1,-1 1,0 0,1-1,-1 1,0-1,0 1,0 0,-36 39,-3-1,-1-2,-32 23,-69 62,141-122,1 1,-1-1,1 0,0 0,-1 0,1 1,-1-1,1 0,0 0,-1 1,1-1,0 0,-1 1,1-1,0 0,0 1,-1-1,1 1,0-1,0 0,0 1,0-1,-1 1,1-1,0 1,0-1,0 0,0 1,0-1,0 1,0-1,0 1,0-1,0 1,1-1,-1 0,0 1,0-1,0 1,0-1,1 0,-1 1,0-1,0 1,1-1,-1 0,0 1,1-1,-1 0,0 0,1 1,-1-1,0 0,1 0,-1 1,1-1,-1 0,0 0,1 0,-1 0,1 0,-1 0,1 0,-1 0,1 0,-1 0,1 0,12 2</inkml:trace>
  <inkml:trace contextRef="#ctx0" brushRef="#br0" timeOffset="16766.972">3648 464,'-1'-1,"1"-1,0 1,0 0,0 0,0-1,0 1,0 0,0-1,0 1,0 0,1 0,-1-1,0 1,1 0,-1 0,1-1,0 1,-1 0,1 0,0 0,0 0,-1 0,1 0,0 0,0 0,0 1,0-1,0 0,1 0,-1 1,0-1,0 1,0-1,0 1,1-1,-1 1,0 0,1 0,-1-1,0 1,0 0,1 0,-1 0,0 1,1-1,-1 0,0 0,1 1,-1-1,0 1,0-1,0 1,0-1,1 1,-1 0,0-1,0 1,0 0,0 0,0 0,-1 0,1 0,0 0,0 1,50 140,-39-92,30 122,-14-15,-12-195,98-369,-106 381,-6 19,0 0,0-1,0 1,1 1,0-1,0 0,1 1,0-1,0 1,0 0,1 0,0 1,1-1,8 1,-1 4</inkml:trace>
  <inkml:trace contextRef="#ctx0" brushRef="#br0" timeOffset="17500.288">4128 747,'0'214,"8"-176,-8-37,0-1,0 1,0-1,0 1,1 0,-1-1,0 1,1-1,-1 0,0 1,1-1,-1 1,0-1,1 1,-1-1,1 0,-1 1,1-1,-1 0,1 0,-1 1,1-1,-1 0,1 0,-1 0,1 1,0-1,-1 0,1 0,-1 0,1 0,0 0,-1 0,1 0,-1-1,1 1,-1 0,1 0,-1 0,1 0,-1-1,1 1,-1 0,1-1,-1 1,1 0,-1-1,1 1,-1 0,1-1,-1 1,0-1,1 1,-1-1,0 1,0-1,1 1,-1-1,0 1,0-1,0 0,44-68,-40 60,0 0,1-1,1 2,-1-1,1 1,1 0,-1 0,1 0,1 1,-1 0,1 1,1 0,2-2,-10 8,0-1,1 0,-1 1,0-1,1 1,-1-1,1 1,-1-1,1 1,-1 0,1 0,-1 0,1 0,-1 0,1 0,-1 0,1 0,-1 1,1-1,-1 1,1-1,-1 1,0-1,1 1,-1 0,0 0,1 0,-1 0,0-1,0 2,0-1,0 0,0 0,0 0,0 0,0 1,-1-1,1 0,0 1,-1-1,1 1,-1-1,1 0,-1 1,0-1,0 1,1-1,-1 1,5 81,-5-76,-4 28,-1-1,-2 0,-1 0,-2-1,-1 0,-2-1,-12 23,22-44,-1-1,0 0,-1 0,0 0,-1 0,0-1,0 0,-1 0,0 0,-1-1,0 0,0-1,0 0,-1 0,0-1,-1 0,1 0,-1-1,-2 0,10-4,1-1,0 1,-1-1,1 1,-1-1,1 0,-1 0,1 1,-1-1,1 0,0 0,-1-1,1 1,-1 0,1 0,-1-1,1 1,0-1,-1 1,1-1,0 0,-1 1,1-1,0 0,0 0,0 0,0 0,0 0,0 0,0 0,0 0,0 0,0-1,1 1,-1 0,0-1,1 1,-1 0,1-1,-1 1,1 0,0-1,0 1,0-1,0-1,11-67,-5 53,1 0,1 1,0 0,1 0,1 1,1 0,0 1,0 0,2 0,0 2,0 0,1 0,15-9,43-3,-50 22</inkml:trace>
  <inkml:trace contextRef="#ctx0" brushRef="#br0" timeOffset="33613.058">2490 210,'-284'1,"78"25,-322-25,331 27,-282-27,429 0,-115-14,151 11,0 0,0 1,0 0,-1 1,1 0,0 2,0-1,0 2,-11 3,-2-1,-1 4,29-9,-1 0,0 0,1 0,-1 0,0 0,1 0,-1 0,0 0,0 1,1-1,-1 0,0 0,1 0,-1 0,0 0,0 1,1-1,-1 0,0 0,0 1,1-1,-1 0,0 0,0 1,0-1,1 0,-1 0,0 1,0-1,0 0,0 1,0-1,0 0,0 1,0-1,0 0,0 1,0-1,0 0,0 1,0-1,0 0,0 1,0-1,0 0,0 1,0-1,0 0,-1 0,1 1,0-1,0 0,0 0,-1 1,1-1,0 0,0 0,-1 1,1-1,0 0,0 0,167 12,-70 0,0-4,57-5,423-4,-260-28,-65 18,-24-7,-145 2,-59 11</inkml:trace>
  <inkml:trace contextRef="#ctx0" brushRef="#br0" timeOffset="36810.811">2857 238,'2'-4,"-1"0,1 0,-1-1,-1 1,1 0,0-1,-1 1,0 0,0-1,0 1,-1 0,1-1,-1 1,0 0,0 0,-1 0,1 0,-1-1,1 5,0 0,0 1,0-1,0 0,0 0,0 1,0-1,0 1,1-1,-1 1,0-1,0 1,0 0,1-1,-1 1,0 0,1 0,-1 0,1-1,-1 1,1 0,-1 0,1 0,-1 0,1 0,0 0,0 0,-1 0,1 0,0 0,0 0,0 0,0 0,0 0,-4 28,0 0,2-1,1 1,1 0,4 25,24 117,-14-78,-10-77,-1-1,0 1,-1 0,-1 0,-1 0,0-1,-1 1,0 0,-1 0,-2 4,-11 38,10-100,6-31,-12-168,-7-45,2 210,4 116,24 134,23 30,-12 22,-6-98,-18-487,-27 162,26 157,-14-78,5 156,12 170,27-11,-28 57,16-197,-24-71,0 0,-1 0,-1 1,0 0,-1 1,0 0,-1 1,0 0,0 1,-1 0,-1 1,0 1,0 0,0 1,-1 0,0 1,-1 1,1 0,-1 2,-6-2,-41-11,93-8,173-41,-60 41,-125 20,0 0,1 0,-1 2,1 0,-1 2,1 0,0 0,-1 2,6 1,-23-2,0-1,0 0,-1 0,1 0,0 0,0 1,-1-1,1 0,0 1,-1-1,1 0,0 1,-1-1,1 1,0-1,-1 1,1-1,-1 1,1 0,-1-1,1 1,-1 0,0-1,1 1,-1 0,0-1,0 1,1 0,-1 0,0-1,0 1,0 0,0 0,0 0,0-1,0 1,0 0,0 0,0-1,0 1,-1 0,1 0,0-1,-1 1,1 0,0-1,-1 1,1 0,-1-1,1 1,-1 0,1-1,-1 1,-31 29,-1-4,-91 87,8 42,116-148,4-11</inkml:trace>
  <inkml:trace contextRef="#ctx0" brushRef="#br0" timeOffset="39959.043">2688 154,'71'0,"-370"30,252-31,24 0,-1 1,0 1,1 1,0 1,-1 1,-11 4,35-8,1 0,0 1,-1-1,1 0,-1 1,1-1,0 1,-1-1,1 1,-1-1,1 1,-1-1,1 1,-1-1,1 1,-1 0,0-1,1 1,-1-1,0 1,0 0,1 0,-1-1,0 1,0 0,0-1,0 1,0 0,0 0,0-1,0 1,0 0,0-1,0 1,-1 0,1 0,0-1,0 1,-1 0,1-1,0 1,-1-1,1 1,-1 0,1-1,-1 1,1-1,-1 1,1-1,-1 0,1 1,-1-1,0 1,1-1,-1 0,0 1,1-1,-1 0,0 0,0 0,30 5,0-1,0-2,0-1,1-2,13-1,26-1,5 3,-231 11,-74 44,79-17,62-29,90-9,0 0,1 0,-1 0,0-1,0 1,0 0,0 0,1-1,-1 1,0 0,0 0,0-1,0 1,0 0,0-1,0 1,0 0,0 0,0-1,0 1,0 0,0-1,0 1,0 0,0 0,0-1,0 1,0 0,0 0,-1-1,1 1,0 0,0 0,0-1,0 1,0 0,-1 0,1 0,0-1,0 1,-1 0,1 0,0 0,0 0,-1-1,1 1,0 0,0 0,-1 0,1 0,0 0,0 0,-1 0,1 0,0 0,-1 0,1 0,0 0,0 0,-1 0,1 0,23-10,176-9,28 1,-29-9,-68 26,-110-10,-37 10,-214 110,-13 6,103-43,140-72,0 1,1-1,-1 0,0 1,0-1,1 0,-1 1,0-1,0 0,0 0,1 0,-1 0,0 0,0 0,0 0,1 0,-1 0,0 0,0-1,0 1,1 0,-1 0,0-1,0 1,1 0,-1-1,0 1,1-1,-1 1,0-1,1 0,-1 1,1-1,-1 1,1-1,-1 0,1 1,-1-1,1 0,0 0,-1 1,1-1,0 0,0 0,0 0,-1 1,1-1,0 0,0 0,0 0,-1-51,1 42,31-167,-2 37,12 9,-37 129,-1-1,1 1,0 0,0 0,1 0,-1 0,0 1,1-1,-1 1,0 0,1 1,-1-1,1 1,-1 0,1 0,0 0,-1 1,1-1,-1 1,0 0,1 1,-1-1,0 1,1-1,-1 1,0 1,0-1,-1 1,1-1,3 4,15 4,18 4,1-1,0-2,1-2,0-2,20 0,125 31,-152-15,-30-13</inkml:trace>
  <inkml:trace contextRef="#ctx0" brushRef="#br0" timeOffset="40932.15">2547 238,'-337'48,"115"-11,73-5,149-33,0 1,-1 0,1 0,-1-1,1 1,-1 0,1 0,-1 0,1 0,-1 0,1-1,-1 1,1 0,-1 0,1 0,-1 0,1 1,-1-1,1 0,-1 0,1 0,-1 0,1 0,0 1,-1-1,1 0,-1 0,1 1,-1-1,1 0,0 1,-1-1,1 0,0 1,-1-1,1 1,0-1,0 0,-1 1,1-1,0 1,0-1,0 1,-1-1,1 1,0-1,0 1,0-1,0 1,0-1,0 1,0-1,0 1,0-1,1 1,-1-1,0 1,0-1,0 1,0-1,1 1,-1-1,0 0,0 1,1-1,-1 1,0-1,1 0,35 8,5-7,-1-1,0-2,-1-2,37-9,82 1,-602 13,383-12,91-4,445-82,-354 73,-122 24,0 0,1 0,-1 0,1 0,-1 0,1 0,-1 0,1 0,-1 0,1 0,-1-1,1 1,-1 0,1 0,-1-1,1 1,-1 0,1-1,-1 1,1 0,0-1,-1 1,1-1,0 1,-1 0,1-1,0 1,0-1,-1 1,1-1,0 1,0-1,0 1,0-1,-1 1,1-1,0 0,0 1,0-1,0 1,0-1,0 1,1-1,-1 1,0-1,0 1,0-1,0 1,1-1,-1 1,0-1,0 1,1-1,-1 1,0-1,1 1,-1 0,1-1,-1 1,0 0,1-1,-1 1,1 0,-1 0,1-1,-1 1,1 0,-46-15,19 11,-1 2,1 1,-1 1,1 1,0 2,-21 4,-40 2,-165 24,224-24,29-9,-1-1,0 1,1 0,-1 0,0 0,1 0,-1 1,0-1,1 0,-1 0,0 0,0 0,1 0,-1 0,0 0,1 1,-1-1,0 0,0 0,1 0,-1 1,0-1,0 0,1 0,-1 0,0 1,0-1,0 0,0 1,1-1,-1 0,0 1,0-1,0 0,0 0,0 1,0-1,0 0,0 1,0-1,0 0,0 1,0-1,0 0,0 1,0-1,0 0,0 1,0-1,-1 0,1 1,0-1,0 0,0 0,0 1,-1-1,1 0,0 0,-1 1,195 5,-169-7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8:37.85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45,'1'0,"0"-1,0 0,0 1,0-1,1 1,-1-1,0 1,0-1,0 1,1 0,-1 0,0 0,0 0,1 0,-1 0,0 0,0 0,1 0,-1 0,0 1,0-1,1 0,-1 1,0-1,0 1,0 0,0-1,0 1,0 0,0 0,0-1,0 1,0 0,0 0,-1 0,1 0,0 0,-1 0,1 0,0 1,26 46,29 232,-51-244,2 13,-4-21,0 0,3-1,0 1,1-1,10 22,-17-49,0 1,1 0,-1-1,0 1,0-1,1 1,-1 0,0-1,1 1,-1-1,0 1,1-1,-1 1,1-1,-1 0,1 1,-1-1,1 1,-1-1,1 0,-1 1,1-1,0 0,-1 0,1 0,-1 1,1-1,0 0,-1 0,1 0,0 0,-1 0,1 0,-1 0,1 0,0 0,-1 0,1-1,0 1,-1 0,1 0,-1-1,1 1,-1 0,1-1,0 1,-1 0,0-1,1 1,-1-1,1 1,-1-1,1 1,-1-1,0 1,1-1,-1 1,0-1,1 0,21-39,-20 38,80-194,72-114,-102 205,-44 100</inkml:trace>
  <inkml:trace contextRef="#ctx0" brushRef="#br0" timeOffset="567.019">847 328,'-5'5,"-1"6,-5 6,-5 5,0 4,-2 2,2 1,-1 0,-2 1,1-1,0 0,3-1,-2-4,4-2,2 0,5-8,-3-7,1-4</inkml:trace>
  <inkml:trace contextRef="#ctx0" brushRef="#br0" timeOffset="825.747">565 385,'15'19,"13"21,8 8,-3 1,-2-8,-1-6,-2-5,0-6,-5-4,-1-4,-5-1,-1-2,3-4,-3-3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7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86,'-398'365,"156"-136,118-103,119-122,4-5</inkml:trace>
  <inkml:trace contextRef="#ctx0" brushRef="#br0" timeOffset="285.729">150 1,'96'159,"-55"-96,3-2,3-2,2-2,2-2,3-3,21 14,-42-39,-1 1,-2 1,-1 1,-1 2,20 30,-36-44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9.169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108 561,'-18'35,"2"1,1 1,2 1,1 0,2 0,2 1,-1 18,7-44,0 1,1-1,0 1,1-1,0 1,2 0,-1-1,2 0,-1 1,2-1,0 0,0 0,2-1,-1 1,1-1,1 0,0-1,1 0,0 0,5 4,-11-13,0 0,-1 0,1 0,0-1,0 1,0-1,0 1,1-1,-1 0,0 0,1 0,-1 0,0 0,1 0,-1-1,1 1,-1-1,1 0,-1 0,1 0,0 0,-1 0,1 0,-1-1,1 1,-1-1,1 0,-1 1,0-1,1 0,-1-1,0 1,0 0,1-1,57-69,50-212,-86 212,22-66,-46 136,0 1,0-1,1 1,-1-1,0 1,1-1,-1 1,0 0,1-1,-1 1,0 0,1-1,-1 1,1 0,-1 0,1-1,-1 1,1 0,-1 0,1 0,-1-1,1 1,-1 0,1 0,-1 0,1 0,-1 0,1 0,-1 0,1 0,-1 0,1 1,-1-1,1 0,-1 0,1 0,-1 0,1 1,-1-1,0 0,1 1,-1-1,1 0,-1 1,0-1,1 0,-1 1,0-1,1 0,-1 1,0-1,0 1,1-1,-1 1,0-1,0 1,0-1,0 1,0-1,0 1,0-1,13 34,10 180,10 143,-23-193,-10 146,-1-274,-1 1,-2-1,-1 0,-2-1,-2 0,-1 0,-2 0,-1-1,-1-1,-2-1,-14 20,-51 32,79-82,-1 0,0 0,0-1,0 1,0-1,0 1,-1-1,1 0,0 0,-1 0,1-1,0 1,-1-1,1 0,-1 0,1 0,0-1,-1 1,1-1,0 1,-1-1,1 0,0-1,0 1,-1 0,1-1,1 0,-1 1,0-1,0-1,-2-1,-3-8,-1-1,2 0,0 0,0-1,1 0,1-1,0 1,1-1,1 0,0 0,1 0,1 0,0 0,1 0,0 0,2-1,0 1,0 0,2-2,7-39,2 1,2 0,3 1,3 1,1 1,3 1,12-17,94-103,-107 144</inkml:trace>
  <inkml:trace contextRef="#ctx0" brushRef="#br0" timeOffset="-8499.725">1237 1210,'-11'198,"-18"76,11 28,-8-51,14 58,-2-153,7 0,9 87,0-59,-2 1329,-29-1287,31-29,-2-196,0 1,0 0,0 0,0-1,0 1,1 0,-1 0,1-1,0 1,-1 0,1-1,0 1,0-1,0 1,0-1,0 1,0-1,0 0,0 0,1 1,-1-1,0 0,1 0,-1 0,1 0,0-1,-1 1,1 0,-1-1,1 1,0-1,0 1,-1-1,1 0,0 0,0 0,-1 0,1 0,0 0,0 0,-1-1,1 1,0 0,-1-1,1 0,0 1,-1-1,194-38,33 28,-138-1,1 5,0 4,55 6,-10-1,127-13,-22-6,213 14,-225 5,324-18,170 3,-470 15,401-2,-237 27,-175-27,80-16,239-14,-135 8,165-6,-153 9,26 19,-171 2,381-3,-123-26,-92 0,-99-1,1-1,103-1,200 31,-627 0,-1 1,0 2,1 1,-1 1,-1 3,8 3,-22-4</inkml:trace>
  <inkml:trace contextRef="#ctx0" brushRef="#br0" timeOffset="-7151.338">1209 5190,'34'-59,"151"-171,-61 80,-111 132</inkml:trace>
  <inkml:trace contextRef="#ctx0" brushRef="#br0" timeOffset="-6901.147">2253 4258,'39'-34,"12"-15,2 0,-3 4,-9 9</inkml:trace>
  <inkml:trace contextRef="#ctx0" brushRef="#br0" timeOffset="-6652.977">3128 3581,'19'-24,"12"-13,-1 0</inkml:trace>
  <inkml:trace contextRef="#ctx0" brushRef="#br0" timeOffset="-6484.362">4087 2847,'38'-19,"33"-12,3 1</inkml:trace>
  <inkml:trace contextRef="#ctx0" brushRef="#br0" timeOffset="-6319.2">5103 2509,'34'-15,"20"-4,6-4,-2 2,-7 4,-6 6,-7-1,0 2,-2 3,-1 2,-3 3,-2-4,-1-1,0 1,-6 2</inkml:trace>
  <inkml:trace contextRef="#ctx0" brushRef="#br0" timeOffset="-6140.527">6204 2169,'43'-4,"34"-7,3-2</inkml:trace>
  <inkml:trace contextRef="#ctx0" brushRef="#br0" timeOffset="-5989.622">7333 2114,'38'-5,"33"-2,13 1,-3 1,-6 2,-10 0,-7 7,-9 2,-12 0</inkml:trace>
  <inkml:trace contextRef="#ctx0" brushRef="#br0" timeOffset="-5838.541">8207 2142,'39'4,"26"3,8-1,-4 3,-9 1,-15-1</inkml:trace>
  <inkml:trace contextRef="#ctx0" brushRef="#br0" timeOffset="-5588.924">9195 2311,'0'0</inkml:trace>
  <inkml:trace contextRef="#ctx0" brushRef="#br0" timeOffset="-5117.638">9816 2509,'15'0,"13"4,8 2,3 5,-2 1,-6-3</inkml:trace>
  <inkml:trace contextRef="#ctx0" brushRef="#br0" timeOffset="-4873.039">10438 2791,'38'10,"28"7,6 2,-8-4</inkml:trace>
  <inkml:trace contextRef="#ctx0" brushRef="#br0" timeOffset="-4619.51">11059 3016,'38'19,"27"17,3 1</inkml:trace>
  <inkml:trace contextRef="#ctx0" brushRef="#br0" timeOffset="-4618.51">11679 3355,'39'20,"26"10,8 5,-5-3,-13-7</inkml:trace>
  <inkml:trace contextRef="#ctx0" brushRef="#br0" timeOffset="-4349.84">12215 3863,'98'50,"235"102,-329-151,1 1,-1-1,0 1,1-1,-1 1,0 0,0 1,-1-1,1 1,0 0,-1 0,0 0,1 0,-1 0,-1 1,1-1,0 1,-1 0,0 0,0 0,0 0,0 0,0 0,-1 1,0-1,0 1,0-1,-1 1,1-1,-1 1,0 1,-1 0,1 0,0 0,0 0,1 0,0 0,0 0,0-1,1 1,-1 0,1-1,1 1,-1-1,1 1,0-1,0 0,1 0,-1-1,1 1,0-1,0 0,1 0,4 3,85 48,-74-45</inkml:trace>
  <inkml:trace contextRef="#ctx0" brushRef="#br0" timeOffset="-4154.865">12978 4513,'0'0</inkml:trace>
  <inkml:trace contextRef="#ctx0" brushRef="#br0" timeOffset="-3999.197">13259 4794,'19'15,"7"4</inkml:trace>
  <inkml:trace contextRef="#ctx0" brushRef="#br0" timeOffset="-2766.88">12949 4851,'180'17,"-138"-11,1-1,0-2,0-2,33-4,8 2,395 1,-254-29,1 19,-159 0,0 3,0 3,0 3,26 4,26-1,-92-2,-2 0</inkml:trace>
  <inkml:trace contextRef="#ctx0" brushRef="#br1" timeOffset="3949.618">9111 2085,'1'-2,"-1"0,1 0,-1 0,1 0,-1 0,0 0,0 0,0 0,0 0,0 0,0 0,-1 0,1 0,-1 0,1 0,-1 0,0 0,1 0,-1 0,0 0,-1 1,1-1,0 0,0 1,-1-1,1 1,-1-1,1 1,-1 0,1-1,-1 1,0 0,0 0,0 0,0 1,0-1,0 0,1 1,-2-1,1 1,0 0,0-1,0 1,0 0,0 0,0 0,0 1,0-1,0 1,-8 5,0 0,0 1,0 0,1 1,1 0,-1 1,1-1,1 2,0-1,0 1,0 0,2 0,-1 1,1 0,1 0,0 0,-3 12,6-18,0 1,0-1,0 1,0 0,1-1,0 1,0 0,1-1,0 1,0-1,0 1,0-1,1 1,0-1,0 0,1 0,-1 0,1 0,0 0,0 0,1-1,-1 0,1 1,0-1,0-1,1 1,-1-1,1 1,0-1,3 1,-1 0,0 0,0-1,1 0,-1 0,0-1,1 0,0 0,-1-1,1 0,0 0,0-1,0 0,-1 0,1-1,0 0,0 0,-1-1,1 0,-1 0,1-1,-1 0,1-1,5-4,0-1,0 0,-1 0,-1-2,0 1,0-2,-1 1,0-1,-1-1,-1 0,0 0,0 0,-2-1,1 0,-2-1,0 1,-1-1,0 0,-1 0,0-10,-3 21,0 1,0-1,0 0,-1 1,1-1,-1 1,0-1,0 1,0-1,-1 1,1-1,-1 1,0 0,0 0,0 0,0 0,0 0,-1 1,1-1,-1 1,0-1,0 1,0 0,0 0,0 0,0 0,-1 1,1-1,0 1,-1 0,0 0,1 0,-1 1,1-1,-1 1,0 0,-2 0,-4 0,0 0,0 0,0 1,0 1,0 0,0 0,1 1,-1 0,1 0,-1 1,1 1,0-1,-3 4,-4 2,0 1,1 0,0 2,1-1,1 2,0 0,0 0,2 1,0 1,0 0,-2 6,12-16,1 0,-1-1,1 1,0 0,0 0,0 0,1-1,0 1,0 0,1-1,-1 1,1-1,0 1,1-1,-1 0,1 0,0 0,1 0,-1 0,1-1,0 1,0-1,0 0,0 0,1-1,0 1,0-1,0 0,0-1,0 1,0-1,1 0,-1 0,1 0,0-1,-1 0,1 0,0-1,0 1,-1-1,1 0,0-1,0 0,3 0,2-1,0 0,1-1,-1 0,0 0,0-1,-1-1,1 0,-1 0,0-1,0-1,-1 1,0-1,0-1,-1 0,0 0,0-1,-1 0,0 0,0-1,-1 1,0-1,-1-1,0 1,-1-1,0 0,-1 0,0 0,0-2,-4 10,1 0,-1 0,0 0,0 0,0 0,0 0,-1 0,1 0,-1 1,0-1,1 1,-1-1,0 1,-1 0,1-1,0 1,-1 0,1 1,-1-1,1 0,-1 1,0-1,0 1,0 0,0 0,0 0,0 0,0 1,0-1,0 1,0 0,0 0,0 0,0 0,-1 0,1 1,0-1,0 1,0 0,0 0,0 0,1 0,-1 1,0-1,0 1,1 0,-1 0,-12 4,1 1,0 1,0 0,1 1,0 0,0 1,1 1,-3 4,11-12,0 1,1-1,-1 1,1 0,0 0,0 0,1 0,-1 1,1-1,0 1,0 0,1-1,-1 1,1 0,0 0,0 0,1 0,-1 0,1 0,0 0,1 0,-1 0,1 0,0 0,0 0,1 0,1 3,0-3,0-1,0 0,1 0,-1 0,1 0,0 0,0-1,1 0,-1 0,1 0,-1 0,1-1,0 0,0 0,0 0,0 0,0-1,1 0,-1 0,0 0,1-1,-1 0,0 0,1 0,-1-1,0 1,1-1,-1 0,0-1,0 0,0 1,0-2,0 1,0 0,-1-1,1 0,-1 0,1-1,-1 1,1-2,4-3,1 0,-1-1,0-1,-1 1,0-1,-1-1,0 1,0-1,-1-1,-1 1,0-1,3-11,-7 22,-1 0,1-1,-1 1,0-1,0 1,0-1,1 1,-1-1,-1 1,1-1,0 1,0-1,0 1,-1-1,1 1,-1 0,1-1,-1 1,0 0,1-1,-1 1,0 0,0 0,0-1,0 1,0 0,0 0,0 0,0 0,-1 1,1-1,0 0,-1 0,1 1,0-1,-1 1,1-1,0 1,-1 0,1-1,-1 1,1 0,-1 0,1 0,-1 0,1 0,-1 0,1 1,-73 16,57-9,1 1,0 0,0 2,1 0,0 0,1 2,0 0,1 0,1 1,-8 12,18-24,1-1,0 0,0 0,0 1,0-1,0 0,0 1,0 0,0-1,1 1,-1-1,0 1,1 0,0-1,-1 1,1 0,0-1,0 1,0 0,0 0,0-1,0 1,0 0,1-1,-1 1,1 0,-1-1,1 1,0 0,-1-1,1 1,0-1,0 1,0-1,0 0,0 1,1-1,-1 0,0 0,1 0,-1 0,0 0,1 0,-1 0,1 0,0-1,-1 1,1-1,-1 1,1-1,0 1,0-1,-1 0,1 0,0 0,1 0,8-1,1-1,-1-1,0 0,-1 0,1-1,-1 0,1-1,-1-1,0 1,-1-1,0-1,0 0,0 0,4-5,-9 8,0 0,0 0,0-1,-1 1,0-1,0 1,0-1,-1 0,1 0,-1 0,0 0,-1-1,2-5,-3 10,1-1,-1 0,0 0,0 0,0 0,0 0,-1 0,1 1,0-1,-1 0,1 0,-1 0,0 1,0-1,1 0,-1 1,0-1,0 0,-1 1,1-1,0 1,0 0,-1-1,1 1,-1 0,1 0,-1 0,1 0,-1 0,0 0,0 1,1-1,-1 0,0 1,0-1,0 1,0 0,1 0,-1 0,0 0,-2 0,-3 0,0 0,-1 0,1 1,0 0,0 1,-1 0,1 0,0 0,1 1,-1 0,0 0,1 1,0 0,0 0,0 0,0 1,0 0,1 0,0 0,0 1,1 0,-1 0,1 0,1 0,-1 1,1-1,-3 8,-1 8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03.62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7849 846,'-15'-5,"-4"-1</inkml:trace>
  <inkml:trace contextRef="#ctx0" brushRef="#br0" timeOffset="254.632">6918 902</inkml:trace>
  <inkml:trace contextRef="#ctx0" brushRef="#br0" timeOffset="506.311">6156 902,'0'0</inkml:trace>
  <inkml:trace contextRef="#ctx0" brushRef="#br0" timeOffset="663.933">5055 902,'-34'0,"-15"0,-5 0,7 0</inkml:trace>
  <inkml:trace contextRef="#ctx0" brushRef="#br0" timeOffset="664.933">4434 959,'0'0</inkml:trace>
  <inkml:trace contextRef="#ctx0" brushRef="#br0" timeOffset="845.545">4434 959,'-28'-5,"-20"-1,-7 0,7 1</inkml:trace>
  <inkml:trace contextRef="#ctx0" brushRef="#br0" timeOffset="1014.671">3615 902,'0'0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4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0,'19'10,"11"7,6 2,1-3,-6-5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6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0,'24'5,"13"6,5 2,-5 3,-14-2,-10-2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1.7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0 205,'1'-2,"0"1,0-1,0 1,0 0,0-1,1 1,-1 0,0 0,1 0,-1 0,1 0,-1 1,1-1,-1 0,1 1,0-1,-1 1,1-1,0 1,0 0,-1 0,1-1,0 1,-1 0,1 1,0-1,0 0,-1 1,1-1,0 0,-1 1,1 0,0 0,2 0,149 30,-23-8,-117-20,8 0,-1 2,1 0,-1 1,0 1,0 1,-1 1,0 0,0 2,-1 0,5 5,0 0,0-2,1 0,0-2,1 0,1-2,0-1,0-1,1-1,0-1,2-1,52 14,162 38,20 11,-93-16,0 10,74 10,-26-9,6-7,-208-59,-41-16,-225-183,243 194,1 0,-1-1,1 1,1-1,-1-1,1 1,1-1,0 0,0 0,-1-8,5 17,0-1,0 1,0 0,0 0,-1 0,1 0,0 0,-1-1,1 1,-1 0,1 0,-1 0,1 0,-1 0,0 0,1 0,-1 0,0 1,0-1,0 0,0 0,0 1,0-1,0 0,0 1,0-1,0 1,0-1,0 1,0 0,0-1,-1 1,1 0,0 0,0 0,0 0,0 0,-1 0,1 0,0 0,0 1,0-1,0 0,-1 1,1-1,0 1,0-1,0 1,0-1,0 1,0 0,0-1,0 1,1 0,-1 0,0 0,-11 14,0 0,1 1,1 0,1 1,0 0,2 0,-4 10,-27 54,15-47,-1 0,-2-2,-2 0,0-2,-5 1,33-31,-148 126,131-102,37-23,329-187,-271 156,1 4,1 4,1 3,53-4,78-1,-212 24,1 0,0-1,0 1,0-1,0 1,0 0,0 0,0-1,0 1,1 0,-1 0,0 0,0 0,0 0,0 0,0 0,0 0,0 1,1-1,-1 0,0 1,0-1,0 1,0-1,0 1,0-1,-1 1,1 0,0-1,0 1,0 0,0 0,-1 0,1-1,0 2,-8 7</inkml:trace>
  <inkml:trace contextRef="#ctx0" brushRef="#br0" timeOffset="1450.982">2032 712,'-13'-10,"0"0,-1 1,0 1,0 0,-1 1,0 0,0 1,-1 1,1 1,-1 0,-10-1,-32-10,-94-34,92 29,-1 2,0 2,-40-3,-125-14,57 4,-56-45,109 36,-50 10,-42-48,38 15,128 46,26 14</inkml:trace>
  <inkml:trace contextRef="#ctx0" brushRef="#br0" timeOffset="6286.539">423 64,'15'0,"9"-5,5-2,3 1,1 1,-1 2,-1 0,-1 2,0 1,-1 0,-1 0,-4 5,-3 2,1-1,1-1,-3-1</inkml:trace>
  <inkml:trace contextRef="#ctx0" brushRef="#br0" timeOffset="6537.327">1580 64,'38'-5,"18"-2,4 1,-3 1,-12 2</inkml:trace>
  <inkml:trace contextRef="#ctx0" brushRef="#br0" timeOffset="6764.575">2342 92,'0'0</inkml:trace>
  <inkml:trace contextRef="#ctx0" brushRef="#br0" timeOffset="7022.355">3133 35,'48'-10,"35"-2,3-1</inkml:trace>
  <inkml:trace contextRef="#ctx0" brushRef="#br0" timeOffset="8265.826">3414 1079,'10'5,"8"6,5 2,4-2,-2 2,-2-1,1-2,-4 1,0-1,1-2,-4-2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2.2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668 19,'-11'18,"-1"-1,0 0,-2-1,0 0,0-1,-12 8,6-3,6-8,0 0,-1 0,-1-1,0-1,0-1,-1 0,0-1,0-1,-1-1,-8 2,4 0,1-1,-1 0,-1-2,1-1,-1 0,1-2,-1-1,0 0,0-2,0-1,-10-2,30 3,-1 1,0-1,0 0,0 0,1-1,-1 1,1-1,-1 0,1 0,-1 0,1 0,0-1,0 1,0-1,1 0,-1 0,0 0,1 0,0 0,0 0,0-1,0 1,0-1,1 0,0 1,0-1,0 0,0 0,0 1,1-1,-1 0,1 0,0 0,0 0,1 0,-1 0,1 0,0 0,0 1,0-1,1 0,-1 1,1-2,6-9,1 0,0 1,1 0,0 0,1 1,1 0,0 1,0 0,1 1,0 1,1 0,10-5,-20 12,0 0,-1 1,1 0,0 0,0 0,0 0,0 1,0-1,0 1,0 0,0 0,0 0,0 1,-1-1,1 1,0 0,0 0,0 1,-1-1,1 1,0 0,-1-1,1 2,-1-1,0 0,0 1,0 0,75 89,-52-57,35 36,-42-52,-2 0,0 2,-1 0,-1 0,9 21,-15-22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2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1 217,'33'9,"21"9,6 1,-7-3</inkml:trace>
  <inkml:trace contextRef="#ctx0" brushRef="#br0" timeOffset="2850.341">734 19,'10'-9,"3"1,-1 7,-7 3,-5 7,-1 7,-7-1,-1 4,-4 2,-4 2,-5 3,-3-3,3-1,0-5,3 1,2-4,2 2,4-3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9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0 115,'50'-12,"1"1,0 3,0 2,1 2,0 2,-1 3,21 4,-39-1,-1-1,1-1,0-2,-1-1,1-2,20-4,7-3,1 4,1 1,-1 4,37 4,11-1,60-2,-145 0</inkml:trace>
  <inkml:trace contextRef="#ctx0" brushRef="#br0" timeOffset="235.683">1636 59,'89'-20,"1"5,0 3,1 4,0 4,4 5,41 25,87 7,3-34,-202 1</inkml:trace>
  <inkml:trace contextRef="#ctx0" brushRef="#br0" timeOffset="3639.141">1101 115,'0'0,"0"5,0 6,5 2,1 2,0 5,-1 3,3-2,1-1,-2-2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7:55.84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2631 267,'-481'0,"311"27,2-15,-58 7,28 8,1-17,138 0,-1-4,0-2,1-2,-29-5,-10 2,-99-27,-283 27,390-9,133 26,-16-8</inkml:trace>
  <inkml:trace contextRef="#ctx0" brushRef="#br0" timeOffset="1062.255">2576 238,'-9'-2,"0"-1,0 0,0 0,0-1,1 0,0 0,0-1,0 0,0 0,1-1,0 0,0-1,1 1,-1-1,-1-4,-1 2,-103-135,112 145,0 0,0-1,0 1,0 0,0 0,0-1,-1 1,1 0,0 0,0 0,0-1,-1 1,1 0,0-1,-1 1,1 0,-1-1,1 1,-1 0,1-1,-1 1,1-1,-1 1,0-1,1 1,-1-1,0 0,1 1,-1-1,0 0,0 1,1-1,-1 0,0 0,0 0,1 0,-1 1,0-1,0 0,0 0,1-1,-1 1,0 0,0 0,1 0,-1 0,0-1,0 1,1 0,-1-1,0 1,1-1,-1 1,0-1,1 1,-1-1,1 1,-1-1,1 1,-1-1,1 0,-1 1,1-1,0 0,-1 1,1-1,0 0,-1 0,-16 124,-5 56,21-174,-5 33,-1 0,-2-1,-1 0,-2-1,-2 0,-17 32,234-325,-61 119,-62 76,-70 62,-3 5</inkml:trace>
  <inkml:trace contextRef="#ctx0" brushRef="#br0" timeOffset="7665.936">2801 267,'0'-1,"0"1,1 0,-1 0,1-1,-1 1,1 0,-1 0,1 0,-1 0,1-1,-1 1,1 0,-1 0,1 0,-1 0,1 0,-1 0,0 0,1 0,-1 1,1-1,-1 0,1 0,-1 0,1 0,-1 1,1-1,-1 0,0 0,1 1,-1-1,1 0,-1 1,0-1,1 1,-1-1,0 0,0 1,1-1,-1 1,0-1,0 0,0 1,1-1,-1 1,0-1,0 1,0-1,0 1,0-1,0 1,0-1,0 1,0-1,0 1,0-1,0 1,-1-1,1 1,5 20,-1 0,0 1,-2-1,-1 1,0-1,-2 1,-1 7,0 22,1 271,-2-151,6-3,-3-168,1 1,-1 0,1 0,-1-1,0 1,0 0,1 0,-1 0,0 0,0 0,0 0,0-1,0 1,0 0,0 0,0 0,0 0,0 0,-1 0,1-1,0 1,-1 0,1 0,0 0,-1-1,1 1,-1 0,0 0,1-1,-1 1,1 0,-1-1,0 1,1-1,-1 1,0-1,0 1,0-1,1 0,-1 1,0-1,0 0,0 1,0-1,1 0,-1 0,0 0,0 0,0 0,0 0,0 0,0 0,0 0,1-1,-1 1,0 0,0 0,0-1,0 1,1-1,-1 1,0-1,0 1,1-1,-1 1,0-1,0 0,-9-13</inkml:trace>
  <inkml:trace contextRef="#ctx0" brushRef="#br0" timeOffset="12171.007">2914 1028,'-53'-54,"-48"-139,62 106,38 87,1-1,-1 1,0-1,1 0,-1 0,1 1,-1-1,1 0,-1 0,1 1,0-1,-1 0,1 0,0 0,0 0,0 0,-1 1,1-1,0 0,0 0,0 0,1 0,-1 0,0 0,0 0,0 1,1-1,-1 0,0 0,1 0,-1 0,0 1,1-1,-1 0,1 0,0 1,-1-1,1 0,0 1,-1-1,1 1,0-1,-1 1,1-1,0 1,0 0,0-1,0 1,-1 0,1-1,0 1,0 0,0 0,0 0,0 0,0 0,0 0,54 9,-51-8,201 23,-64-1,-140-23,50 11,-50-11,0 1,0-1,0 1,0-1,0 1,-1 0,1-1,0 1,-1 0,1-1,0 1,-1 0,1 0,-1 0,1 0,-1 0,0-1,1 1,-1 0,0 0,1 0,-1 0,0 0,0 0,0 0,0 0,0 0,0 0,0 0,0 0,-1 0,1 0,0 0,0 0,-1 0,1 0,-1 0,1-1,-1 1,1 0,-1 0,0 0,1-1,-1 1,0 0,1-1,-1 1,0-1,0 1,0 0,-36 39,-3-1,-1-2,-32 23,-69 62,141-122,1 1,-1-1,1 0,0 0,-1 0,1 1,-1-1,1 0,0 0,-1 1,1-1,0 0,-1 1,1-1,0 0,0 1,-1-1,1 1,0-1,0 0,0 1,0-1,-1 1,1-1,0 1,0-1,0 0,0 1,0-1,0 1,0-1,0 1,0-1,0 1,1-1,-1 0,0 1,0-1,0 1,0-1,1 0,-1 1,0-1,0 1,1-1,-1 0,0 1,1-1,-1 0,0 0,1 1,-1-1,0 0,1 0,-1 1,1-1,-1 0,0 0,1 0,-1 0,1 0,-1 0,1 0,-1 0,1 0,-1 0,1 0,12 2</inkml:trace>
  <inkml:trace contextRef="#ctx0" brushRef="#br0" timeOffset="16766.972">3648 464,'-1'-1,"1"-1,0 1,0 0,0 0,0-1,0 1,0 0,0-1,0 1,0 0,1 0,-1-1,0 1,1 0,-1 0,1-1,0 1,-1 0,1 0,0 0,0 0,-1 0,1 0,0 0,0 0,0 1,0-1,0 0,1 0,-1 1,0-1,0 1,0-1,0 1,1-1,-1 1,0 0,1 0,-1-1,0 1,0 0,1 0,-1 0,0 1,1-1,-1 0,0 0,1 1,-1-1,0 1,0-1,0 1,0-1,1 1,-1 0,0-1,0 1,0 0,0 0,0 0,-1 0,1 0,0 0,0 1,50 140,-39-92,30 122,-14-15,-12-195,98-369,-106 381,-6 19,0 0,0-1,0 1,1 1,0-1,0 0,1 1,0-1,0 1,0 0,1 0,0 1,1-1,8 1,-1 4</inkml:trace>
  <inkml:trace contextRef="#ctx0" brushRef="#br0" timeOffset="17500.288">4128 747,'0'214,"8"-176,-8-37,0-1,0 1,0-1,0 1,1 0,-1-1,0 1,1-1,-1 0,0 1,1-1,-1 1,0-1,1 1,-1-1,1 0,-1 1,1-1,-1 0,1 0,-1 1,1-1,-1 0,1 0,-1 0,1 1,0-1,-1 0,1 0,-1 0,1 0,0 0,-1 0,1 0,-1-1,1 1,-1 0,1 0,-1 0,1 0,-1-1,1 1,-1 0,1-1,-1 1,1 0,-1-1,1 1,-1 0,1-1,-1 1,0-1,1 1,-1-1,0 1,0-1,1 1,-1-1,0 1,0-1,0 0,44-68,-40 60,0 0,1-1,1 2,-1-1,1 1,1 0,-1 0,1 0,1 1,-1 0,1 1,1 0,2-2,-10 8,0-1,1 0,-1 1,0-1,1 1,-1-1,1 1,-1-1,1 1,-1 0,1 0,-1 0,1 0,-1 0,1 0,-1 0,1 0,-1 1,1-1,-1 1,1-1,-1 1,0-1,1 1,-1 0,0 0,1 0,-1 0,0-1,0 2,0-1,0 0,0 0,0 0,0 0,0 1,-1-1,1 0,0 1,-1-1,1 1,-1-1,1 0,-1 1,0-1,0 1,1-1,-1 1,5 81,-5-76,-4 28,-1-1,-2 0,-1 0,-2-1,-1 0,-2-1,-12 23,22-44,-1-1,0 0,-1 0,0 0,-1 0,0-1,0 0,-1 0,0 0,-1-1,0 0,0-1,0 0,-1 0,0-1,-1 0,1 0,-1-1,-2 0,10-4,1-1,0 1,-1-1,1 1,-1-1,1 0,-1 0,1 1,-1-1,1 0,0 0,-1-1,1 1,-1 0,1 0,-1-1,1 1,0-1,-1 1,1-1,0 0,-1 1,1-1,0 0,0 0,0 0,0 0,0 0,0 0,0 0,0 0,0 0,0-1,1 1,-1 0,0-1,1 1,-1 0,1-1,-1 1,1 0,0-1,0 1,0-1,0-1,11-67,-5 53,1 0,1 1,0 0,1 0,1 1,1 0,0 1,0 0,2 0,0 2,0 0,1 0,15-9,43-3,-50 22</inkml:trace>
  <inkml:trace contextRef="#ctx0" brushRef="#br0" timeOffset="33613.058">2490 210,'-284'1,"78"25,-322-25,331 27,-282-27,429 0,-115-14,151 11,0 0,0 1,0 0,-1 1,1 0,0 2,0-1,0 2,-11 3,-2-1,-1 4,29-9,-1 0,0 0,1 0,-1 0,0 0,1 0,-1 0,0 0,0 1,1-1,-1 0,0 0,1 0,-1 0,0 0,0 1,1-1,-1 0,0 0,0 1,1-1,-1 0,0 0,0 1,0-1,1 0,-1 0,0 1,0-1,0 0,0 1,0-1,0 0,0 1,0-1,0 0,0 1,0-1,0 0,0 1,0-1,0 0,0 1,0-1,0 0,0 1,0-1,0 0,-1 0,1 1,0-1,0 0,0 0,-1 1,1-1,0 0,0 0,-1 1,1-1,0 0,0 0,167 12,-70 0,0-4,57-5,423-4,-260-28,-65 18,-24-7,-145 2,-59 11</inkml:trace>
  <inkml:trace contextRef="#ctx0" brushRef="#br0" timeOffset="36810.811">2857 238,'2'-4,"-1"0,1 0,-1-1,-1 1,1 0,0-1,-1 1,0 0,0-1,0 1,-1 0,1-1,-1 1,0 0,0 0,-1 0,1 0,-1-1,1 5,0 0,0 1,0-1,0 0,0 0,0 1,0-1,0 1,1-1,-1 1,0-1,0 1,0 0,1-1,-1 1,0 0,1 0,-1 0,1-1,-1 1,1 0,-1 0,1 0,-1 0,1 0,0 0,0 0,-1 0,1 0,0 0,0 0,0 0,0 0,0 0,-4 28,0 0,2-1,1 1,1 0,4 25,24 117,-14-78,-10-77,-1-1,0 1,-1 0,-1 0,-1 0,0-1,-1 1,0 0,-1 0,-2 4,-11 38,10-100,6-31,-12-168,-7-45,2 210,4 116,24 134,23 30,-12 22,-6-98,-18-487,-27 162,26 157,-14-78,5 156,12 170,27-11,-28 57,16-197,-24-71,0 0,-1 0,-1 1,0 0,-1 1,0 0,-1 1,0 0,0 1,-1 0,-1 1,0 1,0 0,0 1,-1 0,0 1,-1 1,1 0,-1 2,-6-2,-41-11,93-8,173-41,-60 41,-125 20,0 0,1 0,-1 2,1 0,-1 2,1 0,0 0,-1 2,6 1,-23-2,0-1,0 0,-1 0,1 0,0 0,0 1,-1-1,1 0,0 1,-1-1,1 0,0 1,-1-1,1 1,0-1,-1 1,1-1,-1 1,1 0,-1-1,1 1,-1 0,0-1,1 1,-1 0,0-1,0 1,1 0,-1 0,0-1,0 1,0 0,0 0,0 0,0-1,0 1,0 0,0 0,0-1,0 1,-1 0,1 0,0-1,-1 1,1 0,0-1,-1 1,1 0,-1-1,1 1,-1 0,1-1,-1 1,-31 29,-1-4,-91 87,8 42,116-148,4-11</inkml:trace>
  <inkml:trace contextRef="#ctx0" brushRef="#br0" timeOffset="39959.043">2688 154,'71'0,"-370"30,252-31,24 0,-1 1,0 1,1 1,0 1,-1 1,-11 4,35-8,1 0,0 1,-1-1,1 0,-1 1,1-1,0 1,-1-1,1 1,-1-1,1 1,-1-1,1 1,-1-1,1 1,-1 0,0-1,1 1,-1-1,0 1,0 0,1 0,-1-1,0 1,0 0,0-1,0 1,0 0,0 0,0-1,0 1,0 0,0-1,0 1,-1 0,1 0,0-1,0 1,-1 0,1-1,0 1,-1-1,1 1,-1 0,1-1,-1 1,1-1,-1 1,1-1,-1 0,1 1,-1-1,0 1,1-1,-1 0,0 1,1-1,-1 0,0 0,0 0,30 5,0-1,0-2,0-1,1-2,13-1,26-1,5 3,-231 11,-74 44,79-17,62-29,90-9,0 0,1 0,-1 0,0-1,0 1,0 0,0 0,1-1,-1 1,0 0,0 0,0-1,0 1,0 0,0-1,0 1,0 0,0 0,0-1,0 1,0 0,0-1,0 1,0 0,0 0,0-1,0 1,0 0,0 0,-1-1,1 1,0 0,0 0,0-1,0 1,0 0,-1 0,1 0,0-1,0 1,-1 0,1 0,0 0,0 0,-1-1,1 1,0 0,0 0,-1 0,1 0,0 0,0 0,-1 0,1 0,0 0,-1 0,1 0,0 0,0 0,-1 0,1 0,23-10,176-9,28 1,-29-9,-68 26,-110-10,-37 10,-214 110,-13 6,103-43,140-72,0 1,1-1,-1 0,0 1,0-1,1 0,-1 1,0-1,0 0,0 0,1 0,-1 0,0 0,0 0,0 0,1 0,-1 0,0 0,0-1,0 1,1 0,-1 0,0-1,0 1,1 0,-1-1,0 1,1-1,-1 1,0-1,1 0,-1 1,1-1,-1 1,1-1,-1 0,1 1,-1-1,1 0,0 0,-1 1,1-1,0 0,0 0,0 0,-1 1,1-1,0 0,0 0,0 0,-1-51,1 42,31-167,-2 37,12 9,-37 129,-1-1,1 1,0 0,0 0,1 0,-1 0,0 1,1-1,-1 1,0 0,1 1,-1-1,1 1,-1 0,1 0,0 0,-1 1,1-1,-1 1,0 0,1 1,-1-1,0 1,1-1,-1 1,0 1,0-1,-1 1,1-1,3 4,15 4,18 4,1-1,0-2,1-2,0-2,20 0,125 31,-152-15,-30-13</inkml:trace>
  <inkml:trace contextRef="#ctx0" brushRef="#br0" timeOffset="40932.15">2547 238,'-337'48,"115"-11,73-5,149-33,0 1,-1 0,1 0,-1-1,1 1,-1 0,1 0,-1 0,1 0,-1 0,1-1,-1 1,1 0,-1 0,1 0,-1 0,1 1,-1-1,1 0,-1 0,1 0,-1 0,1 0,0 1,-1-1,1 0,-1 0,1 1,-1-1,1 0,0 1,-1-1,1 0,0 1,-1-1,1 1,0-1,0 0,-1 1,1-1,0 1,0-1,0 1,-1-1,1 1,0-1,0 1,0-1,0 1,0-1,0 1,0-1,0 1,0-1,1 1,-1-1,0 1,0-1,0 1,0-1,1 1,-1-1,0 0,0 1,1-1,-1 1,0-1,1 0,35 8,5-7,-1-1,0-2,-1-2,37-9,82 1,-602 13,383-12,91-4,445-82,-354 73,-122 24,0 0,1 0,-1 0,1 0,-1 0,1 0,-1 0,1 0,-1 0,1 0,-1-1,1 1,-1 0,1 0,-1-1,1 1,-1 0,1-1,-1 1,1 0,0-1,-1 1,1-1,0 1,-1 0,1-1,0 1,0-1,-1 1,1-1,0 1,0-1,0 1,0-1,-1 1,1-1,0 0,0 1,0-1,0 1,0-1,0 1,1-1,-1 1,0-1,0 1,0-1,0 1,1-1,-1 1,0-1,0 1,1-1,-1 1,0-1,1 1,-1 0,1-1,-1 1,0 0,1-1,-1 1,1 0,-1 0,1-1,-1 1,1 0,-46-15,19 11,-1 2,1 1,-1 1,1 1,0 2,-21 4,-40 2,-165 24,224-24,29-9,-1-1,0 1,1 0,-1 0,0 0,1 0,-1 1,0-1,1 0,-1 0,0 0,0 0,1 0,-1 0,0 0,1 1,-1-1,0 0,0 0,1 0,-1 1,0-1,0 0,1 0,-1 0,0 1,0-1,0 0,0 1,1-1,-1 0,0 1,0-1,0 0,0 0,0 1,0-1,0 0,0 1,0-1,0 0,0 1,0-1,0 0,0 1,0-1,0 0,0 1,0-1,-1 0,1 1,0-1,0 0,0 0,0 1,-1-1,1 0,0 0,-1 1,195 5,-169-7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8:37.85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45,'1'0,"0"-1,0 0,0 1,0-1,1 1,-1-1,0 1,0-1,0 1,1 0,-1 0,0 0,0 0,1 0,-1 0,0 0,0 0,1 0,-1 0,0 1,0-1,1 0,-1 1,0-1,0 1,0 0,0-1,0 1,0 0,0 0,0-1,0 1,0 0,0 0,-1 0,1 0,0 0,-1 0,1 0,0 1,26 46,29 232,-51-244,2 13,-4-21,0 0,3-1,0 1,1-1,10 22,-17-49,0 1,1 0,-1-1,0 1,0-1,1 1,-1 0,0-1,1 1,-1-1,0 1,1-1,-1 1,1-1,-1 0,1 1,-1-1,1 1,-1-1,1 0,-1 1,1-1,0 0,-1 0,1 0,-1 1,1-1,0 0,-1 0,1 0,0 0,-1 0,1 0,-1 0,1 0,0 0,-1 0,1-1,0 1,-1 0,1 0,-1-1,1 1,-1 0,1-1,0 1,-1 0,0-1,1 1,-1-1,1 1,-1-1,1 1,-1-1,0 1,1-1,-1 1,0-1,1 0,21-39,-20 38,80-194,72-114,-102 205,-44 100</inkml:trace>
  <inkml:trace contextRef="#ctx0" brushRef="#br0" timeOffset="567.019">847 328,'-5'5,"-1"6,-5 6,-5 5,0 4,-2 2,2 1,-1 0,-2 1,1-1,0 0,3-1,-2-4,4-2,2 0,5-8,-3-7,1-4</inkml:trace>
  <inkml:trace contextRef="#ctx0" brushRef="#br0" timeOffset="825.747">565 385,'15'19,"13"21,8 8,-3 1,-2-8,-1-6,-2-5,0-6,-5-4,-1-4,-5-1,-1-2,3-4,-3-3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8:52.2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87,'-22'-79,"27"71,5 30,15 47,-4 2,-3 0,-3 1,-3 1,-4 2,-7-72,77 595,-78-596,4 24,1 0,1 0,1 0,1-1,2 0,5 10,-14-34,0 0,0 0,1 0,-1-1,0 1,0-1,0 1,1-1,-1 1,0-1,0 0,1 1,-1-1,0 0,1 0,-1 0,0 0,1 0,-1-1,0 1,0 0,1 0,-1-1,0 1,0-1,1 1,-1-1,0 0,0 1,0-1,0 0,0 0,0 0,0 0,0 0,0 0,0 0,-1 0,1 0,0 0,-1 0,1-1,-1 1,1 0,-1 0,1-1,-1 1,0 0,0 0,0-1,0 1,0 0,0-1,0 0,101-324,15-224,-62 347,-53 204,-1-1,0 1,0-1,1 1,-1 0,1-1,-1 1,1-1,-1 1,1-1,-1 1,1-1,-1 0,1 1,-1-1,1 1,0-1,-1 0,1 0,0 1,-1-1,1 0,0 0,-1 0,1 0,0 0,-1 0,1 0,0 0,-1 0,1 0,0 0,-1 0,1-1,0 1,-1 0,1 0,0-1,-1 1,1 0,-1-1,1 1,-1-1,1 1,0-1,-1 1,0-1,1 1,-1-1,1 1,-1-1,0 0,1 1,-1-1,0 1,0-2,8 21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8:54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1577,'0'0,"0"0,1 0,-1 0,0 0,1 0,-1 0,0 0,1 1,-1-1,0 0,1 0,-1 0,0 0,1 0,-1 1,0-1,0 0,1 0,-1 0,0 1,1-1,-1 0,0 0,0 1,0-1,1 0,-1 1,0-1,0 0,0 1,0-1,0 0,0 1,0-1,0 0,1 1,-1-1,0 0,0 1,0-1,-1 0,1 1,0-1,0 0,0 1,0-1,0 0,0 1,0-1,-1 0,1 0,0 1,0-1,0 0,-1 1,1-1,0 0,0 0,-1 1,1-1,0 0,0 0,-1 0,1 0,-1 1,32-5,-29 3,129-21,211-50,-268 57,-62 17</inkml:trace>
  <inkml:trace contextRef="#ctx0" brushRef="#br0" timeOffset="250.515">1 1944,'38'-4,"37"-12,15-3,2 2,-10-1,-9 2,-8 4,-9 5,-11 2,-7 3,-10 2</inkml:trace>
  <inkml:trace contextRef="#ctx0" brushRef="#br0" timeOffset="1414.581">2568 1041,'-198'390,"95"-160,99-218,-31 121,14 23,14-194,6-54,-4 1,-5-1,-10-36,5 55,-4 1,-3 0,-2 2,-4 0,-3 2,-12-14,44 82,0 0,-1 0,1 0,-1 0,1 0,-1 0,1-1,-1 1,1 0,0 0,-1 0,1 0,-1-1,1 1,-1 0,1-1,-1 1,1 0,-1-1,0 1,1 0,-1-1,0 1,1-1,-1 1,0-1,1 1,-1-1,0 1,0-1,1 1,-1-1,0 1,0-1,0 1,0-1,0 0,0 1,0-1,0 1,0-1,0 1,0-1,0 0,0 1,0-1,-1 1,1-1,0 1,0-1,-1 1,1-1,0 1,-1-1,1 1,0 0,-1-1,1 1,116 83,-100-71</inkml:trace>
  <inkml:trace contextRef="#ctx0" brushRef="#br0" timeOffset="1831.424">2992 1577,'-2'12,"-1"1,0-1,-1-1,0 1,-1-1,0 1,-1-1,0-1,-1 1,0-1,-1 1,2-3,-156 244,131-217,24-63,7 26,3-22,0 0</inkml:trace>
  <inkml:trace contextRef="#ctx0" brushRef="#br0" timeOffset="2080.338">2738 1550,'14'33,"10"21,1 6,0-2,-3-7,-1-6,-4-7,0-10,-3-4,1-7,-2-1,1-4,-1 2,2-3,-2-7,-3-4</inkml:trace>
  <inkml:trace contextRef="#ctx0" brushRef="#br0" timeOffset="2453.165">3189 816,'47'-25,"0"2,2 2,0 2,1 3,36-7,-20 18,-64 5,-1 0,1 0,-1 0,1 1,-1-1,1 0,-1 1,1-1,-1 1,0 0,1-1,-1 1,0 0,0 0,1 0,-1-1,0 1,0 1,0-1,0 0,0 0,0 0,0 0,-1 1,1-1,0 0,-1 1,1-1,-1 1,1-1,-1 1,0-1,1 1,-1-1,0 1,0-1,0 1,0-1,-1 1,-2 9,-2 0,1-1,-2 0,1 0,-1 0,-1 0,1-1,-2 0,1-1,-1 1,-1-2,1 1,-3 0,-6 9,-9 7,13-14,1 1,1 0,-1 1,2 1,0-1,0 2,1-1,1 1,0 1,-3 7,10-19,1-1,-1 0,0 0,0 1,1-1,0 1,-1-1,1 0,0 1,0-1,0 1,0-1,1 1,-1-1,1 0,-1 1,1-1,0 0,0 1,0-1,0 0,1 0,-1 0,0 0,1 0,-1 0,1-1,0 1,0 0,0-1,0 1,0-1,0 0,0 1,0-1,0 0,0 0,1-1,-1 1,0 0,102 9,-96-11,195-30,-54 3,-125 26</inkml:trace>
  <inkml:trace contextRef="#ctx0" brushRef="#br0" timeOffset="2699.41">3980 1493,'38'0,"27"-5,13-1,-3-5,-9-1,-11 3,-10 2,-8 2,-6-2,-2-1,-3 2,-4-4,-7 1</inkml:trace>
  <inkml:trace contextRef="#ctx0" brushRef="#br0" timeOffset="2898.49">4319 1183,'-5'52,"-2"23,1 8,1-5,2-12,0-6,-3-10,0-8,4-6,4-5,1-3,0-1,-1 0,0-5</inkml:trace>
  <inkml:trace contextRef="#ctx0" brushRef="#br0" timeOffset="3532.331">5278 929,'-4'34,"1"1,2-1,2 1,1 0,2-1,5 22,4 48,13 189,-23-260,-3-20,2-1,-1 0,1 1,1-1,0 0,1 0,0 0,0-1,3 3,-7-13,1 0,0 0,-1-1,1 1,0 0,0 0,-1 0,1-1,0 1,0 0,0-1,0 1,0-1,0 1,0-1,0 0,0 1,0-1,0 0,1 0,-1 0,0 0,0 0,0 0,0 0,0 0,0 0,0 0,0 0,0-1,1 1,-1 0,0-1,0 1,0-1,-1 0,1 1,0-1,0 0,0 1,0-1,0 0,-1 0,1 0,0 1,-1-1,1 0,0-1,33-48,12-45,-4-2,16-60,-24 62,70-253,-99 294,-15 54,4 12</inkml:trace>
  <inkml:trace contextRef="#ctx0" brushRef="#br0" timeOffset="4119.336">5898 1577,'-4'5,"1"0,-1 0,1 1,-1-1,2 1,-1-1,0 1,1 0,0 0,1 0,-1 0,1 1,0-1,1 0,0 0,0 1,0-1,1 4,0-9,1 0,-1-1,1 1,-1 0,1 0,-1-1,1 1,0-1,-1 1,1-1,0 0,0 0,-1 0,1 0,0 0,-1 0,1 0,0 0,-1-1,1 1,0-1,-1 1,1-1,0 0,-1 1,1-1,-1 0,0 0,1 0,-1 0,0 0,1-1,-1 1,0 0,0 0,0-1,0 1,0-1,56-58,-48 48,1 0,1 1,0 0,0 1,1 0,0 1,1 0,0 1,0 0,1 1,3-1,-15 7,-1 1,1-1,0 1,0-1,-1 1,1 0,0 0,0 0,0 0,-1 0,1 0,0 1,0-1,-1 0,1 1,0 0,-1-1,1 1,0 0,-1 0,1 0,-1 0,0 0,1 0,-1 0,0 0,1 1,-1-1,0 0,0 1,0-1,0 1,0-1,-1 1,1 0,0-1,-1 1,1 0,-1-1,0 1,1 1,4 79,-5-73,-5 517,5-495,-2 0,-1-1,-1 1,-2 0,-1-1,-1 0,-2 0,-51 56,59-84,1-1,-1 1,0-1,1 1,-1-1,0 0,0 0,0 0,0 0,0 0,0 0,0 0,-1-1,1 1,0-1,0 0,0 1,-1-1,1 0,0-1,0 1,-1 0,1 0,0-1,0 0,0 1,-1-1,1 0,0 0,0 0,0 0,1 0,-1-1,0 1,0 0,1-1,-1 1,0-1,1 0,0 0,-1 0,1 1,0-1,0-1,-6-9,1 0,0-1,1 0,0 0,1 0,0-1,1 1,1-1,0 0,1 0,1 0,0 1,0-1,2-3,41-192,-40 198,9-27,-1 6</inkml:trace>
  <inkml:trace contextRef="#ctx0" brushRef="#br0" timeOffset="4550.123">6463 477,'12'-6,"-1"0,1 0,0 1,0 0,0 1,1 0,-1 0,1 2,0 0,0 0,0 1,0 1,0 0,0 1,0 0,5 1,-16-1,0 0,0-1,0 1,0 0,0 0,0 0,0 0,0 1,0-1,-1 0,1 1,0-1,-1 1,1 0,-1-1,1 1,-1 0,0 0,0 0,0 0,0 0,0 0,0 0,-1 0,1 0,-1 1,0-1,1 0,-1 0,0 1,0-1,0 0,-1 0,1 0,0 1,-1-1,1 0,-2 2,-47 72,1-7,46-67,1 0,0 0,1 0,-1 0,0 0,0 0,1 0,-1 0,1 0,0 0,0 0,0 0,0 0,0 0,0 0,0 0,1 1,-1-1,1 0,-1 0,1 0,0 0,0-1,0 1,0 0,0 0,0 0,0-1,1 1,-1-1,1 1,-1-1,1 1,0-1,-1 0,1 0,0 0,1 1,14 3,-1-1,1-1,0 0,0-2,0 0,0 0,0-2,0 0,7-2,-21 3,238-30,-240 29,1 1,-1 0,1 0,0 0,-1 0,1 0,-1 1,1-1,-1 0,1 1,-1-1,0 1,1-1,-1 1,1 0,-1 0,0-1,0 1,1 0,-1 0,0 0,0 0,0 1,0-1,0 0,0 0,0 1,-1-1,2 1,-2 10</inkml:trace>
  <inkml:trace contextRef="#ctx0" brushRef="#br0" timeOffset="6256.99">1073 759,'94'-88,"4"4,57-36,-57 61,-97 59,0-1,0 0,0 1,0-1,0 1,1-1,-1 1,0 0,0-1,1 1,-1 0,0 0,0 0,1 0,-1 0,0 0,1 0,-1 1,0-1,0 0,0 1,1-1,-1 1,0-1,0 1,0-1,0 1,0 0,0 0,0-1,0 1,0 0,0 0,0 0,-1 0,1 0,0 0,-1 0,1 1,0-1,-1 0,0 0,1 0,-1 1,0-1,1 0,-1 0,0 1,0-1,0 1,-8 69,5-60,-49 298,32-109,9 1,9 0,12 67,6 55,-13 4,-9-281,6-45,-1-1,0 0,1 0,-1 0,0 0,0 1,1-1,-1 0,0-1,1 1,-1 0,0 0,1 0,-1 0,0 0,1-1,-1 1,0 0,1 0,-1-1,1 1,-1-1,0 1,1 0,-1-1,1 1,-1-1,1 0,0 1,-1-1,1 1,-1-1,1 1,0-1,0 0,-1 1,1-1,0 0,0 1,0-1,0 0,0 1,0-1,0 0,0 0,0 0,-1-1,-14-42,1-1,3 0,2-1,1 0,3 0,2-1,2 1,1-1,7-36,0-9,5 0,3 1,5 1,3 0,5 2,3 1,4 1,3 2,5 2,2 2,5 1,7-3,-15 24,3 2,2 2,2 2,2 2,15-8,-17 24,2 2,1 2,2 3,0 2,2 2,0 3,2 2,0 3,1 2,0 3,1 2,0 3,47 3,1025 4,-304-36,-443 13,320-9,418 31,-760-31,-196-3,-127 21,-39 11,0 1,0-1,0 0,0 1,1-1,-1 1,0-1,0 1,1 0,-1-1,0 1,1 0,-1 0,0 0,1 0,-1 0,0 0,1 0,-1 1,0-1,1 0,-1 1,0-1,0 1,1-1,-1 1,0 0,0-1,0 1,0 0,0 0,0 0,0 0,0 0,0 0,0 0,-1 0,1 0,0 0,-1 1,1-1,-1 0,1 0,-1 1,0-1,1 0,-1 1,0-1,0 0,0 1,0-1,0 0,0 1,0-1,-1 0,1 1,0-1,-1 0,1 0,-1 1,0-1,-54 119,39-85,-52 157,64-168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7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771 86,'-398'365,"156"-136,118-103,119-122,4-5</inkml:trace>
  <inkml:trace contextRef="#ctx0" brushRef="#br0" timeOffset="285.729">150 1,'96'159,"-55"-96,3-2,3-2,2-2,2-2,3-3,21 14,-42-39,-1 1,-2 1,-1 1,-1 2,20 30,-36-44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1:49.169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108 561,'-18'35,"2"1,1 1,2 1,1 0,2 0,2 1,-1 18,7-44,0 1,1-1,0 1,1-1,0 1,2 0,-1-1,2 0,-1 1,2-1,0 0,0 0,2-1,-1 1,1-1,1 0,0-1,1 0,0 0,5 4,-11-13,0 0,-1 0,1 0,0-1,0 1,0-1,0 1,1-1,-1 0,0 0,1 0,-1 0,0 0,1 0,-1-1,1 1,-1-1,1 0,-1 0,1 0,0 0,-1 0,1 0,-1-1,1 1,-1-1,1 0,-1 1,0-1,1 0,-1-1,0 1,0 0,1-1,57-69,50-212,-86 212,22-66,-46 136,0 1,0-1,1 1,-1-1,0 1,1-1,-1 1,0 0,1-1,-1 1,0 0,1-1,-1 1,1 0,-1 0,1-1,-1 1,1 0,-1 0,1 0,-1-1,1 1,-1 0,1 0,-1 0,1 0,-1 0,1 0,-1 0,1 0,-1 0,1 1,-1-1,1 0,-1 0,1 0,-1 0,1 1,-1-1,0 0,1 1,-1-1,1 0,-1 1,0-1,1 0,-1 1,0-1,1 0,-1 1,0-1,0 1,1-1,-1 1,0-1,0 1,0-1,0 1,0-1,0 1,0-1,13 34,10 180,10 143,-23-193,-10 146,-1-274,-1 1,-2-1,-1 0,-2-1,-2 0,-1 0,-2 0,-1-1,-1-1,-2-1,-14 20,-51 32,79-82,-1 0,0 0,0-1,0 1,0-1,0 1,-1-1,1 0,0 0,-1 0,1-1,0 1,-1-1,1 0,-1 0,1 0,0-1,-1 1,1-1,0 1,-1-1,1 0,0-1,0 1,-1 0,1-1,1 0,-1 1,0-1,0-1,-2-1,-3-8,-1-1,2 0,0 0,0-1,1 0,1-1,0 1,1-1,1 0,0 0,1 0,1 0,0 0,1 0,0 0,2-1,0 1,0 0,2-2,7-39,2 1,2 0,3 1,3 1,1 1,3 1,12-17,94-103,-107 144</inkml:trace>
  <inkml:trace contextRef="#ctx0" brushRef="#br0" timeOffset="-8499.725">1237 1210,'-11'198,"-18"76,11 28,-8-51,14 58,-2-153,7 0,9 87,0-59,-2 1329,-29-1287,31-29,-2-196,0 1,0 0,0 0,0-1,0 1,1 0,-1 0,1-1,0 1,-1 0,1-1,0 1,0-1,0 1,0-1,0 1,0-1,0 0,0 0,1 1,-1-1,0 0,1 0,-1 0,1 0,0-1,-1 1,1 0,-1-1,1 1,0-1,0 1,-1-1,1 0,0 0,0 0,-1 0,1 0,0 0,0 0,-1-1,1 1,0 0,-1-1,1 0,0 1,-1-1,194-38,33 28,-138-1,1 5,0 4,55 6,-10-1,127-13,-22-6,213 14,-225 5,324-18,170 3,-470 15,401-2,-237 27,-175-27,80-16,239-14,-135 8,165-6,-153 9,26 19,-171 2,381-3,-123-26,-92 0,-99-1,1-1,103-1,200 31,-627 0,-1 1,0 2,1 1,-1 1,-1 3,8 3,-22-4</inkml:trace>
  <inkml:trace contextRef="#ctx0" brushRef="#br0" timeOffset="-7151.338">1209 5190,'34'-59,"151"-171,-61 80,-111 132</inkml:trace>
  <inkml:trace contextRef="#ctx0" brushRef="#br0" timeOffset="-6901.147">2253 4258,'39'-34,"12"-15,2 0,-3 4,-9 9</inkml:trace>
  <inkml:trace contextRef="#ctx0" brushRef="#br0" timeOffset="-6652.977">3128 3581,'19'-24,"12"-13,-1 0</inkml:trace>
  <inkml:trace contextRef="#ctx0" brushRef="#br0" timeOffset="-6484.362">4087 2847,'38'-19,"33"-12,3 1</inkml:trace>
  <inkml:trace contextRef="#ctx0" brushRef="#br0" timeOffset="-6319.2">5103 2509,'34'-15,"20"-4,6-4,-2 2,-7 4,-6 6,-7-1,0 2,-2 3,-1 2,-3 3,-2-4,-1-1,0 1,-6 2</inkml:trace>
  <inkml:trace contextRef="#ctx0" brushRef="#br0" timeOffset="-6140.527">6204 2169,'43'-4,"34"-7,3-2</inkml:trace>
  <inkml:trace contextRef="#ctx0" brushRef="#br0" timeOffset="-5989.622">7333 2114,'38'-5,"33"-2,13 1,-3 1,-6 2,-10 0,-7 7,-9 2,-12 0</inkml:trace>
  <inkml:trace contextRef="#ctx0" brushRef="#br0" timeOffset="-5838.541">8207 2142,'39'4,"26"3,8-1,-4 3,-9 1,-15-1</inkml:trace>
  <inkml:trace contextRef="#ctx0" brushRef="#br0" timeOffset="-5588.924">9195 2311,'0'0</inkml:trace>
  <inkml:trace contextRef="#ctx0" brushRef="#br0" timeOffset="-5117.638">9816 2509,'15'0,"13"4,8 2,3 5,-2 1,-6-3</inkml:trace>
  <inkml:trace contextRef="#ctx0" brushRef="#br0" timeOffset="-4873.039">10438 2791,'38'10,"28"7,6 2,-8-4</inkml:trace>
  <inkml:trace contextRef="#ctx0" brushRef="#br0" timeOffset="-4619.51">11059 3016,'38'19,"27"17,3 1</inkml:trace>
  <inkml:trace contextRef="#ctx0" brushRef="#br0" timeOffset="-4618.51">11679 3355,'39'20,"26"10,8 5,-5-3,-13-7</inkml:trace>
  <inkml:trace contextRef="#ctx0" brushRef="#br0" timeOffset="-4349.84">12215 3863,'98'50,"235"102,-329-151,1 1,-1-1,0 1,1-1,-1 1,0 0,0 1,-1-1,1 1,0 0,-1 0,0 0,1 0,-1 0,-1 1,1-1,0 1,-1 0,0 0,0 0,0 0,0 0,0 0,-1 1,0-1,0 1,0-1,-1 1,1-1,-1 1,0 1,-1 0,1 0,0 0,0 0,1 0,0 0,0 0,0-1,1 1,-1 0,1-1,1 1,-1-1,1 1,0-1,0 0,1 0,-1-1,1 1,0-1,0 0,1 0,4 3,85 48,-74-45</inkml:trace>
  <inkml:trace contextRef="#ctx0" brushRef="#br0" timeOffset="-4154.865">12978 4513,'0'0</inkml:trace>
  <inkml:trace contextRef="#ctx0" brushRef="#br0" timeOffset="-3999.197">13259 4794,'19'15,"7"4</inkml:trace>
  <inkml:trace contextRef="#ctx0" brushRef="#br0" timeOffset="-2766.88">12949 4851,'180'17,"-138"-11,1-1,0-2,0-2,33-4,8 2,395 1,-254-29,1 19,-159 0,0 3,0 3,0 3,26 4,26-1,-92-2,-2 0</inkml:trace>
  <inkml:trace contextRef="#ctx0" brushRef="#br1" timeOffset="3949.618">9111 2085,'1'-2,"-1"0,1 0,-1 0,1 0,-1 0,0 0,0 0,0 0,0 0,0 0,0 0,-1 0,1 0,-1 0,1 0,-1 0,0 0,1 0,-1 0,0 0,-1 1,1-1,0 0,0 1,-1-1,1 1,-1-1,1 1,-1 0,1-1,-1 1,0 0,0 0,0 0,0 1,0-1,0 0,1 1,-2-1,1 1,0 0,0-1,0 1,0 0,0 0,0 0,0 1,0-1,0 1,-8 5,0 0,0 1,0 0,1 1,1 0,-1 1,1-1,1 2,0-1,0 1,0 0,2 0,-1 1,1 0,1 0,0 0,-3 12,6-18,0 1,0-1,0 1,0 0,1-1,0 1,0 0,1-1,0 1,0-1,0 1,0-1,1 1,0-1,0 0,1 0,-1 0,1 0,0 0,0 0,1-1,-1 0,1 1,0-1,0-1,1 1,-1-1,1 1,0-1,3 1,-1 0,0 0,0-1,1 0,-1 0,0-1,1 0,0 0,-1-1,1 0,0 0,0-1,0 0,-1 0,1-1,0 0,0 0,-1-1,1 0,-1 0,1-1,-1 0,1-1,5-4,0-1,0 0,-1 0,-1-2,0 1,0-2,-1 1,0-1,-1-1,-1 0,0 0,0 0,-2-1,1 0,-2-1,0 1,-1-1,0 0,-1 0,0-10,-3 21,0 1,0-1,0 0,-1 1,1-1,-1 1,0-1,0 1,0-1,-1 1,1-1,-1 1,0 0,0 0,0 0,0 0,0 0,-1 1,1-1,-1 1,0-1,0 1,0 0,0 0,0 0,0 0,-1 1,1-1,0 1,-1 0,0 0,1 0,-1 1,1-1,-1 1,0 0,-2 0,-4 0,0 0,0 0,0 1,0 1,0 0,0 0,1 1,-1 0,1 0,-1 1,1 1,0-1,-3 4,-4 2,0 1,1 0,0 2,1-1,1 2,0 0,0 0,2 1,0 1,0 0,-2 6,12-16,1 0,-1-1,1 1,0 0,0 0,0 0,1-1,0 1,0 0,1-1,-1 1,1-1,0 1,1-1,-1 0,1 0,0 0,1 0,-1 0,1-1,0 1,0-1,0 0,0 0,1-1,0 1,0-1,0 0,0-1,0 1,0-1,1 0,-1 0,1 0,0-1,-1 0,1 0,0-1,0 1,-1-1,1 0,0-1,0 0,3 0,2-1,0 0,1-1,-1 0,0 0,0-1,-1-1,1 0,-1 0,0-1,0-1,-1 1,0-1,0-1,-1 0,0 0,0-1,-1 0,0 0,0-1,-1 1,0-1,-1-1,0 1,-1-1,0 0,-1 0,0 0,0-2,-4 10,1 0,-1 0,0 0,0 0,0 0,0 0,-1 0,1 0,-1 1,0-1,1 1,-1-1,0 1,-1 0,1-1,0 1,-1 0,1 1,-1-1,1 0,-1 1,0-1,0 1,0 0,0 0,0 0,0 0,0 1,0-1,0 1,0 0,0 0,0 0,0 0,-1 0,1 1,0-1,0 1,0 0,0 0,0 0,1 0,-1 1,0-1,0 1,1 0,-1 0,-12 4,1 1,0 1,0 0,1 1,0 0,0 1,1 1,-3 4,11-12,0 1,1-1,-1 1,1 0,0 0,0 0,1 0,-1 1,1-1,0 1,0 0,1-1,-1 1,1 0,0 0,0 0,1 0,-1 0,1 0,0 0,1 0,-1 0,1 0,0 0,0 0,1 0,1 3,0-3,0-1,0 0,1 0,-1 0,1 0,0 0,0-1,1 0,-1 0,1 0,-1 0,1-1,0 0,0 0,0 0,0 0,0-1,1 0,-1 0,0 0,1-1,-1 0,0 0,1 0,-1-1,0 1,1-1,-1 0,0-1,0 0,0 1,0-2,0 1,0 0,-1-1,1 0,-1 0,1-1,-1 1,1-2,4-3,1 0,-1-1,0-1,-1 1,0-1,-1-1,0 1,0-1,-1-1,-1 1,0-1,3-11,-7 22,-1 0,1-1,-1 1,0-1,0 1,0-1,1 1,-1-1,-1 1,1-1,0 1,0-1,0 1,-1-1,1 1,-1 0,1-1,-1 1,0 0,1-1,-1 1,0 0,0 0,0-1,0 1,0 0,0 0,0 0,0 0,-1 1,1-1,0 0,-1 0,1 1,0-1,-1 1,1-1,0 1,-1 0,1-1,-1 1,1 0,-1 0,1 0,-1 0,1 0,-1 0,1 1,-73 16,57-9,1 1,0 0,0 2,1 0,0 0,1 2,0 0,1 0,1 1,-8 12,18-24,1-1,0 0,0 0,0 1,0-1,0 0,0 1,0 0,0-1,1 1,-1-1,0 1,1 0,0-1,-1 1,1 0,0-1,0 1,0 0,0 0,0-1,0 1,0 0,1-1,-1 1,1 0,-1-1,1 1,0 0,-1-1,1 1,0-1,0 1,0-1,0 0,0 1,1-1,-1 0,0 0,1 0,-1 0,0 0,1 0,-1 0,1 0,0-1,-1 1,1-1,-1 1,1-1,0 1,0-1,-1 0,1 0,0 0,1 0,8-1,1-1,-1-1,0 0,-1 0,1-1,-1 0,1-1,-1-1,0 1,-1-1,0-1,0 0,0 0,4-5,-9 8,0 0,0 0,0-1,-1 1,0-1,0 1,0-1,-1 0,1 0,-1 0,0 0,-1-1,2-5,-3 10,1-1,-1 0,0 0,0 0,0 0,0 0,-1 0,1 1,0-1,-1 0,1 0,-1 0,0 1,0-1,1 0,-1 1,0-1,0 0,-1 1,1-1,0 1,0 0,-1-1,1 1,-1 0,1 0,-1 0,1 0,-1 0,0 0,0 1,1-1,-1 0,0 1,0-1,0 1,0 0,1 0,-1 0,0 0,-2 0,-3 0,0 0,-1 0,1 1,0 0,0 1,-1 0,1 0,0 0,1 1,-1 0,0 0,1 1,0 0,0 0,0 0,0 1,0 0,1 0,0 0,0 1,1 0,-1 0,1 0,1 0,-1 1,1-1,-3 8,-1 8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4:03.62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7849 846,'-15'-5,"-4"-1</inkml:trace>
  <inkml:trace contextRef="#ctx0" brushRef="#br0" timeOffset="254.632">6918 902</inkml:trace>
  <inkml:trace contextRef="#ctx0" brushRef="#br0" timeOffset="506.311">6156 902,'0'0</inkml:trace>
  <inkml:trace contextRef="#ctx0" brushRef="#br0" timeOffset="663.933">5055 902,'-34'0,"-15"0,-5 0,7 0</inkml:trace>
  <inkml:trace contextRef="#ctx0" brushRef="#br0" timeOffset="664.933">4434 959,'0'0</inkml:trace>
  <inkml:trace contextRef="#ctx0" brushRef="#br0" timeOffset="845.545">4434 959,'-28'-5,"-20"-1,-7 0,7 1</inkml:trace>
  <inkml:trace contextRef="#ctx0" brushRef="#br0" timeOffset="1014.671">3615 902,'0'0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4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0,'19'10,"11"7,6 2,1-3,-6-5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6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0,'24'5,"13"6,5 2,-5 3,-14-2,-10-2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1.7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0 205,'1'-2,"0"1,0-1,0 1,0 0,0-1,1 1,-1 0,0 0,1 0,-1 0,1 0,-1 1,1-1,-1 0,1 1,0-1,-1 1,1-1,0 1,0 0,-1 0,1-1,0 1,-1 0,1 1,0-1,0 0,-1 1,1-1,0 0,-1 1,1 0,0 0,2 0,149 30,-23-8,-117-20,8 0,-1 2,1 0,-1 1,0 1,0 1,-1 1,0 0,0 2,-1 0,5 5,0 0,0-2,1 0,0-2,1 0,1-2,0-1,0-1,1-1,0-1,2-1,52 14,162 38,20 11,-93-16,0 10,74 10,-26-9,6-7,-208-59,-41-16,-225-183,243 194,1 0,-1-1,1 1,1-1,-1-1,1 1,1-1,0 0,0 0,-1-8,5 17,0-1,0 1,0 0,0 0,-1 0,1 0,0 0,-1-1,1 1,-1 0,1 0,-1 0,1 0,-1 0,0 0,1 0,-1 0,0 1,0-1,0 0,0 0,0 1,0-1,0 0,0 1,0-1,0 1,0-1,0 1,0 0,0-1,-1 1,1 0,0 0,0 0,0 0,0 0,-1 0,1 0,0 0,0 1,0-1,0 0,-1 1,1-1,0 1,0-1,0 1,0-1,0 1,0 0,0-1,0 1,1 0,-1 0,0 0,-11 14,0 0,1 1,1 0,1 1,0 0,2 0,-4 10,-27 54,15-47,-1 0,-2-2,-2 0,0-2,-5 1,33-31,-148 126,131-102,37-23,329-187,-271 156,1 4,1 4,1 3,53-4,78-1,-212 24,1 0,0-1,0 1,0-1,0 1,0 0,0 0,0-1,0 1,1 0,-1 0,0 0,0 0,0 0,0 0,0 0,0 0,0 1,1-1,-1 0,0 1,0-1,0 1,0-1,0 1,0-1,-1 1,1 0,0-1,0 1,0 0,0 0,-1 0,1-1,0 2,-8 7</inkml:trace>
  <inkml:trace contextRef="#ctx0" brushRef="#br0" timeOffset="1450.982">2032 712,'-13'-10,"0"0,-1 1,0 1,0 0,-1 1,0 0,0 1,-1 1,1 1,-1 0,-10-1,-32-10,-94-34,92 29,-1 2,0 2,-40-3,-125-14,57 4,-56-45,109 36,-50 10,-42-48,38 15,128 46,26 14</inkml:trace>
  <inkml:trace contextRef="#ctx0" brushRef="#br0" timeOffset="6286.539">423 64,'15'0,"9"-5,5-2,3 1,1 1,-1 2,-1 0,-1 2,0 1,-1 0,-1 0,-4 5,-3 2,1-1,1-1,-3-1</inkml:trace>
  <inkml:trace contextRef="#ctx0" brushRef="#br0" timeOffset="6537.327">1580 64,'38'-5,"18"-2,4 1,-3 1,-12 2</inkml:trace>
  <inkml:trace contextRef="#ctx0" brushRef="#br0" timeOffset="6764.575">2342 92,'0'0</inkml:trace>
  <inkml:trace contextRef="#ctx0" brushRef="#br0" timeOffset="7022.355">3133 35,'48'-10,"35"-2,3-1</inkml:trace>
  <inkml:trace contextRef="#ctx0" brushRef="#br0" timeOffset="8265.826">3414 1079,'10'5,"8"6,5 2,4-2,-2 2,-2-1,1-2,-4 1,0-1,1-2,-4-2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2.2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668 19,'-11'18,"-1"-1,0 0,-2-1,0 0,0-1,-12 8,6-3,6-8,0 0,-1 0,-1-1,0-1,0-1,-1 0,0-1,0-1,-1-1,-8 2,4 0,1-1,-1 0,-1-2,1-1,-1 0,1-2,-1-1,0 0,0-2,0-1,-10-2,30 3,-1 1,0-1,0 0,0 0,1-1,-1 1,1-1,-1 0,1 0,-1 0,1 0,0-1,0 1,0-1,1 0,-1 0,0 0,1 0,0 0,0 0,0-1,0 1,0-1,1 0,0 1,0-1,0 0,0 0,0 1,1-1,-1 0,1 0,0 0,0 0,1 0,-1 0,1 0,0 0,0 1,0-1,1 0,-1 1,1-2,6-9,1 0,0 1,1 0,0 0,1 1,1 0,0 1,0 0,1 1,0 1,1 0,10-5,-20 12,0 0,-1 1,1 0,0 0,0 0,0 0,0 1,0-1,0 1,0 0,0 0,0 0,0 1,-1-1,1 1,0 0,0 0,0 1,-1-1,1 1,0 0,-1-1,1 2,-1-1,0 0,0 1,0 0,75 89,-52-57,35 36,-42-52,-2 0,0 2,-1 0,-1 0,9 21,-15-22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20.2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1 217,'33'9,"21"9,6 1,-7-3</inkml:trace>
  <inkml:trace contextRef="#ctx0" brushRef="#br0" timeOffset="2850.341">734 19,'10'-9,"3"1,-1 7,-7 3,-5 7,-1 7,-7-1,-1 4,-4 2,-4 2,-5 3,-3-3,3-1,0-5,3 1,2-4,2 2,4-3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6:19.0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0 115,'50'-12,"1"1,0 3,0 2,1 2,0 2,-1 3,21 4,-39-1,-1-1,1-1,0-2,-1-1,1-2,20-4,7-3,1 4,1 1,-1 4,37 4,11-1,60-2,-145 0</inkml:trace>
  <inkml:trace contextRef="#ctx0" brushRef="#br0" timeOffset="235.683">1636 59,'89'-20,"1"5,0 3,1 4,0 4,4 5,41 25,87 7,3-34,-202 1</inkml:trace>
  <inkml:trace contextRef="#ctx0" brushRef="#br0" timeOffset="3639.141">1101 115,'0'0,"0"5,0 6,5 2,1 2,0 5,-1 3,3-2,1-1,-2-2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7:55.84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2631 267,'-481'0,"311"27,2-15,-58 7,28 8,1-17,138 0,-1-4,0-2,1-2,-29-5,-10 2,-99-27,-283 27,390-9,133 26,-16-8</inkml:trace>
  <inkml:trace contextRef="#ctx0" brushRef="#br0" timeOffset="1062.255">2576 238,'-9'-2,"0"-1,0 0,0 0,0-1,1 0,0 0,0-1,0 0,0 0,1-1,0 0,0-1,1 1,-1-1,-1-4,-1 2,-103-135,112 145,0 0,0-1,0 1,0 0,0 0,0-1,-1 1,1 0,0 0,0 0,0-1,-1 1,1 0,0-1,-1 1,1 0,-1-1,1 1,-1 0,1-1,-1 1,1-1,-1 1,0-1,1 1,-1-1,0 0,1 1,-1-1,0 0,0 1,1-1,-1 0,0 0,0 0,1 0,-1 1,0-1,0 0,0 0,1-1,-1 1,0 0,0 0,1 0,-1 0,0-1,0 1,1 0,-1-1,0 1,1-1,-1 1,0-1,1 1,-1-1,1 1,-1-1,1 1,-1-1,1 0,-1 1,1-1,0 0,-1 1,1-1,0 0,-1 0,-16 124,-5 56,21-174,-5 33,-1 0,-2-1,-1 0,-2-1,-2 0,-17 32,234-325,-61 119,-62 76,-70 62,-3 5</inkml:trace>
  <inkml:trace contextRef="#ctx0" brushRef="#br0" timeOffset="7665.936">2801 267,'0'-1,"0"1,1 0,-1 0,1-1,-1 1,1 0,-1 0,1 0,-1 0,1-1,-1 1,1 0,-1 0,1 0,-1 0,1 0,-1 0,0 0,1 0,-1 1,1-1,-1 0,1 0,-1 0,1 0,-1 1,1-1,-1 0,0 0,1 1,-1-1,1 0,-1 1,0-1,1 1,-1-1,0 0,0 1,1-1,-1 1,0-1,0 0,0 1,1-1,-1 1,0-1,0 1,0-1,0 1,0-1,0 1,0-1,0 1,0-1,0 1,0-1,0 1,-1-1,1 1,5 20,-1 0,0 1,-2-1,-1 1,0-1,-2 1,-1 7,0 22,1 271,-2-151,6-3,-3-168,1 1,-1 0,1 0,-1-1,0 1,0 0,1 0,-1 0,0 0,0 0,0 0,0-1,0 1,0 0,0 0,0 0,0 0,0 0,-1 0,1-1,0 1,-1 0,1 0,0 0,-1-1,1 1,-1 0,0 0,1-1,-1 1,1 0,-1-1,0 1,1-1,-1 1,0-1,0 1,0-1,1 0,-1 1,0-1,0 0,0 1,0-1,1 0,-1 0,0 0,0 0,0 0,0 0,0 0,0 0,0 0,1-1,-1 1,0 0,0 0,0-1,0 1,1-1,-1 1,0-1,0 1,1-1,-1 1,0-1,0 0,-9-13</inkml:trace>
  <inkml:trace contextRef="#ctx0" brushRef="#br0" timeOffset="12171.007">2914 1028,'-53'-54,"-48"-139,62 106,38 87,1-1,-1 1,0-1,1 0,-1 0,1 1,-1-1,1 0,-1 0,1 1,0-1,-1 0,1 0,0 0,0 0,0 0,-1 1,1-1,0 0,0 0,0 0,1 0,-1 0,0 0,0 0,0 1,1-1,-1 0,0 0,1 0,-1 0,0 1,1-1,-1 0,1 0,0 1,-1-1,1 0,0 1,-1-1,1 1,0-1,-1 1,1-1,0 1,0 0,0-1,0 1,-1 0,1-1,0 1,0 0,0 0,0 0,0 0,0 0,0 0,54 9,-51-8,201 23,-64-1,-140-23,50 11,-50-11,0 1,0-1,0 1,0-1,0 1,-1 0,1-1,0 1,-1 0,1-1,0 1,-1 0,1 0,-1 0,1 0,-1 0,0-1,1 1,-1 0,0 0,1 0,-1 0,0 0,0 0,0 0,0 0,0 0,0 0,0 0,0 0,-1 0,1 0,0 0,0 0,-1 0,1 0,-1 0,1-1,-1 1,1 0,-1 0,0 0,1-1,-1 1,0 0,1-1,-1 1,0-1,0 1,0 0,-36 39,-3-1,-1-2,-32 23,-69 62,141-122,1 1,-1-1,1 0,0 0,-1 0,1 1,-1-1,1 0,0 0,-1 1,1-1,0 0,-1 1,1-1,0 0,0 1,-1-1,1 1,0-1,0 0,0 1,0-1,-1 1,1-1,0 1,0-1,0 0,0 1,0-1,0 1,0-1,0 1,0-1,0 1,1-1,-1 0,0 1,0-1,0 1,0-1,1 0,-1 1,0-1,0 1,1-1,-1 0,0 1,1-1,-1 0,0 0,1 1,-1-1,0 0,1 0,-1 1,1-1,-1 0,0 0,1 0,-1 0,1 0,-1 0,1 0,-1 0,1 0,-1 0,1 0,12 2</inkml:trace>
  <inkml:trace contextRef="#ctx0" brushRef="#br0" timeOffset="16766.972">3648 464,'-1'-1,"1"-1,0 1,0 0,0 0,0-1,0 1,0 0,0-1,0 1,0 0,1 0,-1-1,0 1,1 0,-1 0,1-1,0 1,-1 0,1 0,0 0,0 0,-1 0,1 0,0 0,0 0,0 1,0-1,0 0,1 0,-1 1,0-1,0 1,0-1,0 1,1-1,-1 1,0 0,1 0,-1-1,0 1,0 0,1 0,-1 0,0 1,1-1,-1 0,0 0,1 1,-1-1,0 1,0-1,0 1,0-1,1 1,-1 0,0-1,0 1,0 0,0 0,0 0,-1 0,1 0,0 0,0 1,50 140,-39-92,30 122,-14-15,-12-195,98-369,-106 381,-6 19,0 0,0-1,0 1,1 1,0-1,0 0,1 1,0-1,0 1,0 0,1 0,0 1,1-1,8 1,-1 4</inkml:trace>
  <inkml:trace contextRef="#ctx0" brushRef="#br0" timeOffset="17500.288">4128 747,'0'214,"8"-176,-8-37,0-1,0 1,0-1,0 1,1 0,-1-1,0 1,1-1,-1 0,0 1,1-1,-1 1,0-1,1 1,-1-1,1 0,-1 1,1-1,-1 0,1 0,-1 1,1-1,-1 0,1 0,-1 0,1 1,0-1,-1 0,1 0,-1 0,1 0,0 0,-1 0,1 0,-1-1,1 1,-1 0,1 0,-1 0,1 0,-1-1,1 1,-1 0,1-1,-1 1,1 0,-1-1,1 1,-1 0,1-1,-1 1,0-1,1 1,-1-1,0 1,0-1,1 1,-1-1,0 1,0-1,0 0,44-68,-40 60,0 0,1-1,1 2,-1-1,1 1,1 0,-1 0,1 0,1 1,-1 0,1 1,1 0,2-2,-10 8,0-1,1 0,-1 1,0-1,1 1,-1-1,1 1,-1-1,1 1,-1 0,1 0,-1 0,1 0,-1 0,1 0,-1 0,1 0,-1 1,1-1,-1 1,1-1,-1 1,0-1,1 1,-1 0,0 0,1 0,-1 0,0-1,0 2,0-1,0 0,0 0,0 0,0 0,0 1,-1-1,1 0,0 1,-1-1,1 1,-1-1,1 0,-1 1,0-1,0 1,1-1,-1 1,5 81,-5-76,-4 28,-1-1,-2 0,-1 0,-2-1,-1 0,-2-1,-12 23,22-44,-1-1,0 0,-1 0,0 0,-1 0,0-1,0 0,-1 0,0 0,-1-1,0 0,0-1,0 0,-1 0,0-1,-1 0,1 0,-1-1,-2 0,10-4,1-1,0 1,-1-1,1 1,-1-1,1 0,-1 0,1 1,-1-1,1 0,0 0,-1-1,1 1,-1 0,1 0,-1-1,1 1,0-1,-1 1,1-1,0 0,-1 1,1-1,0 0,0 0,0 0,0 0,0 0,0 0,0 0,0 0,0 0,0-1,1 1,-1 0,0-1,1 1,-1 0,1-1,-1 1,1 0,0-1,0 1,0-1,0-1,11-67,-5 53,1 0,1 1,0 0,1 0,1 1,1 0,0 1,0 0,2 0,0 2,0 0,1 0,15-9,43-3,-50 22</inkml:trace>
  <inkml:trace contextRef="#ctx0" brushRef="#br0" timeOffset="33613.058">2490 210,'-284'1,"78"25,-322-25,331 27,-282-27,429 0,-115-14,151 11,0 0,0 1,0 0,-1 1,1 0,0 2,0-1,0 2,-11 3,-2-1,-1 4,29-9,-1 0,0 0,1 0,-1 0,0 0,1 0,-1 0,0 0,0 1,1-1,-1 0,0 0,1 0,-1 0,0 0,0 1,1-1,-1 0,0 0,0 1,1-1,-1 0,0 0,0 1,0-1,1 0,-1 0,0 1,0-1,0 0,0 1,0-1,0 0,0 1,0-1,0 0,0 1,0-1,0 0,0 1,0-1,0 0,0 1,0-1,0 0,0 1,0-1,0 0,-1 0,1 1,0-1,0 0,0 0,-1 1,1-1,0 0,0 0,-1 1,1-1,0 0,0 0,167 12,-70 0,0-4,57-5,423-4,-260-28,-65 18,-24-7,-145 2,-59 11</inkml:trace>
  <inkml:trace contextRef="#ctx0" brushRef="#br0" timeOffset="36810.811">2857 238,'2'-4,"-1"0,1 0,-1-1,-1 1,1 0,0-1,-1 1,0 0,0-1,0 1,-1 0,1-1,-1 1,0 0,0 0,-1 0,1 0,-1-1,1 5,0 0,0 1,0-1,0 0,0 0,0 1,0-1,0 1,1-1,-1 1,0-1,0 1,0 0,1-1,-1 1,0 0,1 0,-1 0,1-1,-1 1,1 0,-1 0,1 0,-1 0,1 0,0 0,0 0,-1 0,1 0,0 0,0 0,0 0,0 0,0 0,-4 28,0 0,2-1,1 1,1 0,4 25,24 117,-14-78,-10-77,-1-1,0 1,-1 0,-1 0,-1 0,0-1,-1 1,0 0,-1 0,-2 4,-11 38,10-100,6-31,-12-168,-7-45,2 210,4 116,24 134,23 30,-12 22,-6-98,-18-487,-27 162,26 157,-14-78,5 156,12 170,27-11,-28 57,16-197,-24-71,0 0,-1 0,-1 1,0 0,-1 1,0 0,-1 1,0 0,0 1,-1 0,-1 1,0 1,0 0,0 1,-1 0,0 1,-1 1,1 0,-1 2,-6-2,-41-11,93-8,173-41,-60 41,-125 20,0 0,1 0,-1 2,1 0,-1 2,1 0,0 0,-1 2,6 1,-23-2,0-1,0 0,-1 0,1 0,0 0,0 1,-1-1,1 0,0 1,-1-1,1 0,0 1,-1-1,1 1,0-1,-1 1,1-1,-1 1,1 0,-1-1,1 1,-1 0,0-1,1 1,-1 0,0-1,0 1,1 0,-1 0,0-1,0 1,0 0,0 0,0 0,0-1,0 1,0 0,0 0,0-1,0 1,-1 0,1 0,0-1,-1 1,1 0,0-1,-1 1,1 0,-1-1,1 1,-1 0,1-1,-1 1,-31 29,-1-4,-91 87,8 42,116-148,4-11</inkml:trace>
  <inkml:trace contextRef="#ctx0" brushRef="#br0" timeOffset="39959.043">2688 154,'71'0,"-370"30,252-31,24 0,-1 1,0 1,1 1,0 1,-1 1,-11 4,35-8,1 0,0 1,-1-1,1 0,-1 1,1-1,0 1,-1-1,1 1,-1-1,1 1,-1-1,1 1,-1-1,1 1,-1 0,0-1,1 1,-1-1,0 1,0 0,1 0,-1-1,0 1,0 0,0-1,0 1,0 0,0 0,0-1,0 1,0 0,0-1,0 1,-1 0,1 0,0-1,0 1,-1 0,1-1,0 1,-1-1,1 1,-1 0,1-1,-1 1,1-1,-1 1,1-1,-1 0,1 1,-1-1,0 1,1-1,-1 0,0 1,1-1,-1 0,0 0,0 0,30 5,0-1,0-2,0-1,1-2,13-1,26-1,5 3,-231 11,-74 44,79-17,62-29,90-9,0 0,1 0,-1 0,0-1,0 1,0 0,0 0,1-1,-1 1,0 0,0 0,0-1,0 1,0 0,0-1,0 1,0 0,0 0,0-1,0 1,0 0,0-1,0 1,0 0,0 0,0-1,0 1,0 0,0 0,-1-1,1 1,0 0,0 0,0-1,0 1,0 0,-1 0,1 0,0-1,0 1,-1 0,1 0,0 0,0 0,-1-1,1 1,0 0,0 0,-1 0,1 0,0 0,0 0,-1 0,1 0,0 0,-1 0,1 0,0 0,0 0,-1 0,1 0,23-10,176-9,28 1,-29-9,-68 26,-110-10,-37 10,-214 110,-13 6,103-43,140-72,0 1,1-1,-1 0,0 1,0-1,1 0,-1 1,0-1,0 0,0 0,1 0,-1 0,0 0,0 0,0 0,1 0,-1 0,0 0,0-1,0 1,1 0,-1 0,0-1,0 1,1 0,-1-1,0 1,1-1,-1 1,0-1,1 0,-1 1,1-1,-1 1,1-1,-1 0,1 1,-1-1,1 0,0 0,-1 1,1-1,0 0,0 0,0 0,-1 1,1-1,0 0,0 0,0 0,-1-51,1 42,31-167,-2 37,12 9,-37 129,-1-1,1 1,0 0,0 0,1 0,-1 0,0 1,1-1,-1 1,0 0,1 1,-1-1,1 1,-1 0,1 0,0 0,-1 1,1-1,-1 1,0 0,1 1,-1-1,0 1,1-1,-1 1,0 1,0-1,-1 1,1-1,3 4,15 4,18 4,1-1,0-2,1-2,0-2,20 0,125 31,-152-15,-30-13</inkml:trace>
  <inkml:trace contextRef="#ctx0" brushRef="#br0" timeOffset="40932.15">2547 238,'-337'48,"115"-11,73-5,149-33,0 1,-1 0,1 0,-1-1,1 1,-1 0,1 0,-1 0,1 0,-1 0,1-1,-1 1,1 0,-1 0,1 0,-1 0,1 1,-1-1,1 0,-1 0,1 0,-1 0,1 0,0 1,-1-1,1 0,-1 0,1 1,-1-1,1 0,0 1,-1-1,1 0,0 1,-1-1,1 1,0-1,0 0,-1 1,1-1,0 1,0-1,0 1,-1-1,1 1,0-1,0 1,0-1,0 1,0-1,0 1,0-1,0 1,0-1,1 1,-1-1,0 1,0-1,0 1,0-1,1 1,-1-1,0 0,0 1,1-1,-1 1,0-1,1 0,35 8,5-7,-1-1,0-2,-1-2,37-9,82 1,-602 13,383-12,91-4,445-82,-354 73,-122 24,0 0,1 0,-1 0,1 0,-1 0,1 0,-1 0,1 0,-1 0,1 0,-1-1,1 1,-1 0,1 0,-1-1,1 1,-1 0,1-1,-1 1,1 0,0-1,-1 1,1-1,0 1,-1 0,1-1,0 1,0-1,-1 1,1-1,0 1,0-1,0 1,0-1,-1 1,1-1,0 0,0 1,0-1,0 1,0-1,0 1,1-1,-1 1,0-1,0 1,0-1,0 1,1-1,-1 1,0-1,0 1,1-1,-1 1,0-1,1 1,-1 0,1-1,-1 1,0 0,1-1,-1 1,1 0,-1 0,1-1,-1 1,1 0,-46-15,19 11,-1 2,1 1,-1 1,1 1,0 2,-21 4,-40 2,-165 24,224-24,29-9,-1-1,0 1,1 0,-1 0,0 0,1 0,-1 1,0-1,1 0,-1 0,0 0,0 0,1 0,-1 0,0 0,1 1,-1-1,0 0,0 0,1 0,-1 1,0-1,0 0,1 0,-1 0,0 1,0-1,0 0,0 1,1-1,-1 0,0 1,0-1,0 0,0 0,0 1,0-1,0 0,0 1,0-1,0 0,0 1,0-1,0 0,0 1,0-1,0 0,0 1,0-1,-1 0,1 1,0-1,0 0,0 0,0 1,-1-1,1 0,0 0,-1 1,195 5,-169-7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8:37.85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45,'1'0,"0"-1,0 0,0 1,0-1,1 1,-1-1,0 1,0-1,0 1,1 0,-1 0,0 0,0 0,1 0,-1 0,0 0,0 0,1 0,-1 0,0 1,0-1,1 0,-1 1,0-1,0 1,0 0,0-1,0 1,0 0,0 0,0-1,0 1,0 0,0 0,-1 0,1 0,0 0,-1 0,1 0,0 1,26 46,29 232,-51-244,2 13,-4-21,0 0,3-1,0 1,1-1,10 22,-17-49,0 1,1 0,-1-1,0 1,0-1,1 1,-1 0,0-1,1 1,-1-1,0 1,1-1,-1 1,1-1,-1 0,1 1,-1-1,1 1,-1-1,1 0,-1 1,1-1,0 0,-1 0,1 0,-1 1,1-1,0 0,-1 0,1 0,0 0,-1 0,1 0,-1 0,1 0,0 0,-1 0,1-1,0 1,-1 0,1 0,-1-1,1 1,-1 0,1-1,0 1,-1 0,0-1,1 1,-1-1,1 1,-1-1,1 1,-1-1,0 1,1-1,-1 1,0-1,1 0,21-39,-20 38,80-194,72-114,-102 205,-44 100</inkml:trace>
  <inkml:trace contextRef="#ctx0" brushRef="#br0" timeOffset="567.019">847 328,'-5'5,"-1"6,-5 6,-5 5,0 4,-2 2,2 1,-1 0,-2 1,1-1,0 0,3-1,-2-4,4-2,2 0,5-8,-3-7,1-4</inkml:trace>
  <inkml:trace contextRef="#ctx0" brushRef="#br0" timeOffset="825.747">565 385,'15'19,"13"21,8 8,-3 1,-2-8,-1-6,-2-5,0-6,-5-4,-1-4,-5-1,-1-2,3-4,-3-3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8:52.2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87,'-22'-79,"27"71,5 30,15 47,-4 2,-3 0,-3 1,-3 1,-4 2,-7-72,77 595,-78-596,4 24,1 0,1 0,1 0,1-1,2 0,5 10,-14-34,0 0,0 0,1 0,-1-1,0 1,0-1,0 1,1-1,-1 1,0-1,0 0,1 1,-1-1,0 0,1 0,-1 0,0 0,1 0,-1-1,0 1,0 0,1 0,-1-1,0 1,0-1,1 1,-1-1,0 0,0 1,0-1,0 0,0 0,0 0,0 0,0 0,0 0,0 0,-1 0,1 0,0 0,-1 0,1-1,-1 1,1 0,-1 0,1-1,-1 1,0 0,0 0,0-1,0 1,0 0,0-1,0 0,101-324,15-224,-62 347,-53 204,-1-1,0 1,0-1,1 1,-1 0,1-1,-1 1,1-1,-1 1,1-1,-1 1,1-1,-1 0,1 1,-1-1,1 1,0-1,-1 0,1 0,0 1,-1-1,1 0,0 0,-1 0,1 0,0 0,-1 0,1 0,0 0,-1 0,1 0,0 0,-1 0,1-1,0 1,-1 0,1 0,0-1,-1 1,1 0,-1-1,1 1,-1-1,1 1,0-1,-1 1,0-1,1 1,-1-1,1 1,-1-1,0 0,1 1,-1-1,0 1,0-2,8 21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8:54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1577,'0'0,"0"0,1 0,-1 0,0 0,1 0,-1 0,0 0,1 1,-1-1,0 0,1 0,-1 0,0 0,1 0,-1 1,0-1,0 0,1 0,-1 0,0 1,1-1,-1 0,0 0,0 1,0-1,1 0,-1 1,0-1,0 0,0 1,0-1,0 0,0 1,0-1,0 0,1 1,-1-1,0 0,0 1,0-1,-1 0,1 1,0-1,0 0,0 1,0-1,0 0,0 1,0-1,-1 0,1 0,0 1,0-1,0 0,-1 1,1-1,0 0,0 0,-1 1,1-1,0 0,0 0,-1 0,1 0,-1 1,32-5,-29 3,129-21,211-50,-268 57,-62 17</inkml:trace>
  <inkml:trace contextRef="#ctx0" brushRef="#br0" timeOffset="250.515">1 1944,'38'-4,"37"-12,15-3,2 2,-10-1,-9 2,-8 4,-9 5,-11 2,-7 3,-10 2</inkml:trace>
  <inkml:trace contextRef="#ctx0" brushRef="#br0" timeOffset="1414.581">2568 1041,'-198'390,"95"-160,99-218,-31 121,14 23,14-194,6-54,-4 1,-5-1,-10-36,5 55,-4 1,-3 0,-2 2,-4 0,-3 2,-12-14,44 82,0 0,-1 0,1 0,-1 0,1 0,-1 0,1-1,-1 1,1 0,0 0,-1 0,1 0,-1-1,1 1,-1 0,1-1,-1 1,1 0,-1-1,0 1,1 0,-1-1,0 1,1-1,-1 1,0-1,1 1,-1-1,0 1,0-1,1 1,-1-1,0 1,0-1,0 1,0-1,0 0,0 1,0-1,0 1,0-1,0 1,0-1,0 0,0 1,0-1,-1 1,1-1,0 1,0-1,-1 1,1-1,0 1,-1-1,1 1,0 0,-1-1,1 1,116 83,-100-71</inkml:trace>
  <inkml:trace contextRef="#ctx0" brushRef="#br0" timeOffset="1831.424">2992 1577,'-2'12,"-1"1,0-1,-1-1,0 1,-1-1,0 1,-1-1,0-1,-1 1,0-1,-1 1,2-3,-156 244,131-217,24-63,7 26,3-22,0 0</inkml:trace>
  <inkml:trace contextRef="#ctx0" brushRef="#br0" timeOffset="2080.338">2738 1550,'14'33,"10"21,1 6,0-2,-3-7,-1-6,-4-7,0-10,-3-4,1-7,-2-1,1-4,-1 2,2-3,-2-7,-3-4</inkml:trace>
  <inkml:trace contextRef="#ctx0" brushRef="#br0" timeOffset="2453.165">3189 816,'47'-25,"0"2,2 2,0 2,1 3,36-7,-20 18,-64 5,-1 0,1 0,-1 0,1 1,-1-1,1 0,-1 1,1-1,-1 1,0 0,1-1,-1 1,0 0,0 0,1 0,-1-1,0 1,0 1,0-1,0 0,0 0,0 0,0 0,-1 1,1-1,0 0,-1 1,1-1,-1 1,1-1,-1 1,0-1,1 1,-1-1,0 1,0-1,0 1,0-1,-1 1,-2 9,-2 0,1-1,-2 0,1 0,-1 0,-1 0,1-1,-2 0,1-1,-1 1,-1-2,1 1,-3 0,-6 9,-9 7,13-14,1 1,1 0,-1 1,2 1,0-1,0 2,1-1,1 1,0 1,-3 7,10-19,1-1,-1 0,0 0,0 1,1-1,0 1,-1-1,1 0,0 1,0-1,0 1,0-1,1 1,-1-1,1 0,-1 1,1-1,0 0,0 1,0-1,0 0,1 0,-1 0,0 0,1 0,-1 0,1-1,0 1,0 0,0-1,0 1,0-1,0 0,0 1,0-1,0 0,0 0,1-1,-1 1,0 0,102 9,-96-11,195-30,-54 3,-125 26</inkml:trace>
  <inkml:trace contextRef="#ctx0" brushRef="#br0" timeOffset="2699.41">3980 1493,'38'0,"27"-5,13-1,-3-5,-9-1,-11 3,-10 2,-8 2,-6-2,-2-1,-3 2,-4-4,-7 1</inkml:trace>
  <inkml:trace contextRef="#ctx0" brushRef="#br0" timeOffset="2898.49">4319 1183,'-5'52,"-2"23,1 8,1-5,2-12,0-6,-3-10,0-8,4-6,4-5,1-3,0-1,-1 0,0-5</inkml:trace>
  <inkml:trace contextRef="#ctx0" brushRef="#br0" timeOffset="3532.331">5278 929,'-4'34,"1"1,2-1,2 1,1 0,2-1,5 22,4 48,13 189,-23-260,-3-20,2-1,-1 0,1 1,1-1,0 0,1 0,0 0,0-1,3 3,-7-13,1 0,0 0,-1-1,1 1,0 0,0 0,-1 0,1-1,0 1,0 0,0-1,0 1,0-1,0 1,0-1,0 0,0 1,0-1,0 0,1 0,-1 0,0 0,0 0,0 0,0 0,0 0,0 0,0 0,0 0,0-1,1 1,-1 0,0-1,0 1,0-1,-1 0,1 1,0-1,0 0,0 1,0-1,0 0,-1 0,1 0,0 1,-1-1,1 0,0-1,33-48,12-45,-4-2,16-60,-24 62,70-253,-99 294,-15 54,4 12</inkml:trace>
  <inkml:trace contextRef="#ctx0" brushRef="#br0" timeOffset="4119.336">5898 1577,'-4'5,"1"0,-1 0,1 1,-1-1,2 1,-1-1,0 1,1 0,0 0,1 0,-1 0,1 1,0-1,1 0,0 0,0 1,0-1,1 4,0-9,1 0,-1-1,1 1,-1 0,1 0,-1-1,1 1,0-1,-1 1,1-1,0 0,0 0,-1 0,1 0,0 0,-1 0,1 0,0 0,-1-1,1 1,0-1,-1 1,1-1,0 0,-1 1,1-1,-1 0,0 0,1 0,-1 0,0 0,1-1,-1 1,0 0,0 0,0-1,0 1,0-1,56-58,-48 48,1 0,1 1,0 0,0 1,1 0,0 1,1 0,0 1,0 0,1 1,3-1,-15 7,-1 1,1-1,0 1,0-1,-1 1,1 0,0 0,0 0,0 0,-1 0,1 0,0 1,0-1,-1 0,1 1,0 0,-1-1,1 1,0 0,-1 0,1 0,-1 0,0 0,1 0,-1 0,0 0,1 1,-1-1,0 0,0 1,0-1,0 1,0-1,-1 1,1 0,0-1,-1 1,1 0,-1-1,0 1,1 1,4 79,-5-73,-5 517,5-495,-2 0,-1-1,-1 1,-2 0,-1-1,-1 0,-2 0,-51 56,59-84,1-1,-1 1,0-1,1 1,-1-1,0 0,0 0,0 0,0 0,0 0,0 0,0 0,-1-1,1 1,0-1,0 0,0 1,-1-1,1 0,0-1,0 1,-1 0,1 0,0-1,0 0,0 1,-1-1,1 0,0 0,0 0,0 0,1 0,-1-1,0 1,0 0,1-1,-1 1,0-1,1 0,0 0,-1 0,1 1,0-1,0-1,-6-9,1 0,0-1,1 0,0 0,1 0,0-1,1 1,1-1,0 0,1 0,1 0,0 1,0-1,2-3,41-192,-40 198,9-27,-1 6</inkml:trace>
  <inkml:trace contextRef="#ctx0" brushRef="#br0" timeOffset="4550.123">6463 477,'12'-6,"-1"0,1 0,0 1,0 0,0 1,1 0,-1 0,1 2,0 0,0 0,0 1,0 1,0 0,0 1,0 0,5 1,-16-1,0 0,0-1,0 1,0 0,0 0,0 0,0 0,0 1,0-1,-1 0,1 1,0-1,-1 1,1 0,-1-1,1 1,-1 0,0 0,0 0,0 0,0 0,0 0,0 0,-1 0,1 0,-1 1,0-1,1 0,-1 0,0 1,0-1,0 0,-1 0,1 0,0 1,-1-1,1 0,-2 2,-47 72,1-7,46-67,1 0,0 0,1 0,-1 0,0 0,0 0,1 0,-1 0,1 0,0 0,0 0,0 0,0 0,0 0,0 0,0 0,1 1,-1-1,1 0,-1 0,1 0,0 0,0-1,0 1,0 0,0 0,0 0,0-1,1 1,-1-1,1 1,-1-1,1 1,0-1,-1 0,1 0,0 0,1 1,14 3,-1-1,1-1,0 0,0-2,0 0,0 0,0-2,0 0,7-2,-21 3,238-30,-240 29,1 1,-1 0,1 0,0 0,-1 0,1 0,-1 1,1-1,-1 0,1 1,-1-1,0 1,1-1,-1 1,1 0,-1 0,0-1,0 1,1 0,-1 0,0 0,0 0,0 1,0-1,0 0,0 0,0 1,-1-1,2 1,-2 10</inkml:trace>
  <inkml:trace contextRef="#ctx0" brushRef="#br0" timeOffset="6256.99">1073 759,'94'-88,"4"4,57-36,-57 61,-97 59,0-1,0 0,0 1,0-1,0 1,1-1,-1 1,0 0,0-1,1 1,-1 0,0 0,0 0,1 0,-1 0,0 0,1 0,-1 1,0-1,0 0,0 1,1-1,-1 1,0-1,0 1,0-1,0 1,0 0,0 0,0-1,0 1,0 0,0 0,0 0,-1 0,1 0,0 0,-1 0,1 1,0-1,-1 0,0 0,1 0,-1 1,0-1,1 0,-1 0,0 1,0-1,0 1,-8 69,5-60,-49 298,32-109,9 1,9 0,12 67,6 55,-13 4,-9-281,6-45,-1-1,0 0,1 0,-1 0,0 0,0 1,1-1,-1 0,0-1,1 1,-1 0,0 0,1 0,-1 0,0 0,1-1,-1 1,0 0,1 0,-1-1,1 1,-1-1,0 1,1 0,-1-1,1 1,-1-1,1 0,0 1,-1-1,1 1,-1-1,1 1,0-1,0 0,-1 1,1-1,0 0,0 1,0-1,0 0,0 1,0-1,0 0,0 0,0 0,-1-1,-14-42,1-1,3 0,2-1,1 0,3 0,2-1,2 1,1-1,7-36,0-9,5 0,3 1,5 1,3 0,5 2,3 1,4 1,3 2,5 2,2 2,5 1,7-3,-15 24,3 2,2 2,2 2,2 2,15-8,-17 24,2 2,1 2,2 3,0 2,2 2,0 3,2 2,0 3,1 2,0 3,1 2,0 3,47 3,1025 4,-304-36,-443 13,320-9,418 31,-760-31,-196-3,-127 21,-39 11,0 1,0-1,0 0,0 1,1-1,-1 1,0-1,0 1,1 0,-1-1,0 1,1 0,-1 0,0 0,1 0,-1 0,0 0,1 0,-1 1,0-1,1 0,-1 1,0-1,0 1,1-1,-1 1,0 0,0-1,0 1,0 0,0 0,0 0,0 0,0 0,0 0,0 0,-1 0,1 0,0 0,-1 1,1-1,-1 0,1 0,-1 1,0-1,1 0,-1 1,0-1,0 0,0 1,0-1,0 0,0 1,0-1,-1 0,1 1,0-1,-1 0,1 0,-1 1,0-1,-54 119,39-85,-52 157,64-168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9:09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1153 705,'-3'-6,"-1"1,0-1,0 1,0-1,0 1,-1 1,0-1,0 0,0 1,0 0,-1 1,0-1,1 1,-1 0,-1 0,1 1,0 0,-1 0,1 0,-1 1,1 0,-1 0,-1 1,-6-1,0 1,0 0,0 2,0-1,0 2,0 0,1 0,-1 1,1 1,-9 5,-185 114,200-120,0-1,1 0,-1 0,1 0,0 1,0 0,0 0,0 1,1-1,0 1,0 0,0 1,1-1,-1 1,1 0,1 0,-1 0,1 1,0-1,0 1,1 0,0 0,0 0,1 0,-1 6,5-8,0-1,0 0,1-1,0 1,-1-1,1 1,0-1,1 0,-1-1,0 1,1-1,0 0,0 0,-1 0,1 0,0-1,0 0,0 0,0-1,1 1,-1-1,0 0,0 0,19 3,150 12,-173-16,1 1,-1-1,0 1,1-1,-1 1,1 0,0-1,-1 1,1 0,-1 0,1 0,-1 0,1 0,-1 1,1-1,-1 0,1 1,-1-1,1 1,-1-1,0 1,1 0,-1 0,0 0,1 0,-1-1,0 2,0-1,0 0,0 0,0 0,0 0,0 1,0-1,-1 0,1 1,0-1,-1 1,1-1,-1 0,0 1,1 0,-1-1,0 1,0-1,0 1,0-1,0 1,0-1,0 1,-1-1,1 1,0-1,-1 1,0 0,-26 24,-1-1,-1-1,-2-2,0-1,-1-1,-11 3,1 2,-379 213,240-103,179-133,0 0,0 0,0 0,0 0,0 0,0 0,1 0,-1 0,1 1,0-1,-1 0,1 1,0-1,1 1,-1 0,0-1,1 1,-1 0,1-1,0 1,0 0,0 0,0-1,1 1,-1 0,1-1,-1 1,1 0,0-1,0 1,0-1,0 1,1-1,-1 0,1 1,-1-1,1 0,0 0,2 2,12 6,0 1,1-2,0 0,1-1,0-1,0 0,1-2,-1 0,1-1,0-1,1-1,1 0,15 4,76 8,0-5,99-5,-93 5,-117-8,0-1,0 1,0-1,0 1,0-1,0 0,0 1,0-1,0 0,0 0,0 0,0 0,0 0,0 0,0 0,1 0,-1 0,0 0,0-1,0 1,0 0,0-1,0 1,0-1,-1 1,1-1,0 1,0-1,0 0,0 1,-1-1,1 0,0 0,-1 0,1 1,0-1,-1 0,1 0,-1 0,1 0,-1 0,0 0,0 0,1 0,-1 0,0 0,0 0,0 0,0-1,0 1,0 0,0 0,0 0,-1 0,1 0,0 0,-1 0,1 0,0 0,-1 0,1 0,-1 0,0 1,1-1,-1 0,0 0,1 0,-1 1,0-1,-13-23,-1 1</inkml:trace>
  <inkml:trace contextRef="#ctx0" brushRef="#br0" timeOffset="349.745">787 0,'-63'494,"58"-451,-54 426,-40 100,-72 212,39-200,124-529,7-40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9:16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18,'368'0,"-296"-11,-54 5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9:16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0,'34'5,"20"2,6-1,-2-6,-7-3,-6-1,-7 0,-5 1,-8 1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9:13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0,'-128'461,"-20"-80,131-342,-77 192,93-226,1-1,-1 1,1-1,0 1,0-1,0 1,0-1,1 1,0-1,0 1,0-1,0 0,1 0,0 1,0-1,0 0,0-1,1 1,-1 0,1-1,0 1,0-1,0 0,0 0,1 0,0 0,-1-1,1 1,0-1,0 0,0 0,0 0,1-1,-1 0,0 1,1-2,-1 1,1 0,-1-1,3 0,29 3,0-2,0-2,-1-1,1-2,-1-1,0-2,0-2,-1-1,22-9,28-6,-82 25,0 0,0-1,0 1,0-1,0 1,0-1,0 0,0 1,-1-1,1 0,0 0,0-1,-1 1,1 0,-1 0,1-1,-1 1,0-1,1 1,-1-1,0 0,0 1,0-1,0 0,0 0,-1 0,1 0,-1 0,1 0,-1 0,1 0,-1 0,0 0,0 0,0 0,0 0,-1 0,1 0,0 0,-1 0,1 0,-1 0,0 1,0-1,0 0,0 0,0 0,0 1,0-1,0 1,-1-1,1 1,0-1,-1 1,0 0,1-1,-2 1,-13-14</inkml:trace>
  <inkml:trace contextRef="#ctx0" brushRef="#br0" timeOffset="239.654">0 621,'250'-50,"195"-11,-107 30,-216 13,-92 13</inkml:trace>
  <inkml:trace contextRef="#ctx0" brushRef="#br0" timeOffset="686.148">1778 564,'-35'13,"-1"2,1 1,1 2,1 1,1 1,1 2,0 1,2 2,-16 17,35-30,0 1,1-1,1 1,0 1,0-1,2 1,0 1,0-1,2 1,0 0,0 0,1 1,1-1,1 1,0-1,1 1,1-1,0 1,2 8,-2-20,1-1,-1 0,1 0,0 1,-1-1,2-1,-1 1,0 0,0 0,1-1,-1 1,1-1,0 0,0 0,0 0,0 0,0-1,0 1,0-1,1 1,-1-1,0 0,1-1,-1 1,1-1,-1 1,1-1,-1 0,1 0,-1 0,1-1,-1 1,1-1,-1 0,1 0,-1 0,0-1,1 1,-1-1,0 0,0 1,0-1,0-1,-1 1,1 0,-1-1,1 1,0-2,20-16,-1 0,-1-2,-1 0,-1-1,-1-1,-1-1,11-22,35-47,45-68,-108 161,0-1,0 1,1 0,-1-1,1 1,-1 0,1-1,0 1,-1 0,1 0,0 0,0 0,0 0,0 0,0 0,0 0,0 0,0 0,0 0,1 1,-1-1,0 0,0 1,1-1,-1 1,0 0,1-1,-1 1,0 0,1 0,-1 0,1 0,-1 0,0 0,1 0,-1 0,1 0,-1 1,0-1,1 1,-1-1,0 1,0-1,1 1,-1 0,0 0,0-1,0 1,0 0,1 1,59 278,-52-255</inkml:trace>
  <inkml:trace contextRef="#ctx0" brushRef="#br0" timeOffset="1069.057">2117 1101,'29'-97,"4"2,40-78,-68 162,72-140,-77 151,0 1,0-1,0 0,0 1,0-1,0 0,0 1,0-1,0 1,0-1,0 0,0 1,0-1,0 0,0 1,1-1,-1 0,0 1,0-1,0 0,1 1,-1-1,0 0,0 1,1-1,-1 0,0 0,0 1,1-1,-1 0,0 0,1 0,-1 0,0 1,1-1,-1 0,0 0,1 0,-1 0,1 0,-1 0,0 0,1 0,-1 0,0 0,1 0,-1 0,0 0,1 0,-1 0,0 50,0-43,-2 4,0 1,1-1,0 1,1 0,1 0,-1-1,2 1,0 0,0-1,1 0,1 1,-1-1,2 0,0-1,0 1,1-1,0 0,1 0,0-1,0 0,1 0,0-1,1 0,0 0,6 3,-9-8,0 0,1-1,-1 0,0 0,1-1,0 0,-1 0,1 0,0-1,-1 0,1 0,0-1,-1 0,1 0,-1 0,1-1,-1 0,0 0,1-1,-1 0,0 0,-1 0,5-3,115-107,-120 108,54-63,-45 50</inkml:trace>
  <inkml:trace contextRef="#ctx0" brushRef="#br0" timeOffset="2119.731">3782 451,'-70'228,"54"-200,-2-1,0-1,-2-1,0 0,-2-1,-1-2,-1 0,0-2,-2 0,0-2,-1-1,-1-1,-15 6,23-10,-1 0,0-2,-1 0,0-1,-1-2,0 0,0-1,-1-2,1 0,-1-1,0-2,-11 0,32-2,1 1,-1-1,1 1,-1-1,1 0,-1 0,1 0,-1 0,1 0,0-1,-1 1,1-1,0 1,0-1,0 0,0 0,1 0,-1 0,0 0,1 0,0 0,-1-1,1 1,0-1,0 1,0-1,0 1,1-1,-1 1,1-1,0 0,-1 1,1-2,16-88,-1 63,0-1,2 2,1 0,1 1,1 1,22-21,-40 44,0 1,0-1,1 1,-1 0,0 0,1 0,-1 0,1 0,0 0,0 1,0-1,-1 1,1 0,1 0,-1 0,0 0,0 0,0 1,0-1,1 1,-1 0,0 0,0 0,0 1,1-1,-1 1,0 0,0-1,0 1,0 1,0-1,0 0,0 1,0 0,-1-1,1 1,-1 0,1 0,-1 1,106 133,124 82,-167-173,-49-32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19:22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377 255,'-1'0,"-1"1,1 0,0 0,-1 1,1-1,0 0,0 0,0 1,0-1,0 1,0-1,0 1,0-1,0 1,1-1,-1 1,1 0,-1-1,1 1,0 0,0-1,-1 1,1 0,0 0,1-1,-1 1,0 0,0 0,1-1,-1 1,1-1,-1 1,1 0,0 0,0 1,13 69,4-1,3-1,18 38,-33-91,2 6,1-1,2 0,0 0,1-1,1 0,4 3,-16-22,-1-1,1 0,-1 0,1 0,-1 1,1-1,0 0,0 0,-1 0,1 0,0 0,0 0,0-1,0 1,0 0,0 0,1-1,-1 1,0 0,0-1,0 1,1-1,-1 0,0 1,0-1,1 0,-1 0,0 0,1 0,-1 0,0 0,1 0,-1 0,0-1,0 1,1 0,-1-1,0 1,0-1,0 1,1-1,-1 0,0 1,0-1,0 0,0 0,0 0,0 0,0 0,-1 0,55-221,-54 220,17-65,-2 0,-3-2,-3 1,-1-45,-10 22,1 91</inkml:trace>
  <inkml:trace contextRef="#ctx0" brushRef="#br0" timeOffset="784.116">969 621,'0'24,"-2"-7,2 0,0 0,1 0,1-1,0 1,1-1,1 1,4 12,-8-28,0-1,0 1,1-1,-1 1,0-1,0 1,0-1,0 1,0-1,1 1,-1-1,0 1,0-1,1 1,-1-1,0 1,1-1,-1 1,1-1,-1 0,0 1,1-1,-1 0,1 1,-1-1,1 0,-1 0,1 0,-1 1,1-1,-1 0,1 0,0 0,-1 0,1 0,-1 0,1 0,-1 0,1 0,-1 0,1 0,-1 0,1-1,0 1,-1 0,1 0,-1 0,1-1,-1 1,0 0,1-1,-1 1,1 0,-1-1,0 1,1-1,-1 1,1 0,-1-1,0 1,0-1,1 1,-1-1,16-37,-15 33,39-112,25-5,-65 121,0 1,1-1,-1 1,0-1,1 1,-1-1,1 1,-1-1,1 1,-1 0,1-1,-1 1,1 0,-1 0,1-1,0 1,-1 0,1 0,-1 0,1-1,0 1,-1 0,1 0,-1 0,1 0,0 0,-1 0,1 1,0-1,-1 0,1 0,-1 0,1 1,0-1,-1 0,1 0,-1 1,1-1,-1 0,1 1,-1-1,1 1,-1-1,0 1,1-1,-1 1,0-1,1 1,-1-1,0 1,1-1,-1 1,0 0,0-1,0 1,0 0,8 41,-7-34,25 175,-10-62,-11-100,-1 0,-1 0,-1 1,-1-1,-1 1,0-1,-2 1,0-1,-2 0,-2 7,5-24,-1 0,1 0,-1 0,0-1,0 1,0-1,-1 1,1-1,-1 0,0 0,0 0,0 0,0 0,0-1,-1 1,1-1,-1 0,1 0,-1 0,0 0,0-1,0 0,0 0,0 0,0 0,0-1,0 1,0-1,-1 0,1 0,0 0,0-1,0 0,0 0,0 0,0 0,0 0,0-1,0 0,0 0,1 0,-1 0,1 0,0-1,-1 0,1 1,0-1,1 0,-1-1,0 1,1 0,0-1,0 1,0-1,0 0,0 0,1 0,-1-1,0-5,1 0,0 0,0 0,1 0,0 0,1 0,0 0,1 0,0 0,0 0,1 1,1-1,-1 1,2 0,-1 0,1 0,0 1,1-1,0 1,0 0,1 1,0 0,8-7,-1 2,0 0,1 0,1 2,0 0,0 1,1 0,0 1,0 1,1 1,0 1,0 0,11-1,203 3,-207 4</inkml:trace>
  <inkml:trace contextRef="#ctx0" brushRef="#br0" timeOffset="1133.125">321 1412,'43'-5,"43"-6,16-6,1-1,-8-1,-5 2,-9 4,-8 0,-12 1,-7 4,-7 2,-8-2,0 0,-2 2,-2 1,-3 2,-2 1,-6 2</inkml:trace>
  <inkml:trace contextRef="#ctx0" brushRef="#br0" timeOffset="1662.048">631 1581,'19'171,"30"115,-45-268,0 1,1-1,1 0,0 0,1-1,2 0,-1 0,2-1,10 14,-19-30,-1 1,0-1,1 1,-1-1,1 1,-1-1,1 1,-1-1,1 0,-1 1,1-1,0 0,-1 1,1-1,0 0,-1 0,1 0,0 1,-1-1,1 0,0 0,-1 0,1 0,0 0,-1 0,1 0,-1-1,1 1,0 0,-1 0,1 0,0-1,-1 1,1 0,-1-1,1 1,-1 0,1-1,0 1,-1-1,0 1,1-1,-1 1,1-1,-1 1,0-1,1 0,-1 1,0-1,1 1,-1-1,0 0,0 1,0-2,13-38,-9 22,15-74,5 1,23-58,39-69,-62 178,-12 28</inkml:trace>
  <inkml:trace contextRef="#ctx0" brushRef="#br0" timeOffset="1951.043">1420 1976,'-14'39,"-10"16,0 5,-2-3,5-7,0-12,4-7,0-4,-2-7,3-7</inkml:trace>
  <inkml:trace contextRef="#ctx0" brushRef="#br0" timeOffset="2200.749">1167 1948,'33'39,"22"26,0 8,-4-5,-10-8,-8-15,-9-10,-5-10,-4-6,-1-6,-2-4</inkml:trace>
  <inkml:trace contextRef="#ctx0" brushRef="#br0" timeOffset="3048.647">235 1,'-23'41,"1"1,3 0,1 2,2 1,0 7,14-44,-35 142,8 1,5 2,8 0,6 1,7 0,11 65,-7-104,-3-40,3 0,4 0,3 0,3-1,3 0,16 44,-23-98,0 1,1-1,1-1,0 0,2 0,0-1,1 0,1-1,1 0,0-1,1-1,1 0,0-1,1-1,0 0,1-1,13 5,-25-15,1 2,0 0,0 0,1-1,-1 0,1-1,0 0,0 0,0 0,0-1,0 0,0-1,0 0,0 0,1-1,-1 0,0 0,0-1,-1 0,1-1,6-2,3-6,-3 1</inkml:trace>
  <inkml:trace contextRef="#ctx0" brushRef="#br0" timeOffset="3514.169">1675 57,'19'2,"0"0,-1 2,0 0,0 0,0 2,0 1,-1 0,0 1,-1 0,1 2,-2 0,1 0,-2 2,1 0,-1 1,-1 0,-1 1,0 0,0 1,-2 0,0 1,0 0,5 14,9 34,-3 1,-3 1,-3 0,-2 2,2 58,-7-66,22 162,-11 0,-8 155,-13-294,-4 0,-4 0,-17 69,19-120,-1 0,-1 0,-2-1,-1 0,-2-1,0-1,-3 0,0-1,-1-1,-2-1,-2 0,8-11,-1 0,-1-1,0-1,-1-1,0-1,-13 6,-9-7,25-12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44.9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1893 421,'0'-14,"0"22,1 24,25 111,-17-100,2 1,1-1,3-1,7 14,-21-52,0 0,0 0,1 0,0 0,-1 0,1 0,1-1,-1 1,0 0,1-1,0 0,0 0,0 0,0 0,0 0,0 0,1-1,0 1,-1-1,1 0,0-1,0 1,0 0,0-1,0 0,0 0,1 0,-1-1,0 1,0-1,1 0,-1 0,0-1,1 1,2-2,109-22,2 5,113-3,-193 19,329-19,274-12,-205 12,876-62,-269 65,-697 21,-10-13,278-62,-274 43,226 31,-564-1,1 1,-1 0,1-1,0 1,0-1,0 0,0 1,0-2,0 1,0 0,0 0,0-1,0 0,0 1,0-1,0 0,-1-1,1 1,0 0,-1-1,1 1,-1-1,1 0,-1 0,0 0,0 0,0 0,0-1,0 1,0-1,-1 1,1-1,-1 1,0-2,-53-153,43-38,10 145,5-16,0 39</inkml:trace>
  <inkml:trace contextRef="#ctx0" brushRef="#br0" timeOffset="8923.894">2684 3667,'23'365,"-16"70,-2-378,-3-57,0 1,0-1,0 0,0 0,0-1,0 1,0 0,-1 0,1-1,0 1,0-1,0 0,-1 0,1 1,0-1,-1 0,1 0,0-1,-1 1,0 0,1 0,-1-1,0 1,1-1,-1 1,0-1,0 0,0 1,0-1,-1 0,2-1,51-78,-4-2,-3-2,11-36,-7 0,-4-2,-4-13,2 0,-34 110,0 7</inkml:trace>
  <inkml:trace contextRef="#ctx0" brushRef="#br0" timeOffset="899.351">568 2651,'-28'-9,"-1"2,1 0,-1 2,0 0,-1 3,-19 0,37 2,0 0,-1 1,1 0,0 1,0 1,0 0,0 1,0 0,1 0,0 1,0 1,0 0,1 0,-1 1,2 1,-1 0,0 1,-6 10,1 1,0 0,2 1,0 1,2 0,0 1,1 0,2 0,0 1,2 1,0-1,2 1,1 0,0-1,2 8,1-19,1 1,0-1,1 0,0 0,1 0,1 0,0 0,0-1,1 0,5 8,-8-16,0-1,0 1,0-1,1 1,-1-1,1 0,0 0,0 0,0 0,1 0,-1-1,1 1,-1-1,1 0,0 0,0-1,0 1,0-1,0 0,0 0,0 0,0 0,0-1,1 1,-1-1,0 0,0-1,1 1,-1-1,0 0,0 0,0 0,0 0,2-1,14-9,0-1,-1-1,0-1,-1 0,-1-1,0-1,-1-1,-1 0,0-1,-2 0,0-1,5-12,-3 10,231-383,-246 403,0 0,0 0,1 0,-1-1,0 1,1 0,-1 0,1 0,0 0,-1 0,1 0,0 0,-1 0,1 0,0 0,0 0,0 0,0 1,0-1,0 0,0 1,0-1,0 0,1 1,-1 0,0-1,0 1,0 0,1-1,-1 1,0 0,0 0,0 0,1 0,-1 0,0 0,0 1,1-1,-1 0,0 1,0-1,0 0,0 1,1 0,-1-1,0 1,0-1,0 1,0 0,-1 0,1 0,0 0,0 0,0 0,-1 0,1 0,0 0,-1 0,1 0,-1 0,1 0,-1 0,0 1,1-1,-1 0,0 0,0 1,21 98,-15-67,1 1,1-1,2 0,1-1,4 6,-11-30,0 0,1 0,-1-1,1 1,1-1,0 0,0-1,0 1,0-1,1-1,0 1,1-1,-1 0,1-1,0 1,0-2,0 1,0-1,1 0,-1-1,10 1,-7-2,1-1,-1 0,1-1,-1 0,1-1,-1 0,0-1,1 0,-2-1,1 0,0-1,-1 0,0 0,0-2,0 1,-1-1,0 0,0-1,-1 0,0 0,0-1,-1 0,6-6</inkml:trace>
  <inkml:trace contextRef="#ctx0" brushRef="#br0" timeOffset="1150.076">1696 2510,'-34'9,"1"3,0 1,0 1,2 2,0 1,0 1,2 2,-13 12,31-24,1 0,1 1,-1 1,2 0,-1 0,1 1,1 0,0 0,0 1,5-8,0 0,1 0,-1 1,1-1,0 0,0 1,0-1,0 1,1-1,0 1,0-1,0 1,1 0,-1-1,1 1,0-1,1 0,-1 1,1-1,-1 0,1 0,1 0,-1 0,0 0,1 0,3 2,3 2,1-1,1 0,0 0,0-2,0 1,0-1,1-1,0 0,0-1,0 0,0 0,0-2,1 1,-1-2,1 0,-1 0,0-1,1 0,-1-1,5-2,15-2,-5-1</inkml:trace>
  <inkml:trace contextRef="#ctx0" brushRef="#br0" timeOffset="4850.782">2346 2453,'0'-1,"-1"-1,1 1,0-1,-1 1,1-1,0 1,-1-1,0 1,1 0,-1-1,0 1,0 0,0-1,0 1,0 0,0 0,0 0,0 0,0 0,-1 0,1 0,0 1,-1-1,1 0,0 1,-1-1,1 1,-1-1,1 1,-1 0,1 0,-1-1,1 1,-1 0,1 0,-1 0,1 1,-1-1,0 1,-62 14,44-5,0 2,1 0,0 1,1 0,1 2,0 0,0 1,2 1,0 0,1 1,-5 9,16-21,0-1,0 1,0-1,0 1,1 0,0 0,0 0,1 1,0-1,0 0,0 0,1 1,0-1,0 1,0-1,1 0,0 1,0-1,1 0,0 0,0 0,0 0,1 0,0-1,0 1,0-1,1 1,0-1,0 0,0-1,0 1,1-1,0 1,0-2,0 1,0 0,1-1,-1 0,1 0,0-1,0 0,0 0,5 1,6 0,0-1,1-1,-1-1,0 0,1-1,-1-1,0-1,0 0,0-1,0-1,0 0,-1-2,9-4,-7 2</inkml:trace>
  <inkml:trace contextRef="#ctx0" brushRef="#br0" timeOffset="5571.715">2769 2651,'13'9,"0"-2,0 1,1-2,0 0,0-1,0 0,1-1,-1 0,1-2,0 1,0-2,0 0,0-1,0 0,0-1,0-1,0-1,0 0,0 0,-1-2,0 0,0 0,0-2,0 1,-1-2,0 0,-1 0,0-1,0-1,-1 0,10-11,52-114,-70 128,-1 0,0 0,0 1,-1-2,0 1,0 0,0 0,-1 0,0 0,-1 0,0-1,0 1,0 0,-1 0,0 1,0-1,-1 0,0 1,0-1,-1-1,1 5,1 0,0 1,-1-1,1 0,-1 1,0 0,0 0,0-1,0 2,0-1,0 0,-1 1,1-1,-1 1,1 0,-1 0,1 0,-1 1,1-1,-1 1,0 0,1 0,-1 0,0 1,1-1,-1 1,1 0,-1 0,1 0,-1 0,1 0,-1 2,-98 66,88-56,1 1,0 0,1 1,1 1,1 0,0 0,1 1,0 0,1 0,2 1,-1 0,2 0,1 1,0 0,1 0,1 0,1 8,1-21,0 0,1 0,0 0,0 0,1 0,-1 0,1 0,1 0,-1 0,1-1,0 1,0-1,1 0,-1 0,1 0,0-1,1 1,-1-1,1 0,0 0,0 0,0-1,0 0,1 0,-1 0,1-1,0 1,0-1,0-1,0 1,4 0,8 1,0-1,1 0,-1-2,1 0,-1-1,1 0,-1-2,1 0,-1-1,2-2,36-15,0-2,-2-3,-1-3,-2-1,5-6,-19 13,15-11,-1-2,-2-2,-2-2,-1-2,-3-2,-1-2,-2-2,-14 17,-2 0,-1-2,-1 0,-2-2,-2 0,-1-1,-1-1,-3-1,4-17,-9 24,-1 0,-2-1,-2 0,0 0,-3 0,0 0,-2-1,-1 1,-2 1,-1-1,-2 1,-1-2,7 28,0-1,0 1,-1 0,1 0,-1 0,0 0,0 1,-1-1,0 1,0 0,0 0,0 0,0 0,-1 1,1 0,-1 0,0 0,0 0,0 1,-1 0,1 0,0 0,-1 1,1 0,-1 0,0 0,1 1,-1 0,0 0,1 0,-1 0,0 1,1 0,-1 0,1 1,0 0,-1 0,1 0,0 0,0 1,0 0,0 0,-9 8,1-1,1 2,0-1,1 2,0 0,0 0,2 1,0 0,0 0,1 1,1 0,1 1,-1 4,-7 21,2 1,2 0,2 1,-1 24,1 24,4 1,4 1,5 18,-3-85,1-1,1 1,1 0,1-1,2 0,0-1,2 0,1 0,0-1,2 0,0-1,2 0,6 6,47 22,-45-42</inkml:trace>
  <inkml:trace contextRef="#ctx0" brushRef="#br0" timeOffset="6247.389">4124 2482,'35'5,"1"-2,0-2,-1-1,1-1,0-2,-1-2,1-1,-2-2,1-1,29-12,-52 15,-1 0,1-1,-1 0,-1-1,1 0,-1 0,-1-1,1-1,-2 0,1 0,-1 0,-1-1,0 0,0-1,-2 0,1 0,-1 0,-1 0,0-1,-1 0,0 0,0-6,-3 16,0-1,0 1,0 0,0-1,0 1,-1 0,0-1,0 1,0 0,0-1,0 1,0 0,-1 0,0 0,1 0,-1 1,0-1,0 0,-1 1,1-1,-1 1,1 0,-1 0,0 0,0 0,1 0,-1 1,-1-1,1 1,0 0,0-1,0 2,-1-1,1 0,0 1,-1-1,1 1,-4 0,-4 0,0 1,0 0,0 0,0 1,1 0,-1 1,0 0,1 1,0 0,0 1,-6 3,5-2,1 0,0 1,0 0,0 1,1 0,0 1,0 0,1 0,0 0,1 1,0 1,1-1,0 1,0 0,1 0,1 1,0-1,0 1,1 0,1 0,0 0,1 0,0 1,0-1,2 0,-1 1,2-1,0 0,0 0,1 0,0 0,4 7,-3-13,0 0,0-1,0 0,1 0,0-1,0 1,0-1,0 0,1 0,-1-1,1 1,0-1,0 0,0-1,1 0,-1 0,1 0,-1-1,1 0,-1 0,7 0,4 0,-1-1,0-1,1 0,-1-1,0-1,0 0,0-1,9-4,6-5,0-2,-1-1,0-1,-2-2,0 0,-1-2,-1-2,-1 0,-1-1,-1-2,-1 0,-2-1,0-1,-2-1,1-4,-5 4,-1 0,-1 0,-1-2,-1 1,1-15,-10 43,0-1,1 0,-1 0,0 0,-1 0,1 0,0 0,-1 0,0 0,0 0,0 0,0 0,0 0,-1 0,1 0,-1 0,0 1,1-1,-1 0,-1 0,1 0,0 1,-1-1,1 0,-1 1,0 0,0-1,0 1,0 0,0 0,-1 0,1 0,-1 0,1 1,-1-1,1 1,-1-1,0 1,0 0,0 0,0 1,0-1,0 0,0 1,0 0,0 0,0 0,0 0,-3 2,1 0,0 1,0 0,0 0,0 0,0 0,0 1,1 0,0 0,0 0,0 0,0 1,1-1,-1 1,1 0,0 0,1 0,-1 1,1-1,0 1,1-1,-1 1,1 0,0-1,1 1,-1 0,1 0,0 0,0-1,1 1,0 0,0 0,0-1,1 1,0 0,0-1,0 0,1 1,-1-1,1 0,1 0,-1-1,1 1,0-1,0 1,0-1,12 7,2 0,-1-1,1 0,1-2,0 0,0-1,19 4,112 54,-147-63,0 0,0 1,0-1,-1 1,0 0,1-1,-1 1,0 0,0 0,0 0,-1 1,1-1,-1 0,0 1,0-1,0 1,0-1,-1 1,1-1,-1 1,0 0,0-1,0 1,0-1,-1 1,0 0,1-1,-1 1,0-1,-1 0,1 1,-1-1,1 0,-1 0,-2 2,-81 103,63-77,20-20</inkml:trace>
  <inkml:trace contextRef="#ctx0" brushRef="#br0" timeOffset="7233.754">6043 2030,'-51'14,"1"3,0 2,1 2,2 2,-17 13,43-26,0 1,1 2,0 0,2 0,-1 2,2 1,0 0,0 1,2 0,-11 17,24-32,0 1,1-1,0 1,-1-1,1 1,0 0,0-1,0 1,1 0,-1 0,1 0,0 0,-1-1,1 1,0 0,1 0,-1 0,1 0,-1 0,1-1,0 1,0 0,0-1,0 1,0 0,1-1,-1 1,1-1,-1 0,1 0,0 1,0-1,2 1,2 1,-1 0,1 0,0-1,1 0,-1-1,0 1,1-1,0 0,-1-1,1 1,0-1,0-1,5 1,18-4,0-2,-1 0,1-2,-2-1,1-2,-1 0,0-2,-1-1,0-1,-2-2,1 0,4-6,-6 5,0-2,-1 0,-1-2,-1 0,11-16,-12 30,-18 38,-2-17,0-6,1 0,-1 0,1 0,1-1,0 1,0 0,0-1,1 1,0-1,0 0,1 0,0 0,0 0,0-1,1 1,0-1,1-1,-1 1,1-1,0 0,0 0,1 0,-1-1,1 0,3 1,1 1,1 0,-1-1,1 0,0-1,0 0,0-1,1-1,-1 0,1 0,0-1,-1-1,1 0,-1-1,1 0,0-1,-1-1,0 1,0-2,0 0,0 0,0-1,-1-1,0 0,0-1,0 0,3-3,4-9,-1 0,-1-1,-1-1,0 0,-2-1,-1-1,0 0,-2-1,0 0,3-16,50-255,-62 290,11-75,-3-1,-3 1,-4-58,-18 79,14 59,1 0,0 0,-1 0,1 1,0-1,-1 0,1 0,0 1,-1-1,1 1,0-1,0 1,0-1,0 1,-1 0,1 0,0-1,0 1,0 0,0 0,1 0,-1 0,0 0,0 0,0 1,1-1,-1 0,1 0,-1 0,1 1,-1-1,1 0,0 1,0-1,0 0,-1 1,1-1,0 0,1 1,-1-1,0 0,0 1,-16 85,4 0,3 2,4-1,5 1,3 8,2-23,4-1,2-1,4 0,21 63,-8-85,-18-96,-19-10,3 29</inkml:trace>
  <inkml:trace contextRef="#ctx0" brushRef="#br0" timeOffset="7484.308">6410 1748,'43'19,"38"7,15-2,-4-4,-8-6,-13-6,-10-3,-10-3,-9-2,-6-6,-6-1,-2-1,-6 3</inkml:trace>
  <inkml:trace contextRef="#ctx0" brushRef="#br0" timeOffset="7718.356">7369 2086,'0'39,"5"12,6-3,6-13,1-13</inkml:trace>
  <inkml:trace contextRef="#ctx0" brushRef="#br0" timeOffset="7719.356">7397 1578,'0'0</inkml:trace>
  <inkml:trace contextRef="#ctx0" brushRef="#br0" timeOffset="7998.01">7792 1832,'-14'21,"1"1,0 0,2 0,1 1,0 0,2 1,1 0,1 1,1-1,-2 23,7-43,0 1,1 0,0-1,-1 1,2-1,-1 0,0 1,1-1,0 0,0 0,0 0,0 0,1 0,0-1,-1 1,1-1,1 1,-1-1,0 0,1 0,-1-1,1 1,0-1,0 1,0-1,0-1,1 1,-1-1,0 1,1-1,-1 0,1-1,-1 1,1-1,-1 0,1 0,-1 0,1-1,-1 1,1-1,-1 0,1-1,-1 1,0-1,4-1,0-3,0 0,-1 0,0-1,0 0,0 0,-1 0,0-1,-1 0,0 0,0-1,0 1,-1-1,0 0,-1 0,0 0,-1-1,0 1,0-1,-1 1,0-1,-1 0,0 0,0 1,-1-1,0 0,-1 1,0-2,0 0,0 0,0 1,-1-1,0 1,-1 0,0 0,-1 0,0 0,0 1,-1-1,0 2,-1-1,0 1,-1-1,-7-1</inkml:trace>
  <inkml:trace contextRef="#ctx0" brushRef="#br0" timeOffset="8337.995">8216 2058,'47'-79,"3"2,4 2,55-58,-109 132,1-1,0 1,-1 0,1-1,0 1,0 0,0 0,0 0,0 0,0 0,0 0,0 0,0 0,0 0,1 0,-1 0,0 1,1-1,-1 1,0-1,1 1,-1-1,1 1,-1 0,1-1,-1 1,0 0,1 0,-1 0,1 0,-1 1,1-1,-1 0,1 1,-1-1,1 1,-1-1,0 1,1 0,-1-1,0 1,0 0,0 0,1 0,-1 0,0 0,0 0,0 0,0 0,-1 0,1 1,0-1,40 169,-39-163,1-1,-1 0,1 1,0-1,1 0,-1-1,1 1,0-1,1 0,-1 0,1 0,0 0,0-1,0 0,1 0,0 0,0-1,0 0,0 0,0 0,0-1,1 0,-1 0,1-1,0 1,-1-2,1 1,0-1,0 0,-1 0,1 0,0-1,-1 0,1-1,0 0,1 0,3-7,1 0,-2 0,0-1,0 0,0-1,-1 0,-1 0,0-1,-1 0,0-1,-1 1,0-1,-1-1,0 1,-1-1,-1 1,0-1,-1 0,0 0,-1-9,2-7</inkml:trace>
  <inkml:trace contextRef="#ctx0" brushRef="#br0" timeOffset="9833.012">3502 4118,'42'-19,"-1"-1,-1-2,-1-2,0-2,-3-1,0-2,8-10,31-66,-73 101,-1 0,1-1,-1 1,0 0,0-1,0 1,-1-1,1 1,-1-1,0 1,0-1,-1 1,0-1,1 1,-1-1,-1 1,1 0,-1 0,1-1,-1 1,-1 0,1 1,0-1,-1 0,0 1,-3-4,0 1,0 1,-1 0,0 0,0 1,0 0,0 0,-1 1,0-1,0 2,1-1,-2 1,1 0,0 1,0 0,0 0,-1 1,1 0,0 0,-1 1,1 0,0 1,-4 1,-14 3,0 1,1 2,-1 0,2 2,-1 1,-7 6,15-9,0 2,1 0,0 1,1 1,1 0,0 1,0 0,0 3,10-12,-1 1,1 0,0 0,1 0,0 1,0-1,0 1,1 0,-1 0,2 0,-1 0,1 0,0 0,1 0,-1 0,1 1,1-1,0 0,0 0,0 0,1 0,0 0,1 3,2 0,0 0,0-1,1 1,1-1,-1-1,2 1,-1-1,1 0,0-1,1 0,-1 0,1-1,1 0,-1-1,1 0,0 0,7 2,4 1,1-1,0-1,0-1,0-1,1-1,0-1,-1-1,4-1,10-4,0-2,0-1,0-2,-1-1,-1-2,0-2,0-1,-2-1,0-2,0-1,12-12,3-4,-2-2,-2-2,-1-2,13-19,36-35,-19 28,-262 144,182-72,1 0,-1 0,1 0,0 1,1 0,-1 0,1 0,1 1,-1 0,1 1,0-1,1 1,-1 0,2 0,-1 0,1 0,0 1,1-1,0 1,0 0,1 0,0-1,1 1,0 0,0 0,1 0,0 0,0 0,1-1,0 1,1-1,0 1,0-1,1 0,0 0,5 7,1-7,0-1,1 0,0-1,1 0,-1 0,1-1,0-1,0 0,1 0,-1-1,1-1,0 0,-1-1,1-1,0 0,0 0,0-1,-1-1,1 0,0-1,6-2,27-8,-1-2,-1-2,0-2,-1-2,-1-2,-1-1,-1-2,-1-2,29-29,13-3,-3-4,-3-3,-3-3,51-67,-106 115,-1-1,-1-1,-1-1,-1 0,-1-1,-1 0,-2 0,-1-1,0-1,-2 1,-2-1,0 0,-1-29,-3 55,1 0,-1 0,0 0,0 0,0 0,0 1,0-1,0 0,0 0,-1 0,1 0,-1 0,0 0,1 0,-1 0,0 0,0 1,0-1,0 0,0 1,-1-1,1 1,0-1,-1 1,1 0,-1-1,0 1,1 0,-1 0,0 0,0 0,1 1,-1-1,0 0,0 1,0-1,0 1,0 0,0-1,0 1,0 0,0 0,0 1,0-1,0 0,0 1,-1-1,-7 7,0-1,1 2,-1-1,1 1,1 0,0 1,0 0,0 1,2-1,-1 1,1 1,0-1,1 1,0 0,1 0,0 0,1 1,0 0,1-1,0 1,1 1,-5 15,1 0,1 0,2 1,0-1,2 1,1-1,2 1,0-1,2 0,1 0,2-1,0 1,2-1,1-1,1 0,1-1,1 0,1-1,2-1,4 5,-8-13,-2 0,1-1,1 0,0 0,0-1,2-1,-1-1,2 0,-1-1,2 0,5 2,-21-12,0 1,0 0,0-1,0 1,0-1,0 1,0-1,0 1,0-1,0 0,0 0,1 1,-1-1,0 0,0 0,0 0,0 0,1 0,-1-1,0 1,0 0,0 0,0-1,0 1,0-1,0 1,0-1,0 1,0-1,0 0,0 1,0-1,0 0,0 0,-1 0,1 0,0 0,-1 1,1-1,0 0,-1-1,1 1,-1 0,0 0,1 0,-1 0,0 0,0 0,0 0,1-1,-1 1,0 0,-1 0,1 0,0 0,0 0,0-1,-1 1,1 0,0 0,-1 0,1 0,-1 0,-8-20</inkml:trace>
  <inkml:trace contextRef="#ctx0" brushRef="#br0" timeOffset="10053.955">4999 3413,'43'-5,"33"-6,19-2,-3 2,-6 3,-10-2,-7 0,-11 3,-5 1,-8 3,-5 6,-2 3,-1 0,-7-1</inkml:trace>
  <inkml:trace contextRef="#ctx0" brushRef="#br0" timeOffset="10232.955">6127 3413,'-15'16,"1"0,0 1,2 0,0 1,1 1,0 0,2 0,0 1,1 0,1 0,1 1,1 0,-1 12,5-30,1 1,0-1,0 0,0 0,0 1,0-1,1 0,-1 0,1 0,0 1,0-1,0 0,0 0,1 0,-1 0,1-1,-1 1,1 0,0-1,1 1,-1-1,0 1,0-1,1 0,0 0,-1 0,1-1,0 1,0 0,0-1,0 0,0 0,0 0,0 0,0 0,1-1,-1 1,0-1,0 0,1 0,-1 0,0-1,0 1,0-1,1 1,-1-1,0 0,1-1,4-1,-1-1,1-1,-1 1,0-1,0 0,0-1,-1 0,0 0,0 0,-1-1,1 0,-1 0,-1 0,0 0,0-1,0 0,-1 0,0 0,0 0,-1 0,0-1,-1 1,1-1,-2 1,1-1,-1 1,-1-1,1 0,-2 1,1 0,-1-1,0 1,-1 0,0-2,-3-3,-1 0,0 1,-1 1,0-1,0 1,-1 0,-1 1,0 0,0 1,-1 0,0 0,-7-3,-5-1</inkml:trace>
  <inkml:trace contextRef="#ctx0" brushRef="#br0" timeOffset="10503.919">6437 3695,'5'-33,"2"1,1 0,1 0,1 1,2 0,1 1,2 1,1 0,1 1,1 0,1 2,2 0,1 1,0 2,3-1,-5 8,1 0,1 2,0 0,1 1,1 1,0 2,0 0,1 1,0 2,1 0,18-1,-18 6</inkml:trace>
  <inkml:trace contextRef="#ctx0" brushRef="#br0" timeOffset="11806.328">5365 760,'-33'48,"-26"50,-8 21,3 2,8-7,8-12,8-14,10-13,6-9,7-11,6-11,5-7,3-10</inkml:trace>
  <inkml:trace contextRef="#ctx0" brushRef="#br0" timeOffset="12287.905">5309 760,'-477'132,"469"-130,4-1,0-1,1 1,-1 0,0 0,1 0,-1 0,1 1,-1-1,1 1,0 0,-1 0,1 0,0 1,0-1,1 1,-1-1,0 1,1 0,3-1,1 1,-1-1,1 0,0 0,0 0,0 0,0-1,0 1,0-1,0 1,1-1,-1 1,0-1,1 0,-1 0,1-1,0 1,-1 0,1-1,-1 1,3-1,0 1,40 9,-1-2,1-3,0-1,26-2,37 3,419 18,-525-23,-1 1,-1-1,0 0,1 1,-1-1,1 1,-1-1,1 0,-1 1,1-1,-1 0,1 0,-1 1,1-1,0 0,-1 0,1 0,-1 0,1 0,0 0,-1 0,1 0,-1 0,1 0,-1 0,1 0,0 0,-1 0,1 0,-1-1,1 1,-1 0,1 0,-1-1,1 1,-1 0,1-1,-1 1,1-1,-1 1,1-1,-1 1,0 0,1-1,-1 1,0-1,0 0,1 1,-1-1,0 1,0-1,0 1,1-1,-1 0,0 1,0-1,0 1,0-1,0 1,0-1,0 0,-1 1,1-1,0 0,-244-112,231 105,-1 0,2-1,-1 0,2-1,-1-1,1 1,1-2,0 0,0 0,1-1,1 0,-4-12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25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31,'-22'2,"1"2,-1 0,1 1,0 1,1 1,0 1,0 1,0 0,1 2,1 0,-16 12,20-12,1 0,0 1,0 0,1 1,1 1,0 0,1 0,0 1,1 0,1 0,1 1,0 1,1-1,0 1,1 1,4-14,0-1,0 1,1 0,-1 0,1-1,0 1,0 0,0 0,1 0,-1-1,1 1,0 0,0-1,0 1,0 0,1-1,-1 1,1-1,0 0,0 0,0 0,1 0,-1 0,1 0,0 0,-1-1,1 1,0-1,0 0,1 0,-1 0,0 0,1-1,-1 1,1-1,0 0,-1 0,1 0,0-1,0 1,-1-1,1 0,0 0,0 0,0 0,-1-1,1 0,0 1,-1-1,1-1,0 1,-1 0,1-1,0 0,21-13,0 0,-1-1,-1-2,-1 0,0-2,-1 0,-1-2,-1 0,-1-1,-1 0,-1-2,-2 0,0-1,3-10,50-75,-45 89,-13 43,-12-4,0 1,1-1,0 1,2-1,0 1,1-1,1 1,0-1,1 0,1 1,1-1,1-1,5 13,1-10</inkml:trace>
  <inkml:trace contextRef="#ctx0" brushRef="#br0" timeOffset="380.683">869 398,'9'-20,"22"-44,3 1,3 1,2 2,3 2,4 17,-45 42,0 0,0 0,0 1,0-1,0 1,0-1,0 1,-1-1,1 1,-1 0,1-1,-1 1,0-1,1 1,-1 0,0 0,0-1,0 1,0 0,-1-1,1 1,0 0,-1-1,1 1,-1-1,1 1,-2 0,2 2,-1 150,2-149,0 1,1-1,0 1,-1-1,1 0,1 0,-1 0,1 0,0 0,0 0,1-1,-1 1,1-1,0 0,0 0,0-1,1 1,-1-1,1 0,0 0,0-1,0 1,0-1,0 0,1 0,1 0,12-1,1 0,0-1,-1-1,1 0,-1-2,1 0,-1-2,0 0,0-1,-1 0,0-2,0 0,0-1,-1-1,-1-1,0 0,0-1,-1 0,0-2,-2 0,4-4,-4 6,-1-1,-1 0,0-1,0 0,-2-1,1 0,-2 0,0-1,-1 0,1-5,-3 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21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32 734,'0'0,"1"-1,-1 1,0-1,0 1,0-1,1 1,-1-1,0 1,0-1,0 0,0 1,0-1,0 1,0-1,0 1,0-1,-1 1,1-1,0 0,0 1,0-1,-1 1,1-1,0 1,0-1,-1 1,1 0,0-1,-1 1,1-1,-1 1,1 0,-1-1,1 1,-1 0,1-1,-1 1,1 0,-1 0,1-1,-1 1,1 0,-1 0,1 0,-1 0,0 0,1 0,-1 0,1 0,-1 0,1 0,-1 0,1 0,-1 0,0 1,1-1,-1 0,1 0,-1 1,1-1,-1 0,1 1,0-1,-1 0,1 1,-1-1,1 1,0-1,-4 19,1-1,1 1,1 0,0 0,2 0,0 0,1 2,-2-13,-1 0,1 0,1 0,0 0,0 0,0 0,1 0,0 0,1-1,0 1,0-1,0 0,1 0,0 0,0 0,1 0,0-1,0 0,1 0,0-1,0 1,0-1,0 0,1-1,0 0,0 0,0 0,0-1,0 0,1 0,0-1,-1 0,1 0,0-1,2 0,-1-2,-1 0,1-1,-1 0,0-1,0 0,0 0,0-1,-1 1,1-2,-1 1,0-1,0 0,-1-1,0 0,0 0,0 0,0 0,-1-1,0 0,3-6,45-46,-52 58,-1 0,1 0,0 0,0 0,0 1,0-1,0 0,0 0,0 1,0-1,0 1,0-1,0 1,0-1,0 1,0-1,1 1,-1 0,0 0,0 0,1 0,-1 0,0 0,0 0,0 0,1 0,-1 0,0 1,0-1,0 0,0 1,1-1,-1 1,0-1,0 1,0 0,0-1,0 1,0 0,-1 0,1 0,0 0,0 0,0 0,-1 0,1 0,-1 0,1 0,-1 0,1 0,-1 0,1 1,-1-1,0 0,0 0,0 1,9 34,-8-27,1 1,0-1,0 0,1 0,0 0,0 0,1 0,0-1,1 1,0-1,0 0,1-1,0 1,0-1,1 0,7 5,-9-8,1 0,-1-1,1 0,0 0,0 0,0-1,1 0,-1 0,0 0,1-1,-1 0,1 0,-1-1,1 0,0 0,-1 0,1-1,-1 0,1 0,-1-1,1 0,-1 0,0 0,0-1,0 0,0 0,-1 0,1-1,-1 0,0 0,4-4,6-6,-1 0,-1-1,0-1,-1 0,-1 0,-1-1,0-1,-1 0,-1 0,0-1,-2 0,4-14,20-129,-24 142,1 7</inkml:trace>
  <inkml:trace contextRef="#ctx0" brushRef="#br0" timeOffset="393.059">1528 707,'-10'-6,"0"1,-1 1,1 0,-1 0,0 1,1 1,-2 0,1 0,0 1,0 0,0 1,0 0,-1 1,1 0,0 1,0 0,0 1,1 0,-1 1,1 0,-1 1,1 0,0 0,1 1,0 0,0 1,0 0,0 1,1-1,1 2,-1-1,1 1,1 0,0 0,0 1,-2 5,3-4,0 1,1-1,1 1,0 0,0 0,2 0,-1 0,1 1,1 11,0-20,0 0,1 0,0 0,-1 0,1 1,1-1,-1 0,0 0,1-1,0 1,0 0,0 0,1-1,-1 1,1-1,0 0,-1 0,1 0,1 0,-1-1,0 1,1-1,-1 0,1 0,0 0,0 0,0 0,0-1,0 0,2 1,8-2,0-1,0 0,0-1,0 0,-1-1,1-1,-1 0,0-1,0 0,0-1,-1 0,1-1,-2-1,1 0,-1 0,0-1,-1-1,0 1,0-2,2-4,2 2,26-27,-2-3,-2-1,-2-1,23-41,-55 84,-2 1,0 0,0 0,0 1,0-1,0 0,0 0,1 0,-1 1,0-1,1 0,-1 0,1 1,-1-1,1 0,-1 1,1-1,-1 1,1-1,-1 1,1-1,0 1,-1-1,1 1,0-1,0 1,-1 0,1-1,0 1,0 0,0 0,-1 0,1-1,0 1,0 0,0 0,-1 0,1 0,0 0,0 1,0-1,-1 0,1 0,0 1,2 9</inkml:trace>
  <inkml:trace contextRef="#ctx0" brushRef="#br0" timeOffset="763.968">1951 933,'142'-327,"-139"321,13-23,-15 28,-1 1,1 0,-1 0,0-1,1 1,-1 0,0 0,1 0,-1 0,1-1,-1 1,0 0,1 0,-1 0,1 0,-1 0,1 0,-1 0,0 0,1 0,-1 0,1 1,-1-1,0 0,1 0,-1 0,1 0,-1 1,0-1,1 0,-1 0,0 1,1-1,-1 0,0 1,1-1,-1 0,0 1,0-1,0 0,1 1,-1-1,0 1,0-1,0 0,0 1,0-1,0 1,1-1,-1 0,0 1,0-1,0 1,0-1,-1 1,1-1,0 0,0 1,0-1,0 1,0-1,0 0,-1 1,1-1,0 0,-1 1,1 9,1-1,-1 0,1 1,1-1,0 0,0 0,1 0,0 0,1 0,0-1,0 1,1-1,0 0,0 0,0-1,1 0,1 0,-1 0,1-1,0 0,1 0,-1 0,1-1,0 0,1-1,6 3,-5-6,-1 0,1-1,0 0,-1-1,1 0,-1 0,1-1,-1 0,1-1,-1 0,0 0,0-1,-1 0,1-1,-1 0,0 0,0-1,0 0,-1 0,0-1,0 0,-1 0,0 0,0-1,-1 0,0 0,0-1,-1 1,0-1,0 0,-1 0,2-9,1-5</inkml:trace>
  <inkml:trace contextRef="#ctx0" brushRef="#br0" timeOffset="1668.327">1669 791,'73'-163,"-73"163,-1 0,1 0,0 1,0-1,0 0,0 1,0-1,0 0,0 1,0-1,0 0,0 0,0 1,0-1,1 0,-1 1,0-1,0 0,0 0,0 1,0-1,0 0,1 0,-1 1,0-1,0 0,0 0,1 1,-1-1,0 0,0 0,1 0,-1 0,0 0,1 1,-1-1,0 0,0 0,1 0,-1 0,0 0,1 0,-1 0,0 0,0 0,1 0,-1 0,0 0,1 0,-1 0,0 0,1 0,-1 0,0-1,0 1,1 0,-1 0,0 0,0 0,1-1,-1 1,-2 29,-41 109,31-31,13-103,-1-1,0 1,1-1,0 1,0-1,0 1,0-1,0 0,1 0,-1 1,1-1,0 0,0 0,0-1,0 1,1 0,-1-1,1 1,0-1,-1 0,1 0,0 0,0 0,0 0,1-1,-1 1,0-1,3 1,3 0,1-1,0 1,0-2,0 1,0-1,0-1,0 0,0 0,0-1,0 0,0-1,-1 0,0 0,1-1,-1 0,2-2,4-5</inkml:trace>
  <inkml:trace contextRef="#ctx0" brushRef="#br0" timeOffset="2350.658">2939 1,'1'0,"1"0,-1 1,1-1,-1 1,0-1,1 1,-1 0,0-1,1 1,-1 0,0 0,0 0,0 0,0 0,0 0,0 0,0 1,0-1,0 0,0 1,-1-1,1 0,0 1,-1-1,1 1,-1-1,0 0,0 1,1-1,-1 1,0 0,0-1,0 1,-1-1,1 1,0-1,0 0,-1 2,1-1,-19 206,11 270,14-395,-12-66,-2-17</inkml:trace>
  <inkml:trace contextRef="#ctx0" brushRef="#br0" timeOffset="2598.636">2657 340,'43'-10,"39"-3,14 1,1 2,-12 3,-10 3,-8 2,-12 1,-4 1,-7 0,-10 1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19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0 111,'11'179,"6"-53,-13-78,2 0,2 0,3 0,1-2,3 1,15 33,-28-76,0 0,0 1,0-1,1 0,0-1,-1 1,1 0,1-1,-1 0,0 0,1 0,0 0,-1 0,1-1,0 1,1-1,-1 0,0 0,1-1,-1 0,0 1,1-1,0-1,-1 1,1-1,0 1,-1-1,1-1,-1 1,1-1,0 0,-1 0,1 0,-1 0,0-1,1 0,-1 0,0 0,0 0,0-1,0 1,0-1,-1 0,1 0,0-2,12-18,-1 0,0-1,-2 0,-1-1,-1-1,-2 0,3-11,-5 17,88-233,-96 253,1-1,0 0,0 0,0 0,-1 1,1-1,0 0,0 0,0 0,0 1,0-1,1 0,-1 0,0 0,0 1,0-1,1 0,-1 0,0 1,1-1,-1 0,1 1,-1-1,1 0,-1 1,1-1,-1 1,1-1,-1 1,1-1,0 1,-1-1,1 1,0 0,0-1,-1 1,1 0,0-1,0 1,-1 0,1 0,0 0,0 0,0 0,-1 0,1 0,0 0,0 0,0 0,-1 0,1 1,0-1,0 0,-1 0,1 1,0-1,0 1,-1-1,1 1,-1-1,1 1,0-1,-1 1,1 0,8 16,-1 0,-1 1,-1 0,0 0,-1 0,-1 1,-1 0,-1 0,3 8,46 134,-48-155,0 1,0-1,1-1,0 1,0 0,0-1,1 0,0 0,0 0,0-1,0 1,1-1,0-1,-1 1,1-1,1 0,-1 0,0-1,1 1,0-2,-1 1,1-1,0 0,3-2,0-1,0-1,-1 0,1 0,-1-1,0 0,0-1,0 0,0 0,-1-1,0 0,0 0,0-1,-1 0,0 0,-1-1,0 0,3-4,13-11,-1-1,-2 0,0-2,-2 0,0-1,-2-1,-1 0,-2-1,0 0,-2-1,-2 0,0-1,-2 0,-1 0,-1-13,-6 26,0 0,-1 1,-2-1,1 1,-2 0,0 0,-1 1,-6-9,3 2,6 11</inkml:trace>
  <inkml:trace contextRef="#ctx0" brushRef="#br0" timeOffset="604.285">1326 675,'13'4,"1"-1,-1 0,1-1,0-1,0 0,-1-1,1 0,0-1,0 0,0-2,-1 1,1-2,-1 1,0-2,0 0,0-1,-1 0,0 0,0-2,0 1,-1-2,0 1,-1-1,0-1,0 0,-1 0,1-4,-3 4,-2 0,1-1,-1 1,-1-1,0-1,0 1,-1 0,-1-1,1-4,-3 12,1 0,-1 0,0 0,0 0,-1 0,1 0,-1 0,0 0,0 0,0 0,0 1,-1-1,1 0,-1 1,0-1,0 1,-1-1,1 1,-1 0,1 0,-1 0,0 0,0 1,-1-1,1 1,0 0,-1 0,1 0,-1 0,-1 0,0 0,-1 0,1 0,0 1,-1 0,1 0,-1 0,1 1,-1 0,1 0,-1 0,1 1,-1 0,1 0,-1 0,1 0,0 1,0 0,0 0,0 1,0-1,0 1,0 0,1 1,0-1,-1 1,1-1,-2 5,-8 6,2 1,0 0,1 1,0 0,2 0,0 2,-6 13,7-13,1 1,1 0,0 0,1 0,1 1,1-1,1 1,1 0,1 0,0 0,1 0,3 11,-2-26,0 0,0 0,0 0,1 0,0 0,0 0,0-1,0 1,1-1,-1 0,1 0,1 0,-1-1,0 0,1 1,-1-1,1-1,0 1,0-1,0 0,1 0,-1 0,0-1,1 0,-1 0,6 0,149 1,-158-2,91-14,-55 7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31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3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62,'-9'43,"-4"24,1 6,-3-6,1-8,4-11,3-7,2-7,3-9</inkml:trace>
  <inkml:trace contextRef="#ctx0" brushRef="#br0" timeOffset="460.688">454 33,'-12'27,"1"-1,1 2,2-1,0 1,2 0,1 1,1-1,2 1,1 24,0-49,1 0,0 0,0 0,0 0,0 0,0 0,1 0,0 0,0 0,0 0,0 0,1 0,0-1,-1 1,1-1,0 1,1-1,-1 0,1 0,-1 0,1 0,0 0,0 0,0-1,0 0,1 1,-1-1,1 0,-1-1,1 1,3 0,2-1,0 0,0-1,0 0,0 0,0-1,-1 0,1-1,0 0,0 0,-1-1,1 0,-1-1,0 0,0 0,0 0,-1-1,0-1,0 1,0-1,0 0,-1-1,0 1,0-1,-1 0,0-1,0 1,-1-1,0 0,0 0,0-1,-2 1,1-1,-1 1,0-1,0-4,-1 1,-1 0,0 0,-1 0,-1 1,0-1,0 1,-1-1,0 1,-1 0,-1 0,0 0,-5-9,7 15,0 0,0 1,0-1,-1 1,0-1,0 1,0 0,0 1,0-1,-1 1,0 0,1 0,-1 0,-1 0,1 1,0 0,0 0,-1 1,1-1,-1 1,1 0,-1 1,0-1,1 1,-1 0,0 1,-3 0,-18 5,3 0</inkml:trace>
  <inkml:trace contextRef="#ctx0" brushRef="#br0" timeOffset="845.668">906 316,'31'-48,"1"0,3 3,1 1,3 1,6-3,18 8,-61 37,-1 1,1-1,0 1,-1-1,1 1,0 0,0 0,-1 0,1 0,0 0,0 0,-1 1,1-1,0 0,0 1,-1 0,1-1,-1 1,1 0,-1 0,1 0,-1 0,1 0,-1 0,0 0,1 0,-1 0,0 1,0-1,0 1,0-1,0 1,0-1,-1 1,1-1,0 1,-1 0,1-1,-1 1,14 64,17 37,-26-96,1 0,0 0,0 0,1-1,0 0,0 0,0-1,1 0,0 0,0-1,0 0,1 0,-1-1,1 0,0 0,0-1,0 0,0-1,0 0,0 0,0-1,0 0,0-1,0 0,0 0,0-1,0 0,0-1,0 0,-1 0,1-1,-1 0,0 0,0-1,1-2,11-8,-2-2,0 0,0-1,-2-1,0 0,-2-2,0 1,-1-2,-1 0,4-11,-5 12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36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226 527,'-11'2,"0"0,0 1,0 0,1 0,-1 1,1 1,0 0,0 0,0 1,1 0,0 1,0 0,0 0,1 1,0 0,1 0,0 1,0 0,1 1,0-1,1 1,0 0,0 0,1 1,0-1,1 1,0 0,1 0,0 0,1 0,0 10,1-16,0-1,0 1,1 0,0 0,0 0,0 0,0-1,1 1,0-1,0 1,0-1,0 1,1-1,0 0,0 0,0-1,0 1,1 0,-1-1,1 0,0 0,0 0,0 0,0-1,0 1,1-1,-1 0,1-1,-1 1,1-1,0 0,0 0,0 0,3 0,3 0,0 0,0-1,0 0,0-1,0 0,-1-1,1 0,0 0,-1-1,1-1,-1 0,0 0,0-1,-1 0,4-3,-2-1,-1-1,0 0,0 0,-1-1,0-1,-1 1,0-1,-1-1,0 1,-1-1,-1-1,0 1,-1-1,0 1,-1-1,0 0,-1 0,-1-1,0 1,-1 0,-1-1,0 1,-1 0,-1 0,0 0,-4-12,4 17,0 1,-1 0,0 0,0 0,-1 1,0-1,0 1,-1 0,0 0,0 1,0 0,-1 0,0 1,0-1,-1 2,1-1,-1 1,0 0,0 0,-1 1,1 0,-1 1,-4-1,-28 16,40-13,0 1,1-1,-1 1,1-1,0 1,-1 0,1-1,-1 1,1-1,0 1,0 0,-1 0,1-1,0 1,0 0,0-1,0 1,0 0,0 0,0-1,0 1,0 0,0 0,0-1,0 1,0 0,1-1,-1 1,0 0,0-1,1 1,-1 0,1-1,-1 1,0-1,1 1,-1 0,1-1,0 1,-1-1,1 0,-1 1,1-1,0 1,-1-1,1 0,0 0,-1 1,1-1,0 0,-1 0,1 0,0 0,0 0,-1 0,1 0,12 3,-1-2,1 1,0-2,0 0,0 0,-1-1,1-1,0 0,-1-1,1 0,-1-1,0 0,0-1,0 0,-1-1,0-1,0 1,1-3,15-7,-1-2,0-1,-1-1,-1-1,-1 0,-2-2,0-1,-1-1,4-8,33-97,-72 212,-12 287,54-11,-16-292,-3 0,-3 1,-3 0,-3 0,-2 0,-4-1,-12 54,16-106,0 0,-2 0,0-1,0 0,-1 0,-1 0,0 0,-1-1,0 0,-1-1,0 0,0 0,-2-1,1 0,-1-1,0 0,-1-1,0 0,-1-1,0 0,0-1,0-1,-11 3,21-7,-1 0,0-1,1 1,-1-1,0 0,0 0,1-1,-1 1,0-1,1 0,-1 0,1 0,-1 0,1-1,-1 1,1-1,0 0,0 0,0 0,0 0,0-1,0 1,1-1,-1 1,1-1,-1 0,1 0,0 0,0-1,1 1,-1 0,1-1,-2-3,-1-6,0-1,1 0,1 0,0 0,1 0,0 0,1 0,1-7,2-10,2 0,0 1,2 0,2 0,1 0,0 1,3 1,0 0,2 1,0 0,2 1,1 1,8-7,122-134,-121 140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37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142 108,'-34'73,"7"-14,14-35,1 1,1 0,1 1,2 0,0 1,2 0,1 0,-1 24,5-46,1-1,0 0,0 0,0 1,0-1,1 0,0 0,0 0,0 0,0 0,1 0,-1 0,1 0,0 0,0-1,1 1,-1-1,1 0,-1 1,1-1,0 0,0 0,1-1,-1 1,0-1,1 0,0 0,-1 0,1 0,0 0,0-1,0 0,0 0,0 0,1 0,-1-1,0 1,0-1,0 0,1 0,-1-1,0 1,0-1,0 0,2-1,13-12,-2 0,0-2,0 0,-2-1,0 0,-1-1,0-1,-2 0,4-8,-15 26,43-75,-4-2,-2-2,-5-1,7-29,-36 156,-5 23,-1 75,14 128,-2-197,-4 0,-3 1,-3-1,-3 1,-13 71,12-130,1-1,-2 0,0 0,-1 0,-1-1,0 0,-1 0,-1 0,0-1,-1-1,0 0,-1 0,-1-1,0 0,0-1,-1 0,-1-1,0-1,0 0,-10 4,22-12,0 0,0 1,0-1,0 0,-1-1,1 1,0 0,-1-1,1 1,0-1,-1 0,1 1,-1-1,1 0,0-1,-1 1,1 0,-1-1,1 1,0-1,-1 0,1 0,0 0,0 0,0 0,0 0,0-1,0 1,0-1,0 1,0-1,1 0,-1 1,1-1,-1 0,1 0,0 0,-1-1,1 1,0 0,0 0,1 0,-1-1,0 1,1-1,0 0,-1-11,1-1,1 1,1 0,0 0,1 0,0 0,1 0,1 0,0 1,0 0,8-11,7-24,-3 5,2 1,2 1,1 0,3 2,1 1,25-29,-32 47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44.1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391 211,'3'-4,"0"0,0 0,-1 0,1 0,-1 0,0-1,0 1,0-1,-1 0,1 1,-1-1,-1 0,1 0,0 0,-1 1,0-1,-1-1,0 5,0 0,-1-1,0 1,1 0,-1 0,0 0,0 0,1 0,-1 0,0 0,0 1,0-1,0 1,0-1,0 1,0 0,0 0,0 0,0 0,0 0,0 0,0 0,0 1,0-1,0 1,0 0,0-1,0 1,0 0,0 0,1 0,-1 0,0 1,1-1,-1 0,1 1,-2 0,-179 112,170-108,2 1,-1 0,1 0,0 2,0-1,1 1,0 0,1 1,0 0,1 0,0 1,0 0,1 0,1 1,-1-1,1 5,1-4,-17 100,20-108,1 0,0-1,0 1,1 0,-1 0,1-1,0 1,0-1,0 1,0-1,0 1,1-1,0 0,0 1,0-1,0 0,0 0,0-1,1 1,0 0,-1-1,1 1,0-1,0 0,0 0,1 0,-1 0,3 0,3-1,-1 0,1-1,0-1,0 1,0-1,-1-1,1 0,0 0,-1 0,0-1,1-1,-1 1,-1-1,1-1,0 1,-1-1,0-1,0 1,-1-1,1 0,-1-1,3-4,-8 10,43-39,-2-3,-2 0,-2-3,-2-1,-2-2,6-15,-1 5,-28 86,-13 81,6 73,-3-177,-1 0,1 0,0 1,1-1,-1 0,0 0,1-1,0 1,0 0,0-1,1 1,-1-1,1 1,0-1,0 0,0 0,0-1,0 1,1 0,-1-1,1 0,0 0,-1 0,1 0,0-1,0 0,0 1,0-1,0-1,1 1,-1-1,0 1,0-1,5-1,5 2,0-2,0 0,0-1,0 0,0-1,0 0,-1-2,1 1,-1-1,0-1,0-1,-1 0,0 0,0-1,10-9,13-15,-2-1,0-1,-3-2,3-6,64-132,-92 164,0 1,1 0,0 0,0 0,1 0,0 1,1 0,0 1,0 0,1 0,-1 1,1 0,1 0,-1 1,1 0,6-2,-11 8,0 1,0 0,-1-1,1 2,0-1,-1 0,0 1,1 0,-1 0,0 0,-1 0,1 1,0 0,-1-1,0 1,0 0,0 1,0-1,-1 1,0-1,0 1,0 0,0-1,-1 1,0 0,1 3,4 7,4 9,-1 0,-1 1,-2 0,0 1,-2 0,0 9,-5-22,-1 1,-1 0,0-1,-1 0,0 1,-1-1,-1-1,0 1,-1-1,0 0,0-1,-1 0,-1 0,0 0,-1-1,0-1,0 0,-1 0,0-1,0 0,-1-1,0 0,-1-1,1 0,-1-1,0-1,-1 0,1 0,-1-2,-1 1,16-3,-1-1,0 1,1 0,-1 0,0 0,0-1,1 1,-1 0,0-1,0 1,0 0,0 0,1-1,-1 1,0 0,0-1,0 1,0 0,0-1,0 1,0-1,0 1,0 0,0-1,0 1,0 0,0-1,0 1,0 0,0-1,0 1,0 0,-1-1,1 1,0 0,0 0,0-1,0 1,-1 0,1-1,0 1,0 0,-1 0,1 0,0-1,-1 1,1 0,0 0,-1 0,1-1,32-22,-13 14,1 0,0 1,1 1,0 1,0 0,1 2,-1 0,1 2,0 0,-1 2,1 0,1 2,-5-3,0-1,0-1,0 0,-1-2,1 0,-1 0,4-4,13-2,-15 5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49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417 42,'-1'-3,"-1"0,0 0,0 0,0 1,0-1,-1 1,1-1,-1 1,1 0,-1 0,0 0,0 0,0 1,0-1,0 1,0 0,0 0,-1 0,1 0,0 0,-1 1,1-1,0 1,-1 0,1 0,-1 0,1 1,0-1,-1 1,1 0,-1 0,-99 44,83-27,0 0,1 2,1 0,1 1,1 0,0 1,2 1,1 1,1 0,0 0,2 1,1 1,-1 7,-5 56,16-87,-1 1,0-1,1 1,0-1,0 0,-1 1,1-1,1 0,-1 1,0-1,1 0,-1 0,1 0,-1 0,1 0,0-1,0 1,0 0,0-1,0 1,0-1,0 0,0 0,1 0,-1 0,1 0,-1 0,0-1,1 1,-1-1,1 1,-1-1,2 0,13-1,1-1,0-1,-1 0,0-1,0-1,0 0,0-2,-1 0,0 0,-1-2,0 0,0 0,0-2,-1 0,3-4,336-310,-352 323,0 1,0-1,0 1,0 0,0-1,1 1,-1 0,1 0,-1 0,1 0,-1 0,1 0,-1 0,1 1,0-1,-1 1,1-1,0 1,-1-1,1 1,0 0,0 0,0 0,-1 0,1 0,0 0,0 1,-1-1,1 0,0 1,-1-1,1 1,0 0,-1 0,1 0,-1-1,1 2,-1-1,1 0,-1 0,0 0,0 0,1 1,-1-1,0 1,0-1,0 1,-1-1,1 1,0 0,0-1,-1 1,1 0,-1-1,0 1,1 0,19 88,-19-78,0 0,0-1,1 1,1 0,0-1,1 1,0-1,0 0,2-1,-1 1,1-1,0 0,1 0,1-1,-1 1,1-2,1 1,0-1,1 0,10 3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51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47 171,'-5'12,"-1"-1,0 0,1 1,0-1,0 2,2-1,-1 0,2 1,0-1,0 1,1 0,0-1,1 1,1 0,0 0,2 7,-2-18,0-1,-1 1,1 0,0-1,0 1,0-1,1 1,-1-1,0 1,0-1,1 0,-1 0,1 0,-1 0,1 0,0 0,-1 0,1 0,0 0,0-1,-1 1,1-1,0 1,0-1,0 0,0 0,-1 0,1 0,0 0,0 0,0 0,0-1,-1 1,1-1,0 1,0-1,0 0,61-35,-52 27,-1 0,0-1,-1 0,0 0,-1-1,0 0,0-1,-1 1,-1-1,0-1,-1 1,0-1,-1 0,0 0,-1-1,-1 1,0-1,0-10,-2 17,-1 1,0-1,-1 1,1 0,-1-1,-1 1,1 0,-1 0,0 0,0 1,-1-1,1 1,-1 0,-1 0,1 0,-1 0,0 1,0-1,0 1,0 1,-1-1,1 1,-1 0,0 0,0 1,0-1,-1 1,1 1,0-1,-1 1,1 0,-1 1,0-1,1 1,-1 1,0-1,-19 6</inkml:trace>
  <inkml:trace contextRef="#ctx0" brushRef="#br0" timeOffset="392.154">471 284,'28'-24,"31"-26,3 2,2 2,20-8,-81 52,-1 0,0 0,0 1,1-1,-1 0,1 1,-1 0,1-1,0 1,-1 0,1 0,0 1,0-1,0 1,0-1,0 1,0 0,-1 0,1 0,0 0,0 1,0-1,0 1,0 0,-1 0,1 0,0 0,0 0,-1 1,1-1,-1 1,0-1,1 1,1 1,16 48,-19-44,1-1,0 1,0-1,1 0,0 0,0 0,0 0,1 0,0-1,0 1,0-1,1 0,0 0,0-1,0 0,0 0,3 2,0-3,1 1,-1-2,1 1,-1-1,1 0,0-1,0 0,0-1,0 1,0-2,0 1,0-1,0-1,-1 0,1 0,0 0,-1-1,0-1,1 1,-1-1,-1-1,1 1,-1-1,1-1,-1 1,-1-1,1 0,-1-1,0 0,-1 0,1 0,-2 0,1-1,-1 0,2-3,23-50,-24 43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49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28 479,'46'2,"0"-2,0-2,0-1,-1-3,1-2,-2-2,44-15,-64 18,0 0,0-2,-1-1,0 0,-1-2,0-1,-1-1,0 0,-1-2,-1 0,-1-1,0-1,-1 0,-1-2,6-10,-18 23,1-1,-2 1,1-1,-1-1,-1 1,1 0,-1-1,-1 1,1-1,-2 1,1-1,-1 0,0 1,-1-1,0 0,0 1,-1-1,-2-5,3 12,0 0,0 0,0 0,0 1,0-1,0 0,0 1,-1-1,1 1,0-1,-1 1,1 0,-1-1,0 1,1 0,-1 0,0 0,0 1,0-1,0 0,0 1,0-1,0 1,0-1,0 1,0 0,0 0,0 0,0 0,0 0,0 1,0-1,0 0,0 1,0 0,1-1,-1 1,0 0,0 0,0 0,1 0,-1 0,0 1,1-1,-1 0,-66 69,47-34,2 2,2 1,1 0,2 1,2 1,2 0,2 0,1 1,2 3,1-24,-30 258,24-166,-5-1,-25 90,32-170,-1 0,-1-1,-2-1,-1 1,-1-2,-2 0,-1-1,-14 18,27-39,0-1,-1 0,0 0,0 0,0-1,-1 0,0 0,0 0,0-1,0 0,-1 0,0 0,1-1,-1 0,-1 0,1-1,0 0,-1 0,1-1,-1 0,1 0,-1-1,0 0,1 0,-3-1,5 0,0-1,0 1,0-1,0 0,0 0,0-1,0 1,1-1,-1 0,1-1,0 1,0-1,0 1,1-1,-1 0,1-1,0 1,0-1,0 1,1-1,-1 0,1 0,0 0,1 0,-2-4,-1-6,1 0,0 0,0-1,2 1,0-1,0 1,2-1,0-5,3 1,0 0,1 0,1 0,0 1,2 0,0 0,1 1,1 0,1 1,0 0,1 1,1 0,1 1,0 0,1 1,12-9,-26 22,11-12,-1 1,2 1,-1 0,2 0,-1 1,1 1,1 0,0 1,0 1,1 0,-1 1,1 1,1 0,-1 1,1 1,0 1,-1 0,1 1,0 1,15 1,-5 6,-3 0</inkml:trace>
  <inkml:trace contextRef="#ctx0" brushRef="#br0" timeOffset="268.754">959 818,'-8'22,"0"0,2 0,0 1,2 0,0 0,1 0,2 0,0 0,1 1,4 21,-2-40,1 0,-1-1,1 1,-1-1,1 0,1 0,-1 0,1 0,-1 0,1-1,0 1,0-1,1 0,-1-1,1 1,-1-1,1 0,0 0,0 0,0 0,0-1,0 0,0 0,0 0,0-1,0 0,1 0,-1 0,0-1,0 1,0-1,0-1,0 1,0-1,0 1,0-1,0-1,-1 1,1-1,-1 0,0 0,0 0,0 0,0-1,0 0,0 0,17-16,-1 0,-2-1,0-1,-1-1,-1 0,-1-2,-1 1,-1-2,-2 1,6-21,-15 43,8-21</inkml:trace>
  <inkml:trace contextRef="#ctx0" brushRef="#br0" timeOffset="635.088">1524 1213,'172'-396,"-152"361,-11 65,-9 14,-2-33,1 0,1 0,0 0,0 0,1 0,1 0,0 0,0-1,1 1,0 0,1-1,0 0,1 0,0 0,0-1,7 9,-5-13,0-1,0 0,1 0,-1 0,1-1,0 0,0-1,0 0,0 0,0-1,1 0,-1 0,0 0,0-1,1-1,-1 0,0 0,1 0,-1-1,0 0,0-1,0 0,-1 0,1 0,-1-1,1-1,0-1,0-2,0 1,-1-1,0 0,-1-1,1 1,-2-1,1-1,-1 1,0-1,-1 0,1-4,3-5,1 1</inkml:trace>
  <inkml:trace contextRef="#ctx0" brushRef="#br0" timeOffset="904.881">2484 734,'-30'9,"0"2,1 1,0 1,1 1,1 2,0 1,2 1,-1 1,0 2,-49 72,73-90,1 0,-1 0,1 0,0 0,0 0,0 1,0-1,1 0,0 1,-1-1,1 0,0 1,0-1,1 0,-1 1,1-1,0 0,0 0,0 0,0 1,0-1,1 0,-1 0,1-1,0 1,0 0,0 0,0-1,0 1,1-1,-1 0,1 0,-1 0,3 1,10 5,0-1,1-1,0 0,0-1,0-1,1-1,0 0,0-1,-1 0,1-2,0 0,0-1,0 0,0-2,-1 0,8-3,146-44,-149 41</inkml:trace>
  <inkml:trace contextRef="#ctx0" brushRef="#br0" timeOffset="1222.934">3077 254,'-18'362,"18"-355,-8 59,4 0,2 1,5 18,33 43,-37-105,-7-21</inkml:trace>
  <inkml:trace contextRef="#ctx0" brushRef="#br0" timeOffset="1470.837">2738 592,'38'-5,"32"-1,9 5,-4 2,-5 2,-10 4,-10 2,-10-1,-5-2,-5-2,-3 4,0-1,-1 0,-4-3</inkml:trace>
  <inkml:trace contextRef="#ctx0" brushRef="#br0" timeOffset="1619.881">3612 846,'20'24,"5"8</inkml:trace>
  <inkml:trace contextRef="#ctx0" brushRef="#br0" timeOffset="1769.618">3612 395,'0'0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53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93 596,'-14'22,"2"1,0 1,2 0,1 0,0 1,2 0,1 1,-2 18,7-40,0-1,0 1,0-1,0 1,1 0,-1-1,1 1,0 0,0-1,1 1,-1-1,1 1,-1 0,1-1,0 1,1-1,-1 1,0-1,1 0,0 0,0 0,0 0,0 0,0 0,1 0,-1 0,1-1,0 0,0 1,0-1,0 0,0 0,0-1,0 1,1-1,-1 1,4-2,1 0,-1-1,0 1,0-1,0-1,0 1,0-1,0-1,-1 1,1-1,0 0,-1 0,0-1,0 0,0 0,-1-1,1 1,-1-1,4-5,83-110,-85 108,-1 1,-1-1,0 0,0 0,-2 0,1-1,-1 1,-1-1,0 0,-1 0,-1 1,0-1,0 0,-1 0,-1 0,0 0,-1 1,0-1,-1 1,0 0,-3-5,3 11,1 1,-1-1,1 1,-1 0,-1 0,1 0,-1 1,0-1,0 1,0 1,0-1,-1 0,0 1,0 0,0 1,0-1,0 1,0 0,0 1,-1 0,1 0,-1 0,1 0,-1 1,1 0,-1 1,1-1,-1 1,1 1,0-1,0 1,-1 0,1 0,0 1,0 0,1 0,-1 0,1 1,-1 0,1 0,0 0,1 1,-4 3,7-6,-1 0,1 0,0 0,0 0,1 0,-1 1,0-1,1 0,-1 1,1-1,0 0,0 1,0-1,0 0,0 1,0-1,1 0,-1 1,1-1,-1 0,1 0,0 1,0-1,0 0,0 0,0 0,1 0,-1 0,1 0,-1-1,1 1,0 0,-1-1,1 1,0-1,0 0,0 0,0 1,0-1,1 0,-1-1,0 1,0 0,1-1,-1 1,0-1,1 0,-1 0,0 0,1 0,-1 0,0 0,1-1,-1 1,0-1,1 1,16-4,1 0,-1-1,0-1,0-1,-1 0,0-1,0-1,-1-1,0-1,-1 0,0-1,-1-1,5-5,0 2,6-6,-2-1,0-2,-2 0,-1-1,-1-1,-1-1,-2 0,0-2,-2 0,-2-1,5-15,11-14,-27 61,-1-1,1 1,-1 0,1-1,-1 1,0 0,1 0,-1 0,0 0,0 0,0 0,1 0,-1 1,0-1,-1 0,1 1,0-1,0 0,-1 1,1-1,0 1,-1-1,1 1,-1-1,0 1,0 0,0-1,1 1,-1-1,-1 2,61 450,49 465,-106-885,-2 1,-1-1,-1 1,-2 0,-2-1,-4 16,7-38,-1 0,-1 1,0-1,0 0,-1-1,0 1,-1-1,0 0,-1 0,0-1,-1 0,0 0,0 0,0-1,-1-1,-1 1,1-2,-1 1,0-1,-1-1,8-3,-1 0,0-1,0 1,1-1,-1 0,0 0,0 0,0-1,0 1,0-1,-1 0,1 0,0 0,0-1,0 0,0 0,0 0,1 0,-1 0,0-1,0 1,1-1,-1 0,1 0,-1-1,1 1,0-1,0 1,0-1,0 0,1 0,-1-1,1 1,0 0,0-1,0 1,-1-3,-4-12,1 0,0-1,1 1,2-1,0 0,0 0,2 0,0-1,2 1,0 0,1 0,1 0,0 0,2 1,1-3,10-31,2 1,3 1,2 0,23-34,-16 36,3 1,2 1,1 2,3 2,1 1,30-22,-33 31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28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225 894,'7'6,"0"0,0-1,0 0,0 0,1-1,0 0,0 0,0 0,1-1,-1-1,1 1,-1-1,1-1,0 0,0 0,0 0,0-1,0-1,-1 0,1 0,0 0,0-1,-1 0,1-1,-1 0,3-2,5-1,0-2,0 0,0-1,-1 0,0-2,-1 1,0-2,-1 0,0 0,-1-1,-1-1,8-11,39-100,-57 121,0 0,0 0,-1 0,1 0,-1 0,0-1,0 1,-1 0,1 0,-1 0,0 0,0 0,0 0,0 0,-1 0,0 1,0-1,0 0,0 1,0 0,-1-1,1 1,-1 0,0 0,0 0,0 1,0-1,-1 1,1 0,-1 0,-2-1,-4-2,0 1,0 1,-1 0,1 0,-1 1,0 1,1-1,-1 2,0 0,0 0,0 1,1 0,-1 0,0 2,1-1,-1 1,1 1,0 0,-4 2,-5 3,0 1,1 1,0 0,1 1,0 1,1 1,0 0,1 1,-6 10,7-8,0 0,2 2,0-1,1 2,1-1,1 1,1 1,0 0,2 0,0 0,1 1,2 0,0 0,1 0,2 0,1 20,-1-35,1 1,1-1,-1 0,1 0,0 0,1 0,0 0,0-1,0 1,1-1,0 0,0 0,0 0,1 0,0-1,0 0,1 0,-1 0,1-1,0 1,0-1,0-1,1 1,0-1,-1 0,1-1,0 0,0 0,0 0,1-1,-1 0,0 0,2-1,35 1,0-1,0-3,0-1,-1-2,1-2,-1-3,-1 0,0-3,-1-2,-1-1,0-2,-1-2,11-9,-21 13</inkml:trace>
  <inkml:trace contextRef="#ctx0" brushRef="#br0" timeOffset="819.592">1439 753,'-12'-4,"-1"0,0 0,0 1,0 1,0 0,0 1,0 1,-1 0,1 0,0 2,0-1,0 2,0 0,-6 2,3 1,1 1,-1 0,2 2,-1-1,1 2,1 0,0 0,0 1,1 1,0 0,1 1,1 0,0 0,0 1,1 1,1-1,1 1,0 1,1-1,1 1,0 0,-1 11,4-23,1-1,0 0,1 1,-1-1,0 0,1 1,0-1,0 1,0-1,0 1,1-1,-1 1,1-1,0 1,0-1,0 0,0 1,0-1,1 0,0 0,0 0,0 0,0 0,0-1,0 1,1-1,-1 1,1-1,-1 0,1 0,0 0,0 0,0 0,0-1,1 1,-1-1,0 0,1 0,-1 0,0-1,1 1,-1-1,1 0,-1 1,3-2,16-5,0-1,0-1,0-1,-1 0,-1-2,0-1,0 0,-1-2,0 0,-2-1,4-4,20-18,-2-2,-2-2,-1-1,17-29,-4-4,-65 120,-11 9,3 1,1 0,4 2,1 1,-6 45,6 24,5 0,5 52,10 27,-2-203,-1-1,1 0,0 0,0 0,0 0,0 0,0 1,0-1,1 0,-1 0,1 0,0 0,-1 0,1 0,0 0,0 0,0 0,0-1,0 1,1 0,-1 0,1-1,-1 1,1-1,-1 0,1 1,0-1,0 0,0 0,-1 0,1 0,0 0,1 0,0-5,0 0,-1-1,0 1,0 0,0-1,0 0,-1 1,1-1,-1 0,0 0,-1 0,1 0,-1 1,0-1,0 0,-1 0,1 0,-1 0,0 0,0 0,-1 1,-1-4,0-3,-1 0,0 0,-1 0,0 0,-1 1,0 0,-1 0,0 1,0 0,-1 0,0 0,-1 1,0 1,0-1,-1 1,0 1,0 0,0 0,-1 1,0 0,0 1,0 1,0-1,-1 2,1-1,-7 1,-210-7,272-7,182-46,69-35,-190 43,-79 35</inkml:trace>
  <inkml:trace contextRef="#ctx0" brushRef="#br0" timeOffset="1118.642">1919 866,'-1'30,"1"0,1-1,2 1,1 0,1-1,1 0,10 25,-15-50,1 1,0-1,0 0,1-1,-1 1,1 0,-1-1,1 1,0-1,1 0,-1 0,0 0,1 0,0-1,-1 1,1-1,0 0,0 0,1-1,-1 1,0-1,1 0,-1 0,0 0,1 0,-1-1,1 0,-1 0,1 0,-1-1,4 0,1-1,-1 0,0 0,0-1,0 0,0 0,-1-1,1 0,-1 0,0-1,0 0,-1 0,1-1,-1 1,0-2,-1 1,3-4,5-8,-2-1,0-1,-1 1,-1-2,-1 1,0-1,-2-1,0 1,1-22,-3 19</inkml:trace>
  <inkml:trace contextRef="#ctx0" brushRef="#br0" timeOffset="1834.631">2907 782,'-28'7,"0"1,1 2,0 0,0 2,1 1,1 1,0 2,1 0,1 1,-16 16,36-31,0 0,0 0,0 0,0 0,1 1,-1-1,1 1,-1-1,1 1,0 0,0 0,1 0,-1 0,0 0,1 0,0 0,0 1,0-1,0 1,0-1,1 0,0 1,-1-1,1 1,0-1,1 1,-1-1,1 1,-1-1,1 1,0-1,0 0,1 0,-1 1,1-1,-1 0,1 0,0 0,0-1,1 1,-1 0,0-1,1 1,0-1,7 1,-1-1,1 0,0 0,0-1,0 0,1-1,-1 0,0-1,0 0,0-1,0 0,0 0,-1-1,1 0,-1-1,0 0,1 0,-2-1,1 0,0-1,-1 0,0 0,1-2,149-124,-157 131,1 0,-1 0,0 0,1 0,-1 0,1 0,-1 0,1 0,-1 1,1-1,-1 1,1-1,0 1,-1-1,1 1,0 0,-1 0,1 0,0 0,0 0,-1 0,1 1,0-1,-1 0,1 1,0-1,-1 1,1 0,-1-1,1 1,-1 0,1 0,-1 0,0 0,0 0,1 1,-1-1,0 0,0 0,0 1,0-1,0 1,0-1,-1 1,1-1,0 1,-1 0,1-1,-1 1,0-1,1 1,-1 0,0 0,0-1,0 2,4 31,-5-28,1 0,0 0,0-1,1 1,0 0,0-1,0 1,0 0,1-1,0 1,0-1,1 0,-1 0,1 0,0 0,1 0,-1-1,1 1,0-1,0 0,0 0,0 0,1-1,0 0,-1 1,1-2,5 3,0-2,0 0,0-2,0 1,0-1,0 0,1-1,-1 0,0-1,0 0,0-1,0 0,0 0,0-1,0-1,-1 1,1-2,-1 1,0-1,0 0,-1-1,0 0,0-1,1 0,24-23,-1-1,-2-2,-1 0,16-26,-45 58,44-60,-3-1,-3-2,-3-2,-3-1,-2-1,-4-2,16-66,-41 133,4-12,0-1,-1 1,0-1,-2 0,0 0,0-1,-2 1,0 0,-1 0,0-1,-2 1,0 0,-1-3,4 18,-1-1,1 1,-1 0,0-1,1 1,-1 0,0 0,0 0,0 0,0 0,0 0,0 0,0 0,0 0,0 0,0 0,0 0,-1 1,1-1,0 1,0-1,-1 1,1-1,-1 1,1 0,0-1,-1 1,1 0,-1 0,1 0,0 0,-1 0,1 1,-1-1,1 0,0 1,-1-1,1 1,0-1,-1 1,1 0,0-1,0 1,0 0,-1 0,-45 48,27-12,2 1,2 1,1 0,2 1,1 0,3 1,1 0,2 1,2 0,1-1,3 1,3 31,0 354,-2-425,-1 1,1-1,-1 1,0 0,1-1,-1 1,0 0,-1-1,1 1,0-1,-1 1,0 0,1-1,-1 1,0-1,0 0,0 1,-1-1,1 0,-1 1,1-1,-1 0,0 0,1 0,-1-1,0 1,-1 0,1-1,0 1,0-1,0 0,-1 1,1-1,-1 0,1-1,-1 1,1 0,-1-1,0 1,-2-1,-76-30,56 13</inkml:trace>
  <inkml:trace contextRef="#ctx0" brushRef="#br0" timeOffset="2082.559">3190 612,'70'-17,"1"2,1 3,0 4,1 3,71 4,145 58,-265-55</inkml:trace>
  <inkml:trace contextRef="#ctx0" brushRef="#br0" timeOffset="26612.493">678 2023,'-3'0,"0"-1,-1 1,1-1,0 1,0 0,0 0,0 1,0-1,0 1,0-1,0 1,0 0,0 0,0 0,1 0,-1 1,0-1,1 1,-1 0,1-1,-1 1,1 0,0 1,0-1,0 0,0 1,-1 1,-18 21,1 0,1 2,1 0,2 1,0 1,-5 18,0-5,-20 46,-58 98,-15-31,81-121,21-29</inkml:trace>
  <inkml:trace contextRef="#ctx0" brushRef="#br0" timeOffset="26990.977">0 2023,'29'30,"101"90,-65-68,334 311,-258-220,-117-119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25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31,'-22'2,"1"2,-1 0,1 1,0 1,1 1,0 1,0 1,0 0,1 2,1 0,-16 12,20-12,1 0,0 1,0 0,1 1,1 1,0 0,1 0,0 1,1 0,1 0,1 1,0 1,1-1,0 1,1 1,4-14,0-1,0 1,1 0,-1 0,1-1,0 1,0 0,0 0,1 0,-1-1,1 1,0 0,0-1,0 1,0 0,1-1,-1 1,1-1,0 0,0 0,0 0,1 0,-1 0,1 0,0 0,-1-1,1 1,0-1,0 0,1 0,-1 0,0 0,1-1,-1 1,1-1,0 0,-1 0,1 0,0-1,0 1,-1-1,1 0,0 0,0 0,0 0,-1-1,1 0,0 1,-1-1,1-1,0 1,-1 0,1-1,0 0,21-13,0 0,-1-1,-1-2,-1 0,0-2,-1 0,-1-2,-1 0,-1-1,-1 0,-1-2,-2 0,0-1,3-10,50-75,-45 89,-13 43,-12-4,0 1,1-1,0 1,2-1,0 1,1-1,1 1,0-1,1 0,1 1,1-1,1-1,5 13,1-10</inkml:trace>
  <inkml:trace contextRef="#ctx0" brushRef="#br0" timeOffset="380.683">869 398,'9'-20,"22"-44,3 1,3 1,2 2,3 2,4 17,-45 42,0 0,0 0,0 1,0-1,0 1,0-1,0 1,-1-1,1 1,-1 0,1-1,-1 1,0-1,1 1,-1 0,0 0,0-1,0 1,0 0,-1-1,1 1,0 0,-1-1,1 1,-1-1,1 1,-2 0,2 2,-1 150,2-149,0 1,1-1,0 1,-1-1,1 0,1 0,-1 0,1 0,0 0,0 0,1-1,-1 1,1-1,0 0,0 0,0-1,1 1,-1-1,1 0,0 0,0-1,0 1,0-1,0 0,1 0,1 0,12-1,1 0,0-1,-1-1,1 0,-1-2,1 0,-1-2,0 0,0-1,-1 0,0-2,0 0,0-1,-1-1,-1-1,0 0,0-1,-1 0,0-2,-2 0,4-4,-4 6,-1-1,-1 0,0-1,0 0,-2-1,1 0,-2 0,0-1,-1 0,1-5,-3 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21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32 734,'0'0,"1"-1,-1 1,0-1,0 1,0-1,1 1,-1-1,0 1,0-1,0 0,0 1,0-1,0 1,0-1,0 1,0-1,-1 1,1-1,0 0,0 1,0-1,-1 1,1-1,0 1,0-1,-1 1,1 0,0-1,-1 1,1-1,-1 1,1 0,-1-1,1 1,-1 0,1-1,-1 1,1 0,-1 0,1-1,-1 1,1 0,-1 0,1 0,-1 0,0 0,1 0,-1 0,1 0,-1 0,1 0,-1 0,1 0,-1 0,0 1,1-1,-1 0,1 0,-1 1,1-1,-1 0,1 1,0-1,-1 0,1 1,-1-1,1 1,0-1,-4 19,1-1,1 1,1 0,0 0,2 0,0 0,1 2,-2-13,-1 0,1 0,1 0,0 0,0 0,0 0,1 0,0 0,1-1,0 1,0-1,0 0,1 0,0 0,0 0,1 0,0-1,0 0,1 0,0-1,0 1,0-1,0 0,1-1,0 0,0 0,0 0,0-1,0 0,1 0,0-1,-1 0,1 0,0-1,2 0,-1-2,-1 0,1-1,-1 0,0-1,0 0,0 0,0-1,-1 1,1-2,-1 1,0-1,0 0,-1-1,0 0,0 0,0 0,0 0,-1-1,0 0,3-6,45-46,-52 58,-1 0,1 0,0 0,0 0,0 1,0-1,0 0,0 0,0 1,0-1,0 1,0-1,0 1,0-1,0 1,0-1,1 1,-1 0,0 0,0 0,1 0,-1 0,0 0,0 0,0 0,1 0,-1 0,0 1,0-1,0 0,0 1,1-1,-1 1,0-1,0 1,0 0,0-1,0 1,0 0,-1 0,1 0,0 0,0 0,0 0,-1 0,1 0,-1 0,1 0,-1 0,1 0,-1 0,1 1,-1-1,0 0,0 0,0 1,9 34,-8-27,1 1,0-1,0 0,1 0,0 0,0 0,1 0,0-1,1 1,0-1,0 0,1-1,0 1,0-1,1 0,7 5,-9-8,1 0,-1-1,1 0,0 0,0 0,0-1,1 0,-1 0,0 0,1-1,-1 0,1 0,-1-1,1 0,0 0,-1 0,1-1,-1 0,1 0,-1-1,1 0,-1 0,0 0,0-1,0 0,0 0,-1 0,1-1,-1 0,0 0,4-4,6-6,-1 0,-1-1,0-1,-1 0,-1 0,-1-1,0-1,-1 0,-1 0,0-1,-2 0,4-14,20-129,-24 142,1 7</inkml:trace>
  <inkml:trace contextRef="#ctx0" brushRef="#br0" timeOffset="393.059">1528 707,'-10'-6,"0"1,-1 1,1 0,-1 0,0 1,1 1,-2 0,1 0,0 1,0 0,0 1,0 0,-1 1,1 0,0 1,0 0,0 1,1 0,-1 1,1 0,-1 1,1 0,0 0,1 1,0 0,0 1,0 0,0 1,1-1,1 2,-1-1,1 1,1 0,0 0,0 1,-2 5,3-4,0 1,1-1,1 1,0 0,0 0,2 0,-1 0,1 1,1 11,0-20,0 0,1 0,0 0,-1 0,1 1,1-1,-1 0,0 0,1-1,0 1,0 0,0 0,1-1,-1 1,1-1,0 0,-1 0,1 0,1 0,-1-1,0 1,1-1,-1 0,1 0,0 0,0 0,0 0,0-1,0 0,2 1,8-2,0-1,0 0,0-1,0 0,-1-1,1-1,-1 0,0-1,0 0,0-1,-1 0,1-1,-2-1,1 0,-1 0,0-1,-1-1,0 1,0-2,2-4,2 2,26-27,-2-3,-2-1,-2-1,23-41,-55 84,-2 1,0 0,0 0,0 1,0-1,0 0,0 0,1 0,-1 1,0-1,1 0,-1 0,1 1,-1-1,1 0,-1 1,1-1,-1 1,1-1,-1 1,1-1,0 1,-1-1,1 1,0-1,0 1,-1 0,1-1,0 1,0 0,0 0,-1 0,1-1,0 1,0 0,0 0,-1 0,1 0,0 0,0 1,0-1,-1 0,1 0,0 1,2 9</inkml:trace>
  <inkml:trace contextRef="#ctx0" brushRef="#br0" timeOffset="763.968">1951 933,'142'-327,"-139"321,13-23,-15 28,-1 1,1 0,-1 0,0-1,1 1,-1 0,0 0,1 0,-1 0,1-1,-1 1,0 0,1 0,-1 0,1 0,-1 0,1 0,-1 0,0 0,1 0,-1 0,1 1,-1-1,0 0,1 0,-1 0,1 0,-1 1,0-1,1 0,-1 0,0 1,1-1,-1 0,0 1,1-1,-1 0,0 1,0-1,0 0,1 1,-1-1,0 1,0-1,0 0,0 1,0-1,0 1,1-1,-1 0,0 1,0-1,0 1,0-1,-1 1,1-1,0 0,0 1,0-1,0 1,0-1,0 0,-1 1,1-1,0 0,-1 1,1 9,1-1,-1 0,1 1,1-1,0 0,0 0,1 0,0 0,1 0,0-1,0 1,1-1,0 0,0 0,0-1,1 0,1 0,-1 0,1-1,0 0,1 0,-1 0,1-1,0 0,1-1,6 3,-5-6,-1 0,1-1,0 0,-1-1,1 0,-1 0,1-1,-1 0,1-1,-1 0,0 0,0-1,-1 0,1-1,-1 0,0 0,0-1,0 0,-1 0,0-1,0 0,-1 0,0 0,0-1,-1 0,0 0,0-1,-1 1,0-1,0 0,-1 0,2-9,1-5</inkml:trace>
  <inkml:trace contextRef="#ctx0" brushRef="#br0" timeOffset="1668.327">1669 791,'73'-163,"-73"163,-1 0,1 0,0 1,0-1,0 0,0 1,0-1,0 0,0 1,0-1,0 0,0 0,0 1,0-1,1 0,-1 1,0-1,0 0,0 0,0 1,0-1,0 0,1 0,-1 1,0-1,0 0,0 0,1 1,-1-1,0 0,0 0,1 0,-1 0,0 0,1 1,-1-1,0 0,0 0,1 0,-1 0,0 0,1 0,-1 0,0 0,0 0,1 0,-1 0,0 0,1 0,-1 0,0 0,1 0,-1 0,0-1,0 1,1 0,-1 0,0 0,0 0,1-1,-1 1,-2 29,-41 109,31-31,13-103,-1-1,0 1,1-1,0 1,0-1,0 1,0-1,0 0,1 0,-1 1,1-1,0 0,0 0,0-1,0 1,1 0,-1-1,1 1,0-1,-1 0,1 0,0 0,0 0,0 0,1-1,-1 1,0-1,3 1,3 0,1-1,0 1,0-2,0 1,0-1,0-1,0 0,0 0,0-1,0 0,0-1,-1 0,0 0,1-1,-1 0,2-2,4-5</inkml:trace>
  <inkml:trace contextRef="#ctx0" brushRef="#br0" timeOffset="2350.658">2939 1,'1'0,"1"0,-1 1,1-1,-1 1,0-1,1 1,-1 0,0-1,1 1,-1 0,0 0,0 0,0 0,0 0,0 0,0 0,0 1,0-1,0 0,0 1,-1-1,1 0,0 1,-1-1,1 1,-1-1,0 0,0 1,1-1,-1 1,0 0,0-1,0 1,-1-1,1 1,0-1,0 0,-1 2,1-1,-19 206,11 270,14-395,-12-66,-2-17</inkml:trace>
  <inkml:trace contextRef="#ctx0" brushRef="#br0" timeOffset="2598.636">2657 340,'43'-10,"39"-3,14 1,1 2,-12 3,-10 3,-8 2,-12 1,-4 1,-7 0,-10 1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19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0 111,'11'179,"6"-53,-13-78,2 0,2 0,3 0,1-2,3 1,15 33,-28-76,0 0,0 1,0-1,1 0,0-1,-1 1,1 0,1-1,-1 0,0 0,1 0,0 0,-1 0,1-1,0 1,1-1,-1 0,0 0,1-1,-1 0,0 1,1-1,0-1,-1 1,1-1,0 1,-1-1,1-1,-1 1,1-1,0 0,-1 0,1 0,-1 0,0-1,1 0,-1 0,0 0,0 0,0-1,0 1,0-1,-1 0,1 0,0-2,12-18,-1 0,0-1,-2 0,-1-1,-1-1,-2 0,3-11,-5 17,88-233,-96 253,1-1,0 0,0 0,0 0,-1 1,1-1,0 0,0 0,0 0,0 1,0-1,1 0,-1 0,0 0,0 1,0-1,1 0,-1 0,0 1,1-1,-1 0,1 1,-1-1,1 0,-1 1,1-1,-1 1,1-1,-1 1,1-1,0 1,-1-1,1 1,0 0,0-1,-1 1,1 0,0-1,0 1,-1 0,1 0,0 0,0 0,0 0,-1 0,1 0,0 0,0 0,0 0,-1 0,1 1,0-1,0 0,-1 0,1 1,0-1,0 1,-1-1,1 1,-1-1,1 1,0-1,-1 1,1 0,8 16,-1 0,-1 1,-1 0,0 0,-1 0,-1 1,-1 0,-1 0,3 8,46 134,-48-155,0 1,0-1,1-1,0 1,0 0,0-1,1 0,0 0,0 0,0-1,0 1,1-1,0-1,-1 1,1-1,1 0,-1 0,0-1,1 1,0-2,-1 1,1-1,0 0,3-2,0-1,0-1,-1 0,1 0,-1-1,0 0,0-1,0 0,0 0,-1-1,0 0,0 0,0-1,-1 0,0 0,-1-1,0 0,3-4,13-11,-1-1,-2 0,0-2,-2 0,0-1,-2-1,-1 0,-2-1,0 0,-2-1,-2 0,0-1,-2 0,-1 0,-1-13,-6 26,0 0,-1 1,-2-1,1 1,-2 0,0 0,-1 1,-6-9,3 2,6 11</inkml:trace>
  <inkml:trace contextRef="#ctx0" brushRef="#br0" timeOffset="604.285">1326 675,'13'4,"1"-1,-1 0,1-1,0-1,0 0,-1-1,1 0,0-1,0 0,0-2,-1 1,1-2,-1 1,0-2,0 0,0-1,-1 0,0 0,0-2,0 1,-1-2,0 1,-1-1,0-1,0 0,-1 0,1-4,-3 4,-2 0,1-1,-1 1,-1-1,0-1,0 1,-1 0,-1-1,1-4,-3 12,1 0,-1 0,0 0,0 0,-1 0,1 0,-1 0,0 0,0 0,0 0,0 1,-1-1,1 0,-1 1,0-1,0 1,-1-1,1 1,-1 0,1 0,-1 0,0 0,0 1,-1-1,1 1,0 0,-1 0,1 0,-1 0,-1 0,0 0,-1 0,1 0,0 1,-1 0,1 0,-1 0,1 1,-1 0,1 0,-1 0,1 1,-1 0,1 0,-1 0,1 0,0 1,0 0,0 0,0 1,0-1,0 1,0 0,1 1,0-1,-1 1,1-1,-2 5,-8 6,2 1,0 0,1 1,0 0,2 0,0 2,-6 13,7-13,1 1,1 0,0 0,1 0,1 1,1-1,1 1,1 0,1 0,0 0,1 0,3 11,-2-26,0 0,0 0,0 0,1 0,0 0,0 0,0-1,0 1,1-1,-1 0,1 0,1 0,-1-1,0 0,1 1,-1-1,1-1,0 1,0-1,0 0,1 0,-1 0,0-1,1 0,-1 0,6 0,149 1,-158-2,91-14,-55 7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31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30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62,'-9'43,"-4"24,1 6,-3-6,1-8,4-11,3-7,2-7,3-9</inkml:trace>
  <inkml:trace contextRef="#ctx0" brushRef="#br0" timeOffset="460.688">454 33,'-12'27,"1"-1,1 2,2-1,0 1,2 0,1 1,1-1,2 1,1 24,0-49,1 0,0 0,0 0,0 0,0 0,0 0,1 0,0 0,0 0,0 0,0 0,1 0,0-1,-1 1,1-1,0 1,1-1,-1 0,1 0,-1 0,1 0,0 0,0 0,0-1,0 0,1 1,-1-1,1 0,-1-1,1 1,3 0,2-1,0 0,0-1,0 0,0 0,0-1,-1 0,1-1,0 0,0 0,-1-1,1 0,-1-1,0 0,0 0,0 0,-1-1,0-1,0 1,0-1,0 0,-1-1,0 1,0-1,-1 0,0-1,0 1,-1-1,0 0,0 0,0-1,-2 1,1-1,-1 1,0-1,0-4,-1 1,-1 0,0 0,-1 0,-1 1,0-1,0 1,-1-1,0 1,-1 0,-1 0,0 0,-5-9,7 15,0 0,0 1,0-1,-1 1,0-1,0 1,0 0,0 1,0-1,-1 1,0 0,1 0,-1 0,-1 0,1 1,0 0,0 0,-1 1,1-1,-1 1,1 0,-1 1,0-1,1 1,-1 0,0 1,-3 0,-18 5,3 0</inkml:trace>
  <inkml:trace contextRef="#ctx0" brushRef="#br0" timeOffset="845.668">906 316,'31'-48,"1"0,3 3,1 1,3 1,6-3,18 8,-61 37,-1 1,1-1,0 1,-1-1,1 1,0 0,0 0,-1 0,1 0,0 0,0 0,-1 1,1-1,0 0,0 1,-1 0,1-1,-1 1,1 0,-1 0,1 0,-1 0,1 0,-1 0,0 0,1 0,-1 0,0 1,0-1,0 1,0-1,0 1,0-1,-1 1,1-1,0 1,-1 0,1-1,-1 1,14 64,17 37,-26-96,1 0,0 0,0 0,1-1,0 0,0 0,0-1,1 0,0 0,0-1,0 0,1 0,-1-1,1 0,0 0,0-1,0 0,0-1,0 0,0 0,0-1,0 0,0-1,0 0,0 0,0-1,0 0,0-1,0 0,-1 0,1-1,-1 0,0 0,0-1,1-2,11-8,-2-2,0 0,0-1,-2-1,0 0,-2-2,0 1,-1-2,-1 0,4-11,-5 12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36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226 527,'-11'2,"0"0,0 1,0 0,1 0,-1 1,1 1,0 0,0 0,0 1,1 0,0 1,0 0,0 0,1 1,0 0,1 0,0 1,0 0,1 1,0-1,1 1,0 0,0 0,1 1,0-1,1 1,0 0,1 0,0 0,1 0,0 10,1-16,0-1,0 1,1 0,0 0,0 0,0 0,0-1,1 1,0-1,0 1,0-1,0 1,1-1,0 0,0 0,0-1,0 1,1 0,-1-1,1 0,0 0,0 0,0 0,0-1,0 1,1-1,-1 0,1-1,-1 1,1-1,0 0,0 0,0 0,3 0,3 0,0 0,0-1,0 0,0-1,0 0,-1-1,1 0,0 0,-1-1,1-1,-1 0,0 0,0-1,-1 0,4-3,-2-1,-1-1,0 0,0 0,-1-1,0-1,-1 1,0-1,-1-1,0 1,-1-1,-1-1,0 1,-1-1,0 1,-1-1,0 0,-1 0,-1-1,0 1,-1 0,-1-1,0 1,-1 0,-1 0,0 0,-4-12,4 17,0 1,-1 0,0 0,0 0,-1 1,0-1,0 1,-1 0,0 0,0 1,0 0,-1 0,0 1,0-1,-1 2,1-1,-1 1,0 0,0 0,-1 1,1 0,-1 1,-4-1,-28 16,40-13,0 1,1-1,-1 1,1-1,0 1,-1 0,1-1,-1 1,1-1,0 1,0 0,-1 0,1-1,0 1,0 0,0-1,0 1,0 0,0 0,0-1,0 1,0 0,0 0,0-1,0 1,0 0,1-1,-1 1,0 0,0-1,1 1,-1 0,1-1,-1 1,0-1,1 1,-1 0,1-1,0 1,-1-1,1 0,-1 1,1-1,0 1,-1-1,1 0,0 0,-1 1,1-1,0 0,-1 0,1 0,0 0,0 0,-1 0,1 0,12 3,-1-2,1 1,0-2,0 0,0 0,-1-1,1-1,0 0,-1-1,1 0,-1-1,0 0,0-1,0 0,-1-1,0-1,0 1,1-3,15-7,-1-2,0-1,-1-1,-1-1,-1 0,-2-2,0-1,-1-1,4-8,33-97,-72 212,-12 287,54-11,-16-292,-3 0,-3 1,-3 0,-3 0,-2 0,-4-1,-12 54,16-106,0 0,-2 0,0-1,0 0,-1 0,-1 0,0 0,-1-1,0 0,-1-1,0 0,0 0,-2-1,1 0,-1-1,0 0,-1-1,0 0,-1-1,0 0,0-1,0-1,-11 3,21-7,-1 0,0-1,1 1,-1-1,0 0,0 0,1-1,-1 1,0-1,1 0,-1 0,1 0,-1 0,1-1,-1 1,1-1,0 0,0 0,0 0,0 0,0-1,0 1,1-1,-1 1,1-1,-1 0,1 0,0 0,0-1,1 1,-1 0,1-1,-2-3,-1-6,0-1,1 0,1 0,0 0,1 0,0 0,1 0,1-7,2-10,2 0,0 1,2 0,2 0,1 0,0 1,3 1,0 0,2 1,0 0,2 1,1 1,8-7,122-134,-121 140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37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142 108,'-34'73,"7"-14,14-35,1 1,1 0,1 1,2 0,0 1,2 0,1 0,-1 24,5-46,1-1,0 0,0 0,0 1,0-1,1 0,0 0,0 0,0 0,0 0,1 0,-1 0,1 0,0 0,0-1,1 1,-1-1,1 0,-1 1,1-1,0 0,0 0,1-1,-1 1,0-1,1 0,0 0,-1 0,1 0,0 0,0-1,0 0,0 0,0 0,1 0,-1-1,0 1,0-1,0 0,1 0,-1-1,0 1,0-1,0 0,2-1,13-12,-2 0,0-2,0 0,-2-1,0 0,-1-1,0-1,-2 0,4-8,-15 26,43-75,-4-2,-2-2,-5-1,7-29,-36 156,-5 23,-1 75,14 128,-2-197,-4 0,-3 1,-3-1,-3 1,-13 71,12-130,1-1,-2 0,0 0,-1 0,-1-1,0 0,-1 0,-1 0,0-1,-1-1,0 0,-1 0,-1-1,0 0,0-1,-1 0,-1-1,0-1,0 0,-10 4,22-12,0 0,0 1,0-1,0 0,-1-1,1 1,0 0,-1-1,1 1,0-1,-1 0,1 1,-1-1,1 0,0-1,-1 1,1 0,-1-1,1 1,0-1,-1 0,1 0,0 0,0 0,0 0,0 0,0-1,0 1,0-1,0 1,0-1,1 0,-1 1,1-1,-1 0,1 0,0 0,-1-1,1 1,0 0,0 0,1 0,-1-1,0 1,1-1,0 0,-1-11,1-1,1 1,1 0,0 0,1 0,0 0,1 0,1 0,0 1,0 0,8-11,7-24,-3 5,2 1,2 1,1 0,3 2,1 1,25-29,-32 47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44.1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391 211,'3'-4,"0"0,0 0,-1 0,1 0,-1 0,0-1,0 1,0-1,-1 0,1 1,-1-1,-1 0,1 0,0 0,-1 1,0-1,-1-1,0 5,0 0,-1-1,0 1,1 0,-1 0,0 0,0 0,1 0,-1 0,0 0,0 1,0-1,0 1,0-1,0 1,0 0,0 0,0 0,0 0,0 0,0 0,0 0,0 1,0-1,0 1,0 0,0-1,0 1,0 0,0 0,1 0,-1 0,0 1,1-1,-1 0,1 1,-2 0,-179 112,170-108,2 1,-1 0,1 0,0 2,0-1,1 1,0 0,1 1,0 0,1 0,0 1,0 0,1 0,1 1,-1-1,1 5,1-4,-17 100,20-108,1 0,0-1,0 1,1 0,-1 0,1-1,0 1,0-1,0 1,0-1,0 1,1-1,0 0,0 1,0-1,0 0,0 0,0-1,1 1,0 0,-1-1,1 1,0-1,0 0,0 0,1 0,-1 0,3 0,3-1,-1 0,1-1,0-1,0 1,0-1,-1-1,1 0,0 0,-1 0,0-1,1-1,-1 1,-1-1,1-1,0 1,-1-1,0-1,0 1,-1-1,1 0,-1-1,3-4,-8 10,43-39,-2-3,-2 0,-2-3,-2-1,-2-2,6-15,-1 5,-28 86,-13 81,6 73,-3-177,-1 0,1 0,0 1,1-1,-1 0,0 0,1-1,0 1,0 0,0-1,1 1,-1-1,1 1,0-1,0 0,0 0,0-1,0 1,1 0,-1-1,1 0,0 0,-1 0,1 0,0-1,0 0,0 1,0-1,0-1,1 1,-1-1,0 1,0-1,5-1,5 2,0-2,0 0,0-1,0 0,0-1,0 0,-1-2,1 1,-1-1,0-1,0-1,-1 0,0 0,0-1,10-9,13-15,-2-1,0-1,-3-2,3-6,64-132,-92 164,0 1,1 0,0 0,0 0,1 0,0 1,1 0,0 1,0 0,1 0,-1 1,1 0,1 0,-1 1,1 0,6-2,-11 8,0 1,0 0,-1-1,1 2,0-1,-1 0,0 1,1 0,-1 0,0 0,-1 0,1 1,0 0,-1-1,0 1,0 0,0 1,0-1,-1 1,0-1,0 1,0 0,0-1,-1 1,0 0,1 3,4 7,4 9,-1 0,-1 1,-2 0,0 1,-2 0,0 9,-5-22,-1 1,-1 0,0-1,-1 0,0 1,-1-1,-1-1,0 1,-1-1,0 0,0-1,-1 0,-1 0,0 0,-1-1,0-1,0 0,-1 0,0-1,0 0,-1-1,0 0,-1-1,1 0,-1-1,0-1,-1 0,1 0,-1-2,-1 1,16-3,-1-1,0 1,1 0,-1 0,0 0,0-1,1 1,-1 0,0-1,0 1,0 0,0 0,1-1,-1 1,0 0,0-1,0 1,0 0,0-1,0 1,0-1,0 1,0 0,0-1,0 1,0 0,0-1,0 1,0 0,0-1,0 1,0 0,-1-1,1 1,0 0,0 0,0-1,0 1,-1 0,1-1,0 1,0 0,-1 0,1 0,0-1,-1 1,1 0,0 0,-1 0,1-1,32-22,-13 14,1 0,0 1,1 1,0 1,0 0,1 2,-1 0,1 2,0 0,-1 2,1 0,1 2,-5-3,0-1,0-1,0 0,-1-2,1 0,-1 0,4-4,13-2,-15 5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49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417 42,'-1'-3,"-1"0,0 0,0 0,0 1,0-1,-1 1,1-1,-1 1,1 0,-1 0,0 0,0 0,0 1,0-1,0 1,0 0,0 0,-1 0,1 0,0 0,-1 1,1-1,0 1,-1 0,1 0,-1 0,1 1,0-1,-1 1,1 0,-1 0,-99 44,83-27,0 0,1 2,1 0,1 1,1 0,0 1,2 1,1 1,1 0,0 0,2 1,1 1,-1 7,-5 56,16-87,-1 1,0-1,1 1,0-1,0 0,-1 1,1-1,1 0,-1 1,0-1,1 0,-1 0,1 0,-1 0,1 0,0-1,0 1,0 0,0-1,0 1,0-1,0 0,0 0,1 0,-1 0,1 0,-1 0,0-1,1 1,-1-1,1 1,-1-1,2 0,13-1,1-1,0-1,-1 0,0-1,0-1,0 0,0-2,-1 0,0 0,-1-2,0 0,0 0,0-2,-1 0,3-4,336-310,-352 323,0 1,0-1,0 1,0 0,0-1,1 1,-1 0,1 0,-1 0,1 0,-1 0,1 0,-1 0,1 1,0-1,-1 1,1-1,0 1,-1-1,1 1,0 0,0 0,0 0,-1 0,1 0,0 0,0 1,-1-1,1 0,0 1,-1-1,1 1,0 0,-1 0,1 0,-1-1,1 2,-1-1,1 0,-1 0,0 0,0 0,1 1,-1-1,0 1,0-1,0 1,-1-1,1 1,0 0,0-1,-1 1,1 0,-1-1,0 1,1 0,19 88,-19-78,0 0,0-1,1 1,1 0,0-1,1 1,0-1,0 0,2-1,-1 1,1-1,0 0,1 0,1-1,-1 1,1-2,1 1,0-1,1 0,10 3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51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47 171,'-5'12,"-1"-1,0 0,1 1,0-1,0 2,2-1,-1 0,2 1,0-1,0 1,1 0,0-1,1 1,1 0,0 0,2 7,-2-18,0-1,-1 1,1 0,0-1,0 1,0-1,1 1,-1-1,0 1,0-1,1 0,-1 0,1 0,-1 0,1 0,0 0,-1 0,1 0,0 0,0-1,-1 1,1-1,0 1,0-1,0 0,0 0,-1 0,1 0,0 0,0 0,0 0,0-1,-1 1,1-1,0 1,0-1,0 0,61-35,-52 27,-1 0,0-1,-1 0,0 0,-1-1,0 0,0-1,-1 1,-1-1,0-1,-1 1,0-1,-1 0,0 0,-1-1,-1 1,0-1,0-10,-2 17,-1 1,0-1,-1 1,1 0,-1-1,-1 1,1 0,-1 0,0 0,0 1,-1-1,1 1,-1 0,-1 0,1 0,-1 0,0 1,0-1,0 1,0 1,-1-1,1 1,-1 0,0 0,0 1,0-1,-1 1,1 1,0-1,-1 1,1 0,-1 1,0-1,1 1,-1 1,0-1,-19 6</inkml:trace>
  <inkml:trace contextRef="#ctx0" brushRef="#br0" timeOffset="392.154">471 284,'28'-24,"31"-26,3 2,2 2,20-8,-81 52,-1 0,0 0,0 1,1-1,-1 0,1 1,-1 0,1-1,0 1,-1 0,1 0,0 1,0-1,0 1,0-1,0 1,0 0,-1 0,1 0,0 0,0 1,0-1,0 1,0 0,-1 0,1 0,0 0,0 0,-1 1,1-1,-1 1,0-1,1 1,1 1,16 48,-19-44,1-1,0 1,0-1,1 0,0 0,0 0,0 0,1 0,0-1,0 1,0-1,1 0,0 0,0-1,0 0,0 0,3 2,0-3,1 1,-1-2,1 1,-1-1,1 0,0-1,0 0,0-1,0 1,0-2,0 1,0-1,0-1,-1 0,1 0,0 0,-1-1,0-1,1 1,-1-1,-1-1,1 1,-1-1,1-1,-1 1,-1-1,1 0,-1-1,0 0,-1 0,1 0,-2 0,1-1,-1 0,2-3,23-50,-24 43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49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28 479,'46'2,"0"-2,0-2,0-1,-1-3,1-2,-2-2,44-15,-64 18,0 0,0-2,-1-1,0 0,-1-2,0-1,-1-1,0 0,-1-2,-1 0,-1-1,0-1,-1 0,-1-2,6-10,-18 23,1-1,-2 1,1-1,-1-1,-1 1,1 0,-1-1,-1 1,1-1,-2 1,1-1,-1 0,0 1,-1-1,0 0,0 1,-1-1,-2-5,3 12,0 0,0 0,0 0,0 1,0-1,0 0,0 1,-1-1,1 1,0-1,-1 1,1 0,-1-1,0 1,1 0,-1 0,0 0,0 1,0-1,0 0,0 1,0-1,0 1,0-1,0 1,0 0,0 0,0 0,0 0,0 0,0 1,0-1,0 0,0 1,0 0,1-1,-1 1,0 0,0 0,0 0,1 0,-1 0,0 1,1-1,-1 0,-66 69,47-34,2 2,2 1,1 0,2 1,2 1,2 0,2 0,1 1,2 3,1-24,-30 258,24-166,-5-1,-25 90,32-170,-1 0,-1-1,-2-1,-1 1,-1-2,-2 0,-1-1,-14 18,27-39,0-1,-1 0,0 0,0 0,0-1,-1 0,0 0,0 0,0-1,0 0,-1 0,0 0,1-1,-1 0,-1 0,1-1,0 0,-1 0,1-1,-1 0,1 0,-1-1,0 0,1 0,-3-1,5 0,0-1,0 1,0-1,0 0,0 0,0-1,0 1,1-1,-1 0,1-1,0 1,0-1,0 1,1-1,-1 0,1-1,0 1,0-1,0 1,1-1,-1 0,1 0,0 0,1 0,-2-4,-1-6,1 0,0 0,0-1,2 1,0-1,0 1,2-1,0-5,3 1,0 0,1 0,1 0,0 1,2 0,0 0,1 1,1 0,1 1,0 0,1 1,1 0,1 1,0 0,1 1,12-9,-26 22,11-12,-1 1,2 1,-1 0,2 0,-1 1,1 1,1 0,0 1,0 1,1 0,-1 1,1 1,1 0,-1 1,1 1,0 1,-1 0,1 1,0 1,15 1,-5 6,-3 0</inkml:trace>
  <inkml:trace contextRef="#ctx0" brushRef="#br0" timeOffset="268.754">959 818,'-8'22,"0"0,2 0,0 1,2 0,0 0,1 0,2 0,0 0,1 1,4 21,-2-40,1 0,-1-1,1 1,-1-1,1 0,1 0,-1 0,1 0,-1 0,1-1,0 1,0-1,1 0,-1-1,1 1,-1-1,1 0,0 0,0 0,0 0,0-1,0 0,0 0,0 0,0-1,0 0,1 0,-1 0,0-1,0 1,0-1,0-1,0 1,0-1,0 1,0-1,0-1,-1 1,1-1,-1 0,0 0,0 0,0 0,0-1,0 0,0 0,17-16,-1 0,-2-1,0-1,-1-1,-1 0,-1-2,-1 1,-1-2,-2 1,6-21,-15 43,8-21</inkml:trace>
  <inkml:trace contextRef="#ctx0" brushRef="#br0" timeOffset="635.088">1524 1213,'172'-396,"-152"361,-11 65,-9 14,-2-33,1 0,1 0,0 0,0 0,1 0,1 0,0 0,0-1,1 1,0 0,1-1,0 0,1 0,0 0,0-1,7 9,-5-13,0-1,0 0,1 0,-1 0,1-1,0 0,0-1,0 0,0 0,0-1,1 0,-1 0,0 0,0-1,1-1,-1 0,0 0,1 0,-1-1,0 0,0-1,0 0,-1 0,1 0,-1-1,1-1,0-1,0-2,0 1,-1-1,0 0,-1-1,1 1,-2-1,1-1,-1 1,0-1,-1 0,1-4,3-5,1 1</inkml:trace>
  <inkml:trace contextRef="#ctx0" brushRef="#br0" timeOffset="904.881">2484 734,'-30'9,"0"2,1 1,0 1,1 1,1 2,0 1,2 1,-1 1,0 2,-49 72,73-90,1 0,-1 0,1 0,0 0,0 0,0 1,0-1,1 0,0 1,-1-1,1 0,0 1,0-1,1 0,-1 1,1-1,0 0,0 0,0 0,0 1,0-1,1 0,-1 0,1-1,0 1,0 0,0 0,0-1,0 1,1-1,-1 0,1 0,-1 0,3 1,10 5,0-1,1-1,0 0,0-1,0-1,1-1,0 0,0-1,-1 0,1-2,0 0,0-1,0 0,0-2,-1 0,8-3,146-44,-149 41</inkml:trace>
  <inkml:trace contextRef="#ctx0" brushRef="#br0" timeOffset="1222.934">3077 254,'-18'362,"18"-355,-8 59,4 0,2 1,5 18,33 43,-37-105,-7-21</inkml:trace>
  <inkml:trace contextRef="#ctx0" brushRef="#br0" timeOffset="1470.837">2738 592,'38'-5,"32"-1,9 5,-4 2,-5 2,-10 4,-10 2,-10-1,-5-2,-5-2,-3 4,0-1,-1 0,-4-3</inkml:trace>
  <inkml:trace contextRef="#ctx0" brushRef="#br0" timeOffset="1619.881">3612 846,'20'24,"5"8</inkml:trace>
  <inkml:trace contextRef="#ctx0" brushRef="#br0" timeOffset="1769.618">3612 395,'0'0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53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93 596,'-14'22,"2"1,0 1,2 0,1 0,0 1,2 0,1 1,-2 18,7-40,0-1,0 1,0-1,0 1,1 0,-1-1,1 1,0 0,0-1,1 1,-1-1,1 1,-1 0,1-1,0 1,1-1,-1 1,0-1,1 0,0 0,0 0,0 0,0 0,0 0,1 0,-1 0,1-1,0 0,0 1,0-1,0 0,0 0,0-1,0 1,1-1,-1 1,4-2,1 0,-1-1,0 1,0-1,0-1,0 1,0-1,0-1,-1 1,1-1,0 0,-1 0,0-1,0 0,0 0,-1-1,1 1,-1-1,4-5,83-110,-85 108,-1 1,-1-1,0 0,0 0,-2 0,1-1,-1 1,-1-1,0 0,-1 0,-1 1,0-1,0 0,-1 0,-1 0,0 0,-1 1,0-1,-1 1,0 0,-3-5,3 11,1 1,-1-1,1 1,-1 0,-1 0,1 0,-1 1,0-1,0 1,0 1,0-1,-1 0,0 1,0 0,0 1,0-1,0 1,0 0,0 1,-1 0,1 0,-1 0,1 0,-1 1,1 0,-1 1,1-1,-1 1,1 1,0-1,0 1,-1 0,1 0,0 1,0 0,1 0,-1 0,1 1,-1 0,1 0,0 0,1 1,-4 3,7-6,-1 0,1 0,0 0,0 0,1 0,-1 1,0-1,1 0,-1 1,1-1,0 0,0 1,0-1,0 0,0 1,0-1,1 0,-1 1,1-1,-1 0,1 0,0 1,0-1,0 0,0 0,0 0,1 0,-1 0,1 0,-1-1,1 1,0 0,-1-1,1 1,0-1,0 0,0 0,0 1,0-1,1 0,-1-1,0 1,0 0,1-1,-1 1,0-1,1 0,-1 0,0 0,1 0,-1 0,0 0,1-1,-1 1,0-1,1 1,16-4,1 0,-1-1,0-1,0-1,-1 0,0-1,0-1,-1-1,0-1,-1 0,0-1,-1-1,5-5,0 2,6-6,-2-1,0-2,-2 0,-1-1,-1-1,-1-1,-2 0,0-2,-2 0,-2-1,5-15,11-14,-27 61,-1-1,1 1,-1 0,1-1,-1 1,0 0,1 0,-1 0,0 0,0 0,0 0,1 0,-1 1,0-1,-1 0,1 1,0-1,0 0,-1 1,1-1,0 1,-1-1,1 1,-1-1,0 1,0 0,0-1,1 1,-1-1,-1 2,61 450,49 465,-106-885,-2 1,-1-1,-1 1,-2 0,-2-1,-4 16,7-38,-1 0,-1 1,0-1,0 0,-1-1,0 1,-1-1,0 0,-1 0,0-1,-1 0,0 0,0 0,0-1,-1-1,-1 1,1-2,-1 1,0-1,-1-1,8-3,-1 0,0-1,0 1,1-1,-1 0,0 0,0 0,0-1,0 1,0-1,-1 0,1 0,0 0,0-1,0 0,0 0,0 0,1 0,-1 0,0-1,0 1,1-1,-1 0,1 0,-1-1,1 1,0-1,0 1,0-1,0 0,1 0,-1-1,1 1,0 0,0-1,0 1,-1-3,-4-12,1 0,0-1,1 1,2-1,0 0,0 0,2 0,0-1,2 1,0 0,1 0,1 0,0 0,2 1,1-3,10-31,2 1,3 1,2 0,23-34,-16 36,3 1,2 1,1 2,3 2,1 1,30-22,-33 31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28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225 894,'7'6,"0"0,0-1,0 0,0 0,1-1,0 0,0 0,0 0,1-1,-1-1,1 1,-1-1,1-1,0 0,0 0,0 0,0-1,0-1,-1 0,1 0,0 0,0-1,-1 0,1-1,-1 0,3-2,5-1,0-2,0 0,0-1,-1 0,0-2,-1 1,0-2,-1 0,0 0,-1-1,-1-1,8-11,39-100,-57 121,0 0,0 0,-1 0,1 0,-1 0,0-1,0 1,-1 0,1 0,-1 0,0 0,0 0,0 0,0 0,-1 0,0 1,0-1,0 0,0 1,0 0,-1-1,1 1,-1 0,0 0,0 0,0 1,0-1,-1 1,1 0,-1 0,-2-1,-4-2,0 1,0 1,-1 0,1 0,-1 1,0 1,1-1,-1 2,0 0,0 0,0 1,1 0,-1 0,0 2,1-1,-1 1,1 1,0 0,-4 2,-5 3,0 1,1 1,0 0,1 1,0 1,1 1,0 0,1 1,-6 10,7-8,0 0,2 2,0-1,1 2,1-1,1 1,1 1,0 0,2 0,0 0,1 1,2 0,0 0,1 0,2 0,1 20,-1-35,1 1,1-1,-1 0,1 0,0 0,1 0,0 0,0-1,0 1,1-1,0 0,0 0,0 0,1 0,0-1,0 0,1 0,-1 0,1-1,0 1,0-1,0-1,1 1,0-1,-1 0,1-1,0 0,0 0,0 0,1-1,-1 0,0 0,2-1,35 1,0-1,0-3,0-1,-1-2,1-2,-1-3,-1 0,0-3,-1-2,-1-1,0-2,-1-2,11-9,-21 13</inkml:trace>
  <inkml:trace contextRef="#ctx0" brushRef="#br0" timeOffset="819.592">1439 753,'-12'-4,"-1"0,0 0,0 1,0 1,0 0,0 1,0 1,-1 0,1 0,0 2,0-1,0 2,0 0,-6 2,3 1,1 1,-1 0,2 2,-1-1,1 2,1 0,0 0,0 1,1 1,0 0,1 1,1 0,0 0,0 1,1 1,1-1,1 1,0 1,1-1,1 1,0 0,-1 11,4-23,1-1,0 0,1 1,-1-1,0 0,1 1,0-1,0 1,0-1,0 1,1-1,-1 1,1-1,0 1,0-1,0 0,0 1,0-1,1 0,0 0,0 0,0 0,0 0,0-1,0 1,1-1,-1 1,1-1,-1 0,1 0,0 0,0 0,0 0,0-1,1 1,-1-1,0 0,1 0,-1 0,0-1,1 1,-1-1,1 0,-1 1,3-2,16-5,0-1,0-1,0-1,-1 0,-1-2,0-1,0 0,-1-2,0 0,-2-1,4-4,20-18,-2-2,-2-2,-1-1,17-29,-4-4,-65 120,-11 9,3 1,1 0,4 2,1 1,-6 45,6 24,5 0,5 52,10 27,-2-203,-1-1,1 0,0 0,0 0,0 0,0 0,0 1,0-1,1 0,-1 0,1 0,0 0,-1 0,1 0,0 0,0 0,0 0,0-1,0 1,1 0,-1 0,1-1,-1 1,1-1,-1 0,1 1,0-1,0 0,0 0,-1 0,1 0,0 0,1 0,0-5,0 0,-1-1,0 1,0 0,0-1,0 0,-1 1,1-1,-1 0,0 0,-1 0,1 0,-1 1,0-1,0 0,-1 0,1 0,-1 0,0 0,0 0,-1 1,-1-4,0-3,-1 0,0 0,-1 0,0 0,-1 1,0 0,-1 0,0 1,0 0,-1 0,0 0,-1 1,0 1,0-1,-1 1,0 1,0 0,0 0,-1 1,0 0,0 1,0 1,0-1,-1 2,1-1,-7 1,-210-7,272-7,182-46,69-35,-190 43,-79 35</inkml:trace>
  <inkml:trace contextRef="#ctx0" brushRef="#br0" timeOffset="1118.642">1919 866,'-1'30,"1"0,1-1,2 1,1 0,1-1,1 0,10 25,-15-50,1 1,0-1,0 0,1-1,-1 1,1 0,-1-1,1 1,0-1,1 0,-1 0,0 0,1 0,0-1,-1 1,1-1,0 0,0 0,1-1,-1 1,0-1,1 0,-1 0,0 0,1 0,-1-1,1 0,-1 0,1 0,-1-1,4 0,1-1,-1 0,0 0,0-1,0 0,0 0,-1-1,1 0,-1 0,0-1,0 0,-1 0,1-1,-1 1,0-2,-1 1,3-4,5-8,-2-1,0-1,-1 1,-1-2,-1 1,0-1,-2-1,0 1,1-22,-3 19</inkml:trace>
  <inkml:trace contextRef="#ctx0" brushRef="#br0" timeOffset="1834.631">2907 782,'-28'7,"0"1,1 2,0 0,0 2,1 1,1 1,0 2,1 0,1 1,-16 16,36-31,0 0,0 0,0 0,0 0,1 1,-1-1,1 1,-1-1,1 1,0 0,0 0,1 0,-1 0,0 0,1 0,0 0,0 1,0-1,0 1,0-1,1 0,0 1,-1-1,1 1,0-1,1 1,-1-1,1 1,-1-1,1 1,0-1,0 0,1 0,-1 1,1-1,-1 0,1 0,0 0,0-1,1 1,-1 0,0-1,1 1,0-1,7 1,-1-1,1 0,0 0,0-1,0 0,1-1,-1 0,0-1,0 0,0-1,0 0,0 0,-1-1,1 0,-1-1,0 0,1 0,-2-1,1 0,0-1,-1 0,0 0,1-2,149-124,-157 131,1 0,-1 0,0 0,1 0,-1 0,1 0,-1 0,1 0,-1 1,1-1,-1 1,1-1,0 1,-1-1,1 1,0 0,-1 0,1 0,0 0,0 0,-1 0,1 1,0-1,-1 0,1 1,0-1,-1 1,1 0,-1-1,1 1,-1 0,1 0,-1 0,0 0,0 0,1 1,-1-1,0 0,0 0,0 1,0-1,0 1,0-1,-1 1,1-1,0 1,-1 0,1-1,-1 1,0-1,1 1,-1 0,0 0,0-1,0 2,4 31,-5-28,1 0,0 0,0-1,1 1,0 0,0-1,0 1,0 0,1-1,0 1,0-1,1 0,-1 0,1 0,0 0,1 0,-1-1,1 1,0-1,0 0,0 0,0 0,1-1,0 0,-1 1,1-2,5 3,0-2,0 0,0-2,0 1,0-1,0 0,1-1,-1 0,0-1,0 0,0-1,0 0,0 0,0-1,0-1,-1 1,1-2,-1 1,0-1,0 0,-1-1,0 0,0-1,1 0,24-23,-1-1,-2-2,-1 0,16-26,-45 58,44-60,-3-1,-3-2,-3-2,-3-1,-2-1,-4-2,16-66,-41 133,4-12,0-1,-1 1,0-1,-2 0,0 0,0-1,-2 1,0 0,-1 0,0-1,-2 1,0 0,-1-3,4 18,-1-1,1 1,-1 0,0-1,1 1,-1 0,0 0,0 0,0 0,0 0,0 0,0 0,0 0,0 0,0 0,0 0,0 0,-1 1,1-1,0 1,0-1,-1 1,1-1,-1 1,1 0,0-1,-1 1,1 0,-1 0,1 0,0 0,-1 0,1 1,-1-1,1 0,0 1,-1-1,1 1,0-1,-1 1,1 0,0-1,0 1,0 0,-1 0,-45 48,27-12,2 1,2 1,1 0,2 1,1 0,3 1,1 0,2 1,2 0,1-1,3 1,3 31,0 354,-2-425,-1 1,1-1,-1 1,0 0,1-1,-1 1,0 0,-1-1,1 1,0-1,-1 1,0 0,1-1,-1 1,0-1,0 0,0 1,-1-1,1 0,-1 1,1-1,-1 0,0 0,1 0,-1-1,0 1,-1 0,1-1,0 1,0-1,0 0,-1 1,1-1,-1 0,1-1,-1 1,1 0,-1-1,0 1,-2-1,-76-30,56 13</inkml:trace>
  <inkml:trace contextRef="#ctx0" brushRef="#br0" timeOffset="2082.559">3190 612,'70'-17,"1"2,1 3,0 4,1 3,71 4,145 58,-265-55</inkml:trace>
  <inkml:trace contextRef="#ctx0" brushRef="#br0" timeOffset="26612.493">678 2023,'-3'0,"0"-1,-1 1,1-1,0 1,0 0,0 0,0 1,0-1,0 1,0-1,0 1,0 0,0 0,0 0,1 0,-1 1,0-1,1 1,-1 0,1-1,-1 1,1 0,0 1,0-1,0 0,0 1,-1 1,-18 21,1 0,1 2,1 0,2 1,0 1,-5 18,0-5,-20 46,-58 98,-15-31,81-121,21-29</inkml:trace>
  <inkml:trace contextRef="#ctx0" brushRef="#br0" timeOffset="26990.977">0 2023,'29'30,"101"90,-65-68,334 311,-258-220,-117-119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06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104 726,'-12'22,"-6"9,0 1,3 1,0 1,3 0,-1 7,14 40,-1-80,1 1,0 0,0 0,0 0,0-1,0 1,0-1,1 1,-1-1,0 1,1-1,-1 0,1 0,-1 1,1-1,0 0,-1-1,1 1,0 0,0 0,0-1,0 1,-1-1,1 1,0-1,0 0,0 0,0 0,0 0,0 0,0 0,0-1,0 1,0-1,0 1,-1-1,1 0,0 1,1-2,15-6,-1-1,0-1,-1 0,0-1,-1-1,0 0,0-1,-2-1,1 0,-2 0,0-2,-1 1,8-16,-13 20,-2 0,1 0,-1 0,-1-1,0 1,0-1,-1 0,-1 0,0 0,-1 0,0 0,0 0,-2 0,1 0,-1 0,-1 1,0-1,-1 1,0-1,-1 1,0 1,-6-10,9 17,-1 0,1 0,-1 0,0 0,0 0,0 1,0-1,0 1,-1 0,1 0,-1 0,1 0,-1 0,0 1,1 0,-1 0,0 0,0 0,0 1,0-1,0 1,0 0,0 0,0 0,0 1,0 0,0-1,0 1,0 1,1-1,-1 0,0 1,0 0,-6 3,0 0,0 1,1 0,-1 1,2 0,-1 0,1 1,0 0,1 0,-1 1,-1 4,7-11,0-1,0 1,1 0,-1 0,1 0,-1 0,1 0,0 0,-1 1,1-1,0 0,1 1,-1-1,0 0,1 1,-1-1,1 1,0-1,0 1,0-1,0 1,0-1,1 1,-1-1,1 1,-1-1,1 1,0-1,0 0,0 1,0-1,1 0,-1 0,0 0,1 0,0 0,-1 0,1-1,0 1,0 0,0-1,0 1,0-1,0 0,1 0,-1 0,0 0,1 0,-1 0,0 0,1-1,2 1,22 0,1-2,0 0,-1-2,1-1,-1-1,0-2,-1 0,1-2,-1-1,-1 0,6-5,-25 12,45-21,0-3,-2-2,-1-1,-2-3,-1-2,5-8,-22 20,-2-1,0-1,-2-1,-1-1,-1-1,-1-2,-2 0,0 0,-3-2,0 0,-2-1,-2-1,-1 0,3-18,-15 202,31 297,-24-393,33 492,-35-497,-2 0,-2-1,-2 1,-2 0,-2-1,-3 0,-2 0,-1-1,-6 9,11-40,0-1,-2 1,1-2,-2 1,0-1,-1-1,0 1,-1-2,0 0,-1 0,0-1,-1-1,0 0,-1-1,-8 3,17-10,0 0,0 0,0-1,-1 0,1-1,0 1,-1-1,1 0,0-1,0 1,-1-1,1-1,0 1,0-1,0 0,0 0,0-1,0 0,1 0,-1 0,1-1,0 0,0 0,0 0,1 0,-1-1,1 0,0 0,1 0,-1 0,1 0,0-1,0 0,0 0,1 1,0-1,0-1,1 1,0 0,0 0,0-2,-2-29,2-1,1 1,3-1,0 1,3 0,1 0,1 0,2 1,2 0,1 1,2 0,19-31,-14 24,2 1,1 0,3 2,25-30,-16 29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04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308 470,'-29'8,"1"2,0 1,1 1,0 1,1 2,0 0,-12 12,36-27,0 1,-1 0,1 0,0 0,0 1,0-1,0 1,0-1,0 1,0-1,0 1,1 0,-1 0,1 0,-1 0,1 0,0 0,-1 1,1-1,1 0,-1 1,0-1,0 0,1 1,-1-1,1 1,0-1,0 1,0-1,0 1,0-1,1 1,-1-1,1 0,-1 1,1-1,0 1,0-1,0 0,0 0,1 0,-1 0,0 0,1 0,0 0,-1 0,1 0,1 0,128 29,-126-30,0 0,0 1,0 0,-1 0,1 0,0 0,-1 1,0-1,0 1,0 1,0-1,0 0,0 1,-1 0,0-1,0 2,0-1,0 0,-1 0,1 1,-1-1,0 1,0 0,-1 0,0 0,0 0,0 0,0 0,-1 0,1 0,-1 0,-1 0,1 0,-1 0,0 0,0 0,0 0,-1 0,-3 8,0-1,0 0,-2-1,1 1,-1-1,-1 0,0-1,-1 0,0 0,0-1,-1 0,0-1,-1 0,0-1,0 0,0 0,-1-1,0-1,0 0,-1 0,1-1,-1-1,0 0,-10 0,-2-1</inkml:trace>
  <inkml:trace contextRef="#ctx0" brushRef="#br0" timeOffset="265.548">703 300,'-19'141,"0"-7,6 2,5 52,21-114,-10-67,-1 1,0 0,0 0,-1 0,0 0,0 1,-1-1,0 0,-1 0,0 0,0 0,-1 2,-3 7</inkml:trace>
  <inkml:trace contextRef="#ctx0" brushRef="#br0" timeOffset="466.81">477 751,'48'-10,"20"-2,4 0,-5 7,-10 4,-10 3,-7 5,-7 2,-3 4,-3 0,0 3,-5-2</inkml:trace>
  <inkml:trace contextRef="#ctx0" brushRef="#br0" timeOffset="751.784">1210 808,'31'-14,"-2"0,0-2,-1-2,0 0,-2-2,0 0,-1-2,12-15,-35 36,-1 0,1-1,-1 1,1 0,-1 0,0-1,0 1,1-1,-1 1,0-1,0 1,-1-1,1 0,0 1,0-1,-1 0,1 0,-1 0,0 1,1-1,-1 0,0 0,0 0,0 0,0 0,-1 1,1-1,0 0,-1 0,1 0,-1 1,0-1,0 0,1 0,-1 1,0-1,0 1,-1-1,1 1,0-1,0 1,-1 0,1 0,-1 0,1-1,-1 1,1 0,-1 1,0-1,1 0,-1 0,0 1,0-1,0 1,1 0,-2-1,-12 1,0 1,0 0,0 1,0 1,0 0,0 1,1 1,-1 0,1 1,0 0,1 1,0 1,0 0,0 1,1 0,1 1,0 0,-5 7,5-8,0 2,1-1,1 1,0 0,1 1,0 0,0 1,1 0,1 0,0 0,1 0,1 1,0 0,1 0,0 0,1 1,0-1,2 1,-1-1,2 1,0-1,1 1,1 3,-1-13,1 0,0 0,0 0,0 0,0 0,1-1,0 0,0 0,0 0,0 0,1 0,-1-1,1 0,0 0,0 0,0-1,1 0,-1 0,1 0,-1 0,1-1,-1 0,1 0,3 0,140-7,-105-5,0-3,-1-1,-1-2,28-16,-32 14</inkml:trace>
  <inkml:trace contextRef="#ctx0" brushRef="#br0" timeOffset="1063.582">2001 554,'-38'18,"1"2,2 2,0 1,1 2,1 1,2 1,-26 29,3 31,52-85,1 0,0 1,0-1,0 0,0 1,0-1,1 1,-1-1,1 1,0-1,-1 1,1-1,0 1,1-1,-1 1,0-1,1 1,-1-1,1 1,0-1,0 1,0-1,0 0,0 0,0 1,1-1,-1 0,1 0,-1 0,1 0,0-1,0 1,0 0,0-1,0 0,2 2,3-1,0 0,0 0,-1 0,1-1,0 0,0-1,1 0,-1 0,0 0,0-1,0 0,0 0,0-1,-1 0,1 0,0 0,-1-1,3-2,113-66,66-84,-188 155,1-1,-1-1,1 1,0 0,0 0,-1-1,1 1,0 0,0 0,0 0,0 0,0 0,1 0,-1 0,0 0,0 1,0-1,1 0,-1 1,0-1,1 1,-1-1,1 1,-1 0,1 0,-1-1,0 1,1 0,-1 0,1 0,-1 1,1-1,-1 0,1 1,-1-1,0 0,1 1,-1 0,0-1,1 1,-1 0,0 0,0-1,0 1,0 0,1 0,-1 0,-1 0,2 1,10 54,-13-49,1-1,1 0,-1 1,1-1,0 0,1 0,0 0,0 0,0 0,0 0,1 0,0 0,0-1,1 0,0 1,-1-1,2-1,-1 1,0-1,1 1,0-1,0-1,0 1,1-1,-1 1,15 0</inkml:trace>
  <inkml:trace contextRef="#ctx0" brushRef="#br0" timeOffset="1580.327">2819 497,'-29'10,"0"1,1 1,1 2,0 1,1 0,0 2,2 1,0 2,1 0,1 1,0 1,-10 16,28-34,0 0,1 0,-1 1,1-1,0 1,0 0,0 0,1 0,0 1,0-1,0 1,1-1,0 1,0-1,0 1,0 0,1-1,0 1,0 0,1-1,0 1,0 0,0-1,1 1,-1-1,1 0,0 1,1-1,-1 0,1 0,0 0,1-1,-1 1,1-1,0 0,0 0,0 0,0 0,1-1,0 1,0-1,11 1,-1-2,1 1,0-2,1 0,-1-1,0 0,0-2,0 0,0 0,0-2,-1 0,1 0,-1-2,0 0,0-1,-1 0,0-1,4-4,11-6,-1-1,-2-2,0 0,-1-2,-1-1,-1-1,-1-1,-1-1,-2 0,-1-2,-1 0,-1-1,9-27,-15 26,-1 0,-1 0,-2-1,-1 1,-2-1,-1-1,-1 1,-4-31,2 52,-1 1,1-1,-2 0,0 0,0 1,-1-1,0 1,0 0,-1 0,-1 1,0 0,-6-9,8 14,1 0,-1 0,0 0,0 1,0-1,0 1,-1 0,1 0,-1 0,0 1,0-1,0 1,0 1,0-1,0 1,-1 0,1 0,0 0,-1 0,1 1,-1 0,1 1,0-1,-1 1,1 0,-4 1,-8 6,1 1,0 1,0 0,1 1,1 0,0 1,0 1,1 0,1 1,0 1,1 0,1 0,0 1,1 0,-5 14,2-5,2 0,1 1,1 0,1 0,1 1,2 0,0 0,2 0,1 0,1 1,1-1,2 0,3 14,-1-15,1 0,1-1,2 0,0 0,2 0,0-2,2 1,0-1,2-1,0-1,2 0,0-1,1-1,1 0,1-1,1-2,0 0,1-1,0-1,2-1,-1-1,12 3,37 14,-43-19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02.7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674 34,'-7'-4,"0"0,0 0,-1 1,1 0,-1 0,0 1,1 0,-1 0,0 1,0 0,0 0,0 1,-1 0,-6 1,0-1,6-1,-7-1,-1 1,1 0,-1 2,1-1,-1 2,1 0,-1 1,1 1,0 0,0 1,1 1,0 1,0 0,-8 5,0 4,-51 53,62-46,0 0,2 1,0 1,2 0,1 0,-2 14,4 54,5-78,1-1,-2 1,0-1,-1 0,0 0,-1 1,0-2,-1 1,-1 0,-1 2,-73 102,79-118,-1 1,1 0,0-1,-1 1,1-1,0 1,-1 0,1-1,0 1,0 0,0 0,-1-1,1 1,0 0,0-1,0 1,0 0,0 0,1-1,-1 1,0 0,0-1,0 1,1 0,-1-1,0 1,0 0,1-1,-1 1,1-1,-1 1,1 0,-1-1,1 1,-1-1,1 1,-1-1,1 0,0 1,-1-1,1 0,-1 1,1-1,0 0,0 0,-1 1,1-1,0 0,0 0,49 18,-34-14,-11-2,-1-1,1 1,0 0,-1 0,1 0,-1 0,0 1,0 0,0 0,0 0,0 0,-1 1,1-1,-1 1,0 0,0 0,0 0,-1 1,1-1,-1 1,0-1,-1 1,1 0,-1-1,0 1,0 0,0 0,-1 0,1 3,-2 4,0 1,0-1,-2 1,1-1,-2 0,1 0,-2 0,1 0,-2-1,0 1,-6 9,-25 58,31-62,3-11,0 1,0-1,1 1,0 0,0 0,1 0,0 0,0 0,1 1,-1-1,1 0,1 0,0 0,0 1,0-1,1 0,0-1,0 1,2 2,-1-2,1-1,0 1,0-1,1 0,0 0,0-1,0 1,1-1,0-1,0 1,0-1,0 0,1 0,0-1,0 1,0-2,0 1,0-1,0 0,1 0,-1-1,0 0,1 0,-1-1,1 0,0-1,-1 1,1-1,-1-1,7-1,10 0,-5 2</inkml:trace>
  <inkml:trace contextRef="#ctx0" brushRef="#br0" timeOffset="366.494">984 768,'-5'24,"-1"17,0 7,-4 0,0-4,2-4,2-4,2-3,2-3,-4-2,-1 0,2-1,0-5</inkml:trace>
  <inkml:trace contextRef="#ctx0" brushRef="#br0" timeOffset="616.615">1040 147,'0'34,"0"10</inkml:trace>
  <inkml:trace contextRef="#ctx0" brushRef="#br0" timeOffset="1037.127">1294 1247,'59'-103,"-4"-2,10-40,17-1,-82 145,0 1,0-1,0 1,0-1,0 1,0-1,0 1,0-1,1 1,-1-1,0 1,0-1,0 1,1 0,-1-1,0 1,1-1,-1 1,0 0,1-1,-1 1,0 0,1-1,-1 1,1 0,-1 0,0-1,1 1,-1 0,1 0,-1 0,1 0,-1-1,1 1,-1 0,1 0,-1 0,1 0,-1 0,1 0,-1 0,1 1,-1-1,1 0,-1 0,0 0,1 0,-1 0,1 1,-1-1,1 0,-1 1,0-1,1 0,-1 1,0-1,1 0,-1 1,0-1,1 0,-1 1,0-1,0 1,1-1,-1 1,0-1,0 1,0-1,0 1,3 38,-3-35,0 20,8 85,-7-105,0-1,0 1,1 0,-1-1,1 1,0-1,0 0,0 0,0 0,0 0,1 0,0 0,-1 0,1-1,0 1,0-1,0 0,1 0,-1 0,0 0,1-1,-1 1,1-1,0 0,-1 0,3 0,0-1,-1 1,0-1,0-1,0 1,0-1,0 1,0-2,0 1,0 0,0-1,0 0,-1 0,1-1,0 1,-1-1,0 0,0 0,0 0,0-1,0 0,-1 1,0-1,3-4,57-106,-45 58,-13 32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08.3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178 56,'-19'20,"1"1,0 1,2 0,1 2,1 0,0 0,2 1,1 1,1 0,-4 18,10-30,0 1,1-1,1 1,0 0,1-1,0 1,1 0,1 0,1-1,0 1,0 0,2-1,0 0,0 0,1 0,1 0,1-1,0 0,0 0,9 11,-13-21,0 0,1-1,-1 1,0-1,1 0,0 0,-1 0,1 0,0-1,0 0,0 1,0-1,0-1,0 1,0-1,0 1,1-1,-1 0,0-1,0 1,0-1,0 1,0-1,0-1,0 1,0 0,0-1,-1 0,1 0,0 0,1-2,96-91,-33 0,-4-2,25-58,-3-54,-77 256,3 37,-4 1,-4-1,-5 80,0-69,-1-46,-1-1,-3 1,-1-1,-3 0,-2-1,-2 0,-2-1,-20 41,26-68,0-1,-2 0,0 0,-1-1,0-1,-2 0,0-1,0 0,-1-2,-1 0,-1 0,0-2,-15 8,31-17,-1 0,0 1,0-1,0 0,-1 0,1-1,0 1,-1-1,1 0,-1 0,0 0,1 0,-1 0,0-1,1 0,-1 0,0 0,1 0,-1 0,0-1,1 0,-1 1,0-1,1-1,-1 1,1 0,0-1,-1 0,1 0,0 0,0 0,0 0,0-1,1 1,-1-1,1 0,-1 0,0-11,0 0,1-1,0 1,1-1,1 1,0-1,1 0,1 1,0 0,1-1,0 1,1 0,3-4,10-27,3 0,2 0,2 2,1 1,2 1,2 2,2 0,7-3,-7 8,-4 6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0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347 474,'-30'17,"2"1,0 2,1 1,1 1,2 2,0 0,1 1,1 2,2 0,0 1,2 1,-11 26,23-37,0 1,2 0,0 0,1 0,1 0,0 0,2 1,0-1,2 0,0 1,1-1,0 0,5 12,-5-20,0 0,1-1,0 1,1-1,0 0,0 0,1 0,0-1,1 0,0 0,0-1,1 0,0 0,0-1,1 0,0 0,1-1,-1 0,1-1,0 0,0 0,1-1,-1-1,1 0,13 0,-6-6</inkml:trace>
  <inkml:trace contextRef="#ctx0" brushRef="#br0" timeOffset="364.676">714 643,'-214'388,"206"-369,5-16,1-1,-1 1,1-1,0 1,0 0,1 0,-1 0,0 0,1 0,0 1,0-1,0 0,0 1,0-1,1 0,-1 1,1-1,0 1,0-1,1 1,-1-1,0 0,1 1,0-1,0 0,0 1,0-1,1 0,-1 0,1 0,0 0,0 0,0 0,0-1,0 1,1-1,-1 1,2 0,11 1,0-1,0 0,0-1,0-1,1 0,-1-1,0-1,0 0,1-1,-1-1,-1-1,1 0,8-3,62-26,-61 20</inkml:trace>
  <inkml:trace contextRef="#ctx0" brushRef="#br0" timeOffset="638.319">460 840,'38'5,"33"1,8-4,-4-4,-11 0,-10-1,-11-4,-7-1,-5 0,-3 3,-6 1</inkml:trace>
  <inkml:trace contextRef="#ctx0" brushRef="#br0" timeOffset="881.333">1278 360,'19'44,"12"37,0 15,-6-4,-6-8,-6-13,-11-14,-6-8,-2-7,-4-5,-1-5,-4-3,-3-1,-4-2,-3 1,-2-4,-1-2,4-5</inkml:trace>
  <inkml:trace contextRef="#ctx0" brushRef="#br0" timeOffset="1898.326">1448 50,'15'-8,"0"1,1 0,0 1,1 1,-1 0,1 1,0 1,0 1,0 0,0 2,1 0,-1 0,0 2,0 0,0 1,0 0,0 2,-1 0,0 1,0 0,0 1,8 6,-15-3,-2 1,1 0,-1 0,-1 0,0 1,0 0,-1 0,-1 0,0 1,-1-1,0 1,-1 0,0 0,-1 0,-1 0,0 0,-1 0,0 0,-1 0,-1 3,2 32,-12 94,11-136,0 1,0-1,0 1,1-1,0 1,0-1,1 1,0-1,0 1,0 0,1-1,0 1,0-1,1 1,-1-1,1 1,1-1,0 0,-1 0,2 0,-1-1,1 1,0-1,0 1,0-1,1-1,3 5,0-4,0 0,1 0,-1-1,1 0,0 0,0-1,0 0,0-1,1 0,-1 0,0-1,1 0,7-1,-16 0,0-1,1 1,-1-1,0 1,1-1,-1 0,0 0,0 0,0 0,0 1,0-1,0-1,0 1,0 0,0 0,0 0,-1 0,1-1,0 1,-1 0,1-1,-1 1,1 0,-1-1,0 1,0-1,0 1,0-1,0 1,0 0,0-1,0 1,0-1,0 1,-1 0,1-1,-1 1,1 0,-1-1,0 1,1 0,-1 0,0-1,0 1,0 0,0 0,0 0,0 0,0 0,0 0,0 0,0 1,-1-1,1 0,0 1,0-1,-1 1,1-1,-1 1,1-1,0 1,-1 0,1 0,-1 0,1 0,0 0,-1 0,0 0,-1 0,0 0,-1 0,1 0,-1 1,1-1,0 1,-1 0,1 0,0 0,0 0,0 0,0 1,0-1,0 1,0 0,0 0,0 0,1 1,-1-1,1 0,0 1,0 0,0-1,0 1,0 0,0 0,1 0,0 0,-1 0,1 1,0-1,1 0,-1 1,-12 115,35 53,7-48,-24-101,-1-1,-2 1,0 0,-1 0,-1 0,-1-1,-2 1,-1 9,2-25,1 1,-1-1,-1 0,1 0,-1-1,0 1,-1 0,0-1,0 0,0 0,-1 0,0 0,0-1,0 0,0 0,-1 0,0-1,0 0,0 0,-1 0,1-1,-1 0,0 0,0-1,0 0,0 0,0 0,-1-1,1 0,-5 0,5 0,0 1,1-1,-1-1,0 1,0-1,1 0,-1-1,0 1,0-1,1-1,-1 1,1-1,-1 0,1-1,0 0,0 0,0 0,0 0,0-1,1 0,0 0,-1-1,2 1,-1-1,0 0,-2-5,0-10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9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621 193,'-4'3,"1"0,-1 1,0-1,1 1,0 0,0 0,0 0,1 0,-1 1,1-1,0 1,0-1,0 1,1 0,0 0,-2 2,-10 38,2 1,2 0,2 0,-1 29,3-26,-27 427,21-324,11-168,0-3</inkml:trace>
  <inkml:trace contextRef="#ctx0" brushRef="#br0" timeOffset="246.809">0 164,'44'-5,"32"-1,19 0,7-4,-4 0,-4 2,-9 2,-4 2,-6 2,-12 1,-6 0,-4 2,-5-1,-7 1,-5-1,-4 0,-3 5,-6 2</inkml:trace>
  <inkml:trace contextRef="#ctx0" brushRef="#br0" timeOffset="528.839">1158 672,'-22'37,"1"2,2 0,2 2,2 0,0 5,13-42,-1 0,1 0,0 1,0-1,1 1,-1-1,1 1,0-1,0 1,1 0,-1 0,1 0,0-1,0 1,1 0,-1 0,1-1,0 1,1 0,-1-1,1 1,0-1,0 0,0 1,0-1,1 0,0 0,0 0,0-1,0 1,1-1,-1 0,1 0,0 0,0 0,0-1,0 1,0-1,9-2,0 0,1 0,-1-2,0 0,0 0,-1-1,1-1,0 0,-1-1,0 0,0-1,-1 0,1-1,-1 0,-1 0,1-2,-1 1,-1-1,0-1,0 0,7-10,-10 14,0-1,0 0,-1 0,0-1,0 1,-1-1,0 0,0 0,-1-1,0 1,0-1,-1 0,0 1,0-1,-1 0,-1 0,0 0,0 0,0 0,-1 0,0 0,-1 0,0 1,-1-1,1 0,-2 1,1 0,-1 0,0 0,-1 0,-2-3,-1 2,0 1,0 0,-1 1,0 0,0 0,-1 1,1 0,-1 1,-1 0,1 0,-1 1,0 1,0-1,0 2,0 0,0 0,-1 1,1 0,0 1,-1 0,1 1,-10 2,-7 3</inkml:trace>
  <inkml:trace contextRef="#ctx0" brushRef="#br0" timeOffset="932.56">1779 644,'-37'42,"3"2,2 1,1 2,3 1,-2 9,29-55,-4 5,1 1,0-1,0 1,0 0,1 0,1 0,-1 0,1 1,1-1,-1 1,1-1,1 1,0-1,0 1,1 0,0-1,0 3,3-8,0 0,0 1,0-1,1-1,-1 1,1-1,-1 0,1 0,0 0,0 0,0-1,0 0,0 0,0 0,0-1,1 0,-1 0,0 0,0 0,0-1,0 0,0 0,0 0,0-1,0 0,0 0,-1 0,1 0,-1-1,4-2,29-15,0-2,-2-1,-1-2,-1-1,-1-1,-1-2,-1-2,-2 0,-1-2,-2-1,-1-1,-2-1,-2-1,-1-1,-1 0,-3-2,8-28,-13 35,-2 0,-1-1,-1 0,-2 0,-2 0,-1 0,-1-1,-2 1,-6-30,8 58,0 1,-1-1,0 1,0-1,0 1,-1 0,0 0,0-1,0 1,0 0,-1 1,0-1,0 0,0 1,-1 0,1 0,-1 0,0 0,0 0,-1 1,1-1,-1 1,0 1,1-1,-1 1,0-1,0 1,-1 1,1-1,0 1,-1 0,1 0,-1 0,1 1,-1 0,1 0,-1 0,1 1,-1 0,-4 1,-9 8,1 0,0 2,1 0,0 1,1 0,0 1,1 1,1 1,0 0,1 0,1 2,1-1,-6 13,-3 0,0 2,3 0,0 1,2 1,2 0,1 1,2 0,1 1,2 0,1 0,2 1,1-1,3 33,47 67,-31-105</inkml:trace>
  <inkml:trace contextRef="#ctx0" brushRef="#br0" timeOffset="1579.571">2879 474,'-48'9,"0"1,1 2,0 3,1 1,1 2,0 3,-23 15,41-22,1 2,0 0,1 2,1 0,-13 15,30-27,1 1,0-1,0 2,0-1,1 0,0 1,0 0,1 0,0 1,0-1,1 1,0 0,1 0,0 0,0 0,1 0,0 0,1 1,0-1,0 3,1-7,0 1,0-1,1 0,-1 0,1-1,0 1,1 0,-1-1,1 1,0-1,0 0,0 1,0-2,1 1,0 0,0-1,0 1,0-1,0 0,1-1,-1 1,1-1,0 0,-1 0,1 0,0-1,0 1,1-1,-1-1,0 1,9 1,0-1,1 0,-1-1,0 0,0-1,1-1,-1-1,0 0,-1 0,8-4,3-3,0-2,-1-1,0-1,-1 0,0-2,-2-1,0 0,-1-2,0 0,-2-1,0 0,-2-2,0 0,-1-1,-1 0,-2-1,4-9,-12 100,-4-44,7 111,-5-129,0 1,0-1,1 0,0 0,0 1,0-1,1 0,0-1,0 1,0 0,0-1,1 1,-1-1,1 0,0-1,1 1,-1-1,1 1,-1-1,1-1,0 1,1 0,16 5</inkml:trace>
  <inkml:trace contextRef="#ctx0" brushRef="#br0" timeOffset="2100.132">3246 615,'-12'22,"1"1,1 0,0 1,2 0,1 0,1 1,1 0,1 0,1 0,1 1,2 3,-1-25,1 0,0 1,0-1,0 0,1 0,-1 0,1 0,0 0,0 0,1 0,-1 0,1-1,-1 1,1 0,1-1,-1 1,0-1,1 0,0 0,-1 0,1 0,0 0,1-1,-1 1,0-1,1 0,0 0,-1 0,1 0,0-1,0 0,0 1,0-1,0-1,0 1,0-1,0 1,0-1,3 0,5-5,1 0,-1-1,0 0,0-1,-1 0,0-1,0-1,-1 1,0-1,0-1,-1 0,0 0,-1-1,0 0,-1-1,0 0,2-6,16-19,107-193,-99 154,-28 121,-36 564,30-113,2-472,-1 0,-2 0,0 0,-1 0,-2 0,-1 0,0-1,-2 0,0 0,-2-1,0 0,-2-1,0 0,-2-1,0 0,-1-1,-1-1,0 0,-2-1,-1 1,15-15,0 0,0 0,0 0,0-1,0 1,-1-1,1 0,-1 0,1-1,-1 1,0-1,0 0,0 0,1-1,-1 1,0-1,0 0,0 0,0-1,0 0,0 1,0-2,1 1,-1 0,0-1,1 0,-1 0,1-1,0 1,0-1,0 0,0 0,0 0,0 0,1-1,0 1,0-1,0 0,0 0,0 0,0-2,-3-15,0-1,1 0,1 0,1 0,1-1,1 1,1 0,1-1,1 1,2-7,-4 22,5-43,1 1,3 0,1 0,3 1,2 1,2 0,2 1,2 1,2 1,2 1,2 1,1 1,3 1,24-24,-22 35,-6 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0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787 368,'-19'17,"0"1,1 1,1 1,1 1,0 0,2 1,1 0,0 1,2 1,-2 7,-70 233,31-78,6-24,45-160,0 1,0-1,1 1,-1-1,1 1,0-1,-1 1,1-1,0 1,0-1,1 1,-1-1,1 1,-1-1,1 0,0 1,0-1,0 1,0-1,0 0,0 0,1 0,-1 0,1 0,-1 0,1 0,0 0,0-1,0 1,0 0,0-1,0 0,0 0,0 1,1-1,-1 0,0-1,1 1,-1 0,1-1,-1 1,1-1,-1 0,1 0,-1 0,1 0,-1 0,1-1,0 1,311-79,-273 62,-34 10</inkml:trace>
  <inkml:trace contextRef="#ctx0" brushRef="#br0" timeOffset="5405.565">1634 423,'1'-1,"0"-1,0 0,0 1,0-1,-1 0,1 0,-1 0,1 0,-1 1,0-1,1 0,-1 0,0 0,0 0,0 0,-1 0,1 0,0 0,-1 0,1 1,-1-1,0 0,0 0,1 1,-1-1,0 0,0 1,-1-1,1 1,0-1,0 1,-1 0,1-1,-1 1,1 0,-1 0,0 0,1 0,-1 0,0 0,0 1,0-1,1 1,-1-1,0 1,0 0,0-1,0 1,0 0,0 0,0 0,0 1,1-1,-1 0,0 1,0-1,-2 2,-7 4,-1 0,1 1,0 0,0 1,1 1,0-1,1 1,0 1,0 0,1 0,0 1,1 0,0 0,1 1,0 0,1 0,0 0,1 1,-2 10,5-15,0 0,0 1,1-1,0 0,1 1,0-1,0 0,0 0,1 1,1-1,-1 0,1-1,1 1,0 0,0-1,0 0,0 0,1 0,1-1,-1 1,1-1,0 0,0-1,1 0,-1 0,1 0,1-1,-1 0,0 0,1-1,0 1,0-2,0 1,0-1,0-1,3 1,10-1,0-1,0 0,0-2,0 0,0-2,-1 0,1-1,-1-1,0-1,0-1,-1 0,0-2,-1 0,0-1,-1-1,0-1,0 0,7-9,-11 10,0-1,-1 0,0 0,-1-1,-1-1,0 0,-1 0,0-1,-1 0,-1 0,4-16,-8 24,-1 1,0-1,0 0,-1 0,1 0,-2 0,1 0,-1 0,-1 0,1 0,-1 0,-1 0,0 0,0 0,0 0,-1 1,0-1,0 1,-1 0,0 0,0 0,-1 1,0-1,0 1,-1 0,-5-5,2 6,0 1,-1-1,0 2,0-1,1 1,-2 1,1 0,0 0,0 1,-1 1,1 0,0 0,-1 0,1 2,0-1,-1 1,1 1,0 0,1 0,-1 1,0 0,1 1,0 0,0 0,1 1,-4 3,-23 13</inkml:trace>
  <inkml:trace contextRef="#ctx0" brushRef="#br0" timeOffset="5802.772">1691 790,'-231'133,"223"-127,0 0,0 1,1 0,-1 1,1-1,1 1,0 0,0 1,0-1,1 1,1 1,-2 2,5-8,-1 1,1-1,0 0,0 1,1-1,-1 1,1-1,0 1,0-1,0 1,1-1,0 0,0 1,0-1,0 0,1 1,-1-1,1 0,0 0,0 0,1 0,-1-1,1 1,0-1,0 1,0-1,0 0,3 2,5 3,0 0,1-1,-1 0,1-1,1 0,-1-1,1 0,0-1,0 0,0-1,0-1,1 0,-1-1,1 0,-1-1,1-1,0 0,-1 0,0-2,6-1,6-2,0-1,-1-1,-1-2,1 0,-2-1,1-1,-2-1,1-1,-2-2,9-8,-21 18,-1 0,0 0,0-1,-1 0,1-1,-2 1,1-1,-1 0,-1-1,1 1,-1-1,-1 0,1 0,-2 0,1-1,-1 1,-1 0,0-1,0 1,-1-1,0 0,0 1,-1-1,-1 1,1-1,-1 1,-1 0,0 0,0 0,-1 0,0 0,-1 1,0-1,0 1,-1 1,1-1,-2 0,-1 1,0 0,0 0,-1 1,1 0,-1 0,-1 1,1 0,-1 1,0 0,0 0,0 1,0 0,-1 1,1 1,-1-1,1 2,-1-1,0 1,1 1,-1 0,-2 1,-17 4</inkml:trace>
  <inkml:trace contextRef="#ctx0" brushRef="#br0" timeOffset="7069.347">2565 1,'12'338,"2"-149,-10 158,-5-261,-28 200,29-281,1 0,0 1,-1-1,0 0,0 0,-1 0,1 0,-1 0,0 0,-1 0,1 0,-1 0,0 0,0 0,-1-1,1 1,-1-1,0 0,0 1,0-2,-1 1,1 0,-1-1,0 1,0-1,0 0,-1 0,1-1,-1 1,1-1,-1 0,0 0,-1 0,-255-4,-211 13,-24 33,-85 36,71 8,471-75,33-10,1-1,-1 0,0 0,1 0,-1-1,0 1,0-1,0-1,0 1,0-1,0 0,0-1,0 1,-6-2,10 0,0 0,-1 0,1 0,0 0,0 0,1 0,-1-1,0 1,1-1,-1 1,1-1,0 0,0 0,0 1,0-1,1 0,-1 0,1 0,-1 0,1 0,0 0,0 0,1 1,-1-1,0 0,1 0,0 0,0 0,0 0,0 1,0-1,0 0,2-1,1-15,34-149,-8-141,-30 187,-1-3,5 0,6 1,12-51,-15 142,1 0,1 1,2 1,1 0,1 0,11-15,-21 40,1 0,0 0,1 1,-1 0,1 0,0 0,1 0,-1 1,1 0,0 0,0 0,0 1,0 0,1 0,-1 0,1 1,0 0,0 0,0 1,0 0,0 0,0 1,0 0,0 0,0 0,0 1,0 0,0 0,0 1,1 1,41 5,0-1,1-3,-1-2,27-3,104 6,5 9,-1-8,102-13,688-11,-825 18,-122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35.2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455 315,'-7'-13,"11"24,7 17,-6 2,-1-1,-2 1,-1 0,-1-1,-2 1,-1 0,-1-1,-1 0,-2 0,-1 0,-5 10,-57 190,-93 206,122-336,2-11,3 2,5 2,-11 57,31 7,12-154,-1 1,1 0,0 0,0-1,0 1,0 0,0-1,0 1,1-1,-1 0,1 1,0-1,0 0,0 0,0 0,0 0,0 0,0 0,1-1,-1 1,0-1,1 0,0 0,-1 0,1 0,0 0,-1 0,1-1,0 1,0-1,0 0,-1 1,3-2,96-12,335-73,-287 64,0 6,1 7,24 7,95 15,-85 2,0-8,51-10,-38 1,-71 3,303-13,-158-5,186 15,-219 4,720-2,-762 28,-194-28,3 1,1 0,-1 0,1 0,-1-1,1 0,-1 0,1 0,-1-1,0 1,1-2,-1 1,1 0,-1-1,0 0,0 0,0-1,0 1,0-1,-1 0,1 0,-1-1,0 1,0-1,2-2,11-34,-2-1,-1 0,-3-1,-1 0,-1-7,-1 9,137-776,-129 710,-3-1,-4-42,15-104,-23 235,1 1,0 0,1 0,1 0,1 0,0 0,1 1,1 0,7-13,-13 28,0 1,-1-1,1 0,-1 1,1-1,-1 0,1 1,-1-1,0 0,1 0,-1 0,0 1,0-1,1 0,-1 0,0 0,0 0,0 0,0 1,0-1,0 0,0 0,0 0,-1 0,1 0,0 1,0-1,-1 0,1 0,-1 0,1 1,0-1,-1 0,0 1,1-1,-1 0,1 1,-1-1,0 1,1-1,-1 0,0 1,0 0,1-1,-1 1,0 0,0-1,0 1,1 0,-1 0,0-1,0 1,0 0,0 0,0 0,1 0,-2 0,-53 6,-116 24,-2-8,-77-3,217-16,-929 18,-104-4,1056-17,-528 26,-53 6,-84-34,480 30,26-27,167-1,1 0,-1 0,0 0,0 1,0-1,0 0,0 1,0-1,1 1,-1-1,0 1,0 0,1 0,-1 0,0 0,1 0,-1 0,1 0,-1 1,1-1,0 1,0-1,-1 1,1-1,0 1,0-1,1 1,-1 0,0 0,0-1,1 1,-1 16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0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0 368,'43'9,"24"4,11-1,-5-2,-8-3,-7-3,-8-1,-7-2,-3-1,-2-6,-3-1,-2 1,-3 0,-1 2,-1 2,-5 1</inkml:trace>
  <inkml:trace contextRef="#ctx0" brushRef="#br0" timeOffset="204.305">85 706,'43'0,"43"-5,17-1,-5-5,-9 0,-15 1,-16 3,-12 2,-9 3,-12 0</inkml:trace>
  <inkml:trace contextRef="#ctx0" brushRef="#br0" timeOffset="602.026">1045 57,'0'452,"1"-418,1 1,2 0,1-1,2 0,1 0,2-1,1 0,2-1,1 0,16 27,-29-58,-1 0,0 1,0 0,1-1,-1 1,0-1,1 1,0-1,-1 1,1-1,0 1,-1-1,1 0,0 1,0-1,0 0,0 0,0 0,1 0,-1 0,0 0,0 0,1 0,-1 0,1-1,-1 1,1 0,-1-1,1 1,-1-1,1 0,-1 1,1-1,-1 0,1 0,0 0,-1 0,1 0,-1 0,1-1,-1 1,1-1,-1 1,1-1,-1 1,1-1,-1 0,1 1,-1-1,0 0,0 0,1 0,-1 0,0-1,50-159,60-292,-47 255,-54 183,-1 9</inkml:trace>
  <inkml:trace contextRef="#ctx0" brushRef="#br0" timeOffset="952.035">1665 706,'-5'11,"1"1,-1-1,2 1,0 0,0 0,1 1,1-1,0 0,0 1,1-1,1 1,1 1,-2-9,0 0,1-1,0 1,0-1,0 0,1 1,0-1,0 0,0 0,0 0,0 0,1 0,0 0,-1-1,1 1,1-1,-1 0,0 0,1 0,0 0,0-1,0 0,0 1,0-1,0-1,0 1,1 0,-1-1,0 0,1 0,-1-1,1 1,4-1,-3 0,1-1,0 0,-1 0,1 0,-1-1,1 0,-1 0,0-1,0 0,0 0,0 0,0-1,-1 0,1 0,-1 0,0-1,0 0,-1 0,1 0,-1 0,0-1,-1 1,1-1,-1 0,0 0,-1 0,0-1,0 1,0-1,0 1,-1-1,0 0,-1 1,1-1,-1 0,-1 0,1 1,-1-1,0 0,-1 1,0-1,0 1,0 0,-1-1,1 1,-1 0,-1 0,1 1,-1-1,-3-2,-41-21,24 22</inkml:trace>
  <inkml:trace contextRef="#ctx0" brushRef="#br0" timeOffset="1214.09">2314 622,'-19'24,"-17"22,-1 8,1 0,6-5,8-5,3-6,5-5,5-2,4-7</inkml:trace>
  <inkml:trace contextRef="#ctx0" brushRef="#br0" timeOffset="1418.2">2003 649,'39'39,"22"21,5 2,-8-6,-10-12,-12-8,-13-11</inkml:trace>
  <inkml:trace contextRef="#ctx0" brushRef="#br0" timeOffset="2430.874">3048 1,'-217'502,"111"-260,102-232,1 0,0-1,0 1,1 0,0 0,0 0,1 1,1-1,0 0,0 0,1 1,1-1,-1 0,3 4,0-10,0 0,0 0,0-1,1 0,0 0,0 0,0 0,0-1,0 0,0 0,0 0,1-1,-1 1,1-1,-1-1,1 1,0-1,-1 0,1 0,-1-1,1 1,-1-1,1-1,-1 1,1-1,-1 0,221-50,-111 20,-95 26,-3-1</inkml:trace>
  <inkml:trace contextRef="#ctx0" brushRef="#br0" timeOffset="2687.304">2483 395,'44'0,"42"0,17 0,0 0,-8 0,-5 0,-14 0,-10 0,-6 0,-5 0,-10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3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1004 1,'-32'18,"0"1,2 3,0 0,1 1,2 2,0 1,2 2,1 0,1 1,2 1,0 1,2 1,-13 34,-80 136,-89 120,-76 31,243-319,26-36,10-7</inkml:trace>
  <inkml:trace contextRef="#ctx0" brushRef="#br0" timeOffset="422.302">129 170,'7'10,"-1"-1,1 0,1-1,-1 0,1 0,1 0,0-1,0 0,0-1,2 1,34 27,10 19,-2 3,-3 2,11 20,-18-24,25 35,-5 2,38 73,-87-137,51 76,-63-100,0 0,1-1,-1 1,1-1,0 1,0-1,-1 0,2 0,-1 0,0 0,0-1,0 1,1-1,-1 0,1 0,-1 0,1 0,0-1,-1 0,1 1,-1-1,1-1,0 1,-1 0,1-1,-1 0,1 0,-1 0,2 0,24-26,-20 11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4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0 339,'28'-6,"30"8,28 3,1-5,-1-3,14-6,137-9,-177 7,-54 5</inkml:trace>
  <inkml:trace contextRef="#ctx0" brushRef="#br0" timeOffset="281.123">0 649,'38'-9,"32"-9,9 0,-4 2,-10 4,-12 4,-9 4,-8 2,-5 1,-3 2,-2 0,0-1,1 1,-1 0,1-1,1 0,-5 0</inkml:trace>
  <inkml:trace contextRef="#ctx0" brushRef="#br0" timeOffset="880.974">480 1,'27'26,"102"44,12 23,-100-68,-1 1,0 2,-2 2,-2 2,26 28,-60-59,0 1,0 0,0-1,-1 1,1 0,-1 0,1 0,-1 0,0 0,0 0,0 0,0 1,0-1,0 0,-1 1,1-1,-1 0,1 1,-1-1,0 1,0-1,0 0,0 1,-1-1,1 1,0-1,-1 0,0 1,0-1,0 0,0 0,0 1,0-1,0 0,-1 0,1 0,-1 0,1-1,-1 1,0 0,0-1,0 1,0-1,0 0,0 1,0-1,0 0,0 0,-1 0,1-1,-153 78,21 21,-140 102,206-141,67-37,9-16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0,'425'0,"-357"16,-56-4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29,'43'0,"34"-4,8-3,-6 1,-10 1,-14 2,-10 1,-8 1,-11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7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49,'0'-2,"1"-1,0 0,-1 0,1 1,0-1,1 1,-1-1,0 1,1-1,-1 1,1 0,0 0,0 0,0 0,0 0,0 0,0 0,0 1,1-1,-1 1,1 0,0-1,-3 47,-16 13,-2 0,-2-1,-26 48,-13 35,49-113,-3 2,2-1,1 2,1 0,1 0,2 0,1 1,2 0,0 25,3-53,1-1,-1 1,1 0,-1-1,1 1,0-1,0 1,0-1,1 1,-1-1,0 0,1 0,0 0,-1 1,1-1,0-1,0 1,0 0,0 0,1-1,-1 1,0-1,1 0,-1 0,0 0,1 0,0 0,-1 0,1-1,1 1,89 1,-72-3,146-8,-154 3,-7 0</inkml:trace>
  <inkml:trace contextRef="#ctx0" brushRef="#br0" timeOffset="260.394">0 331,'43'9,"44"0,11-4,-6-1,-10-2,-12-1,-15 0,-11-2,-9 1,-5 0,-3-1,-7 1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3.3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1,'146'15,"1"-6,0-6,92-12,-34-6,117 11,-142 30,-156-24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4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0,'13'17,"-1"1,0 0,-2 0,0 1,-1 1,-1 0,0 0,-2 0,-1 1,0 0,-1 0,-2 1,5 26,-3 1,-2 0,-2 0,-2 6,0 33,3-89,-1 1,1-1,-1 1,1 0,-1-1,1 1,0 0,-1 0,1 0,-1-1,1 1,0 0,-1 0,1 0,0 0,-1 0,1 0,0 0,-1 0,1 1,-1-1,1 0,0 0,-1 0,1 1,-1-1,1 0,0 1,-1-1,1 0,-1 1,1-1,-1 1,1-1,-1 1,0-1,1 1,-1-1,0 1,1-1,-1 1,0 0,0-1,1 1,-1-1,0 1,0 0,0-1,0 1,0 0,0-1,0 1,0 0,0-1,0 1,0 0,0-1,0 1,-1-1,1 1,0 0,0-1,-1 1,113-190,19-159,-122 306,-12 37,-1 7</inkml:trace>
  <inkml:trace contextRef="#ctx0" brushRef="#br0" timeOffset="381.424">594 424,'-4'7,"0"0,1 1,-1 0,2 0,-1 0,1 0,0 0,1 1,0-1,0 0,1 1,0-1,0 3,0-8,0 1,1-1,-1 0,1 0,-1 1,1-1,0 0,0 0,0 0,1 0,-1 0,1 0,-1 0,1-1,0 1,0 0,0-1,1 0,-1 1,1-1,-1 0,1 0,0 0,-1-1,1 1,0-1,0 1,0-1,1 0,-1 0,0 0,0-1,0 1,3-1,0 0,-1-1,1 0,0-1,-1 1,1-1,-1 0,0 0,0-1,1 0,-2 0,1 0,0 0,-1-1,1 1,-1-1,0-1,0 1,-1 0,1-1,-1 0,0 0,0 0,-1 0,1 0,-1 0,0-1,-1 1,1-1,-1 1,0-1,0 0,-1 0,0 1,0-1,0 0,-1 0,0 1,0-1,0 1,-1-1,0 1,0-1,0 1,0 0,-1 0,0 0,-3-4,0 4,0 0,0 1,-1 0,1 0,-1 1,0 0,1 0,-2 0,1 1,0 0,0 0,-1 1,1 0,-5 0,-14-1</inkml:trace>
  <inkml:trace contextRef="#ctx0" brushRef="#br0" timeOffset="680.455">1215 254,'-19'29,"-12"24,1 7,-1-6,6-8,6-6,8-6,4-8</inkml:trace>
  <inkml:trace contextRef="#ctx0" brushRef="#br0" timeOffset="934.824">961 254,'14'19,"15"16,2 7,1-4,-6-3,-1-3,-1-3,0 0,1-6,1-2,-3-5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2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9 170,'0'0,"-1"0,1-1,-1 1,1-1,-1 1,1-1,-1 1,1-1,-1 1,1-1,-1 1,1-1,0 1,-1-1,1 0,0 1,0-1,-1 0,1 1,0-1,0 0,0 1,0-1,0 0,0 1,0-1,0 0,0 0,0 1,0-1,1 0,-1 1,0-1,0 1,1-1,-1 0,0 1,1-1,-1 1,1-1,-1 0,0 1,1 0,-1-1,1 1,0-1,-1 1,1-1,-1 1,1 0,0 0,-1-1,1 1,0 0,-1 0,1 0,0-1,-1 1,1 0,0 0,-1 0,1 0,0 0,-1 1,1-1,0 0,-1 0,1 0,0 1,18 7,-1 2,0 0,-1 1,0 1,-1 0,15 15,17 12,112 89,-2 55,-157-182,0 1,-1-1,1 0,0 1,0-1,0 0,0 0,0 0,0 0,0 0,0 0,0 0,0 0,0 0,1 0,-1-1,0 1,1-1,-1 1,0-1,1 1,-1-1,1 0,-1 1,1-1,-1 0,0 0,1 0,-1 0,1-1,0 1,5-7</inkml:trace>
  <inkml:trace contextRef="#ctx0" brushRef="#br0" timeOffset="389.037">743 1,'-56'39,"2"4,1 1,-45 51,-17 40,80-89,-3-3,-1-1,-27 22,-59 48,116-95,5-3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0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0 368,'43'9,"24"4,11-1,-5-2,-8-3,-7-3,-8-1,-7-2,-3-1,-2-6,-3-1,-2 1,-3 0,-1 2,-1 2,-5 1</inkml:trace>
  <inkml:trace contextRef="#ctx0" brushRef="#br0" timeOffset="204.305">85 706,'43'0,"43"-5,17-1,-5-5,-9 0,-15 1,-16 3,-12 2,-9 3,-12 0</inkml:trace>
  <inkml:trace contextRef="#ctx0" brushRef="#br0" timeOffset="602.026">1045 57,'0'452,"1"-418,1 1,2 0,1-1,2 0,1 0,2-1,1 0,2-1,1 0,16 27,-29-58,-1 0,0 1,0 0,1-1,-1 1,0-1,1 1,0-1,-1 1,1-1,0 1,-1-1,1 0,0 1,0-1,0 0,0 0,0 0,1 0,-1 0,0 0,0 0,1 0,-1 0,1-1,-1 1,1 0,-1-1,1 1,-1-1,1 0,-1 1,1-1,-1 0,1 0,0 0,-1 0,1 0,-1 0,1-1,-1 1,1-1,-1 1,1-1,-1 1,1-1,-1 0,1 1,-1-1,0 0,0 0,1 0,-1 0,0-1,50-159,60-292,-47 255,-54 183,-1 9</inkml:trace>
  <inkml:trace contextRef="#ctx0" brushRef="#br0" timeOffset="952.035">1665 706,'-5'11,"1"1,-1-1,2 1,0 0,0 0,1 1,1-1,0 0,0 1,1-1,1 1,1 1,-2-9,0 0,1-1,0 1,0-1,0 0,1 1,0-1,0 0,0 0,0 0,0 0,1 0,0 0,-1-1,1 1,1-1,-1 0,0 0,1 0,0 0,0-1,0 0,0 1,0-1,0-1,0 1,1 0,-1-1,0 0,1 0,-1-1,1 1,4-1,-3 0,1-1,0 0,-1 0,1 0,-1-1,1 0,-1 0,0-1,0 0,0 0,0 0,0-1,-1 0,1 0,-1 0,0-1,0 0,-1 0,1 0,-1 0,0-1,-1 1,1-1,-1 0,0 0,-1 0,0-1,0 1,0-1,0 1,-1-1,0 0,-1 1,1-1,-1 0,-1 0,1 1,-1-1,0 0,-1 1,0-1,0 1,0 0,-1-1,1 1,-1 0,-1 0,1 1,-1-1,-3-2,-41-21,24 22</inkml:trace>
  <inkml:trace contextRef="#ctx0" brushRef="#br0" timeOffset="1214.09">2314 622,'-19'24,"-17"22,-1 8,1 0,6-5,8-5,3-6,5-5,5-2,4-7</inkml:trace>
  <inkml:trace contextRef="#ctx0" brushRef="#br0" timeOffset="1418.2">2003 649,'39'39,"22"21,5 2,-8-6,-10-12,-12-8,-13-11</inkml:trace>
  <inkml:trace contextRef="#ctx0" brushRef="#br0" timeOffset="2430.874">3048 1,'-217'502,"111"-260,102-232,1 0,0-1,0 1,1 0,0 0,0 0,1 1,1-1,0 0,0 0,1 1,1-1,-1 0,3 4,0-10,0 0,0 0,0-1,1 0,0 0,0 0,0 0,0-1,0 0,0 0,0 0,1-1,-1 1,1-1,-1-1,1 1,0-1,-1 0,1 0,-1-1,1 1,-1-1,1-1,-1 1,1-1,-1 0,221-50,-111 20,-95 26,-3-1</inkml:trace>
  <inkml:trace contextRef="#ctx0" brushRef="#br0" timeOffset="2687.304">2483 395,'44'0,"42"0,17 0,0 0,-8 0,-5 0,-14 0,-10 0,-6 0,-5 0,-10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3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1004 1,'-32'18,"0"1,2 3,0 0,1 1,2 2,0 1,2 2,1 0,1 1,2 1,0 1,2 1,-13 34,-80 136,-89 120,-76 31,243-319,26-36,10-7</inkml:trace>
  <inkml:trace contextRef="#ctx0" brushRef="#br0" timeOffset="422.302">129 170,'7'10,"-1"-1,1 0,1-1,-1 0,1 0,1 0,0-1,0 0,0-1,2 1,34 27,10 19,-2 3,-3 2,11 20,-18-24,25 35,-5 2,38 73,-87-137,51 76,-63-100,0 0,1-1,-1 1,1-1,0 1,0-1,-1 0,2 0,-1 0,0 0,0-1,0 1,1-1,-1 0,1 0,-1 0,1 0,0-1,-1 0,1 1,-1-1,1-1,0 1,-1 0,1-1,-1 0,1 0,-1 0,2 0,24-26,-20 11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4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0 339,'28'-6,"30"8,28 3,1-5,-1-3,14-6,137-9,-177 7,-54 5</inkml:trace>
  <inkml:trace contextRef="#ctx0" brushRef="#br0" timeOffset="281.123">0 649,'38'-9,"32"-9,9 0,-4 2,-10 4,-12 4,-9 4,-8 2,-5 1,-3 2,-2 0,0-1,1 1,-1 0,1-1,1 0,-5 0</inkml:trace>
  <inkml:trace contextRef="#ctx0" brushRef="#br0" timeOffset="880.974">480 1,'27'26,"102"44,12 23,-100-68,-1 1,0 2,-2 2,-2 2,26 28,-60-59,0 1,0 0,0-1,-1 1,1 0,-1 0,1 0,-1 0,0 0,0 0,0 0,0 1,0-1,0 0,-1 1,1-1,-1 0,1 1,-1-1,0 1,0-1,0 0,0 1,-1-1,1 1,0-1,-1 0,0 1,0-1,0 0,0 0,0 1,0-1,0 0,-1 0,1 0,-1 0,1-1,-1 1,0 0,0-1,0 1,0-1,0 0,0 1,0-1,0 0,0 0,-1 0,1-1,-153 78,21 21,-140 102,206-141,67-37,9-16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0,'425'0,"-357"16,-56-4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29,'43'0,"34"-4,8-3,-6 1,-10 1,-14 2,-10 1,-8 1,-11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7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49,'0'-2,"1"-1,0 0,-1 0,1 1,0-1,1 1,-1-1,0 1,1-1,-1 1,1 0,0 0,0 0,0 0,0 0,0 0,0 0,0 1,1-1,-1 1,1 0,0-1,-3 47,-16 13,-2 0,-2-1,-26 48,-13 35,49-113,-3 2,2-1,1 2,1 0,1 0,2 0,1 1,2 0,0 25,3-53,1-1,-1 1,1 0,-1-1,1 1,0-1,0 1,0-1,1 1,-1-1,0 0,1 0,0 0,-1 1,1-1,0-1,0 1,0 0,0 0,1-1,-1 1,0-1,1 0,-1 0,0 0,1 0,0 0,-1 0,1-1,1 1,89 1,-72-3,146-8,-154 3,-7 0</inkml:trace>
  <inkml:trace contextRef="#ctx0" brushRef="#br0" timeOffset="260.394">0 331,'43'9,"44"0,11-4,-6-1,-10-2,-12-1,-15 0,-11-2,-9 1,-5 0,-3-1,-7 1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3.3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1,'146'15,"1"-6,0-6,92-12,-34-6,117 11,-142 30,-156-24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4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0,'13'17,"-1"1,0 0,-2 0,0 1,-1 1,-1 0,0 0,-2 0,-1 1,0 0,-1 0,-2 1,5 26,-3 1,-2 0,-2 0,-2 6,0 33,3-89,-1 1,1-1,-1 1,1 0,-1-1,1 1,0 0,-1 0,1 0,-1-1,1 1,0 0,-1 0,1 0,0 0,-1 0,1 0,0 0,-1 0,1 1,-1-1,1 0,0 0,-1 0,1 1,-1-1,1 0,0 1,-1-1,1 0,-1 1,1-1,-1 1,1-1,-1 1,0-1,1 1,-1-1,0 1,1-1,-1 1,0 0,0-1,1 1,-1-1,0 1,0 0,0-1,0 1,0 0,0-1,0 1,0 0,0-1,0 1,0 0,0-1,0 1,-1-1,1 1,0 0,0-1,-1 1,113-190,19-159,-122 306,-12 37,-1 7</inkml:trace>
  <inkml:trace contextRef="#ctx0" brushRef="#br0" timeOffset="381.424">594 424,'-4'7,"0"0,1 1,-1 0,2 0,-1 0,1 0,0 0,1 1,0-1,0 0,1 1,0-1,0 3,0-8,0 1,1-1,-1 0,1 0,-1 1,1-1,0 0,0 0,0 0,1 0,-1 0,1 0,-1 0,1-1,0 1,0 0,0-1,1 0,-1 1,1-1,-1 0,1 0,0 0,-1-1,1 1,0-1,0 1,0-1,1 0,-1 0,0 0,0-1,0 1,3-1,0 0,-1-1,1 0,0-1,-1 1,1-1,-1 0,0 0,0-1,1 0,-2 0,1 0,0 0,-1-1,1 1,-1-1,0-1,0 1,-1 0,1-1,-1 0,0 0,0 0,-1 0,1 0,-1 0,0-1,-1 1,1-1,-1 1,0-1,0 0,-1 0,0 1,0-1,0 0,-1 0,0 1,0-1,0 1,-1-1,0 1,0-1,0 1,0 0,-1 0,0 0,-3-4,0 4,0 0,0 1,-1 0,1 0,-1 1,0 0,1 0,-2 0,1 1,0 0,0 0,-1 1,1 0,-5 0,-14-1</inkml:trace>
  <inkml:trace contextRef="#ctx0" brushRef="#br0" timeOffset="680.455">1215 254,'-19'29,"-12"24,1 7,-1-6,6-8,6-6,8-6,4-8</inkml:trace>
  <inkml:trace contextRef="#ctx0" brushRef="#br0" timeOffset="934.824">961 254,'14'19,"15"16,2 7,1-4,-6-3,-1-3,-1-3,0 0,1-6,1-2,-3-5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2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9 170,'0'0,"-1"0,1-1,-1 1,1-1,-1 1,1-1,-1 1,1-1,-1 1,1-1,-1 1,1-1,0 1,-1-1,1 0,0 1,0-1,-1 0,1 1,0-1,0 0,0 1,0-1,0 0,0 1,0-1,0 0,0 0,0 1,0-1,1 0,-1 1,0-1,0 1,1-1,-1 0,0 1,1-1,-1 1,1-1,-1 0,0 1,1 0,-1-1,1 1,0-1,-1 1,1-1,-1 1,1 0,0 0,-1-1,1 1,0 0,-1 0,1 0,0-1,-1 1,1 0,0 0,-1 0,1 0,0 0,-1 1,1-1,0 0,-1 0,1 0,0 1,18 7,-1 2,0 0,-1 1,0 1,-1 0,15 15,17 12,112 89,-2 55,-157-182,0 1,-1-1,1 0,0 1,0-1,0 0,0 0,0 0,0 0,0 0,0 0,0 0,0 0,0 0,1 0,-1-1,0 1,1-1,-1 1,0-1,1 1,-1-1,1 0,-1 1,1-1,-1 0,0 0,1 0,-1 0,1-1,0 1,5-7</inkml:trace>
  <inkml:trace contextRef="#ctx0" brushRef="#br0" timeOffset="389.037">743 1,'-56'39,"2"4,1 1,-45 51,-17 40,80-89,-3-3,-1-1,-27 22,-59 48,116-95,5-3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2:1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511 486,'-1'-1,"-1"1,1 0,-1 0,1 0,0 0,-1 0,1 0,0 1,-1-1,1 0,0 1,0-1,-1 1,1-1,0 1,0-1,0 1,0 0,0 0,-1 0,1-1,1 1,-1 0,0 0,0 1,0-1,0 0,1 0,-1 0,1 0,-1 1,1-1,-1 0,1 0,0 1,-1-1,1 0,0 1,0-1,0 1,-27 160,21-97,-32 215,-73 259,19-125,18-146,-45 36,119-303,-1 1,0-1,0 0,0 1,1-1,-1 0,1 1,-1-1,1 1,0-1,-1 1,1-1,0 1,0-1,0 1,0-1,0 1,0-1,1 1,-1-1,1 1,-1-1,1 1,-1-1,1 0,0 1,-1-1,1 0,0 1,0-1,0 0,0 0,0 0,0 0,0 0,1 0,-1 0,0 0,0 0,1-1,-1 1,1-1,-1 1,1-1,-1 1,1-1,0 0,159 0,234-54,39-7,-223 39,-31 2,114 4,393 17,-456 27,106-29,-71-25,-62 13,78-4,0-11,243 29,-299-30,56 0,-85 29,-195 1,0-1,-1 0,1-1,0 1,0 0,0-1,0 1,0-1,0 1,0-1,-1 0,1 0,0 0,-1 0,1 0,-1 0,1 0,-1-1,1 1,-1-1,0 1,1-1,-1 1,0-1,0 0,0 1,-1-1,1 0,0 0,-1 0,1 1,-1-1,1 0,-1 0,0 0,0 0,0 0,0 0,0 0,0 0,-1 0,1 0,-1 1,1-1,-1 0,0-1,-13-244,11 95,-22-53,-6-123,20 230,5 57,2 1,1-1,3 1,1-1,5-29,29-174,-27 184,-3 1,-3-1,-5-50,1 5,2-148,-1 250,1 0,-1 0,1 0,-1 0,0 1,0-1,0 0,-1 1,1-1,0 1,-1-1,0 1,0 0,1 0,-1 0,0 0,-1 0,1 0,0 0,-1 1,1-1,-1 1,1 0,-1-1,1 1,-1 0,0 1,0-1,0 0,1 1,-2-1,-100 1,73 2,-175 27,-165-15,-104 21,393-28,-199 15,-20-12,-104 19,13-2,323-28,31-1,0 2,1 1,-1 3,-25 5,15-2,1-1,-1-3,0-1,-33-4,-99 4,-18 25,1-16,-29 8,85 5,-28 5,26 0,16 11,115-28,15-8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2:43.3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225 15,'0'-14,"0"22,0 25,0 23,-3 0,-2 1,-2-2,-5 11,-37 184,11 50,11-94,1-63,-23 82,48-223,0-1,0 1,0-1,1 1,-1 0,0-1,0 1,1 0,-1 0,1-1,0 1,0 0,-1 0,1 0,0 0,0-1,1 1,-1 0,0 0,1 0,-1-1,1 1,-1 0,1 0,0-1,0 1,0-1,-1 1,2-1,-1 1,0-1,0 1,0-1,1 0,-1 0,1 0,-1 0,1 0,-1 0,1 0,0 0,-1 0,1-1,0 1,0-1,-1 1,2-1,300-14,-21-14,-30 28,-250-1,0 0,1 0,-1 0,0 0,0-1,0 1,0 0,0-1,-1 0,1 0,0 1,-1-1,1 0,-1 0,0 0,1 0,-1-1,0 1,0 0,-1 0,1-1,0 1,-1-1,1 1,-1 0,0-1,0 1,0-1,0 1,0-1,-1 1,1 0,-1-1,1 1,-1 0,0-1,0 1,0 0,0 0,0 0,-1 0,1 0,-1 0,0-1,-3-14,0-1,1 1,0-1,2 0,0 0,1 0,0 0,2 0,0 0,1 0,1 0,2-6,31-183,-28 145,-3 0,-3-1,-5-41,1-1,1-148,-25 110,25 126,2 14,0 0,0 0,-1 1,0-1,1 0,-1 0,0 0,0 0,0 0,-1 0,1 0,-1 0,0 0,0 0,0 0,0 1,0-1,0 0,-1 1,1-1,-1 1,0-1,0 1,0 0,0 0,0 0,0 0,-1 0,1 0,-1 1,1-1,-1 1,0 0,1-1,-1 1,0 1,0-1,0 0,-2 0,-261 49,-111-42,378-7,10 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2:45.8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36 7,'-11'197,"1"-141,3 0,2 0,2 0,4 23,5 415,23-271,-3-81,-27-139,1 0,0 0,0 1,0-1,1 0,-1 0,1 0,-1 0,1 0,0 0,0 0,1 0,-1-1,0 1,1 0,0-1,0 1,-1-1,1 1,1-1,-1 0,0 0,1 0,-1 0,1 0,-1-1,1 1,0-1,0 0,-1 0,1 0,0 0,0 0,0 0,0-1,0 1,1-1,-1 0,0 0,0 0,0-1,2 0,231-63,192-30,-212 57,-213 36,0 1,0-1,-1 0,1 1,0-1,-1 0,1 0,-1-1,0 1,1-1,-1 1,0-1,0 0,0 0,0 1,0-2,0 1,0 0,-1 0,1 0,-1-1,1 1,-1-1,0 1,0-1,0 0,-1 1,1-1,-1 0,1 1,-1-3,-11-90,6 71,-5-45,4-1,3-1,6-64,-3-71,-26-22,-4 27,31 197,-1 1,1 0,-1 0,0 0,0 0,-1 0,1-1,-1 1,0 0,1 0,-1 0,0 0,-1 0,1 1,0-1,-1 0,0 0,0 1,0-1,0 1,0 0,0 0,0-1,-1 1,1 0,-1 1,0-1,1 0,-1 1,0 0,0 0,0 0,0 0,-2-1,-25-1,1 2,-1 1,1 1,-1 1,1 2,-20 5,-74 6,-324 18,402-33,34-1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2:34.5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6460 3332,'0'34,"0"16,0-1</inkml:trace>
  <inkml:trace contextRef="#ctx0" brushRef="#br0" timeOffset="235.82">6433 2938,'4'-10,"3"-3</inkml:trace>
  <inkml:trace contextRef="#ctx0" brushRef="#br0" timeOffset="487.284">6940 3106,'-6'1,"0"0,-1 0,1 0,0 1,0 0,0 0,0 1,0-1,0 1,1 1,-1-1,1 1,0 0,0 0,0 0,1 1,0 0,-1 0,2 0,-4 4,8-5,0 0,0 0,0 0,0 0,1 0,-1 0,1-1,0 1,1-1,-1 1,0-1,1 0,0 0,-1 0,1 0,1 0,-1-1,0 1,1-1,-1 0,1 0,-1 0,1 0,0-1,2 1,6 5,-10-6,107 83,-106-81,0 0,0 0,0 0,-1 1,1-1,-1 1,0 0,0 0,-1-1,1 1,-1 0,0 1,0-1,0 0,0 0,-1 0,0 1,0-1,0 0,0 0,0 0,-1 1,0-1,0 0,0 0,-1 0,1 0,-1 0,0 0,-1 2,-4 3,1 0,-1 0,0 0,-1-1,0 0,0-1,-1 0,0 0,0-1,-1 0,0 0,0-1,0-1,0 0,-1 0,0-1,1 0,-1-1,-1 0,1-1,0 0,0 0,-7-2,-5-3,5-3</inkml:trace>
  <inkml:trace contextRef="#ctx0" brushRef="#br0" timeOffset="-7114.203">195 3672,'-185'-31,"175"20,33 2,124-9,228-27,10-2,-44 38,-341 8,-1 1,0-1,1 1,-1-1,1 1,-1-1,0 1,1-1,0 0,-1 1,1-1,-1 0,1 1,0-1,-1 0,1 0,0 1,0-1,-1 0,1 0,0 0,0 1,0-1,0 0,0 0,0 0,0 1,1-1,-1 0,0 0,0 1,0-1,1 0,-1 0,0 1,1-1,-1 0,1 1,-1-1,1 0,-1 1,1-1,0 1,-1-1,1 1,-1-1,1 1,0 0,0-1,-1 1,1 0,0-1,0 1,-1 0,1 0,0 0,0-1,-1 1,1 0,0 0,0 0,0 1,-1-1,1 0,0 0,0 0,0 0,-1 1,-87-84,-66-108,101 127,35 100,7 27,2 1,4 0,2 0,3 5,-10 181,2-204,3-24,1 1,0-1,2 1,1 0,0 0,2-1,1 3,-3-24,0-1,-1 1,1 0,1-1,-1 1,0 0,0-1,0 1,0 0,0 0,1-1,-1 1,0-1,0 1,1 0,-1-1,1 1,-1-1,0 1,1-1,-1 1,1-1,-1 1,1-1,-1 1,1-1,0 0,-1 1,1-1,0 0,-1 1,1-1,0 0,-1 0,1 0,0 0,-1 0,1 0,0 0,-1 0,1 0,0 0,-1 0,1 0,0 0,-1 0,1-1,0 1,-1 0,1 0,0-1,-1 1,1-1,30-29,-31 30,298-385,-268 332,-22 32</inkml:trace>
  <inkml:trace contextRef="#ctx0" brushRef="#br0" timeOffset="-6185.708">2256 3022,'0'-2,"0"-1,0 1,0 0,-1 0,1-1,0 1,-1 0,1 0,-1-1,0 1,0 0,0 0,0 0,0 0,0 0,-1 0,1 0,0 1,-1-1,0 0,1 1,-1-1,0 1,0 0,0 0,0-1,0 1,0 0,0 1,0-1,0 0,-1 1,1-1,0 1,0-1,-1 1,1 0,-1 0,-90 19,-54 62,120-63,1 1,1 1,0 1,1 1,2 2,-12 14,32-36,1 0,-1 0,1 1,-1-1,1 0,0 0,0 1,0-1,0 1,0-1,1 1,-1-1,1 1,-1 0,1-1,0 1,0 0,0-1,1 1,-1-1,0 1,1 0,0-1,0 1,0-1,0 0,0 1,0-1,0 0,1 1,-1-1,1 0,0 0,0 0,-1 0,1-1,0 1,2 1,90 51,-16-34,-67-19,0 0,0 1,-1 1,1-1,0 2,-1-1,0 2,0-1,0 1,-1 1,0 0,0 0,0 1,0 0,4 6,-9-8,-2 1,1-1,0 1,-1-1,0 1,-1 0,1 0,-1 0,0 0,0 0,-1 0,0 0,0 1,-1-1,1 0,-1 0,0 0,-1 0,0 0,0-1,0 1,0 0,-1-1,0 0,0 1,-1-1,1 0,-1-1,0 1,0-1,-1 1,1-1,-4 1,-11 6,-1-1,0-2,-1 0,0-1,0-1,0 0,-1-2,-8 0,25-3,-3 0,4 1,-1-1,0 0,0 0,1 0,-1 0,0-1,0 0,0 0,0-1,0 1,0-1,1 0,-1 0,0 0,0-1,-1-1,16-8,4 7</inkml:trace>
  <inkml:trace contextRef="#ctx0" brushRef="#br0" timeOffset="-2815.209">2622 3332,'1'1,"-1"-1,0 1,0 0,0-1,0 1,0-1,0 1,0-1,0 1,0-1,-1 1,1-1,0 1,0-1,0 1,-1-1,1 1,0-1,0 1,-1-1,1 0,0 1,-1-1,1 0,-1 1,1-1,-1 0,1 1,0-1,-1 0,1 1,-1-1,1 0,-1 0,1 0,-1 0,1 0,-1 0,1 1,-1-1,0 0,1 0,-1-1,1 1,-1 0,1 0,-1 0,1 0,-1 0,1 0,-1-1,1 1,-1 0,1 0,0-1,-1 1,1 0,-1-1,1 1,0-1,-1 1,1 0,0-1,-1 0,-17 131,11-96,2 0,1 1,2-1,1 1,4 23,-3-54,0 0,1 0,0 0,0-1,0 1,0 0,0 0,1-1,0 1,-1 0,1-1,1 0,-1 1,0-1,1 0,0 0,-1-1,1 1,1 0,-1-1,0 0,0 0,1 0,-1 0,1 0,0-1,-1 1,1-1,0 0,0 0,0-1,0 1,0-1,0 0,0 0,0 0,0 0,0-1,0 0,5 0,1 0,-1-1,0 0,0-1,-1 0,1-1,0 1,-1-1,0-1,0 0,0 0,-1-1,0 1,0-2,0 1,-1-1,1 0,91-138,-62 85,17-58,-64 148,2 1,0 1,2-1,2 1,0 0,2 7,2-33,0 0,0 1,0-1,1 0,0 0,0 0,1 0,0 0,0 0,0 0,1 0,0 0,0 0,0 0,1-1,-1 1,2-1,-1 0,0 0,1 0,0 0,0-1,0 0,1 1,0-1,0-1,0 1,0-1,0 0,0 0,1 0,4 1,-2-3,-1 0,0-1,0 1,1-1,-1-1,0 1,0-1,0-1,0 1,0-1,0 0,0-1,0 0,-1 0,1 0,-1-1,0 0,0 0,0-1,-1 1,1-1,-1-1,0 1,-1-1,3-3,33-47,-3-2,-3-2,-2-1,-3-1,-2-2,-4-1,-2 0,-3-2,-1-8,-9 45,62-308,-68 288,-3 50,1 0,-1 0,0-1,1 1,-1 0,0 0,1 0,-1 0,0 0,1 1,-1-1,0 0,1 0,-1 0,1 0,-1 1,0-1,1 0,-1 1,1-1,-1 0,1 1,-1-1,1 1,-1-1,1 0,-1 1,1 0,0-1,-1 1,1-1,0 1,-1-1,1 1,0 0,0-1,-1 1,1 0,0-1,0 1,0-1,0 1,0 0,0-1,0 1,0 0,0-1,0 1,-93 310,77-251,3 3,2 0,3 1,3 0,2 0,4 0,4 26,-5-81,0 0,1 0,1 0,-1 0,1 0,1-1,0 1,0-1,1 1,-1-1,2 0,-1-1,1 1,1-1,-1 0,1 0,0 0,1-1,0 0,0 0,0-1,0 0,1 0,0-1,0 0,0 0,0-1,1 0,0 0,-1-1,1 0,0-1,0 0,1 0,3-2,0-1,1-1,-1 0,-1 0,1-2,0 1,-1-2,0 0,0 0,-1-1,0 0,0-1,-1 0,1-1,-2 0,1-1,-2 0,1 0,-1-1,-1 0,0 0,0-1,-1 0,-1 0,0-1,0 1,-2-1,1 0,-2 0,0 0,0-1,-1 1,-1 0,0-1,-1 1,0 0,-1 0,-1-2,0 8,0-1,-1 2,0-1,0 0,-1 1,0-1,0 2,0-1,-1 0,0 1,0 0,0 0,-1 1,1 0,-1 0,0 0,-1 1,1 0,0 0,-1 1,1 0,-1 0,0 1,0 0,0 0,-6 0,0 0,0 0,1 2,-1-1,0 2,1 0,-1 0,1 1,0 1,-1 1,2-1,-1 2,1 0,-4 2,-12 13,3-1</inkml:trace>
  <inkml:trace contextRef="#ctx0" brushRef="#br0" timeOffset="-1016.882">5078 2655,'17'74,"-5"193,-13-210,-28 223,30 60,-12-277,4-57</inkml:trace>
  <inkml:trace contextRef="#ctx0" brushRef="#br0" timeOffset="-745.49">4711 3219,'43'-14,"39"-10,14-5,-4 2,-8 0,-9 6,-12 1,-12 4,-6 5,-9-1,-7 2,-3 3,-2 2,-4-2,-6-1</inkml:trace>
  <inkml:trace contextRef="#ctx0" brushRef="#br0" timeOffset="-243.093">5726 2571,'-25'99,"4"1,4 1,5 1,4 0,4 0,5 1,13 12,-13-111,0 0,0 0,1 0,-1 0,1 0,0 0,0-1,0 1,0-1,1 1,0-1,-1 0,1 0,0 0,0-1,1 1,-1-1,1 1,-1-1,1 0,-1-1,1 1,0-1,0 1,0-1,2 0,0-1,0-1,1 0,-1-1,0 1,0-1,0-1,0 1,0-1,0 0,-1 0,1 0,-1-1,0 0,0 0,0 0,-1-1,0 1,1-1,-2 0,1-1,1-2,28-27,-22 25,-6 4,1 0,0 0,0 0,1 1,-1 0,1 0,0 1,0 0,1 0,0 1,-1 0,1 0,0 1,8-2,-14 5,1 0,0 1,-1-1,1 1,-1 0,0 0,0-1,1 1,-1 1,0-1,-1 0,1 0,0 1,-1-1,1 1,-1 0,0-1,0 1,0 0,0 0,0-1,0 1,-1 0,0 0,1 0,-1 0,0 0,-1 0,1 0,0 0,-1 0,0 0,2 12,38 145,-33-141</inkml:trace>
  <inkml:trace contextRef="#ctx0" brushRef="#br0" timeOffset="1584.592">3074 4828,'0'19,"-5"26,-1 14,0 3,1 0,1-6,2-8,1-6,1-7,0-3,-5-3,-1-2,0-5</inkml:trace>
  <inkml:trace contextRef="#ctx0" brushRef="#br0" timeOffset="1839.586">2904 4236,'24'24,"13"13,0-1</inkml:trace>
  <inkml:trace contextRef="#ctx0" brushRef="#br0" timeOffset="2204.759">3413 5450,'258'-517,"-235"446,-31 95,2 2,1-1,0 0,2 1,2 0,0 0,2 8,-1-27,-1 0,0 0,0-1,1 1,0 0,1 0,0 0,0-1,0 1,1 0,-1-1,2 1,-1-1,1 0,0 0,0 0,1 0,-1 0,2-1,-1 1,0-1,1 0,0-1,0 1,0-1,1 0,0 0,-1-1,1 1,2-1,1-1,0 0,0-2,0 1,1-1,-1 0,0-1,0 0,0 0,0-1,0 0,0-1,-1 0,1 0,-1-1,1 0,-1 0,-1-1,1 0,-1-1,1 0,-2 0,1 0,1-2,13-16,-1-1,0-1,-2 0,-1-2,13-28,72-218,-94 256</inkml:trace>
  <inkml:trace contextRef="#ctx0" brushRef="#br0" timeOffset="2485.919">4852 4066,'-35'142,"6"1,6 2,7 0,6 1,8 96,3-219,0 0,-2 0,0-1,-1 1,-2 0,0-1,-1 0,-1 0,-2 0,0-1,-1 0,-6 10,-17-2,15-21</inkml:trace>
  <inkml:trace contextRef="#ctx0" brushRef="#br0" timeOffset="2735.564">4231 4800,'48'-9,"45"-4,15 1,0 2,-9 3,-12 2,-11 8,-14 3,-7 0,-5-1,-4-1,-11-1</inkml:trace>
  <inkml:trace contextRef="#ctx0" brushRef="#br0" timeOffset="2971.537">5586 4687,'-36'17,"0"2,2 1,0 2,2 1,0 2,2 0,-1 4,27-26,0 1,-1 0,2-1,-1 2,0-1,1 0,0 1,0-1,0 1,0 0,1 0,0 0,0 0,0 1,1-1,0 0,0 1,0-1,0 1,1-1,0 1,0 0,1-1,0 1,0-1,0 0,0 1,1-1,0 0,0 0,0 0,1 0,0 0,0 0,0-1,0 1,1-1,0 1,5 2,0-1,0 0,0 0,1-1,0 0,0 0,1-1,-1-1,1 0,0 0,0-1,-1-1,2 1,-1-2,0 0,0 0,0-1,0 0,0-1,10-2,1-2,0 0,0-2,-1 0,0-1,-1-1,1-1,-2-1,0-1,13-11,-25 19,1-1,-1 0,-1 0,1-1,-1 0,0 0,-1 0,0-1,0 0,-1 0,1 0,-2 0,1-1,-1 1,-1-1,1 0,-2 0,1 0,-1 0,0 0,-1 0,0 0,-1-1,-1-8,0 10,0-1,-1 1,0-1,-1 1,0 0,0 0,-1 1,0-1,0 1,0 0,-1 0,0 1,-1 0,1 0,-1 0,0 1,-1 0,1 0,-1 1,0 0,0 0,-1 1,1 0,0 1,-1-1,0 2,0-1,-1 1,-78-6,47 6</inkml:trace>
  <inkml:trace contextRef="#ctx0" brushRef="#br0" timeOffset="27060.04">3102 426,'-17'-51,"7"72,34 93,-21 283,-3-374,-1-13,0 1,1-1,0 1,1-1,0 1,1-1,0 0,1 1,-1-1,2 0,0-1,0 1,3 4,-3-11,0 1,1-1,-1 0,1 0,0 0,0-1,0 0,0 0,0 0,0 0,0-1,1 0,-1 0,1-1,-1 1,1-1,-1 0,5-1,29 4,67 9,1-5,103-6,-104-2,199 27,52 3,180 28,-30 0,-179-27,-65-4,-10 3,12 0,-20-2,38 3,-59-3,-174-28,-41 0,0-1,0 1,0 0,-1 1,1 0,0 1,0 0,0 0,0 1,-1 0,1 0,-1 1,0 0,1 1,-1-1,-1 2,1-1,-1 1,1 0,-1 1,1 1,-4 1,0-1,-1 1,0 0,0 0,-1 0,0 0,0 0,-1 0,0 1,-1-1,0 0,0 1,7 52,20 93,1 73,-18-162,-4 0,-2 1,-3 0,-4 13,1 31,2 313,27-253,4 27,-31-165,0 0,-3 0,0 0,-2-1,-1 0,-2 0,-7 19,-30 103,43-143,-1 0,0 0,0-1,-1 0,0 1,0-1,-1-1,-1 1,1-1,-1 0,0 0,-1 0,0-1,0 0,-1-1,0 1,0-1,-8 3,-463 245,140-69,303-164,1 2,1 1,1 2,-11 13,-97 70,38-46,102-63,1 1,-1-1,1 0,-1 0,1 0,-1 1,1-1,-1 0,1 0,-1 0,0 0,1 0,-1 0,1 0,-1-1,1 1,-1 0,1 0,-1 0,1 0,-1-1,1 1,-1 0,1 0,-1-1,1 1,-1 0,1-1,0 1,-1-1,1 1,-1 0,1-1,0 1,0-1,-1 1,1-1,0 1,0-1,-1 1,1-1,0 0,0 1,0-1,0 1,0-1,0 1,0-1,0 1,0-1,0 1,0-1,1 0,-1 1,0-1,0 1,0-1,4-11</inkml:trace>
  <inkml:trace contextRef="#ctx0" brushRef="#br0" timeOffset="28308.906">3243 426,'0'-3,"0"0,-1 1,0-1,1 1,-1-1,0 0,0 1,0 0,-1-1,1 1,-1 0,1-1,-1 1,0 0,1 0,-1 0,0 1,-1-1,1 0,0 1,0-1,-1 1,1 0,-1 0,1 0,-1 0,1 0,-1 1,1-1,-1 1,0-1,1 1,-1 0,0 0,0 0,1 1,-1-1,0 0,1 1,-1 0,1 0,-1 0,1 0,-3 1,-128 116,96-90,0-1,-2-2,0-2,-36 15,18-5,84-20,79 1,0-5,50-4,-100-5,322 15,-330-8,0-3,1-2,-1-2,6-2,-52 2,-1 0,1 1,-1-1,1 0,-1-1,1 1,-1 0,0 0,1-1,-1 1,1-1,-1 1,0-1,1 1,-1-1,0 0,0 0,1 0,-1 0,0 0,0 0,0 0,0 0,0 0,0 0,-1 0,1-1,0 1,-1 0,1-1,0 1,-1 0,0-1,1 1,-1-1,0 1,0-1,0 1,0-1,0 1,0 0,0-1,0 1,0-1,-1 1,1-1,-1 1,1 0,-1-1,0 1,1 0,-1-1,0 1,0 0,-8-12,-1 0,-1 0,0 1,-1 1,0 0,-1 0,0 2,0-1,-1 2,0 0,-9-4,-7-5,-330-185,358 201,0 1,0-1,1 0,-1 1,0-1,0 0,1 0,-1 0,1 0,-1-1,1 1,-1 0,1-1,0 1,0 0,-1-1,1 0,0 1,0-1,1 0,-1 1,0-1,1 0,-1 0,1 0,-1-1,7-4</inkml:trace>
  <inkml:trace contextRef="#ctx0" brushRef="#br0" timeOffset="43767.996">6433 4716,'81'-33,"92"-24,71-31,124-81,-22-19,-86 51,-235 121,1 0,-2-2,-1-1,0-1,-1-1,-1 0,-1-2,-1-1,1-3,108-165,-32 44,-83 128,0-1,-2 0,-1-1,0 0,-2-1,0 0,-2 0,0-1,59-202,-53 187,-1-1,-2-1,-3 1,0-1,-3 0,-1-1,-3-10,-1-145,-22 81,-6-24,1-55,23 152,-1 0,-2 0,-2 1,-2 1,-1 0,-3 1,-1 0,-7-22,-55-213,58 183,-30-77,39 136,-3 0,0 1,-2 1,-20-26,-118-109,28 42,83 80,-17-15,2-3,3-2,-31-48,58 66,-2 1,-2 2,-2 2,-2 1,-9-6,46 44,0 0,0 1,0-1,0 0,0 1,0-1,-1 1,1-1,0 1,-1 0,1-1,-1 1,0 0,1 0,-1 0,0 0,1 1,-1-1,0 0,0 1,0-1,0 1,0 0,0-1,0 1,1 0,-1 0,0 0,0 0,0 1,0-1,0 1,0-1,0 1,0-1,1 1,-1 0,0 0,0 0,1 0,-1 0,1 0,-1 1,1-1,0 0,-1 1,1-1,0 1,0 0,0-1,0 1,0 0,0 0,0 0,-3 18,0 2,-1 0,0 0,-2-1,0 0,-2 0,0-1,-3 2,-111 168,123-191,1 1,-1 0,1 0,-1 0,1-1,0 1,-1 0,1 0,-1 0,1 0,-1 0,1 0,-1 0,1 0,0 0,-1 1,1-1,-1 0,1 0,-1 0,1 1,-1-1,1 0,-1 0,1 1,-1-1,0 1,1-1,-1 0,1 1,-1-1,0 1,1-1,-1 1,0-1,0 1,1-1,-1 1,0-1,0 1,0-1,0 1,0-1,0 1,1-1,-1 1,0 0,-1-1,1 1,0-1,0 1,0-1,0 1,0-1,0 1,-1-1,1 1,0-1,0 1,-1-1,1 1,0-1,-1 1,1-1,-1 0,1 1,-1-1,51-22,-40 17,414-225,-26 42,-318 153,-105 30,-170 30,170-21,-301 28,169-39,157 7,1 0,-1 0,1 0,-1-1,1 1,-1 0,0 0,1 0,-1-1,1 1,-1 0,0-1,1 1,-1 0,0-1,1 1,-1 0,0-1,1 1,-1-1,0 1,0 0,0-1,1 1,-1-1,0 1,0-1,0 1,0-1,0 1,0-1,0 1,0-1,0 1,0-1,0 1,0 0,0-1,0 1,-1-1,1 1,0-1,0 1,0-1,-1 1,1 0,0-1,-1 1,1-1,0 1,-1 0,1-1,0 1,-1 0,1 0,-1-1,1 1,0 0,-1 0,1 0,-1-1,1 1,-1 0,1 0,-1 0,1 0,-1 0,1 0,14-10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0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0 368,'43'9,"24"4,11-1,-5-2,-8-3,-7-3,-8-1,-7-2,-3-1,-2-6,-3-1,-2 1,-3 0,-1 2,-1 2,-5 1</inkml:trace>
  <inkml:trace contextRef="#ctx0" brushRef="#br0" timeOffset="204.305">85 706,'43'0,"43"-5,17-1,-5-5,-9 0,-15 1,-16 3,-12 2,-9 3,-12 0</inkml:trace>
  <inkml:trace contextRef="#ctx0" brushRef="#br0" timeOffset="602.026">1045 57,'0'452,"1"-418,1 1,2 0,1-1,2 0,1 0,2-1,1 0,2-1,1 0,16 27,-29-58,-1 0,0 1,0 0,1-1,-1 1,0-1,1 1,0-1,-1 1,1-1,0 1,-1-1,1 0,0 1,0-1,0 0,0 0,0 0,1 0,-1 0,0 0,0 0,1 0,-1 0,1-1,-1 1,1 0,-1-1,1 1,-1-1,1 0,-1 1,1-1,-1 0,1 0,0 0,-1 0,1 0,-1 0,1-1,-1 1,1-1,-1 1,1-1,-1 1,1-1,-1 0,1 1,-1-1,0 0,0 0,1 0,-1 0,0-1,50-159,60-292,-47 255,-54 183,-1 9</inkml:trace>
  <inkml:trace contextRef="#ctx0" brushRef="#br0" timeOffset="952.035">1665 706,'-5'11,"1"1,-1-1,2 1,0 0,0 0,1 1,1-1,0 0,0 1,1-1,1 1,1 1,-2-9,0 0,1-1,0 1,0-1,0 0,1 1,0-1,0 0,0 0,0 0,0 0,1 0,0 0,-1-1,1 1,1-1,-1 0,0 0,1 0,0 0,0-1,0 0,0 1,0-1,0-1,0 1,1 0,-1-1,0 0,1 0,-1-1,1 1,4-1,-3 0,1-1,0 0,-1 0,1 0,-1-1,1 0,-1 0,0-1,0 0,0 0,0 0,0-1,-1 0,1 0,-1 0,0-1,0 0,-1 0,1 0,-1 0,0-1,-1 1,1-1,-1 0,0 0,-1 0,0-1,0 1,0-1,0 1,-1-1,0 0,-1 1,1-1,-1 0,-1 0,1 1,-1-1,0 0,-1 1,0-1,0 1,0 0,-1-1,1 1,-1 0,-1 0,1 1,-1-1,-3-2,-41-21,24 22</inkml:trace>
  <inkml:trace contextRef="#ctx0" brushRef="#br0" timeOffset="1214.09">2314 622,'-19'24,"-17"22,-1 8,1 0,6-5,8-5,3-6,5-5,5-2,4-7</inkml:trace>
  <inkml:trace contextRef="#ctx0" brushRef="#br0" timeOffset="1418.2">2003 649,'39'39,"22"21,5 2,-8-6,-10-12,-12-8,-13-11</inkml:trace>
  <inkml:trace contextRef="#ctx0" brushRef="#br0" timeOffset="2430.874">3048 1,'-217'502,"111"-260,102-232,1 0,0-1,0 1,1 0,0 0,0 0,1 1,1-1,0 0,0 0,1 1,1-1,-1 0,3 4,0-10,0 0,0 0,0-1,1 0,0 0,0 0,0 0,0-1,0 0,0 0,0 0,1-1,-1 1,1-1,-1-1,1 1,0-1,-1 0,1 0,-1-1,1 1,-1-1,1-1,-1 1,1-1,-1 0,221-50,-111 20,-95 26,-3-1</inkml:trace>
  <inkml:trace contextRef="#ctx0" brushRef="#br0" timeOffset="2687.304">2483 395,'44'0,"42"0,17 0,0 0,-8 0,-5 0,-14 0,-10 0,-6 0,-5 0,-10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3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1004 1,'-32'18,"0"1,2 3,0 0,1 1,2 2,0 1,2 2,1 0,1 1,2 1,0 1,2 1,-13 34,-80 136,-89 120,-76 31,243-319,26-36,10-7</inkml:trace>
  <inkml:trace contextRef="#ctx0" brushRef="#br0" timeOffset="422.302">129 170,'7'10,"-1"-1,1 0,1-1,-1 0,1 0,1 0,0-1,0 0,0-1,2 1,34 27,10 19,-2 3,-3 2,11 20,-18-24,25 35,-5 2,38 73,-87-137,51 76,-63-100,0 0,1-1,-1 1,1-1,0 1,0-1,-1 0,2 0,-1 0,0 0,0-1,0 1,1-1,-1 0,1 0,-1 0,1 0,0-1,-1 0,1 1,-1-1,1-1,0 1,-1 0,1-1,-1 0,1 0,-1 0,2 0,24-26,-20 11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4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0 339,'28'-6,"30"8,28 3,1-5,-1-3,14-6,137-9,-177 7,-54 5</inkml:trace>
  <inkml:trace contextRef="#ctx0" brushRef="#br0" timeOffset="281.123">0 649,'38'-9,"32"-9,9 0,-4 2,-10 4,-12 4,-9 4,-8 2,-5 1,-3 2,-2 0,0-1,1 1,-1 0,1-1,1 0,-5 0</inkml:trace>
  <inkml:trace contextRef="#ctx0" brushRef="#br0" timeOffset="880.974">480 1,'27'26,"102"44,12 23,-100-68,-1 1,0 2,-2 2,-2 2,26 28,-60-59,0 1,0 0,0-1,-1 1,1 0,-1 0,1 0,-1 0,0 0,0 0,0 0,0 1,0-1,0 0,-1 1,1-1,-1 0,1 1,-1-1,0 1,0-1,0 0,0 1,-1-1,1 1,0-1,-1 0,0 1,0-1,0 0,0 0,0 1,0-1,0 0,-1 0,1 0,-1 0,1-1,-1 1,0 0,0-1,0 1,0-1,0 0,0 1,0-1,0 0,0 0,-1 0,1-1,-153 78,21 21,-140 102,206-141,67-37,9-16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0,'425'0,"-357"16,-56-4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29,'43'0,"34"-4,8-3,-6 1,-10 1,-14 2,-10 1,-8 1,-11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7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49,'0'-2,"1"-1,0 0,-1 0,1 1,0-1,1 1,-1-1,0 1,1-1,-1 1,1 0,0 0,0 0,0 0,0 0,0 0,0 0,0 1,1-1,-1 1,1 0,0-1,-3 47,-16 13,-2 0,-2-1,-26 48,-13 35,49-113,-3 2,2-1,1 2,1 0,1 0,2 0,1 1,2 0,0 25,3-53,1-1,-1 1,1 0,-1-1,1 1,0-1,0 1,0-1,1 1,-1-1,0 0,1 0,0 0,-1 1,1-1,0-1,0 1,0 0,0 0,1-1,-1 1,0-1,1 0,-1 0,0 0,1 0,0 0,-1 0,1-1,1 1,89 1,-72-3,146-8,-154 3,-7 0</inkml:trace>
  <inkml:trace contextRef="#ctx0" brushRef="#br0" timeOffset="260.394">0 331,'43'9,"44"0,11-4,-6-1,-10-2,-12-1,-15 0,-11-2,-9 1,-5 0,-3-1,-7 1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3.3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1,'146'15,"1"-6,0-6,92-12,-34-6,117 11,-142 30,-156-24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4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0,'13'17,"-1"1,0 0,-2 0,0 1,-1 1,-1 0,0 0,-2 0,-1 1,0 0,-1 0,-2 1,5 26,-3 1,-2 0,-2 0,-2 6,0 33,3-89,-1 1,1-1,-1 1,1 0,-1-1,1 1,0 0,-1 0,1 0,-1-1,1 1,0 0,-1 0,1 0,0 0,-1 0,1 0,0 0,-1 0,1 1,-1-1,1 0,0 0,-1 0,1 1,-1-1,1 0,0 1,-1-1,1 0,-1 1,1-1,-1 1,1-1,-1 1,0-1,1 1,-1-1,0 1,1-1,-1 1,0 0,0-1,1 1,-1-1,0 1,0 0,0-1,0 1,0 0,0-1,0 1,0 0,0-1,0 1,0 0,0-1,0 1,-1-1,1 1,0 0,0-1,-1 1,113-190,19-159,-122 306,-12 37,-1 7</inkml:trace>
  <inkml:trace contextRef="#ctx0" brushRef="#br0" timeOffset="381.424">594 424,'-4'7,"0"0,1 1,-1 0,2 0,-1 0,1 0,0 0,1 1,0-1,0 0,1 1,0-1,0 3,0-8,0 1,1-1,-1 0,1 0,-1 1,1-1,0 0,0 0,0 0,1 0,-1 0,1 0,-1 0,1-1,0 1,0 0,0-1,1 0,-1 1,1-1,-1 0,1 0,0 0,-1-1,1 1,0-1,0 1,0-1,1 0,-1 0,0 0,0-1,0 1,3-1,0 0,-1-1,1 0,0-1,-1 1,1-1,-1 0,0 0,0-1,1 0,-2 0,1 0,0 0,-1-1,1 1,-1-1,0-1,0 1,-1 0,1-1,-1 0,0 0,0 0,-1 0,1 0,-1 0,0-1,-1 1,1-1,-1 1,0-1,0 0,-1 0,0 1,0-1,0 0,-1 0,0 1,0-1,0 1,-1-1,0 1,0-1,0 1,0 0,-1 0,0 0,-3-4,0 4,0 0,0 1,-1 0,1 0,-1 1,0 0,1 0,-2 0,1 1,0 0,0 0,-1 1,1 0,-5 0,-14-1</inkml:trace>
  <inkml:trace contextRef="#ctx0" brushRef="#br0" timeOffset="680.455">1215 254,'-19'29,"-12"24,1 7,-1-6,6-8,6-6,8-6,4-8</inkml:trace>
  <inkml:trace contextRef="#ctx0" brushRef="#br0" timeOffset="934.824">961 254,'14'19,"15"16,2 7,1-4,-6-3,-1-3,-1-3,0 0,1-6,1-2,-3-5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2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9 170,'0'0,"-1"0,1-1,-1 1,1-1,-1 1,1-1,-1 1,1-1,-1 1,1-1,-1 1,1-1,0 1,-1-1,1 0,0 1,0-1,-1 0,1 1,0-1,0 0,0 1,0-1,0 0,0 1,0-1,0 0,0 0,0 1,0-1,1 0,-1 1,0-1,0 1,1-1,-1 0,0 1,1-1,-1 1,1-1,-1 0,0 1,1 0,-1-1,1 1,0-1,-1 1,1-1,-1 1,1 0,0 0,-1-1,1 1,0 0,-1 0,1 0,0-1,-1 1,1 0,0 0,-1 0,1 0,0 0,-1 1,1-1,0 0,-1 0,1 0,0 1,18 7,-1 2,0 0,-1 1,0 1,-1 0,15 15,17 12,112 89,-2 55,-157-182,0 1,-1-1,1 0,0 1,0-1,0 0,0 0,0 0,0 0,0 0,0 0,0 0,0 0,0 0,1 0,-1-1,0 1,1-1,-1 1,0-1,1 1,-1-1,1 0,-1 1,1-1,-1 0,0 0,1 0,-1 0,1-1,0 1,5-7</inkml:trace>
  <inkml:trace contextRef="#ctx0" brushRef="#br0" timeOffset="389.037">743 1,'-56'39,"2"4,1 1,-45 51,-17 40,80-89,-3-3,-1-1,-27 22,-59 48,116-95,5-3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2:14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511 486,'-1'-1,"-1"1,1 0,-1 0,1 0,0 0,-1 0,1 0,0 1,-1-1,1 0,0 1,0-1,-1 1,1-1,0 1,0-1,0 1,0 0,0 0,-1 0,1-1,1 1,-1 0,0 0,0 1,0-1,0 0,1 0,-1 0,1 0,-1 1,1-1,-1 0,1 0,0 1,-1-1,1 0,0 1,0-1,0 1,-27 160,21-97,-32 215,-73 259,19-125,18-146,-45 36,119-303,-1 1,0-1,0 0,0 1,1-1,-1 0,1 1,-1-1,1 1,0-1,-1 1,1-1,0 1,0-1,0 1,0-1,0 1,0-1,1 1,-1-1,1 1,-1-1,1 1,-1-1,1 0,0 1,-1-1,1 0,0 1,0-1,0 0,0 0,0 0,0 0,0 0,1 0,-1 0,0 0,0 0,1-1,-1 1,1-1,-1 1,1-1,-1 1,1-1,0 0,159 0,234-54,39-7,-223 39,-31 2,114 4,393 17,-456 27,106-29,-71-25,-62 13,78-4,0-11,243 29,-299-30,56 0,-85 29,-195 1,0-1,-1 0,1-1,0 1,0 0,0-1,0 1,0-1,0 1,0-1,-1 0,1 0,0 0,-1 0,1 0,-1 0,1 0,-1-1,1 1,-1-1,0 1,1-1,-1 1,0-1,0 0,0 1,-1-1,1 0,0 0,-1 0,1 1,-1-1,1 0,-1 0,0 0,0 0,0 0,0 0,0 0,0 0,-1 0,1 0,-1 1,1-1,-1 0,0-1,-13-244,11 95,-22-53,-6-123,20 230,5 57,2 1,1-1,3 1,1-1,5-29,29-174,-27 184,-3 1,-3-1,-5-50,1 5,2-148,-1 250,1 0,-1 0,1 0,-1 0,0 1,0-1,0 0,-1 1,1-1,0 1,-1-1,0 1,0 0,1 0,-1 0,0 0,-1 0,1 0,0 0,-1 1,1-1,-1 1,1 0,-1-1,1 1,-1 0,0 1,0-1,0 0,1 1,-2-1,-100 1,73 2,-175 27,-165-15,-104 21,393-28,-199 15,-20-12,-104 19,13-2,323-28,31-1,0 2,1 1,-1 3,-25 5,15-2,1-1,-1-3,0-1,-33-4,-99 4,-18 25,1-16,-29 8,85 5,-28 5,26 0,16 11,115-28,15-8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2:43.3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225 15,'0'-14,"0"22,0 25,0 23,-3 0,-2 1,-2-2,-5 11,-37 184,11 50,11-94,1-63,-23 82,48-223,0-1,0 1,0-1,1 1,-1 0,0-1,0 1,1 0,-1 0,1-1,0 1,0 0,-1 0,1 0,0 0,0-1,1 1,-1 0,0 0,1 0,-1-1,1 1,-1 0,1 0,0-1,0 1,0-1,-1 1,2-1,-1 1,0-1,0 1,0-1,1 0,-1 0,1 0,-1 0,1 0,-1 0,1 0,0 0,-1 0,1-1,0 1,0-1,-1 1,2-1,300-14,-21-14,-30 28,-250-1,0 0,1 0,-1 0,0 0,0-1,0 1,0 0,0-1,-1 0,1 0,0 1,-1-1,1 0,-1 0,0 0,1 0,-1-1,0 1,0 0,-1 0,1-1,0 1,-1-1,1 1,-1 0,0-1,0 1,0-1,0 1,0-1,-1 1,1 0,-1-1,1 1,-1 0,0-1,0 1,0 0,0 0,0 0,-1 0,1 0,-1 0,0-1,-3-14,0-1,1 1,0-1,2 0,0 0,1 0,0 0,2 0,0 0,1 0,1 0,2-6,31-183,-28 145,-3 0,-3-1,-5-41,1-1,1-148,-25 110,25 126,2 14,0 0,0 0,-1 1,0-1,1 0,-1 0,0 0,0 0,0 0,-1 0,1 0,-1 0,0 0,0 0,0 0,0 1,0-1,0 0,-1 1,1-1,-1 1,0-1,0 1,0 0,0 0,0 0,0 0,-1 0,1 0,-1 1,1-1,-1 1,0 0,1-1,-1 1,0 1,0-1,0 0,-2 0,-261 49,-111-42,378-7,10 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2:45.8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36 7,'-11'197,"1"-141,3 0,2 0,2 0,4 23,5 415,23-271,-3-81,-27-139,1 0,0 0,0 1,0-1,1 0,-1 0,1 0,-1 0,1 0,0 0,0 0,1 0,-1-1,0 1,1 0,0-1,0 1,-1-1,1 1,1-1,-1 0,0 0,1 0,-1 0,1 0,-1-1,1 1,0-1,0 0,-1 0,1 0,0 0,0 0,0 0,0-1,0 1,1-1,-1 0,0 0,0 0,0-1,2 0,231-63,192-30,-212 57,-213 36,0 1,0-1,-1 0,1 1,0-1,-1 0,1 0,-1-1,0 1,1-1,-1 1,0-1,0 0,0 0,0 1,0-2,0 1,0 0,-1 0,1 0,-1-1,1 1,-1-1,0 1,0-1,0 0,-1 1,1-1,-1 0,1 1,-1-3,-11-90,6 71,-5-45,4-1,3-1,6-64,-3-71,-26-22,-4 27,31 197,-1 1,1 0,-1 0,0 0,0 0,-1 0,1-1,-1 1,0 0,1 0,-1 0,0 0,-1 0,1 1,0-1,-1 0,0 0,0 1,0-1,0 1,0 0,0 0,0-1,-1 1,1 0,-1 1,0-1,1 0,-1 1,0 0,0 0,0 0,0 0,-2-1,-25-1,1 2,-1 1,1 1,-1 1,1 2,-20 5,-74 6,-324 18,402-33,34-1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6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1 453,'289'-24,"0"14,50 13,-65-1,-213-13,-73 1,-3 6</inkml:trace>
  <inkml:trace contextRef="#ctx0" brushRef="#br0" timeOffset="335.635">198 678,'286'11,"-211"-3,1-3,-1-4,69-7,165-14,-39-8,-257 28</inkml:trace>
  <inkml:trace contextRef="#ctx0" brushRef="#br0" timeOffset="815.245">932 1,'25'3,"0"0,0 3,-1 0,0 1,0 1,0 1,-1 2,-1 0,9 6,419 260,-275-146,-173-129,0 0,0 1,0-1,0 0,-1 0,1 1,-1-1,0 1,1 0,-1-1,-1 1,1 0,0 0,-1-1,1 1,-1 0,0 0,0 0,0 0,0 0,0-1,-1 1,1 0,-1 0,0 0,0-1,0 1,0 0,0-1,-1 1,1-1,-1 0,1 1,-1-1,0 0,0 0,0 0,0 0,-1 0,1-1,0 1,-1-1,1 1,-1-1,0 0,1 0,-2 0,-177 106,-33 0,131-71,-256 93,335-127,2-2,0 0,-1 1,1 0,0-1,0 1,0 0,0 0,0 0,-1 0,2 1,-1-1,0 1,0-1,0 1,1-1,-1 1,1 0,-1 0,1 0,0 0,0 0,-1 2,2 7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44,'-57'716,"63"-587,-6-128,1 0,0-1,0 1,0 0,0-1,-1 1,1-1,0 1,0-1,0 1,0-1,0 0,0 1,0-1,0 0,0 0,1 0,-1 0,0 0,0 0,0 0,0 0,0 0,0 0,0-1,0 1,0 0,0-1,0 1,0-1,0 1,0-1,0 1,-1-1,1 0,0 1,0-1,0 0,-1 0,1 0,-1 1,1-1,0 0,-1 0,1 0,-1 0,0 0,1 0,-1 0,0 0,0 0,0 0,1 0,-1-1,0 1,0 0,-1 0,1 0,128-349,94-97,-178 388,-43 58,0-1,0 1,1 0,-1 0,1 0,-1 1,0-1,1 0,0 0,-1 1,1-1,-1 1,1 0,0-1,-1 1,1 0,0 0,-1 0,1 0,0 0,-1 0,1 0,0 1,-1-1,1 1,0-1,-1 1,1 0,-1-1,1 1,-1 0,0 0,1 0,-1 0,0 0,1 1,-1-1,0 0,0 0,0 1,0 0,8 11,-2 1,1 0,-2 0,0 1,0-1,-1 1,-1 1,-1-1,0 0,-1 4,27 230,-30-183,-3-1,-2 1,-4-1,-2-1,-16 43,-66 144,75-213,-2-1,-2-1,-1-1,-1-1,-2-1,-2-1,0-2,-13 9,-28 7,68-45,1 0,-1 0,0 0,0-1,0 1,1 0,-1-1,0 0,0 1,0-1,0 0,0 0,0 0,0 0,0 0,0-1,0 1,0 0,0-1,0 0,1 1,-1-1,0 0,0 0,1 0,-1 0,0 0,1 0,-1-1,1 1,0 0,-1-1,1 1,0-1,0 0,0 1,0-1,0 0,0-1,-2-11,1 0,1 0,0 0,1 0,0-1,2 1,-1 0,2 0,0 0,0 0,2 0,-1 1,2 0,3-7,-6 13,16-51,3 0,3 2,2 1,3 1,1 2,33-41,-30 50,-24 28,1 1,0 0,1 1,1 0,0 1,0 0,15-9,-6 10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0,0 0,-1 0,1 0,0 0,-5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89,'44'-9,"28"-9,6-1,-4 3,-11 4,-10 4,-11 4,-6 2,-6 1,-7 2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6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0,'25'10,"-1"1,0 1,0 1,-1 1,-1 1,0 1,-2 1,1 1,-2 1,-1 1,0 0,-1 2,6 8,-1 1,-2 1,-1 1,-1 0,-3 1,0 1,-2 1,-2 0,-1 1,-2 0,-1 0,-2 7,3 43,-4 0,-4 0,-4 0,-12 63,0-40,-5-1,-5-2,-21 51,35-121,-1-1,-2 0,-2-1,-1 0,-1-2,-2 0,-2-1,0-1,-20 18,-25 14,48-49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2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875 1496,'71'-17,"1"3,1 3,64-1,-134 11,0 0,0 0,1 1,-1-1,0 1,0 0,0 0,1 0,-1 0,0 0,0 1,0-1,0 1,1 0,-1 0,0 0,0 0,-1 1,1-1,0 1,0 0,-1 0,1 0,-1 0,1 0,-1 0,0 1,0-1,0 1,0-1,-1 1,1 0,-1 0,1 0,-1 0,0 0,0 0,0 3,-7 10,-1 0,0-1,-2 0,1 0,-2 0,0-1,-1-1,0 0,-1 0,0-1,-1-1,0 0,-1 0,-14 7,3 2,-11 6,26-20,1-1,0 2,0-1,1 1,0 1,1-1,-1 1,1 1,1 0,-1-1,-1 7,7-14,0 1,0 0,1 0,-1 0,1 0,0 0,-1 0,1 0,0 0,0 0,0 0,0 0,1 0,-1 0,0 0,1 0,-1 0,1 0,0-1,0 1,0 0,0 0,0-1,0 1,0 0,1-1,-1 1,0-1,1 0,-1 1,1-1,0 0,-1 0,1 0,0 0,0 0,-1 0,1-1,0 1,0 0,0-1,0 0,1 1,88 9,139-42,-185 20,-27 5</inkml:trace>
  <inkml:trace contextRef="#ctx0" brushRef="#br0" timeOffset="-1509.254">0 706,'29'0,"19"5,6 1,-1 0,-5-1,-6-2,-5 0,-9-2</inkml:trace>
  <inkml:trace contextRef="#ctx0" brushRef="#br0" timeOffset="-828.146">1129 480,'-18'-2,"-1"0,1 1,-1 1,0 0,1 2,0 0,-1 1,1 1,0 1,0 0,1 1,0 1,0 1,0 0,-3 4,16-9,0-1,0 1,1 0,-1 1,1-1,0 0,0 1,0 0,1 0,-1 0,1 0,0 0,0 0,0 0,1 1,-1-1,1 1,0-1,1 1,-1 0,1-1,0 1,0 0,0-1,0 1,1 0,0-1,0 1,0-1,1 1,-1-1,1 0,0 0,1 1,-1-1,0-1,1 1,0 0,0-1,0 1,1-1,-1 0,1 0,-1-1,0 0,1 0,-1 0,0 0,1-1,0 0,-1 0,1 0,0 0,-1 0,1-1,0 1,0-1,-1 0,1 0,0-1,0 1,0-1,-1 0,1 0,-1 0,1 0,0-1,-1 1,0-1,3-2,82-63,-82 61,215-185,-206 178,0 0,0 2,1-1,1 2,0 0,0 1,1 1,0 0,0 2,-15 5,-1 0,0 0,1 1,-1-1,1 1,-1-1,0 1,1 0,-1 0,1 0,-1 1,1-1,-1 0,0 1,1 0,-1-1,0 1,1 0,-1 0,0 0,0 1,0-1,0 0,0 1,0 0,0-1,-1 1,1 0,-1 0,1 0,-1 0,1 0,-1 0,0 0,0 0,0 1,0-1,-1 0,1 1,-1-1,1 0,-1 1,0 19,-1-1,-1 1,-1 0,-1-1,-1 0,-1 0,-1 0,-5 10,-11 42,-66 304,86-367,-1-1,0 1,-1-1,0 0,-1-1,1 1,-2-1,1 0,-1 0,0-1,-1 0,1 0,-8 4,12-9,-1 1,1-1,-1 0,0 0,0 0,0-1,0 1,0-1,0 0,0 0,-1-1,1 1,0-1,0 0,-1 0,1 0,0 0,0-1,-1 0,1 0,0 0,0 0,0-1,0 0,0 1,1-1,-1-1,0 1,1 0,0-1,-1 0,1 0,-2-2,1 1,1-1,0 1,0 0,0-1,0 0,0 0,1 0,0 0,0 0,1 0,-1-1,1 1,0-1,0 1,1 0,0-1,0 1,0-1,1 1,-1-1,1 1,1-1,-1 1,1 0,0 0,0 0,0 0,1 0,0 0,0 0,0 1,0-1,9-12,1 1,0 0,1 1,1 0,0 1,1 1,0 1,3-1,4-1,2 0,-1 2,2 1,-1 2,1 0,1 1,-1 2,1 0,1 2,-1 1,0 2,1 0,7 2,148 2,-153-3</inkml:trace>
  <inkml:trace contextRef="#ctx0" brushRef="#br0" timeOffset="-516.811">706 1214,'57'0,"30"-5,8-1,-1-1,-8 2,-9 2,-7 1,-7 0,-4 2,-7-5,-3-1,-6 0,-4 2,-4 1,-4 1,-2 1,-2 0,-4 1</inkml:trace>
  <inkml:trace contextRef="#ctx0" brushRef="#br0" timeOffset="8007.276">3020 367,'-22'17,"-95"138,-140 128,230-252,2 2,0 1,3 0,1 2,-8 20,-3-5,15-33</inkml:trace>
  <inkml:trace contextRef="#ctx0" brushRef="#br0" timeOffset="8439.036">2456 396,'3'14,"0"-1,1 1,0-1,1 1,0-1,2-1,-1 1,1-1,1 0,0-1,1 0,0 0,1-1,0 0,0-1,6 4,-7-4,179 199,-77-70,-84-121,-17-16</inkml:trace>
  <inkml:trace contextRef="#ctx0" brushRef="#br0" timeOffset="9639.58">3274 85,'2'-3,"-1"0,1 0,0 1,0-1,1 0,-1 1,0-1,1 1,0 0,-1 0,1 0,0 0,0 0,0 0,0 1,1 0,-1-1,0 1,1 0,-1 1,110-14,-111 14,1 0,-1 0,1 1,-1-1,1 1,-1-1,1 1,-1 0,1 0,-1 0,0 0,0 1,0-1,1 0,-1 1,0-1,-1 1,1 0,0 0,0 0,-1 0,1 0,-1 0,0 0,0 0,1 1,-2-1,1 1,0-1,0 0,-1 1,1-1,-1 1,0-1,0 1,0-1,0 1,0 0,0-1,-1 1,1-1,-1 1,-48 96,37-80,9-16,1 1,-1-1,1 1,0 0,1 0,-1 0,1 0,0 1,0-1,0 0,0 0,1 1,-1-1,1 0,0 1,1-1,-1 0,1 1,0-1,0 0,0 0,0 1,1-1,0 0,0-1,0 1,0 0,1 0,-1-1,1 0,0 1,0-1,0 0,0 0,1-1,-1 1,1-1,0 1,-1-1,1 0,0-1,0 1,1-1,1 1,15 4,0-1,1 0,0-2,-1-1,1 0,0-2,0-1,14-2,15 2,-27 0</inkml:trace>
  <inkml:trace contextRef="#ctx0" brushRef="#br0" timeOffset="10753.413">2089 1214,'537'-30,"-264"14,-56-7,-2-11,-44 23,-147 11</inkml:trace>
  <inkml:trace contextRef="#ctx0" brushRef="#br0" timeOffset="11721.363">2512 1496,'33'103,"29"145,-40-144,30 98,-20-126,-30-77,0 0,0 0,-1 0,1-1,-1 1,1 0,-1-1,0 0,1 1,-1-1,0 0,0 0,0 1,0-1,-1 0,1 0,0 0,-1 0,1 0,-1 0,0 0,0 0,0 0,0 0,0 0,0 0,-1-2,10-83,3 1,4 0,4 1,4 0,3 2,4 1,8-9,-28 71,-4 9</inkml:trace>
  <inkml:trace contextRef="#ctx0" brushRef="#br0" timeOffset="12141.642">3104 2032,'-6'18,"1"-4,-1 0,2 0,0 0,0 1,2-1,-1 1,2 0,0 0,1-1,0 1,3 11,-3-23,1 0,0 0,0 0,0 0,1 0,-1 0,1 0,-1-1,1 1,0 0,0-1,0 0,0 1,1-1,-1 0,1 0,-1 0,1-1,0 1,-1 0,1-1,0 0,0 0,0 0,0 0,0 0,0 0,1-1,-1 0,0 0,0 1,0-2,1 1,-1 0,0-1,0 1,0-1,6-1,0 0,-1-1,1 0,-1-1,0 1,0-2,0 1,-1-1,1 0,-1 0,0-1,4-5,-7 8,1-1,-1 0,0 0,-1 0,1 0,-1-1,1 1,-1-1,-1 0,1 0,-1 0,0 0,0 0,0-1,-1 1,0-1,0 1,0-1,-1 1,1-1,-1 1,-1-1,1 0,-1 1,0-1,0 1,-1 0,1-1,-1 1,-1 0,1 0,-1 0,1 0,-1 0,-1 1,1-1,-1 1,0 0,-1-1,-49-24,28 22</inkml:trace>
  <inkml:trace contextRef="#ctx0" brushRef="#br0" timeOffset="12407.431">3782 2004,'-34'44,"-10"18,1 4,9-5,9-12</inkml:trace>
  <inkml:trace contextRef="#ctx0" brushRef="#br0" timeOffset="12657.074">3528 1976,'14'28,"15"20,2 6,1-6,-5-6,-3-11,0-5,0-8,-3-1,-1-4,-4-4</inkml:trace>
  <inkml:trace contextRef="#ctx0" brushRef="#br0" timeOffset="13507.804">3331 1411,'22'-12,"1"0,0 1,1 1,0 1,0 2,1 0,0 2,1 0,2 2,-27 2,1 0,-1 0,0 1,0-1,1 1,-1-1,0 1,1 0,-1-1,1 1,-1 0,1 0,-1 0,0 0,1 0,-1 1,1-1,-1 0,0 1,1-1,-1 0,0 1,1 0,-1-1,0 1,0 0,0 0,1-1,-1 1,0 0,0 0,0 0,0 1,-1-1,1 0,0 0,0 0,-1 1,1-1,-1 0,1 1,-1-1,1 0,-1 1,0-1,0 0,1 1,-1-1,0 1,0-1,-1 1,1 0,-41 64,37-61,-1-1,1 1,0 0,0 1,0-1,1 1,-1-1,1 1,1 0,-1 0,1 0,0 1,1-1,0 1,0-1,0 1,0-1,1 1,0-1,1 1,-1-1,2 5,2-7,-1 0,1-1,0 1,0-1,1 0,-1 0,1 0,0 0,-1-1,1 0,0 0,0 0,1-1,-1 1,0-1,0-1,1 1,-1-1,0 0,1 0,-1 0,0-1,1 0,-1 0,0 0,0 0,0-1,0 0,0 0,0-1,1 0,47-27,-34 15</inkml:trace>
  <inkml:trace contextRef="#ctx0" brushRef="#br0" timeOffset="14840.892">2399 0,'-20'25,"1"2,0 0,2 0,1 2,2 0,1 1,1 0,1 1,0 7,3-16,-29 96,5 0,6 3,4 0,0 63,11-58,6 0,6 0,6 8,-2-78,2-1,3 1,2-2,2 0,3 0,3-1,1-2,3 0,12 17,129 148,-165-215,2 2,-1-1,1 1,0 0,0 0,0-1,0 1,0-1,0 0,1 1,-1-1,1 0,0 0,-1-1,1 1,0-1,0 1,0-1,0 0,0 0,1 0,-1 0,0-1,0 1,4-1,12-2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9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83,'59'212,"69"163,-87-256,-27-71,3-1,1-1,3 0,13 20,-10-34,-22-60,-7 9,1 0,1 0,1-1,0 1,2-1,0 1,1-1,1 1,1 0,1-1,0 1,5-8,143-329,-110 241,-5-2,7-58,-36 152,-7 24</inkml:trace>
  <inkml:trace contextRef="#ctx0" brushRef="#br0" timeOffset="435.904">818 760,'-12'24,"0"-1,2 1,0 1,2 0,1 0,1 0,1 1,1 0,1 0,1 6,2-28,0 0,1 0,-1 0,1 0,-1 1,1-2,0 1,1 0,-1 0,1 0,0 0,-1-1,2 1,-1-1,0 0,1 1,-1-1,1 0,0 0,0-1,0 1,1-1,-1 1,1-1,-1 0,1 0,0-1,-1 1,1-1,0 0,0 0,0 0,0 0,0-1,0 1,0-1,0 0,1-1,-1 1,0-1,0 1,0-1,0 0,0-1,0 0,8-1,0-2,0 1,-1-2,0 1,0-2,-1 1,1-1,-1-1,-1 0,0 0,0-1,0-1,-1 1,-1-1,1 0,-1-3,-5 8,-1 0,1 0,-1-1,-1 1,1 0,-1-1,0 1,0 0,-1-1,1 1,-1 0,0-1,-1 1,1 0,-1 0,0 0,-1 0,1 0,-1 1,0-1,0 1,0-1,0 1,-1 0,0 0,0 1,0-1,0 1,-1 0,1 0,-1 0,0 1,0-1,0 1,-2 0,-44-4,27 5</inkml:trace>
  <inkml:trace contextRef="#ctx0" brushRef="#br0" timeOffset="1115.274">1298 817,'0'17,"-1"4,1 0,1 0,1-1,1 1,1 0,5 15,-9-34,1 0,0 0,-1 0,1 0,0 0,0 0,0 0,1-1,-1 1,0 0,1 0,-1-1,1 1,-1-1,1 0,0 1,0-1,0 0,-1 0,1 0,0 0,0-1,0 1,1 0,-1-1,0 1,0-1,0 0,0 0,0 0,1 0,-1 0,0 0,0-1,0 1,0-1,0 1,0-1,0 0,0 0,0 0,0 0,0 0,0 0,-1 0,1-1,0 1,-1-1,1 1,-1-1,1 0,11-11,0-2,-1 1,-1-2,0 0,-1 0,-1-1,4-8,-2 3,-11 21,0 1,0-1,0 1,0-1,1 0,-1 1,0-1,0 1,0-1,0 0,1 1,-1-1,0 1,1-1,-1 1,0-1,1 1,-1-1,1 1,-1-1,1 1,-1 0,1-1,-1 1,1 0,-1-1,1 1,-1 0,1 0,0-1,-1 1,1 0,-1 0,1 0,0 0,-1 0,1 0,0 0,-1 0,1 0,-1 0,1 0,0 1,-1-1,1 0,-1 0,1 0,-1 1,1-1,-1 0,1 1,-1-1,1 1,-1-1,1 0,-1 1,1-1,-1 1,0-1,1 1,-1-1,0 1,1 0,-1-1,0 1,0-1,0 1,1 0,11 42,4 129,-7-113,-3 1,-2-1,-3 1,-5 47,2-81,-1 0,-1 0,-2-1,0 0,-2 0,0 0,-4 5,7-20,1 0,-1 0,-1-1,0 0,0 0,-1 0,0-1,-1 0,0 0,0-1,0 0,-1 0,0-1,0 0,-1-1,0 0,0 0,-3 0,10-4,1 0,0 0,0 0,-1 0,1-1,-1 1,1 0,-1-1,1 0,-1 0,1 0,-1 0,1 0,-1 0,1-1,-1 1,1-1,-1 0,1 1,0-1,-1 0,1-1,0 1,0 0,0-1,0 1,0-1,0 1,0-1,0 0,1 0,-1 0,1 0,-1 0,1 0,0 0,0-1,0 1,0 0,0-1,0 1,1-1,-1-2,1-12,0 0,1-1,1 1,1 0,0 0,2 0,0 0,0 1,2-1,0 1,1 1,0 0,1 0,1 0,0 1,5-3,-13 13,96-115,-74 94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8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0 338,'176'-30,"-122"20,0 2,0 2,0 3,8 2,38 13,-82-10,-5-3</inkml:trace>
  <inkml:trace contextRef="#ctx0" brushRef="#br0" timeOffset="333.875">282 0,'46'378,"-17"-85,-7-182,-16-93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0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733 0,'-63'103,"-197"362,205-365,47-82</inkml:trace>
  <inkml:trace contextRef="#ctx0" brushRef="#br0" timeOffset="349.112">113 141,'680'293,"-464"-183,-134-76,-65-27</inkml:trace>
  <inkml:trace contextRef="#ctx0" brushRef="#br0" timeOffset="752.156">1 875,'345'5,"-80"-20,0-12,0-11,-190 27,209-18,-255 29,-5 1</inkml:trace>
  <inkml:trace contextRef="#ctx0" brushRef="#br0" timeOffset="1417.789">366 1101,'3'0,"-1"0,1-1,-1 1,1 1,-1-1,1 0,-1 0,1 1,-1 0,1-1,-1 1,0 0,0 0,1 0,-1 0,0 1,0-1,0 1,0-1,0 1,0 0,-1-1,1 1,-1 0,1 0,-1 0,1 1,-1-1,0 0,0 0,0 1,0 1,49 151,23 73,-39-71,-33-156,0-1,0 0,0 0,-1 0,1 0,0 0,0 0,0-1,0 1,0 0,-1 0,1 0,0-1,0 1,0 0,-1-1,1 1,0-1,0 1,-1-1,1 0,0 1,-1-1,1 1,-1-1,1 0,-1 0,1 1,-1-1,1 0,-1 0,0 1,1-1,-1 0,0 0,0 0,0 0,0 0,0 1,0-1,0 0,0 0,0 0,0 0,0 0,0 0,-1 0,106-433,-63 280,-34 131,0 6</inkml:trace>
  <inkml:trace contextRef="#ctx0" brushRef="#br0" timeOffset="1804.809">1073 1552,'-9'13,"0"1,1 0,1 0,1 0,0 1,0-1,2 2,0-1,0 0,2 1,0 0,0-1,2 1,0 0,1 0,-1-13,1-1,0 1,0-1,0 0,0 1,0-1,0 0,1 1,-1-1,1 0,-1 0,1 0,0 0,0-1,0 1,0 0,0-1,0 1,0-1,1 0,-1 0,0 0,1 0,-1 0,1 0,-1-1,1 1,0-1,-1 0,1 0,-1 0,1 0,0 0,-1 0,1-1,-1 1,1-1,2 0,94-43,-90 38,1-1,-1-1,0 0,-1 0,0 0,0-1,-1 0,0-1,0 0,-1 0,-1 0,0-1,2-5,-5 12,0-1,-1 0,1 1,-1-1,0 0,-1 0,1 0,-1 0,0 0,0 0,-1 0,1 0,-1 0,0 0,0 1,-1-1,1 0,-1 1,0-1,-1 1,1-1,-1 1,0 0,0 0,0 0,0 1,-1-1,1 1,-1-1,0 1,0 1,-3-3,-18-7,2 3</inkml:trace>
  <inkml:trace contextRef="#ctx0" brushRef="#br0" timeOffset="2072.838">1637 1439,'-24'34,"-13"25,0 8,7-4,7-6,9-14</inkml:trace>
  <inkml:trace contextRef="#ctx0" brushRef="#br0" timeOffset="2321.985">1411 1496,'14'5,"15"15,7 6,-3 2,-1 1,-3 1,0 0,-1-5,-5-3,-2-4,-4 0,-1-4,-2 1,1-3,2-2,4-4,-3-3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9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621 193,'-4'3,"1"0,-1 1,0-1,1 1,0 0,0 0,0 0,1 0,-1 1,1-1,0 1,0-1,0 1,1 0,0 0,-2 2,-10 38,2 1,2 0,2 0,-1 29,3-26,-27 427,21-324,11-168,0-3</inkml:trace>
  <inkml:trace contextRef="#ctx0" brushRef="#br0" timeOffset="246.809">0 164,'44'-5,"32"-1,19 0,7-4,-4 0,-4 2,-9 2,-4 2,-6 2,-12 1,-6 0,-4 2,-5-1,-7 1,-5-1,-4 0,-3 5,-6 2</inkml:trace>
  <inkml:trace contextRef="#ctx0" brushRef="#br0" timeOffset="528.839">1158 672,'-22'37,"1"2,2 0,2 2,2 0,0 5,13-42,-1 0,1 0,0 1,0-1,1 1,-1-1,1 1,0-1,0 1,1 0,-1 0,1 0,0-1,0 1,1 0,-1 0,1-1,0 1,1 0,-1-1,1 1,0-1,0 0,0 1,0-1,1 0,0 0,0 0,0-1,0 1,1-1,-1 0,1 0,0 0,0 0,0-1,0 1,0-1,9-2,0 0,1 0,-1-2,0 0,0 0,-1-1,1-1,0 0,-1-1,0 0,0-1,-1 0,1-1,-1 0,-1 0,1-2,-1 1,-1-1,0-1,0 0,7-10,-10 14,0-1,0 0,-1 0,0-1,0 1,-1-1,0 0,0 0,-1-1,0 1,0-1,-1 0,0 1,0-1,-1 0,-1 0,0 0,0 0,0 0,-1 0,0 0,-1 0,0 1,-1-1,1 0,-2 1,1 0,-1 0,0 0,-1 0,-2-3,-1 2,0 1,0 0,-1 1,0 0,0 0,-1 1,1 0,-1 1,-1 0,1 0,-1 1,0 1,0-1,0 2,0 0,0 0,-1 1,1 0,0 1,-1 0,1 1,-10 2,-7 3</inkml:trace>
  <inkml:trace contextRef="#ctx0" brushRef="#br0" timeOffset="932.56">1779 644,'-37'42,"3"2,2 1,1 2,3 1,-2 9,29-55,-4 5,1 1,0-1,0 1,0 0,1 0,1 0,-1 0,1 1,1-1,-1 1,1-1,1 1,0-1,0 1,1 0,0-1,0 3,3-8,0 0,0 1,0-1,1-1,-1 1,1-1,-1 0,1 0,0 0,0 0,0-1,0 0,0 0,0 0,0-1,1 0,-1 0,0 0,0 0,0-1,0 0,0 0,0 0,0-1,0 0,0 0,-1 0,1 0,-1-1,4-2,29-15,0-2,-2-1,-1-2,-1-1,-1-1,-1-2,-1-2,-2 0,-1-2,-2-1,-1-1,-2-1,-2-1,-1-1,-1 0,-3-2,8-28,-13 35,-2 0,-1-1,-1 0,-2 0,-2 0,-1 0,-1-1,-2 1,-6-30,8 58,0 1,-1-1,0 1,0-1,0 1,-1 0,0 0,0-1,0 1,0 0,-1 1,0-1,0 0,0 1,-1 0,1 0,-1 0,0 0,0 0,-1 1,1-1,-1 1,0 1,1-1,-1 1,0-1,0 1,-1 1,1-1,0 1,-1 0,1 0,-1 0,1 1,-1 0,1 0,-1 0,1 1,-1 0,-4 1,-9 8,1 0,0 2,1 0,0 1,1 0,0 1,1 1,1 1,0 0,1 0,1 2,1-1,-6 13,-3 0,0 2,3 0,0 1,2 1,2 0,1 1,2 0,1 1,2 0,1 0,2 1,1-1,3 33,47 67,-31-105</inkml:trace>
  <inkml:trace contextRef="#ctx0" brushRef="#br0" timeOffset="1579.571">2879 474,'-48'9,"0"1,1 2,0 3,1 1,1 2,0 3,-23 15,41-22,1 2,0 0,1 2,1 0,-13 15,30-27,1 1,0-1,0 2,0-1,1 0,0 1,0 0,1 0,0 1,0-1,1 1,0 0,1 0,0 0,0 0,1 0,0 0,1 1,0-1,0 3,1-7,0 1,0-1,1 0,-1 0,1-1,0 1,1 0,-1-1,1 1,0-1,0 0,0 1,0-2,1 1,0 0,0-1,0 1,0-1,0 0,1-1,-1 1,1-1,0 0,-1 0,1 0,0-1,0 1,1-1,-1-1,0 1,9 1,0-1,1 0,-1-1,0 0,0-1,1-1,-1-1,0 0,-1 0,8-4,3-3,0-2,-1-1,0-1,-1 0,0-2,-2-1,0 0,-1-2,0 0,-2-1,0 0,-2-2,0 0,-1-1,-1 0,-2-1,4-9,-12 100,-4-44,7 111,-5-129,0 1,0-1,1 0,0 0,0 1,0-1,1 0,0-1,0 1,0 0,0-1,1 1,-1-1,1 0,0-1,1 1,-1-1,1 1,-1-1,1-1,0 1,1 0,16 5</inkml:trace>
  <inkml:trace contextRef="#ctx0" brushRef="#br0" timeOffset="2100.132">3246 615,'-12'22,"1"1,1 0,0 1,2 0,1 0,1 1,1 0,1 0,1 0,1 1,2 3,-1-25,1 0,0 1,0-1,0 0,1 0,-1 0,1 0,0 0,0 0,1 0,-1 0,1-1,-1 1,1 0,1-1,-1 1,0-1,1 0,0 0,-1 0,1 0,0 0,1-1,-1 1,0-1,1 0,0 0,-1 0,1 0,0-1,0 0,0 1,0-1,0-1,0 1,0-1,0 1,0-1,3 0,5-5,1 0,-1-1,0 0,0-1,-1 0,0-1,0-1,-1 1,0-1,0-1,-1 0,0 0,-1-1,0 0,-1-1,0 0,2-6,16-19,107-193,-99 154,-28 121,-36 564,30-113,2-472,-1 0,-2 0,0 0,-1 0,-2 0,-1 0,0-1,-2 0,0 0,-2-1,0 0,-2-1,0 0,-2-1,0 0,-1-1,-1-1,0 0,-2-1,-1 1,15-15,0 0,0 0,0 0,0-1,0 1,-1-1,1 0,-1 0,1-1,-1 1,0-1,0 0,0 0,1-1,-1 1,0-1,0 0,0 0,0-1,0 0,0 1,0-2,1 1,-1 0,0-1,1 0,-1 0,1-1,0 1,0-1,0 0,0 0,0 0,0 0,1-1,0 1,0-1,0 0,0 0,0 0,0-2,-3-15,0-1,1 0,1 0,1 0,1-1,1 1,1 0,1-1,1 1,2-7,-4 22,5-43,1 1,3 0,1 0,3 1,2 1,2 0,2 1,2 1,2 1,2 1,2 1,1 1,3 1,24-24,-22 35,-6 9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0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0 368,'43'9,"24"4,11-1,-5-2,-8-3,-7-3,-8-1,-7-2,-3-1,-2-6,-3-1,-2 1,-3 0,-1 2,-1 2,-5 1</inkml:trace>
  <inkml:trace contextRef="#ctx0" brushRef="#br0" timeOffset="204.305">85 706,'43'0,"43"-5,17-1,-5-5,-9 0,-15 1,-16 3,-12 2,-9 3,-12 0</inkml:trace>
  <inkml:trace contextRef="#ctx0" brushRef="#br0" timeOffset="602.026">1045 57,'0'452,"1"-418,1 1,2 0,1-1,2 0,1 0,2-1,1 0,2-1,1 0,16 27,-29-58,-1 0,0 1,0 0,1-1,-1 1,0-1,1 1,0-1,-1 1,1-1,0 1,-1-1,1 0,0 1,0-1,0 0,0 0,0 0,1 0,-1 0,0 0,0 0,1 0,-1 0,1-1,-1 1,1 0,-1-1,1 1,-1-1,1 0,-1 1,1-1,-1 0,1 0,0 0,-1 0,1 0,-1 0,1-1,-1 1,1-1,-1 1,1-1,-1 1,1-1,-1 0,1 1,-1-1,0 0,0 0,1 0,-1 0,0-1,50-159,60-292,-47 255,-54 183,-1 9</inkml:trace>
  <inkml:trace contextRef="#ctx0" brushRef="#br0" timeOffset="952.035">1665 706,'-5'11,"1"1,-1-1,2 1,0 0,0 0,1 1,1-1,0 0,0 1,1-1,1 1,1 1,-2-9,0 0,1-1,0 1,0-1,0 0,1 1,0-1,0 0,0 0,0 0,0 0,1 0,0 0,-1-1,1 1,1-1,-1 0,0 0,1 0,0 0,0-1,0 0,0 1,0-1,0-1,0 1,1 0,-1-1,0 0,1 0,-1-1,1 1,4-1,-3 0,1-1,0 0,-1 0,1 0,-1-1,1 0,-1 0,0-1,0 0,0 0,0 0,0-1,-1 0,1 0,-1 0,0-1,0 0,-1 0,1 0,-1 0,0-1,-1 1,1-1,-1 0,0 0,-1 0,0-1,0 1,0-1,0 1,-1-1,0 0,-1 1,1-1,-1 0,-1 0,1 1,-1-1,0 0,-1 1,0-1,0 1,0 0,-1-1,1 1,-1 0,-1 0,1 1,-1-1,-3-2,-41-21,24 22</inkml:trace>
  <inkml:trace contextRef="#ctx0" brushRef="#br0" timeOffset="1214.09">2314 622,'-19'24,"-17"22,-1 8,1 0,6-5,8-5,3-6,5-5,5-2,4-7</inkml:trace>
  <inkml:trace contextRef="#ctx0" brushRef="#br0" timeOffset="1418.2">2003 649,'39'39,"22"21,5 2,-8-6,-10-12,-12-8,-13-11</inkml:trace>
  <inkml:trace contextRef="#ctx0" brushRef="#br0" timeOffset="2430.874">3048 1,'-217'502,"111"-260,102-232,1 0,0-1,0 1,1 0,0 0,0 0,1 1,1-1,0 0,0 0,1 1,1-1,-1 0,3 4,0-10,0 0,0 0,0-1,1 0,0 0,0 0,0 0,0-1,0 0,0 0,0 0,1-1,-1 1,1-1,-1-1,1 1,0-1,-1 0,1 0,-1-1,1 1,-1-1,1-1,-1 1,1-1,-1 0,221-50,-111 20,-95 26,-3-1</inkml:trace>
  <inkml:trace contextRef="#ctx0" brushRef="#br0" timeOffset="2687.304">2483 395,'44'0,"42"0,17 0,0 0,-8 0,-5 0,-14 0,-10 0,-6 0,-5 0,-10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3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1004 1,'-32'18,"0"1,2 3,0 0,1 1,2 2,0 1,2 2,1 0,1 1,2 1,0 1,2 1,-13 34,-80 136,-89 120,-76 31,243-319,26-36,10-7</inkml:trace>
  <inkml:trace contextRef="#ctx0" brushRef="#br0" timeOffset="422.302">129 170,'7'10,"-1"-1,1 0,1-1,-1 0,1 0,1 0,0-1,0 0,0-1,2 1,34 27,10 19,-2 3,-3 2,11 20,-18-24,25 35,-5 2,38 73,-87-137,51 76,-63-100,0 0,1-1,-1 1,1-1,0 1,0-1,-1 0,2 0,-1 0,0 0,0-1,0 1,1-1,-1 0,1 0,-1 0,1 0,0-1,-1 0,1 1,-1-1,1-1,0 1,-1 0,1-1,-1 0,1 0,-1 0,2 0,24-26,-20 11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4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0 339,'28'-6,"30"8,28 3,1-5,-1-3,14-6,137-9,-177 7,-54 5</inkml:trace>
  <inkml:trace contextRef="#ctx0" brushRef="#br0" timeOffset="281.123">0 649,'38'-9,"32"-9,9 0,-4 2,-10 4,-12 4,-9 4,-8 2,-5 1,-3 2,-2 0,0-1,1 1,-1 0,1-1,1 0,-5 0</inkml:trace>
  <inkml:trace contextRef="#ctx0" brushRef="#br0" timeOffset="880.974">480 1,'27'26,"102"44,12 23,-100-68,-1 1,0 2,-2 2,-2 2,26 28,-60-59,0 1,0 0,0-1,-1 1,1 0,-1 0,1 0,-1 0,0 0,0 0,0 0,0 1,0-1,0 0,-1 1,1-1,-1 0,1 1,-1-1,0 1,0-1,0 0,0 1,-1-1,1 1,0-1,-1 0,0 1,0-1,0 0,0 0,0 1,0-1,0 0,-1 0,1 0,-1 0,1-1,-1 1,0 0,0-1,0 1,0-1,0 0,0 1,0-1,0 0,0 0,-1 0,1-1,-153 78,21 21,-140 102,206-141,67-37,9-16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0,'425'0,"-357"16,-56-4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29,'43'0,"34"-4,8-3,-6 1,-10 1,-14 2,-10 1,-8 1,-11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7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49,'0'-2,"1"-1,0 0,-1 0,1 1,0-1,1 1,-1-1,0 1,1-1,-1 1,1 0,0 0,0 0,0 0,0 0,0 0,0 0,0 1,1-1,-1 1,1 0,0-1,-3 47,-16 13,-2 0,-2-1,-26 48,-13 35,49-113,-3 2,2-1,1 2,1 0,1 0,2 0,1 1,2 0,0 25,3-53,1-1,-1 1,1 0,-1-1,1 1,0-1,0 1,0-1,1 1,-1-1,0 0,1 0,0 0,-1 1,1-1,0-1,0 1,0 0,0 0,1-1,-1 1,0-1,1 0,-1 0,0 0,1 0,0 0,-1 0,1-1,1 1,89 1,-72-3,146-8,-154 3,-7 0</inkml:trace>
  <inkml:trace contextRef="#ctx0" brushRef="#br0" timeOffset="260.394">0 331,'43'9,"44"0,11-4,-6-1,-10-2,-12-1,-15 0,-11-2,-9 1,-5 0,-3-1,-7 1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3.3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1,'146'15,"1"-6,0-6,92-12,-34-6,117 11,-142 30,-156-24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4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0,'13'17,"-1"1,0 0,-2 0,0 1,-1 1,-1 0,0 0,-2 0,-1 1,0 0,-1 0,-2 1,5 26,-3 1,-2 0,-2 0,-2 6,0 33,3-89,-1 1,1-1,-1 1,1 0,-1-1,1 1,0 0,-1 0,1 0,-1-1,1 1,0 0,-1 0,1 0,0 0,-1 0,1 0,0 0,-1 0,1 1,-1-1,1 0,0 0,-1 0,1 1,-1-1,1 0,0 1,-1-1,1 0,-1 1,1-1,-1 1,1-1,-1 1,0-1,1 1,-1-1,0 1,1-1,-1 1,0 0,0-1,1 1,-1-1,0 1,0 0,0-1,0 1,0 0,0-1,0 1,0 0,0-1,0 1,0 0,0-1,0 1,-1-1,1 1,0 0,0-1,-1 1,113-190,19-159,-122 306,-12 37,-1 7</inkml:trace>
  <inkml:trace contextRef="#ctx0" brushRef="#br0" timeOffset="381.424">594 424,'-4'7,"0"0,1 1,-1 0,2 0,-1 0,1 0,0 0,1 1,0-1,0 0,1 1,0-1,0 3,0-8,0 1,1-1,-1 0,1 0,-1 1,1-1,0 0,0 0,0 0,1 0,-1 0,1 0,-1 0,1-1,0 1,0 0,0-1,1 0,-1 1,1-1,-1 0,1 0,0 0,-1-1,1 1,0-1,0 1,0-1,1 0,-1 0,0 0,0-1,0 1,3-1,0 0,-1-1,1 0,0-1,-1 1,1-1,-1 0,0 0,0-1,1 0,-2 0,1 0,0 0,-1-1,1 1,-1-1,0-1,0 1,-1 0,1-1,-1 0,0 0,0 0,-1 0,1 0,-1 0,0-1,-1 1,1-1,-1 1,0-1,0 0,-1 0,0 1,0-1,0 0,-1 0,0 1,0-1,0 1,-1-1,0 1,0-1,0 1,0 0,-1 0,0 0,-3-4,0 4,0 0,0 1,-1 0,1 0,-1 1,0 0,1 0,-2 0,1 1,0 0,0 0,-1 1,1 0,-5 0,-14-1</inkml:trace>
  <inkml:trace contextRef="#ctx0" brushRef="#br0" timeOffset="680.455">1215 254,'-19'29,"-12"24,1 7,-1-6,6-8,6-6,8-6,4-8</inkml:trace>
  <inkml:trace contextRef="#ctx0" brushRef="#br0" timeOffset="934.824">961 254,'14'19,"15"16,2 7,1-4,-6-3,-1-3,-1-3,0 0,1-6,1-2,-3-5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2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9 170,'0'0,"-1"0,1-1,-1 1,1-1,-1 1,1-1,-1 1,1-1,-1 1,1-1,-1 1,1-1,0 1,-1-1,1 0,0 1,0-1,-1 0,1 1,0-1,0 0,0 1,0-1,0 0,0 1,0-1,0 0,0 0,0 1,0-1,1 0,-1 1,0-1,0 1,1-1,-1 0,0 1,1-1,-1 1,1-1,-1 0,0 1,1 0,-1-1,1 1,0-1,-1 1,1-1,-1 1,1 0,0 0,-1-1,1 1,0 0,-1 0,1 0,0-1,-1 1,1 0,0 0,-1 0,1 0,0 0,-1 1,1-1,0 0,-1 0,1 0,0 1,18 7,-1 2,0 0,-1 1,0 1,-1 0,15 15,17 12,112 89,-2 55,-157-182,0 1,-1-1,1 0,0 1,0-1,0 0,0 0,0 0,0 0,0 0,0 0,0 0,0 0,0 0,1 0,-1-1,0 1,1-1,-1 1,0-1,1 1,-1-1,1 0,-1 1,1-1,-1 0,0 0,1 0,-1 0,1-1,0 1,5-7</inkml:trace>
  <inkml:trace contextRef="#ctx0" brushRef="#br0" timeOffset="389.037">743 1,'-56'39,"2"4,1 1,-45 51,-17 40,80-89,-3-3,-1-1,-27 22,-59 48,116-95,5-3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6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1 453,'289'-24,"0"14,50 13,-65-1,-213-13,-73 1,-3 6</inkml:trace>
  <inkml:trace contextRef="#ctx0" brushRef="#br0" timeOffset="335.635">198 678,'286'11,"-211"-3,1-3,-1-4,69-7,165-14,-39-8,-257 28</inkml:trace>
  <inkml:trace contextRef="#ctx0" brushRef="#br0" timeOffset="815.245">932 1,'25'3,"0"0,0 3,-1 0,0 1,0 1,0 1,-1 2,-1 0,9 6,419 260,-275-146,-173-129,0 0,0 1,0-1,0 0,-1 0,1 1,-1-1,0 1,1 0,-1-1,-1 1,1 0,0 0,-1-1,1 1,-1 0,0 0,0 0,0 0,0 0,0-1,-1 1,1 0,-1 0,0 0,0-1,0 1,0 0,0-1,-1 1,1-1,-1 0,1 1,-1-1,0 0,0 0,0 0,0 0,-1 0,1-1,0 1,-1-1,1 1,-1-1,0 0,1 0,-2 0,-177 106,-33 0,131-71,-256 93,335-127,2-2,0 0,-1 1,1 0,0-1,0 1,0 0,0 0,0 0,-1 0,2 1,-1-1,0 1,0-1,0 1,1-1,-1 1,1 0,-1 0,1 0,0 0,0 0,-1 2,2 7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44,'-57'716,"63"-587,-6-128,1 0,0-1,0 1,0 0,0-1,-1 1,1-1,0 1,0-1,0 1,0-1,0 0,0 1,0-1,0 0,0 0,1 0,-1 0,0 0,0 0,0 0,0 0,0 0,0 0,0-1,0 1,0 0,0-1,0 1,0-1,0 1,0-1,0 1,-1-1,1 0,0 1,0-1,0 0,-1 0,1 0,-1 1,1-1,0 0,-1 0,1 0,-1 0,0 0,1 0,-1 0,0 0,0 0,0 0,1 0,-1-1,0 1,0 0,-1 0,1 0,128-349,94-97,-178 388,-43 58,0-1,0 1,1 0,-1 0,1 0,-1 1,0-1,1 0,0 0,-1 1,1-1,-1 1,1 0,0-1,-1 1,1 0,0 0,-1 0,1 0,0 0,-1 0,1 0,0 1,-1-1,1 1,0-1,-1 1,1 0,-1-1,1 1,-1 0,0 0,1 0,-1 0,0 0,1 1,-1-1,0 0,0 0,0 1,0 0,8 11,-2 1,1 0,-2 0,0 1,0-1,-1 1,-1 1,-1-1,0 0,-1 4,27 230,-30-183,-3-1,-2 1,-4-1,-2-1,-16 43,-66 144,75-213,-2-1,-2-1,-1-1,-1-1,-2-1,-2-1,0-2,-13 9,-28 7,68-45,1 0,-1 0,0 0,0-1,0 1,1 0,-1-1,0 0,0 1,0-1,0 0,0 0,0 0,0 0,0 0,0-1,0 1,0 0,0-1,0 0,1 1,-1-1,0 0,0 0,1 0,-1 0,0 0,1 0,-1-1,1 1,0 0,-1-1,1 1,0-1,0 0,0 1,0-1,0 0,0-1,-2-11,1 0,1 0,0 0,1 0,0-1,2 1,-1 0,2 0,0 0,0 0,2 0,-1 1,2 0,3-7,-6 13,16-51,3 0,3 2,2 1,3 1,1 2,33-41,-30 50,-24 28,1 1,0 0,1 1,1 0,0 1,0 0,15-9,-6 10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0,0 0,-1 0,1 0,0 0,-5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89,'44'-9,"28"-9,6-1,-4 3,-11 4,-10 4,-11 4,-6 2,-6 1,-7 2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6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0,'25'10,"-1"1,0 1,0 1,-1 1,-1 1,0 1,-2 1,1 1,-2 1,-1 1,0 0,-1 2,6 8,-1 1,-2 1,-1 1,-1 0,-3 1,0 1,-2 1,-2 0,-1 1,-2 0,-1 0,-2 7,3 43,-4 0,-4 0,-4 0,-12 63,0-40,-5-1,-5-2,-21 51,35-121,-1-1,-2 0,-2-1,-1 0,-1-2,-2 0,-2-1,0-1,-20 18,-25 14,48-49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2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875 1496,'71'-17,"1"3,1 3,64-1,-134 11,0 0,0 0,1 1,-1-1,0 1,0 0,0 0,1 0,-1 0,0 0,0 1,0-1,0 1,1 0,-1 0,0 0,0 0,-1 1,1-1,0 1,0 0,-1 0,1 0,-1 0,1 0,-1 0,0 1,0-1,0 1,0-1,-1 1,1 0,-1 0,1 0,-1 0,0 0,0 0,0 3,-7 10,-1 0,0-1,-2 0,1 0,-2 0,0-1,-1-1,0 0,-1 0,0-1,-1-1,0 0,-1 0,-14 7,3 2,-11 6,26-20,1-1,0 2,0-1,1 1,0 1,1-1,-1 1,1 1,1 0,-1-1,-1 7,7-14,0 1,0 0,1 0,-1 0,1 0,0 0,-1 0,1 0,0 0,0 0,0 0,0 0,1 0,-1 0,0 0,1 0,-1 0,1 0,0-1,0 1,0 0,0 0,0-1,0 1,0 0,1-1,-1 1,0-1,1 0,-1 1,1-1,0 0,-1 0,1 0,0 0,0 0,-1 0,1-1,0 1,0 0,0-1,0 0,1 1,88 9,139-42,-185 20,-27 5</inkml:trace>
  <inkml:trace contextRef="#ctx0" brushRef="#br0" timeOffset="-1509.254">0 706,'29'0,"19"5,6 1,-1 0,-5-1,-6-2,-5 0,-9-2</inkml:trace>
  <inkml:trace contextRef="#ctx0" brushRef="#br0" timeOffset="-828.146">1129 480,'-18'-2,"-1"0,1 1,-1 1,0 0,1 2,0 0,-1 1,1 1,0 1,0 0,1 1,0 1,0 1,0 0,-3 4,16-9,0-1,0 1,1 0,-1 1,1-1,0 0,0 1,0 0,1 0,-1 0,1 0,0 0,0 0,0 0,1 1,-1-1,1 1,0-1,1 1,-1 0,1-1,0 1,0 0,0-1,0 1,1 0,0-1,0 1,0-1,1 1,-1-1,1 0,0 0,1 1,-1-1,0-1,1 1,0 0,0-1,0 1,1-1,-1 0,1 0,-1-1,0 0,1 0,-1 0,0 0,1-1,0 0,-1 0,1 0,0 0,-1 0,1-1,0 1,0-1,-1 0,1 0,0-1,0 1,0-1,-1 0,1 0,-1 0,1 0,0-1,-1 1,0-1,3-2,82-63,-82 61,215-185,-206 178,0 0,0 2,1-1,1 2,0 0,0 1,1 1,0 0,0 2,-15 5,-1 0,0 0,1 1,-1-1,1 1,-1-1,0 1,1 0,-1 0,1 0,-1 1,1-1,-1 0,0 1,1 0,-1-1,0 1,1 0,-1 0,0 0,0 1,0-1,0 0,0 1,0 0,0-1,-1 1,1 0,-1 0,1 0,-1 0,1 0,-1 0,0 0,0 0,0 1,0-1,-1 0,1 1,-1-1,1 0,-1 1,0 19,-1-1,-1 1,-1 0,-1-1,-1 0,-1 0,-1 0,-5 10,-11 42,-66 304,86-367,-1-1,0 1,-1-1,0 0,-1-1,1 1,-2-1,1 0,-1 0,0-1,-1 0,1 0,-8 4,12-9,-1 1,1-1,-1 0,0 0,0 0,0-1,0 1,0-1,0 0,0 0,-1-1,1 1,0-1,0 0,-1 0,1 0,0 0,0-1,-1 0,1 0,0 0,0 0,0-1,0 0,0 1,1-1,-1-1,0 1,1 0,0-1,-1 0,1 0,-2-2,1 1,1-1,0 1,0 0,0-1,0 0,0 0,1 0,0 0,0 0,1 0,-1-1,1 1,0-1,0 1,1 0,0-1,0 1,0-1,1 1,-1-1,1 1,1-1,-1 1,1 0,0 0,0 0,0 0,1 0,0 0,0 0,0 1,0-1,9-12,1 1,0 0,1 1,1 0,0 1,1 1,0 1,3-1,4-1,2 0,-1 2,2 1,-1 2,1 0,1 1,-1 2,1 0,1 2,-1 1,0 2,1 0,7 2,148 2,-153-3</inkml:trace>
  <inkml:trace contextRef="#ctx0" brushRef="#br0" timeOffset="-516.811">706 1214,'57'0,"30"-5,8-1,-1-1,-8 2,-9 2,-7 1,-7 0,-4 2,-7-5,-3-1,-6 0,-4 2,-4 1,-4 1,-2 1,-2 0,-4 1</inkml:trace>
  <inkml:trace contextRef="#ctx0" brushRef="#br0" timeOffset="8007.276">3020 367,'-22'17,"-95"138,-140 128,230-252,2 2,0 1,3 0,1 2,-8 20,-3-5,15-33</inkml:trace>
  <inkml:trace contextRef="#ctx0" brushRef="#br0" timeOffset="8439.036">2456 396,'3'14,"0"-1,1 1,0-1,1 1,0-1,2-1,-1 1,1-1,1 0,0-1,1 0,0 0,1-1,0 0,0-1,6 4,-7-4,179 199,-77-70,-84-121,-17-16</inkml:trace>
  <inkml:trace contextRef="#ctx0" brushRef="#br0" timeOffset="9639.58">3274 85,'2'-3,"-1"0,1 0,0 1,0-1,1 0,-1 1,0-1,1 1,0 0,-1 0,1 0,0 0,0 0,0 0,0 1,1 0,-1-1,0 1,1 0,-1 1,110-14,-111 14,1 0,-1 0,1 1,-1-1,1 1,-1-1,1 1,-1 0,1 0,-1 0,0 0,0 1,0-1,1 0,-1 1,0-1,-1 1,1 0,0 0,0 0,-1 0,1 0,-1 0,0 0,0 0,1 1,-2-1,1 1,0-1,0 0,-1 1,1-1,-1 1,0-1,0 1,0-1,0 1,0 0,0-1,-1 1,1-1,-1 1,-48 96,37-80,9-16,1 1,-1-1,1 1,0 0,1 0,-1 0,1 0,0 1,0-1,0 0,0 0,1 1,-1-1,1 0,0 1,1-1,-1 0,1 1,0-1,0 0,0 0,0 1,1-1,0 0,0-1,0 1,0 0,1 0,-1-1,1 0,0 1,0-1,0 0,0 0,1-1,-1 1,1-1,0 1,-1-1,1 0,0-1,0 1,1-1,1 1,15 4,0-1,1 0,0-2,-1-1,1 0,0-2,0-1,14-2,15 2,-27 0</inkml:trace>
  <inkml:trace contextRef="#ctx0" brushRef="#br0" timeOffset="10753.413">2089 1214,'537'-30,"-264"14,-56-7,-2-11,-44 23,-147 11</inkml:trace>
  <inkml:trace contextRef="#ctx0" brushRef="#br0" timeOffset="11721.363">2512 1496,'33'103,"29"145,-40-144,30 98,-20-126,-30-77,0 0,0 0,-1 0,1-1,-1 1,1 0,-1-1,0 0,1 1,-1-1,0 0,0 0,0 1,0-1,-1 0,1 0,0 0,-1 0,1 0,-1 0,0 0,0 0,0 0,0 0,0 0,0 0,-1-2,10-83,3 1,4 0,4 1,4 0,3 2,4 1,8-9,-28 71,-4 9</inkml:trace>
  <inkml:trace contextRef="#ctx0" brushRef="#br0" timeOffset="12141.642">3104 2032,'-6'18,"1"-4,-1 0,2 0,0 0,0 1,2-1,-1 1,2 0,0 0,1-1,0 1,3 11,-3-23,1 0,0 0,0 0,0 0,1 0,-1 0,1 0,-1-1,1 1,0 0,0-1,0 0,0 1,1-1,-1 0,1 0,-1 0,1-1,0 1,-1 0,1-1,0 0,0 0,0 0,0 0,0 0,0 0,1-1,-1 0,0 0,0 1,0-2,1 1,-1 0,0-1,0 1,0-1,6-1,0 0,-1-1,1 0,-1-1,0 1,0-2,0 1,-1-1,1 0,-1 0,0-1,4-5,-7 8,1-1,-1 0,0 0,-1 0,1 0,-1-1,1 1,-1-1,-1 0,1 0,-1 0,0 0,0 0,0-1,-1 1,0-1,0 1,0-1,-1 1,1-1,-1 1,-1-1,1 0,-1 1,0-1,0 1,-1 0,1-1,-1 1,-1 0,1 0,-1 0,1 0,-1 0,-1 1,1-1,-1 1,0 0,-1-1,-49-24,28 22</inkml:trace>
  <inkml:trace contextRef="#ctx0" brushRef="#br0" timeOffset="12407.431">3782 2004,'-34'44,"-10"18,1 4,9-5,9-12</inkml:trace>
  <inkml:trace contextRef="#ctx0" brushRef="#br0" timeOffset="12657.074">3528 1976,'14'28,"15"20,2 6,1-6,-5-6,-3-11,0-5,0-8,-3-1,-1-4,-4-4</inkml:trace>
  <inkml:trace contextRef="#ctx0" brushRef="#br0" timeOffset="13507.804">3331 1411,'22'-12,"1"0,0 1,1 1,0 1,0 2,1 0,0 2,1 0,2 2,-27 2,1 0,-1 0,0 1,0-1,1 1,-1-1,0 1,1 0,-1-1,1 1,-1 0,1 0,-1 0,0 0,1 0,-1 1,1-1,-1 0,0 1,1-1,-1 0,0 1,1 0,-1-1,0 1,0 0,0 0,1-1,-1 1,0 0,0 0,0 0,0 1,-1-1,1 0,0 0,0 0,-1 1,1-1,-1 0,1 1,-1-1,1 0,-1 1,0-1,0 0,1 1,-1-1,0 1,0-1,-1 1,1 0,-41 64,37-61,-1-1,1 1,0 0,0 1,0-1,1 1,-1-1,1 1,1 0,-1 0,1 0,0 1,1-1,0 1,0-1,0 1,0-1,1 1,0-1,1 1,-1-1,2 5,2-7,-1 0,1-1,0 1,0-1,1 0,-1 0,1 0,0 0,-1-1,1 0,0 0,0 0,1-1,-1 1,0-1,0-1,1 1,-1-1,0 0,1 0,-1 0,0-1,1 0,-1 0,0 0,0 0,0-1,0 0,0 0,0-1,1 0,47-27,-34 15</inkml:trace>
  <inkml:trace contextRef="#ctx0" brushRef="#br0" timeOffset="14840.892">2399 0,'-20'25,"1"2,0 0,2 0,1 2,2 0,1 1,1 0,1 1,0 7,3-16,-29 96,5 0,6 3,4 0,0 63,11-58,6 0,6 0,6 8,-2-78,2-1,3 1,2-2,2 0,3 0,3-1,1-2,3 0,12 17,129 148,-165-215,2 2,-1-1,1 1,0 0,0 0,0-1,0 1,0-1,0 0,1 1,-1-1,1 0,0 0,-1-1,1 1,0-1,0 1,0-1,0 0,0 0,1 0,-1 0,0-1,0 1,4-1,12-2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9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83,'59'212,"69"163,-87-256,-27-71,3-1,1-1,3 0,13 20,-10-34,-22-60,-7 9,1 0,1 0,1-1,0 1,2-1,0 1,1-1,1 1,1 0,1-1,0 1,5-8,143-329,-110 241,-5-2,7-58,-36 152,-7 24</inkml:trace>
  <inkml:trace contextRef="#ctx0" brushRef="#br0" timeOffset="435.904">818 760,'-12'24,"0"-1,2 1,0 1,2 0,1 0,1 0,1 1,1 0,1 0,1 6,2-28,0 0,1 0,-1 0,1 0,-1 1,1-2,0 1,1 0,-1 0,1 0,0 0,-1-1,2 1,-1-1,0 0,1 1,-1-1,1 0,0 0,0-1,0 1,1-1,-1 1,1-1,-1 0,1 0,0-1,-1 1,1-1,0 0,0 0,0 0,0 0,0-1,0 1,0-1,0 0,1-1,-1 1,0-1,0 1,0-1,0 0,0-1,0 0,8-1,0-2,0 1,-1-2,0 1,0-2,-1 1,1-1,-1-1,-1 0,0 0,0-1,0-1,-1 1,-1-1,1 0,-1-3,-5 8,-1 0,1 0,-1-1,-1 1,1 0,-1-1,0 1,0 0,-1-1,1 1,-1 0,0-1,-1 1,1 0,-1 0,0 0,-1 0,1 0,-1 1,0-1,0 1,0-1,0 1,-1 0,0 0,0 1,0-1,0 1,-1 0,1 0,-1 0,0 1,0-1,0 1,-2 0,-44-4,27 5</inkml:trace>
  <inkml:trace contextRef="#ctx0" brushRef="#br0" timeOffset="1115.274">1298 817,'0'17,"-1"4,1 0,1 0,1-1,1 1,1 0,5 15,-9-34,1 0,0 0,-1 0,1 0,0 0,0 0,0 0,1-1,-1 1,0 0,1 0,-1-1,1 1,-1-1,1 0,0 1,0-1,0 0,-1 0,1 0,0 0,0-1,0 1,1 0,-1-1,0 1,0-1,0 0,0 0,0 0,1 0,-1 0,0 0,0-1,0 1,0-1,0 1,0-1,0 0,0 0,0 0,0 0,0 0,0 0,-1 0,1-1,0 1,-1-1,1 1,-1-1,1 0,11-11,0-2,-1 1,-1-2,0 0,-1 0,-1-1,4-8,-2 3,-11 21,0 1,0-1,0 1,0-1,1 0,-1 1,0-1,0 1,0-1,0 0,1 1,-1-1,0 1,1-1,-1 1,0-1,1 1,-1-1,1 1,-1-1,1 1,-1 0,1-1,-1 1,1 0,-1-1,1 1,-1 0,1 0,0-1,-1 1,1 0,-1 0,1 0,0 0,-1 0,1 0,0 0,-1 0,1 0,-1 0,1 0,0 1,-1-1,1 0,-1 0,1 0,-1 1,1-1,-1 0,1 1,-1-1,1 1,-1-1,1 0,-1 1,1-1,-1 1,0-1,1 1,-1-1,0 1,1 0,-1-1,0 1,0-1,0 1,1 0,11 42,4 129,-7-113,-3 1,-2-1,-3 1,-5 47,2-81,-1 0,-1 0,-2-1,0 0,-2 0,0 0,-4 5,7-20,1 0,-1 0,-1-1,0 0,0 0,-1 0,0-1,-1 0,0 0,0-1,0 0,-1 0,0-1,0 0,-1-1,0 0,0 0,-3 0,10-4,1 0,0 0,0 0,-1 0,1-1,-1 1,1 0,-1-1,1 0,-1 0,1 0,-1 0,1 0,-1 0,1-1,-1 1,1-1,-1 0,1 1,0-1,-1 0,1-1,0 1,0 0,0-1,0 1,0-1,0 1,0-1,0 0,1 0,-1 0,1 0,-1 0,1 0,0 0,0-1,0 1,0 0,0-1,0 1,1-1,-1-2,1-12,0 0,1-1,1 1,1 0,0 0,2 0,0 0,0 1,2-1,0 1,1 1,0 0,1 0,1 0,0 1,5-3,-13 13,96-115,-74 94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8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0 338,'176'-30,"-122"20,0 2,0 2,0 3,8 2,38 13,-82-10,-5-3</inkml:trace>
  <inkml:trace contextRef="#ctx0" brushRef="#br0" timeOffset="333.875">282 0,'46'378,"-17"-85,-7-182,-16-93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0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733 0,'-63'103,"-197"362,205-365,47-82</inkml:trace>
  <inkml:trace contextRef="#ctx0" brushRef="#br0" timeOffset="349.112">113 141,'680'293,"-464"-183,-134-76,-65-27</inkml:trace>
  <inkml:trace contextRef="#ctx0" brushRef="#br0" timeOffset="752.156">1 875,'345'5,"-80"-20,0-12,0-11,-190 27,209-18,-255 29,-5 1</inkml:trace>
  <inkml:trace contextRef="#ctx0" brushRef="#br0" timeOffset="1417.789">366 1101,'3'0,"-1"0,1-1,-1 1,1 1,-1-1,1 0,-1 0,1 1,-1 0,1-1,-1 1,0 0,0 0,1 0,-1 0,0 1,0-1,0 1,0-1,0 1,0 0,-1-1,1 1,-1 0,1 0,-1 0,1 1,-1-1,0 0,0 0,0 1,0 1,49 151,23 73,-39-71,-33-156,0-1,0 0,0 0,-1 0,1 0,0 0,0 0,0-1,0 1,0 0,-1 0,1 0,0-1,0 1,0 0,-1-1,1 1,0-1,0 1,-1-1,1 0,0 1,-1-1,1 1,-1-1,1 0,-1 0,1 1,-1-1,1 0,-1 0,0 1,1-1,-1 0,0 0,0 0,0 0,0 0,0 1,0-1,0 0,0 0,0 0,0 0,0 0,0 0,-1 0,106-433,-63 280,-34 131,0 6</inkml:trace>
  <inkml:trace contextRef="#ctx0" brushRef="#br0" timeOffset="1804.809">1073 1552,'-9'13,"0"1,1 0,1 0,1 0,0 1,0-1,2 2,0-1,0 0,2 1,0 0,0-1,2 1,0 0,1 0,-1-13,1-1,0 1,0-1,0 0,0 1,0-1,0 0,1 1,-1-1,1 0,-1 0,1 0,0 0,0-1,0 1,0 0,0-1,0 1,0-1,1 0,-1 0,0 0,1 0,-1 0,1 0,-1-1,1 1,0-1,-1 0,1 0,-1 0,1 0,0 0,-1 0,1-1,-1 1,1-1,2 0,94-43,-90 38,1-1,-1-1,0 0,-1 0,0 0,0-1,-1 0,0-1,0 0,-1 0,-1 0,0-1,2-5,-5 12,0-1,-1 0,1 1,-1-1,0 0,-1 0,1 0,-1 0,0 0,0 0,-1 0,1 0,-1 0,0 0,0 1,-1-1,1 0,-1 1,0-1,-1 1,1-1,-1 1,0 0,0 0,0 0,0 1,-1-1,1 1,-1-1,0 1,0 1,-3-3,-18-7,2 3</inkml:trace>
  <inkml:trace contextRef="#ctx0" brushRef="#br0" timeOffset="2072.838">1637 1439,'-24'34,"-13"25,0 8,7-4,7-6,9-14</inkml:trace>
  <inkml:trace contextRef="#ctx0" brushRef="#br0" timeOffset="2321.985">1411 1496,'14'5,"15"15,7 6,-3 2,-1 1,-3 1,0 0,-1-5,-5-3,-2-4,-4 0,-1-4,-2 1,1-3,2-2,4-4,-3-3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29,'458'-1,"-132"-27,-314 28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8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41,'0'-1,"1"1,-1 0,0 0,1 0,-1 0,1 0,-1 0,0 0,1 0,-1 0,1 0,-1 0,0 0,1 0,-1 0,1 0,-1 1,0-1,1 0,-1 0,0 0,1 0,-1 1,0-1,1 0,-1 0,0 1,0-1,1 0,-1 1,0-1,0 0,1 1,-1-1,0 0,0 1,0-1,0 1,0-1,0 0,1 1,-1-1,0 0,0 1,0-1,0 1,0-1,-1 0,1 1,0-1,0 1,0-1,0 0,0 1,0-1,-1 0,1 1,0-1,0 0,0 1,-1-1,1 0,-1 1,42-5,-38 3,289-36,-13 34,-240-8,-39 12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3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1 795,'30'-17,"4"11,1 2,-1 1,1 1,-1 2,11 2,20 0,8 9,-55-5</inkml:trace>
  <inkml:trace contextRef="#ctx0" brushRef="#br0" timeOffset="652.235">1299 457,'-55'5,"0"3,1 2,0 2,0 3,2 2,0 2,1 2,1 3,-21 14,62-31,0 0,0 0,0 0,1 1,1 0,-1 1,1 0,1 0,-1 1,2-1,-1 2,4-7,0-1,0 1,1-1,-1 1,1 0,0-1,0 1,1 0,-1 0,1 0,0 0,0-1,0 1,0 0,1 0,-1 0,1 0,0-1,0 1,1 0,-1-1,1 1,0-1,0 0,0 1,0-1,0 0,1 0,-1 0,1 0,0-1,0 1,2 1,2 0,-1 0,1-1,-1 0,1 0,0-1,1 1,-1-1,0-1,0 1,1-1,-1-1,1 0,-1 0,0 0,1-1,-1 0,1 0,-1 0,0-1,0-1,0 1,0-1,0 0,0-1,15-8,0 0,-1-1,-1-2,0 0,-1-1,12-13,166-201,-107 128,-90 101,0 1,1-1,-1 0,0 0,1 1,-1-1,1 0,-1 1,1-1,-1 1,1-1,0 0,-1 1,1-1,0 1,-1 0,1-1,0 1,-1-1,1 1,0 0,0 0,0 0,-1-1,1 1,0 0,0 0,0 0,-1 0,1 0,0 0,0 0,0 1,-1-1,1 0,0 0,0 1,0-1,-1 0,1 1,0-1,-1 1,1-1,0 1,-1-1,1 1,-1-1,1 1,-1-1,1 1,-1 0,1-1,-1 1,1 0,-1 0,0-1,1 2,10 48,-9-1,-2-1,-3 1,-2-1,-1 0,-7 17,10-49,-91 338,90-335,-1 0,-1 0,0-1,-2 1,0-1,-1-1,-1 0,-1 0,0-1,-1 0,-1-1,0 0,-1-1,-9 6,19-18,0 0,0 0,0-1,0 0,-1 0,1 0,-1 0,1-1,0 0,-1 0,1 0,-1 0,1-1,-1 0,1 0,0 0,0 0,-1 0,1-1,0 0,0 0,0 0,1 0,-1-1,0 0,1 0,0 0,-1 0,1 0,0 0,1-1,-1 1,1-1,-1 0,1 0,0 0,1 0,-1 0,1 0,0-1,0 1,0 0,0-1,1 1,-1-1,1 1,1-15,0 0,0 1,2-1,0 1,2 0,0 0,0 0,2 0,0 1,1 0,1 1,0 0,2 0,-1 1,9-9,-10 13,0 0,0 1,1 0,0 0,1 1,0 1,1 0,-1 0,9-3,-2 2</inkml:trace>
  <inkml:trace contextRef="#ctx0" brushRef="#br0" timeOffset="998.61">2061 372,'-34'81,"-81"122,75-128,-3-2,-4-1,-2-3,-9 5,32-33,18-22</inkml:trace>
  <inkml:trace contextRef="#ctx0" brushRef="#br0" timeOffset="1351.86">1694 400,'30'28,"0"2,-2 1,-1 1,-2 1,-1 1,-2 1,-1 1,-2 2,1 6,35 107,-54-149,0 1,0-1,1 1,-1-1,0 0,1 0,-1 0,1 0,0 0,0 0,0 0,0 0,0-1,0 1,0-1,0 1,1-1,-1 0,1 0,-1 0,1 0,-1-1,1 1,-1-1,1 1,0-1,-1 0,3 0,11-4</inkml:trace>
  <inkml:trace contextRef="#ctx0" brushRef="#br0" timeOffset="1849.3">2287 90,'2'-5,"0"0,0 0,1 1,0-1,0 1,0-1,0 1,1 0,-1 0,1 1,0-1,1 1,-1 0,0 0,1 0,0 1,-1-1,1 1,0 0,0 1,0-1,1 1,-1 0,0 0,5 0,1-1,1-1,0 1,0 1,0 0,0 1,-1 0,1 1,0 0,0 1,9 2,-19-1,0-1,-1 1,1 0,-1 0,1 0,-1 0,0 0,0 0,-1 0,1 0,-1 0,1 1,-1-1,0 0,0 0,0 1,-1-1,1 0,-1 0,0 0,0 0,0 0,0 0,0 0,-1 0,1 0,-1 0,0-1,0 1,0-1,0 1,0-1,-1 0,-1 1,3-1,-98 135,97-135,1 0,-1 1,1-1,0 1,-1-1,1 1,1-1,-1 1,0-1,1 1,-1 0,1-1,0 1,0 0,0-1,0 1,0 0,0 0,1-1,0 1,-1-1,1 1,0 0,0-1,0 1,1-1,-1 0,0 0,1 1,0-1,0 0,-1 0,1 0,0 0,0-1,1 1,-1-1,0 1,1-1,-1 0,0 0,2 1,114 26,49-25,-148 3</inkml:trace>
  <inkml:trace contextRef="#ctx0" brushRef="#br0" timeOffset="2582.043">339 1162,'16'5,"-1"1,1-2,0 0,1-2,-1 1,0-2,1 0,-1-1,1-1,-1 0,1-1,5-2,275-32,-32 11,148 10,-333 16,225-12,69-23,-120 11,-201 15,0 3,-1 1,1 3,6 3,-47-2</inkml:trace>
  <inkml:trace contextRef="#ctx0" brushRef="#br0" timeOffset="3966.862">537 1727,'43'-22,"0"1,1 3,1 1,1 2,46-8,-69 18,-19 3,-1 1,1-1,0 1,0 0,0 1,0-1,0 1,0 0,0 0,0 0,0 0,0 1,0-1,0 1,0 0,0 0,3 2,-6 0,0 0,0-1,0 1,-1 0,1 0,-1-1,1 1,-1 0,0 0,-1 0,1 0,0-1,-1 1,1 0,-1 0,0-1,0 1,0 0,0-1,-1 1,1-1,-1 1,-1 1,-12 21,-2-1,-1 0,-1-2,-1 0,-1 0,-4 0,-72 82,86-89,-3 1,1 2,0 0,2 0,0 1,1 0,-6 17,15-32,1 1,0-1,0 1,0-1,0 0,1 1,-1-1,1 0,1 1,-1-1,0 0,1 0,0 0,0 0,0 0,1 0,-1 0,1-1,0 0,0 1,0-1,0 0,0 0,1-1,0 1,-1-1,1 1,0-1,0 0,0-1,0 1,1-1,-1 0,0 0,1 0,-1 0,0-1,1 0,-1 0,1 0,-1 0,1-1,-1 0,1 0,-5 1,28 2,0-2,0-1,0-2,-1 0,25-7,43-6,-72 14</inkml:trace>
  <inkml:trace contextRef="#ctx0" brushRef="#br0" timeOffset="4434.846">1496 1614,'76'371,"-70"-336,26 69,-31-103,-1 0,1 0,0 0,0-1,0 1,-1 0,1-1,0 1,0 0,0-1,0 1,0-1,0 0,0 1,0-1,0 0,0 1,0-1,1 0,-1 0,0 0,0 0,0 0,0 0,0-1,0 1,0 0,0 0,0-1,0 1,0-1,0 1,0-1,0 1,0-1,0 1,0-1,0 0,0 0,-1 1,1-1,0 0,-1 0,1 0,0 0,-1 0,32-47,-30 45,133-312,-71 148,-46 115,-16 39</inkml:trace>
  <inkml:trace contextRef="#ctx0" brushRef="#br0" timeOffset="4788.148">2004 1952,'-19'106,"19"-102,0-1,-1 1,1 0,1-1,-1 1,0-1,1 1,0-1,0 1,0-1,0 1,1-1,-1 0,1 1,0-1,0 0,0 0,0 0,0-1,1 1,-1 0,1-1,0 0,0 1,0-1,0 0,3 1,1-2,0-1,0 0,0 0,0 0,0-1,0 0,0-1,0 1,0-2,0 1,0 0,-1-1,1 0,-1-1,0 0,0 0,0 0,-1 0,1-1,-1 0,0 0,-1-1,1 1,-1-1,0 0,0 0,-1 0,2-5,-2 7,-1 1,1 0,-1-1,0 1,0-1,0 0,-1 0,0 0,1 1,-1-1,-1-1,1 1,0 0,-1 0,0 0,0 0,0 0,-1 0,1 0,-1 0,0 0,0 0,-1 0,1 0,-1 0,1 0,-1 1,0-1,-1 1,1-1,-1 1,1 0,-1 0,0 0,0 0,-1 1,1-1,0 1,-1 0,-3-2,-12-1</inkml:trace>
  <inkml:trace contextRef="#ctx0" brushRef="#br0" timeOffset="5406.16">2681 1924,'-4'10,"-7"8,-2 5,-2 4,-5 2,2 1,-1-5,3-1,-1-6,2 0,0-4,1 1,4-2</inkml:trace>
  <inkml:trace contextRef="#ctx0" brushRef="#br0" timeOffset="5651.75">2456 1896,'20'24,"10"17,5 7,2 0,-5-3,-5-10,-5-6,-3-7,1-8,-3-7</inkml:trace>
  <inkml:trace contextRef="#ctx0" brushRef="#br0" timeOffset="6154.839">2428 1247,'43'-1,"74"8,-115-7,0 1,0 0,-1-1,1 1,0 0,0 0,-1 0,1 0,0 0,-1 0,1 1,-1-1,0 0,1 1,-1-1,0 1,0 0,0-1,0 1,0 0,0 0,-1-1,1 1,0 0,-1 0,0 0,1 0,-1 0,0 0,0 0,0 0,0 0,0 0,-1 0,-26 70,9-27,16-42,1 1,1-1,-1 0,0 1,1-1,0 1,-1-1,1 1,1-1,-1 1,0-1,1 1,0-1,0 0,0 1,0-1,0 0,1 0,0 1,-1-1,1 0,0-1,0 1,1 0,-1-1,1 1,-1-1,1 0,0 1,0-1,0-1,0 1,0 0,0-1,0 0,0 1,1-1,-1 0,1-1,-1 1,1-1,-1 1,2-1,49 2,-29-3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2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0 311,'10'0,"17"0,9 0,4 0,-1-5,-2-1,2 0,-1 1,-1 2,-3 1,-2 0,-2 2,-1 0,-1 0,0 1,-1-1,1 0,-5 0</inkml:trace>
  <inkml:trace contextRef="#ctx0" brushRef="#br0" timeOffset="269.445">254 1,'-4'43,"2"29,2 11,1-3,6-11,0-11,1-12,-3-9,-1-5,-1-4,-2-2,4-5,1-1,0 0,-1 2,-2-3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344 226,'193'429,"-127"-239,-64-184,-2-6,0 1,-1 0,1-1,0 1,0-1,-1 1,1 0,0-1,0 1,0 0,0-1,0 1,0 0,0-1,0 1,0 0,0-1,1 1,-1 0,0-1,0 1,1 0,-1-1,0 1,1-1,-1 1,1-1,-1 1,0-1,1 1,-1-1,1 1,-1-1,1 1,0-1,-1 0,1 1,-1-1,1 0,0 0,-1 1,1-1,0 0,-1 0,1 0,0 0,-1 0,1 0,0 0,-1 0,1 0,0 0,-1 0,1-1,0 1,-1 0,1 0,-1-1,1 1,0 0,-1-1,1 1,-1 0,1-1,-1 1,1-1,-1 0,47-151,6-6,-28 88,-2-1,-4-1,9-64,-27 121</inkml:trace>
  <inkml:trace contextRef="#ctx0" brushRef="#br0" timeOffset="4405.888">993 762,'-8'2,"1"0,0 0,0 0,0 1,0 0,0 0,1 1,0 0,-1 0,1 1,1 0,-1 0,1 0,-1 0,2 1,-1 0,1 0,-1 0,2 1,-1-1,1 1,0 0,0 0,1 0,0 0,0 1,1-1,0 0,0 1,0 3,2-8,-1 0,1 0,-1-1,1 1,0 0,0 0,0-1,0 1,1 0,-1-1,1 1,-1-1,1 0,0 0,0 1,0-1,0 0,0-1,0 1,1 0,-1-1,1 1,-1-1,1 0,0 0,-1 0,1 0,0 0,0 0,0-1,0 1,-1-1,1 0,0 0,0 0,0 0,0-1,0 1,0-1,-1 0,1 0,0 0,-1 0,1 0,0 0,-1-1,1 1,1-3,7 0,0-1,0 0,-1-1,1 0,-1-1,-1 0,1-1,-1 1,-1-2,1 1,-2-1,1-1,-1 0,0 0,-1 0,0 0,-1-1,0 0,-1 0,0-1,-1 1,0-1,0-2,-3 11,0 0,-1 1,1-1,-1 1,1-1,-1 1,0 0,0-1,0 1,0-1,0 1,0 0,-1 0,1 0,-1 0,1 0,-1 0,0 0,0 1,0-1,0 0,0 1,0 0,0-1,-1 1,1 0,0 0,-1 0,1 1,-1-1,1 0,-1 1,-1 0,-18-4</inkml:trace>
  <inkml:trace contextRef="#ctx0" brushRef="#br0" timeOffset="5005.146">1332 706,'-3'9,"-3"4,2-1,-1 2,2-1,-1 0,2 1,0-1,1 1,0 0,1 0,0 0,1-1,1 2,-2-14,1 1,-1-1,1 1,-1-1,1 0,0 1,0-1,-1 0,1 1,0-1,0 0,0 0,1 0,-1 0,0 0,0 0,1 0,-1 0,0 0,1-1,-1 1,1-1,-1 1,1-1,-1 1,1-1,-1 0,1 1,-1-1,1 0,-1 0,1-1,0 1,-1 0,1 0,-1-1,1 1,-1-1,1 1,-1-1,0 1,1-1,-1 0,0 0,1 0,0-1,58-48,10-40,-69 89,-1 0,1 0,0 0,0 0,0 0,0 0,-1 1,1-1,1 0,-1 0,0 1,0-1,0 1,0-1,0 1,1-1,-1 1,0 0,0 0,1-1,-1 1,0 0,0 0,1 0,-1 0,0 1,0-1,1 0,-1 0,0 1,0-1,0 1,1-1,-1 1,0-1,0 1,0 0,0 0,0-1,0 1,0 0,0 0,-1 0,1 0,0 0,0 0,-1 0,1 0,0 1,13 63,-18-26,-2 0,-1-1,-2 0,-2-1,-2 3,6-18,-51 133,-2-88,58-65,0-1,0 0,-1 0,1 0,0 0,0 0,0 0,-1-1,1 1,0-1,-1 0,1 1,-1-1,1 0,0 0,-1-1,1 1,0 0,-1-1,1 0,0 1,0-1,-1 0,1 0,0 0,0 0,0-1,0 1,0 0,0-1,1 0,-1 1,0-1,1 0,-1 0,0-1,-1-2,0-1,0 1,0-1,1 1,0-1,0 0,0 0,1 0,0 0,0 0,0-1,1 1,0 0,0 0,0 0,1 0,0-1,1 1,-1 0,1 1,0-1,0 0,1 0,0 1,0-1,0 1,1 0,5-10,1 1,0 1,2 0,-1 0,1 1,1 0,0 2,1-1,5-2,-10 9,0 0,0 0,0 1,1 0,-1 1,1 0,-1 0,1 1,0 0,-1 1,1 0,4 1,9 0</inkml:trace>
  <inkml:trace contextRef="#ctx0" brushRef="#br0" timeOffset="5299.147">288 1213,'72'15,"38"4,15 0,0-5,-6-8,-10-6,-8-3,-7 0,-6-1,-7-3,-4-2,-10 2,-6 2,-10 1,-8 2,-6 1,-10 0</inkml:trace>
  <inkml:trace contextRef="#ctx0" brushRef="#br0" timeOffset="5771.882">569 1467,'29'112,"5"-1,5-1,15 22,-54-130,0 0,0 0,0 0,1 0,0 0,-1 0,1 0,0 0,0 0,0 0,0 0,0 0,0 0,0-1,1 1,-1 0,1-1,-1 1,1-1,0 0,0 0,-1 1,1-1,0 0,0 0,0-1,0 1,0 0,0-1,0 1,0-1,1 0,-1 1,0-1,0 0,0 0,0-1,0 1,1 0,-1-1,0 1,0-1,0 0,0 0,0 1,0-1,1-1,6-11,0 1,0-1,-1 0,-1-1,0 0,-1 0,-1-1,0 0,0-2,17-45,112-259,-102 211,-32 103,-1 8</inkml:trace>
  <inkml:trace contextRef="#ctx0" brushRef="#br0" timeOffset="6186.5">1106 1722,'-9'6,"0"1,0 0,1 0,0 1,0 0,1 0,0 1,1 0,0 0,0 1,1-1,0 1,0 0,1 1,1-1,0 1,-2 10,5-19,0 0,0 0,0 0,0 1,0-1,0 0,1 0,-1 0,1 0,0 0,-1 0,1 0,0 0,0 0,0-1,1 1,-1 0,0 0,1-1,-1 1,1-1,-1 1,1-1,0 0,-1 0,1 0,0 0,0 0,0 0,0 0,0 0,0-1,0 1,0-1,0 0,0 1,0-1,1 0,0 0,83-18,-69 10,0-1,-1-1,0-1,-1 0,0-1,0 0,-1-2,-1 1,0-2,-1 1,5-10,-15 22,0 0,0 0,-1 0,1-1,0 1,-1-1,0 1,1-1,-1 1,0-1,0 0,0 1,-1-1,1 0,-1 0,1 0,-1 1,0-1,0 0,-1 0,1 0,0 0,-1 1,0-1,1 0,-1 0,0 1,-1-1,1 1,0-1,-1 1,1-1,-1 1,0 0,0 0,0 0,0 0,0 0,0 0,0 0,-1 1,1-1,-1 1,1 0,-1 0,0 0,1 0,-1 0,-1 0,-21-2,1 2</inkml:trace>
  <inkml:trace contextRef="#ctx0" brushRef="#br0" timeOffset="6469.161">1840 1580,'-39'34,"-21"25,-7 7,10-2,8-7,14-9,12-13</inkml:trace>
  <inkml:trace contextRef="#ctx0" brushRef="#br0" timeOffset="6671.82">1529 1637,'24'24,"18"12,1 6,-2-5,-2-4,-4-2,-3-7,-1-3,-7-4</inkml:trace>
  <inkml:trace contextRef="#ctx0" brushRef="#br0" timeOffset="15005.043">1812 141,'1'-1,"1"-1,-1 1,0-1,1 1,-1 0,1 0,0-1,-1 1,1 0,0 0,0 1,0-1,-1 0,1 1,0-1,0 1,0-1,0 1,0 0,0 0,0 0,0 0,0 0,0 0,0 1,0-1,0 1,0-1,0 1,0 0,-1 0,1 0,0 0,0 0,12 7,-1 0,0 1,-1 1,0 0,0 0,-1 1,-1 0,0 1,0 1,-1-1,-1 1,0 1,-1 0,0 0,4 13,-3-11,28 52,-2 2,-4 1,-3 1,-3 1,-3 1,10 70,-31-144,13 90,-5 0,-3 1,-5 34,-34 234,21-72,-10-100,17-153,0 0,-2-1,-2 0,-1 0,-14 28,23-56,0 0,-1 0,0-1,0 1,0-1,0 0,-1 0,1 0,-1 0,0-1,-1 1,1-1,0 0,-1 0,0-1,0 1,0-1,0 0,-11 0</inkml:trace>
  <inkml:trace contextRef="#ctx0" brushRef="#br0" timeOffset="15936.448">90 1,'-20'65,"2"1,3 1,3 1,3 0,0 63,3 104,10 0,10-1,12 9,47 246,-67-445,1 0,2 0,2-1,2 0,2-1,2-1,1 0,3-2,16 25,34 6,-48-52</inkml:trace>
  <inkml:trace contextRef="#ctx0" brushRef="#br0" timeOffset="17007.513">3138 593,'-2'16,"0"0,-2 0,1-1,-2 1,0-1,-1 1,-7 12,-1 6,-175 348,132-262,-5-3,-17 16,71-121</inkml:trace>
  <inkml:trace contextRef="#ctx0" brushRef="#br0" timeOffset="17823.562">2489 649,'50'23,"42"20,-3 4,51 36,-113-64,-1 0,0 2,-1 1,-2 1,0 1,-1 1,-2 0,-1 2,0 1,-1 2,47 105,-41-81,3-1,2-1,20 27,12-18,-55-61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0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0 368,'43'9,"24"4,11-1,-5-2,-8-3,-7-3,-8-1,-7-2,-3-1,-2-6,-3-1,-2 1,-3 0,-1 2,-1 2,-5 1</inkml:trace>
  <inkml:trace contextRef="#ctx0" brushRef="#br0" timeOffset="204.305">85 706,'43'0,"43"-5,17-1,-5-5,-9 0,-15 1,-16 3,-12 2,-9 3,-12 0</inkml:trace>
  <inkml:trace contextRef="#ctx0" brushRef="#br0" timeOffset="602.026">1045 57,'0'452,"1"-418,1 1,2 0,1-1,2 0,1 0,2-1,1 0,2-1,1 0,16 27,-29-58,-1 0,0 1,0 0,1-1,-1 1,0-1,1 1,0-1,-1 1,1-1,0 1,-1-1,1 0,0 1,0-1,0 0,0 0,0 0,1 0,-1 0,0 0,0 0,1 0,-1 0,1-1,-1 1,1 0,-1-1,1 1,-1-1,1 0,-1 1,1-1,-1 0,1 0,0 0,-1 0,1 0,-1 0,1-1,-1 1,1-1,-1 1,1-1,-1 1,1-1,-1 0,1 1,-1-1,0 0,0 0,1 0,-1 0,0-1,50-159,60-292,-47 255,-54 183,-1 9</inkml:trace>
  <inkml:trace contextRef="#ctx0" brushRef="#br0" timeOffset="952.035">1665 706,'-5'11,"1"1,-1-1,2 1,0 0,0 0,1 1,1-1,0 0,0 1,1-1,1 1,1 1,-2-9,0 0,1-1,0 1,0-1,0 0,1 1,0-1,0 0,0 0,0 0,0 0,1 0,0 0,-1-1,1 1,1-1,-1 0,0 0,1 0,0 0,0-1,0 0,0 1,0-1,0-1,0 1,1 0,-1-1,0 0,1 0,-1-1,1 1,4-1,-3 0,1-1,0 0,-1 0,1 0,-1-1,1 0,-1 0,0-1,0 0,0 0,0 0,0-1,-1 0,1 0,-1 0,0-1,0 0,-1 0,1 0,-1 0,0-1,-1 1,1-1,-1 0,0 0,-1 0,0-1,0 1,0-1,0 1,-1-1,0 0,-1 1,1-1,-1 0,-1 0,1 1,-1-1,0 0,-1 1,0-1,0 1,0 0,-1-1,1 1,-1 0,-1 0,1 1,-1-1,-3-2,-41-21,24 22</inkml:trace>
  <inkml:trace contextRef="#ctx0" brushRef="#br0" timeOffset="1214.09">2314 622,'-19'24,"-17"22,-1 8,1 0,6-5,8-5,3-6,5-5,5-2,4-7</inkml:trace>
  <inkml:trace contextRef="#ctx0" brushRef="#br0" timeOffset="1418.2">2003 649,'39'39,"22"21,5 2,-8-6,-10-12,-12-8,-13-11</inkml:trace>
  <inkml:trace contextRef="#ctx0" brushRef="#br0" timeOffset="2430.874">3048 1,'-217'502,"111"-260,102-232,1 0,0-1,0 1,1 0,0 0,0 0,1 1,1-1,0 0,0 0,1 1,1-1,-1 0,3 4,0-10,0 0,0 0,0-1,1 0,0 0,0 0,0 0,0-1,0 0,0 0,0 0,1-1,-1 1,1-1,-1-1,1 1,0-1,-1 0,1 0,-1-1,1 1,-1-1,1-1,-1 1,1-1,-1 0,221-50,-111 20,-95 26,-3-1</inkml:trace>
  <inkml:trace contextRef="#ctx0" brushRef="#br0" timeOffset="2687.304">2483 395,'44'0,"42"0,17 0,0 0,-8 0,-5 0,-14 0,-10 0,-6 0,-5 0,-10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3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1004 1,'-32'18,"0"1,2 3,0 0,1 1,2 2,0 1,2 2,1 0,1 1,2 1,0 1,2 1,-13 34,-80 136,-89 120,-76 31,243-319,26-36,10-7</inkml:trace>
  <inkml:trace contextRef="#ctx0" brushRef="#br0" timeOffset="422.302">129 170,'7'10,"-1"-1,1 0,1-1,-1 0,1 0,1 0,0-1,0 0,0-1,2 1,34 27,10 19,-2 3,-3 2,11 20,-18-24,25 35,-5 2,38 73,-87-137,51 76,-63-100,0 0,1-1,-1 1,1-1,0 1,0-1,-1 0,2 0,-1 0,0 0,0-1,0 1,1-1,-1 0,1 0,-1 0,1 0,0-1,-1 0,1 1,-1-1,1-1,0 1,-1 0,1-1,-1 0,1 0,-1 0,2 0,24-26,-20 11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4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0 339,'28'-6,"30"8,28 3,1-5,-1-3,14-6,137-9,-177 7,-54 5</inkml:trace>
  <inkml:trace contextRef="#ctx0" brushRef="#br0" timeOffset="281.123">0 649,'38'-9,"32"-9,9 0,-4 2,-10 4,-12 4,-9 4,-8 2,-5 1,-3 2,-2 0,0-1,1 1,-1 0,1-1,1 0,-5 0</inkml:trace>
  <inkml:trace contextRef="#ctx0" brushRef="#br0" timeOffset="880.974">480 1,'27'26,"102"44,12 23,-100-68,-1 1,0 2,-2 2,-2 2,26 28,-60-59,0 1,0 0,0-1,-1 1,1 0,-1 0,1 0,-1 0,0 0,0 0,0 0,0 1,0-1,0 0,-1 1,1-1,-1 0,1 1,-1-1,0 1,0-1,0 0,0 1,-1-1,1 1,0-1,-1 0,0 1,0-1,0 0,0 0,0 1,0-1,0 0,-1 0,1 0,-1 0,1-1,-1 1,0 0,0-1,0 1,0-1,0 0,0 1,0-1,0 0,0 0,-1 0,1-1,-153 78,21 21,-140 102,206-141,67-37,9-16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0,'425'0,"-357"16,-56-4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29,'43'0,"34"-4,8-3,-6 1,-10 1,-14 2,-10 1,-8 1,-11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7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49,'0'-2,"1"-1,0 0,-1 0,1 1,0-1,1 1,-1-1,0 1,1-1,-1 1,1 0,0 0,0 0,0 0,0 0,0 0,0 0,0 1,1-1,-1 1,1 0,0-1,-3 47,-16 13,-2 0,-2-1,-26 48,-13 35,49-113,-3 2,2-1,1 2,1 0,1 0,2 0,1 1,2 0,0 25,3-53,1-1,-1 1,1 0,-1-1,1 1,0-1,0 1,0-1,1 1,-1-1,0 0,1 0,0 0,-1 1,1-1,0-1,0 1,0 0,0 0,1-1,-1 1,0-1,1 0,-1 0,0 0,1 0,0 0,-1 0,1-1,1 1,89 1,-72-3,146-8,-154 3,-7 0</inkml:trace>
  <inkml:trace contextRef="#ctx0" brushRef="#br0" timeOffset="260.394">0 331,'43'9,"44"0,11-4,-6-1,-10-2,-12-1,-15 0,-11-2,-9 1,-5 0,-3-1,-7 1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3.3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1,'146'15,"1"-6,0-6,92-12,-34-6,117 11,-142 30,-156-24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4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0,'13'17,"-1"1,0 0,-2 0,0 1,-1 1,-1 0,0 0,-2 0,-1 1,0 0,-1 0,-2 1,5 26,-3 1,-2 0,-2 0,-2 6,0 33,3-89,-1 1,1-1,-1 1,1 0,-1-1,1 1,0 0,-1 0,1 0,-1-1,1 1,0 0,-1 0,1 0,0 0,-1 0,1 0,0 0,-1 0,1 1,-1-1,1 0,0 0,-1 0,1 1,-1-1,1 0,0 1,-1-1,1 0,-1 1,1-1,-1 1,1-1,-1 1,0-1,1 1,-1-1,0 1,1-1,-1 1,0 0,0-1,1 1,-1-1,0 1,0 0,0-1,0 1,0 0,0-1,0 1,0 0,0-1,0 1,0 0,0-1,0 1,-1-1,1 1,0 0,0-1,-1 1,113-190,19-159,-122 306,-12 37,-1 7</inkml:trace>
  <inkml:trace contextRef="#ctx0" brushRef="#br0" timeOffset="381.424">594 424,'-4'7,"0"0,1 1,-1 0,2 0,-1 0,1 0,0 0,1 1,0-1,0 0,1 1,0-1,0 3,0-8,0 1,1-1,-1 0,1 0,-1 1,1-1,0 0,0 0,0 0,1 0,-1 0,1 0,-1 0,1-1,0 1,0 0,0-1,1 0,-1 1,1-1,-1 0,1 0,0 0,-1-1,1 1,0-1,0 1,0-1,1 0,-1 0,0 0,0-1,0 1,3-1,0 0,-1-1,1 0,0-1,-1 1,1-1,-1 0,0 0,0-1,1 0,-2 0,1 0,0 0,-1-1,1 1,-1-1,0-1,0 1,-1 0,1-1,-1 0,0 0,0 0,-1 0,1 0,-1 0,0-1,-1 1,1-1,-1 1,0-1,0 0,-1 0,0 1,0-1,0 0,-1 0,0 1,0-1,0 1,-1-1,0 1,0-1,0 1,0 0,-1 0,0 0,-3-4,0 4,0 0,0 1,-1 0,1 0,-1 1,0 0,1 0,-2 0,1 1,0 0,0 0,-1 1,1 0,-5 0,-14-1</inkml:trace>
  <inkml:trace contextRef="#ctx0" brushRef="#br0" timeOffset="680.455">1215 254,'-19'29,"-12"24,1 7,-1-6,6-8,6-6,8-6,4-8</inkml:trace>
  <inkml:trace contextRef="#ctx0" brushRef="#br0" timeOffset="934.824">961 254,'14'19,"15"16,2 7,1-4,-6-3,-1-3,-1-3,0 0,1-6,1-2,-3-5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2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9 170,'0'0,"-1"0,1-1,-1 1,1-1,-1 1,1-1,-1 1,1-1,-1 1,1-1,-1 1,1-1,0 1,-1-1,1 0,0 1,0-1,-1 0,1 1,0-1,0 0,0 1,0-1,0 0,0 1,0-1,0 0,0 0,0 1,0-1,1 0,-1 1,0-1,0 1,1-1,-1 0,0 1,1-1,-1 1,1-1,-1 0,0 1,1 0,-1-1,1 1,0-1,-1 1,1-1,-1 1,1 0,0 0,-1-1,1 1,0 0,-1 0,1 0,0-1,-1 1,1 0,0 0,-1 0,1 0,0 0,-1 1,1-1,0 0,-1 0,1 0,0 1,18 7,-1 2,0 0,-1 1,0 1,-1 0,15 15,17 12,112 89,-2 55,-157-182,0 1,-1-1,1 0,0 1,0-1,0 0,0 0,0 0,0 0,0 0,0 0,0 0,0 0,0 0,1 0,-1-1,0 1,1-1,-1 1,0-1,1 1,-1-1,1 0,-1 1,1-1,-1 0,0 0,1 0,-1 0,1-1,0 1,5-7</inkml:trace>
  <inkml:trace contextRef="#ctx0" brushRef="#br0" timeOffset="389.037">743 1,'-56'39,"2"4,1 1,-45 51,-17 40,80-89,-3-3,-1-1,-27 22,-59 48,116-95,5-3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6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1 453,'289'-24,"0"14,50 13,-65-1,-213-13,-73 1,-3 6</inkml:trace>
  <inkml:trace contextRef="#ctx0" brushRef="#br0" timeOffset="335.635">198 678,'286'11,"-211"-3,1-3,-1-4,69-7,165-14,-39-8,-257 28</inkml:trace>
  <inkml:trace contextRef="#ctx0" brushRef="#br0" timeOffset="815.245">932 1,'25'3,"0"0,0 3,-1 0,0 1,0 1,0 1,-1 2,-1 0,9 6,419 260,-275-146,-173-129,0 0,0 1,0-1,0 0,-1 0,1 1,-1-1,0 1,1 0,-1-1,-1 1,1 0,0 0,-1-1,1 1,-1 0,0 0,0 0,0 0,0 0,0-1,-1 1,1 0,-1 0,0 0,0-1,0 1,0 0,0-1,-1 1,1-1,-1 0,1 1,-1-1,0 0,0 0,0 0,0 0,-1 0,1-1,0 1,-1-1,1 1,-1-1,0 0,1 0,-2 0,-177 106,-33 0,131-71,-256 93,335-127,2-2,0 0,-1 1,1 0,0-1,0 1,0 0,0 0,0 0,-1 0,2 1,-1-1,0 1,0-1,0 1,1-1,-1 1,1 0,-1 0,1 0,0 0,0 0,-1 2,2 7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44,'-57'716,"63"-587,-6-128,1 0,0-1,0 1,0 0,0-1,-1 1,1-1,0 1,0-1,0 1,0-1,0 0,0 1,0-1,0 0,0 0,1 0,-1 0,0 0,0 0,0 0,0 0,0 0,0 0,0-1,0 1,0 0,0-1,0 1,0-1,0 1,0-1,0 1,-1-1,1 0,0 1,0-1,0 0,-1 0,1 0,-1 1,1-1,0 0,-1 0,1 0,-1 0,0 0,1 0,-1 0,0 0,0 0,0 0,1 0,-1-1,0 1,0 0,-1 0,1 0,128-349,94-97,-178 388,-43 58,0-1,0 1,1 0,-1 0,1 0,-1 1,0-1,1 0,0 0,-1 1,1-1,-1 1,1 0,0-1,-1 1,1 0,0 0,-1 0,1 0,0 0,-1 0,1 0,0 1,-1-1,1 1,0-1,-1 1,1 0,-1-1,1 1,-1 0,0 0,1 0,-1 0,0 0,1 1,-1-1,0 0,0 0,0 1,0 0,8 11,-2 1,1 0,-2 0,0 1,0-1,-1 1,-1 1,-1-1,0 0,-1 4,27 230,-30-183,-3-1,-2 1,-4-1,-2-1,-16 43,-66 144,75-213,-2-1,-2-1,-1-1,-1-1,-2-1,-2-1,0-2,-13 9,-28 7,68-45,1 0,-1 0,0 0,0-1,0 1,1 0,-1-1,0 0,0 1,0-1,0 0,0 0,0 0,0 0,0 0,0-1,0 1,0 0,0-1,0 0,1 1,-1-1,0 0,0 0,1 0,-1 0,0 0,1 0,-1-1,1 1,0 0,-1-1,1 1,0-1,0 0,0 1,0-1,0 0,0-1,-2-11,1 0,1 0,0 0,1 0,0-1,2 1,-1 0,2 0,0 0,0 0,2 0,-1 1,2 0,3-7,-6 13,16-51,3 0,3 2,2 1,3 1,1 2,33-41,-30 50,-24 28,1 1,0 0,1 1,1 0,0 1,0 0,15-9,-6 10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0,0 0,-1 0,1 0,0 0,-5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89,'44'-9,"28"-9,6-1,-4 3,-11 4,-10 4,-11 4,-6 2,-6 1,-7 2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6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0,'25'10,"-1"1,0 1,0 1,-1 1,-1 1,0 1,-2 1,1 1,-2 1,-1 1,0 0,-1 2,6 8,-1 1,-2 1,-1 1,-1 0,-3 1,0 1,-2 1,-2 0,-1 1,-2 0,-1 0,-2 7,3 43,-4 0,-4 0,-4 0,-12 63,0-40,-5-1,-5-2,-21 51,35-121,-1-1,-2 0,-2-1,-1 0,-1-2,-2 0,-2-1,0-1,-20 18,-25 14,48-49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2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875 1496,'71'-17,"1"3,1 3,64-1,-134 11,0 0,0 0,1 1,-1-1,0 1,0 0,0 0,1 0,-1 0,0 0,0 1,0-1,0 1,1 0,-1 0,0 0,0 0,-1 1,1-1,0 1,0 0,-1 0,1 0,-1 0,1 0,-1 0,0 1,0-1,0 1,0-1,-1 1,1 0,-1 0,1 0,-1 0,0 0,0 0,0 3,-7 10,-1 0,0-1,-2 0,1 0,-2 0,0-1,-1-1,0 0,-1 0,0-1,-1-1,0 0,-1 0,-14 7,3 2,-11 6,26-20,1-1,0 2,0-1,1 1,0 1,1-1,-1 1,1 1,1 0,-1-1,-1 7,7-14,0 1,0 0,1 0,-1 0,1 0,0 0,-1 0,1 0,0 0,0 0,0 0,0 0,1 0,-1 0,0 0,1 0,-1 0,1 0,0-1,0 1,0 0,0 0,0-1,0 1,0 0,1-1,-1 1,0-1,1 0,-1 1,1-1,0 0,-1 0,1 0,0 0,0 0,-1 0,1-1,0 1,0 0,0-1,0 0,1 1,88 9,139-42,-185 20,-27 5</inkml:trace>
  <inkml:trace contextRef="#ctx0" brushRef="#br0" timeOffset="-1509.254">0 706,'29'0,"19"5,6 1,-1 0,-5-1,-6-2,-5 0,-9-2</inkml:trace>
  <inkml:trace contextRef="#ctx0" brushRef="#br0" timeOffset="-828.146">1129 480,'-18'-2,"-1"0,1 1,-1 1,0 0,1 2,0 0,-1 1,1 1,0 1,0 0,1 1,0 1,0 1,0 0,-3 4,16-9,0-1,0 1,1 0,-1 1,1-1,0 0,0 1,0 0,1 0,-1 0,1 0,0 0,0 0,0 0,1 1,-1-1,1 1,0-1,1 1,-1 0,1-1,0 1,0 0,0-1,0 1,1 0,0-1,0 1,0-1,1 1,-1-1,1 0,0 0,1 1,-1-1,0-1,1 1,0 0,0-1,0 1,1-1,-1 0,1 0,-1-1,0 0,1 0,-1 0,0 0,1-1,0 0,-1 0,1 0,0 0,-1 0,1-1,0 1,0-1,-1 0,1 0,0-1,0 1,0-1,-1 0,1 0,-1 0,1 0,0-1,-1 1,0-1,3-2,82-63,-82 61,215-185,-206 178,0 0,0 2,1-1,1 2,0 0,0 1,1 1,0 0,0 2,-15 5,-1 0,0 0,1 1,-1-1,1 1,-1-1,0 1,1 0,-1 0,1 0,-1 1,1-1,-1 0,0 1,1 0,-1-1,0 1,1 0,-1 0,0 0,0 1,0-1,0 0,0 1,0 0,0-1,-1 1,1 0,-1 0,1 0,-1 0,1 0,-1 0,0 0,0 0,0 1,0-1,-1 0,1 1,-1-1,1 0,-1 1,0 19,-1-1,-1 1,-1 0,-1-1,-1 0,-1 0,-1 0,-5 10,-11 42,-66 304,86-367,-1-1,0 1,-1-1,0 0,-1-1,1 1,-2-1,1 0,-1 0,0-1,-1 0,1 0,-8 4,12-9,-1 1,1-1,-1 0,0 0,0 0,0-1,0 1,0-1,0 0,0 0,-1-1,1 1,0-1,0 0,-1 0,1 0,0 0,0-1,-1 0,1 0,0 0,0 0,0-1,0 0,0 1,1-1,-1-1,0 1,1 0,0-1,-1 0,1 0,-2-2,1 1,1-1,0 1,0 0,0-1,0 0,0 0,1 0,0 0,0 0,1 0,-1-1,1 1,0-1,0 1,1 0,0-1,0 1,0-1,1 1,-1-1,1 1,1-1,-1 1,1 0,0 0,0 0,0 0,1 0,0 0,0 0,0 1,0-1,9-12,1 1,0 0,1 1,1 0,0 1,1 1,0 1,3-1,4-1,2 0,-1 2,2 1,-1 2,1 0,1 1,-1 2,1 0,1 2,-1 1,0 2,1 0,7 2,148 2,-153-3</inkml:trace>
  <inkml:trace contextRef="#ctx0" brushRef="#br0" timeOffset="-516.811">706 1214,'57'0,"30"-5,8-1,-1-1,-8 2,-9 2,-7 1,-7 0,-4 2,-7-5,-3-1,-6 0,-4 2,-4 1,-4 1,-2 1,-2 0,-4 1</inkml:trace>
  <inkml:trace contextRef="#ctx0" brushRef="#br0" timeOffset="8007.276">3020 367,'-22'17,"-95"138,-140 128,230-252,2 2,0 1,3 0,1 2,-8 20,-3-5,15-33</inkml:trace>
  <inkml:trace contextRef="#ctx0" brushRef="#br0" timeOffset="8439.036">2456 396,'3'14,"0"-1,1 1,0-1,1 1,0-1,2-1,-1 1,1-1,1 0,0-1,1 0,0 0,1-1,0 0,0-1,6 4,-7-4,179 199,-77-70,-84-121,-17-16</inkml:trace>
  <inkml:trace contextRef="#ctx0" brushRef="#br0" timeOffset="9639.58">3274 85,'2'-3,"-1"0,1 0,0 1,0-1,1 0,-1 1,0-1,1 1,0 0,-1 0,1 0,0 0,0 0,0 0,0 1,1 0,-1-1,0 1,1 0,-1 1,110-14,-111 14,1 0,-1 0,1 1,-1-1,1 1,-1-1,1 1,-1 0,1 0,-1 0,0 0,0 1,0-1,1 0,-1 1,0-1,-1 1,1 0,0 0,0 0,-1 0,1 0,-1 0,0 0,0 0,1 1,-2-1,1 1,0-1,0 0,-1 1,1-1,-1 1,0-1,0 1,0-1,0 1,0 0,0-1,-1 1,1-1,-1 1,-48 96,37-80,9-16,1 1,-1-1,1 1,0 0,1 0,-1 0,1 0,0 1,0-1,0 0,0 0,1 1,-1-1,1 0,0 1,1-1,-1 0,1 1,0-1,0 0,0 0,0 1,1-1,0 0,0-1,0 1,0 0,1 0,-1-1,1 0,0 1,0-1,0 0,0 0,1-1,-1 1,1-1,0 1,-1-1,1 0,0-1,0 1,1-1,1 1,15 4,0-1,1 0,0-2,-1-1,1 0,0-2,0-1,14-2,15 2,-27 0</inkml:trace>
  <inkml:trace contextRef="#ctx0" brushRef="#br0" timeOffset="10753.413">2089 1214,'537'-30,"-264"14,-56-7,-2-11,-44 23,-147 11</inkml:trace>
  <inkml:trace contextRef="#ctx0" brushRef="#br0" timeOffset="11721.363">2512 1496,'33'103,"29"145,-40-144,30 98,-20-126,-30-77,0 0,0 0,-1 0,1-1,-1 1,1 0,-1-1,0 0,1 1,-1-1,0 0,0 0,0 1,0-1,-1 0,1 0,0 0,-1 0,1 0,-1 0,0 0,0 0,0 0,0 0,0 0,0 0,-1-2,10-83,3 1,4 0,4 1,4 0,3 2,4 1,8-9,-28 71,-4 9</inkml:trace>
  <inkml:trace contextRef="#ctx0" brushRef="#br0" timeOffset="12141.642">3104 2032,'-6'18,"1"-4,-1 0,2 0,0 0,0 1,2-1,-1 1,2 0,0 0,1-1,0 1,3 11,-3-23,1 0,0 0,0 0,0 0,1 0,-1 0,1 0,-1-1,1 1,0 0,0-1,0 0,0 1,1-1,-1 0,1 0,-1 0,1-1,0 1,-1 0,1-1,0 0,0 0,0 0,0 0,0 0,0 0,1-1,-1 0,0 0,0 1,0-2,1 1,-1 0,0-1,0 1,0-1,6-1,0 0,-1-1,1 0,-1-1,0 1,0-2,0 1,-1-1,1 0,-1 0,0-1,4-5,-7 8,1-1,-1 0,0 0,-1 0,1 0,-1-1,1 1,-1-1,-1 0,1 0,-1 0,0 0,0 0,0-1,-1 1,0-1,0 1,0-1,-1 1,1-1,-1 1,-1-1,1 0,-1 1,0-1,0 1,-1 0,1-1,-1 1,-1 0,1 0,-1 0,1 0,-1 0,-1 1,1-1,-1 1,0 0,-1-1,-49-24,28 22</inkml:trace>
  <inkml:trace contextRef="#ctx0" brushRef="#br0" timeOffset="12407.431">3782 2004,'-34'44,"-10"18,1 4,9-5,9-12</inkml:trace>
  <inkml:trace contextRef="#ctx0" brushRef="#br0" timeOffset="12657.074">3528 1976,'14'28,"15"20,2 6,1-6,-5-6,-3-11,0-5,0-8,-3-1,-1-4,-4-4</inkml:trace>
  <inkml:trace contextRef="#ctx0" brushRef="#br0" timeOffset="13507.804">3331 1411,'22'-12,"1"0,0 1,1 1,0 1,0 2,1 0,0 2,1 0,2 2,-27 2,1 0,-1 0,0 1,0-1,1 1,-1-1,0 1,1 0,-1-1,1 1,-1 0,1 0,-1 0,0 0,1 0,-1 1,1-1,-1 0,0 1,1-1,-1 0,0 1,1 0,-1-1,0 1,0 0,0 0,1-1,-1 1,0 0,0 0,0 0,0 1,-1-1,1 0,0 0,0 0,-1 1,1-1,-1 0,1 1,-1-1,1 0,-1 1,0-1,0 0,1 1,-1-1,0 1,0-1,-1 1,1 0,-41 64,37-61,-1-1,1 1,0 0,0 1,0-1,1 1,-1-1,1 1,1 0,-1 0,1 0,0 1,1-1,0 1,0-1,0 1,0-1,1 1,0-1,1 1,-1-1,2 5,2-7,-1 0,1-1,0 1,0-1,1 0,-1 0,1 0,0 0,-1-1,1 0,0 0,0 0,1-1,-1 1,0-1,0-1,1 1,-1-1,0 0,1 0,-1 0,0-1,1 0,-1 0,0 0,0 0,0-1,0 0,0 0,0-1,1 0,47-27,-34 15</inkml:trace>
  <inkml:trace contextRef="#ctx0" brushRef="#br0" timeOffset="14840.892">2399 0,'-20'25,"1"2,0 0,2 0,1 2,2 0,1 1,1 0,1 1,0 7,3-16,-29 96,5 0,6 3,4 0,0 63,11-58,6 0,6 0,6 8,-2-78,2-1,3 1,2-2,2 0,3 0,3-1,1-2,3 0,12 17,129 148,-165-215,2 2,-1-1,1 1,0 0,0 0,0-1,0 1,0-1,0 0,1 1,-1-1,1 0,0 0,-1-1,1 1,0-1,0 1,0-1,0 0,0 0,1 0,-1 0,0-1,0 1,4-1,12-2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9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83,'59'212,"69"163,-87-256,-27-71,3-1,1-1,3 0,13 20,-10-34,-22-60,-7 9,1 0,1 0,1-1,0 1,2-1,0 1,1-1,1 1,1 0,1-1,0 1,5-8,143-329,-110 241,-5-2,7-58,-36 152,-7 24</inkml:trace>
  <inkml:trace contextRef="#ctx0" brushRef="#br0" timeOffset="435.904">818 760,'-12'24,"0"-1,2 1,0 1,2 0,1 0,1 0,1 1,1 0,1 0,1 6,2-28,0 0,1 0,-1 0,1 0,-1 1,1-2,0 1,1 0,-1 0,1 0,0 0,-1-1,2 1,-1-1,0 0,1 1,-1-1,1 0,0 0,0-1,0 1,1-1,-1 1,1-1,-1 0,1 0,0-1,-1 1,1-1,0 0,0 0,0 0,0 0,0-1,0 1,0-1,0 0,1-1,-1 1,0-1,0 1,0-1,0 0,0-1,0 0,8-1,0-2,0 1,-1-2,0 1,0-2,-1 1,1-1,-1-1,-1 0,0 0,0-1,0-1,-1 1,-1-1,1 0,-1-3,-5 8,-1 0,1 0,-1-1,-1 1,1 0,-1-1,0 1,0 0,-1-1,1 1,-1 0,0-1,-1 1,1 0,-1 0,0 0,-1 0,1 0,-1 1,0-1,0 1,0-1,0 1,-1 0,0 0,0 1,0-1,0 1,-1 0,1 0,-1 0,0 1,0-1,0 1,-2 0,-44-4,27 5</inkml:trace>
  <inkml:trace contextRef="#ctx0" brushRef="#br0" timeOffset="1115.274">1298 817,'0'17,"-1"4,1 0,1 0,1-1,1 1,1 0,5 15,-9-34,1 0,0 0,-1 0,1 0,0 0,0 0,0 0,1-1,-1 1,0 0,1 0,-1-1,1 1,-1-1,1 0,0 1,0-1,0 0,-1 0,1 0,0 0,0-1,0 1,1 0,-1-1,0 1,0-1,0 0,0 0,0 0,1 0,-1 0,0 0,0-1,0 1,0-1,0 1,0-1,0 0,0 0,0 0,0 0,0 0,0 0,-1 0,1-1,0 1,-1-1,1 1,-1-1,1 0,11-11,0-2,-1 1,-1-2,0 0,-1 0,-1-1,4-8,-2 3,-11 21,0 1,0-1,0 1,0-1,1 0,-1 1,0-1,0 1,0-1,0 0,1 1,-1-1,0 1,1-1,-1 1,0-1,1 1,-1-1,1 1,-1-1,1 1,-1 0,1-1,-1 1,1 0,-1-1,1 1,-1 0,1 0,0-1,-1 1,1 0,-1 0,1 0,0 0,-1 0,1 0,0 0,-1 0,1 0,-1 0,1 0,0 1,-1-1,1 0,-1 0,1 0,-1 1,1-1,-1 0,1 1,-1-1,1 1,-1-1,1 0,-1 1,1-1,-1 1,0-1,1 1,-1-1,0 1,1 0,-1-1,0 1,0-1,0 1,1 0,11 42,4 129,-7-113,-3 1,-2-1,-3 1,-5 47,2-81,-1 0,-1 0,-2-1,0 0,-2 0,0 0,-4 5,7-20,1 0,-1 0,-1-1,0 0,0 0,-1 0,0-1,-1 0,0 0,0-1,0 0,-1 0,0-1,0 0,-1-1,0 0,0 0,-3 0,10-4,1 0,0 0,0 0,-1 0,1-1,-1 1,1 0,-1-1,1 0,-1 0,1 0,-1 0,1 0,-1 0,1-1,-1 1,1-1,-1 0,1 1,0-1,-1 0,1-1,0 1,0 0,0-1,0 1,0-1,0 1,0-1,0 0,1 0,-1 0,1 0,-1 0,1 0,0 0,0-1,0 1,0 0,0-1,0 1,1-1,-1-2,1-12,0 0,1-1,1 1,1 0,0 0,2 0,0 0,0 1,2-1,0 1,1 1,0 0,1 0,1 0,0 1,5-3,-13 13,96-115,-74 94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8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0 338,'176'-30,"-122"20,0 2,0 2,0 3,8 2,38 13,-82-10,-5-3</inkml:trace>
  <inkml:trace contextRef="#ctx0" brushRef="#br0" timeOffset="333.875">282 0,'46'378,"-17"-85,-7-182,-16-93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0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733 0,'-63'103,"-197"362,205-365,47-82</inkml:trace>
  <inkml:trace contextRef="#ctx0" brushRef="#br0" timeOffset="349.112">113 141,'680'293,"-464"-183,-134-76,-65-27</inkml:trace>
  <inkml:trace contextRef="#ctx0" brushRef="#br0" timeOffset="752.156">1 875,'345'5,"-80"-20,0-12,0-11,-190 27,209-18,-255 29,-5 1</inkml:trace>
  <inkml:trace contextRef="#ctx0" brushRef="#br0" timeOffset="1417.789">366 1101,'3'0,"-1"0,1-1,-1 1,1 1,-1-1,1 0,-1 0,1 1,-1 0,1-1,-1 1,0 0,0 0,1 0,-1 0,0 1,0-1,0 1,0-1,0 1,0 0,-1-1,1 1,-1 0,1 0,-1 0,1 1,-1-1,0 0,0 0,0 1,0 1,49 151,23 73,-39-71,-33-156,0-1,0 0,0 0,-1 0,1 0,0 0,0 0,0-1,0 1,0 0,-1 0,1 0,0-1,0 1,0 0,-1-1,1 1,0-1,0 1,-1-1,1 0,0 1,-1-1,1 1,-1-1,1 0,-1 0,1 1,-1-1,1 0,-1 0,0 1,1-1,-1 0,0 0,0 0,0 0,0 0,0 1,0-1,0 0,0 0,0 0,0 0,0 0,0 0,-1 0,106-433,-63 280,-34 131,0 6</inkml:trace>
  <inkml:trace contextRef="#ctx0" brushRef="#br0" timeOffset="1804.809">1073 1552,'-9'13,"0"1,1 0,1 0,1 0,0 1,0-1,2 2,0-1,0 0,2 1,0 0,0-1,2 1,0 0,1 0,-1-13,1-1,0 1,0-1,0 0,0 1,0-1,0 0,1 1,-1-1,1 0,-1 0,1 0,0 0,0-1,0 1,0 0,0-1,0 1,0-1,1 0,-1 0,0 0,1 0,-1 0,1 0,-1-1,1 1,0-1,-1 0,1 0,-1 0,1 0,0 0,-1 0,1-1,-1 1,1-1,2 0,94-43,-90 38,1-1,-1-1,0 0,-1 0,0 0,0-1,-1 0,0-1,0 0,-1 0,-1 0,0-1,2-5,-5 12,0-1,-1 0,1 1,-1-1,0 0,-1 0,1 0,-1 0,0 0,0 0,-1 0,1 0,-1 0,0 0,0 1,-1-1,1 0,-1 1,0-1,-1 1,1-1,-1 1,0 0,0 0,0 0,0 1,-1-1,1 1,-1-1,0 1,0 1,-3-3,-18-7,2 3</inkml:trace>
  <inkml:trace contextRef="#ctx0" brushRef="#br0" timeOffset="2072.838">1637 1439,'-24'34,"-13"25,0 8,7-4,7-6,9-14</inkml:trace>
  <inkml:trace contextRef="#ctx0" brushRef="#br0" timeOffset="2321.985">1411 1496,'14'5,"15"15,7 6,-3 2,-1 1,-3 1,0 0,-1-5,-5-3,-2-4,-4 0,-1-4,-2 1,1-3,2-2,4-4,-3-3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29,'458'-1,"-132"-27,-314 28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8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41,'0'-1,"1"1,-1 0,0 0,1 0,-1 0,1 0,-1 0,0 0,1 0,-1 0,1 0,-1 0,0 0,1 0,-1 0,1 0,-1 1,0-1,1 0,-1 0,0 0,1 0,-1 1,0-1,1 0,-1 0,0 1,0-1,1 0,-1 1,0-1,0 0,1 1,-1-1,0 0,0 1,0-1,0 1,0-1,0 0,1 1,-1-1,0 0,0 1,0-1,0 1,0-1,-1 0,1 1,0-1,0 1,0-1,0 0,0 1,0-1,-1 0,1 1,0-1,0 0,0 1,-1-1,1 0,-1 1,42-5,-38 3,289-36,-13 34,-240-8,-39 12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3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1 795,'30'-17,"4"11,1 2,-1 1,1 1,-1 2,11 2,20 0,8 9,-55-5</inkml:trace>
  <inkml:trace contextRef="#ctx0" brushRef="#br0" timeOffset="652.235">1299 457,'-55'5,"0"3,1 2,0 2,0 3,2 2,0 2,1 2,1 3,-21 14,62-31,0 0,0 0,0 0,1 1,1 0,-1 1,1 0,1 0,-1 1,2-1,-1 2,4-7,0-1,0 1,1-1,-1 1,1 0,0-1,0 1,1 0,-1 0,1 0,0 0,0-1,0 1,0 0,1 0,-1 0,1 0,0-1,0 1,1 0,-1-1,1 1,0-1,0 0,0 1,0-1,0 0,1 0,-1 0,1 0,0-1,0 1,2 1,2 0,-1 0,1-1,-1 0,1 0,0-1,1 1,-1-1,0-1,0 1,1-1,-1-1,1 0,-1 0,0 0,1-1,-1 0,1 0,-1 0,0-1,0-1,0 1,0-1,0 0,0-1,15-8,0 0,-1-1,-1-2,0 0,-1-1,12-13,166-201,-107 128,-90 101,0 1,1-1,-1 0,0 0,1 1,-1-1,1 0,-1 1,1-1,-1 1,1-1,0 0,-1 1,1-1,0 1,-1 0,1-1,0 1,-1-1,1 1,0 0,0 0,0 0,-1-1,1 1,0 0,0 0,0 0,-1 0,1 0,0 0,0 0,0 1,-1-1,1 0,0 0,0 1,0-1,-1 0,1 1,0-1,-1 1,1-1,0 1,-1-1,1 1,-1-1,1 1,-1-1,1 1,-1 0,1-1,-1 1,1 0,-1 0,0-1,1 2,10 48,-9-1,-2-1,-3 1,-2-1,-1 0,-7 17,10-49,-91 338,90-335,-1 0,-1 0,0-1,-2 1,0-1,-1-1,-1 0,-1 0,0-1,-1 0,-1-1,0 0,-1-1,-9 6,19-18,0 0,0 0,0-1,0 0,-1 0,1 0,-1 0,1-1,0 0,-1 0,1 0,-1 0,1-1,-1 0,1 0,0 0,0 0,-1 0,1-1,0 0,0 0,0 0,1 0,-1-1,0 0,1 0,0 0,-1 0,1 0,0 0,1-1,-1 1,1-1,-1 0,1 0,0 0,1 0,-1 0,1 0,0-1,0 1,0 0,0-1,1 1,-1-1,1 1,1-15,0 0,0 1,2-1,0 1,2 0,0 0,0 0,2 0,0 1,1 0,1 1,0 0,2 0,-1 1,9-9,-10 13,0 0,0 1,1 0,0 0,1 1,0 1,1 0,-1 0,9-3,-2 2</inkml:trace>
  <inkml:trace contextRef="#ctx0" brushRef="#br0" timeOffset="998.61">2061 372,'-34'81,"-81"122,75-128,-3-2,-4-1,-2-3,-9 5,32-33,18-22</inkml:trace>
  <inkml:trace contextRef="#ctx0" brushRef="#br0" timeOffset="1351.86">1694 400,'30'28,"0"2,-2 1,-1 1,-2 1,-1 1,-2 1,-1 1,-2 2,1 6,35 107,-54-149,0 1,0-1,1 1,-1-1,0 0,1 0,-1 0,1 0,0 0,0 0,0 0,0 0,0-1,0 1,0-1,0 1,1-1,-1 0,1 0,-1 0,1 0,-1-1,1 1,-1-1,1 1,0-1,-1 0,3 0,11-4</inkml:trace>
  <inkml:trace contextRef="#ctx0" brushRef="#br0" timeOffset="1849.3">2287 90,'2'-5,"0"0,0 0,1 1,0-1,0 1,0-1,0 1,1 0,-1 0,1 1,0-1,1 1,-1 0,0 0,1 0,0 1,-1-1,1 1,0 0,0 1,0-1,1 1,-1 0,0 0,5 0,1-1,1-1,0 1,0 1,0 0,0 1,-1 0,1 1,0 0,0 1,9 2,-19-1,0-1,-1 1,1 0,-1 0,1 0,-1 0,0 0,0 0,-1 0,1 0,-1 0,1 1,-1-1,0 0,0 0,0 1,-1-1,1 0,-1 0,0 0,0 0,0 0,0 0,0 0,-1 0,1 0,-1 0,0-1,0 1,0-1,0 1,0-1,-1 0,-1 1,3-1,-98 135,97-135,1 0,-1 1,1-1,0 1,-1-1,1 1,1-1,-1 1,0-1,1 1,-1 0,1-1,0 1,0 0,0-1,0 1,0 0,0 0,1-1,0 1,-1-1,1 1,0 0,0-1,0 1,1-1,-1 0,0 0,1 1,0-1,0 0,-1 0,1 0,0 0,0-1,1 1,-1-1,0 1,1-1,-1 0,0 0,2 1,114 26,49-25,-148 3</inkml:trace>
  <inkml:trace contextRef="#ctx0" brushRef="#br0" timeOffset="2582.043">339 1162,'16'5,"-1"1,1-2,0 0,1-2,-1 1,0-2,1 0,-1-1,1-1,-1 0,1-1,5-2,275-32,-32 11,148 10,-333 16,225-12,69-23,-120 11,-201 15,0 3,-1 1,1 3,6 3,-47-2</inkml:trace>
  <inkml:trace contextRef="#ctx0" brushRef="#br0" timeOffset="3966.862">537 1727,'43'-22,"0"1,1 3,1 1,1 2,46-8,-69 18,-19 3,-1 1,1-1,0 1,0 0,0 1,0-1,0 1,0 0,0 0,0 0,0 0,0 1,0-1,0 1,0 0,0 0,3 2,-6 0,0 0,0-1,0 1,-1 0,1 0,-1-1,1 1,-1 0,0 0,-1 0,1 0,0-1,-1 1,1 0,-1 0,0-1,0 1,0 0,0-1,-1 1,1-1,-1 1,-1 1,-12 21,-2-1,-1 0,-1-2,-1 0,-1 0,-4 0,-72 82,86-89,-3 1,1 2,0 0,2 0,0 1,1 0,-6 17,15-32,1 1,0-1,0 1,0-1,0 0,1 1,-1-1,1 0,1 1,-1-1,0 0,1 0,0 0,0 0,0 0,1 0,-1 0,1-1,0 0,0 1,0-1,0 0,0 0,1-1,0 1,-1-1,1 1,0-1,0 0,0-1,0 1,1-1,-1 0,0 0,1 0,-1 0,0-1,1 0,-1 0,1 0,-1 0,1-1,-1 0,1 0,-5 1,28 2,0-2,0-1,0-2,-1 0,25-7,43-6,-72 14</inkml:trace>
  <inkml:trace contextRef="#ctx0" brushRef="#br0" timeOffset="4434.846">1496 1614,'76'371,"-70"-336,26 69,-31-103,-1 0,1 0,0 0,0-1,0 1,-1 0,1-1,0 1,0 0,0-1,0 1,0-1,0 0,0 1,0-1,0 0,0 1,0-1,1 0,-1 0,0 0,0 0,0 0,0 0,0-1,0 1,0 0,0 0,0-1,0 1,0-1,0 1,0-1,0 1,0-1,0 1,0-1,0 0,0 0,-1 1,1-1,0 0,-1 0,1 0,0 0,-1 0,32-47,-30 45,133-312,-71 148,-46 115,-16 39</inkml:trace>
  <inkml:trace contextRef="#ctx0" brushRef="#br0" timeOffset="4788.148">2004 1952,'-19'106,"19"-102,0-1,-1 1,1 0,1-1,-1 1,0-1,1 1,0-1,0 1,0-1,0 1,1-1,-1 0,1 1,0-1,0 0,0 0,0 0,0-1,1 1,-1 0,1-1,0 0,0 1,0-1,0 0,3 1,1-2,0-1,0 0,0 0,0 0,0-1,0 0,0-1,0 1,0-2,0 1,0 0,-1-1,1 0,-1-1,0 0,0 0,0 0,-1 0,1-1,-1 0,0 0,-1-1,1 1,-1-1,0 0,0 0,-1 0,2-5,-2 7,-1 1,1 0,-1-1,0 1,0-1,0 0,-1 0,0 0,1 1,-1-1,-1-1,1 1,0 0,-1 0,0 0,0 0,0 0,-1 0,1 0,-1 0,0 0,0 0,-1 0,1 0,-1 0,1 0,-1 1,0-1,-1 1,1-1,-1 1,1 0,-1 0,0 0,0 0,-1 1,1-1,0 1,-1 0,-3-2,-12-1</inkml:trace>
  <inkml:trace contextRef="#ctx0" brushRef="#br0" timeOffset="5406.16">2681 1924,'-4'10,"-7"8,-2 5,-2 4,-5 2,2 1,-1-5,3-1,-1-6,2 0,0-4,1 1,4-2</inkml:trace>
  <inkml:trace contextRef="#ctx0" brushRef="#br0" timeOffset="5651.75">2456 1896,'20'24,"10"17,5 7,2 0,-5-3,-5-10,-5-6,-3-7,1-8,-3-7</inkml:trace>
  <inkml:trace contextRef="#ctx0" brushRef="#br0" timeOffset="6154.839">2428 1247,'43'-1,"74"8,-115-7,0 1,0 0,-1-1,1 1,0 0,0 0,-1 0,1 0,0 0,-1 0,1 1,-1-1,0 0,1 1,-1-1,0 1,0 0,0-1,0 1,0 0,0 0,-1-1,1 1,0 0,-1 0,0 0,1 0,-1 0,0 0,0 0,0 0,0 0,0 0,-1 0,-26 70,9-27,16-42,1 1,1-1,-1 0,0 1,1-1,0 1,-1-1,1 1,1-1,-1 1,0-1,1 1,0-1,0 0,0 1,0-1,0 0,1 0,0 1,-1-1,1 0,0-1,0 1,1 0,-1-1,1 1,-1-1,1 0,0 1,0-1,0-1,0 1,0 0,0-1,0 0,0 1,1-1,-1 0,1-1,-1 1,1-1,-1 1,2-1,49 2,-29-3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2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0 311,'10'0,"17"0,9 0,4 0,-1-5,-2-1,2 0,-1 1,-1 2,-3 1,-2 0,-2 2,-1 0,-1 0,0 1,-1-1,1 0,-5 0</inkml:trace>
  <inkml:trace contextRef="#ctx0" brushRef="#br0" timeOffset="269.445">254 1,'-4'43,"2"29,2 11,1-3,6-11,0-11,1-12,-3-9,-1-5,-1-4,-2-2,4-5,1-1,0 0,-1 2,-2-3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344 226,'193'429,"-127"-239,-64-184,-2-6,0 1,-1 0,1-1,0 1,0-1,-1 1,1 0,0-1,0 1,0 0,0-1,0 1,0 0,0-1,0 1,0 0,0-1,1 1,-1 0,0-1,0 1,1 0,-1-1,0 1,1-1,-1 1,1-1,-1 1,0-1,1 1,-1-1,1 1,-1-1,1 1,0-1,-1 0,1 1,-1-1,1 0,0 0,-1 1,1-1,0 0,-1 0,1 0,0 0,-1 0,1 0,0 0,-1 0,1 0,0 0,-1 0,1-1,0 1,-1 0,1 0,-1-1,1 1,0 0,-1-1,1 1,-1 0,1-1,-1 1,1-1,-1 0,47-151,6-6,-28 88,-2-1,-4-1,9-64,-27 121</inkml:trace>
  <inkml:trace contextRef="#ctx0" brushRef="#br0" timeOffset="4405.888">993 762,'-8'2,"1"0,0 0,0 0,0 1,0 0,0 0,1 1,0 0,-1 0,1 1,1 0,-1 0,1 0,-1 0,2 1,-1 0,1 0,-1 0,2 1,-1-1,1 1,0 0,0 0,1 0,0 0,0 1,1-1,0 0,0 1,0 3,2-8,-1 0,1 0,-1-1,1 1,0 0,0 0,0-1,0 1,1 0,-1-1,1 1,-1-1,1 0,0 0,0 1,0-1,0 0,0-1,0 1,1 0,-1-1,1 1,-1-1,1 0,0 0,-1 0,1 0,0 0,0 0,0-1,0 1,-1-1,1 0,0 0,0 0,0 0,0-1,0 1,0-1,-1 0,1 0,0 0,-1 0,1 0,0 0,-1-1,1 1,1-3,7 0,0-1,0 0,-1-1,1 0,-1-1,-1 0,1-1,-1 1,-1-2,1 1,-2-1,1-1,-1 0,0 0,-1 0,0 0,-1-1,0 0,-1 0,0-1,-1 1,0-1,0-2,-3 11,0 0,-1 1,1-1,-1 1,1-1,-1 1,0 0,0-1,0 1,0-1,0 1,0 0,-1 0,1 0,-1 0,1 0,-1 0,0 0,0 1,0-1,0 0,0 1,0 0,0-1,-1 1,1 0,0 0,-1 0,1 1,-1-1,1 0,-1 1,-1 0,-18-4</inkml:trace>
  <inkml:trace contextRef="#ctx0" brushRef="#br0" timeOffset="5005.146">1332 706,'-3'9,"-3"4,2-1,-1 2,2-1,-1 0,2 1,0-1,1 1,0 0,1 0,0 0,1-1,1 2,-2-14,1 1,-1-1,1 1,-1-1,1 0,0 1,0-1,-1 0,1 1,0-1,0 0,0 0,1 0,-1 0,0 0,0 0,1 0,-1 0,0 0,1-1,-1 1,1-1,-1 1,1-1,-1 1,1-1,-1 0,1 1,-1-1,1 0,-1 0,1-1,0 1,-1 0,1 0,-1-1,1 1,-1-1,1 1,-1-1,0 1,1-1,-1 0,0 0,1 0,0-1,58-48,10-40,-69 89,-1 0,1 0,0 0,0 0,0 0,0 0,-1 1,1-1,1 0,-1 0,0 1,0-1,0 1,0-1,0 1,1-1,-1 1,0 0,0 0,1-1,-1 1,0 0,0 0,1 0,-1 0,0 1,0-1,1 0,-1 0,0 1,0-1,0 1,1-1,-1 1,0-1,0 1,0 0,0 0,0-1,0 1,0 0,0 0,-1 0,1 0,0 0,0 0,-1 0,1 0,0 1,13 63,-18-26,-2 0,-1-1,-2 0,-2-1,-2 3,6-18,-51 133,-2-88,58-65,0-1,0 0,-1 0,1 0,0 0,0 0,0 0,-1-1,1 1,0-1,-1 0,1 1,-1-1,1 0,0 0,-1-1,1 1,0 0,-1-1,1 0,0 1,0-1,-1 0,1 0,0 0,0 0,0-1,0 1,0 0,0-1,1 0,-1 1,0-1,1 0,-1 0,0-1,-1-2,0-1,0 1,0-1,1 1,0-1,0 0,0 0,1 0,0 0,0 0,0-1,1 1,0 0,0 0,0 0,1 0,0-1,1 1,-1 0,1 1,0-1,0 0,1 0,0 1,0-1,0 1,1 0,5-10,1 1,0 1,2 0,-1 0,1 1,1 0,0 2,1-1,5-2,-10 9,0 0,0 0,0 1,1 0,-1 1,1 0,-1 0,1 1,0 0,-1 1,1 0,4 1,9 0</inkml:trace>
  <inkml:trace contextRef="#ctx0" brushRef="#br0" timeOffset="5299.147">288 1213,'72'15,"38"4,15 0,0-5,-6-8,-10-6,-8-3,-7 0,-6-1,-7-3,-4-2,-10 2,-6 2,-10 1,-8 2,-6 1,-10 0</inkml:trace>
  <inkml:trace contextRef="#ctx0" brushRef="#br0" timeOffset="5771.882">569 1467,'29'112,"5"-1,5-1,15 22,-54-130,0 0,0 0,0 0,1 0,0 0,-1 0,1 0,0 0,0 0,0 0,0 0,0 0,0 0,0-1,1 1,-1 0,1-1,-1 1,1-1,0 0,0 0,-1 1,1-1,0 0,0 0,0-1,0 1,0 0,0-1,0 1,0-1,1 0,-1 1,0-1,0 0,0 0,0-1,0 1,1 0,-1-1,0 1,0-1,0 0,0 0,0 1,0-1,1-1,6-11,0 1,0-1,-1 0,-1-1,0 0,-1 0,-1-1,0 0,0-2,17-45,112-259,-102 211,-32 103,-1 8</inkml:trace>
  <inkml:trace contextRef="#ctx0" brushRef="#br0" timeOffset="6186.5">1106 1722,'-9'6,"0"1,0 0,1 0,0 1,0 0,1 0,0 1,1 0,0 0,0 1,1-1,0 1,0 0,1 1,1-1,0 1,-2 10,5-19,0 0,0 0,0 0,0 1,0-1,0 0,1 0,-1 0,1 0,0 0,-1 0,1 0,0 0,0 0,0-1,1 1,-1 0,0 0,1-1,-1 1,1-1,-1 1,1-1,0 0,-1 0,1 0,0 0,0 0,0 0,0 0,0 0,0-1,0 1,0-1,0 0,0 1,0-1,1 0,0 0,83-18,-69 10,0-1,-1-1,0-1,-1 0,0-1,0 0,-1-2,-1 1,0-2,-1 1,5-10,-15 22,0 0,0 0,-1 0,1-1,0 1,-1-1,0 1,1-1,-1 1,0-1,0 0,0 1,-1-1,1 0,-1 0,1 0,-1 1,0-1,0 0,-1 0,1 0,0 0,-1 1,0-1,1 0,-1 0,0 1,-1-1,1 1,0-1,-1 1,1-1,-1 1,0 0,0 0,0 0,0 0,0 0,0 0,0 0,-1 1,1-1,-1 1,1 0,-1 0,0 0,1 0,-1 0,-1 0,-21-2,1 2</inkml:trace>
  <inkml:trace contextRef="#ctx0" brushRef="#br0" timeOffset="6469.161">1840 1580,'-39'34,"-21"25,-7 7,10-2,8-7,14-9,12-13</inkml:trace>
  <inkml:trace contextRef="#ctx0" brushRef="#br0" timeOffset="6671.82">1529 1637,'24'24,"18"12,1 6,-2-5,-2-4,-4-2,-3-7,-1-3,-7-4</inkml:trace>
  <inkml:trace contextRef="#ctx0" brushRef="#br0" timeOffset="15005.043">1812 141,'1'-1,"1"-1,-1 1,0-1,1 1,-1 0,1 0,0-1,-1 1,1 0,0 0,0 1,0-1,-1 0,1 1,0-1,0 1,0-1,0 1,0 0,0 0,0 0,0 0,0 0,0 0,0 1,0-1,0 1,0-1,0 1,0 0,-1 0,1 0,0 0,0 0,12 7,-1 0,0 1,-1 1,0 0,0 0,-1 1,-1 0,0 1,0 1,-1-1,-1 1,0 1,-1 0,0 0,4 13,-3-11,28 52,-2 2,-4 1,-3 1,-3 1,-3 1,10 70,-31-144,13 90,-5 0,-3 1,-5 34,-34 234,21-72,-10-100,17-153,0 0,-2-1,-2 0,-1 0,-14 28,23-56,0 0,-1 0,0-1,0 1,0-1,0 0,-1 0,1 0,-1 0,0-1,-1 1,1-1,0 0,-1 0,0-1,0 1,0-1,0 0,-11 0</inkml:trace>
  <inkml:trace contextRef="#ctx0" brushRef="#br0" timeOffset="15936.448">90 1,'-20'65,"2"1,3 1,3 1,3 0,0 63,3 104,10 0,10-1,12 9,47 246,-67-445,1 0,2 0,2-1,2 0,2-1,2-1,1 0,3-2,16 25,34 6,-48-52</inkml:trace>
  <inkml:trace contextRef="#ctx0" brushRef="#br0" timeOffset="17007.513">3138 593,'-2'16,"0"0,-2 0,1-1,-2 1,0-1,-1 1,-7 12,-1 6,-175 348,132-262,-5-3,-17 16,71-121</inkml:trace>
  <inkml:trace contextRef="#ctx0" brushRef="#br0" timeOffset="17823.562">2489 649,'50'23,"42"20,-3 4,51 36,-113-64,-1 0,0 2,-1 1,-2 1,0 1,-1 1,-2 0,-1 2,0 1,-1 2,47 105,-41-81,3-1,2-1,20 27,12-18,-55-61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29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282 203,'-5'28,"53"135,-22-42,-6 2,-6 1,-4 0,-7 0,-4 4,29 270,-28-396,4 42,-4-43,0 0,0-1,0 1,0 0,0 0,1-1,-1 1,0 0,0-1,0 1,1 0,-1-1,0 1,1 0,-1-1,1 1,-1-1,0 1,1-1,-1 1,1-1,0 1,-1-1,1 1,-1-1,1 0,0 1,-1-1,1 0,0 0,-1 1,1-1,0 0,-1 0,1 0,0 0,-1 0,1 0,0 0,0 0,-1 0,1 0,0 0,-1 0,1-1,0 1,-1 0,1-1,0 1,-1 0,1-1,-1 1,1 0,0-1,-1 1,10-9</inkml:trace>
  <inkml:trace contextRef="#ctx0" brushRef="#br0" timeOffset="500.257">0 514,'29'-51,"2"2,1 2,3 1,2 1,13-9,-34 34,1 1,0 1,2 1,0 1,1 0,0 1,1 1,1 2,0 0,1 1,0 1,1 1,0 1,0 1,1 2,0 0,0 1,0 2,0 0,2 2,-22 1,0-1,0 1,0 0,0 1,0-1,0 1,0 0,-1 0,1 0,-1 1,1 0,-1 0,0 0,0 0,0 1,-1-1,1 1,-1 0,0 0,0 0,0 1,0-1,-1 1,0-1,0 1,0 0,-1 0,1 0,-1 0,0 0,-1 0,1 0,-1 4,1 10,-1 1,-2 0,1 0,-2 0,-1 0,0-1,-2 0,-1 3,-19 47,-2-1,-4-2,-2 0,-4-3,-22 28,2 10,56-96,0-1,1 0,-1 0,1 0,0 1,0-1,0 1,0-1,1 0,0 1,0-1,0 1,1-1,-1 1,1-1,0 1,0-1,1 0,-1 0,1 1,0-1,0 0,1-1,0 2,4 1,1-1,0-1,1 1,-1-1,1-1,0 1,0-1,0-1,0 0,0 0,1-1,-1 0,1-1,-1 0,0 0,1-1,1 0,10 1,33-1,-1 2,1 3,-1 1,0 4,0 1,39 14,-88-23,1 0,-1 0,1 1,-1-1,0 1,0 0,0 0,0 0,0 1,0-1,-1 1,1 0,-1 0,0 0,0 1,0-1,0 1,0-1,-1 1,0 0,0 0,0 0,0 1,0-1,-1 0,0 1,0-1,0 0,-1 1,1-1,-1 1,0 0,0-1,-1 1,1-1,-1 1,-9 18,-1 0,0-1,-2-1,-1 0,0-1,-1 0,-2-1,0-1,0-1,-2 0,-1 4,-51 45,-3-2,-2-4,-75 44,-37-3,188-101,0 1,0 0,0-1,-1 1,1-1,0 1,-1 0,1-1,0 1,-1-1,1 1,-1-1,1 1,-1-1,1 1,-1-1,1 0,-1 1,1-1,-1 0,0 1,1-1,-1 0,1 0,-1 0,0 0,1 1,-1-1,0 0,1 0,-1 0,0 0,1 0,-1 0,0-1,1 1,-1 0,0 0,1 0,-1-1,1 1,-1 0,0-1,1 1,-1 0,1-1,-1 1,1-1,-1 1,1-1,0 1,-1-1,1 1,-1-1,1 1,0-1,0 1,-1-1,1 0,0 1,0-1,0 0,-1 1,1-1,0 0,0 1,0-1,64-65,-39 46</inkml:trace>
  <inkml:trace contextRef="#ctx0" brushRef="#br0" timeOffset="1147.648">1355 1163,'0'23,"2"0,0-1,1 1,1-1,1 0,1 0,1 0,1-1,1 0,1 0,12 18,-19-34,1 0,0 0,0 0,0-1,1 1,-1-1,1 0,0-1,1 1,-1-1,0 0,1 0,0 0,-1-1,1 0,0 0,0-1,0 1,1-1,-1-1,0 1,0-1,0 0,1-1,-1 1,0-1,0 0,0-1,0 1,0-1,0-1,0 1,-1-1,19-8,-2-1,1 0,-2-2,0-1,0 0,-1-2,8-9,7-9,-1-1,-2-2,-1-1,-3-1,-1-1,5-14,30-61,-61 116,0 0,0 0,-1 1,1-1,0 0,0 0,0 1,-1-1,1 1,0-1,0 1,-1-1,1 1,0-1,-1 1,1 0,0-1,-1 1,1 0,-1-1,1 1,-1 0,0 0,1 0,-1-1,0 1,0 0,1 0,-1 0,0 0,0 0,0 0,0-1,0 1,0 0,0 0,0 0,0 0,-1 0,1-1,0 1,-1 0,1 0,0 0,-1-1,1 1,-1 0,1 0,-1-1,1 7,35 194,-30-191,-1 1,1-1,0 0,1 0,1-1,-1 1,1-1,1-1,0 0,0 0,0 0,1-1,0 0,1-1,-1 0,1 0,1-1,-1 0,1-1,-1 0,1-1,10 2,-9-5,0-1,0 0,0-1,0 0,0-1,0 0,0-1,-1 0,1 0,-1-2,-1 1,1-2,-1 1,0-1,0-1,-1 0,0 0,0-1,-1 0,0 0,0-1,3-7,15-19,-2-1,-2-1,-1-1,-3 0,0-2,-3 0,0-5,7-23,-2-1,-4-1,-3-1,-2 0,-1-53,-9 99,-2 0,0 0,-2 0,0 0,-2 1,-5-15,10 41,-1 0,1 0,0 0,0 0,-1 0,1 0,-1 0,1 0,-1 0,1 0,-1 0,0-1,0 1,1 0,-1 0,0-1,0 1,0 0,1-1,-1 1,0-1,0 1,0-1,0 0,0 1,0-1,0 0,0 0,0 0,0 1,0-1,0 0,-1 0,1-1,0 1,0 0,0 0,0 0,0-1,0 1,0 0,0-1,0 1,1-1,-1 1,0-1,0 0,0 1,0-1,1 0,-1 0,0 1,1-1,-1 0,0 0,1 0,-1 0,1 0,0 0,-1 0,1 0,0 0,-1 0,1-1,-13 48,2 1,3 0,1 1,2 0,3 0,1 0,5 31,-3-10,1-7,3 0,3-1,2 0,3 0,2-1,3-1,15 30,13-13,-46-76,0 0,0-1,0 1,0-1,0 1,0-1,0 1,1 0,-1-1,0 1,0-1,0 1,0 0,1-1,-1 1,0-1,0 1,1 0,-1-1,0 1,1 0,-1 0,0-1,1 1,-1 0,0 0,1-1,-1 1,1 0,-1 0,0 0,1 0,-1 0,1-1,-1 1,0 0,1 0,-1 0,1 0,-1 0,1 0,-1 0,1 1,-1-1,0 0,1 0,-1 0,1 0,-1 1,0-1,1 0,-1 0,0 0,1 1,-1-1,0 0,1 1,-1-1,-6-39,-5 17,0 3</inkml:trace>
  <inkml:trace contextRef="#ctx0" brushRef="#br0" timeOffset="1384.559">2230 683,'48'0,"40"0,14 0,5-4,-7-3,-6 1,-9-3,-9-1,-14 1,-6 3,-9 2,-8 2,-9 1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36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55,'273'-11,"10"-29,-271 37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36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23,'48'5,"35"-3,8-3,-6 0,-9 0,-11-5,-13-2,-11 1,-11 2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34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32,'43'98,"-5"2,-3 1,18 94,-2-7,3 7,-37-155,-16-40,-1 1,0 0,1 0,-1-1,0 1,1 0,-1-1,1 1,-1 0,1-1,-1 1,1-1,0 1,-1-1,1 1,0-1,-1 1,1-1,0 0,-1 1,1-1,0 0,0 0,0 0,-1 1,1-1,0 0,0 0,0 0,-1 0,1 0,0-1,0 1,0 0,-1 0,1 0,0-1,0 1,-1 0,1-1,0 1,-1 0,1-1,0 1,-1-1,1 0,0 1,-1-1,1 1,-1-1,45-111,-39 89,24-92,-4-1,-6-2,-5 0,-5-1,-5-105,-6 216,1 9</inkml:trace>
  <inkml:trace contextRef="#ctx0" brushRef="#br0" timeOffset="372.969">763 709,'-10'24,"1"0,1 0,1 1,1 0,1 1,1-1,1 1,2 0,1 12,0-34,1 0,0 0,0 1,0-1,0 0,1 0,0-1,0 1,0 0,0-1,0 1,1-1,0 1,-1-1,1 0,0 0,1-1,-1 1,0-1,1 1,0-1,-1 0,1 0,0-1,0 1,0-1,0 0,0 0,0 0,1 0,-1-1,0 0,0 0,0 0,1 0,-1-1,0 1,0-1,0 0,0-1,3 0,0 0,0 0,-1 0,1-1,-1 0,0 0,0-1,0 0,0 0,-1 0,1 0,-1-1,0 0,0 0,-1-1,0 1,0-1,0 0,0 0,-1 0,0-1,0 1,-1-1,0 1,0-1,-1 0,1 0,-1 0,-1 0,0 0,0 0,0 0,0 0,-1 0,-1 0,1 0,-1 1,0-1,0 0,-1 1,-2-4,0 2,0-1,-1 1,0 0,-1 1,0 0,0 0,0 0,-1 1,0 0,-1 0,1 1,-1 0,0 1,0-1,0 2,-1-1,1 2,-6-2,-11 0</inkml:trace>
  <inkml:trace contextRef="#ctx0" brushRef="#br0" timeOffset="582.814">1384 652,'-14'43,"-10"29,-6 7,3-6,5-9,2-17,5-11,4-11</inkml:trace>
  <inkml:trace contextRef="#ctx0" brushRef="#br0" timeOffset="855.661">1158 652,'24'34,"17"25,7 7,0-2,-3-12,-10-11,-5-12,-9-5,-2-8,-1-7,3-4,-3-3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41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0,'9'6,"0"1,0 0,-1 1,1 0,-2 0,1 0,-1 1,-1 0,1 1,4 9,-6-10,28 50,-4 1,-2 2,-3 0,-3 2,-1 3,4 11,82 265,-102-330,-2-5,1 0,-1-1,1 1,1 0,-1-1,1 0,1 0,-1 0,1 0,0-1,6 6,-10-11,0-1,0 1,0-1,0 1,0-1,0 0,0 1,0-1,0 0,1 0,-1 0,0 1,0-1,0 0,0-1,0 1,0 0,0 0,0 0,0-1,0 1,0 0,0-1,0 1,0-1,0 1,0-1,0 0,0 1,0-1,0 0,-1 0,1 1,0-1,-1 0,1 0,0 0,-1 0,1 0,-1 0,0 0,1-1,18-48,-18 46,27-230,40-243,-38 308,-28 158</inkml:trace>
  <inkml:trace contextRef="#ctx0" brushRef="#br0" timeOffset="369.561">875 762,'-1'17,"0"1,2 0,0 0,0 0,2-1,0 1,1-1,1 0,0 0,2 0,0-1,0 1,8 9,-13-23,1 0,0 0,0 0,0-1,0 1,0-1,0 1,1-1,-1 0,1-1,-1 1,1 0,0-1,0 0,0 0,0 0,0-1,0 1,0-1,0 0,0 0,0 0,0-1,0 1,0-1,0 0,-1 0,1 0,0-1,0 1,-1-1,1 0,-1 0,1-1,6-3,0-1,0 0,-1 0,0-1,-1-1,1 1,-2-1,1-1,-1 1,-1-1,2-3,-5 9,-1-1,1 0,-1 0,0 1,0-2,-1 1,0 0,0 0,0 0,0-1,-1 1,1 0,-2-1,1 1,0 0,-1-1,0 1,0 0,-1 0,0 0,1 0,-2 0,1 0,0 0,-1 1,0-1,0 1,-1 0,1 0,-1 0,1 0,-1 1,-1-1,1 1,0 0,-1 0,1 1,-1-1,-2 0,-11-2,-1 0,0 1,0 0,0 2,0 0,-1 1,1 2,0-1,0 2,-1 1,1 0,-10 4,-6 4,7 2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45.8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654 0,'-13'33,"-37"94,-5-1,-6-3,-13 10,57-105,-2 0,-2-2,0 0,-1-1,-20 15,34-32,-2 0,1 0,-1-1,0-1,-1 0,0 0,0-1,0 0,0-1,-1 0,1-1,-1 0,0-1,0 0,0-1,0 0,-2-1,11-1,1 1,-1-1,0 1,0-1,1 0,-1 0,0 0,1 0,-1-1,1 1,0-1,-1 1,1-1,0 0,0 0,0 0,0 0,0 0,0-1,1 1,-1 0,1-1,0 1,0-1,0 0,0 1,0-1,0 0,1 0,-1 1,1-4,-1-91,3 77,2 1,0 0,0 0,2 0,1 1,0 0,1 0,1 0,0 1,2 1,0-1,0 2,5-5,-15 19,1-1,-1 1,0 0,0-1,1 1,-1 0,0 0,1 0,-1 0,1 0,0 0,-1 0,1 1,0-1,-1 1,1-1,0 1,0-1,-1 1,1 0,0 0,0 0,0 0,-1 0,1 0,0 1,0-1,0 0,-1 1,1 0,0-1,-1 1,1 0,-1 0,1 0,1 1,47 53,-34-34,234 237,-99-153,-149-105,-1 0,0 1,0-1,0 0,0 1,0-1,1 1,-1-1,0 1,0 0,0-1,0 1,-1 0,1 0,0 0,0-1,0 1,0 0,-1 0,1 0,-1 0,1 0,0 1,-1-1,0 0,1 0,-1 0,0 0,1 0,-1 1,0-1,0 0,-7 5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46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1,'-26'54,"-23"89,48-139,0 1,0 0,0-1,1 1,-1 0,1 0,0-1,1 1,-1 0,1 0,0-1,0 1,0 0,1-1,0 1,-1-1,2 0,-1 0,0 1,1-1,0-1,0 1,0 0,0-1,1 1,-1-1,1 0,0 0,0-1,0 1,0-1,0 0,1 0,-1 0,1-1,-1 1,1-1,0 0,-1 0,1-1,4 1,1-2,1 0,0 0,-1-1,1 0,-1-1,0 0,0-1,0 0,0-1,-1 0,0 0,0-1,0 0,-1 0,1-1,-1 0,-1-1,0 0,0 0,0 0,-1-1,-1 0,1 0,2-8,-7 11,0 1,0-1,-1 0,0 1,0-1,-1 0,1 0,-1 1,0-1,-1 1,1-1,-1 1,0-1,-1 1,1 0,-1 0,0 0,0 0,-1 1,1-1,-1 1,0 0,0 0,-1 0,1 1,-1-1,0 1,0 0,0 1,0-1,0 1,0 0,-1 0,1 1,-1-1,0 1,1 0,-1 1,0-1,1 1,-1 0,0 1,0 0,-13 3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43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317 6,'-26'3,"-1"1,1 2,0 0,0 2,1 1,-10 5,26-10,1 0,0 0,0 1,1 0,0 1,0-1,0 1,0 1,1-1,0 1,0 0,1 1,0-1,1 1,-1 0,1 0,1 1,-1-1,2 1,-2 4,1 162,6-124,-3-34,1-1,1 1,0-1,1 0,1 0,0 0,2 0,-1-1,2 0,0 0,1 0,0-1,1 0,1-1,0 0,9 8,-13-19,-1 0,1 0,0 0,1-1,-1 0,0 0,0 0,0-1,1 0,-1-1,0 1,0-1,0 0,0 0,0-1,0 0,0 0,0 0,0-1,-1 0,0 0,1-1,-1 1,4-4,15-8</inkml:trace>
  <inkml:trace contextRef="#ctx0" brushRef="#br0" timeOffset="298.653">995 62,'-40'19,"0"2,2 1,1 3,1 1,1 1,1 2,-12 15,34-32,1 0,1 1,0 0,1 1,0 0,1 0,1 1,-5 13,9-22,1 0,1 0,-1 0,1 0,0 1,0-1,1 0,0 1,0-1,0 0,1 0,0 1,0-1,1 0,0 0,0 0,0 0,1 0,-1-1,2 1,-1-1,0 1,1-1,0 0,4 2,-1 1,1-2,0 1,0-1,1 0,0-1,0 0,0-1,1 1,0-2,-1 1,1-2,0 1,1-1,-1-1,0 1,0-2,1 0,-1 0,1-1,-1 0,0 0,0-1,3-2,13-2,-1-2,0 0,-1-2,0-1,0-1,-1-1,-1 0,0-2,1-2,-9 7,1-1,-2 0,0 0,0-2,-1 0,0 0,-1-1,-1 0,0-1,-1 0,-1 0,0-1,-1 0,-1-1,-1 1,0-1,1-7,-5 16,1 0,-1 0,0 0,-1 0,0-1,0 1,-1 0,0 0,0 0,-1 0,0 0,-1 0,0 1,0-1,0 1,-1 0,0 0,0 0,-1 0,0 0,0 1,-1 0,1 0,-1 1,-4-3,-4-1,0 2,-1-1,0 2,0 0,0 1,-1 0,1 1,-1 1,0 1,0 0,0 1,-1 0,1 2,0 0,0 0,0 2,-14 3,-1 2</inkml:trace>
  <inkml:trace contextRef="#ctx0" brushRef="#br0" timeOffset="668.198">1898 6,'-226'106,"133"-34,90-70,1 0,0 0,1 0,-1 1,0-1,1 0,-1 1,1-1,0 1,0-1,0 1,0 0,0-1,1 1,-1 0,1 0,-1 0,1-1,0 1,0 0,1 0,-1 0,1 0,-1-1,1 1,0 0,0-1,0 1,0 0,0-1,1 1,-1-1,1 0,0 1,-1-1,1 0,0 0,0 0,2 0,7 6,1-1,0-1,0 0,0-1,1-1,0 0,0 0,0-1,1-1,5 1,38 9,28 26,-83-36,0 0,0-1,0 1,-1 0,1 0,-1 0,1 0,-1 0,0 0,1 0,-1 0,0 1,-1-1,1 0,0 1,-1-1,1 0,-1 1,0-1,0 1,0-1,0 1,0-1,0 1,-1-1,1 1,-1-1,0 0,1 1,-1-1,0 0,-1 0,1 0,0 1,-2 0,-11 15,-1 0,-1-1,0-1,-1 0,-1-1,-1-1,0-1,0-1,-2 0,1-2,-1 0,-1-1,0-2,-9 3,-97 29,109-34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6:20.60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1 200,'33'-12,"0"1,1 1,0 2,1 1,0 2,0 2,0 0,0 3,10 1,36-2,745-70,-812 70,568-67,-573 67,-10 1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6:45.7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 0,'1'1,"-1"-1,0 1,0-1,1 0,-1 1,0-1,0 1,0-1,0 1,0-1,0 1,0-1,0 1,0-1,0 1,0-1,0 1,0-1,0 0,0 1,-1-1,1 1,0-1,0 1,-1-1,1 0,0 1,0-1,-1 0,1 1,0-1,-1 0,1 1,0-1,-1 0,1 1,-1-1,1 0,0 0,-1 0,1 0,-1 1,1-1,-1 0,1 0,-1 0,1 0,-1 0,1 0,-1 0,1 0,0 0,-1 0,1 0,-1-1,40 22,16-5,2-3,0-3,0-2,1-2,0-3,0-3,45-5,17 3,244 13,-233 0,0-5,1-6,77-11,154-8,31-9,-127 29,-70 27,184-55,20-3,208 31,-269 28,148 0,-18-48,-272 7,147 11,-152 3,62-13,-95-2,0 7,3 8,-47-2,51 27,199-25,-286 30,-66-22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91,'0'-5,"-4"-2,-3-4,1-5,2-5,0 7,-3 4,4 5,8 3,7 2,2 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0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0 368,'43'9,"24"4,11-1,-5-2,-8-3,-7-3,-8-1,-7-2,-3-1,-2-6,-3-1,-2 1,-3 0,-1 2,-1 2,-5 1</inkml:trace>
  <inkml:trace contextRef="#ctx0" brushRef="#br0" timeOffset="204.305">85 706,'43'0,"43"-5,17-1,-5-5,-9 0,-15 1,-16 3,-12 2,-9 3,-12 0</inkml:trace>
  <inkml:trace contextRef="#ctx0" brushRef="#br0" timeOffset="602.026">1045 57,'0'452,"1"-418,1 1,2 0,1-1,2 0,1 0,2-1,1 0,2-1,1 0,16 27,-29-58,-1 0,0 1,0 0,1-1,-1 1,0-1,1 1,0-1,-1 1,1-1,0 1,-1-1,1 0,0 1,0-1,0 0,0 0,0 0,1 0,-1 0,0 0,0 0,1 0,-1 0,1-1,-1 1,1 0,-1-1,1 1,-1-1,1 0,-1 1,1-1,-1 0,1 0,0 0,-1 0,1 0,-1 0,1-1,-1 1,1-1,-1 1,1-1,-1 1,1-1,-1 0,1 1,-1-1,0 0,0 0,1 0,-1 0,0-1,50-159,60-292,-47 255,-54 183,-1 9</inkml:trace>
  <inkml:trace contextRef="#ctx0" brushRef="#br0" timeOffset="952.035">1665 706,'-5'11,"1"1,-1-1,2 1,0 0,0 0,1 1,1-1,0 0,0 1,1-1,1 1,1 1,-2-9,0 0,1-1,0 1,0-1,0 0,1 1,0-1,0 0,0 0,0 0,0 0,1 0,0 0,-1-1,1 1,1-1,-1 0,0 0,1 0,0 0,0-1,0 0,0 1,0-1,0-1,0 1,1 0,-1-1,0 0,1 0,-1-1,1 1,4-1,-3 0,1-1,0 0,-1 0,1 0,-1-1,1 0,-1 0,0-1,0 0,0 0,0 0,0-1,-1 0,1 0,-1 0,0-1,0 0,-1 0,1 0,-1 0,0-1,-1 1,1-1,-1 0,0 0,-1 0,0-1,0 1,0-1,0 1,-1-1,0 0,-1 1,1-1,-1 0,-1 0,1 1,-1-1,0 0,-1 1,0-1,0 1,0 0,-1-1,1 1,-1 0,-1 0,1 1,-1-1,-3-2,-41-21,24 22</inkml:trace>
  <inkml:trace contextRef="#ctx0" brushRef="#br0" timeOffset="1214.09">2314 622,'-19'24,"-17"22,-1 8,1 0,6-5,8-5,3-6,5-5,5-2,4-7</inkml:trace>
  <inkml:trace contextRef="#ctx0" brushRef="#br0" timeOffset="1418.2">2003 649,'39'39,"22"21,5 2,-8-6,-10-12,-12-8,-13-11</inkml:trace>
  <inkml:trace contextRef="#ctx0" brushRef="#br0" timeOffset="2430.874">3048 1,'-217'502,"111"-260,102-232,1 0,0-1,0 1,1 0,0 0,0 0,1 1,1-1,0 0,0 0,1 1,1-1,-1 0,3 4,0-10,0 0,0 0,0-1,1 0,0 0,0 0,0 0,0-1,0 0,0 0,0 0,1-1,-1 1,1-1,-1-1,1 1,0-1,-1 0,1 0,-1-1,1 1,-1-1,1-1,-1 1,1-1,-1 0,221-50,-111 20,-95 26,-3-1</inkml:trace>
  <inkml:trace contextRef="#ctx0" brushRef="#br0" timeOffset="2687.304">2483 395,'44'0,"42"0,17 0,0 0,-8 0,-5 0,-14 0,-10 0,-6 0,-5 0,-10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3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1004 1,'-32'18,"0"1,2 3,0 0,1 1,2 2,0 1,2 2,1 0,1 1,2 1,0 1,2 1,-13 34,-80 136,-89 120,-76 31,243-319,26-36,10-7</inkml:trace>
  <inkml:trace contextRef="#ctx0" brushRef="#br0" timeOffset="422.302">129 170,'7'10,"-1"-1,1 0,1-1,-1 0,1 0,1 0,0-1,0 0,0-1,2 1,34 27,10 19,-2 3,-3 2,11 20,-18-24,25 35,-5 2,38 73,-87-137,51 76,-63-100,0 0,1-1,-1 1,1-1,0 1,0-1,-1 0,2 0,-1 0,0 0,0-1,0 1,1-1,-1 0,1 0,-1 0,1 0,0-1,-1 0,1 1,-1-1,1-1,0 1,-1 0,1-1,-1 0,1 0,-1 0,2 0,24-26,-20 11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4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0 339,'28'-6,"30"8,28 3,1-5,-1-3,14-6,137-9,-177 7,-54 5</inkml:trace>
  <inkml:trace contextRef="#ctx0" brushRef="#br0" timeOffset="281.123">0 649,'38'-9,"32"-9,9 0,-4 2,-10 4,-12 4,-9 4,-8 2,-5 1,-3 2,-2 0,0-1,1 1,-1 0,1-1,1 0,-5 0</inkml:trace>
  <inkml:trace contextRef="#ctx0" brushRef="#br0" timeOffset="880.974">480 1,'27'26,"102"44,12 23,-100-68,-1 1,0 2,-2 2,-2 2,26 28,-60-59,0 1,0 0,0-1,-1 1,1 0,-1 0,1 0,-1 0,0 0,0 0,0 0,0 1,0-1,0 0,-1 1,1-1,-1 0,1 1,-1-1,0 1,0-1,0 0,0 1,-1-1,1 1,0-1,-1 0,0 1,0-1,0 0,0 0,0 1,0-1,0 0,-1 0,1 0,-1 0,1-1,-1 1,0 0,0-1,0 1,0-1,0 0,0 1,0-1,0 0,0 0,-1 0,1-1,-153 78,21 21,-140 102,206-141,67-37,9-16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0,'425'0,"-357"16,-56-4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29,'43'0,"34"-4,8-3,-6 1,-10 1,-14 2,-10 1,-8 1,-11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7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49,'0'-2,"1"-1,0 0,-1 0,1 1,0-1,1 1,-1-1,0 1,1-1,-1 1,1 0,0 0,0 0,0 0,0 0,0 0,0 0,0 1,1-1,-1 1,1 0,0-1,-3 47,-16 13,-2 0,-2-1,-26 48,-13 35,49-113,-3 2,2-1,1 2,1 0,1 0,2 0,1 1,2 0,0 25,3-53,1-1,-1 1,1 0,-1-1,1 1,0-1,0 1,0-1,1 1,-1-1,0 0,1 0,0 0,-1 1,1-1,0-1,0 1,0 0,0 0,1-1,-1 1,0-1,1 0,-1 0,0 0,1 0,0 0,-1 0,1-1,1 1,89 1,-72-3,146-8,-154 3,-7 0</inkml:trace>
  <inkml:trace contextRef="#ctx0" brushRef="#br0" timeOffset="260.394">0 331,'43'9,"44"0,11-4,-6-1,-10-2,-12-1,-15 0,-11-2,-9 1,-5 0,-3-1,-7 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3.3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1,'146'15,"1"-6,0-6,92-12,-34-6,117 11,-142 30,-156-24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4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0,'13'17,"-1"1,0 0,-2 0,0 1,-1 1,-1 0,0 0,-2 0,-1 1,0 0,-1 0,-2 1,5 26,-3 1,-2 0,-2 0,-2 6,0 33,3-89,-1 1,1-1,-1 1,1 0,-1-1,1 1,0 0,-1 0,1 0,-1-1,1 1,0 0,-1 0,1 0,0 0,-1 0,1 0,0 0,-1 0,1 1,-1-1,1 0,0 0,-1 0,1 1,-1-1,1 0,0 1,-1-1,1 0,-1 1,1-1,-1 1,1-1,-1 1,0-1,1 1,-1-1,0 1,1-1,-1 1,0 0,0-1,1 1,-1-1,0 1,0 0,0-1,0 1,0 0,0-1,0 1,0 0,0-1,0 1,0 0,0-1,0 1,-1-1,1 1,0 0,0-1,-1 1,113-190,19-159,-122 306,-12 37,-1 7</inkml:trace>
  <inkml:trace contextRef="#ctx0" brushRef="#br0" timeOffset="381.424">594 424,'-4'7,"0"0,1 1,-1 0,2 0,-1 0,1 0,0 0,1 1,0-1,0 0,1 1,0-1,0 3,0-8,0 1,1-1,-1 0,1 0,-1 1,1-1,0 0,0 0,0 0,1 0,-1 0,1 0,-1 0,1-1,0 1,0 0,0-1,1 0,-1 1,1-1,-1 0,1 0,0 0,-1-1,1 1,0-1,0 1,0-1,1 0,-1 0,0 0,0-1,0 1,3-1,0 0,-1-1,1 0,0-1,-1 1,1-1,-1 0,0 0,0-1,1 0,-2 0,1 0,0 0,-1-1,1 1,-1-1,0-1,0 1,-1 0,1-1,-1 0,0 0,0 0,-1 0,1 0,-1 0,0-1,-1 1,1-1,-1 1,0-1,0 0,-1 0,0 1,0-1,0 0,-1 0,0 1,0-1,0 1,-1-1,0 1,0-1,0 1,0 0,-1 0,0 0,-3-4,0 4,0 0,0 1,-1 0,1 0,-1 1,0 0,1 0,-2 0,1 1,0 0,0 0,-1 1,1 0,-5 0,-14-1</inkml:trace>
  <inkml:trace contextRef="#ctx0" brushRef="#br0" timeOffset="680.455">1215 254,'-19'29,"-12"24,1 7,-1-6,6-8,6-6,8-6,4-8</inkml:trace>
  <inkml:trace contextRef="#ctx0" brushRef="#br0" timeOffset="934.824">961 254,'14'19,"15"16,2 7,1-4,-6-3,-1-3,-1-3,0 0,1-6,1-2,-3-5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2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9 170,'0'0,"-1"0,1-1,-1 1,1-1,-1 1,1-1,-1 1,1-1,-1 1,1-1,-1 1,1-1,0 1,-1-1,1 0,0 1,0-1,-1 0,1 1,0-1,0 0,0 1,0-1,0 0,0 1,0-1,0 0,0 0,0 1,0-1,1 0,-1 1,0-1,0 1,1-1,-1 0,0 1,1-1,-1 1,1-1,-1 0,0 1,1 0,-1-1,1 1,0-1,-1 1,1-1,-1 1,1 0,0 0,-1-1,1 1,0 0,-1 0,1 0,0-1,-1 1,1 0,0 0,-1 0,1 0,0 0,-1 1,1-1,0 0,-1 0,1 0,0 1,18 7,-1 2,0 0,-1 1,0 1,-1 0,15 15,17 12,112 89,-2 55,-157-182,0 1,-1-1,1 0,0 1,0-1,0 0,0 0,0 0,0 0,0 0,0 0,0 0,0 0,0 0,1 0,-1-1,0 1,1-1,-1 1,0-1,1 1,-1-1,1 0,-1 1,1-1,-1 0,0 0,1 0,-1 0,1-1,0 1,5-7</inkml:trace>
  <inkml:trace contextRef="#ctx0" brushRef="#br0" timeOffset="389.037">743 1,'-56'39,"2"4,1 1,-45 51,-17 40,80-89,-3-3,-1-1,-27 22,-59 48,116-95,5-3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6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1 453,'289'-24,"0"14,50 13,-65-1,-213-13,-73 1,-3 6</inkml:trace>
  <inkml:trace contextRef="#ctx0" brushRef="#br0" timeOffset="335.635">198 678,'286'11,"-211"-3,1-3,-1-4,69-7,165-14,-39-8,-257 28</inkml:trace>
  <inkml:trace contextRef="#ctx0" brushRef="#br0" timeOffset="815.245">932 1,'25'3,"0"0,0 3,-1 0,0 1,0 1,0 1,-1 2,-1 0,9 6,419 260,-275-146,-173-129,0 0,0 1,0-1,0 0,-1 0,1 1,-1-1,0 1,1 0,-1-1,-1 1,1 0,0 0,-1-1,1 1,-1 0,0 0,0 0,0 0,0 0,0-1,-1 1,1 0,-1 0,0 0,0-1,0 1,0 0,0-1,-1 1,1-1,-1 0,1 1,-1-1,0 0,0 0,0 0,0 0,-1 0,1-1,0 1,-1-1,1 1,-1-1,0 0,1 0,-2 0,-177 106,-33 0,131-71,-256 93,335-127,2-2,0 0,-1 1,1 0,0-1,0 1,0 0,0 0,0 0,-1 0,2 1,-1-1,0 1,0-1,0 1,1-1,-1 1,1 0,-1 0,1 0,0 0,0 0,-1 2,2 7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44,'-57'716,"63"-587,-6-128,1 0,0-1,0 1,0 0,0-1,-1 1,1-1,0 1,0-1,0 1,0-1,0 0,0 1,0-1,0 0,0 0,1 0,-1 0,0 0,0 0,0 0,0 0,0 0,0 0,0-1,0 1,0 0,0-1,0 1,0-1,0 1,0-1,0 1,-1-1,1 0,0 1,0-1,0 0,-1 0,1 0,-1 1,1-1,0 0,-1 0,1 0,-1 0,0 0,1 0,-1 0,0 0,0 0,0 0,1 0,-1-1,0 1,0 0,-1 0,1 0,128-349,94-97,-178 388,-43 58,0-1,0 1,1 0,-1 0,1 0,-1 1,0-1,1 0,0 0,-1 1,1-1,-1 1,1 0,0-1,-1 1,1 0,0 0,-1 0,1 0,0 0,-1 0,1 0,0 1,-1-1,1 1,0-1,-1 1,1 0,-1-1,1 1,-1 0,0 0,1 0,-1 0,0 0,1 1,-1-1,0 0,0 0,0 1,0 0,8 11,-2 1,1 0,-2 0,0 1,0-1,-1 1,-1 1,-1-1,0 0,-1 4,27 230,-30-183,-3-1,-2 1,-4-1,-2-1,-16 43,-66 144,75-213,-2-1,-2-1,-1-1,-1-1,-2-1,-2-1,0-2,-13 9,-28 7,68-45,1 0,-1 0,0 0,0-1,0 1,1 0,-1-1,0 0,0 1,0-1,0 0,0 0,0 0,0 0,0 0,0-1,0 1,0 0,0-1,0 0,1 1,-1-1,0 0,0 0,1 0,-1 0,0 0,1 0,-1-1,1 1,0 0,-1-1,1 1,0-1,0 0,0 1,0-1,0 0,0-1,-2-11,1 0,1 0,0 0,1 0,0-1,2 1,-1 0,2 0,0 0,0 0,2 0,-1 1,2 0,3-7,-6 13,16-51,3 0,3 2,2 1,3 1,1 2,33-41,-30 50,-24 28,1 1,0 0,1 1,1 0,0 1,0 0,15-9,-6 10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0,0 0,-1 0,1 0,0 0,-5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89,'44'-9,"28"-9,6-1,-4 3,-11 4,-10 4,-11 4,-6 2,-6 1,-7 2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6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0,'25'10,"-1"1,0 1,0 1,-1 1,-1 1,0 1,-2 1,1 1,-2 1,-1 1,0 0,-1 2,6 8,-1 1,-2 1,-1 1,-1 0,-3 1,0 1,-2 1,-2 0,-1 1,-2 0,-1 0,-2 7,3 43,-4 0,-4 0,-4 0,-12 63,0-40,-5-1,-5-2,-21 51,35-121,-1-1,-2 0,-2-1,-1 0,-1-2,-2 0,-2-1,0-1,-20 18,-25 14,48-49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2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875 1496,'71'-17,"1"3,1 3,64-1,-134 11,0 0,0 0,1 1,-1-1,0 1,0 0,0 0,1 0,-1 0,0 0,0 1,0-1,0 1,1 0,-1 0,0 0,0 0,-1 1,1-1,0 1,0 0,-1 0,1 0,-1 0,1 0,-1 0,0 1,0-1,0 1,0-1,-1 1,1 0,-1 0,1 0,-1 0,0 0,0 0,0 3,-7 10,-1 0,0-1,-2 0,1 0,-2 0,0-1,-1-1,0 0,-1 0,0-1,-1-1,0 0,-1 0,-14 7,3 2,-11 6,26-20,1-1,0 2,0-1,1 1,0 1,1-1,-1 1,1 1,1 0,-1-1,-1 7,7-14,0 1,0 0,1 0,-1 0,1 0,0 0,-1 0,1 0,0 0,0 0,0 0,0 0,1 0,-1 0,0 0,1 0,-1 0,1 0,0-1,0 1,0 0,0 0,0-1,0 1,0 0,1-1,-1 1,0-1,1 0,-1 1,1-1,0 0,-1 0,1 0,0 0,0 0,-1 0,1-1,0 1,0 0,0-1,0 0,1 1,88 9,139-42,-185 20,-27 5</inkml:trace>
  <inkml:trace contextRef="#ctx0" brushRef="#br0" timeOffset="-1509.254">0 706,'29'0,"19"5,6 1,-1 0,-5-1,-6-2,-5 0,-9-2</inkml:trace>
  <inkml:trace contextRef="#ctx0" brushRef="#br0" timeOffset="-828.146">1129 480,'-18'-2,"-1"0,1 1,-1 1,0 0,1 2,0 0,-1 1,1 1,0 1,0 0,1 1,0 1,0 1,0 0,-3 4,16-9,0-1,0 1,1 0,-1 1,1-1,0 0,0 1,0 0,1 0,-1 0,1 0,0 0,0 0,0 0,1 1,-1-1,1 1,0-1,1 1,-1 0,1-1,0 1,0 0,0-1,0 1,1 0,0-1,0 1,0-1,1 1,-1-1,1 0,0 0,1 1,-1-1,0-1,1 1,0 0,0-1,0 1,1-1,-1 0,1 0,-1-1,0 0,1 0,-1 0,0 0,1-1,0 0,-1 0,1 0,0 0,-1 0,1-1,0 1,0-1,-1 0,1 0,0-1,0 1,0-1,-1 0,1 0,-1 0,1 0,0-1,-1 1,0-1,3-2,82-63,-82 61,215-185,-206 178,0 0,0 2,1-1,1 2,0 0,0 1,1 1,0 0,0 2,-15 5,-1 0,0 0,1 1,-1-1,1 1,-1-1,0 1,1 0,-1 0,1 0,-1 1,1-1,-1 0,0 1,1 0,-1-1,0 1,1 0,-1 0,0 0,0 1,0-1,0 0,0 1,0 0,0-1,-1 1,1 0,-1 0,1 0,-1 0,1 0,-1 0,0 0,0 0,0 1,0-1,-1 0,1 1,-1-1,1 0,-1 1,0 19,-1-1,-1 1,-1 0,-1-1,-1 0,-1 0,-1 0,-5 10,-11 42,-66 304,86-367,-1-1,0 1,-1-1,0 0,-1-1,1 1,-2-1,1 0,-1 0,0-1,-1 0,1 0,-8 4,12-9,-1 1,1-1,-1 0,0 0,0 0,0-1,0 1,0-1,0 0,0 0,-1-1,1 1,0-1,0 0,-1 0,1 0,0 0,0-1,-1 0,1 0,0 0,0 0,0-1,0 0,0 1,1-1,-1-1,0 1,1 0,0-1,-1 0,1 0,-2-2,1 1,1-1,0 1,0 0,0-1,0 0,0 0,1 0,0 0,0 0,1 0,-1-1,1 1,0-1,0 1,1 0,0-1,0 1,0-1,1 1,-1-1,1 1,1-1,-1 1,1 0,0 0,0 0,0 0,1 0,0 0,0 0,0 1,0-1,9-12,1 1,0 0,1 1,1 0,0 1,1 1,0 1,3-1,4-1,2 0,-1 2,2 1,-1 2,1 0,1 1,-1 2,1 0,1 2,-1 1,0 2,1 0,7 2,148 2,-153-3</inkml:trace>
  <inkml:trace contextRef="#ctx0" brushRef="#br0" timeOffset="-516.811">706 1214,'57'0,"30"-5,8-1,-1-1,-8 2,-9 2,-7 1,-7 0,-4 2,-7-5,-3-1,-6 0,-4 2,-4 1,-4 1,-2 1,-2 0,-4 1</inkml:trace>
  <inkml:trace contextRef="#ctx0" brushRef="#br0" timeOffset="8007.276">3020 367,'-22'17,"-95"138,-140 128,230-252,2 2,0 1,3 0,1 2,-8 20,-3-5,15-33</inkml:trace>
  <inkml:trace contextRef="#ctx0" brushRef="#br0" timeOffset="8439.036">2456 396,'3'14,"0"-1,1 1,0-1,1 1,0-1,2-1,-1 1,1-1,1 0,0-1,1 0,0 0,1-1,0 0,0-1,6 4,-7-4,179 199,-77-70,-84-121,-17-16</inkml:trace>
  <inkml:trace contextRef="#ctx0" brushRef="#br0" timeOffset="9639.58">3274 85,'2'-3,"-1"0,1 0,0 1,0-1,1 0,-1 1,0-1,1 1,0 0,-1 0,1 0,0 0,0 0,0 0,0 1,1 0,-1-1,0 1,1 0,-1 1,110-14,-111 14,1 0,-1 0,1 1,-1-1,1 1,-1-1,1 1,-1 0,1 0,-1 0,0 0,0 1,0-1,1 0,-1 1,0-1,-1 1,1 0,0 0,0 0,-1 0,1 0,-1 0,0 0,0 0,1 1,-2-1,1 1,0-1,0 0,-1 1,1-1,-1 1,0-1,0 1,0-1,0 1,0 0,0-1,-1 1,1-1,-1 1,-48 96,37-80,9-16,1 1,-1-1,1 1,0 0,1 0,-1 0,1 0,0 1,0-1,0 0,0 0,1 1,-1-1,1 0,0 1,1-1,-1 0,1 1,0-1,0 0,0 0,0 1,1-1,0 0,0-1,0 1,0 0,1 0,-1-1,1 0,0 1,0-1,0 0,0 0,1-1,-1 1,1-1,0 1,-1-1,1 0,0-1,0 1,1-1,1 1,15 4,0-1,1 0,0-2,-1-1,1 0,0-2,0-1,14-2,15 2,-27 0</inkml:trace>
  <inkml:trace contextRef="#ctx0" brushRef="#br0" timeOffset="10753.413">2089 1214,'537'-30,"-264"14,-56-7,-2-11,-44 23,-147 11</inkml:trace>
  <inkml:trace contextRef="#ctx0" brushRef="#br0" timeOffset="11721.363">2512 1496,'33'103,"29"145,-40-144,30 98,-20-126,-30-77,0 0,0 0,-1 0,1-1,-1 1,1 0,-1-1,0 0,1 1,-1-1,0 0,0 0,0 1,0-1,-1 0,1 0,0 0,-1 0,1 0,-1 0,0 0,0 0,0 0,0 0,0 0,0 0,-1-2,10-83,3 1,4 0,4 1,4 0,3 2,4 1,8-9,-28 71,-4 9</inkml:trace>
  <inkml:trace contextRef="#ctx0" brushRef="#br0" timeOffset="12141.642">3104 2032,'-6'18,"1"-4,-1 0,2 0,0 0,0 1,2-1,-1 1,2 0,0 0,1-1,0 1,3 11,-3-23,1 0,0 0,0 0,0 0,1 0,-1 0,1 0,-1-1,1 1,0 0,0-1,0 0,0 1,1-1,-1 0,1 0,-1 0,1-1,0 1,-1 0,1-1,0 0,0 0,0 0,0 0,0 0,0 0,1-1,-1 0,0 0,0 1,0-2,1 1,-1 0,0-1,0 1,0-1,6-1,0 0,-1-1,1 0,-1-1,0 1,0-2,0 1,-1-1,1 0,-1 0,0-1,4-5,-7 8,1-1,-1 0,0 0,-1 0,1 0,-1-1,1 1,-1-1,-1 0,1 0,-1 0,0 0,0 0,0-1,-1 1,0-1,0 1,0-1,-1 1,1-1,-1 1,-1-1,1 0,-1 1,0-1,0 1,-1 0,1-1,-1 1,-1 0,1 0,-1 0,1 0,-1 0,-1 1,1-1,-1 1,0 0,-1-1,-49-24,28 22</inkml:trace>
  <inkml:trace contextRef="#ctx0" brushRef="#br0" timeOffset="12407.431">3782 2004,'-34'44,"-10"18,1 4,9-5,9-12</inkml:trace>
  <inkml:trace contextRef="#ctx0" brushRef="#br0" timeOffset="12657.074">3528 1976,'14'28,"15"20,2 6,1-6,-5-6,-3-11,0-5,0-8,-3-1,-1-4,-4-4</inkml:trace>
  <inkml:trace contextRef="#ctx0" brushRef="#br0" timeOffset="13507.804">3331 1411,'22'-12,"1"0,0 1,1 1,0 1,0 2,1 0,0 2,1 0,2 2,-27 2,1 0,-1 0,0 1,0-1,1 1,-1-1,0 1,1 0,-1-1,1 1,-1 0,1 0,-1 0,0 0,1 0,-1 1,1-1,-1 0,0 1,1-1,-1 0,0 1,1 0,-1-1,0 1,0 0,0 0,1-1,-1 1,0 0,0 0,0 0,0 1,-1-1,1 0,0 0,0 0,-1 1,1-1,-1 0,1 1,-1-1,1 0,-1 1,0-1,0 0,1 1,-1-1,0 1,0-1,-1 1,1 0,-41 64,37-61,-1-1,1 1,0 0,0 1,0-1,1 1,-1-1,1 1,1 0,-1 0,1 0,0 1,1-1,0 1,0-1,0 1,0-1,1 1,0-1,1 1,-1-1,2 5,2-7,-1 0,1-1,0 1,0-1,1 0,-1 0,1 0,0 0,-1-1,1 0,0 0,0 0,1-1,-1 1,0-1,0-1,1 1,-1-1,0 0,1 0,-1 0,0-1,1 0,-1 0,0 0,0 0,0-1,0 0,0 0,0-1,1 0,47-27,-34 15</inkml:trace>
  <inkml:trace contextRef="#ctx0" brushRef="#br0" timeOffset="14840.892">2399 0,'-20'25,"1"2,0 0,2 0,1 2,2 0,1 1,1 0,1 1,0 7,3-16,-29 96,5 0,6 3,4 0,0 63,11-58,6 0,6 0,6 8,-2-78,2-1,3 1,2-2,2 0,3 0,3-1,1-2,3 0,12 17,129 148,-165-215,2 2,-1-1,1 1,0 0,0 0,0-1,0 1,0-1,0 0,1 1,-1-1,1 0,0 0,-1-1,1 1,0-1,0 1,0-1,0 0,0 0,1 0,-1 0,0-1,0 1,4-1,12-2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9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83,'59'212,"69"163,-87-256,-27-71,3-1,1-1,3 0,13 20,-10-34,-22-60,-7 9,1 0,1 0,1-1,0 1,2-1,0 1,1-1,1 1,1 0,1-1,0 1,5-8,143-329,-110 241,-5-2,7-58,-36 152,-7 24</inkml:trace>
  <inkml:trace contextRef="#ctx0" brushRef="#br0" timeOffset="435.904">818 760,'-12'24,"0"-1,2 1,0 1,2 0,1 0,1 0,1 1,1 0,1 0,1 6,2-28,0 0,1 0,-1 0,1 0,-1 1,1-2,0 1,1 0,-1 0,1 0,0 0,-1-1,2 1,-1-1,0 0,1 1,-1-1,1 0,0 0,0-1,0 1,1-1,-1 1,1-1,-1 0,1 0,0-1,-1 1,1-1,0 0,0 0,0 0,0 0,0-1,0 1,0-1,0 0,1-1,-1 1,0-1,0 1,0-1,0 0,0-1,0 0,8-1,0-2,0 1,-1-2,0 1,0-2,-1 1,1-1,-1-1,-1 0,0 0,0-1,0-1,-1 1,-1-1,1 0,-1-3,-5 8,-1 0,1 0,-1-1,-1 1,1 0,-1-1,0 1,0 0,-1-1,1 1,-1 0,0-1,-1 1,1 0,-1 0,0 0,-1 0,1 0,-1 1,0-1,0 1,0-1,0 1,-1 0,0 0,0 1,0-1,0 1,-1 0,1 0,-1 0,0 1,0-1,0 1,-2 0,-44-4,27 5</inkml:trace>
  <inkml:trace contextRef="#ctx0" brushRef="#br0" timeOffset="1115.274">1298 817,'0'17,"-1"4,1 0,1 0,1-1,1 1,1 0,5 15,-9-34,1 0,0 0,-1 0,1 0,0 0,0 0,0 0,1-1,-1 1,0 0,1 0,-1-1,1 1,-1-1,1 0,0 1,0-1,0 0,-1 0,1 0,0 0,0-1,0 1,1 0,-1-1,0 1,0-1,0 0,0 0,0 0,1 0,-1 0,0 0,0-1,0 1,0-1,0 1,0-1,0 0,0 0,0 0,0 0,0 0,0 0,-1 0,1-1,0 1,-1-1,1 1,-1-1,1 0,11-11,0-2,-1 1,-1-2,0 0,-1 0,-1-1,4-8,-2 3,-11 21,0 1,0-1,0 1,0-1,1 0,-1 1,0-1,0 1,0-1,0 0,1 1,-1-1,0 1,1-1,-1 1,0-1,1 1,-1-1,1 1,-1-1,1 1,-1 0,1-1,-1 1,1 0,-1-1,1 1,-1 0,1 0,0-1,-1 1,1 0,-1 0,1 0,0 0,-1 0,1 0,0 0,-1 0,1 0,-1 0,1 0,0 1,-1-1,1 0,-1 0,1 0,-1 1,1-1,-1 0,1 1,-1-1,1 1,-1-1,1 0,-1 1,1-1,-1 1,0-1,1 1,-1-1,0 1,1 0,-1-1,0 1,0-1,0 1,1 0,11 42,4 129,-7-113,-3 1,-2-1,-3 1,-5 47,2-81,-1 0,-1 0,-2-1,0 0,-2 0,0 0,-4 5,7-20,1 0,-1 0,-1-1,0 0,0 0,-1 0,0-1,-1 0,0 0,0-1,0 0,-1 0,0-1,0 0,-1-1,0 0,0 0,-3 0,10-4,1 0,0 0,0 0,-1 0,1-1,-1 1,1 0,-1-1,1 0,-1 0,1 0,-1 0,1 0,-1 0,1-1,-1 1,1-1,-1 0,1 1,0-1,-1 0,1-1,0 1,0 0,0-1,0 1,0-1,0 1,0-1,0 0,1 0,-1 0,1 0,-1 0,1 0,0 0,0-1,0 1,0 0,0-1,0 1,1-1,-1-2,1-12,0 0,1-1,1 1,1 0,0 0,2 0,0 0,0 1,2-1,0 1,1 1,0 0,1 0,1 0,0 1,5-3,-13 13,96-115,-74 94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8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0 338,'176'-30,"-122"20,0 2,0 2,0 3,8 2,38 13,-82-10,-5-3</inkml:trace>
  <inkml:trace contextRef="#ctx0" brushRef="#br0" timeOffset="333.875">282 0,'46'378,"-17"-85,-7-182,-16-93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0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733 0,'-63'103,"-197"362,205-365,47-82</inkml:trace>
  <inkml:trace contextRef="#ctx0" brushRef="#br0" timeOffset="349.112">113 141,'680'293,"-464"-183,-134-76,-65-27</inkml:trace>
  <inkml:trace contextRef="#ctx0" brushRef="#br0" timeOffset="752.156">1 875,'345'5,"-80"-20,0-12,0-11,-190 27,209-18,-255 29,-5 1</inkml:trace>
  <inkml:trace contextRef="#ctx0" brushRef="#br0" timeOffset="1417.789">366 1101,'3'0,"-1"0,1-1,-1 1,1 1,-1-1,1 0,-1 0,1 1,-1 0,1-1,-1 1,0 0,0 0,1 0,-1 0,0 1,0-1,0 1,0-1,0 1,0 0,-1-1,1 1,-1 0,1 0,-1 0,1 1,-1-1,0 0,0 0,0 1,0 1,49 151,23 73,-39-71,-33-156,0-1,0 0,0 0,-1 0,1 0,0 0,0 0,0-1,0 1,0 0,-1 0,1 0,0-1,0 1,0 0,-1-1,1 1,0-1,0 1,-1-1,1 0,0 1,-1-1,1 1,-1-1,1 0,-1 0,1 1,-1-1,1 0,-1 0,0 1,1-1,-1 0,0 0,0 0,0 0,0 0,0 1,0-1,0 0,0 0,0 0,0 0,0 0,0 0,-1 0,106-433,-63 280,-34 131,0 6</inkml:trace>
  <inkml:trace contextRef="#ctx0" brushRef="#br0" timeOffset="1804.809">1073 1552,'-9'13,"0"1,1 0,1 0,1 0,0 1,0-1,2 2,0-1,0 0,2 1,0 0,0-1,2 1,0 0,1 0,-1-13,1-1,0 1,0-1,0 0,0 1,0-1,0 0,1 1,-1-1,1 0,-1 0,1 0,0 0,0-1,0 1,0 0,0-1,0 1,0-1,1 0,-1 0,0 0,1 0,-1 0,1 0,-1-1,1 1,0-1,-1 0,1 0,-1 0,1 0,0 0,-1 0,1-1,-1 1,1-1,2 0,94-43,-90 38,1-1,-1-1,0 0,-1 0,0 0,0-1,-1 0,0-1,0 0,-1 0,-1 0,0-1,2-5,-5 12,0-1,-1 0,1 1,-1-1,0 0,-1 0,1 0,-1 0,0 0,0 0,-1 0,1 0,-1 0,0 0,0 1,-1-1,1 0,-1 1,0-1,-1 1,1-1,-1 1,0 0,0 0,0 0,0 1,-1-1,1 1,-1-1,0 1,0 1,-3-3,-18-7,2 3</inkml:trace>
  <inkml:trace contextRef="#ctx0" brushRef="#br0" timeOffset="2072.838">1637 1439,'-24'34,"-13"25,0 8,7-4,7-6,9-14</inkml:trace>
  <inkml:trace contextRef="#ctx0" brushRef="#br0" timeOffset="2321.985">1411 1496,'14'5,"15"15,7 6,-3 2,-1 1,-3 1,0 0,-1-5,-5-3,-2-4,-4 0,-1-4,-2 1,1-3,2-2,4-4,-3-3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29,'458'-1,"-132"-27,-314 28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8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41,'0'-1,"1"1,-1 0,0 0,1 0,-1 0,1 0,-1 0,0 0,1 0,-1 0,1 0,-1 0,0 0,1 0,-1 0,1 0,-1 1,0-1,1 0,-1 0,0 0,1 0,-1 1,0-1,1 0,-1 0,0 1,0-1,1 0,-1 1,0-1,0 0,1 1,-1-1,0 0,0 1,0-1,0 1,0-1,0 0,1 1,-1-1,0 0,0 1,0-1,0 1,0-1,-1 0,1 1,0-1,0 1,0-1,0 0,0 1,0-1,-1 0,1 1,0-1,0 0,0 1,-1-1,1 0,-1 1,42-5,-38 3,289-36,-13 34,-240-8,-39 12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3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1 795,'30'-17,"4"11,1 2,-1 1,1 1,-1 2,11 2,20 0,8 9,-55-5</inkml:trace>
  <inkml:trace contextRef="#ctx0" brushRef="#br0" timeOffset="652.235">1299 457,'-55'5,"0"3,1 2,0 2,0 3,2 2,0 2,1 2,1 3,-21 14,62-31,0 0,0 0,0 0,1 1,1 0,-1 1,1 0,1 0,-1 1,2-1,-1 2,4-7,0-1,0 1,1-1,-1 1,1 0,0-1,0 1,1 0,-1 0,1 0,0 0,0-1,0 1,0 0,1 0,-1 0,1 0,0-1,0 1,1 0,-1-1,1 1,0-1,0 0,0 1,0-1,0 0,1 0,-1 0,1 0,0-1,0 1,2 1,2 0,-1 0,1-1,-1 0,1 0,0-1,1 1,-1-1,0-1,0 1,1-1,-1-1,1 0,-1 0,0 0,1-1,-1 0,1 0,-1 0,0-1,0-1,0 1,0-1,0 0,0-1,15-8,0 0,-1-1,-1-2,0 0,-1-1,12-13,166-201,-107 128,-90 101,0 1,1-1,-1 0,0 0,1 1,-1-1,1 0,-1 1,1-1,-1 1,1-1,0 0,-1 1,1-1,0 1,-1 0,1-1,0 1,-1-1,1 1,0 0,0 0,0 0,-1-1,1 1,0 0,0 0,0 0,-1 0,1 0,0 0,0 0,0 1,-1-1,1 0,0 0,0 1,0-1,-1 0,1 1,0-1,-1 1,1-1,0 1,-1-1,1 1,-1-1,1 1,-1-1,1 1,-1 0,1-1,-1 1,1 0,-1 0,0-1,1 2,10 48,-9-1,-2-1,-3 1,-2-1,-1 0,-7 17,10-49,-91 338,90-335,-1 0,-1 0,0-1,-2 1,0-1,-1-1,-1 0,-1 0,0-1,-1 0,-1-1,0 0,-1-1,-9 6,19-18,0 0,0 0,0-1,0 0,-1 0,1 0,-1 0,1-1,0 0,-1 0,1 0,-1 0,1-1,-1 0,1 0,0 0,0 0,-1 0,1-1,0 0,0 0,0 0,1 0,-1-1,0 0,1 0,0 0,-1 0,1 0,0 0,1-1,-1 1,1-1,-1 0,1 0,0 0,1 0,-1 0,1 0,0-1,0 1,0 0,0-1,1 1,-1-1,1 1,1-15,0 0,0 1,2-1,0 1,2 0,0 0,0 0,2 0,0 1,1 0,1 1,0 0,2 0,-1 1,9-9,-10 13,0 0,0 1,1 0,0 0,1 1,0 1,1 0,-1 0,9-3,-2 2</inkml:trace>
  <inkml:trace contextRef="#ctx0" brushRef="#br0" timeOffset="998.61">2061 372,'-34'81,"-81"122,75-128,-3-2,-4-1,-2-3,-9 5,32-33,18-22</inkml:trace>
  <inkml:trace contextRef="#ctx0" brushRef="#br0" timeOffset="1351.86">1694 400,'30'28,"0"2,-2 1,-1 1,-2 1,-1 1,-2 1,-1 1,-2 2,1 6,35 107,-54-149,0 1,0-1,1 1,-1-1,0 0,1 0,-1 0,1 0,0 0,0 0,0 0,0 0,0-1,0 1,0-1,0 1,1-1,-1 0,1 0,-1 0,1 0,-1-1,1 1,-1-1,1 1,0-1,-1 0,3 0,11-4</inkml:trace>
  <inkml:trace contextRef="#ctx0" brushRef="#br0" timeOffset="1849.3">2287 90,'2'-5,"0"0,0 0,1 1,0-1,0 1,0-1,0 1,1 0,-1 0,1 1,0-1,1 1,-1 0,0 0,1 0,0 1,-1-1,1 1,0 0,0 1,0-1,1 1,-1 0,0 0,5 0,1-1,1-1,0 1,0 1,0 0,0 1,-1 0,1 1,0 0,0 1,9 2,-19-1,0-1,-1 1,1 0,-1 0,1 0,-1 0,0 0,0 0,-1 0,1 0,-1 0,1 1,-1-1,0 0,0 0,0 1,-1-1,1 0,-1 0,0 0,0 0,0 0,0 0,0 0,-1 0,1 0,-1 0,0-1,0 1,0-1,0 1,0-1,-1 0,-1 1,3-1,-98 135,97-135,1 0,-1 1,1-1,0 1,-1-1,1 1,1-1,-1 1,0-1,1 1,-1 0,1-1,0 1,0 0,0-1,0 1,0 0,0 0,1-1,0 1,-1-1,1 1,0 0,0-1,0 1,1-1,-1 0,0 0,1 1,0-1,0 0,-1 0,1 0,0 0,0-1,1 1,-1-1,0 1,1-1,-1 0,0 0,2 1,114 26,49-25,-148 3</inkml:trace>
  <inkml:trace contextRef="#ctx0" brushRef="#br0" timeOffset="2582.043">339 1162,'16'5,"-1"1,1-2,0 0,1-2,-1 1,0-2,1 0,-1-1,1-1,-1 0,1-1,5-2,275-32,-32 11,148 10,-333 16,225-12,69-23,-120 11,-201 15,0 3,-1 1,1 3,6 3,-47-2</inkml:trace>
  <inkml:trace contextRef="#ctx0" brushRef="#br0" timeOffset="3966.862">537 1727,'43'-22,"0"1,1 3,1 1,1 2,46-8,-69 18,-19 3,-1 1,1-1,0 1,0 0,0 1,0-1,0 1,0 0,0 0,0 0,0 0,0 1,0-1,0 1,0 0,0 0,3 2,-6 0,0 0,0-1,0 1,-1 0,1 0,-1-1,1 1,-1 0,0 0,-1 0,1 0,0-1,-1 1,1 0,-1 0,0-1,0 1,0 0,0-1,-1 1,1-1,-1 1,-1 1,-12 21,-2-1,-1 0,-1-2,-1 0,-1 0,-4 0,-72 82,86-89,-3 1,1 2,0 0,2 0,0 1,1 0,-6 17,15-32,1 1,0-1,0 1,0-1,0 0,1 1,-1-1,1 0,1 1,-1-1,0 0,1 0,0 0,0 0,0 0,1 0,-1 0,1-1,0 0,0 1,0-1,0 0,0 0,1-1,0 1,-1-1,1 1,0-1,0 0,0-1,0 1,1-1,-1 0,0 0,1 0,-1 0,0-1,1 0,-1 0,1 0,-1 0,1-1,-1 0,1 0,-5 1,28 2,0-2,0-1,0-2,-1 0,25-7,43-6,-72 14</inkml:trace>
  <inkml:trace contextRef="#ctx0" brushRef="#br0" timeOffset="4434.846">1496 1614,'76'371,"-70"-336,26 69,-31-103,-1 0,1 0,0 0,0-1,0 1,-1 0,1-1,0 1,0 0,0-1,0 1,0-1,0 0,0 1,0-1,0 0,0 1,0-1,1 0,-1 0,0 0,0 0,0 0,0 0,0-1,0 1,0 0,0 0,0-1,0 1,0-1,0 1,0-1,0 1,0-1,0 1,0-1,0 0,0 0,-1 1,1-1,0 0,-1 0,1 0,0 0,-1 0,32-47,-30 45,133-312,-71 148,-46 115,-16 39</inkml:trace>
  <inkml:trace contextRef="#ctx0" brushRef="#br0" timeOffset="4788.148">2004 1952,'-19'106,"19"-102,0-1,-1 1,1 0,1-1,-1 1,0-1,1 1,0-1,0 1,0-1,0 1,1-1,-1 0,1 1,0-1,0 0,0 0,0 0,0-1,1 1,-1 0,1-1,0 0,0 1,0-1,0 0,3 1,1-2,0-1,0 0,0 0,0 0,0-1,0 0,0-1,0 1,0-2,0 1,0 0,-1-1,1 0,-1-1,0 0,0 0,0 0,-1 0,1-1,-1 0,0 0,-1-1,1 1,-1-1,0 0,0 0,-1 0,2-5,-2 7,-1 1,1 0,-1-1,0 1,0-1,0 0,-1 0,0 0,1 1,-1-1,-1-1,1 1,0 0,-1 0,0 0,0 0,0 0,-1 0,1 0,-1 0,0 0,0 0,-1 0,1 0,-1 0,1 0,-1 1,0-1,-1 1,1-1,-1 1,1 0,-1 0,0 0,0 0,-1 1,1-1,0 1,-1 0,-3-2,-12-1</inkml:trace>
  <inkml:trace contextRef="#ctx0" brushRef="#br0" timeOffset="5406.16">2681 1924,'-4'10,"-7"8,-2 5,-2 4,-5 2,2 1,-1-5,3-1,-1-6,2 0,0-4,1 1,4-2</inkml:trace>
  <inkml:trace contextRef="#ctx0" brushRef="#br0" timeOffset="5651.75">2456 1896,'20'24,"10"17,5 7,2 0,-5-3,-5-10,-5-6,-3-7,1-8,-3-7</inkml:trace>
  <inkml:trace contextRef="#ctx0" brushRef="#br0" timeOffset="6154.839">2428 1247,'43'-1,"74"8,-115-7,0 1,0 0,-1-1,1 1,0 0,0 0,-1 0,1 0,0 0,-1 0,1 1,-1-1,0 0,1 1,-1-1,0 1,0 0,0-1,0 1,0 0,0 0,-1-1,1 1,0 0,-1 0,0 0,1 0,-1 0,0 0,0 0,0 0,0 0,0 0,-1 0,-26 70,9-27,16-42,1 1,1-1,-1 0,0 1,1-1,0 1,-1-1,1 1,1-1,-1 1,0-1,1 1,0-1,0 0,0 1,0-1,0 0,1 0,0 1,-1-1,1 0,0-1,0 1,1 0,-1-1,1 1,-1-1,1 0,0 1,0-1,0-1,0 1,0 0,0-1,0 0,0 1,1-1,-1 0,1-1,-1 1,1-1,-1 1,2-1,49 2,-29-3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2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0 311,'10'0,"17"0,9 0,4 0,-1-5,-2-1,2 0,-1 1,-1 2,-3 1,-2 0,-2 2,-1 0,-1 0,0 1,-1-1,1 0,-5 0</inkml:trace>
  <inkml:trace contextRef="#ctx0" brushRef="#br0" timeOffset="269.445">254 1,'-4'43,"2"29,2 11,1-3,6-11,0-11,1-12,-3-9,-1-5,-1-4,-2-2,4-5,1-1,0 0,-1 2,-2-3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344 226,'193'429,"-127"-239,-64-184,-2-6,0 1,-1 0,1-1,0 1,0-1,-1 1,1 0,0-1,0 1,0 0,0-1,0 1,0 0,0-1,0 1,0 0,0-1,1 1,-1 0,0-1,0 1,1 0,-1-1,0 1,1-1,-1 1,1-1,-1 1,0-1,1 1,-1-1,1 1,-1-1,1 1,0-1,-1 0,1 1,-1-1,1 0,0 0,-1 1,1-1,0 0,-1 0,1 0,0 0,-1 0,1 0,0 0,-1 0,1 0,0 0,-1 0,1-1,0 1,-1 0,1 0,-1-1,1 1,0 0,-1-1,1 1,-1 0,1-1,-1 1,1-1,-1 0,47-151,6-6,-28 88,-2-1,-4-1,9-64,-27 121</inkml:trace>
  <inkml:trace contextRef="#ctx0" brushRef="#br0" timeOffset="4405.888">993 762,'-8'2,"1"0,0 0,0 0,0 1,0 0,0 0,1 1,0 0,-1 0,1 1,1 0,-1 0,1 0,-1 0,2 1,-1 0,1 0,-1 0,2 1,-1-1,1 1,0 0,0 0,1 0,0 0,0 1,1-1,0 0,0 1,0 3,2-8,-1 0,1 0,-1-1,1 1,0 0,0 0,0-1,0 1,1 0,-1-1,1 1,-1-1,1 0,0 0,0 1,0-1,0 0,0-1,0 1,1 0,-1-1,1 1,-1-1,1 0,0 0,-1 0,1 0,0 0,0 0,0-1,0 1,-1-1,1 0,0 0,0 0,0 0,0-1,0 1,0-1,-1 0,1 0,0 0,-1 0,1 0,0 0,-1-1,1 1,1-3,7 0,0-1,0 0,-1-1,1 0,-1-1,-1 0,1-1,-1 1,-1-2,1 1,-2-1,1-1,-1 0,0 0,-1 0,0 0,-1-1,0 0,-1 0,0-1,-1 1,0-1,0-2,-3 11,0 0,-1 1,1-1,-1 1,1-1,-1 1,0 0,0-1,0 1,0-1,0 1,0 0,-1 0,1 0,-1 0,1 0,-1 0,0 0,0 1,0-1,0 0,0 1,0 0,0-1,-1 1,1 0,0 0,-1 0,1 1,-1-1,1 0,-1 1,-1 0,-18-4</inkml:trace>
  <inkml:trace contextRef="#ctx0" brushRef="#br0" timeOffset="5005.146">1332 706,'-3'9,"-3"4,2-1,-1 2,2-1,-1 0,2 1,0-1,1 1,0 0,1 0,0 0,1-1,1 2,-2-14,1 1,-1-1,1 1,-1-1,1 0,0 1,0-1,-1 0,1 1,0-1,0 0,0 0,1 0,-1 0,0 0,0 0,1 0,-1 0,0 0,1-1,-1 1,1-1,-1 1,1-1,-1 1,1-1,-1 0,1 1,-1-1,1 0,-1 0,1-1,0 1,-1 0,1 0,-1-1,1 1,-1-1,1 1,-1-1,0 1,1-1,-1 0,0 0,1 0,0-1,58-48,10-40,-69 89,-1 0,1 0,0 0,0 0,0 0,0 0,-1 1,1-1,1 0,-1 0,0 1,0-1,0 1,0-1,0 1,1-1,-1 1,0 0,0 0,1-1,-1 1,0 0,0 0,1 0,-1 0,0 1,0-1,1 0,-1 0,0 1,0-1,0 1,1-1,-1 1,0-1,0 1,0 0,0 0,0-1,0 1,0 0,0 0,-1 0,1 0,0 0,0 0,-1 0,1 0,0 1,13 63,-18-26,-2 0,-1-1,-2 0,-2-1,-2 3,6-18,-51 133,-2-88,58-65,0-1,0 0,-1 0,1 0,0 0,0 0,0 0,-1-1,1 1,0-1,-1 0,1 1,-1-1,1 0,0 0,-1-1,1 1,0 0,-1-1,1 0,0 1,0-1,-1 0,1 0,0 0,0 0,0-1,0 1,0 0,0-1,1 0,-1 1,0-1,1 0,-1 0,0-1,-1-2,0-1,0 1,0-1,1 1,0-1,0 0,0 0,1 0,0 0,0 0,0-1,1 1,0 0,0 0,0 0,1 0,0-1,1 1,-1 0,1 1,0-1,0 0,1 0,0 1,0-1,0 1,1 0,5-10,1 1,0 1,2 0,-1 0,1 1,1 0,0 2,1-1,5-2,-10 9,0 0,0 0,0 1,1 0,-1 1,1 0,-1 0,1 1,0 0,-1 1,1 0,4 1,9 0</inkml:trace>
  <inkml:trace contextRef="#ctx0" brushRef="#br0" timeOffset="5299.147">288 1213,'72'15,"38"4,15 0,0-5,-6-8,-10-6,-8-3,-7 0,-6-1,-7-3,-4-2,-10 2,-6 2,-10 1,-8 2,-6 1,-10 0</inkml:trace>
  <inkml:trace contextRef="#ctx0" brushRef="#br0" timeOffset="5771.882">569 1467,'29'112,"5"-1,5-1,15 22,-54-130,0 0,0 0,0 0,1 0,0 0,-1 0,1 0,0 0,0 0,0 0,0 0,0 0,0 0,0-1,1 1,-1 0,1-1,-1 1,1-1,0 0,0 0,-1 1,1-1,0 0,0 0,0-1,0 1,0 0,0-1,0 1,0-1,1 0,-1 1,0-1,0 0,0 0,0-1,0 1,1 0,-1-1,0 1,0-1,0 0,0 0,0 1,0-1,1-1,6-11,0 1,0-1,-1 0,-1-1,0 0,-1 0,-1-1,0 0,0-2,17-45,112-259,-102 211,-32 103,-1 8</inkml:trace>
  <inkml:trace contextRef="#ctx0" brushRef="#br0" timeOffset="6186.5">1106 1722,'-9'6,"0"1,0 0,1 0,0 1,0 0,1 0,0 1,1 0,0 0,0 1,1-1,0 1,0 0,1 1,1-1,0 1,-2 10,5-19,0 0,0 0,0 0,0 1,0-1,0 0,1 0,-1 0,1 0,0 0,-1 0,1 0,0 0,0 0,0-1,1 1,-1 0,0 0,1-1,-1 1,1-1,-1 1,1-1,0 0,-1 0,1 0,0 0,0 0,0 0,0 0,0 0,0-1,0 1,0-1,0 0,0 1,0-1,1 0,0 0,83-18,-69 10,0-1,-1-1,0-1,-1 0,0-1,0 0,-1-2,-1 1,0-2,-1 1,5-10,-15 22,0 0,0 0,-1 0,1-1,0 1,-1-1,0 1,1-1,-1 1,0-1,0 0,0 1,-1-1,1 0,-1 0,1 0,-1 1,0-1,0 0,-1 0,1 0,0 0,-1 1,0-1,1 0,-1 0,0 1,-1-1,1 1,0-1,-1 1,1-1,-1 1,0 0,0 0,0 0,0 0,0 0,0 0,0 0,-1 1,1-1,-1 1,1 0,-1 0,0 0,1 0,-1 0,-1 0,-21-2,1 2</inkml:trace>
  <inkml:trace contextRef="#ctx0" brushRef="#br0" timeOffset="6469.161">1840 1580,'-39'34,"-21"25,-7 7,10-2,8-7,14-9,12-13</inkml:trace>
  <inkml:trace contextRef="#ctx0" brushRef="#br0" timeOffset="6671.82">1529 1637,'24'24,"18"12,1 6,-2-5,-2-4,-4-2,-3-7,-1-3,-7-4</inkml:trace>
  <inkml:trace contextRef="#ctx0" brushRef="#br0" timeOffset="15005.043">1812 141,'1'-1,"1"-1,-1 1,0-1,1 1,-1 0,1 0,0-1,-1 1,1 0,0 0,0 1,0-1,-1 0,1 1,0-1,0 1,0-1,0 1,0 0,0 0,0 0,0 0,0 0,0 0,0 1,0-1,0 1,0-1,0 1,0 0,-1 0,1 0,0 0,0 0,12 7,-1 0,0 1,-1 1,0 0,0 0,-1 1,-1 0,0 1,0 1,-1-1,-1 1,0 1,-1 0,0 0,4 13,-3-11,28 52,-2 2,-4 1,-3 1,-3 1,-3 1,10 70,-31-144,13 90,-5 0,-3 1,-5 34,-34 234,21-72,-10-100,17-153,0 0,-2-1,-2 0,-1 0,-14 28,23-56,0 0,-1 0,0-1,0 1,0-1,0 0,-1 0,1 0,-1 0,0-1,-1 1,1-1,0 0,-1 0,0-1,0 1,0-1,0 0,-11 0</inkml:trace>
  <inkml:trace contextRef="#ctx0" brushRef="#br0" timeOffset="15936.448">90 1,'-20'65,"2"1,3 1,3 1,3 0,0 63,3 104,10 0,10-1,12 9,47 246,-67-445,1 0,2 0,2-1,2 0,2-1,2-1,1 0,3-2,16 25,34 6,-48-52</inkml:trace>
  <inkml:trace contextRef="#ctx0" brushRef="#br0" timeOffset="17007.513">3138 593,'-2'16,"0"0,-2 0,1-1,-2 1,0-1,-1 1,-7 12,-1 6,-175 348,132-262,-5-3,-17 16,71-121</inkml:trace>
  <inkml:trace contextRef="#ctx0" brushRef="#br0" timeOffset="17823.562">2489 649,'50'23,"42"20,-3 4,51 36,-113-64,-1 0,0 2,-1 1,-2 1,0 1,-1 1,-2 0,-1 2,0 1,-1 2,47 105,-41-81,3-1,2-1,20 27,12-18,-55-61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29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282 203,'-5'28,"53"135,-22-42,-6 2,-6 1,-4 0,-7 0,-4 4,29 270,-28-396,4 42,-4-43,0 0,0-1,0 1,0 0,0 0,1-1,-1 1,0 0,0-1,0 1,1 0,-1-1,0 1,1 0,-1-1,1 1,-1-1,0 1,1-1,-1 1,1-1,0 1,-1-1,1 1,-1-1,1 0,0 1,-1-1,1 0,0 0,-1 1,1-1,0 0,-1 0,1 0,0 0,-1 0,1 0,0 0,0 0,-1 0,1 0,0 0,-1 0,1-1,0 1,-1 0,1-1,0 1,-1 0,1-1,-1 1,1 0,0-1,-1 1,10-9</inkml:trace>
  <inkml:trace contextRef="#ctx0" brushRef="#br0" timeOffset="500.257">0 514,'29'-51,"2"2,1 2,3 1,2 1,13-9,-34 34,1 1,0 1,2 1,0 1,1 0,0 1,1 1,1 2,0 0,1 1,0 1,1 1,0 1,0 1,1 2,0 0,0 1,0 2,0 0,2 2,-22 1,0-1,0 1,0 0,0 1,0-1,0 1,0 0,-1 0,1 0,-1 1,1 0,-1 0,0 0,0 0,0 1,-1-1,1 1,-1 0,0 0,0 0,0 1,0-1,-1 1,0-1,0 1,0 0,-1 0,1 0,-1 0,0 0,-1 0,1 0,-1 4,1 10,-1 1,-2 0,1 0,-2 0,-1 0,0-1,-2 0,-1 3,-19 47,-2-1,-4-2,-2 0,-4-3,-22 28,2 10,56-96,0-1,1 0,-1 0,1 0,0 1,0-1,0 1,0-1,1 0,0 1,0-1,0 1,1-1,-1 1,1-1,0 1,0-1,1 0,-1 0,1 1,0-1,0 0,1-1,0 2,4 1,1-1,0-1,1 1,-1-1,1-1,0 1,0-1,0-1,0 0,0 0,1-1,-1 0,1-1,-1 0,0 0,1-1,1 0,10 1,33-1,-1 2,1 3,-1 1,0 4,0 1,39 14,-88-23,1 0,-1 0,1 1,-1-1,0 1,0 0,0 0,0 0,0 1,0-1,-1 1,1 0,-1 0,0 0,0 1,0-1,0 1,0-1,-1 1,0 0,0 0,0 0,0 1,0-1,-1 0,0 1,0-1,0 0,-1 1,1-1,-1 1,0 0,0-1,-1 1,1-1,-1 1,-9 18,-1 0,0-1,-2-1,-1 0,0-1,-1 0,-2-1,0-1,0-1,-2 0,-1 4,-51 45,-3-2,-2-4,-75 44,-37-3,188-101,0 1,0 0,0-1,-1 1,1-1,0 1,-1 0,1-1,0 1,-1-1,1 1,-1-1,1 1,-1-1,1 1,-1-1,1 0,-1 1,1-1,-1 0,0 1,1-1,-1 0,1 0,-1 0,0 0,1 1,-1-1,0 0,1 0,-1 0,0 0,1 0,-1 0,0-1,1 1,-1 0,0 0,1 0,-1-1,1 1,-1 0,0-1,1 1,-1 0,1-1,-1 1,1-1,-1 1,1-1,0 1,-1-1,1 1,-1-1,1 1,0-1,0 1,-1-1,1 0,0 1,0-1,0 0,-1 1,1-1,0 0,0 1,0-1,64-65,-39 46</inkml:trace>
  <inkml:trace contextRef="#ctx0" brushRef="#br0" timeOffset="1147.648">1355 1163,'0'23,"2"0,0-1,1 1,1-1,1 0,1 0,1 0,1-1,1 0,1 0,12 18,-19-34,1 0,0 0,0 0,0-1,1 1,-1-1,1 0,0-1,1 1,-1-1,0 0,1 0,0 0,-1-1,1 0,0 0,0-1,0 1,1-1,-1-1,0 1,0-1,0 0,1-1,-1 1,0-1,0 0,0-1,0 1,0-1,0-1,0 1,-1-1,19-8,-2-1,1 0,-2-2,0-1,0 0,-1-2,8-9,7-9,-1-1,-2-2,-1-1,-3-1,-1-1,5-14,30-61,-61 116,0 0,0 0,-1 1,1-1,0 0,0 0,0 1,-1-1,1 1,0-1,0 1,-1-1,1 1,0-1,-1 1,1 0,0-1,-1 1,1 0,-1-1,1 1,-1 0,0 0,1 0,-1-1,0 1,0 0,1 0,-1 0,0 0,0 0,0 0,0-1,0 1,0 0,0 0,0 0,0 0,-1 0,1-1,0 1,-1 0,1 0,0 0,-1-1,1 1,-1 0,1 0,-1-1,1 7,35 194,-30-191,-1 1,1-1,0 0,1 0,1-1,-1 1,1-1,1-1,0 0,0 0,0 0,1-1,0 0,1-1,-1 0,1 0,1-1,-1 0,1-1,-1 0,1-1,10 2,-9-5,0-1,0 0,0-1,0 0,0-1,0 0,0-1,-1 0,1 0,-1-2,-1 1,1-2,-1 1,0-1,0-1,-1 0,0 0,0-1,-1 0,0 0,0-1,3-7,15-19,-2-1,-2-1,-1-1,-3 0,0-2,-3 0,0-5,7-23,-2-1,-4-1,-3-1,-2 0,-1-53,-9 99,-2 0,0 0,-2 0,0 0,-2 1,-5-15,10 41,-1 0,1 0,0 0,0 0,-1 0,1 0,-1 0,1 0,-1 0,1 0,-1 0,0-1,0 1,1 0,-1 0,0-1,0 1,0 0,1-1,-1 1,0-1,0 1,0-1,0 0,0 1,0-1,0 0,0 0,0 0,0 1,0-1,0 0,-1 0,1-1,0 1,0 0,0 0,0 0,0-1,0 1,0 0,0-1,0 1,1-1,-1 1,0-1,0 0,0 1,0-1,1 0,-1 0,0 1,1-1,-1 0,0 0,1 0,-1 0,1 0,0 0,-1 0,1 0,0 0,-1 0,1-1,-13 48,2 1,3 0,1 1,2 0,3 0,1 0,5 31,-3-10,1-7,3 0,3-1,2 0,3 0,2-1,3-1,15 30,13-13,-46-76,0 0,0-1,0 1,0-1,0 1,0-1,0 1,1 0,-1-1,0 1,0-1,0 1,0 0,1-1,-1 1,0-1,0 1,1 0,-1-1,0 1,1 0,-1 0,0-1,1 1,-1 0,0 0,1-1,-1 1,1 0,-1 0,0 0,1 0,-1 0,1-1,-1 1,0 0,1 0,-1 0,1 0,-1 0,1 0,-1 0,1 1,-1-1,0 0,1 0,-1 0,1 0,-1 1,0-1,1 0,-1 0,0 0,1 1,-1-1,0 0,1 1,-1-1,-6-39,-5 17,0 3</inkml:trace>
  <inkml:trace contextRef="#ctx0" brushRef="#br0" timeOffset="1384.559">2230 683,'48'0,"40"0,14 0,5-4,-7-3,-6 1,-9-3,-9-1,-14 1,-6 3,-9 2,-8 2,-9 1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36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55,'273'-11,"10"-29,-271 37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36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23,'48'5,"35"-3,8-3,-6 0,-9 0,-11-5,-13-2,-11 1,-11 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34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32,'43'98,"-5"2,-3 1,18 94,-2-7,3 7,-37-155,-16-40,-1 1,0 0,1 0,-1-1,0 1,1 0,-1-1,1 1,-1 0,1-1,-1 1,1-1,0 1,-1-1,1 1,0-1,-1 1,1-1,0 0,-1 1,1-1,0 0,0 0,0 0,-1 1,1-1,0 0,0 0,0 0,-1 0,1 0,0-1,0 1,0 0,-1 0,1 0,0-1,0 1,-1 0,1-1,0 1,-1 0,1-1,0 1,-1-1,1 0,0 1,-1-1,1 1,-1-1,45-111,-39 89,24-92,-4-1,-6-2,-5 0,-5-1,-5-105,-6 216,1 9</inkml:trace>
  <inkml:trace contextRef="#ctx0" brushRef="#br0" timeOffset="372.969">763 709,'-10'24,"1"0,1 0,1 1,1 0,1 1,1-1,1 1,2 0,1 12,0-34,1 0,0 0,0 1,0-1,0 0,1 0,0-1,0 1,0 0,0-1,0 1,1-1,0 1,-1-1,1 0,0 0,1-1,-1 1,0-1,1 1,0-1,-1 0,1 0,0-1,0 1,0-1,0 0,0 0,0 0,1 0,-1-1,0 0,0 0,0 0,1 0,-1-1,0 1,0-1,0 0,0-1,3 0,0 0,0 0,-1 0,1-1,-1 0,0 0,0-1,0 0,0 0,-1 0,1 0,-1-1,0 0,0 0,-1-1,0 1,0-1,0 0,0 0,-1 0,0-1,0 1,-1-1,0 1,0-1,-1 0,1 0,-1 0,-1 0,0 0,0 0,0 0,0 0,-1 0,-1 0,1 0,-1 1,0-1,0 0,-1 1,-2-4,0 2,0-1,-1 1,0 0,-1 1,0 0,0 0,0 0,-1 1,0 0,-1 0,1 1,-1 0,0 1,0-1,0 2,-1-1,1 2,-6-2,-11 0</inkml:trace>
  <inkml:trace contextRef="#ctx0" brushRef="#br0" timeOffset="582.814">1384 652,'-14'43,"-10"29,-6 7,3-6,5-9,2-17,5-11,4-11</inkml:trace>
  <inkml:trace contextRef="#ctx0" brushRef="#br0" timeOffset="855.661">1158 652,'24'34,"17"25,7 7,0-2,-3-12,-10-11,-5-12,-9-5,-2-8,-1-7,3-4,-3-3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41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0,'9'6,"0"1,0 0,-1 1,1 0,-2 0,1 0,-1 1,-1 0,1 1,4 9,-6-10,28 50,-4 1,-2 2,-3 0,-3 2,-1 3,4 11,82 265,-102-330,-2-5,1 0,-1-1,1 1,1 0,-1-1,1 0,1 0,-1 0,1 0,0-1,6 6,-10-11,0-1,0 1,0-1,0 1,0-1,0 0,0 1,0-1,0 0,1 0,-1 0,0 1,0-1,0 0,0-1,0 1,0 0,0 0,0 0,0-1,0 1,0 0,0-1,0 1,0-1,0 1,0-1,0 0,0 1,0-1,0 0,-1 0,1 1,0-1,-1 0,1 0,0 0,-1 0,1 0,-1 0,0 0,1-1,18-48,-18 46,27-230,40-243,-38 308,-28 158</inkml:trace>
  <inkml:trace contextRef="#ctx0" brushRef="#br0" timeOffset="369.561">875 762,'-1'17,"0"1,2 0,0 0,0 0,2-1,0 1,1-1,1 0,0 0,2 0,0-1,0 1,8 9,-13-23,1 0,0 0,0 0,0-1,0 1,0-1,0 1,1-1,-1 0,1-1,-1 1,1 0,0-1,0 0,0 0,0 0,0-1,0 1,0-1,0 0,0 0,0 0,0-1,0 1,0-1,0 0,-1 0,1 0,0-1,0 1,-1-1,1 0,-1 0,1-1,6-3,0-1,0 0,-1 0,0-1,-1-1,1 1,-2-1,1-1,-1 1,-1-1,2-3,-5 9,-1-1,1 0,-1 0,0 1,0-2,-1 1,0 0,0 0,0 0,0-1,-1 1,1 0,-2-1,1 1,0 0,-1-1,0 1,0 0,-1 0,0 0,1 0,-2 0,1 0,0 0,-1 1,0-1,0 1,-1 0,1 0,-1 0,1 0,-1 1,-1-1,1 1,0 0,-1 0,1 1,-1-1,-2 0,-11-2,-1 0,0 1,0 0,0 2,0 0,-1 1,1 2,0-1,0 2,-1 1,1 0,-10 4,-6 4,7 2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45.8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654 0,'-13'33,"-37"94,-5-1,-6-3,-13 10,57-105,-2 0,-2-2,0 0,-1-1,-20 15,34-32,-2 0,1 0,-1-1,0-1,-1 0,0 0,0-1,0 0,0-1,-1 0,1-1,-1 0,0-1,0 0,0-1,0 0,-2-1,11-1,1 1,-1-1,0 1,0-1,1 0,-1 0,0 0,1 0,-1-1,1 1,0-1,-1 1,1-1,0 0,0 0,0 0,0 0,0 0,0-1,1 1,-1 0,1-1,0 1,0-1,0 0,0 1,0-1,0 0,1 0,-1 1,1-4,-1-91,3 77,2 1,0 0,0 0,2 0,1 1,0 0,1 0,1 0,0 1,2 1,0-1,0 2,5-5,-15 19,1-1,-1 1,0 0,0-1,1 1,-1 0,0 0,1 0,-1 0,1 0,0 0,-1 0,1 1,0-1,-1 1,1-1,0 1,0-1,-1 1,1 0,0 0,0 0,0 0,-1 0,1 0,0 1,0-1,0 0,-1 1,1 0,0-1,-1 1,1 0,-1 0,1 0,1 1,47 53,-34-34,234 237,-99-153,-149-105,-1 0,0 1,0-1,0 0,0 1,0-1,1 1,-1-1,0 1,0 0,0-1,0 1,-1 0,1 0,0 0,0-1,0 1,0 0,-1 0,1 0,-1 0,1 0,0 1,-1-1,0 0,1 0,-1 0,0 0,1 0,-1 1,0-1,0 0,-7 5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46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1,'-26'54,"-23"89,48-139,0 1,0 0,0-1,1 1,-1 0,1 0,0-1,1 1,-1 0,1 0,0-1,0 1,0 0,1-1,0 1,-1-1,2 0,-1 0,0 1,1-1,0-1,0 1,0 0,0-1,1 1,-1-1,1 0,0 0,0-1,0 1,0-1,0 0,1 0,-1 0,1-1,-1 1,1-1,0 0,-1 0,1-1,4 1,1-2,1 0,0 0,-1-1,1 0,-1-1,0 0,0-1,0 0,0-1,-1 0,0 0,0-1,0 0,-1 0,1-1,-1 0,-1-1,0 0,0 0,0 0,-1-1,-1 0,1 0,2-8,-7 11,0 1,0-1,-1 0,0 1,0-1,-1 0,1 0,-1 1,0-1,-1 1,1-1,-1 1,0-1,-1 1,1 0,-1 0,0 0,0 0,-1 1,1-1,-1 1,0 0,0 0,-1 0,1 1,-1-1,0 1,0 0,0 1,0-1,0 1,0 0,-1 0,1 1,-1-1,0 1,1 0,-1 1,0-1,1 1,-1 0,0 1,0 0,-13 3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5:43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317 6,'-26'3,"-1"1,1 2,0 0,0 2,1 1,-10 5,26-10,1 0,0 0,0 1,1 0,0 1,0-1,0 1,0 1,1-1,0 1,0 0,1 1,0-1,1 1,-1 0,1 0,1 1,-1-1,2 1,-2 4,1 162,6-124,-3-34,1-1,1 1,0-1,1 0,1 0,0 0,2 0,-1-1,2 0,0 0,1 0,0-1,1 0,1-1,0 0,9 8,-13-19,-1 0,1 0,0 0,1-1,-1 0,0 0,0 0,0-1,1 0,-1-1,0 1,0-1,0 0,0 0,0-1,0 0,0 0,0 0,0-1,-1 0,0 0,1-1,-1 1,4-4,15-8</inkml:trace>
  <inkml:trace contextRef="#ctx0" brushRef="#br0" timeOffset="298.653">995 62,'-40'19,"0"2,2 1,1 3,1 1,1 1,1 2,-12 15,34-32,1 0,1 1,0 0,1 1,0 0,1 0,1 1,-5 13,9-22,1 0,1 0,-1 0,1 0,0 1,0-1,1 0,0 1,0-1,0 0,1 0,0 1,0-1,1 0,0 0,0 0,0 0,1 0,-1-1,2 1,-1-1,0 1,1-1,0 0,4 2,-1 1,1-2,0 1,0-1,1 0,0-1,0 0,0-1,1 1,0-2,-1 1,1-2,0 1,1-1,-1-1,0 1,0-2,1 0,-1 0,1-1,-1 0,0 0,0-1,3-2,13-2,-1-2,0 0,-1-2,0-1,0-1,-1-1,-1 0,0-2,1-2,-9 7,1-1,-2 0,0 0,0-2,-1 0,0 0,-1-1,-1 0,0-1,-1 0,-1 0,0-1,-1 0,-1-1,-1 1,0-1,1-7,-5 16,1 0,-1 0,0 0,-1 0,0-1,0 1,-1 0,0 0,0 0,-1 0,0 0,-1 0,0 1,0-1,0 1,-1 0,0 0,0 0,-1 0,0 0,0 1,-1 0,1 0,-1 1,-4-3,-4-1,0 2,-1-1,0 2,0 0,0 1,-1 0,1 1,-1 1,0 1,0 0,0 1,-1 0,1 2,0 0,0 0,0 2,-14 3,-1 2</inkml:trace>
  <inkml:trace contextRef="#ctx0" brushRef="#br0" timeOffset="668.198">1898 6,'-226'106,"133"-34,90-70,1 0,0 0,1 0,-1 1,0-1,1 0,-1 1,1-1,0 1,0-1,0 1,0 0,0-1,1 1,-1 0,1 0,-1 0,1-1,0 1,0 0,1 0,-1 0,1 0,-1-1,1 1,0 0,0-1,0 1,0 0,0-1,1 1,-1-1,1 0,0 1,-1-1,1 0,0 0,0 0,2 0,7 6,1-1,0-1,0 0,0-1,1-1,0 0,0 0,0-1,1-1,5 1,38 9,28 26,-83-36,0 0,0-1,0 1,-1 0,1 0,-1 0,1 0,-1 0,0 0,1 0,-1 0,0 1,-1-1,1 0,0 1,-1-1,1 0,-1 1,0-1,0 1,0-1,0 1,0-1,0 1,-1-1,1 1,-1-1,0 0,1 1,-1-1,0 0,-1 0,1 0,0 1,-2 0,-11 15,-1 0,-1-1,0-1,-1 0,-1-1,-1-1,0-1,0-1,-2 0,1-2,-1 0,-1-1,0-2,-9 3,-97 29,109-34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6:20.60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1 200,'33'-12,"0"1,1 1,0 2,1 1,0 2,0 2,0 0,0 3,10 1,36-2,745-70,-812 70,568-67,-573 67,-10 1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6:45.7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 0,'1'1,"-1"-1,0 1,0-1,1 0,-1 1,0-1,0 1,0-1,0 1,0-1,0 1,0-1,0 1,0-1,0 1,0-1,0 1,0-1,0 0,0 1,-1-1,1 1,0-1,0 1,-1-1,1 0,0 1,0-1,-1 0,1 1,0-1,-1 0,1 1,0-1,-1 0,1 1,-1-1,1 0,0 0,-1 0,1 0,-1 1,1-1,-1 0,1 0,-1 0,1 0,-1 0,1 0,-1 0,1 0,0 0,-1 0,1 0,-1-1,40 22,16-5,2-3,0-3,0-2,1-2,0-3,0-3,45-5,17 3,244 13,-233 0,0-5,1-6,77-11,154-8,31-9,-127 29,-70 27,184-55,20-3,208 31,-269 28,148 0,-18-48,-272 7,147 11,-152 3,62-13,-95-2,0 7,3 8,-47-2,51 27,199-25,-286 30,-66-22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6:55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638 352,'0'-1,"1"1,-1-1,1 0,-1 0,1 1,-1-1,1 0,-1 0,0 0,1 1,-1-1,0 0,0 0,0 0,0 0,0 0,0 0,0 1,0-1,0 0,0 0,0 0,0 0,-1 0,1 1,0-1,0 0,-1 0,1 0,-1 1,1-1,-1 0,1 0,-1 1,0-1,1 1,-1-1,0 0,1 1,-1-1,0 1,0 0,1-1,-1 1,0-1,0 1,0 0,0 0,1 0,-1-1,0 1,0 0,0 0,0 0,0 0,0 0,0 1,1-1,-1 0,0 0,-1 1,-59 11,59-11,-321 126,310-122,5-3,0 0,0 1,1 0,-1 1,1 0,-1 0,1 1,0-1,1 1,-1 1,1 0,0-1,1 2,-3 2,7-7,1 0,-1-1,1 1,-1 0,1 0,0-1,0 1,0 0,0 0,0-1,0 1,1 0,-1 0,0-1,1 1,-1 0,1-1,0 1,0-1,-1 1,1 0,0-1,0 0,1 1,-1-1,0 0,0 0,1 1,-1-1,0 0,1 0,-1 0,1-1,0 1,-1 0,1 0,0-1,0 1,68 17,131-13,-199-4,1 0,0-1,0 1,-1 0,1 0,0 1,-1-1,1 1,-1-1,0 1,1 0,-1-1,0 1,0 0,0 0,-1 1,1-1,0 0,-1 1,1-1,-1 1,0-1,0 1,0 0,0 0,0-1,-1 1,1 0,-1 0,0 0,0-1,0 1,0 0,0 0,-1 0,1 0,-1-1,1 1,-1 0,0 0,0-1,-1 1,1-1,-1 1,1-1,-1 1,-10 16,-1 0,0-1,-1 0,-1-1,-1-1,0 0,-1-2,0 1,-7 2,-30 27,-115 104,164-146,1 1,-1 0,1 0,0 0,-1 0,1 1,1 0,-1 0,0 0,1 0,0 0,0 1,0-1,1 1,0 0,-1 0,2 0,-1 0,0 0,1 0,0 0,0 1,1-1,0 0,-1 1,2-1,-1 0,1 1,0-1,0 0,0 0,1 0,-1 0,1 0,0 0,1 0,0 1,10 3,0-1,0 0,1 0,0-1,0-1,0-1,1 0,0 0,0-2,0 0,1 0,-1-2,1 0,-1 0,1-2,0 0,-1-1,9-2,19 3,165-25,-205 25,0 0,0 0,0 0,0 0,-1-1,1 1,0-1,-1 1,1-1,-1 0,1 0,-1 0,0 0,0-1,0 1,0 0,0-1,-1 0,1 1,-1-1,1 0,-1 0,0 0,0 0,0 0,-1 0,1-2,2-16</inkml:trace>
  <inkml:trace contextRef="#ctx0" brushRef="#br0" timeOffset="515.39">271 98,'21'-97,"-15"110,-26 171,2 558,-74-139,63-350,22-196,5-34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7:07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1,'16'32,"-2"2,-1 0,-1 1,-2 0,-2 0,-1 1,1 31,3 4,5 146,-16-216,-1 3,1 1,-1-1,1 1,0-1,1 1,-1-1,1 1,0-1,0 1,0-1,1 0,-1 0,1 1,0-1,1 0,-1-1,0 1,1 0,0-4,0-1,0 0,0 0,-1 0,1 0,-1 0,1-1,-1 1,1-1,-1 0,0 1,1-1,-1 0,0 0,0-1,-1 1,1 0,0-1,-1 1,0-1,1 1,-1-1,0 0,0 1,0-1,0-3,0 5,150-345,-58 164,-73 149</inkml:trace>
  <inkml:trace contextRef="#ctx0" brushRef="#br0" timeOffset="335.77">650 424,'-5'9,"1"0,1 0,-1 0,1 0,1 1,0-1,0 1,1 0,0-1,1 1,0 6,0-12,0 0,1 0,-1-1,1 1,-1 0,1-1,0 1,1 0,-1-1,1 1,-1-1,1 0,0 1,0-1,1 0,-1 0,1-1,-1 1,1 0,0-1,0 1,0-1,0 0,1 0,-1 0,0-1,1 1,-1-1,1 0,0 0,0 0,7-1,0 0,0-1,-1 0,1-1,0 0,-1 0,1-1,-1-1,0 0,0 0,0-1,0-1,-1 1,0-1,0-1,-1 0,0 0,0 0,6-8,-13 14,1 0,0-1,-1 1,1 0,-1-1,1 1,-1-1,0 1,0-1,0 0,0 1,0-1,0 0,0 0,0 0,-1 0,1 0,-1 0,1 0,-1 0,0 0,0 0,0 0,0 0,0 0,0 0,0 0,-1 0,1 0,-1 0,0 1,1-1,-1 0,0 0,0 0,0 1,0-1,-1 0,1 1,0-1,-1 1,1-1,-1 1,1 0,-1 0,0-1,1 1,-1 0,0 1,0-1,0 0,0 0,-1 1,-8-3,-1 1,1 1,-1 0,0 0,1 2,-1-1,1 1,-1 1,1 0,-1 1,1 0,0 0,-5 3,-14 6</inkml:trace>
  <inkml:trace contextRef="#ctx0" brushRef="#br0" timeOffset="566.016">1298 340,'-24'43,"-22"38,-4 11,3-7,8-12,12-13,5-18,6-11,7-11</inkml:trace>
  <inkml:trace contextRef="#ctx0" brushRef="#br0" timeOffset="823.113">1016 340,'38'38,"23"22,1 7,-6-9,-7-10,-8-7,-10-7,-6-9,-6-8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7:05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66,'0'-3,"1"-22,9 33,45 182,11 77,-66-266,0 0,1 0,-1 0,0 0,0 0,0 0,1 0,-1 0,0 0,1 0,-1 0,1 0,-1-1,1 1,0 0,-1 0,1 0,0-1,-1 1,1 0,0-1,0 1,0-1,-1 1,1-1,0 1,0-1,0 0,0 1,0-1,0 0,0 0,0 1,0-1,0 0,0 0,0 0,0 0,0-1,0 1,0 0,0 0,0-1,0 1,0 0,0-1,0 1,0-1,-1 1,1-1,0 1,0-1,0 0,-1 1,1-1,0 0,-1 0,1 0,-1 1,1-2,84-153,-64 110,82-203,-102 246,0 0,0 0,0 0,0 0,0 0,-1 0,1 0,-1 0,1-1,-1 1,0 0,0 0,0 0,0 0,0-1,-1 1,1 0,0 0,-1 0,0 0,0 0,1 0,-1 0,0 0,0 0,-1 0,1 0,0 1,-1-1,1 0,-2 0,-8 7</inkml:trace>
  <inkml:trace contextRef="#ctx0" brushRef="#br0" timeOffset="338.037">592 321,'1'18,"1"-1,0 1,2-1,0 1,0-1,2 0,0-1,1 0,0 0,2 0,-1-1,2 0,0 0,1-1,7 6,-17-18,1-1,-1 0,1 0,-1 0,1 0,-1 0,1 0,0-1,-1 1,1 0,0-1,0 1,-1-1,1 0,0 1,0-1,0 0,0 0,-1 0,1-1,0 1,0 0,0-1,-1 1,1-1,0 1,-1-1,1 0,0 0,-1 0,1 0,-1 0,1 0,-1 0,0 0,1-1,-1 1,0-1,0 1,0-1,0 1,0-1,0 0,23-78,-23 74,-1 0,0 0,0 0,0 0,-1 0,0 1,0-1,0 0,-1 0,0 1,0-1,0 1,-1-1,0 1,0 0,0 0,-1 0,1 1,-1-1,0 1,-1 0,1 0,-5-3,-13-6</inkml:trace>
  <inkml:trace contextRef="#ctx0" brushRef="#br0" timeOffset="919.314">988 265,'-5'113,"5"-110,0 1,1 0,-1 0,1 0,0 0,0 0,0-1,1 1,0-1,-1 1,1-1,0 1,1-1,-1 0,1 0,-1 0,1 0,0-1,0 1,0-1,0 1,0-1,1 0,-1 0,1-1,2 2,-1-3,1 0,-1 0,0-1,1 0,-1 0,0 0,0-1,0 1,0-1,0 0,0-1,0 1,-1-1,1 0,-1 0,0-1,0 1,0-1,0 0,-1 0,0 0,1 0,1-4,20-18,83-61,-107 86,1 0,-1 0,1 0,-1 0,0 0,1 0,-1 1,1-1,0 1,-1-1,1 1,0-1,-1 1,1 0,-1 0,1 0,0 0,-1 0,1 0,0 1,-1-1,1 0,0 1,-1 0,1-1,-1 1,1 0,-1-1,1 1,-1 0,0 0,1 0,-1 0,0 1,0-1,0 0,0 0,0 1,0-1,0 1,0-1,-1 1,1-1,0 1,-1-1,1 1,-1 0,0-1,1 2,7 84,-8-86,-35 201,28-175,3-11,0 0,-1-1,-1 0,0 0,-1 0,-1-1,0 0,-1 0,0-1,-1 0,0 0,-1-2,-12 11,21-20,0 0,-1 0,1 0,-1 0,1 0,-1 0,0-1,1 1,-1-1,0 0,0 0,0 0,0 0,0 0,0-1,0 1,0-1,-1 0,1 0,0 0,0 0,0-1,0 1,0-1,0 0,0 0,0 0,0 0,0-1,0 1,1-1,-1 1,0-1,1 0,-1 0,1 0,0-1,0 1,0 0,0-1,0 1,0-1,1 0,0 0,-1 1,1-1,0 0,0 0,0-2,0-2,0 0,1-1,0 1,1 0,-1 0,1-1,1 1,-1 0,1 0,0 0,1 0,0 0,0 1,0-1,1 1,0 0,0 0,1 0,0 1,0-1,0 1,0 0,1 1,0-1,15-11,0 1,1 1,0 2,1 0,1 1,5-1,-3 3,0 2,1 0,0 2,0 1,0 1,0 2,0 0,9 3,-9-2</inkml:trace>
  <inkml:trace contextRef="#ctx0" brushRef="#br0" timeOffset="1230.981">0 998,'418'-30,"-216"10,529-17,-501 39,-198-2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7:08.9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1 509,'43'4,"24"-2,10-2,-3-1,-9-1,-12 1,-9 0,-8 0,-4 1,-4-1,-7 1</inkml:trace>
  <inkml:trace contextRef="#ctx0" brushRef="#br0" timeOffset="235.159">85 819,'39'10,"26"2,13 1,-3-4,-5-2,-8-2,-6-3,-8-1,-7-1,-10 0</inkml:trace>
  <inkml:trace contextRef="#ctx0" brushRef="#br0" timeOffset="590.305">1356 1,'-9'67,"-2"-1,-3 0,-3-1,-3 0,-17 36,17-54,8-26,1 0,2 0,0 1,1 1,1-1,1 1,1 0,1 0,1 1,2-1,0 1,1 0,1-1,2 1,0 2,3-18,-1-1,1-1,0 1,1-1,-1 0,1 0,0-1,1 0,-1 0,1-1,0 0,0 0,0-1,1 0,-1-1,1 1,0-2,-1 1,1-1,0-1,0 1,0-1,0-1,2 0,16 0,0-1,0-1,-1-1,1-1,-1-2,0-1,17-7,25-30,-57 26</inkml:trace>
  <inkml:trace contextRef="#ctx0" brushRef="#br0" timeOffset="836.39">932 452,'43'0,"48"0,18 0,0 0,-4 0,-10 0,-12 0,-10 0,-9 0,-4 0,-14 0</inkml:trace>
  <inkml:trace contextRef="#ctx0" brushRef="#br0" timeOffset="1156.774">2230 397,'-86'52,"3"4,1 4,-41 42,46-1,76-98,-1 0,1 1,-1-1,1 1,0 0,0-1,1 1,-1 0,1-1,0 1,0 0,0 0,0-1,0 1,1 0,0-1,0 1,0 0,0-1,1 1,-1-1,1 0,0 1,0-1,0 0,0 0,1 0,-1-1,1 1,-1 0,3 1,3-1,-1-1,1 1,0-2,0 1,-1-1,1 0,0 0,0-1,0 0,0-1,0 0,0 0,0 0,-1-1,1 0,0-1,-1 0,0 0,1-1,4-3,27-13,0-1,-2-3,-1-1,0-1,-2-2,-2-2,0 0,4-9,37-63,-72 102,0 0,0 0,0 1,0-1,0 0,-1 1,1-1,0 1,0-1,0 1,-1 0,1-1,0 1,-1 0,1-1,0 1,-1 0,1 0,-1-1,1 1,-1 0,0 0,1 0,-1 0,0 0,0 0,1 0,-1 0,0-1,0 1,0 0,0 0,0 0,0 0,0 0,-1 0,1 0,0 0,-1 0,1 0,0 0,-1-1,1 1,-1 0,1 0,-1 0,0 0,1 1,3 85,2-61</inkml:trace>
  <inkml:trace contextRef="#ctx0" brushRef="#br0" timeOffset="1552.662">2484 932,'254'-338,"-252"336,27-31,-29 32,0 0,1 1,-1-1,0 1,1 0,-1-1,1 1,-1-1,1 1,-1 0,1-1,-1 1,1 0,-1-1,1 1,0 0,-1 0,1-1,-1 1,1 0,0 0,-1 0,1 0,-1 0,1 0,0 0,-1 0,1 0,0 0,-1 1,1-1,-1 0,1 0,-1 0,1 1,0-1,-1 0,1 1,-1-1,1 0,-1 1,0-1,1 1,-1-1,1 1,-1-1,0 1,1-1,-1 1,0-1,0 1,1 0,-1-1,0 1,0-1,0 1,0 0,0-1,8 64,-9-57,1 0,0-1,1 1,-1 0,1-1,1 1,-1-1,1 1,0-1,1 0,-1 0,1 0,1 0,-1 0,1-1,1 2,-1-2,0 0,0-1,1 1,0-1,0 0,0-1,1 1,-1-1,1 0,0 0,-1-1,1 0,1 0,-1 0,0-1,0 1,1-2,-1 1,0-1,1 0,-1 0,0 0,1-1,-1 0,0-1,0 1,1-1,-1 0,-1-1,1 1,0-1,-1 0,1-1,-1 0,0 1,0-1,0-1,-1 1,1-1,1-3,48-132,-48 116</inkml:trace>
  <inkml:trace contextRef="#ctx0" brushRef="#br0" timeOffset="2133.067">3923 198,'-43'109,"-4"-2,-5-2,-18 19,64-111,-2-1,1 0,-2 0,1-1,-2 0,1-1,-1 0,-1 0,0-1,0 0,-1-1,0-1,-1 0,1 0,-1-1,-1-1,1 0,-1-1,1 0,-1-1,0-1,-10 1,19-2,0 0,0 0,0-1,-1 1,1-1,0 0,0-1,0 1,0-1,0 0,0 0,0 0,0-1,0 0,0 0,1 0,-1 0,1-1,-1 0,1 0,0 0,0 0,1-1,-1 0,1 0,-1 0,1 0,0 0,1 0,-1-2,0-4,1 1,0-1,1 0,1 0,-1 0,1 0,1 0,0 0,0 0,1 0,1 0,-1 1,1-1,1 1,0 0,0 0,1 0,0 0,1 1,-1 0,4-2,3-6,1 1,1 1,0 0,1 1,0 1,1 0,1 1,0 1,0 1,9-4,-23 11,1 0,-1 1,1 0,0-1,-1 1,1 0,0 1,0-1,0 1,-1-1,1 1,0 0,0 1,0-1,-1 1,1-1,0 1,0 0,-1 1,1-1,-1 1,1-1,-1 1,0 0,1 0,-1 1,0-1,0 1,-1-1,1 1,0 0,-1 0,0 0,0 0,0 1,1 0,78 183,-70-167,1-1,1 0,0-1,2-1,-1 0,15 11,85 66,-91-80</inkml:trace>
  <inkml:trace contextRef="#ctx0" brushRef="#br0" timeOffset="3355.792">4065 904,'-3'6,"-1"0,1 1,1-1,-1 0,1 1,1 0,-1-1,1 1,0 0,0 0,1 0,0 0,0-1,1 1,0 0,0 0,1 0,-1-1,2 1,-1-1,1 1,-1-1,2 0,-1 0,1 0,0-1,0 1,0-1,1 0,0 0,0 0,0-1,1 0,-1 0,1 0,0-1,0 1,0-2,2 2,-2-3,0 0,0 0,-1 0,1-1,0 1,0-1,0-1,0 1,0-1,0 0,0-1,0 1,-1-1,1 0,-1 0,1-1,-1 0,0 0,0 0,0 0,0-1,-1 0,1 0,-1 0,0-1,0 1,-1-1,1 0,-1 0,0 0,0-1,-1 1,0-1,0 1,0-1,-1 0,1 0,-1-2,0 1,-1-1,0 1,0-1,0 0,-1 1,0-1,-1 0,0 1,0 0,0-1,-1 1,0 0,-1 0,0 1,0-1,0 1,0 0,-1 0,0 0,-1 0,1 1,-1 0,0 0,0 1,-1 0,1 0,-1 0,0 1,0 0,0 0,0 0,-1 1,1 0,-1 1,1 0,-6 0,-11 1,5 5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17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0 452,'1'-2,"-1"0,1-1,-1 1,1 0,-1-1,1 1,0 0,0 0,0 0,1 0,-1-1,0 2,1-1,-1 0,1 0,0 0,0 1,-1-1,1 1,0-1,0 1,1 0,-1 0,0 0,0 0,0 0,1 1,-1-1,0 1,1-1,-1 1,80-8,-76 8,234-9,-158-1,0 3,0 4,65 6,119 26,-31-3,-38-42,46-7,-149 12,0 4,1 4,35 6,5-1,224-3,-88-26,43 15,-50-23,239-41,153-9,-364 48,-93 9,47 6,-195 14,0 3,0 1,50 4,125-27,45 27,-259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18.89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17 358,'-1'-1,"0"1,1 0,-1-1,0 1,0-1,0 1,0-1,0 1,1-1,-1 0,0 0,0 1,1-1,-1 0,0 0,1 0,-1 1,1-1,-1 0,1 0,0 0,-1 0,1 0,0 0,0 0,-1 0,1 0,0 0,0 0,0 0,0 0,1 0,-1 0,0 0,0 0,0 0,1 0,-1 0,1 0,-1 0,0 0,1 0,0 1,-1-1,1 0,0 0,-1 1,1-1,0 0,0 1,-1-1,1 0,0 1,0-1,0 1,0 0,0-1,0 1,0 0,0-1,0 1,0 0,0 0,1 0,173 10,-72-23,0-4,59-20,114-19,314-12,-221 40,-204 17,174-61,-282 59,-34 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0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0 368,'43'9,"24"4,11-1,-5-2,-8-3,-7-3,-8-1,-7-2,-3-1,-2-6,-3-1,-2 1,-3 0,-1 2,-1 2,-5 1</inkml:trace>
  <inkml:trace contextRef="#ctx0" brushRef="#br0" timeOffset="204.305">85 706,'43'0,"43"-5,17-1,-5-5,-9 0,-15 1,-16 3,-12 2,-9 3,-12 0</inkml:trace>
  <inkml:trace contextRef="#ctx0" brushRef="#br0" timeOffset="602.026">1045 57,'0'452,"1"-418,1 1,2 0,1-1,2 0,1 0,2-1,1 0,2-1,1 0,16 27,-29-58,-1 0,0 1,0 0,1-1,-1 1,0-1,1 1,0-1,-1 1,1-1,0 1,-1-1,1 0,0 1,0-1,0 0,0 0,0 0,1 0,-1 0,0 0,0 0,1 0,-1 0,1-1,-1 1,1 0,-1-1,1 1,-1-1,1 0,-1 1,1-1,-1 0,1 0,0 0,-1 0,1 0,-1 0,1-1,-1 1,1-1,-1 1,1-1,-1 1,1-1,-1 0,1 1,-1-1,0 0,0 0,1 0,-1 0,0-1,50-159,60-292,-47 255,-54 183,-1 9</inkml:trace>
  <inkml:trace contextRef="#ctx0" brushRef="#br0" timeOffset="952.035">1665 706,'-5'11,"1"1,-1-1,2 1,0 0,0 0,1 1,1-1,0 0,0 1,1-1,1 1,1 1,-2-9,0 0,1-1,0 1,0-1,0 0,1 1,0-1,0 0,0 0,0 0,0 0,1 0,0 0,-1-1,1 1,1-1,-1 0,0 0,1 0,0 0,0-1,0 0,0 1,0-1,0-1,0 1,1 0,-1-1,0 0,1 0,-1-1,1 1,4-1,-3 0,1-1,0 0,-1 0,1 0,-1-1,1 0,-1 0,0-1,0 0,0 0,0 0,0-1,-1 0,1 0,-1 0,0-1,0 0,-1 0,1 0,-1 0,0-1,-1 1,1-1,-1 0,0 0,-1 0,0-1,0 1,0-1,0 1,-1-1,0 0,-1 1,1-1,-1 0,-1 0,1 1,-1-1,0 0,-1 1,0-1,0 1,0 0,-1-1,1 1,-1 0,-1 0,1 1,-1-1,-3-2,-41-21,24 22</inkml:trace>
  <inkml:trace contextRef="#ctx0" brushRef="#br0" timeOffset="1214.09">2314 622,'-19'24,"-17"22,-1 8,1 0,6-5,8-5,3-6,5-5,5-2,4-7</inkml:trace>
  <inkml:trace contextRef="#ctx0" brushRef="#br0" timeOffset="1418.2">2003 649,'39'39,"22"21,5 2,-8-6,-10-12,-12-8,-13-11</inkml:trace>
  <inkml:trace contextRef="#ctx0" brushRef="#br0" timeOffset="2430.874">3048 1,'-217'502,"111"-260,102-232,1 0,0-1,0 1,1 0,0 0,0 0,1 1,1-1,0 0,0 0,1 1,1-1,-1 0,3 4,0-10,0 0,0 0,0-1,1 0,0 0,0 0,0 0,0-1,0 0,0 0,0 0,1-1,-1 1,1-1,-1-1,1 1,0-1,-1 0,1 0,-1-1,1 1,-1-1,1-1,-1 1,1-1,-1 0,221-50,-111 20,-95 26,-3-1</inkml:trace>
  <inkml:trace contextRef="#ctx0" brushRef="#br0" timeOffset="2687.304">2483 395,'44'0,"42"0,17 0,0 0,-8 0,-5 0,-14 0,-10 0,-6 0,-5 0,-10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3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1004 1,'-32'18,"0"1,2 3,0 0,1 1,2 2,0 1,2 2,1 0,1 1,2 1,0 1,2 1,-13 34,-80 136,-89 120,-76 31,243-319,26-36,10-7</inkml:trace>
  <inkml:trace contextRef="#ctx0" brushRef="#br0" timeOffset="422.302">129 170,'7'10,"-1"-1,1 0,1-1,-1 0,1 0,1 0,0-1,0 0,0-1,2 1,34 27,10 19,-2 3,-3 2,11 20,-18-24,25 35,-5 2,38 73,-87-137,51 76,-63-100,0 0,1-1,-1 1,1-1,0 1,0-1,-1 0,2 0,-1 0,0 0,0-1,0 1,1-1,-1 0,1 0,-1 0,1 0,0-1,-1 0,1 1,-1-1,1-1,0 1,-1 0,1-1,-1 0,1 0,-1 0,2 0,24-26,-20 11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4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0 339,'28'-6,"30"8,28 3,1-5,-1-3,14-6,137-9,-177 7,-54 5</inkml:trace>
  <inkml:trace contextRef="#ctx0" brushRef="#br0" timeOffset="281.123">0 649,'38'-9,"32"-9,9 0,-4 2,-10 4,-12 4,-9 4,-8 2,-5 1,-3 2,-2 0,0-1,1 1,-1 0,1-1,1 0,-5 0</inkml:trace>
  <inkml:trace contextRef="#ctx0" brushRef="#br0" timeOffset="880.974">480 1,'27'26,"102"44,12 23,-100-68,-1 1,0 2,-2 2,-2 2,26 28,-60-59,0 1,0 0,0-1,-1 1,1 0,-1 0,1 0,-1 0,0 0,0 0,0 0,0 1,0-1,0 0,-1 1,1-1,-1 0,1 1,-1-1,0 1,0-1,0 0,0 1,-1-1,1 1,0-1,-1 0,0 1,0-1,0 0,0 0,0 1,0-1,0 0,-1 0,1 0,-1 0,1-1,-1 1,0 0,0-1,0 1,0-1,0 0,0 1,0-1,0 0,0 0,-1 0,1-1,-153 78,21 21,-140 102,206-141,67-37,9-16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0,'425'0,"-357"16,-56-4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29,'43'0,"34"-4,8-3,-6 1,-10 1,-14 2,-10 1,-8 1,-11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7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49,'0'-2,"1"-1,0 0,-1 0,1 1,0-1,1 1,-1-1,0 1,1-1,-1 1,1 0,0 0,0 0,0 0,0 0,0 0,0 0,0 1,1-1,-1 1,1 0,0-1,-3 47,-16 13,-2 0,-2-1,-26 48,-13 35,49-113,-3 2,2-1,1 2,1 0,1 0,2 0,1 1,2 0,0 25,3-53,1-1,-1 1,1 0,-1-1,1 1,0-1,0 1,0-1,1 1,-1-1,0 0,1 0,0 0,-1 1,1-1,0-1,0 1,0 0,0 0,1-1,-1 1,0-1,1 0,-1 0,0 0,1 0,0 0,-1 0,1-1,1 1,89 1,-72-3,146-8,-154 3,-7 0</inkml:trace>
  <inkml:trace contextRef="#ctx0" brushRef="#br0" timeOffset="260.394">0 331,'43'9,"44"0,11-4,-6-1,-10-2,-12-1,-15 0,-11-2,-9 1,-5 0,-3-1,-7 1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3.3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1,'146'15,"1"-6,0-6,92-12,-34-6,117 11,-142 30,-156-24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4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0,'13'17,"-1"1,0 0,-2 0,0 1,-1 1,-1 0,0 0,-2 0,-1 1,0 0,-1 0,-2 1,5 26,-3 1,-2 0,-2 0,-2 6,0 33,3-89,-1 1,1-1,-1 1,1 0,-1-1,1 1,0 0,-1 0,1 0,-1-1,1 1,0 0,-1 0,1 0,0 0,-1 0,1 0,0 0,-1 0,1 1,-1-1,1 0,0 0,-1 0,1 1,-1-1,1 0,0 1,-1-1,1 0,-1 1,1-1,-1 1,1-1,-1 1,0-1,1 1,-1-1,0 1,1-1,-1 1,0 0,0-1,1 1,-1-1,0 1,0 0,0-1,0 1,0 0,0-1,0 1,0 0,0-1,0 1,0 0,0-1,0 1,-1-1,1 1,0 0,0-1,-1 1,113-190,19-159,-122 306,-12 37,-1 7</inkml:trace>
  <inkml:trace contextRef="#ctx0" brushRef="#br0" timeOffset="381.424">594 424,'-4'7,"0"0,1 1,-1 0,2 0,-1 0,1 0,0 0,1 1,0-1,0 0,1 1,0-1,0 3,0-8,0 1,1-1,-1 0,1 0,-1 1,1-1,0 0,0 0,0 0,1 0,-1 0,1 0,-1 0,1-1,0 1,0 0,0-1,1 0,-1 1,1-1,-1 0,1 0,0 0,-1-1,1 1,0-1,0 1,0-1,1 0,-1 0,0 0,0-1,0 1,3-1,0 0,-1-1,1 0,0-1,-1 1,1-1,-1 0,0 0,0-1,1 0,-2 0,1 0,0 0,-1-1,1 1,-1-1,0-1,0 1,-1 0,1-1,-1 0,0 0,0 0,-1 0,1 0,-1 0,0-1,-1 1,1-1,-1 1,0-1,0 0,-1 0,0 1,0-1,0 0,-1 0,0 1,0-1,0 1,-1-1,0 1,0-1,0 1,0 0,-1 0,0 0,-3-4,0 4,0 0,0 1,-1 0,1 0,-1 1,0 0,1 0,-2 0,1 1,0 0,0 0,-1 1,1 0,-5 0,-14-1</inkml:trace>
  <inkml:trace contextRef="#ctx0" brushRef="#br0" timeOffset="680.455">1215 254,'-19'29,"-12"24,1 7,-1-6,6-8,6-6,8-6,4-8</inkml:trace>
  <inkml:trace contextRef="#ctx0" brushRef="#br0" timeOffset="934.824">961 254,'14'19,"15"16,2 7,1-4,-6-3,-1-3,-1-3,0 0,1-6,1-2,-3-5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2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9 170,'0'0,"-1"0,1-1,-1 1,1-1,-1 1,1-1,-1 1,1-1,-1 1,1-1,-1 1,1-1,0 1,-1-1,1 0,0 1,0-1,-1 0,1 1,0-1,0 0,0 1,0-1,0 0,0 1,0-1,0 0,0 0,0 1,0-1,1 0,-1 1,0-1,0 1,1-1,-1 0,0 1,1-1,-1 1,1-1,-1 0,0 1,1 0,-1-1,1 1,0-1,-1 1,1-1,-1 1,1 0,0 0,-1-1,1 1,0 0,-1 0,1 0,0-1,-1 1,1 0,0 0,-1 0,1 0,0 0,-1 1,1-1,0 0,-1 0,1 0,0 1,18 7,-1 2,0 0,-1 1,0 1,-1 0,15 15,17 12,112 89,-2 55,-157-182,0 1,-1-1,1 0,0 1,0-1,0 0,0 0,0 0,0 0,0 0,0 0,0 0,0 0,0 0,1 0,-1-1,0 1,1-1,-1 1,0-1,1 1,-1-1,1 0,-1 1,1-1,-1 0,0 0,1 0,-1 0,1-1,0 1,5-7</inkml:trace>
  <inkml:trace contextRef="#ctx0" brushRef="#br0" timeOffset="389.037">743 1,'-56'39,"2"4,1 1,-45 51,-17 40,80-89,-3-3,-1-1,-27 22,-59 48,116-95,5-3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6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1 453,'289'-24,"0"14,50 13,-65-1,-213-13,-73 1,-3 6</inkml:trace>
  <inkml:trace contextRef="#ctx0" brushRef="#br0" timeOffset="335.635">198 678,'286'11,"-211"-3,1-3,-1-4,69-7,165-14,-39-8,-257 28</inkml:trace>
  <inkml:trace contextRef="#ctx0" brushRef="#br0" timeOffset="815.245">932 1,'25'3,"0"0,0 3,-1 0,0 1,0 1,0 1,-1 2,-1 0,9 6,419 260,-275-146,-173-129,0 0,0 1,0-1,0 0,-1 0,1 1,-1-1,0 1,1 0,-1-1,-1 1,1 0,0 0,-1-1,1 1,-1 0,0 0,0 0,0 0,0 0,0-1,-1 1,1 0,-1 0,0 0,0-1,0 1,0 0,0-1,-1 1,1-1,-1 0,1 1,-1-1,0 0,0 0,0 0,0 0,-1 0,1-1,0 1,-1-1,1 1,-1-1,0 0,1 0,-2 0,-177 106,-33 0,131-71,-256 93,335-127,2-2,0 0,-1 1,1 0,0-1,0 1,0 0,0 0,0 0,-1 0,2 1,-1-1,0 1,0-1,0 1,1-1,-1 1,1 0,-1 0,1 0,0 0,0 0,-1 2,2 7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44,'-57'716,"63"-587,-6-128,1 0,0-1,0 1,0 0,0-1,-1 1,1-1,0 1,0-1,0 1,0-1,0 0,0 1,0-1,0 0,0 0,1 0,-1 0,0 0,0 0,0 0,0 0,0 0,0 0,0-1,0 1,0 0,0-1,0 1,0-1,0 1,0-1,0 1,-1-1,1 0,0 1,0-1,0 0,-1 0,1 0,-1 1,1-1,0 0,-1 0,1 0,-1 0,0 0,1 0,-1 0,0 0,0 0,0 0,1 0,-1-1,0 1,0 0,-1 0,1 0,128-349,94-97,-178 388,-43 58,0-1,0 1,1 0,-1 0,1 0,-1 1,0-1,1 0,0 0,-1 1,1-1,-1 1,1 0,0-1,-1 1,1 0,0 0,-1 0,1 0,0 0,-1 0,1 0,0 1,-1-1,1 1,0-1,-1 1,1 0,-1-1,1 1,-1 0,0 0,1 0,-1 0,0 0,1 1,-1-1,0 0,0 0,0 1,0 0,8 11,-2 1,1 0,-2 0,0 1,0-1,-1 1,-1 1,-1-1,0 0,-1 4,27 230,-30-183,-3-1,-2 1,-4-1,-2-1,-16 43,-66 144,75-213,-2-1,-2-1,-1-1,-1-1,-2-1,-2-1,0-2,-13 9,-28 7,68-45,1 0,-1 0,0 0,0-1,0 1,1 0,-1-1,0 0,0 1,0-1,0 0,0 0,0 0,0 0,0 0,0-1,0 1,0 0,0-1,0 0,1 1,-1-1,0 0,0 0,1 0,-1 0,0 0,1 0,-1-1,1 1,0 0,-1-1,1 1,0-1,0 0,0 1,0-1,0 0,0-1,-2-11,1 0,1 0,0 0,1 0,0-1,2 1,-1 0,2 0,0 0,0 0,2 0,-1 1,2 0,3-7,-6 13,16-51,3 0,3 2,2 1,3 1,1 2,33-41,-30 50,-24 28,1 1,0 0,1 1,1 0,0 1,0 0,15-9,-6 10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0,0 0,-1 0,1 0,0 0,-5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89,'44'-9,"28"-9,6-1,-4 3,-11 4,-10 4,-11 4,-6 2,-6 1,-7 2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6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0,'25'10,"-1"1,0 1,0 1,-1 1,-1 1,0 1,-2 1,1 1,-2 1,-1 1,0 0,-1 2,6 8,-1 1,-2 1,-1 1,-1 0,-3 1,0 1,-2 1,-2 0,-1 1,-2 0,-1 0,-2 7,3 43,-4 0,-4 0,-4 0,-12 63,0-40,-5-1,-5-2,-21 51,35-121,-1-1,-2 0,-2-1,-1 0,-1-2,-2 0,-2-1,0-1,-20 18,-25 14,48-49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2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875 1496,'71'-17,"1"3,1 3,64-1,-134 11,0 0,0 0,1 1,-1-1,0 1,0 0,0 0,1 0,-1 0,0 0,0 1,0-1,0 1,1 0,-1 0,0 0,0 0,-1 1,1-1,0 1,0 0,-1 0,1 0,-1 0,1 0,-1 0,0 1,0-1,0 1,0-1,-1 1,1 0,-1 0,1 0,-1 0,0 0,0 0,0 3,-7 10,-1 0,0-1,-2 0,1 0,-2 0,0-1,-1-1,0 0,-1 0,0-1,-1-1,0 0,-1 0,-14 7,3 2,-11 6,26-20,1-1,0 2,0-1,1 1,0 1,1-1,-1 1,1 1,1 0,-1-1,-1 7,7-14,0 1,0 0,1 0,-1 0,1 0,0 0,-1 0,1 0,0 0,0 0,0 0,0 0,1 0,-1 0,0 0,1 0,-1 0,1 0,0-1,0 1,0 0,0 0,0-1,0 1,0 0,1-1,-1 1,0-1,1 0,-1 1,1-1,0 0,-1 0,1 0,0 0,0 0,-1 0,1-1,0 1,0 0,0-1,0 0,1 1,88 9,139-42,-185 20,-27 5</inkml:trace>
  <inkml:trace contextRef="#ctx0" brushRef="#br0" timeOffset="-1509.254">0 706,'29'0,"19"5,6 1,-1 0,-5-1,-6-2,-5 0,-9-2</inkml:trace>
  <inkml:trace contextRef="#ctx0" brushRef="#br0" timeOffset="-828.146">1129 480,'-18'-2,"-1"0,1 1,-1 1,0 0,1 2,0 0,-1 1,1 1,0 1,0 0,1 1,0 1,0 1,0 0,-3 4,16-9,0-1,0 1,1 0,-1 1,1-1,0 0,0 1,0 0,1 0,-1 0,1 0,0 0,0 0,0 0,1 1,-1-1,1 1,0-1,1 1,-1 0,1-1,0 1,0 0,0-1,0 1,1 0,0-1,0 1,0-1,1 1,-1-1,1 0,0 0,1 1,-1-1,0-1,1 1,0 0,0-1,0 1,1-1,-1 0,1 0,-1-1,0 0,1 0,-1 0,0 0,1-1,0 0,-1 0,1 0,0 0,-1 0,1-1,0 1,0-1,-1 0,1 0,0-1,0 1,0-1,-1 0,1 0,-1 0,1 0,0-1,-1 1,0-1,3-2,82-63,-82 61,215-185,-206 178,0 0,0 2,1-1,1 2,0 0,0 1,1 1,0 0,0 2,-15 5,-1 0,0 0,1 1,-1-1,1 1,-1-1,0 1,1 0,-1 0,1 0,-1 1,1-1,-1 0,0 1,1 0,-1-1,0 1,1 0,-1 0,0 0,0 1,0-1,0 0,0 1,0 0,0-1,-1 1,1 0,-1 0,1 0,-1 0,1 0,-1 0,0 0,0 0,0 1,0-1,-1 0,1 1,-1-1,1 0,-1 1,0 19,-1-1,-1 1,-1 0,-1-1,-1 0,-1 0,-1 0,-5 10,-11 42,-66 304,86-367,-1-1,0 1,-1-1,0 0,-1-1,1 1,-2-1,1 0,-1 0,0-1,-1 0,1 0,-8 4,12-9,-1 1,1-1,-1 0,0 0,0 0,0-1,0 1,0-1,0 0,0 0,-1-1,1 1,0-1,0 0,-1 0,1 0,0 0,0-1,-1 0,1 0,0 0,0 0,0-1,0 0,0 1,1-1,-1-1,0 1,1 0,0-1,-1 0,1 0,-2-2,1 1,1-1,0 1,0 0,0-1,0 0,0 0,1 0,0 0,0 0,1 0,-1-1,1 1,0-1,0 1,1 0,0-1,0 1,0-1,1 1,-1-1,1 1,1-1,-1 1,1 0,0 0,0 0,0 0,1 0,0 0,0 0,0 1,0-1,9-12,1 1,0 0,1 1,1 0,0 1,1 1,0 1,3-1,4-1,2 0,-1 2,2 1,-1 2,1 0,1 1,-1 2,1 0,1 2,-1 1,0 2,1 0,7 2,148 2,-153-3</inkml:trace>
  <inkml:trace contextRef="#ctx0" brushRef="#br0" timeOffset="-516.811">706 1214,'57'0,"30"-5,8-1,-1-1,-8 2,-9 2,-7 1,-7 0,-4 2,-7-5,-3-1,-6 0,-4 2,-4 1,-4 1,-2 1,-2 0,-4 1</inkml:trace>
  <inkml:trace contextRef="#ctx0" brushRef="#br0" timeOffset="8007.276">3020 367,'-22'17,"-95"138,-140 128,230-252,2 2,0 1,3 0,1 2,-8 20,-3-5,15-33</inkml:trace>
  <inkml:trace contextRef="#ctx0" brushRef="#br0" timeOffset="8439.036">2456 396,'3'14,"0"-1,1 1,0-1,1 1,0-1,2-1,-1 1,1-1,1 0,0-1,1 0,0 0,1-1,0 0,0-1,6 4,-7-4,179 199,-77-70,-84-121,-17-16</inkml:trace>
  <inkml:trace contextRef="#ctx0" brushRef="#br0" timeOffset="9639.58">3274 85,'2'-3,"-1"0,1 0,0 1,0-1,1 0,-1 1,0-1,1 1,0 0,-1 0,1 0,0 0,0 0,0 0,0 1,1 0,-1-1,0 1,1 0,-1 1,110-14,-111 14,1 0,-1 0,1 1,-1-1,1 1,-1-1,1 1,-1 0,1 0,-1 0,0 0,0 1,0-1,1 0,-1 1,0-1,-1 1,1 0,0 0,0 0,-1 0,1 0,-1 0,0 0,0 0,1 1,-2-1,1 1,0-1,0 0,-1 1,1-1,-1 1,0-1,0 1,0-1,0 1,0 0,0-1,-1 1,1-1,-1 1,-48 96,37-80,9-16,1 1,-1-1,1 1,0 0,1 0,-1 0,1 0,0 1,0-1,0 0,0 0,1 1,-1-1,1 0,0 1,1-1,-1 0,1 1,0-1,0 0,0 0,0 1,1-1,0 0,0-1,0 1,0 0,1 0,-1-1,1 0,0 1,0-1,0 0,0 0,1-1,-1 1,1-1,0 1,-1-1,1 0,0-1,0 1,1-1,1 1,15 4,0-1,1 0,0-2,-1-1,1 0,0-2,0-1,14-2,15 2,-27 0</inkml:trace>
  <inkml:trace contextRef="#ctx0" brushRef="#br0" timeOffset="10753.413">2089 1214,'537'-30,"-264"14,-56-7,-2-11,-44 23,-147 11</inkml:trace>
  <inkml:trace contextRef="#ctx0" brushRef="#br0" timeOffset="11721.363">2512 1496,'33'103,"29"145,-40-144,30 98,-20-126,-30-77,0 0,0 0,-1 0,1-1,-1 1,1 0,-1-1,0 0,1 1,-1-1,0 0,0 0,0 1,0-1,-1 0,1 0,0 0,-1 0,1 0,-1 0,0 0,0 0,0 0,0 0,0 0,0 0,-1-2,10-83,3 1,4 0,4 1,4 0,3 2,4 1,8-9,-28 71,-4 9</inkml:trace>
  <inkml:trace contextRef="#ctx0" brushRef="#br0" timeOffset="12141.642">3104 2032,'-6'18,"1"-4,-1 0,2 0,0 0,0 1,2-1,-1 1,2 0,0 0,1-1,0 1,3 11,-3-23,1 0,0 0,0 0,0 0,1 0,-1 0,1 0,-1-1,1 1,0 0,0-1,0 0,0 1,1-1,-1 0,1 0,-1 0,1-1,0 1,-1 0,1-1,0 0,0 0,0 0,0 0,0 0,0 0,1-1,-1 0,0 0,0 1,0-2,1 1,-1 0,0-1,0 1,0-1,6-1,0 0,-1-1,1 0,-1-1,0 1,0-2,0 1,-1-1,1 0,-1 0,0-1,4-5,-7 8,1-1,-1 0,0 0,-1 0,1 0,-1-1,1 1,-1-1,-1 0,1 0,-1 0,0 0,0 0,0-1,-1 1,0-1,0 1,0-1,-1 1,1-1,-1 1,-1-1,1 0,-1 1,0-1,0 1,-1 0,1-1,-1 1,-1 0,1 0,-1 0,1 0,-1 0,-1 1,1-1,-1 1,0 0,-1-1,-49-24,28 22</inkml:trace>
  <inkml:trace contextRef="#ctx0" brushRef="#br0" timeOffset="12407.431">3782 2004,'-34'44,"-10"18,1 4,9-5,9-12</inkml:trace>
  <inkml:trace contextRef="#ctx0" brushRef="#br0" timeOffset="12657.074">3528 1976,'14'28,"15"20,2 6,1-6,-5-6,-3-11,0-5,0-8,-3-1,-1-4,-4-4</inkml:trace>
  <inkml:trace contextRef="#ctx0" brushRef="#br0" timeOffset="13507.804">3331 1411,'22'-12,"1"0,0 1,1 1,0 1,0 2,1 0,0 2,1 0,2 2,-27 2,1 0,-1 0,0 1,0-1,1 1,-1-1,0 1,1 0,-1-1,1 1,-1 0,1 0,-1 0,0 0,1 0,-1 1,1-1,-1 0,0 1,1-1,-1 0,0 1,1 0,-1-1,0 1,0 0,0 0,1-1,-1 1,0 0,0 0,0 0,0 1,-1-1,1 0,0 0,0 0,-1 1,1-1,-1 0,1 1,-1-1,1 0,-1 1,0-1,0 0,1 1,-1-1,0 1,0-1,-1 1,1 0,-41 64,37-61,-1-1,1 1,0 0,0 1,0-1,1 1,-1-1,1 1,1 0,-1 0,1 0,0 1,1-1,0 1,0-1,0 1,0-1,1 1,0-1,1 1,-1-1,2 5,2-7,-1 0,1-1,0 1,0-1,1 0,-1 0,1 0,0 0,-1-1,1 0,0 0,0 0,1-1,-1 1,0-1,0-1,1 1,-1-1,0 0,1 0,-1 0,0-1,1 0,-1 0,0 0,0 0,0-1,0 0,0 0,0-1,1 0,47-27,-34 15</inkml:trace>
  <inkml:trace contextRef="#ctx0" brushRef="#br0" timeOffset="14840.892">2399 0,'-20'25,"1"2,0 0,2 0,1 2,2 0,1 1,1 0,1 1,0 7,3-16,-29 96,5 0,6 3,4 0,0 63,11-58,6 0,6 0,6 8,-2-78,2-1,3 1,2-2,2 0,3 0,3-1,1-2,3 0,12 17,129 148,-165-215,2 2,-1-1,1 1,0 0,0 0,0-1,0 1,0-1,0 0,1 1,-1-1,1 0,0 0,-1-1,1 1,0-1,0 1,0-1,0 0,0 0,1 0,-1 0,0-1,0 1,4-1,12-2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9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83,'59'212,"69"163,-87-256,-27-71,3-1,1-1,3 0,13 20,-10-34,-22-60,-7 9,1 0,1 0,1-1,0 1,2-1,0 1,1-1,1 1,1 0,1-1,0 1,5-8,143-329,-110 241,-5-2,7-58,-36 152,-7 24</inkml:trace>
  <inkml:trace contextRef="#ctx0" brushRef="#br0" timeOffset="435.904">818 760,'-12'24,"0"-1,2 1,0 1,2 0,1 0,1 0,1 1,1 0,1 0,1 6,2-28,0 0,1 0,-1 0,1 0,-1 1,1-2,0 1,1 0,-1 0,1 0,0 0,-1-1,2 1,-1-1,0 0,1 1,-1-1,1 0,0 0,0-1,0 1,1-1,-1 1,1-1,-1 0,1 0,0-1,-1 1,1-1,0 0,0 0,0 0,0 0,0-1,0 1,0-1,0 0,1-1,-1 1,0-1,0 1,0-1,0 0,0-1,0 0,8-1,0-2,0 1,-1-2,0 1,0-2,-1 1,1-1,-1-1,-1 0,0 0,0-1,0-1,-1 1,-1-1,1 0,-1-3,-5 8,-1 0,1 0,-1-1,-1 1,1 0,-1-1,0 1,0 0,-1-1,1 1,-1 0,0-1,-1 1,1 0,-1 0,0 0,-1 0,1 0,-1 1,0-1,0 1,0-1,0 1,-1 0,0 0,0 1,0-1,0 1,-1 0,1 0,-1 0,0 1,0-1,0 1,-2 0,-44-4,27 5</inkml:trace>
  <inkml:trace contextRef="#ctx0" brushRef="#br0" timeOffset="1115.274">1298 817,'0'17,"-1"4,1 0,1 0,1-1,1 1,1 0,5 15,-9-34,1 0,0 0,-1 0,1 0,0 0,0 0,0 0,1-1,-1 1,0 0,1 0,-1-1,1 1,-1-1,1 0,0 1,0-1,0 0,-1 0,1 0,0 0,0-1,0 1,1 0,-1-1,0 1,0-1,0 0,0 0,0 0,1 0,-1 0,0 0,0-1,0 1,0-1,0 1,0-1,0 0,0 0,0 0,0 0,0 0,0 0,-1 0,1-1,0 1,-1-1,1 1,-1-1,1 0,11-11,0-2,-1 1,-1-2,0 0,-1 0,-1-1,4-8,-2 3,-11 21,0 1,0-1,0 1,0-1,1 0,-1 1,0-1,0 1,0-1,0 0,1 1,-1-1,0 1,1-1,-1 1,0-1,1 1,-1-1,1 1,-1-1,1 1,-1 0,1-1,-1 1,1 0,-1-1,1 1,-1 0,1 0,0-1,-1 1,1 0,-1 0,1 0,0 0,-1 0,1 0,0 0,-1 0,1 0,-1 0,1 0,0 1,-1-1,1 0,-1 0,1 0,-1 1,1-1,-1 0,1 1,-1-1,1 1,-1-1,1 0,-1 1,1-1,-1 1,0-1,1 1,-1-1,0 1,1 0,-1-1,0 1,0-1,0 1,1 0,11 42,4 129,-7-113,-3 1,-2-1,-3 1,-5 47,2-81,-1 0,-1 0,-2-1,0 0,-2 0,0 0,-4 5,7-20,1 0,-1 0,-1-1,0 0,0 0,-1 0,0-1,-1 0,0 0,0-1,0 0,-1 0,0-1,0 0,-1-1,0 0,0 0,-3 0,10-4,1 0,0 0,0 0,-1 0,1-1,-1 1,1 0,-1-1,1 0,-1 0,1 0,-1 0,1 0,-1 0,1-1,-1 1,1-1,-1 0,1 1,0-1,-1 0,1-1,0 1,0 0,0-1,0 1,0-1,0 1,0-1,0 0,1 0,-1 0,1 0,-1 0,1 0,0 0,0-1,0 1,0 0,0-1,0 1,1-1,-1-2,1-12,0 0,1-1,1 1,1 0,0 0,2 0,0 0,0 1,2-1,0 1,1 1,0 0,1 0,1 0,0 1,5-3,-13 13,96-115,-74 94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8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0 338,'176'-30,"-122"20,0 2,0 2,0 3,8 2,38 13,-82-10,-5-3</inkml:trace>
  <inkml:trace contextRef="#ctx0" brushRef="#br0" timeOffset="333.875">282 0,'46'378,"-17"-85,-7-182,-16-93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0,'-5'10,"-1"7,-5 2,5-3,2-9,4-10,0-5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0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733 0,'-63'103,"-197"362,205-365,47-82</inkml:trace>
  <inkml:trace contextRef="#ctx0" brushRef="#br0" timeOffset="349.112">113 141,'680'293,"-464"-183,-134-76,-65-27</inkml:trace>
  <inkml:trace contextRef="#ctx0" brushRef="#br0" timeOffset="752.156">1 875,'345'5,"-80"-20,0-12,0-11,-190 27,209-18,-255 29,-5 1</inkml:trace>
  <inkml:trace contextRef="#ctx0" brushRef="#br0" timeOffset="1417.789">366 1101,'3'0,"-1"0,1-1,-1 1,1 1,-1-1,1 0,-1 0,1 1,-1 0,1-1,-1 1,0 0,0 0,1 0,-1 0,0 1,0-1,0 1,0-1,0 1,0 0,-1-1,1 1,-1 0,1 0,-1 0,1 1,-1-1,0 0,0 0,0 1,0 1,49 151,23 73,-39-71,-33-156,0-1,0 0,0 0,-1 0,1 0,0 0,0 0,0-1,0 1,0 0,-1 0,1 0,0-1,0 1,0 0,-1-1,1 1,0-1,0 1,-1-1,1 0,0 1,-1-1,1 1,-1-1,1 0,-1 0,1 1,-1-1,1 0,-1 0,0 1,1-1,-1 0,0 0,0 0,0 0,0 0,0 1,0-1,0 0,0 0,0 0,0 0,0 0,0 0,-1 0,106-433,-63 280,-34 131,0 6</inkml:trace>
  <inkml:trace contextRef="#ctx0" brushRef="#br0" timeOffset="1804.809">1073 1552,'-9'13,"0"1,1 0,1 0,1 0,0 1,0-1,2 2,0-1,0 0,2 1,0 0,0-1,2 1,0 0,1 0,-1-13,1-1,0 1,0-1,0 0,0 1,0-1,0 0,1 1,-1-1,1 0,-1 0,1 0,0 0,0-1,0 1,0 0,0-1,0 1,0-1,1 0,-1 0,0 0,1 0,-1 0,1 0,-1-1,1 1,0-1,-1 0,1 0,-1 0,1 0,0 0,-1 0,1-1,-1 1,1-1,2 0,94-43,-90 38,1-1,-1-1,0 0,-1 0,0 0,0-1,-1 0,0-1,0 0,-1 0,-1 0,0-1,2-5,-5 12,0-1,-1 0,1 1,-1-1,0 0,-1 0,1 0,-1 0,0 0,0 0,-1 0,1 0,-1 0,0 0,0 1,-1-1,1 0,-1 1,0-1,-1 1,1-1,-1 1,0 0,0 0,0 0,0 1,-1-1,1 1,-1-1,0 1,0 1,-3-3,-18-7,2 3</inkml:trace>
  <inkml:trace contextRef="#ctx0" brushRef="#br0" timeOffset="2072.838">1637 1439,'-24'34,"-13"25,0 8,7-4,7-6,9-14</inkml:trace>
  <inkml:trace contextRef="#ctx0" brushRef="#br0" timeOffset="2321.985">1411 1496,'14'5,"15"15,7 6,-3 2,-1 1,-3 1,0 0,-1-5,-5-3,-2-4,-4 0,-1-4,-2 1,1-3,2-2,4-4,-3-3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29,'458'-1,"-132"-27,-314 28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8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41,'0'-1,"1"1,-1 0,0 0,1 0,-1 0,1 0,-1 0,0 0,1 0,-1 0,1 0,-1 0,0 0,1 0,-1 0,1 0,-1 1,0-1,1 0,-1 0,0 0,1 0,-1 1,0-1,1 0,-1 0,0 1,0-1,1 0,-1 1,0-1,0 0,1 1,-1-1,0 0,0 1,0-1,0 1,0-1,0 0,1 1,-1-1,0 0,0 1,0-1,0 1,0-1,-1 0,1 1,0-1,0 1,0-1,0 0,0 1,0-1,-1 0,1 1,0-1,0 0,0 1,-1-1,1 0,-1 1,42-5,-38 3,289-36,-13 34,-240-8,-39 12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3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1 795,'30'-17,"4"11,1 2,-1 1,1 1,-1 2,11 2,20 0,8 9,-55-5</inkml:trace>
  <inkml:trace contextRef="#ctx0" brushRef="#br0" timeOffset="652.235">1299 457,'-55'5,"0"3,1 2,0 2,0 3,2 2,0 2,1 2,1 3,-21 14,62-31,0 0,0 0,0 0,1 1,1 0,-1 1,1 0,1 0,-1 1,2-1,-1 2,4-7,0-1,0 1,1-1,-1 1,1 0,0-1,0 1,1 0,-1 0,1 0,0 0,0-1,0 1,0 0,1 0,-1 0,1 0,0-1,0 1,1 0,-1-1,1 1,0-1,0 0,0 1,0-1,0 0,1 0,-1 0,1 0,0-1,0 1,2 1,2 0,-1 0,1-1,-1 0,1 0,0-1,1 1,-1-1,0-1,0 1,1-1,-1-1,1 0,-1 0,0 0,1-1,-1 0,1 0,-1 0,0-1,0-1,0 1,0-1,0 0,0-1,15-8,0 0,-1-1,-1-2,0 0,-1-1,12-13,166-201,-107 128,-90 101,0 1,1-1,-1 0,0 0,1 1,-1-1,1 0,-1 1,1-1,-1 1,1-1,0 0,-1 1,1-1,0 1,-1 0,1-1,0 1,-1-1,1 1,0 0,0 0,0 0,-1-1,1 1,0 0,0 0,0 0,-1 0,1 0,0 0,0 0,0 1,-1-1,1 0,0 0,0 1,0-1,-1 0,1 1,0-1,-1 1,1-1,0 1,-1-1,1 1,-1-1,1 1,-1-1,1 1,-1 0,1-1,-1 1,1 0,-1 0,0-1,1 2,10 48,-9-1,-2-1,-3 1,-2-1,-1 0,-7 17,10-49,-91 338,90-335,-1 0,-1 0,0-1,-2 1,0-1,-1-1,-1 0,-1 0,0-1,-1 0,-1-1,0 0,-1-1,-9 6,19-18,0 0,0 0,0-1,0 0,-1 0,1 0,-1 0,1-1,0 0,-1 0,1 0,-1 0,1-1,-1 0,1 0,0 0,0 0,-1 0,1-1,0 0,0 0,0 0,1 0,-1-1,0 0,1 0,0 0,-1 0,1 0,0 0,1-1,-1 1,1-1,-1 0,1 0,0 0,1 0,-1 0,1 0,0-1,0 1,0 0,0-1,1 1,-1-1,1 1,1-15,0 0,0 1,2-1,0 1,2 0,0 0,0 0,2 0,0 1,1 0,1 1,0 0,2 0,-1 1,9-9,-10 13,0 0,0 1,1 0,0 0,1 1,0 1,1 0,-1 0,9-3,-2 2</inkml:trace>
  <inkml:trace contextRef="#ctx0" brushRef="#br0" timeOffset="998.61">2061 372,'-34'81,"-81"122,75-128,-3-2,-4-1,-2-3,-9 5,32-33,18-22</inkml:trace>
  <inkml:trace contextRef="#ctx0" brushRef="#br0" timeOffset="1351.86">1694 400,'30'28,"0"2,-2 1,-1 1,-2 1,-1 1,-2 1,-1 1,-2 2,1 6,35 107,-54-149,0 1,0-1,1 1,-1-1,0 0,1 0,-1 0,1 0,0 0,0 0,0 0,0 0,0-1,0 1,0-1,0 1,1-1,-1 0,1 0,-1 0,1 0,-1-1,1 1,-1-1,1 1,0-1,-1 0,3 0,11-4</inkml:trace>
  <inkml:trace contextRef="#ctx0" brushRef="#br0" timeOffset="1849.3">2287 90,'2'-5,"0"0,0 0,1 1,0-1,0 1,0-1,0 1,1 0,-1 0,1 1,0-1,1 1,-1 0,0 0,1 0,0 1,-1-1,1 1,0 0,0 1,0-1,1 1,-1 0,0 0,5 0,1-1,1-1,0 1,0 1,0 0,0 1,-1 0,1 1,0 0,0 1,9 2,-19-1,0-1,-1 1,1 0,-1 0,1 0,-1 0,0 0,0 0,-1 0,1 0,-1 0,1 1,-1-1,0 0,0 0,0 1,-1-1,1 0,-1 0,0 0,0 0,0 0,0 0,0 0,-1 0,1 0,-1 0,0-1,0 1,0-1,0 1,0-1,-1 0,-1 1,3-1,-98 135,97-135,1 0,-1 1,1-1,0 1,-1-1,1 1,1-1,-1 1,0-1,1 1,-1 0,1-1,0 1,0 0,0-1,0 1,0 0,0 0,1-1,0 1,-1-1,1 1,0 0,0-1,0 1,1-1,-1 0,0 0,1 1,0-1,0 0,-1 0,1 0,0 0,0-1,1 1,-1-1,0 1,1-1,-1 0,0 0,2 1,114 26,49-25,-148 3</inkml:trace>
  <inkml:trace contextRef="#ctx0" brushRef="#br0" timeOffset="2582.043">339 1162,'16'5,"-1"1,1-2,0 0,1-2,-1 1,0-2,1 0,-1-1,1-1,-1 0,1-1,5-2,275-32,-32 11,148 10,-333 16,225-12,69-23,-120 11,-201 15,0 3,-1 1,1 3,6 3,-47-2</inkml:trace>
  <inkml:trace contextRef="#ctx0" brushRef="#br0" timeOffset="3966.862">537 1727,'43'-22,"0"1,1 3,1 1,1 2,46-8,-69 18,-19 3,-1 1,1-1,0 1,0 0,0 1,0-1,0 1,0 0,0 0,0 0,0 0,0 1,0-1,0 1,0 0,0 0,3 2,-6 0,0 0,0-1,0 1,-1 0,1 0,-1-1,1 1,-1 0,0 0,-1 0,1 0,0-1,-1 1,1 0,-1 0,0-1,0 1,0 0,0-1,-1 1,1-1,-1 1,-1 1,-12 21,-2-1,-1 0,-1-2,-1 0,-1 0,-4 0,-72 82,86-89,-3 1,1 2,0 0,2 0,0 1,1 0,-6 17,15-32,1 1,0-1,0 1,0-1,0 0,1 1,-1-1,1 0,1 1,-1-1,0 0,1 0,0 0,0 0,0 0,1 0,-1 0,1-1,0 0,0 1,0-1,0 0,0 0,1-1,0 1,-1-1,1 1,0-1,0 0,0-1,0 1,1-1,-1 0,0 0,1 0,-1 0,0-1,1 0,-1 0,1 0,-1 0,1-1,-1 0,1 0,-5 1,28 2,0-2,0-1,0-2,-1 0,25-7,43-6,-72 14</inkml:trace>
  <inkml:trace contextRef="#ctx0" brushRef="#br0" timeOffset="4434.846">1496 1614,'76'371,"-70"-336,26 69,-31-103,-1 0,1 0,0 0,0-1,0 1,-1 0,1-1,0 1,0 0,0-1,0 1,0-1,0 0,0 1,0-1,0 0,0 1,0-1,1 0,-1 0,0 0,0 0,0 0,0 0,0-1,0 1,0 0,0 0,0-1,0 1,0-1,0 1,0-1,0 1,0-1,0 1,0-1,0 0,0 0,-1 1,1-1,0 0,-1 0,1 0,0 0,-1 0,32-47,-30 45,133-312,-71 148,-46 115,-16 39</inkml:trace>
  <inkml:trace contextRef="#ctx0" brushRef="#br0" timeOffset="4788.148">2004 1952,'-19'106,"19"-102,0-1,-1 1,1 0,1-1,-1 1,0-1,1 1,0-1,0 1,0-1,0 1,1-1,-1 0,1 1,0-1,0 0,0 0,0 0,0-1,1 1,-1 0,1-1,0 0,0 1,0-1,0 0,3 1,1-2,0-1,0 0,0 0,0 0,0-1,0 0,0-1,0 1,0-2,0 1,0 0,-1-1,1 0,-1-1,0 0,0 0,0 0,-1 0,1-1,-1 0,0 0,-1-1,1 1,-1-1,0 0,0 0,-1 0,2-5,-2 7,-1 1,1 0,-1-1,0 1,0-1,0 0,-1 0,0 0,1 1,-1-1,-1-1,1 1,0 0,-1 0,0 0,0 0,0 0,-1 0,1 0,-1 0,0 0,0 0,-1 0,1 0,-1 0,1 0,-1 1,0-1,-1 1,1-1,-1 1,1 0,-1 0,0 0,0 0,-1 1,1-1,0 1,-1 0,-3-2,-12-1</inkml:trace>
  <inkml:trace contextRef="#ctx0" brushRef="#br0" timeOffset="5406.16">2681 1924,'-4'10,"-7"8,-2 5,-2 4,-5 2,2 1,-1-5,3-1,-1-6,2 0,0-4,1 1,4-2</inkml:trace>
  <inkml:trace contextRef="#ctx0" brushRef="#br0" timeOffset="5651.75">2456 1896,'20'24,"10"17,5 7,2 0,-5-3,-5-10,-5-6,-3-7,1-8,-3-7</inkml:trace>
  <inkml:trace contextRef="#ctx0" brushRef="#br0" timeOffset="6154.839">2428 1247,'43'-1,"74"8,-115-7,0 1,0 0,-1-1,1 1,0 0,0 0,-1 0,1 0,0 0,-1 0,1 1,-1-1,0 0,1 1,-1-1,0 1,0 0,0-1,0 1,0 0,0 0,-1-1,1 1,0 0,-1 0,0 0,1 0,-1 0,0 0,0 0,0 0,0 0,0 0,-1 0,-26 70,9-27,16-42,1 1,1-1,-1 0,0 1,1-1,0 1,-1-1,1 1,1-1,-1 1,0-1,1 1,0-1,0 0,0 1,0-1,0 0,1 0,0 1,-1-1,1 0,0-1,0 1,1 0,-1-1,1 1,-1-1,1 0,0 1,0-1,0-1,0 1,0 0,0-1,0 0,0 1,1-1,-1 0,1-1,-1 1,1-1,-1 1,2-1,49 2,-29-3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2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0 311,'10'0,"17"0,9 0,4 0,-1-5,-2-1,2 0,-1 1,-1 2,-3 1,-2 0,-2 2,-1 0,-1 0,0 1,-1-1,1 0,-5 0</inkml:trace>
  <inkml:trace contextRef="#ctx0" brushRef="#br0" timeOffset="269.445">254 1,'-4'43,"2"29,2 11,1-3,6-11,0-11,1-12,-3-9,-1-5,-1-4,-2-2,4-5,1-1,0 0,-1 2,-2-3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344 226,'193'429,"-127"-239,-64-184,-2-6,0 1,-1 0,1-1,0 1,0-1,-1 1,1 0,0-1,0 1,0 0,0-1,0 1,0 0,0-1,0 1,0 0,0-1,1 1,-1 0,0-1,0 1,1 0,-1-1,0 1,1-1,-1 1,1-1,-1 1,0-1,1 1,-1-1,1 1,-1-1,1 1,0-1,-1 0,1 1,-1-1,1 0,0 0,-1 1,1-1,0 0,-1 0,1 0,0 0,-1 0,1 0,0 0,-1 0,1 0,0 0,-1 0,1-1,0 1,-1 0,1 0,-1-1,1 1,0 0,-1-1,1 1,-1 0,1-1,-1 1,1-1,-1 0,47-151,6-6,-28 88,-2-1,-4-1,9-64,-27 121</inkml:trace>
  <inkml:trace contextRef="#ctx0" brushRef="#br0" timeOffset="4405.888">993 762,'-8'2,"1"0,0 0,0 0,0 1,0 0,0 0,1 1,0 0,-1 0,1 1,1 0,-1 0,1 0,-1 0,2 1,-1 0,1 0,-1 0,2 1,-1-1,1 1,0 0,0 0,1 0,0 0,0 1,1-1,0 0,0 1,0 3,2-8,-1 0,1 0,-1-1,1 1,0 0,0 0,0-1,0 1,1 0,-1-1,1 1,-1-1,1 0,0 0,0 1,0-1,0 0,0-1,0 1,1 0,-1-1,1 1,-1-1,1 0,0 0,-1 0,1 0,0 0,0 0,0-1,0 1,-1-1,1 0,0 0,0 0,0 0,0-1,0 1,0-1,-1 0,1 0,0 0,-1 0,1 0,0 0,-1-1,1 1,1-3,7 0,0-1,0 0,-1-1,1 0,-1-1,-1 0,1-1,-1 1,-1-2,1 1,-2-1,1-1,-1 0,0 0,-1 0,0 0,-1-1,0 0,-1 0,0-1,-1 1,0-1,0-2,-3 11,0 0,-1 1,1-1,-1 1,1-1,-1 1,0 0,0-1,0 1,0-1,0 1,0 0,-1 0,1 0,-1 0,1 0,-1 0,0 0,0 1,0-1,0 0,0 1,0 0,0-1,-1 1,1 0,0 0,-1 0,1 1,-1-1,1 0,-1 1,-1 0,-18-4</inkml:trace>
  <inkml:trace contextRef="#ctx0" brushRef="#br0" timeOffset="5005.146">1332 706,'-3'9,"-3"4,2-1,-1 2,2-1,-1 0,2 1,0-1,1 1,0 0,1 0,0 0,1-1,1 2,-2-14,1 1,-1-1,1 1,-1-1,1 0,0 1,0-1,-1 0,1 1,0-1,0 0,0 0,1 0,-1 0,0 0,0 0,1 0,-1 0,0 0,1-1,-1 1,1-1,-1 1,1-1,-1 1,1-1,-1 0,1 1,-1-1,1 0,-1 0,1-1,0 1,-1 0,1 0,-1-1,1 1,-1-1,1 1,-1-1,0 1,1-1,-1 0,0 0,1 0,0-1,58-48,10-40,-69 89,-1 0,1 0,0 0,0 0,0 0,0 0,-1 1,1-1,1 0,-1 0,0 1,0-1,0 1,0-1,0 1,1-1,-1 1,0 0,0 0,1-1,-1 1,0 0,0 0,1 0,-1 0,0 1,0-1,1 0,-1 0,0 1,0-1,0 1,1-1,-1 1,0-1,0 1,0 0,0 0,0-1,0 1,0 0,0 0,-1 0,1 0,0 0,0 0,-1 0,1 0,0 1,13 63,-18-26,-2 0,-1-1,-2 0,-2-1,-2 3,6-18,-51 133,-2-88,58-65,0-1,0 0,-1 0,1 0,0 0,0 0,0 0,-1-1,1 1,0-1,-1 0,1 1,-1-1,1 0,0 0,-1-1,1 1,0 0,-1-1,1 0,0 1,0-1,-1 0,1 0,0 0,0 0,0-1,0 1,0 0,0-1,1 0,-1 1,0-1,1 0,-1 0,0-1,-1-2,0-1,0 1,0-1,1 1,0-1,0 0,0 0,1 0,0 0,0 0,0-1,1 1,0 0,0 0,0 0,1 0,0-1,1 1,-1 0,1 1,0-1,0 0,1 0,0 1,0-1,0 1,1 0,5-10,1 1,0 1,2 0,-1 0,1 1,1 0,0 2,1-1,5-2,-10 9,0 0,0 0,0 1,1 0,-1 1,1 0,-1 0,1 1,0 0,-1 1,1 0,4 1,9 0</inkml:trace>
  <inkml:trace contextRef="#ctx0" brushRef="#br0" timeOffset="5299.147">288 1213,'72'15,"38"4,15 0,0-5,-6-8,-10-6,-8-3,-7 0,-6-1,-7-3,-4-2,-10 2,-6 2,-10 1,-8 2,-6 1,-10 0</inkml:trace>
  <inkml:trace contextRef="#ctx0" brushRef="#br0" timeOffset="5771.882">569 1467,'29'112,"5"-1,5-1,15 22,-54-130,0 0,0 0,0 0,1 0,0 0,-1 0,1 0,0 0,0 0,0 0,0 0,0 0,0 0,0-1,1 1,-1 0,1-1,-1 1,1-1,0 0,0 0,-1 1,1-1,0 0,0 0,0-1,0 1,0 0,0-1,0 1,0-1,1 0,-1 1,0-1,0 0,0 0,0-1,0 1,1 0,-1-1,0 1,0-1,0 0,0 0,0 1,0-1,1-1,6-11,0 1,0-1,-1 0,-1-1,0 0,-1 0,-1-1,0 0,0-2,17-45,112-259,-102 211,-32 103,-1 8</inkml:trace>
  <inkml:trace contextRef="#ctx0" brushRef="#br0" timeOffset="6186.5">1106 1722,'-9'6,"0"1,0 0,1 0,0 1,0 0,1 0,0 1,1 0,0 0,0 1,1-1,0 1,0 0,1 1,1-1,0 1,-2 10,5-19,0 0,0 0,0 0,0 1,0-1,0 0,1 0,-1 0,1 0,0 0,-1 0,1 0,0 0,0 0,0-1,1 1,-1 0,0 0,1-1,-1 1,1-1,-1 1,1-1,0 0,-1 0,1 0,0 0,0 0,0 0,0 0,0 0,0-1,0 1,0-1,0 0,0 1,0-1,1 0,0 0,83-18,-69 10,0-1,-1-1,0-1,-1 0,0-1,0 0,-1-2,-1 1,0-2,-1 1,5-10,-15 22,0 0,0 0,-1 0,1-1,0 1,-1-1,0 1,1-1,-1 1,0-1,0 0,0 1,-1-1,1 0,-1 0,1 0,-1 1,0-1,0 0,-1 0,1 0,0 0,-1 1,0-1,1 0,-1 0,0 1,-1-1,1 1,0-1,-1 1,1-1,-1 1,0 0,0 0,0 0,0 0,0 0,0 0,0 0,-1 1,1-1,-1 1,1 0,-1 0,0 0,1 0,-1 0,-1 0,-21-2,1 2</inkml:trace>
  <inkml:trace contextRef="#ctx0" brushRef="#br0" timeOffset="6469.161">1840 1580,'-39'34,"-21"25,-7 7,10-2,8-7,14-9,12-13</inkml:trace>
  <inkml:trace contextRef="#ctx0" brushRef="#br0" timeOffset="6671.82">1529 1637,'24'24,"18"12,1 6,-2-5,-2-4,-4-2,-3-7,-1-3,-7-4</inkml:trace>
  <inkml:trace contextRef="#ctx0" brushRef="#br0" timeOffset="15005.043">1812 141,'1'-1,"1"-1,-1 1,0-1,1 1,-1 0,1 0,0-1,-1 1,1 0,0 0,0 1,0-1,-1 0,1 1,0-1,0 1,0-1,0 1,0 0,0 0,0 0,0 0,0 0,0 0,0 1,0-1,0 1,0-1,0 1,0 0,-1 0,1 0,0 0,0 0,12 7,-1 0,0 1,-1 1,0 0,0 0,-1 1,-1 0,0 1,0 1,-1-1,-1 1,0 1,-1 0,0 0,4 13,-3-11,28 52,-2 2,-4 1,-3 1,-3 1,-3 1,10 70,-31-144,13 90,-5 0,-3 1,-5 34,-34 234,21-72,-10-100,17-153,0 0,-2-1,-2 0,-1 0,-14 28,23-56,0 0,-1 0,0-1,0 1,0-1,0 0,-1 0,1 0,-1 0,0-1,-1 1,1-1,0 0,-1 0,0-1,0 1,0-1,0 0,-11 0</inkml:trace>
  <inkml:trace contextRef="#ctx0" brushRef="#br0" timeOffset="15936.448">90 1,'-20'65,"2"1,3 1,3 1,3 0,0 63,3 104,10 0,10-1,12 9,47 246,-67-445,1 0,2 0,2-1,2 0,2-1,2-1,1 0,3-2,16 25,34 6,-48-52</inkml:trace>
  <inkml:trace contextRef="#ctx0" brushRef="#br0" timeOffset="17007.513">3138 593,'-2'16,"0"0,-2 0,1-1,-2 1,0-1,-1 1,-7 12,-1 6,-175 348,132-262,-5-3,-17 16,71-121</inkml:trace>
  <inkml:trace contextRef="#ctx0" brushRef="#br0" timeOffset="17823.562">2489 649,'50'23,"42"20,-3 4,51 36,-113-64,-1 0,0 2,-1 1,-2 1,0 1,-1 1,-2 0,-1 2,0 1,-1 2,47 105,-41-81,3-1,2-1,20 27,12-18,-55-61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3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1465,'40'1,"0"-2,0-2,0-2,0-1,0-2,-1-2,-1-2,21-9,-5-3,0-2,-1-3,-2-3,-1-1,-2-3,16-16,35-39,-4-5,-5-4,-4-3,54-87,-71 82,-4-2,-6-3,7-27,-22 23,-63 151,-20 66,5 2,4 2,-5 48,35-151,-94 606,92-584,-2 0,0-1,-1 1,-2-1,0 0,-1-1,-1 0,-1 0,-1-1,-1 0,-1-1,0-1,-2 0,0 0,-1-2,0 0,-1-1,-1 0,-1-2,0 0,0-1,-2 0,2-4,0 0,0-1,-1-1,1-1,-2 0,1-2,0 0,-1-2,1 0,-1-1,1-1,-1-1,1-1,-2-1,4 1,0-1,1 0,-1-1,1-1,0-1,0-1,1 0,0-1,1-1,0 0,0-1,1 0,-1-3,-14-57,27 48</inkml:trace>
  <inkml:trace contextRef="#ctx0" brushRef="#br0" timeOffset="294.342">1834 1042,'-35'39,"2"2,1 2,2 0,2 2,3 1,1 1,-11 33,32-75,0 0,0 0,0 1,1-1,0 1,0 0,0 0,1 0,0 0,0 0,0 0,1 0,0 0,0 0,1 0,-1 0,1 0,1 0,-1 0,1 0,0 0,0 0,1-1,-1 1,1-1,1 0,-1 0,1 0,0 0,0-1,0 1,0-1,1 0,0 0,0-1,3 2,8-2,0-1,-1-1,1-1,0 0,0-1,0 0,-1-2,1 0,-1 0,0-2,1 0,-2 0,1-2,-1 0,0 0,0-1,-1-1,0 0,-1-1,0-1,3-3,2-1,-1 0,-1-1,0 0,-1-2,-1 1,-1-2,0 1,-1-2,0-3,-7 15,-1-1,0 0,0 1,-1-2,0 1,0 0,-1 0,0 0,-1-1,0 1,-1 0,1-1,-2 1,0 0,0 0,0 0,-1 0,0 0,-1 1,0-1,0 1,-5-6,4 7,-1 0,0 0,-1 0,1 1,-1 0,0 0,-1 1,1 0,-1 0,0 0,0 1,-1 1,1-1,-1 2,0-1,0 1,0 0,0 1,0 0,-5 0,-20 3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5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1,'-22'47,"2"1,2 1,2 1,2 0,3 1,2 0,1 1,4 0,1 36,3-78,0 0,1 0,0 1,1-1,0-1,0 1,1 0,1 0,-1-1,2 0,-1 0,1 0,1 0,-1-1,1 0,1 0,0 0,0-1,0 0,1 0,0-1,0 0,3 1,-6-7,1 0,-1 1,1-2,-1 1,1-1,-1 0,1 0,-1 0,0-1,1 0,-1 0,0 0,0 0,0-1,-1 0,1 0,-1 0,0-1,1 0,-1 1,-1-2,1 1,-1 0,1-1,-1 1,0-3,25-32,-2-1,-1-1,-3-1,-1-1,-3-1,10-32,-27 73,82-308,-78 367,-7 30,-1 0,4 1,4-1,13 68,57 298,-71-424,-1 0,-1-1,-2 1,-1 0,-1 0,-1-1,-1 1,-2-1,-1 0,-1 0,-1-1,-1 0,-1-1,-2 0,0-1,-2 0,-1-1,0-1,-2 0,-3 1,15-17,0-1,-1 0,0-1,0 1,-1-1,1-1,-1 1,0-1,0-1,0 0,0 0,0 0,0-1,-1 0,-5 0,10-1,0 0,1 0,-1 0,1-1,-1 0,0 1,1-1,-1 0,1-1,0 1,-1 0,1-1,0 0,0 0,0 0,0 0,0 0,1-1,-1 1,1-1,-1 0,1 0,0 0,0 0,0 0,0 0,1 0,-1-1,1 1,0 0,0-1,0 1,1-1,-1 0,1 1,0-4,1-10,0-1,2 1,0 0,1 0,0 0,2 1,6-15,-4 9,28-65,4 1,3 2,17-18,-42 69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0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0,'453'0,"-429"0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89,'43'-10,"29"-7,7-2,-6 4,-9 3,-12 4,-10 4,-6 1,-11 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58,'328'-54,"-150"51,-176 3,-1 0,1 0,-1 0,1 0,-1 0,1 1,-1-1,1 0,-1 1,1-1,-1 1,1 0,-1-1,0 1,1 0,-1 0,0 0,0 0,0 0,1 0,-1 0,0 0,0 0,-1 1,1-1,0 0,0 1,-1-1,1 1,-1-1,1 0,-1 1,1-1,-1 1,0 0,0-1,0 1,0-1,0 1,0-1,0 1,0-1,-1 1,-29 64,-4-23,-2-1,-2-2,-1-2,-27 19,-66 67,122-114,1 1,1 0,0 0,0 1,1 0,0 0,1 1,-2 5,7-14,-1 0,1 1,0-1,0 1,0-1,0 1,1 0,0-1,0 1,0 0,0-1,1 1,0-1,0 1,0-1,0 1,1-1,0 0,0 1,0-1,0 0,0 0,1-1,0 1,0 0,1 0,9 5,0-1,0-1,1 0,0-1,0-1,0 0,1-1,-1 0,1-1,0-1,0 0,0-1,0-1,0 0,0-1,0-1,0 0,2-2,63-29,-66 23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0 357,'54'327,"-10"-140,-44-186,0 0,0 1,0-1,1 0,-1 0,0 1,1-1,-1 0,1 0,0 1,-1-1,1 0,0 0,-1 0,1 0,0 0,0 0,0 0,0 0,0 0,0-1,0 1,1 0,-1-1,0 1,0-1,0 1,1-1,-1 1,0-1,1 0,-1 0,0 1,1-1,-1 0,0 0,1 0,-1-1,0 1,0 0,1 0,-1-1,0 1,1-1,-1 1,0-1,0 0,0 1,0-1,0 0,0 0,0 0,0 0,1 0,11-15,-1 0,0 0,-2-2,0 1,0-1,-2-1,0 1,-1-1,-1-1,0-3,3-4,107-364,-108 369,-2 10</inkml:trace>
  <inkml:trace contextRef="#ctx0" brushRef="#br0" timeOffset="347.77">678 781,'-10'15,"1"1,0 1,1-1,2 1,-1 0,2 1,0 0,-1 13,5-29,1 0,-1 0,1 0,0 0,0 0,0 0,0 0,0 1,0-1,1 0,-1 0,1 0,-1 0,1 0,0 0,0 0,0 0,0 0,0-1,0 1,1 0,-1-1,0 1,1 0,-1-1,1 0,0 1,-1-1,1 0,0 0,0 0,0 0,0 0,0 0,0-1,0 1,0-1,0 1,0-1,0 0,0 0,1 0,3 0,-1-1,1 1,0-1,-1 0,1-1,-1 1,0-1,1-1,-1 1,0-1,0 1,0-1,-1-1,1 1,2-3,-2 1,-1-1,0 1,1-1,-2 0,1-1,-1 1,0-1,0 1,-1-1,0 0,0 0,0 0,-1 0,0 0,-1 0,1-1,-1 1,-1 0,1 0,-1 0,-1 0,1 0,-1 0,0 0,-1 0,0 0,0 1,0-1,-1 1,0 0,0 0,0 1,-6-6,-4-2</inkml:trace>
  <inkml:trace contextRef="#ctx0" brushRef="#br0" timeOffset="818.65">706 104,'54'-34,"-44"28,-4 2,0 0,0 0,0 0,0 1,1 0,-1 0,1 0,0 1,0 0,0 0,0 1,0 0,0 0,1 1,-1 0,0 0,0 1,0 0,0 0,0 0,0 1,0 0,5 2,-10 1,1 0,-2 1,1-1,-1 0,1 0,-2 1,1-1,0 1,-1-1,0 0,0 1,-1-1,0 1,0-1,0 0,0 1,-1-1,0 0,0 0,0 0,-1 0,0 0,1-1,-2 1,1-1,-4 4,-23 32,25-35,0 0,0 0,1 1,-1 0,1 0,0 0,1 0,-1 0,1 1,1 0,-1 0,1 0,0 0,1 0,0 0,0 0,0 0,1 4,3-7,-1 0,1-1,0 1,1-1,-1 0,1 0,-1 0,1 0,0-1,0 1,0-1,0 0,0 0,1-1,-1 1,0-1,1 0,0 0,-1 0,1-1,-1 0,1 0,0 0,-1 0,1-1,-1 0,5 0,-1 0,50-5,-32-1</inkml:trace>
  <inkml:trace contextRef="#ctx0" brushRef="#br0" timeOffset="1566.901">1694 357,'-15'1,"0"0,-1 1,1 1,0 0,1 1,-1 0,0 2,1-1,0 2,1 0,0 0,0 2,0-1,1 2,0-1,1 2,0-1,0 2,2-1,-1 1,1 1,1 0,0 0,1 1,1-1,0 2,0-1,2 0,0 1,0 0,2 0,0 0,0 1,1-1,0-3,0 0,1-1,0 1,1 0,0-1,1 1,0-1,1 1,0-1,1 0,0 0,1 0,0-1,0 0,2 0,-1 0,1 0,0-1,1 0,8 7,-12-14,1 1,-1-1,1 0,0 0,-1 0,1-1,0 1,0-1,0-1,1 1,-1-1,0 0,0 0,0 0,0 0,0-1,0 0,0 0,0-1,3-1,11-3</inkml:trace>
  <inkml:trace contextRef="#ctx0" brushRef="#br0" timeOffset="1885.742">2230 357,'-65'75,"3"1,4 4,-35 65,90-141,-1 1,1-1,0 1,0-1,0 1,0 0,1 0,0 0,0 1,1-1,-1 0,1 1,0-1,1 1,-1-1,1 1,0-1,1 1,-1 0,1-1,0 0,0 1,1-1,0 1,-1-1,2 0,-1 0,1 0,0 0,0-1,0 1,6 1,-1 0,1 0,0-1,0 0,0-1,1 0,0-1,-1 0,1 0,0-1,1 0,-1-1,0 0,1-1,-1 0,0 0,0-1,1-1,-1 1,0-2,3-1,17-4,-1-3,0 0,0-2,-2-1,0-1,12-9,-19 11,-1-1,0 0,-1-1,0-1,-2-1,0-1,-1 0,4-7,-14 18,-1 0,1 0,-1-1,-1 0,1 0,-1 0,-1 0,0 0,0-1,0 1,-1 0,0-1,-1 0,0 1,0-1,-1 1,0-1,0 1,-1-1,0 1,-1 0,0 0,0 0,-2-2,1 2,-1 1,-1-1,1 1,-1 1,-1-1,1 1,-1 0,0 1,0 0,-1 0,0 0,0 1,0 0,0 0,0 1,-1 0,1 1,-1 0,0 0,0 1,0 0,0 1,-9-2,-1 1,1 2,0 0,0 0,1 2,-1 0,0 1,1 1,0 0,-10 6,-54 32,51-25</inkml:trace>
  <inkml:trace contextRef="#ctx0" brushRef="#br0" timeOffset="2270.063">3161 301,'-302'194,"301"-193,-67 62,66-61,1-1,-1 1,1 0,-1 1,1-1,0 0,0 0,0 0,0 1,0-1,0 1,1-1,-1 0,1 1,0-1,0 1,0-1,0 1,0-1,0 1,1-1,-1 1,1-1,-1 1,1-1,0 0,0 0,0 1,1-1,-1 0,0 0,1 0,-1 0,2 1,8 5,1 0,0-1,0 0,0-1,1 0,0-1,0-1,1 0,-1-1,1 0,0-1,5 0,8 3,-8-1,91 27,-107-30,0 1,-1-1,1 1,0-1,0 1,-1 0,1 0,-1 1,0-1,1 0,-1 1,0-1,-1 1,1 0,0-1,-1 1,1 0,-1 0,0 0,0 0,0 1,-1-1,1 0,-1 0,1 0,-1 1,0-1,0 0,-1 0,1 0,-1 4,-4 1,0 0,-1 0,0 0,0 0,-1-1,0 0,0-1,-1 1,1-1,-1-1,-1 1,1-1,-1-1,0 0,0 0,0-1,0 0,-1 0,1-1,-1 0,0-1,1 0,-8-1,-97 6,90-7</inkml:trace>
  <inkml:trace contextRef="#ctx0" brushRef="#br0" timeOffset="2650.514">3190 19,'32'-6,"-20"3,0 0,1 1,-1 0,1 1,0 0,0 1,-1 0,1 1,0 1,-1 0,9 2,-19-3,0 0,0 0,0 0,0 0,0 1,0-1,-1 0,1 1,-1-1,1 1,-1 0,1-1,-1 1,0 0,0 0,0 0,0 0,0 0,0 0,-1 0,1 0,-1 0,1 0,-1 0,0 1,0-1,0 0,0 0,0 0,0 0,-1 1,1-1,-1 0,1 0,-1 0,0 0,0 0,0 0,-44 77,42-75,-2 0,1-1,0 1,0 0,0 1,0-1,1 1,0-1,0 1,0 0,1 0,-1 0,1 1,0-1,1 1,-1-1,1 1,0-1,1 1,-1 0,1-1,0 1,1 0,-1-1,1 1,0 0,1-1,-1 1,1-1,0 0,0 0,1 1,0-1,0-1,2 5,5-3,-1 0,1 0,0-1,1-1,-1 1,1-2,0 1,0-2,0 1,0-1,0-1,1 0,-1-1,0 0,1-1,-1 0,0 0,0-2,8-1,5-3</inkml:trace>
  <inkml:trace contextRef="#ctx0" brushRef="#br0" timeOffset="3398.281">4431 414,'-21'36,"-2"-1,-1-1,-2 0,-1-3,-7 6,18-20,-7 9,-2-1,-1-1,0-2,-2 0,-1-2,0-1,-1-1,-1-2,-1-1,0-2,-1-1,-13 3,-70-2,112-13,1-1,-1 1,0 0,1-1,-1 0,1 0,-1 0,1 0,-1-1,1 1,0-1,-1 0,1 0,0 0,0 0,1 0,-1-1,0 1,1-1,-1 0,1 0,0 0,0 0,0 0,1 0,-1-1,1 1,-1-1,1-2,0-9,0-1,1 0,1 0,1 0,0 0,1 0,1 1,0-1,1 1,1 0,1 0,0 1,0 0,1 0,1 1,10-12,-15 18,1 0,0 1,0-1,0 1,1 0,0 0,0 1,1 0,0 0,-1 0,2 1,-1 0,0 0,1 1,0 0,0 0,0 1,0 0,0 1,0-1,0 1,0 1,1 0,-1 0,0 1,1 0,-1 0,0 0,0 2,5 1,254 190,-46-68,-153-82,-53-35</inkml:trace>
  <inkml:trace contextRef="#ctx0" brushRef="#br0" timeOffset="3703.149">4939 753,'0'1,"-13"21,1 0,1 1,2 0,0 1,1 0,2 1,0 0,2 0,0 0,2 5,2-26,1 0,-1-1,1 1,0 0,0-1,1 1,-1-1,1 1,-1-1,1 0,0 0,0 0,1 0,-1 0,1 0,-1-1,1 1,0-1,0 0,0 1,0-1,1-1,-1 1,0 0,1-1,-1 0,1 0,-1 0,1 0,0 0,-1-1,1 0,0 1,0-1,-1-1,1 1,0-1,-1 1,1-1,0 0,-1 0,1 0,-1-1,1 0,-1 1,0-1,3-2,6-2,0 0,0-1,0 0,-1-1,0 0,-1-1,0 0,0-1,-1 0,6-9,-11 15,-1-1,0 0,0 0,0 0,-1 0,0 0,0-1,0 1,-1-1,1 1,-1-1,-1 1,1-1,-1 0,0 0,0 1,-1-1,0 0,0 1,0-1,0 1,-1-1,0 1,0-1,-1 1,-2-4,0 3,-1-1,0 1,0 1,-1-1,1 1,-1 0,0 0,-1 1,1 0,-1 0,0 1,0 0,0 1,-8-2,-14-6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8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734 548,'-7'6,"-16"8,-1-1,0-1,-1-1,0-2,-1 0,-16 3,12-3,-169 27,126-26,77-20,8 4</inkml:trace>
  <inkml:trace contextRef="#ctx0" brushRef="#br0" timeOffset="885.727">1242 435,'-1'-3,"-1"-1,0 1,0 0,-1 0,1 1,-1-1,1 0,-1 1,0-1,0 1,0 0,0 0,-1 0,1 1,0-1,-1 1,1 0,-1 0,0 0,1 0,-1 0,0 1,1 0,-1-1,0 2,1-1,-1 0,0 1,0-1,1 1,-1 0,1 0,-2 1,-6 2,0 0,0 1,0 0,1 1,0 0,0 0,1 1,0 1,0-1,-2 3,-1 3,1 0,0 0,0 1,1 1,1-1,1 2,0-1,1 1,0 0,2 1,0-1,0 1,2 0,0 0,0 9,3-23,0 0,0 0,1 0,-1 0,1-1,-1 1,1 0,0 0,0 0,1-1,-1 1,0 0,1-1,0 0,-1 1,1-1,0 0,0 0,0 0,0 0,1 0,-1 0,1 0,-1-1,1 0,-1 1,1-1,0 0,0 0,-1 0,1-1,0 1,0-1,0 1,0-1,0 0,0 0,0 0,0-1,0 1,-1-1,1 0,0 1,0-1,0 0,-1-1,1 1,-1 0,1-1,-1 0,1 1,-1-1,0 0,1-1,186-158,-16 0,-172 159,0 1,0-1,0 1,0-1,1 1,-1 0,0 0,1-1,-1 1,1 0,-1 0,1 0,0 1,-1-1,1 0,0 1,0-1,-1 1,1-1,0 1,0 0,0 0,0 0,-1 0,1 0,0 0,0 0,0 1,0-1,-1 1,1-1,0 1,-1 0,1-1,0 1,-1 0,1 0,-1 0,1 1,-1-1,1 0,-1 0,0 1,0-1,0 1,0-1,0 1,0-1,0 1,0 0,-1-1,1 1,-1 0,1 1,4 20,-1 0,-1 0,-1 1,-1-1,-1 0,-1 1,-2 12,2-23,-9 77,-3-1,-4-1,-11 27,27-110,-5 24,-2 1,0 0,-2-2,-1 1,-1-1,-2-1,-1 0,-1-1,-1 0,-3 1,16-24,0 0,0 0,0 0,0-1,-1 0,1 0,-1 0,0 0,1-1,-1 1,0-1,0-1,0 1,0-1,0 1,0-2,0 1,0 0,0-1,0 0,0 0,0 0,1-1,-1 0,0 0,1 0,-1 0,1-1,0 0,0 1,0-2,0 1,0 0,1-1,0 0,-1 1,1-1,1-1,-1 1,0 0,1-1,0 1,0-1,1 0,-1 1,1-1,0 0,0 0,0 0,1 0,0 0,0 0,0 0,1 0,0-1,42-122,-30 98,-2 6,0 1,1 0,1 1,1 0,1 1,2 0,-1 2,2 0,4-3,-4 8</inkml:trace>
  <inkml:trace contextRef="#ctx0" brushRef="#br0" timeOffset="1405.562">2201 322,'-70'118,"-45"70,-133 244,212-381,34-52,4-4</inkml:trace>
  <inkml:trace contextRef="#ctx0" brushRef="#br0" timeOffset="1653.86">1807 351,'14'43,"15"28,7 8,2-5,-1-11,-1-11,-7-10,-4-6,-2-6,-3-2,-2-6,-3-3,-5 2,-3-4</inkml:trace>
  <inkml:trace contextRef="#ctx0" brushRef="#br0" timeOffset="2051.402">2455 124,'14'-13,"0"1,1 0,1 0,0 2,0 0,1 0,0 2,0 0,1 1,0 1,1 1,12-3,-27 7,0 1,0-1,0 1,0-1,0 1,0 0,0 1,0-1,0 1,0 0,0 0,0 0,0 0,0 1,0-1,-1 1,1 0,0 0,-1 0,0 1,0-1,0 1,0 0,0 0,0 0,0 0,-1 1,0-1,0 1,0-1,0 1,0 0,-1-1,0 1,1 0,-1 0,-1 0,1 0,-1 0,1 1,-1-1,0 0,-1 0,1 0,-1 0,0 2,-5 11,-1-1,-1 0,0-1,-1 0,-1 0,0-1,-1 0,0-1,-4 3,-26 34,-34 59,74-107,0 0,-1 0,1 0,0 0,0 0,0 1,0-1,1 0,-1 1,0-1,1 0,0 1,0-1,-1 1,1-1,1 0,-1 1,0-1,1 1,-1-1,1 0,0 1,-1-1,1 0,0 0,1 1,-1-1,0 0,1 0,-1 0,1-1,-1 1,1 0,0 0,0-1,0 1,0-1,0 0,0 0,0 1,0-1,1-1,-1 1,0 0,0 0,1-1,1 1,154 3,-138-7,0 2,0 0,1 1,-1 1,0 1,0 1,0 1,1 1,2 5,-5 2</inkml:trace>
  <inkml:trace contextRef="#ctx0" brushRef="#br0" timeOffset="2584.417">1 1395,'353'-9,"70"-21,385-35,-337 43,64 4,-155-7,-100-5,-241 13,-28 5</inkml:trace>
  <inkml:trace contextRef="#ctx0" brushRef="#br0" timeOffset="9590.282">3189 1196,'227'1,"-28"28,-76-47,-85 12,-1 1,1 1,0 2,0 2,19 3,25-1,511-2,-423-27,111-3,2 2,-58 1,1 16,0-7,-176 13,-32-1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1695 311,'-34'89,"21"-66,-36 87,4 2,-6 40,-16 41,57-168,-4 5,2 1,1 0,2 1,1 0,1 0,2 0,1 1,2 0,1 27,1-55,1 0,0 0,0 0,1 0,-1 0,1-1,0 1,0 0,1-1,0 1,-1-1,1 0,1 0,-1 0,0 0,1-1,0 1,0-1,0 0,0 0,1-1,-1 1,1-1,-1 0,1 0,0 0,0-1,0 0,0 0,0 0,0 0,5-1,11 1,0-1,1-1,-1-1,0-1,1-1,-2-1,7-2,224-74,-250 81,0 0,0-1,0 1,1-1,-1 1,0-1,0 1,0-1,0 0,0 1,0-1,0 0,0 0,0 0,0 0,-1 0,1 0,0 0,-1 0,1 0,0 0,-1 0,1 0,-1-1,0 1,1 0,-1 0,0 0,0-1,0 1,0 0,0 0,0-1,0 1,0 0,0-1,-5-10</inkml:trace>
  <inkml:trace contextRef="#ctx0" brushRef="#br0" timeOffset="250.759">1186 875,'43'0,"29"-5,12-1,1 0,-5-4,-5 0,-12 2,-6 2,-8 2,-4 2,-3 1,-5 1,-4 0,-2 0,-7 1</inkml:trace>
  <inkml:trace contextRef="#ctx0" brushRef="#br0" timeOffset="752.309">2626 960,'-21'0,"1"2,-1 0,1 2,0 0,0 1,0 1,1 1,0 0,0 2,0 0,1 1,1 1,-6 5,3 1,1 1,0 1,2 0,0 2,1-1,1 2,1 0,-4 11,13-21,0 1,1 0,1 1,0-1,0 0,1 1,1 0,0-1,1 1,1 0,1 8,-1-17,0-1,0 0,0 0,1 0,-1 0,1 0,0-1,0 1,1 0,-1-1,1 0,0 1,-1-1,2 0,-1 0,0-1,0 1,1-1,0 1,-1-1,1 0,0-1,0 1,0 0,0-1,0 0,0 0,0-1,1 1,-1-1,0 0,0 0,1 0,-1 0,0-1,0 0,1 0,-1 0,0 0,0 0,0-1,1-1,35-18,0-1,-2-2,-1-2,0-1,-2-2,29-33,-40 38,0-1,-2-1,-2-1,0-1,-2-1,0-1,-3 0,8-20,-17 38,-14 38,2-6,3-8,-1 0,1 0,1 1,1-1,-1 1,2-1,0 1,0-1,1 1,1-1,0 0,1 1,0-1,0 0,2 0,-1-1,2 1,-1-1,2 0,-1-1,1 0,1 0,0 0,0-1,1 0,0 0,1-1,1 1,10 2</inkml:trace>
  <inkml:trace contextRef="#ctx0" brushRef="#br0" timeOffset="1250.465">3106 1524,'18'-60,"3"0,3 2,28-51,-5 9,-47 99,0-1,0 1,0-1,0 1,0 0,1-1,-1 1,0 0,1-1,-1 1,1 0,-1 0,1-1,-1 1,1 0,0 0,0 0,0 0,-1 0,1 0,0 0,0 0,0 0,1 0,-1 1,0-1,0 0,0 1,1-1,-1 1,0-1,0 1,1-1,-1 1,0 0,1 0,-1 0,1 0,-1 0,0 0,1 0,-1 0,0 1,1-1,-1 0,0 1,0-1,1 1,-1-1,0 1,0 0,0 0,1-1,-1 1,0 0,78 186,-5-104,-71-80,1 0,-1-1,0 1,1-1,-1 0,1 0,0 0,0 0,0-1,0 1,0-1,0 0,0 0,0-1,0 1,0-1,1 0,-1 0,0 0,0-1,0 1,0-1,1 0,1-1,-1-2,0-1,0 1,0-1,0 0,-1 0,0-1,0 1,0-1,0 0,-1 0,0 0,-1 0,1-1,-1 1,0-1,-1 1,1-5,5-13,21-139,-28 151</inkml:trace>
  <inkml:trace contextRef="#ctx0" brushRef="#br0" timeOffset="-1269.797">1 1129,'156'-11,"163"-24,-96 23,-195 8,-7-2</inkml:trace>
  <inkml:trace contextRef="#ctx0" brushRef="#br0" timeOffset="-832.275">340 762,'-17'102,"8"-16,3 0,5 0,6 38,9-34,-10-73,-1 1,0-1,-1 1,-1-1,0 1,-1 0,-1-1,-2 5,-3 2</inkml:trace>
  <inkml:trace contextRef="#ctx0" brushRef="#br0" timeOffset="7522.716">1553 1,'-34'13,"10"5,1 1,1 2,0 0,2 1,1 1,0 1,2 1,-11 19,-15 47,4 2,4 1,4 2,5 1,3 2,5 0,-3 75,16-118,2 0,3 0,2 1,2-1,3-1,2 1,3-1,2-1,3 0,2-1,2-1,2-1,3-1,7 8,46 68,-78-124,0 0,0 0,0 0,0-1,0 1,1 0,-1 0,1-1,-1 1,1 0,-1-1,1 0,0 1,0-1,0 0,0 0,0 0,0 0,0 0,0-1,0 1,0-1,1 1,-1-1,0 0,0 1,1-1,-1-1,0 1,1 0,11-4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4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628 763,'-34'104,"11"-52,-2-1,-2-2,-2 0,-36 43,54-75,-1-1,-1-1,0 0,-2-1,1 0,-2-1,1-1,-13 8,18-13,-1 0,0-1,0 0,-1 0,0-1,1-1,-2 0,1 0,0-1,-1-1,1 0,-1-1,0 0,0-1,1 0,-1-1,0-1,1 0,-2-1,11 1,0 0,0 0,0 0,0 0,0 0,1-1,-1 0,1 1,0-1,0 0,0 0,0 0,0 0,0-1,1 1,0 0,0-1,0 1,0-1,0 1,1-1,-1 1,1-1,0 0,0 1,0-1,1-1,23-96,-18 84,1 1,1-1,1 1,0 1,1 0,0 0,1 1,1 0,0 1,1 1,1-1,0 2,0 0,1 1,0 1,12-6,-23 14,0-1,0 1,0 1,0-1,0 1,1-1,-1 1,0 0,0 1,0-1,0 1,0 0,0 0,0 0,0 0,0 1,0-1,0 1,-1 0,1 0,-1 1,1-1,-1 1,0 0,0-1,0 2,70 93,-59-74,0-3,1-1,0 0,2-1,0-1,0 0,2-2,0 0,1-1,0-1,2 0,47 7,-46-18</inkml:trace>
  <inkml:trace contextRef="#ctx0" brushRef="#br0" timeOffset="350.46">1050 1215,'-21'11,"1"2,0 0,1 2,0 0,1 1,1 0,1 2,0 0,1 1,-6 10,20-26,-1 0,0 1,1-1,0 1,0 0,0-1,0 1,1 0,0-1,-1 1,1 0,0-1,1 1,-1 0,1 0,0-1,0 1,0-1,0 1,0-1,1 1,0-1,-1 0,1 1,0-1,1 0,-1 0,1-1,-1 1,1 0,0-1,0 0,0 0,0 0,0 0,0 0,1 0,-1-1,1 1,-1-1,1 0,0 0,-1-1,1 1,0-1,-1 0,1 0,0 0,6 1,0-1,0-1,0 1,0-2,0 1,-1-1,1-1,-1 0,1 0,-1-1,0 0,0 0,-1-1,1 0,7-7,-11 9,-1-1,0 0,0 0,0 0,0-1,0 1,-1-1,0 0,0 0,0 0,-1 0,0 0,0-1,0 1,0-1,-1 1,0-1,0 0,-1 1,0-1,1 0,-2 0,1 1,-1-1,0 0,0 1,-2-5,1 5,0 1,-1 0,1 0,-1 0,0 0,0 0,0 1,-1 0,1-1,-1 1,0 0,0 1,0-1,0 1,0-1,-1 1,1 1,-1-1,1 1,-1-1,0 1,1 1,-6-1,-2-3,-13-3</inkml:trace>
  <inkml:trace contextRef="#ctx0" brushRef="#br0" timeOffset="3586.683">1361 1,'28'26,"-1"2,-1 2,-1 0,-2 1,-1 1,12 26,-7-3,-3 1,-3 1,-2 1,-3 0,-2 1,-3 1,-2 0,-3 1,-3-1,-2 1,-3 0,-3-1,-2 1,-3-1,-2-1,-14 36,17-64,-1 0,-2-1,-1 0,-1-1,-1-1,-2 0,-1-1,-1-1,-1 0,-1-2,-2-1,0 0,-26 18,-21-18,48-21</inkml:trace>
  <inkml:trace contextRef="#ctx0" brushRef="#br0" timeOffset="5856.932">2688 678,'1'1,"1"0,-1 1,0-1,1 1,-1-1,0 1,0-1,0 1,0 0,0-1,-1 1,1 0,0 0,-1 0,1 0,-1-1,0 1,1 0,-1 0,0 0,0 0,-1 0,1 0,0 0,0 0,-1 0,1-1,-1 1,0 0,0 0,1-1,-1 1,0 0,0-1,-1 1,1-1,-1 1,-31 52,-3-2,-1-2,-3-1,-2-2,-2-2,-2-2,-27 18,33-25,-204 188,244-224,0-1,0 1,0-1,0 1,0-1,0 1,0-1,0 1,0 0,-1-1,1 1,0-1,0 1,-1 0,1-1,0 1,-1 0,1-1,0 1,-1 0,1-1,0 1,-1 0,1 0,0-1,-1 1,1 0,-1 0,1 0,-1 0,1 0,-1-1,1 1,0 0,-1 0,1 0,-1 0,1 0,-1 0,1 1,-1-1,1 0,-1 0,1 0,0 0,-1 0,1 1,-1-1,1 0,0 0,-1 1,1-1,0 0,-1 1,1-1,0 0,-1 1,1-1,0 0,0 1,-1-1,1 1,0-1,0 1,0-1,0 0,-1 1,1-1,0 1,4-36,2 18</inkml:trace>
  <inkml:trace contextRef="#ctx0" brushRef="#br0" timeOffset="6237.788">2180 707,'4'20,"0"0,2 0,0-1,2 1,0-2,1 1,0-1,2 0,0-1,1 0,1-1,0-1,1 0,1 0,0-1,17 10,3 10,165 154,-37-31,-111-79,-46-72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713 4,'-18'-2,"1"1,-1 1,1 0,-1 2,1 0,0 1,-1 0,2 1,-4 3,17-7,-27 8,0 2,1 1,0 1,1 1,1 2,0 0,0 2,-3 5,28-21,0 0,-1 0,1 0,0 0,0 1,0-1,0 1,0 0,0-1,0 1,1 0,-1 0,1 0,-1 0,1 1,0-1,0 0,0 0,0 1,0-1,0 1,1-1,-1 1,1-1,0 1,-1-1,1 1,0-1,1 1,-1-1,0 1,1-1,-1 1,1-1,0 1,0-1,0 0,0 1,0-1,1 0,-1 0,1 0,-1 0,1 0,0 0,0 0,-1-1,1 1,2 0,16 8,0-2,1 0,0-1,1-1,-1-1,1-1,9 0,50 11,-2 17,-78-31,1 0,-1-1,1 1,-1 0,1 0,-1 1,0-1,0 0,1 0,-1 1,0-1,0 0,0 1,0-1,0 1,-1-1,1 1,0 0,-1-1,1 1,-1 0,0-1,1 1,-1 0,0 0,0-1,0 1,0 0,-1 0,1-1,0 1,-1 0,1-1,-1 1,1 0,-1-1,0 1,0-1,0 1,0-1,0 1,0-1,0 0,0 1,-2 0,-17 15,-1 0,-1-1,0-1,-2-2,1 0,-1-1,-1-2,-5 1,-330 112,321-112,37-13,6-2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3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1,'-12'16,"1"0,1 1,0 0,1 1,1 0,1 0,1 1,0 0,2 0,0 1,1-1,1 1,0-1,2 1,0 0,2 8,0-23,-1 0,1 1,0-1,0 0,0-1,1 1,0 0,0-1,0 1,0-1,1 0,-1 0,1 0,0-1,1 1,-1-1,0 0,1 0,0-1,0 1,-1-1,1 0,1 0,-1-1,0 1,0-1,1 0,-1-1,0 1,1-1,3-1,6 1,-1-1,1-1,-1-1,0 0,0-1,0 0,0-1,-1 0,0-1,0-1,3-3,-3 2,0-1,-1-1,0 0,-1-1,-1 0,1 0,-2-1,1-1,-1-1,-6 10,0-1,0 0,0 1,-1-1,0 0,0 0,0-1,-1 1,0 0,0 0,0-1,0 1,-1-1,0 1,0 0,-1-1,1 1,-1-1,0 1,-1 0,1 0,-1 0,0 0,0 0,-1 0,0 0,-1-2,-6-1,0 1,-1 0,0 0,0 1,-1 0,1 1,-1 0,0 1,-1 1,1 0,-1 0,1 1,-1 1,0 0,0 1,1 0,-1 1,0 1,0 0,-8 2,-21 3,7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4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508 118,'-9'39,"-4"36,1 15,2 1,3-4,2-8,-2-12,0-8,1-5,2-6,1-7,1-6,2 2,-1-2,2-1,-1-2,0-2,1-5</inkml:trace>
  <inkml:trace contextRef="#ctx0" brushRef="#br0" timeOffset="254.665">0 654,'44'-5,"42"-11,17-8,0 1,-8-1,-15-1,-16-2,-10 5,-9 1,-8-1,0-2,-6 0,-4 2,-7 6</inkml:trace>
  <inkml:trace contextRef="#ctx0" brushRef="#br0" timeOffset="634.201">1045 89,'-81'539,"68"-460,-7 121,19-198,1 0,-1 1,1-1,-1 0,1 0,0 1,0-1,0 0,1 1,-1-1,0 0,1 0,-1 0,1 1,0-1,0 0,0 0,0 0,0 0,0 0,0 0,1-1,-1 1,1 0,-1-1,1 1,0-1,0 1,0-1,-1 0,1 0,0 0,1 0,-1 0,0 0,0 0,0-1,0 1,1-1,-1 0,0 1,0-1,1 0,-1 0,0-1,0 1,1 0,-1-1,110-97,-101 90,76-49,-84 55,-1 1,1 0,0 0,-1 0,1 0,0 1,0-1,-1 1,1-1,0 1,0 0,0 0,-1 0,1 1,0-1,0 1,-1-1,1 1,0 0,-1 0,1 0,-1 1,1-1,-1 1,1-1,-1 1,0 0,0-1,0 1,0 0,0 1,0-1,0 1,42 122,-36-105</inkml:trace>
  <inkml:trace contextRef="#ctx0" brushRef="#br0" timeOffset="1320.196">1835 626,'-39'13,"1"1,1 2,0 1,2 2,0 2,0 1,-9 10,3 17,40-48,1 0,-1 1,0-1,1 0,-1 0,1 1,-1-1,1 0,0 1,0-1,0 0,-1 1,1-1,0 0,1 1,-1-1,0 0,0 1,0-1,1 0,-1 0,1 1,-1-1,1 0,0 0,-1 0,1 1,0-1,0 0,0 0,-1 0,1 0,0 0,0-1,1 1,-1 0,0 0,0-1,0 1,0-1,1 1,-1-1,1 1,14 3,1-1,0-1,0 0,0-1,-1-1,1 0,0-1,0-1,0-1,1-1,129-52,-68 19,-78 36,1 0,-1-1,1 1,0 0,0 0,-1 0,1 1,0-1,0 0,0 1,0-1,0 1,0 0,0-1,0 1,0 0,0 0,0 0,0 1,0-1,0 0,0 1,0 0,0-1,0 1,0 0,0 0,-1 0,1 0,0 0,-1 0,1 1,-1-1,1 0,-1 1,1-1,-1 1,0 0,0-1,1 2,-8 62,4-60,1 0,-1 1,1-1,0 0,1 1,-1-1,1 1,0-1,1 1,-1-1,1 1,0-1,1 0,-1 1,1-1,0 0,0 0,3 5,0-8,0 0,-1 1,1-2,0 1,0-1,0 1,0-1,0-1,0 1,0-1,0 0,1 0,-1 0,0-1,0 0,0 0,0 0,0 0,0-1,0 0,-1 0,1 0,-1-1,1 0,-1 1,2-3,20-12,0-2,-1 0,-1-2,-1-1,-1 0,4-7,14-13,1-3,-1-2,-3-1,-1-1,-3-3,-2 0,-3-2,-1-1,-4-2,-1 0,6-33,-24 76,-1 7,-1 1,0-1,1 0,-2 0,1 0,-1 0,0 0,-1 0,0 0,0-1,0 1,-1 0,0 0,0 0,-1 0,0 0,-3-6,4 12,-1-1,1 1,-1 0,1-1,-1 1,0 0,0 0,0 0,0 0,1 1,-1-1,0 0,0 1,0 0,0-1,-1 1,1 0,0 0,0 0,0 0,0 0,0 1,0-1,0 0,0 1,0 0,0-1,0 1,0 0,1 0,-1 0,0 0,0 1,-53 46,33-11,1 1,2 0,2 1,2 1,1 1,2 0,2 1,2 0,-2 28,5-43,-3 14,2 0,1 1,2-1,2 1,2 0,2-1,2 1,1-1,2 0,2 0,3 3,46 103,-39-139,-19-36,-9 3,-2 1</inkml:trace>
  <inkml:trace contextRef="#ctx0" brushRef="#br0" timeOffset="1489.899">2173 513,'43'-5,"53"-6,20-1,-1 1,-10 2,-13-1,-13 0,-14 2,-20 3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52,'15'0,"18"0,10 0,1 0,-2 0,-3 0,-3 0,-3-5,-3-1,-1 0,-1 1,-1 2,1-4,0-1,-1 1,1 2,-9 7,-9 2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6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60,'43'-5,"38"-7,11 0,-6 1,-13 3,-14 2,-12 3,-9 1,-7 2,-8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666 9,'-1'-1,"1"0,-1 1,1-1,-1 1,1-1,-1 1,0-1,1 1,-1-1,0 1,1-1,-1 1,0 0,0-1,1 1,-1 0,0 0,0-1,1 1,-1 0,0 0,0 0,0 0,1 0,-1 0,0 0,0 0,0 1,1-1,-1 0,0 0,0 1,1-1,-1 0,0 1,1-1,-1 1,0-1,1 1,-1-1,0 1,1-1,-1 1,1 0,-1-1,1 1,0 0,-1-1,1 1,0 0,-1 0,1-1,0 1,0 0,0 0,0 0,-1 0,-195 300,-45-32,66-102,157-141,17-16</inkml:trace>
  <inkml:trace contextRef="#ctx0" brushRef="#br0" timeOffset="615.335">129 65,'1'-1,"0"1,0-1,0 0,0 0,0 1,0-1,0 0,0 1,0-1,0 1,0 0,1-1,-1 1,0 0,0 0,0-1,1 1,-1 0,0 0,0 1,0-1,1 0,-1 0,0 0,0 1,0-1,0 1,1-1,-1 1,0-1,0 1,0 0,0-1,0 1,0 0,-1 0,1 0,0 0,0 0,0 0,-1 0,1 0,-1 0,1 0,-1 0,1 0,-1 1,141 206,-13-30,-12-21,-102-141,0-3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9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0,'-37'176,"-57"100,91-269,-1 2,-7 15,1 1,1 0,1 1,1 0,1 1,2-1,0 6,4-28,0 0,0-1,0 1,1-1,-1 1,1-1,0 1,0-1,0 0,1 1,-1-1,1 0,0 0,0 0,0 0,0 0,0-1,1 1,-1 0,1-1,0 0,-1 0,1 0,0 0,0 0,1 0,-1-1,0 1,0-1,1 0,-1 0,1 0,-1-1,1 1,-1-1,1 0,1 0,11 0,0 0,1-1,-1-1,0 0,0-1,0-1,10-4,-20 6,-1 1,1-1,-1 0,0-1,0 1,0-1,0 0,0 0,-1-1,0 1,1-1,-1 0,0 0,-1 0,3-3,2-10</inkml:trace>
  <inkml:trace contextRef="#ctx0" brushRef="#br0" timeOffset="253.917">0 367,'48'0,"26"-5,9-1,-4-1,-11 2,-8-3,-9 0,-8 1,-6 1,-11 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3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29,'-3'-6,"-4"-8,9 22,30 78,-4 1,-4 1,10 81,-29-134,1 0,1 0,3 0,0-1,3-1,5 10,-18-42,0-1,0 1,0-1,0 0,0 1,-1-1,2 1,-1-1,0 0,0 1,0-1,0 0,0 1,0-1,0 0,0 1,1-1,-1 1,0-1,0 0,0 0,1 1,-1-1,0 0,0 1,1-1,-1 0,0 0,1 1,-1-1,0 0,1 0,-1 0,0 0,1 0,-1 1,0-1,1 0,-1 0,1 0,-1 0,0 0,1 0,-1 0,1 0,-1 0,0 0,1 0,-1-1,0 1,1 0,-1 0,0 0,1 0,-1-1,0 1,1 0,-1 0,0-1,1 1,-1 0,0 0,0-1,1 1,-1 0,0-1,0 1,0 0,0-1,1 1,5-33,-4 20,57-323,1 43,-49 265,-8 29</inkml:trace>
  <inkml:trace contextRef="#ctx0" brushRef="#br0" timeOffset="397.974">518 565,'-1'9,"1"0,0 0,0 0,1-1,0 1,1 0,0 0,0 0,1-1,0 1,1-1,0 0,0 0,0 0,1-1,0 0,1 0,0 0,0 0,0-1,1 0,4 3,-8-7,0-1,0 0,0 0,0 0,1-1,-1 1,0-1,0 0,0 1,1-1,-1-1,0 1,0 0,1-1,-1 0,0 0,0 0,0 0,0 0,0 0,0-1,-1 0,1 1,0-1,-1 0,1 0,-1-1,0 1,1 0,-1-1,1-1,51-89,-50 85,-1 0,0 0,0-1,-1 1,-1-1,1 0,-1 1,-1-1,1 0,-1 0,-2-8,2 13,-1 1,0 0,1-1,-1 1,-1 0,1 0,0 0,-1 0,1 0,-1 0,0 0,0 0,0 1,-1-1,1 1,0 0,-1-1,0 1,1 0,-1 1,0-1,0 0,0 1,0 0,0-1,-1 1,1 0,0 1,0-1,-1 1,1-1,-2 1,-21 1,1 5</inkml:trace>
  <inkml:trace contextRef="#ctx0" brushRef="#br0" timeOffset="878.972">1195 424,'-14'24,"-15"22,-7 9,3-1,2-5,6-5,3-11,5-6,0-7,4-3,3-4</inkml:trace>
  <inkml:trace contextRef="#ctx0" brushRef="#br0" timeOffset="1133.913">1026 367,'5'39,"6"22,1 5,-1-3,2-13,0-10,1-12,-1-5,-3-8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7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540 339,'-17'-6,"-1"1,0 0,0 1,0 1,0 1,-1 1,1 0,-1 1,1 1,-1 1,1 1,0 0,0 1,0 1,1 1,-1 1,1 0,1 1,-12 8,26-16,-1 1,1-1,0 1,0 0,0 0,0 0,0 0,0 0,0 0,0 1,0-1,0 1,1-1,-1 1,0 0,1-1,0 1,-1 0,1 0,0 0,0 0,0 0,0 1,1-1,-1 0,0 0,1 1,0-1,-1 0,1 0,0 1,0-1,0 0,0 1,1-1,-1 0,1 0,-1 1,1-1,0 0,0 0,0 0,0 0,0 0,1 0,-1 0,0 0,1 0,0-1,-1 1,1-1,1 2,113 53,-115-54,-1 0,1 1,0-1,-1 0,0 0,1 1,-1-1,0 0,0 0,0 1,-1-1,1 0,0 1,-1-1,0 0,1 0,-1 0,0 0,0 1,0-1,0 0,-1-1,1 1,0 0,-1 0,0 0,1-1,-1 1,0-1,0 0,0 1,1-1,-3 1,-1 2,-145 110,82-48,66-63,0-1,0 0,1 1,-1 0,1-1,0 1,0 0,0 0,0-1,0 1,0 0,1 0,0 0,-1 0,1 0,0 0,1 0,-1 0,0 0,1 0,0 0,0 0,-1 0,2-1,-1 1,0 0,0-1,1 1,0-1,0 2,6 4,1-1,0 0,0 0,1-1,0 0,0-1,0 0,0 0,1-1,0 0,0-1,0-1,0 0,0 0,1-1,0 0,28 6,-38-6,1 1,-1-1,1-1,-1 1,1 0,-1-1,1 1,-1-1,1 0,-1 0,1 0,0 0,-1 0,1 0,-1-1,1 0,-1 1,1-1,-1 0,1 0,-1 0,0 0,1-1,-1 1,0-1,0 1,0-1,0 0,0 0,-1 1,1-1,0-1,-1 1,0 0,1 0,-1 0,0-1,0 1,0-1,0 1,0-2,2-17</inkml:trace>
  <inkml:trace contextRef="#ctx0" brushRef="#br0" timeOffset="364.17">371 1,'-33'248,"-42"267,22-208,47-210,7-78,-2 1,0 0,-1 0,-1 0,-1-1,-1 1,0-1,-5 8,0-9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44,'-61'136,"51"-104,-36 157,45-178,0 0,0 1,1-1,1 0,0 0,0 0,1 0,0 0,1 0,1 0,-1-1,2 0,-1 1,1-2,1 1,1 2,-4-9,-1-1,0 1,1-1,-1 0,1 1,0-1,0 0,0-1,0 1,0 0,0-1,0 0,1 0,-1 0,1 0,-1 0,0-1,1 1,-1-1,1 0,-1 0,1 0,-1 0,1-1,-1 0,1 1,-1-1,0-1,0 1,1 0,-1-1,0 1,0-1,0 0,0 0,-1 0,1-1,-1 1,1-1,-1 1,0-1,1-1,23-26,-1-1,-2-2,-1-1,-1 0,-2-1,-2-1,3-11,36-69,36-57,-92 174,1-1,-1 1,0-1,1 0,-1 1,1-1,-1 0,0 1,1-1,-1 0,1 0,-1 1,1-1,-1 0,1 0,-1 0,1 0,-1 0,1 0,-1 0,1 0,-1 0,1 0,-1 0,1 0,-1 0,1 0,-1 0,0 0,1 0,-1-1,1 1,-1 0,1 0,-1-1,1 1,-1 0,0-1,1 1,-1 0,0-1,1 1,-1 0,0-1,0 1,1-1,-1 1,0-1,0 1,0-1,1 1,-1-1,0 1,0-1,0 1,0-1,0 1,0-1,0 1,0-1,0 1,0-1,0 1,-1-1,1 1,0 0,0-1,0 1,3 40,-34 359,31 180,1-556,-1 0,-1 0,-1 0,-1 0,0 0,-2-1,-1 0,-1 0,0 0,-2-1,0 0,-8 11,14-27,-1-1,1 0,-1 1,0-2,0 1,0 0,0-1,0 0,-1 0,0 0,1 0,-1-1,0 0,0 0,-1 0,1 0,0-1,0 0,-1 0,1-1,-1 1,1-1,-1-1,1 1,-1-1,1 1,0-1,-1-1,1 1,0-1,0 0,0 0,0-1,0 1,1-1,-1 0,1-1,0 1,-1-1,2 1,-1-1,0-1,1 1,0 0,0-1,0 0,-2-9,1 0,0 0,1-1,1 0,0 1,1-1,0 0,2 0,-1 0,2 1,0-1,1 0,0 1,1 0,1 0,0 0,1 0,5-7,2-3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9:49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0,'43'5,"19"2,4-1,-5-1,-8-1,-7-2,-8-1,-5-1,-8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1.4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61,'57'-17,"-19"7,151-21,-153 30,-12 0,0 0,0 2,0 0,0 2,-1 0,12 5,-17-2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6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0 227,'19'201,"-9"0,-9 22,-1-219,-1-3,0 1,1 0,-1-1,1 1,-1-1,1 1,0 0,-1 0,1-1,0 1,0 0,0 0,0-1,1 1,-1 0,0-1,1 1,-1 0,1-1,0 1,0-1,-1 1,1-1,0 1,0-1,0 1,0-1,1 0,-1 0,0 1,0-1,1 0,-1 0,1 0,-1-1,1 1,-1 0,1-1,0 1,-1 0,1-1,0 0,-1 1,2-1,4-5,0-1,-1 1,1-1,-2 0,1-1,0 1,-1-1,-1 0,1-1,-1 1,0-1,2-8,0 6,39-90,-5-1,28-105,-31 89,26-112,-59 235,-3 7</inkml:trace>
  <inkml:trace contextRef="#ctx0" brushRef="#br0" timeOffset="353.924">424 763,'-3'11,"1"-1,0 1,1 0,0 0,1 0,0 0,1 0,0 0,0 0,1-1,1 1,0 0,0-1,1 0,1 0,-1 0,2 0,1 1,-5-9,1 0,-1 0,1 0,0-1,0 1,-1-1,1 0,0 0,0 0,1 0,-1 0,0-1,0 1,0-1,0 0,1 0,-1 0,0-1,0 1,0-1,0 1,0-1,1 0,-1 0,-1-1,1 1,0 0,1-2,69-57,-21-34,-51 91,0-1,-1 1,1 0,-1-1,1 1,-1-1,0 1,-1-1,1 1,-1 0,1-1,-1 1,0 0,0-1,0 1,-1 0,1 0,-1 0,0 0,0 0,0 0,0 1,0-1,-1 0,1 1,-1 0,0 0,1 0,-3-1,-61-12,44 19</inkml:trace>
  <inkml:trace contextRef="#ctx0" brushRef="#br0" timeOffset="966.631">819 678,'5'32,"-3"-15,0 0,1 0,1 0,1-1,0 0,1 0,0 0,5 5,-11-19,1 0,0-1,1 1,-1 0,0-1,0 1,1-1,-1 1,1-1,-1 0,1 1,-1-1,1 0,0 0,0 0,-1-1,1 1,0 0,0-1,0 1,0-1,0 1,0-1,0 0,0 0,0 0,0 0,0 0,0 0,0-1,0 1,0-1,0 1,0-1,0 0,-1 0,1 0,1 0,52-56,-47 41,2 1,0 0,0 1,2 0,-1 1,2 1,0-1,5-2,-17 15,0-1,0 1,0 0,0 0,1-1,-1 1,0 0,0 0,0 0,0 0,1 0,-1 0,0 1,0-1,0 0,0 0,1 1,-1-1,0 1,0-1,0 1,0 0,0-1,0 1,0 0,-1 0,1-1,0 1,0 0,0 0,-1 0,1 0,-1 0,1 0,0 0,-1 0,0 1,1-1,-1 0,0 0,0 0,1 0,-1 1,16 57,-16-56,5 29,-2 1,-1 0,-1-1,-2 1,-2 0,-1-1,-7 30,7-41,4-12,0 0,-1 0,0 0,0 1,-1-1,0 0,-1-1,0 1,0 0,-1-1,0 0,-1 0,0 0,0 0,0-1,-1 0,0 0,-1 0,1-1,-1 0,-1 0,1-1,-1 0,0 0,0 0,-3 0,8-4,0 0,0 0,0 0,0 0,-1 0,1-1,0 1,-1-1,1 0,-1 0,1 0,0 0,-1-1,1 1,0-1,0 0,-1 0,1 0,0-1,0 1,0-1,0 0,0 1,1-1,-1 0,1-1,-1 1,1 0,-1-1,1 1,0-1,0 0,1 0,-1 0,1 0,-1 0,1 0,0 0,-1-3,2-6,0 1,1 0,1 0,-1 0,2 0,0 1,0-1,1 0,0 1,0 0,2 0,-1 0,1 1,0 0,1 0,0 1,1-1,-1 1,4-1,13-21,34-36,-44 47</inkml:trace>
  <inkml:trace contextRef="#ctx0" brushRef="#br0" timeOffset="1621.61">1581 0,'-11'140,"-14"-38,-4 0,-27 56,43-121,-6 11,11-29,0 0,1 0,1 0,1 1,1 0,1 0,0 0,1 0,2 11,0-29,0 1,0-1,1 1,-1-1,1 0,0 1,0-1,0 0,0 1,0-1,0 0,1 0,-1 0,0 0,1 0,0 0,0-1,-1 1,1 0,0-1,0 1,0-1,1 0,-1 0,0 0,0 0,1 0,-1 0,1-1,-1 1,0-1,1 1,-1-1,1 0,-1 0,1 0,0-1,95-17,-92 17,139-55,-142 55,0 0,-1 0,1 0,0 0,-1 0,0-1,1 1,-1-1,0 1,0-1,0 0,0 0,0 0,0 0,0 0,-1-1,1 1,-1 0,1-1,-1 1,0-1,0-10</inkml:trace>
  <inkml:trace contextRef="#ctx0" brushRef="#br0" timeOffset="1869.001">1243 396,'33'5,"36"1,10 0,2-1,-9-2,-11-5,-11-3,-10-1,-7 1,-3 2,-3 0,-6 2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5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77,'54'-19,"0"2,1 2,1 3,28-1,-13 17,-69-3,-1-1,1 1,-1-1,0 1,1 0,-1-1,1 1,-1 0,0 0,0 0,0 0,1 0,-1 0,0 1,0-1,0 0,-1 1,1-1,0 0,0 1,-1-1,1 1,-1-1,1 1,-1-1,0 1,1-1,-1 1,0-1,0 1,0 0,0-1,-1 1,1-1,0 1,-1-1,1 1,-1-1,1 1,-1-1,0 1,1-1,-6 10,0-1,-1 0,0 0,0-1,-1 0,-1 0,1-1,-1 0,-1-1,1 0,-1 0,0-1,-1 0,0 0,-83 65,92-70,0 1,1-1,-1 1,1 0,-1 0,1-1,-1 1,1 0,0 0,0 1,0-1,0 0,0 0,1 0,-1 1,0-1,1 0,0 1,0-1,0 1,0-1,0 0,0 1,0-1,1 0,-1 1,1-1,0 0,0 0,-1 1,1-1,1 0,-1 0,0 0,1 0,-1 0,1-1,-1 1,1 0,0-1,-1 1,1-1,0 1,0-1,0 0,1 0,-1 0,0 0,1 0,14 4,1-1,0-1,1 0,-1-1,0-1,1-1,-1 0,0-2,1 0,32-1,-27 3</inkml:trace>
  <inkml:trace contextRef="#ctx0" brushRef="#br0" timeOffset="281.431">424 612,'38'0,"27"0,13 0,-3 0,-9 0,-11 0,-10-4,-8-3,-6 1,-7 1</inkml:trace>
  <inkml:trace contextRef="#ctx0" brushRef="#br0" timeOffset="487.064">734 358,'-14'44,"-10"32,-1 9,4-5,6-12,5-7,4-10,3-8,8-12,2-7,5-6,0-2,4 0,3-1,-2-4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0:0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1 461,'4'-5,"12"-2,3-4,3 0,2 2,3 2,0 2,2 2,-1 2,1 1,0 0,0 1,-1-1,1 1,-6 4,-6 1</inkml:trace>
  <inkml:trace contextRef="#ctx0" brushRef="#br0" timeOffset="751.448">1129 37,'-13'-1,"0"0,-1 0,1 2,-1-1,1 2,0 0,0 0,-1 1,2 1,-1 0,0 1,1 0,0 1,0 1,1 0,-1 0,2 1,-1 0,1 1,0 0,1 1,0 0,0 0,1 1,1 0,0 1,0-1,1 1,1 0,0 1,1 0,-1 2,3-3,0 0,0 0,2 0,-1 0,1 0,1 0,0 1,1-1,1 0,1 4,-3-14,0 1,0-1,1 0,0 0,-1 1,1-1,0 0,0-1,0 1,0 0,0-1,0 1,0-1,1 1,-1-1,1 0,-1 0,1 0,-1 0,1-1,0 1,-1-1,1 1,0-1,-1 0,1 0,0 0,-1-1,1 1,0 0,-1-1,1 0,-1 0,1 0,-1 0,1 0,88-48,-55 20,-1-1,-2-2,-1-2,26-36,24-23,7 2,-88 91,1 1,0-1,-1 1,1-1,-1 1,1 0,-1 0,1 0,-1 0,0 0,0 0,1 0,-1 0,0 1,0-1,0 0,0 1,0-1,0 1,-1-1,1 1,-1-1,1 1,-1 0,1-1,-1 1,0 0,1-1,-1 1,0 0,0-1,0 1,-1 0,1 1,2 6,35 255,-34-237,0 0,-1-1,-2 1,-1 0,-1 0,-1 0,-2 0,0-1,-2 0,-1 0,-1-1,-1 0,-1 0,-4 5,9-20,0 0,0 0,-1-1,-1 0,1-1,-1 0,-1 0,0 0,0-1,0 0,-1-1,0 0,0-1,0 0,-1 0,0-1,0-1,0 0,0 0,0-1,-3 0,10-2,1 0,0 0,0 0,0-1,0 1,0-1,-1 0,1 0,0 0,1 0,-1-1,0 1,0-1,0 1,1-1,-1 0,1 0,0 0,-1-1,1 1,0-1,0 1,0-1,1 1,-1-1,1 0,-1 0,1 0,0 0,0 0,0 0,0-2,0-4,0 1,0 0,1-1,0 1,0-1,1 1,0-1,0 1,1 0,0 0,3-7,2-1,1 1,0 0,1 0,1 1,0 0,1 1,0 0,1 0,0 1,1 1,1 0,-1 1,6-2,22-13,1 2,1 2,1 1,8 1,61-4,-89 22</inkml:trace>
  <inkml:trace contextRef="#ctx0" brushRef="#br0" timeOffset="1047.777">565 658,'48'5,"40"-4,14-1,5-1,-2 0,-5-6,-4 0,-9 0,-5 2,-7 1,-7 1,-5 2,-3 1,-8 0,-3 0,-4 0,-6 1,-10-1</inkml:trace>
  <inkml:trace contextRef="#ctx0" brushRef="#br0" timeOffset="1563.318">762 1025,'546'-58,"-493"63,-52-5,0 0,0 0,-1 0,1 1,0-1,0 0,0 0,0 0,-1 1,1-1,0 0,0 1,-1-1,1 1,0-1,0 1,-1-1,1 1,-1 0,1-1,0 1,-1 0,1-1,-1 1,0 0,1 0,-1-1,0 1,1 0,-1 0,0 0,0 0,0-1,1 1,-1 0,0 0,0 0,0 0,-1 0,1 0,0-1,0 1,0 0,-1 0,1 0,0-1,-1 1,1 0,0 0,-1-1,1 1,-1 0,0-1,1 1,-1 0,0-1,-94 63,72-51,-23 11,2 2,0 3,1 1,-10 12,50-40,1 0,0 0,0 0,0 1,0 0,0-1,0 1,0 0,1 0,-1 0,0 0,1 0,0 0,-1 0,1 0,0 1,0-1,0 0,1 1,-1-1,1 1,-1-1,1 1,0-1,0 1,0-1,0 1,0-1,0 1,1-1,-1 1,1-1,0 1,0-1,0 0,0 1,0-1,0 0,1 0,-1 0,1 0,-1 0,1 0,0 0,0-1,0 1,0-1,0 1,12 2,-1-1,1-1,0 0,0-1,0 0,0-1,1-1,7-1,11 1,110-24,-119 21</inkml:trace>
  <inkml:trace contextRef="#ctx0" brushRef="#br0" timeOffset="2234.526">2484 94,'-111'217,"-22"78,72-94,60-196,1 0,-1-1,1 1,0 0,0 0,0 0,1-1,0 1,-1 0,2 0,-1-1,1 1,-1-1,1 1,1-1,-1 0,0 0,1 0,0 0,0 0,0 0,1-1,-1 0,1 1,0-1,-1-1,2 1,-1 0,0-1,0 0,1 0,-1 0,1-1,-1 0,1 1,0-2,0 1,-1 0,4-1,191-2,-190 2,1 0,-1-1,0 0,0-1,0 0,0 0,0-1,0 0,-1 0,1-1,-1-1,0 1,0-1,-1-1,1 1,2-4,-4-3</inkml:trace>
  <inkml:trace contextRef="#ctx0" brushRef="#br0" timeOffset="2430.93">1976 602,'43'-5,"29"-2,7 1,-6 1,-5 1,-9 2,-6 1,-6 1,-7-5,-5-1,-9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0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0 368,'43'9,"24"4,11-1,-5-2,-8-3,-7-3,-8-1,-7-2,-3-1,-2-6,-3-1,-2 1,-3 0,-1 2,-1 2,-5 1</inkml:trace>
  <inkml:trace contextRef="#ctx0" brushRef="#br0" timeOffset="204.305">85 706,'43'0,"43"-5,17-1,-5-5,-9 0,-15 1,-16 3,-12 2,-9 3,-12 0</inkml:trace>
  <inkml:trace contextRef="#ctx0" brushRef="#br0" timeOffset="602.026">1045 57,'0'452,"1"-418,1 1,2 0,1-1,2 0,1 0,2-1,1 0,2-1,1 0,16 27,-29-58,-1 0,0 1,0 0,1-1,-1 1,0-1,1 1,0-1,-1 1,1-1,0 1,-1-1,1 0,0 1,0-1,0 0,0 0,0 0,1 0,-1 0,0 0,0 0,1 0,-1 0,1-1,-1 1,1 0,-1-1,1 1,-1-1,1 0,-1 1,1-1,-1 0,1 0,0 0,-1 0,1 0,-1 0,1-1,-1 1,1-1,-1 1,1-1,-1 1,1-1,-1 0,1 1,-1-1,0 0,0 0,1 0,-1 0,0-1,50-159,60-292,-47 255,-54 183,-1 9</inkml:trace>
  <inkml:trace contextRef="#ctx0" brushRef="#br0" timeOffset="952.035">1665 706,'-5'11,"1"1,-1-1,2 1,0 0,0 0,1 1,1-1,0 0,0 1,1-1,1 1,1 1,-2-9,0 0,1-1,0 1,0-1,0 0,1 1,0-1,0 0,0 0,0 0,0 0,1 0,0 0,-1-1,1 1,1-1,-1 0,0 0,1 0,0 0,0-1,0 0,0 1,0-1,0-1,0 1,1 0,-1-1,0 0,1 0,-1-1,1 1,4-1,-3 0,1-1,0 0,-1 0,1 0,-1-1,1 0,-1 0,0-1,0 0,0 0,0 0,0-1,-1 0,1 0,-1 0,0-1,0 0,-1 0,1 0,-1 0,0-1,-1 1,1-1,-1 0,0 0,-1 0,0-1,0 1,0-1,0 1,-1-1,0 0,-1 1,1-1,-1 0,-1 0,1 1,-1-1,0 0,-1 1,0-1,0 1,0 0,-1-1,1 1,-1 0,-1 0,1 1,-1-1,-3-2,-41-21,24 22</inkml:trace>
  <inkml:trace contextRef="#ctx0" brushRef="#br0" timeOffset="1214.09">2314 622,'-19'24,"-17"22,-1 8,1 0,6-5,8-5,3-6,5-5,5-2,4-7</inkml:trace>
  <inkml:trace contextRef="#ctx0" brushRef="#br0" timeOffset="1418.2">2003 649,'39'39,"22"21,5 2,-8-6,-10-12,-12-8,-13-11</inkml:trace>
  <inkml:trace contextRef="#ctx0" brushRef="#br0" timeOffset="2430.874">3048 1,'-217'502,"111"-260,102-232,1 0,0-1,0 1,1 0,0 0,0 0,1 1,1-1,0 0,0 0,1 1,1-1,-1 0,3 4,0-10,0 0,0 0,0-1,1 0,0 0,0 0,0 0,0-1,0 0,0 0,0 0,1-1,-1 1,1-1,-1-1,1 1,0-1,-1 0,1 0,-1-1,1 1,-1-1,1-1,-1 1,1-1,-1 0,221-50,-111 20,-95 26,-3-1</inkml:trace>
  <inkml:trace contextRef="#ctx0" brushRef="#br0" timeOffset="2687.304">2483 395,'44'0,"42"0,17 0,0 0,-8 0,-5 0,-14 0,-10 0,-6 0,-5 0,-10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3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1004 1,'-32'18,"0"1,2 3,0 0,1 1,2 2,0 1,2 2,1 0,1 1,2 1,0 1,2 1,-13 34,-80 136,-89 120,-76 31,243-319,26-36,10-7</inkml:trace>
  <inkml:trace contextRef="#ctx0" brushRef="#br0" timeOffset="422.302">129 170,'7'10,"-1"-1,1 0,1-1,-1 0,1 0,1 0,0-1,0 0,0-1,2 1,34 27,10 19,-2 3,-3 2,11 20,-18-24,25 35,-5 2,38 73,-87-137,51 76,-63-100,0 0,1-1,-1 1,1-1,0 1,0-1,-1 0,2 0,-1 0,0 0,0-1,0 1,1-1,-1 0,1 0,-1 0,1 0,0-1,-1 0,1 1,-1-1,1-1,0 1,-1 0,1-1,-1 0,1 0,-1 0,2 0,24-26,-20 11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4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0 339,'28'-6,"30"8,28 3,1-5,-1-3,14-6,137-9,-177 7,-54 5</inkml:trace>
  <inkml:trace contextRef="#ctx0" brushRef="#br0" timeOffset="281.123">0 649,'38'-9,"32"-9,9 0,-4 2,-10 4,-12 4,-9 4,-8 2,-5 1,-3 2,-2 0,0-1,1 1,-1 0,1-1,1 0,-5 0</inkml:trace>
  <inkml:trace contextRef="#ctx0" brushRef="#br0" timeOffset="880.974">480 1,'27'26,"102"44,12 23,-100-68,-1 1,0 2,-2 2,-2 2,26 28,-60-59,0 1,0 0,0-1,-1 1,1 0,-1 0,1 0,-1 0,0 0,0 0,0 0,0 1,0-1,0 0,-1 1,1-1,-1 0,1 1,-1-1,0 1,0-1,0 0,0 1,-1-1,1 1,0-1,-1 0,0 1,0-1,0 0,0 0,0 1,0-1,0 0,-1 0,1 0,-1 0,1-1,-1 1,0 0,0-1,0 1,0-1,0 0,0 1,0-1,0 0,0 0,-1 0,1-1,-153 78,21 21,-140 102,206-141,67-37,9-16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0,'425'0,"-357"16,-56-4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8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29,'43'0,"34"-4,8-3,-6 1,-10 1,-14 2,-10 1,-8 1,-11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47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49,'0'-2,"1"-1,0 0,-1 0,1 1,0-1,1 1,-1-1,0 1,1-1,-1 1,1 0,0 0,0 0,0 0,0 0,0 0,0 0,0 1,1-1,-1 1,1 0,0-1,-3 47,-16 13,-2 0,-2-1,-26 48,-13 35,49-113,-3 2,2-1,1 2,1 0,1 0,2 0,1 1,2 0,0 25,3-53,1-1,-1 1,1 0,-1-1,1 1,0-1,0 1,0-1,1 1,-1-1,0 0,1 0,0 0,-1 1,1-1,0-1,0 1,0 0,0 0,1-1,-1 1,0-1,1 0,-1 0,0 0,1 0,0 0,-1 0,1-1,1 1,89 1,-72-3,146-8,-154 3,-7 0</inkml:trace>
  <inkml:trace contextRef="#ctx0" brushRef="#br0" timeOffset="260.394">0 331,'43'9,"44"0,11-4,-6-1,-10-2,-12-1,-15 0,-11-2,-9 1,-5 0,-3-1,-7 1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3.3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1,'146'15,"1"-6,0-6,92-12,-34-6,117 11,-142 30,-156-24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4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0,'13'17,"-1"1,0 0,-2 0,0 1,-1 1,-1 0,0 0,-2 0,-1 1,0 0,-1 0,-2 1,5 26,-3 1,-2 0,-2 0,-2 6,0 33,3-89,-1 1,1-1,-1 1,1 0,-1-1,1 1,0 0,-1 0,1 0,-1-1,1 1,0 0,-1 0,1 0,0 0,-1 0,1 0,0 0,-1 0,1 1,-1-1,1 0,0 0,-1 0,1 1,-1-1,1 0,0 1,-1-1,1 0,-1 1,1-1,-1 1,1-1,-1 1,0-1,1 1,-1-1,0 1,1-1,-1 1,0 0,0-1,1 1,-1-1,0 1,0 0,0-1,0 1,0 0,0-1,0 1,0 0,0-1,0 1,0 0,0-1,0 1,-1-1,1 1,0 0,0-1,-1 1,113-190,19-159,-122 306,-12 37,-1 7</inkml:trace>
  <inkml:trace contextRef="#ctx0" brushRef="#br0" timeOffset="381.424">594 424,'-4'7,"0"0,1 1,-1 0,2 0,-1 0,1 0,0 0,1 1,0-1,0 0,1 1,0-1,0 3,0-8,0 1,1-1,-1 0,1 0,-1 1,1-1,0 0,0 0,0 0,1 0,-1 0,1 0,-1 0,1-1,0 1,0 0,0-1,1 0,-1 1,1-1,-1 0,1 0,0 0,-1-1,1 1,0-1,0 1,0-1,1 0,-1 0,0 0,0-1,0 1,3-1,0 0,-1-1,1 0,0-1,-1 1,1-1,-1 0,0 0,0-1,1 0,-2 0,1 0,0 0,-1-1,1 1,-1-1,0-1,0 1,-1 0,1-1,-1 0,0 0,0 0,-1 0,1 0,-1 0,0-1,-1 1,1-1,-1 1,0-1,0 0,-1 0,0 1,0-1,0 0,-1 0,0 1,0-1,0 1,-1-1,0 1,0-1,0 1,0 0,-1 0,0 0,-3-4,0 4,0 0,0 1,-1 0,1 0,-1 1,0 0,1 0,-2 0,1 1,0 0,0 0,-1 1,1 0,-5 0,-14-1</inkml:trace>
  <inkml:trace contextRef="#ctx0" brushRef="#br0" timeOffset="680.455">1215 254,'-19'29,"-12"24,1 7,-1-6,6-8,6-6,8-6,4-8</inkml:trace>
  <inkml:trace contextRef="#ctx0" brushRef="#br0" timeOffset="934.824">961 254,'14'19,"15"16,2 7,1-4,-6-3,-1-3,-1-3,0 0,1-6,1-2,-3-5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1:52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9 170,'0'0,"-1"0,1-1,-1 1,1-1,-1 1,1-1,-1 1,1-1,-1 1,1-1,-1 1,1-1,0 1,-1-1,1 0,0 1,0-1,-1 0,1 1,0-1,0 0,0 1,0-1,0 0,0 1,0-1,0 0,0 0,0 1,0-1,1 0,-1 1,0-1,0 1,1-1,-1 0,0 1,1-1,-1 1,1-1,-1 0,0 1,1 0,-1-1,1 1,0-1,-1 1,1-1,-1 1,1 0,0 0,-1-1,1 1,0 0,-1 0,1 0,0-1,-1 1,1 0,0 0,-1 0,1 0,0 0,-1 1,1-1,0 0,-1 0,1 0,0 1,18 7,-1 2,0 0,-1 1,0 1,-1 0,15 15,17 12,112 89,-2 55,-157-182,0 1,-1-1,1 0,0 1,0-1,0 0,0 0,0 0,0 0,0 0,0 0,0 0,0 0,0 0,1 0,-1-1,0 1,1-1,-1 1,0-1,1 1,-1-1,1 0,-1 1,1-1,-1 0,0 0,1 0,-1 0,1-1,0 1,5-7</inkml:trace>
  <inkml:trace contextRef="#ctx0" brushRef="#br0" timeOffset="389.037">743 1,'-56'39,"2"4,1 1,-45 51,-17 40,80-89,-3-3,-1-1,-27 22,-59 48,116-95,5-3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6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1 453,'289'-24,"0"14,50 13,-65-1,-213-13,-73 1,-3 6</inkml:trace>
  <inkml:trace contextRef="#ctx0" brushRef="#br0" timeOffset="335.635">198 678,'286'11,"-211"-3,1-3,-1-4,69-7,165-14,-39-8,-257 28</inkml:trace>
  <inkml:trace contextRef="#ctx0" brushRef="#br0" timeOffset="815.245">932 1,'25'3,"0"0,0 3,-1 0,0 1,0 1,0 1,-1 2,-1 0,9 6,419 260,-275-146,-173-129,0 0,0 1,0-1,0 0,-1 0,1 1,-1-1,0 1,1 0,-1-1,-1 1,1 0,0 0,-1-1,1 1,-1 0,0 0,0 0,0 0,0 0,0-1,-1 1,1 0,-1 0,0 0,0-1,0 1,0 0,0-1,-1 1,1-1,-1 0,1 1,-1-1,0 0,0 0,0 0,0 0,-1 0,1-1,0 1,-1-1,1 1,-1-1,0 0,1 0,-2 0,-177 106,-33 0,131-71,-256 93,335-127,2-2,0 0,-1 1,1 0,0-1,0 1,0 0,0 0,0 0,-1 0,2 1,-1-1,0 1,0-1,0 1,1-1,-1 1,1 0,-1 0,1 0,0 0,0 0,-1 2,2 7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39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44,'-57'716,"63"-587,-6-128,1 0,0-1,0 1,0 0,0-1,-1 1,1-1,0 1,0-1,0 1,0-1,0 0,0 1,0-1,0 0,0 0,1 0,-1 0,0 0,0 0,0 0,0 0,0 0,0 0,0-1,0 1,0 0,0-1,0 1,0-1,0 1,0-1,0 1,-1-1,1 0,0 1,0-1,0 0,-1 0,1 0,-1 1,1-1,0 0,-1 0,1 0,-1 0,0 0,1 0,-1 0,0 0,0 0,0 0,1 0,-1-1,0 1,0 0,-1 0,1 0,128-349,94-97,-178 388,-43 58,0-1,0 1,1 0,-1 0,1 0,-1 1,0-1,1 0,0 0,-1 1,1-1,-1 1,1 0,0-1,-1 1,1 0,0 0,-1 0,1 0,0 0,-1 0,1 0,0 1,-1-1,1 1,0-1,-1 1,1 0,-1-1,1 1,-1 0,0 0,1 0,-1 0,0 0,1 1,-1-1,0 0,0 0,0 1,0 0,8 11,-2 1,1 0,-2 0,0 1,0-1,-1 1,-1 1,-1-1,0 0,-1 4,27 230,-30-183,-3-1,-2 1,-4-1,-2-1,-16 43,-66 144,75-213,-2-1,-2-1,-1-1,-1-1,-2-1,-2-1,0-2,-13 9,-28 7,68-45,1 0,-1 0,0 0,0-1,0 1,1 0,-1-1,0 0,0 1,0-1,0 0,0 0,0 0,0 0,0 0,0-1,0 1,0 0,0-1,0 0,1 1,-1-1,0 0,0 0,1 0,-1 0,0 0,1 0,-1-1,1 1,0 0,-1-1,1 1,0-1,0 0,0 1,0-1,0 0,0-1,-2-11,1 0,1 0,0 0,1 0,0-1,2 1,-1 0,2 0,0 0,0 0,2 0,-1 1,2 0,3-7,-6 13,16-51,3 0,3 2,2 1,3 1,1 2,33-41,-30 50,-24 28,1 1,0 0,1 1,1 0,0 1,0 0,15-9,-6 10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0,0 0,-1 0,1 0,0 0,-5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0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89,'44'-9,"28"-9,6-1,-4 3,-11 4,-10 4,-11 4,-6 2,-6 1,-7 2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6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0,'25'10,"-1"1,0 1,0 1,-1 1,-1 1,0 1,-2 1,1 1,-2 1,-1 1,0 0,-1 2,6 8,-1 1,-2 1,-1 1,-1 0,-3 1,0 1,-2 1,-2 0,-1 1,-2 0,-1 0,-2 7,3 43,-4 0,-4 0,-4 0,-12 63,0-40,-5-1,-5-2,-21 51,35-121,-1-1,-2 0,-2-1,-1 0,-1-2,-2 0,-2-1,0-1,-20 18,-25 14,48-49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42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875 1496,'71'-17,"1"3,1 3,64-1,-134 11,0 0,0 0,1 1,-1-1,0 1,0 0,0 0,1 0,-1 0,0 0,0 1,0-1,0 1,1 0,-1 0,0 0,0 0,-1 1,1-1,0 1,0 0,-1 0,1 0,-1 0,1 0,-1 0,0 1,0-1,0 1,0-1,-1 1,1 0,-1 0,1 0,-1 0,0 0,0 0,0 3,-7 10,-1 0,0-1,-2 0,1 0,-2 0,0-1,-1-1,0 0,-1 0,0-1,-1-1,0 0,-1 0,-14 7,3 2,-11 6,26-20,1-1,0 2,0-1,1 1,0 1,1-1,-1 1,1 1,1 0,-1-1,-1 7,7-14,0 1,0 0,1 0,-1 0,1 0,0 0,-1 0,1 0,0 0,0 0,0 0,0 0,1 0,-1 0,0 0,1 0,-1 0,1 0,0-1,0 1,0 0,0 0,0-1,0 1,0 0,1-1,-1 1,0-1,1 0,-1 1,1-1,0 0,-1 0,1 0,0 0,0 0,-1 0,1-1,0 1,0 0,0-1,0 0,1 1,88 9,139-42,-185 20,-27 5</inkml:trace>
  <inkml:trace contextRef="#ctx0" brushRef="#br0" timeOffset="-1509.254">0 706,'29'0,"19"5,6 1,-1 0,-5-1,-6-2,-5 0,-9-2</inkml:trace>
  <inkml:trace contextRef="#ctx0" brushRef="#br0" timeOffset="-828.146">1129 480,'-18'-2,"-1"0,1 1,-1 1,0 0,1 2,0 0,-1 1,1 1,0 1,0 0,1 1,0 1,0 1,0 0,-3 4,16-9,0-1,0 1,1 0,-1 1,1-1,0 0,0 1,0 0,1 0,-1 0,1 0,0 0,0 0,0 0,1 1,-1-1,1 1,0-1,1 1,-1 0,1-1,0 1,0 0,0-1,0 1,1 0,0-1,0 1,0-1,1 1,-1-1,1 0,0 0,1 1,-1-1,0-1,1 1,0 0,0-1,0 1,1-1,-1 0,1 0,-1-1,0 0,1 0,-1 0,0 0,1-1,0 0,-1 0,1 0,0 0,-1 0,1-1,0 1,0-1,-1 0,1 0,0-1,0 1,0-1,-1 0,1 0,-1 0,1 0,0-1,-1 1,0-1,3-2,82-63,-82 61,215-185,-206 178,0 0,0 2,1-1,1 2,0 0,0 1,1 1,0 0,0 2,-15 5,-1 0,0 0,1 1,-1-1,1 1,-1-1,0 1,1 0,-1 0,1 0,-1 1,1-1,-1 0,0 1,1 0,-1-1,0 1,1 0,-1 0,0 0,0 1,0-1,0 0,0 1,0 0,0-1,-1 1,1 0,-1 0,1 0,-1 0,1 0,-1 0,0 0,0 0,0 1,0-1,-1 0,1 1,-1-1,1 0,-1 1,0 19,-1-1,-1 1,-1 0,-1-1,-1 0,-1 0,-1 0,-5 10,-11 42,-66 304,86-367,-1-1,0 1,-1-1,0 0,-1-1,1 1,-2-1,1 0,-1 0,0-1,-1 0,1 0,-8 4,12-9,-1 1,1-1,-1 0,0 0,0 0,0-1,0 1,0-1,0 0,0 0,-1-1,1 1,0-1,0 0,-1 0,1 0,0 0,0-1,-1 0,1 0,0 0,0 0,0-1,0 0,0 1,1-1,-1-1,0 1,1 0,0-1,-1 0,1 0,-2-2,1 1,1-1,0 1,0 0,0-1,0 0,0 0,1 0,0 0,0 0,1 0,-1-1,1 1,0-1,0 1,1 0,0-1,0 1,0-1,1 1,-1-1,1 1,1-1,-1 1,1 0,0 0,0 0,0 0,1 0,0 0,0 0,0 1,0-1,9-12,1 1,0 0,1 1,1 0,0 1,1 1,0 1,3-1,4-1,2 0,-1 2,2 1,-1 2,1 0,1 1,-1 2,1 0,1 2,-1 1,0 2,1 0,7 2,148 2,-153-3</inkml:trace>
  <inkml:trace contextRef="#ctx0" brushRef="#br0" timeOffset="-516.811">706 1214,'57'0,"30"-5,8-1,-1-1,-8 2,-9 2,-7 1,-7 0,-4 2,-7-5,-3-1,-6 0,-4 2,-4 1,-4 1,-2 1,-2 0,-4 1</inkml:trace>
  <inkml:trace contextRef="#ctx0" brushRef="#br0" timeOffset="8007.276">3020 367,'-22'17,"-95"138,-140 128,230-252,2 2,0 1,3 0,1 2,-8 20,-3-5,15-33</inkml:trace>
  <inkml:trace contextRef="#ctx0" brushRef="#br0" timeOffset="8439.036">2456 396,'3'14,"0"-1,1 1,0-1,1 1,0-1,2-1,-1 1,1-1,1 0,0-1,1 0,0 0,1-1,0 0,0-1,6 4,-7-4,179 199,-77-70,-84-121,-17-16</inkml:trace>
  <inkml:trace contextRef="#ctx0" brushRef="#br0" timeOffset="9639.58">3274 85,'2'-3,"-1"0,1 0,0 1,0-1,1 0,-1 1,0-1,1 1,0 0,-1 0,1 0,0 0,0 0,0 0,0 1,1 0,-1-1,0 1,1 0,-1 1,110-14,-111 14,1 0,-1 0,1 1,-1-1,1 1,-1-1,1 1,-1 0,1 0,-1 0,0 0,0 1,0-1,1 0,-1 1,0-1,-1 1,1 0,0 0,0 0,-1 0,1 0,-1 0,0 0,0 0,1 1,-2-1,1 1,0-1,0 0,-1 1,1-1,-1 1,0-1,0 1,0-1,0 1,0 0,0-1,-1 1,1-1,-1 1,-48 96,37-80,9-16,1 1,-1-1,1 1,0 0,1 0,-1 0,1 0,0 1,0-1,0 0,0 0,1 1,-1-1,1 0,0 1,1-1,-1 0,1 1,0-1,0 0,0 0,0 1,1-1,0 0,0-1,0 1,0 0,1 0,-1-1,1 0,0 1,0-1,0 0,0 0,1-1,-1 1,1-1,0 1,-1-1,1 0,0-1,0 1,1-1,1 1,15 4,0-1,1 0,0-2,-1-1,1 0,0-2,0-1,14-2,15 2,-27 0</inkml:trace>
  <inkml:trace contextRef="#ctx0" brushRef="#br0" timeOffset="10753.413">2089 1214,'537'-30,"-264"14,-56-7,-2-11,-44 23,-147 11</inkml:trace>
  <inkml:trace contextRef="#ctx0" brushRef="#br0" timeOffset="11721.363">2512 1496,'33'103,"29"145,-40-144,30 98,-20-126,-30-77,0 0,0 0,-1 0,1-1,-1 1,1 0,-1-1,0 0,1 1,-1-1,0 0,0 0,0 1,0-1,-1 0,1 0,0 0,-1 0,1 0,-1 0,0 0,0 0,0 0,0 0,0 0,0 0,-1-2,10-83,3 1,4 0,4 1,4 0,3 2,4 1,8-9,-28 71,-4 9</inkml:trace>
  <inkml:trace contextRef="#ctx0" brushRef="#br0" timeOffset="12141.642">3104 2032,'-6'18,"1"-4,-1 0,2 0,0 0,0 1,2-1,-1 1,2 0,0 0,1-1,0 1,3 11,-3-23,1 0,0 0,0 0,0 0,1 0,-1 0,1 0,-1-1,1 1,0 0,0-1,0 0,0 1,1-1,-1 0,1 0,-1 0,1-1,0 1,-1 0,1-1,0 0,0 0,0 0,0 0,0 0,0 0,1-1,-1 0,0 0,0 1,0-2,1 1,-1 0,0-1,0 1,0-1,6-1,0 0,-1-1,1 0,-1-1,0 1,0-2,0 1,-1-1,1 0,-1 0,0-1,4-5,-7 8,1-1,-1 0,0 0,-1 0,1 0,-1-1,1 1,-1-1,-1 0,1 0,-1 0,0 0,0 0,0-1,-1 1,0-1,0 1,0-1,-1 1,1-1,-1 1,-1-1,1 0,-1 1,0-1,0 1,-1 0,1-1,-1 1,-1 0,1 0,-1 0,1 0,-1 0,-1 1,1-1,-1 1,0 0,-1-1,-49-24,28 22</inkml:trace>
  <inkml:trace contextRef="#ctx0" brushRef="#br0" timeOffset="12407.431">3782 2004,'-34'44,"-10"18,1 4,9-5,9-12</inkml:trace>
  <inkml:trace contextRef="#ctx0" brushRef="#br0" timeOffset="12657.074">3528 1976,'14'28,"15"20,2 6,1-6,-5-6,-3-11,0-5,0-8,-3-1,-1-4,-4-4</inkml:trace>
  <inkml:trace contextRef="#ctx0" brushRef="#br0" timeOffset="13507.804">3331 1411,'22'-12,"1"0,0 1,1 1,0 1,0 2,1 0,0 2,1 0,2 2,-27 2,1 0,-1 0,0 1,0-1,1 1,-1-1,0 1,1 0,-1-1,1 1,-1 0,1 0,-1 0,0 0,1 0,-1 1,1-1,-1 0,0 1,1-1,-1 0,0 1,1 0,-1-1,0 1,0 0,0 0,1-1,-1 1,0 0,0 0,0 0,0 1,-1-1,1 0,0 0,0 0,-1 1,1-1,-1 0,1 1,-1-1,1 0,-1 1,0-1,0 0,1 1,-1-1,0 1,0-1,-1 1,1 0,-41 64,37-61,-1-1,1 1,0 0,0 1,0-1,1 1,-1-1,1 1,1 0,-1 0,1 0,0 1,1-1,0 1,0-1,0 1,0-1,1 1,0-1,1 1,-1-1,2 5,2-7,-1 0,1-1,0 1,0-1,1 0,-1 0,1 0,0 0,-1-1,1 0,0 0,0 0,1-1,-1 1,0-1,0-1,1 1,-1-1,0 0,1 0,-1 0,0-1,1 0,-1 0,0 0,0 0,0-1,0 0,0 0,0-1,1 0,47-27,-34 15</inkml:trace>
  <inkml:trace contextRef="#ctx0" brushRef="#br0" timeOffset="14840.892">2399 0,'-20'25,"1"2,0 0,2 0,1 2,2 0,1 1,1 0,1 1,0 7,3-16,-29 96,5 0,6 3,4 0,0 63,11-58,6 0,6 0,6 8,-2-78,2-1,3 1,2-2,2 0,3 0,3-1,1-2,3 0,12 17,129 148,-165-215,2 2,-1-1,1 1,0 0,0 0,0-1,0 1,0-1,0 0,1 1,-1-1,1 0,0 0,-1-1,1 1,0-1,0 1,0-1,0 0,0 0,1 0,-1 0,0-1,0 1,4-1,12-2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9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83,'59'212,"69"163,-87-256,-27-71,3-1,1-1,3 0,13 20,-10-34,-22-60,-7 9,1 0,1 0,1-1,0 1,2-1,0 1,1-1,1 1,1 0,1-1,0 1,5-8,143-329,-110 241,-5-2,7-58,-36 152,-7 24</inkml:trace>
  <inkml:trace contextRef="#ctx0" brushRef="#br0" timeOffset="435.904">818 760,'-12'24,"0"-1,2 1,0 1,2 0,1 0,1 0,1 1,1 0,1 0,1 6,2-28,0 0,1 0,-1 0,1 0,-1 1,1-2,0 1,1 0,-1 0,1 0,0 0,-1-1,2 1,-1-1,0 0,1 1,-1-1,1 0,0 0,0-1,0 1,1-1,-1 1,1-1,-1 0,1 0,0-1,-1 1,1-1,0 0,0 0,0 0,0 0,0-1,0 1,0-1,0 0,1-1,-1 1,0-1,0 1,0-1,0 0,0-1,0 0,8-1,0-2,0 1,-1-2,0 1,0-2,-1 1,1-1,-1-1,-1 0,0 0,0-1,0-1,-1 1,-1-1,1 0,-1-3,-5 8,-1 0,1 0,-1-1,-1 1,1 0,-1-1,0 1,0 0,-1-1,1 1,-1 0,0-1,-1 1,1 0,-1 0,0 0,-1 0,1 0,-1 1,0-1,0 1,0-1,0 1,-1 0,0 0,0 1,0-1,0 1,-1 0,1 0,-1 0,0 1,0-1,0 1,-2 0,-44-4,27 5</inkml:trace>
  <inkml:trace contextRef="#ctx0" brushRef="#br0" timeOffset="1115.274">1298 817,'0'17,"-1"4,1 0,1 0,1-1,1 1,1 0,5 15,-9-34,1 0,0 0,-1 0,1 0,0 0,0 0,0 0,1-1,-1 1,0 0,1 0,-1-1,1 1,-1-1,1 0,0 1,0-1,0 0,-1 0,1 0,0 0,0-1,0 1,1 0,-1-1,0 1,0-1,0 0,0 0,0 0,1 0,-1 0,0 0,0-1,0 1,0-1,0 1,0-1,0 0,0 0,0 0,0 0,0 0,0 0,-1 0,1-1,0 1,-1-1,1 1,-1-1,1 0,11-11,0-2,-1 1,-1-2,0 0,-1 0,-1-1,4-8,-2 3,-11 21,0 1,0-1,0 1,0-1,1 0,-1 1,0-1,0 1,0-1,0 0,1 1,-1-1,0 1,1-1,-1 1,0-1,1 1,-1-1,1 1,-1-1,1 1,-1 0,1-1,-1 1,1 0,-1-1,1 1,-1 0,1 0,0-1,-1 1,1 0,-1 0,1 0,0 0,-1 0,1 0,0 0,-1 0,1 0,-1 0,1 0,0 1,-1-1,1 0,-1 0,1 0,-1 1,1-1,-1 0,1 1,-1-1,1 1,-1-1,1 0,-1 1,1-1,-1 1,0-1,1 1,-1-1,0 1,1 0,-1-1,0 1,0-1,0 1,1 0,11 42,4 129,-7-113,-3 1,-2-1,-3 1,-5 47,2-81,-1 0,-1 0,-2-1,0 0,-2 0,0 0,-4 5,7-20,1 0,-1 0,-1-1,0 0,0 0,-1 0,0-1,-1 0,0 0,0-1,0 0,-1 0,0-1,0 0,-1-1,0 0,0 0,-3 0,10-4,1 0,0 0,0 0,-1 0,1-1,-1 1,1 0,-1-1,1 0,-1 0,1 0,-1 0,1 0,-1 0,1-1,-1 1,1-1,-1 0,1 1,0-1,-1 0,1-1,0 1,0 0,0-1,0 1,0-1,0 1,0-1,0 0,1 0,-1 0,1 0,-1 0,1 0,0 0,0-1,0 1,0 0,0-1,0 1,1-1,-1-2,1-12,0 0,1-1,1 1,1 0,0 0,2 0,0 0,0 1,2-1,0 1,1 1,0 0,1 0,1 0,0 1,5-3,-13 13,96-115,-74 94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3:58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0 338,'176'-30,"-122"20,0 2,0 2,0 3,8 2,38 13,-82-10,-5-3</inkml:trace>
  <inkml:trace contextRef="#ctx0" brushRef="#br0" timeOffset="333.875">282 0,'46'378,"-17"-85,-7-182,-16-93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0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733 0,'-63'103,"-197"362,205-365,47-82</inkml:trace>
  <inkml:trace contextRef="#ctx0" brushRef="#br0" timeOffset="349.112">113 141,'680'293,"-464"-183,-134-76,-65-27</inkml:trace>
  <inkml:trace contextRef="#ctx0" brushRef="#br0" timeOffset="752.156">1 875,'345'5,"-80"-20,0-12,0-11,-190 27,209-18,-255 29,-5 1</inkml:trace>
  <inkml:trace contextRef="#ctx0" brushRef="#br0" timeOffset="1417.789">366 1101,'3'0,"-1"0,1-1,-1 1,1 1,-1-1,1 0,-1 0,1 1,-1 0,1-1,-1 1,0 0,0 0,1 0,-1 0,0 1,0-1,0 1,0-1,0 1,0 0,-1-1,1 1,-1 0,1 0,-1 0,1 1,-1-1,0 0,0 0,0 1,0 1,49 151,23 73,-39-71,-33-156,0-1,0 0,0 0,-1 0,1 0,0 0,0 0,0-1,0 1,0 0,-1 0,1 0,0-1,0 1,0 0,-1-1,1 1,0-1,0 1,-1-1,1 0,0 1,-1-1,1 1,-1-1,1 0,-1 0,1 1,-1-1,1 0,-1 0,0 1,1-1,-1 0,0 0,0 0,0 0,0 0,0 1,0-1,0 0,0 0,0 0,0 0,0 0,0 0,-1 0,106-433,-63 280,-34 131,0 6</inkml:trace>
  <inkml:trace contextRef="#ctx0" brushRef="#br0" timeOffset="1804.809">1073 1552,'-9'13,"0"1,1 0,1 0,1 0,0 1,0-1,2 2,0-1,0 0,2 1,0 0,0-1,2 1,0 0,1 0,-1-13,1-1,0 1,0-1,0 0,0 1,0-1,0 0,1 1,-1-1,1 0,-1 0,1 0,0 0,0-1,0 1,0 0,0-1,0 1,0-1,1 0,-1 0,0 0,1 0,-1 0,1 0,-1-1,1 1,0-1,-1 0,1 0,-1 0,1 0,0 0,-1 0,1-1,-1 1,1-1,2 0,94-43,-90 38,1-1,-1-1,0 0,-1 0,0 0,0-1,-1 0,0-1,0 0,-1 0,-1 0,0-1,2-5,-5 12,0-1,-1 0,1 1,-1-1,0 0,-1 0,1 0,-1 0,0 0,0 0,-1 0,1 0,-1 0,0 0,0 1,-1-1,1 0,-1 1,0-1,-1 1,1-1,-1 1,0 0,0 0,0 0,0 1,-1-1,1 1,-1-1,0 1,0 1,-3-3,-18-7,2 3</inkml:trace>
  <inkml:trace contextRef="#ctx0" brushRef="#br0" timeOffset="2072.838">1637 1439,'-24'34,"-13"25,0 8,7-4,7-6,9-14</inkml:trace>
  <inkml:trace contextRef="#ctx0" brushRef="#br0" timeOffset="2321.985">1411 1496,'14'5,"15"15,7 6,-3 2,-1 1,-3 1,0 0,-1-5,-5-3,-2-4,-4 0,-1-4,-2 1,1-3,2-2,4-4,-3-3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29,'458'-1,"-132"-27,-314 28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28.8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41,'0'-1,"1"1,-1 0,0 0,1 0,-1 0,1 0,-1 0,0 0,1 0,-1 0,1 0,-1 0,0 0,1 0,-1 0,1 0,-1 1,0-1,1 0,-1 0,0 0,1 0,-1 1,0-1,1 0,-1 0,0 1,0-1,1 0,-1 1,0-1,0 0,1 1,-1-1,0 0,0 1,0-1,0 1,0-1,0 0,1 1,-1-1,0 0,0 1,0-1,0 1,0-1,-1 0,1 1,0-1,0 1,0-1,0 0,0 1,0-1,-1 0,1 1,0-1,0 0,0 1,-1-1,1 0,-1 1,42-5,-38 3,289-36,-13 34,-240-8,-39 12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3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1 795,'30'-17,"4"11,1 2,-1 1,1 1,-1 2,11 2,20 0,8 9,-55-5</inkml:trace>
  <inkml:trace contextRef="#ctx0" brushRef="#br0" timeOffset="652.235">1299 457,'-55'5,"0"3,1 2,0 2,0 3,2 2,0 2,1 2,1 3,-21 14,62-31,0 0,0 0,0 0,1 1,1 0,-1 1,1 0,1 0,-1 1,2-1,-1 2,4-7,0-1,0 1,1-1,-1 1,1 0,0-1,0 1,1 0,-1 0,1 0,0 0,0-1,0 1,0 0,1 0,-1 0,1 0,0-1,0 1,1 0,-1-1,1 1,0-1,0 0,0 1,0-1,0 0,1 0,-1 0,1 0,0-1,0 1,2 1,2 0,-1 0,1-1,-1 0,1 0,0-1,1 1,-1-1,0-1,0 1,1-1,-1-1,1 0,-1 0,0 0,1-1,-1 0,1 0,-1 0,0-1,0-1,0 1,0-1,0 0,0-1,15-8,0 0,-1-1,-1-2,0 0,-1-1,12-13,166-201,-107 128,-90 101,0 1,1-1,-1 0,0 0,1 1,-1-1,1 0,-1 1,1-1,-1 1,1-1,0 0,-1 1,1-1,0 1,-1 0,1-1,0 1,-1-1,1 1,0 0,0 0,0 0,-1-1,1 1,0 0,0 0,0 0,-1 0,1 0,0 0,0 0,0 1,-1-1,1 0,0 0,0 1,0-1,-1 0,1 1,0-1,-1 1,1-1,0 1,-1-1,1 1,-1-1,1 1,-1-1,1 1,-1 0,1-1,-1 1,1 0,-1 0,0-1,1 2,10 48,-9-1,-2-1,-3 1,-2-1,-1 0,-7 17,10-49,-91 338,90-335,-1 0,-1 0,0-1,-2 1,0-1,-1-1,-1 0,-1 0,0-1,-1 0,-1-1,0 0,-1-1,-9 6,19-18,0 0,0 0,0-1,0 0,-1 0,1 0,-1 0,1-1,0 0,-1 0,1 0,-1 0,1-1,-1 0,1 0,0 0,0 0,-1 0,1-1,0 0,0 0,0 0,1 0,-1-1,0 0,1 0,0 0,-1 0,1 0,0 0,1-1,-1 1,1-1,-1 0,1 0,0 0,1 0,-1 0,1 0,0-1,0 1,0 0,0-1,1 1,-1-1,1 1,1-15,0 0,0 1,2-1,0 1,2 0,0 0,0 0,2 0,0 1,1 0,1 1,0 0,2 0,-1 1,9-9,-10 13,0 0,0 1,1 0,0 0,1 1,0 1,1 0,-1 0,9-3,-2 2</inkml:trace>
  <inkml:trace contextRef="#ctx0" brushRef="#br0" timeOffset="998.61">2061 372,'-34'81,"-81"122,75-128,-3-2,-4-1,-2-3,-9 5,32-33,18-22</inkml:trace>
  <inkml:trace contextRef="#ctx0" brushRef="#br0" timeOffset="1351.86">1694 400,'30'28,"0"2,-2 1,-1 1,-2 1,-1 1,-2 1,-1 1,-2 2,1 6,35 107,-54-149,0 1,0-1,1 1,-1-1,0 0,1 0,-1 0,1 0,0 0,0 0,0 0,0 0,0-1,0 1,0-1,0 1,1-1,-1 0,1 0,-1 0,1 0,-1-1,1 1,-1-1,1 1,0-1,-1 0,3 0,11-4</inkml:trace>
  <inkml:trace contextRef="#ctx0" brushRef="#br0" timeOffset="1849.3">2287 90,'2'-5,"0"0,0 0,1 1,0-1,0 1,0-1,0 1,1 0,-1 0,1 1,0-1,1 1,-1 0,0 0,1 0,0 1,-1-1,1 1,0 0,0 1,0-1,1 1,-1 0,0 0,5 0,1-1,1-1,0 1,0 1,0 0,0 1,-1 0,1 1,0 0,0 1,9 2,-19-1,0-1,-1 1,1 0,-1 0,1 0,-1 0,0 0,0 0,-1 0,1 0,-1 0,1 1,-1-1,0 0,0 0,0 1,-1-1,1 0,-1 0,0 0,0 0,0 0,0 0,0 0,-1 0,1 0,-1 0,0-1,0 1,0-1,0 1,0-1,-1 0,-1 1,3-1,-98 135,97-135,1 0,-1 1,1-1,0 1,-1-1,1 1,1-1,-1 1,0-1,1 1,-1 0,1-1,0 1,0 0,0-1,0 1,0 0,0 0,1-1,0 1,-1-1,1 1,0 0,0-1,0 1,1-1,-1 0,0 0,1 1,0-1,0 0,-1 0,1 0,0 0,0-1,1 1,-1-1,0 1,1-1,-1 0,0 0,2 1,114 26,49-25,-148 3</inkml:trace>
  <inkml:trace contextRef="#ctx0" brushRef="#br0" timeOffset="2582.043">339 1162,'16'5,"-1"1,1-2,0 0,1-2,-1 1,0-2,1 0,-1-1,1-1,-1 0,1-1,5-2,275-32,-32 11,148 10,-333 16,225-12,69-23,-120 11,-201 15,0 3,-1 1,1 3,6 3,-47-2</inkml:trace>
  <inkml:trace contextRef="#ctx0" brushRef="#br0" timeOffset="3966.862">537 1727,'43'-22,"0"1,1 3,1 1,1 2,46-8,-69 18,-19 3,-1 1,1-1,0 1,0 0,0 1,0-1,0 1,0 0,0 0,0 0,0 0,0 1,0-1,0 1,0 0,0 0,3 2,-6 0,0 0,0-1,0 1,-1 0,1 0,-1-1,1 1,-1 0,0 0,-1 0,1 0,0-1,-1 1,1 0,-1 0,0-1,0 1,0 0,0-1,-1 1,1-1,-1 1,-1 1,-12 21,-2-1,-1 0,-1-2,-1 0,-1 0,-4 0,-72 82,86-89,-3 1,1 2,0 0,2 0,0 1,1 0,-6 17,15-32,1 1,0-1,0 1,0-1,0 0,1 1,-1-1,1 0,1 1,-1-1,0 0,1 0,0 0,0 0,0 0,1 0,-1 0,1-1,0 0,0 1,0-1,0 0,0 0,1-1,0 1,-1-1,1 1,0-1,0 0,0-1,0 1,1-1,-1 0,0 0,1 0,-1 0,0-1,1 0,-1 0,1 0,-1 0,1-1,-1 0,1 0,-5 1,28 2,0-2,0-1,0-2,-1 0,25-7,43-6,-72 14</inkml:trace>
  <inkml:trace contextRef="#ctx0" brushRef="#br0" timeOffset="4434.846">1496 1614,'76'371,"-70"-336,26 69,-31-103,-1 0,1 0,0 0,0-1,0 1,-1 0,1-1,0 1,0 0,0-1,0 1,0-1,0 0,0 1,0-1,0 0,0 1,0-1,1 0,-1 0,0 0,0 0,0 0,0 0,0-1,0 1,0 0,0 0,0-1,0 1,0-1,0 1,0-1,0 1,0-1,0 1,0-1,0 0,0 0,-1 1,1-1,0 0,-1 0,1 0,0 0,-1 0,32-47,-30 45,133-312,-71 148,-46 115,-16 39</inkml:trace>
  <inkml:trace contextRef="#ctx0" brushRef="#br0" timeOffset="4788.148">2004 1952,'-19'106,"19"-102,0-1,-1 1,1 0,1-1,-1 1,0-1,1 1,0-1,0 1,0-1,0 1,1-1,-1 0,1 1,0-1,0 0,0 0,0 0,0-1,1 1,-1 0,1-1,0 0,0 1,0-1,0 0,3 1,1-2,0-1,0 0,0 0,0 0,0-1,0 0,0-1,0 1,0-2,0 1,0 0,-1-1,1 0,-1-1,0 0,0 0,0 0,-1 0,1-1,-1 0,0 0,-1-1,1 1,-1-1,0 0,0 0,-1 0,2-5,-2 7,-1 1,1 0,-1-1,0 1,0-1,0 0,-1 0,0 0,1 1,-1-1,-1-1,1 1,0 0,-1 0,0 0,0 0,0 0,-1 0,1 0,-1 0,0 0,0 0,-1 0,1 0,-1 0,1 0,-1 1,0-1,-1 1,1-1,-1 1,1 0,-1 0,0 0,0 0,-1 1,1-1,0 1,-1 0,-3-2,-12-1</inkml:trace>
  <inkml:trace contextRef="#ctx0" brushRef="#br0" timeOffset="5406.16">2681 1924,'-4'10,"-7"8,-2 5,-2 4,-5 2,2 1,-1-5,3-1,-1-6,2 0,0-4,1 1,4-2</inkml:trace>
  <inkml:trace contextRef="#ctx0" brushRef="#br0" timeOffset="5651.75">2456 1896,'20'24,"10"17,5 7,2 0,-5-3,-5-10,-5-6,-3-7,1-8,-3-7</inkml:trace>
  <inkml:trace contextRef="#ctx0" brushRef="#br0" timeOffset="6154.839">2428 1247,'43'-1,"74"8,-115-7,0 1,0 0,-1-1,1 1,0 0,0 0,-1 0,1 0,0 0,-1 0,1 1,-1-1,0 0,1 1,-1-1,0 1,0 0,0-1,0 1,0 0,0 0,-1-1,1 1,0 0,-1 0,0 0,1 0,-1 0,0 0,0 0,0 0,0 0,0 0,-1 0,-26 70,9-27,16-42,1 1,1-1,-1 0,0 1,1-1,0 1,-1-1,1 1,1-1,-1 1,0-1,1 1,0-1,0 0,0 1,0-1,0 0,1 0,0 1,-1-1,1 0,0-1,0 1,1 0,-1-1,1 1,-1-1,1 0,0 1,0-1,0-1,0 1,0 0,0-1,0 0,0 1,1-1,-1 0,1-1,-1 1,1-1,-1 1,2-1,49 2,-29-3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2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0 311,'10'0,"17"0,9 0,4 0,-1-5,-2-1,2 0,-1 1,-1 2,-3 1,-2 0,-2 2,-1 0,-1 0,0 1,-1-1,1 0,-5 0</inkml:trace>
  <inkml:trace contextRef="#ctx0" brushRef="#br0" timeOffset="269.445">254 1,'-4'43,"2"29,2 11,1-3,6-11,0-11,1-12,-3-9,-1-5,-1-4,-2-2,4-5,1-1,0 0,-1 2,-2-3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4:4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344 226,'193'429,"-127"-239,-64-184,-2-6,0 1,-1 0,1-1,0 1,0-1,-1 1,1 0,0-1,0 1,0 0,0-1,0 1,0 0,0-1,0 1,0 0,0-1,1 1,-1 0,0-1,0 1,1 0,-1-1,0 1,1-1,-1 1,1-1,-1 1,0-1,1 1,-1-1,1 1,-1-1,1 1,0-1,-1 0,1 1,-1-1,1 0,0 0,-1 1,1-1,0 0,-1 0,1 0,0 0,-1 0,1 0,0 0,-1 0,1 0,0 0,-1 0,1-1,0 1,-1 0,1 0,-1-1,1 1,0 0,-1-1,1 1,-1 0,1-1,-1 1,1-1,-1 0,47-151,6-6,-28 88,-2-1,-4-1,9-64,-27 121</inkml:trace>
  <inkml:trace contextRef="#ctx0" brushRef="#br0" timeOffset="4405.888">993 762,'-8'2,"1"0,0 0,0 0,0 1,0 0,0 0,1 1,0 0,-1 0,1 1,1 0,-1 0,1 0,-1 0,2 1,-1 0,1 0,-1 0,2 1,-1-1,1 1,0 0,0 0,1 0,0 0,0 1,1-1,0 0,0 1,0 3,2-8,-1 0,1 0,-1-1,1 1,0 0,0 0,0-1,0 1,1 0,-1-1,1 1,-1-1,1 0,0 0,0 1,0-1,0 0,0-1,0 1,1 0,-1-1,1 1,-1-1,1 0,0 0,-1 0,1 0,0 0,0 0,0-1,0 1,-1-1,1 0,0 0,0 0,0 0,0-1,0 1,0-1,-1 0,1 0,0 0,-1 0,1 0,0 0,-1-1,1 1,1-3,7 0,0-1,0 0,-1-1,1 0,-1-1,-1 0,1-1,-1 1,-1-2,1 1,-2-1,1-1,-1 0,0 0,-1 0,0 0,-1-1,0 0,-1 0,0-1,-1 1,0-1,0-2,-3 11,0 0,-1 1,1-1,-1 1,1-1,-1 1,0 0,0-1,0 1,0-1,0 1,0 0,-1 0,1 0,-1 0,1 0,-1 0,0 0,0 1,0-1,0 0,0 1,0 0,0-1,-1 1,1 0,0 0,-1 0,1 1,-1-1,1 0,-1 1,-1 0,-18-4</inkml:trace>
  <inkml:trace contextRef="#ctx0" brushRef="#br0" timeOffset="5005.146">1332 706,'-3'9,"-3"4,2-1,-1 2,2-1,-1 0,2 1,0-1,1 1,0 0,1 0,0 0,1-1,1 2,-2-14,1 1,-1-1,1 1,-1-1,1 0,0 1,0-1,-1 0,1 1,0-1,0 0,0 0,1 0,-1 0,0 0,0 0,1 0,-1 0,0 0,1-1,-1 1,1-1,-1 1,1-1,-1 1,1-1,-1 0,1 1,-1-1,1 0,-1 0,1-1,0 1,-1 0,1 0,-1-1,1 1,-1-1,1 1,-1-1,0 1,1-1,-1 0,0 0,1 0,0-1,58-48,10-40,-69 89,-1 0,1 0,0 0,0 0,0 0,0 0,-1 1,1-1,1 0,-1 0,0 1,0-1,0 1,0-1,0 1,1-1,-1 1,0 0,0 0,1-1,-1 1,0 0,0 0,1 0,-1 0,0 1,0-1,1 0,-1 0,0 1,0-1,0 1,1-1,-1 1,0-1,0 1,0 0,0 0,0-1,0 1,0 0,0 0,-1 0,1 0,0 0,0 0,-1 0,1 0,0 1,13 63,-18-26,-2 0,-1-1,-2 0,-2-1,-2 3,6-18,-51 133,-2-88,58-65,0-1,0 0,-1 0,1 0,0 0,0 0,0 0,-1-1,1 1,0-1,-1 0,1 1,-1-1,1 0,0 0,-1-1,1 1,0 0,-1-1,1 0,0 1,0-1,-1 0,1 0,0 0,0 0,0-1,0 1,0 0,0-1,1 0,-1 1,0-1,1 0,-1 0,0-1,-1-2,0-1,0 1,0-1,1 1,0-1,0 0,0 0,1 0,0 0,0 0,0-1,1 1,0 0,0 0,0 0,1 0,0-1,1 1,-1 0,1 1,0-1,0 0,1 0,0 1,0-1,0 1,1 0,5-10,1 1,0 1,2 0,-1 0,1 1,1 0,0 2,1-1,5-2,-10 9,0 0,0 0,0 1,1 0,-1 1,1 0,-1 0,1 1,0 0,-1 1,1 0,4 1,9 0</inkml:trace>
  <inkml:trace contextRef="#ctx0" brushRef="#br0" timeOffset="5299.147">288 1213,'72'15,"38"4,15 0,0-5,-6-8,-10-6,-8-3,-7 0,-6-1,-7-3,-4-2,-10 2,-6 2,-10 1,-8 2,-6 1,-10 0</inkml:trace>
  <inkml:trace contextRef="#ctx0" brushRef="#br0" timeOffset="5771.882">569 1467,'29'112,"5"-1,5-1,15 22,-54-130,0 0,0 0,0 0,1 0,0 0,-1 0,1 0,0 0,0 0,0 0,0 0,0 0,0 0,0-1,1 1,-1 0,1-1,-1 1,1-1,0 0,0 0,-1 1,1-1,0 0,0 0,0-1,0 1,0 0,0-1,0 1,0-1,1 0,-1 1,0-1,0 0,0 0,0-1,0 1,1 0,-1-1,0 1,0-1,0 0,0 0,0 1,0-1,1-1,6-11,0 1,0-1,-1 0,-1-1,0 0,-1 0,-1-1,0 0,0-2,17-45,112-259,-102 211,-32 103,-1 8</inkml:trace>
  <inkml:trace contextRef="#ctx0" brushRef="#br0" timeOffset="6186.5">1106 1722,'-9'6,"0"1,0 0,1 0,0 1,0 0,1 0,0 1,1 0,0 0,0 1,1-1,0 1,0 0,1 1,1-1,0 1,-2 10,5-19,0 0,0 0,0 0,0 1,0-1,0 0,1 0,-1 0,1 0,0 0,-1 0,1 0,0 0,0 0,0-1,1 1,-1 0,0 0,1-1,-1 1,1-1,-1 1,1-1,0 0,-1 0,1 0,0 0,0 0,0 0,0 0,0 0,0-1,0 1,0-1,0 0,0 1,0-1,1 0,0 0,83-18,-69 10,0-1,-1-1,0-1,-1 0,0-1,0 0,-1-2,-1 1,0-2,-1 1,5-10,-15 22,0 0,0 0,-1 0,1-1,0 1,-1-1,0 1,1-1,-1 1,0-1,0 0,0 1,-1-1,1 0,-1 0,1 0,-1 1,0-1,0 0,-1 0,1 0,0 0,-1 1,0-1,1 0,-1 0,0 1,-1-1,1 1,0-1,-1 1,1-1,-1 1,0 0,0 0,0 0,0 0,0 0,0 0,0 0,-1 1,1-1,-1 1,1 0,-1 0,0 0,1 0,-1 0,-1 0,-21-2,1 2</inkml:trace>
  <inkml:trace contextRef="#ctx0" brushRef="#br0" timeOffset="6469.161">1840 1580,'-39'34,"-21"25,-7 7,10-2,8-7,14-9,12-13</inkml:trace>
  <inkml:trace contextRef="#ctx0" brushRef="#br0" timeOffset="6671.82">1529 1637,'24'24,"18"12,1 6,-2-5,-2-4,-4-2,-3-7,-1-3,-7-4</inkml:trace>
  <inkml:trace contextRef="#ctx0" brushRef="#br0" timeOffset="15005.043">1812 141,'1'-1,"1"-1,-1 1,0-1,1 1,-1 0,1 0,0-1,-1 1,1 0,0 0,0 1,0-1,-1 0,1 1,0-1,0 1,0-1,0 1,0 0,0 0,0 0,0 0,0 0,0 0,0 1,0-1,0 1,0-1,0 1,0 0,-1 0,1 0,0 0,0 0,12 7,-1 0,0 1,-1 1,0 0,0 0,-1 1,-1 0,0 1,0 1,-1-1,-1 1,0 1,-1 0,0 0,4 13,-3-11,28 52,-2 2,-4 1,-3 1,-3 1,-3 1,10 70,-31-144,13 90,-5 0,-3 1,-5 34,-34 234,21-72,-10-100,17-153,0 0,-2-1,-2 0,-1 0,-14 28,23-56,0 0,-1 0,0-1,0 1,0-1,0 0,-1 0,1 0,-1 0,0-1,-1 1,1-1,0 0,-1 0,0-1,0 1,0-1,0 0,-11 0</inkml:trace>
  <inkml:trace contextRef="#ctx0" brushRef="#br0" timeOffset="15936.448">90 1,'-20'65,"2"1,3 1,3 1,3 0,0 63,3 104,10 0,10-1,12 9,47 246,-67-445,1 0,2 0,2-1,2 0,2-1,2-1,1 0,3-2,16 25,34 6,-48-52</inkml:trace>
  <inkml:trace contextRef="#ctx0" brushRef="#br0" timeOffset="17007.513">3138 593,'-2'16,"0"0,-2 0,1-1,-2 1,0-1,-1 1,-7 12,-1 6,-175 348,132-262,-5-3,-17 16,71-121</inkml:trace>
  <inkml:trace contextRef="#ctx0" brushRef="#br0" timeOffset="17823.562">2489 649,'50'23,"42"20,-3 4,51 36,-113-64,-1 0,0 2,-1 1,-2 1,0 1,-1 1,-2 0,-1 2,0 1,-1 2,47 105,-41-81,3-1,2-1,20 27,12-18,-55-61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3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1465,'40'1,"0"-2,0-2,0-2,0-1,0-2,-1-2,-1-2,21-9,-5-3,0-2,-1-3,-2-3,-1-1,-2-3,16-16,35-39,-4-5,-5-4,-4-3,54-87,-71 82,-4-2,-6-3,7-27,-22 23,-63 151,-20 66,5 2,4 2,-5 48,35-151,-94 606,92-584,-2 0,0-1,-1 1,-2-1,0 0,-1-1,-1 0,-1 0,-1-1,-1 0,-1-1,0-1,-2 0,0 0,-1-2,0 0,-1-1,-1 0,-1-2,0 0,0-1,-2 0,2-4,0 0,0-1,-1-1,1-1,-2 0,1-2,0 0,-1-2,1 0,-1-1,1-1,-1-1,1-1,-2-1,4 1,0-1,1 0,-1-1,1-1,0-1,0-1,1 0,0-1,1-1,0 0,0-1,1 0,-1-3,-14-57,27 48</inkml:trace>
  <inkml:trace contextRef="#ctx0" brushRef="#br0" timeOffset="294.342">1834 1042,'-35'39,"2"2,1 2,2 0,2 2,3 1,1 1,-11 33,32-75,0 0,0 0,0 1,1-1,0 1,0 0,0 0,1 0,0 0,0 0,0 0,1 0,0 0,0 0,1 0,-1 0,1 0,1 0,-1 0,1 0,0 0,0 0,1-1,-1 1,1-1,1 0,-1 0,1 0,0 0,0-1,0 1,0-1,1 0,0 0,0-1,3 2,8-2,0-1,-1-1,1-1,0 0,0-1,0 0,-1-2,1 0,-1 0,0-2,1 0,-2 0,1-2,-1 0,0 0,0-1,-1-1,0 0,-1-1,0-1,3-3,2-1,-1 0,-1-1,0 0,-1-2,-1 1,-1-2,0 1,-1-2,0-3,-7 15,-1-1,0 0,0 1,-1-2,0 1,0 0,-1 0,0 0,-1-1,0 1,-1 0,1-1,-2 1,0 0,0 0,0 0,-1 0,0 0,-1 1,0-1,0 1,-5-6,4 7,-1 0,0 0,-1 0,1 1,-1 0,0 0,-1 1,1 0,-1 0,0 0,0 1,-1 1,1-1,-1 2,0-1,0 1,0 0,0 1,0 0,-5 0,-20 3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5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1,'-22'47,"2"1,2 1,2 1,2 0,3 1,2 0,1 1,4 0,1 36,3-78,0 0,1 0,0 1,1-1,0-1,0 1,1 0,1 0,-1-1,2 0,-1 0,1 0,1 0,-1-1,1 0,1 0,0 0,0-1,0 0,1 0,0-1,0 0,3 1,-6-7,1 0,-1 1,1-2,-1 1,1-1,-1 0,1 0,-1 0,0-1,1 0,-1 0,0 0,0 0,0-1,-1 0,1 0,-1 0,0-1,1 0,-1 1,-1-2,1 1,-1 0,1-1,-1 1,0-3,25-32,-2-1,-1-1,-3-1,-1-1,-3-1,10-32,-27 73,82-308,-78 367,-7 30,-1 0,4 1,4-1,13 68,57 298,-71-424,-1 0,-1-1,-2 1,-1 0,-1 0,-1-1,-1 1,-2-1,-1 0,-1 0,-1-1,-1 0,-1-1,-2 0,0-1,-2 0,-1-1,0-1,-2 0,-3 1,15-17,0-1,-1 0,0-1,0 1,-1-1,1-1,-1 1,0-1,0-1,0 0,0 0,0 0,0-1,-1 0,-5 0,10-1,0 0,1 0,-1 0,1-1,-1 0,0 1,1-1,-1 0,1-1,0 1,-1 0,1-1,0 0,0 0,0 0,0 0,0 0,1-1,-1 1,1-1,-1 0,1 0,0 0,0 0,0 0,0 0,1 0,-1-1,1 1,0 0,0-1,0 1,1-1,-1 0,1 1,0-4,1-10,0-1,2 1,0 0,1 0,0 0,2 1,6-15,-4 9,28-65,4 1,3 2,17-18,-42 69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0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0,'453'0,"-429"0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89,'43'-10,"29"-7,7-2,-6 4,-9 3,-12 4,-10 4,-6 1,-11 3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58,'328'-54,"-150"51,-176 3,-1 0,1 0,-1 0,1 0,-1 0,1 1,-1-1,1 0,-1 1,1-1,-1 1,1 0,-1-1,0 1,1 0,-1 0,0 0,0 0,0 0,1 0,-1 0,0 0,0 0,-1 1,1-1,0 0,0 1,-1-1,1 1,-1-1,1 0,-1 1,1-1,-1 1,0 0,0-1,0 1,0-1,0 1,0-1,0 1,0-1,-1 1,-29 64,-4-23,-2-1,-2-2,-1-2,-27 19,-66 67,122-114,1 1,1 0,0 0,0 1,1 0,0 0,1 1,-2 5,7-14,-1 0,1 1,0-1,0 1,0-1,0 1,1 0,0-1,0 1,0 0,0-1,1 1,0-1,0 1,0-1,0 1,1-1,0 0,0 1,0-1,0 0,0 0,1-1,0 1,0 0,1 0,9 5,0-1,0-1,1 0,0-1,0-1,0 0,1-1,-1 0,1-1,0-1,0 0,0-1,0-1,0 0,0-1,0-1,0 0,2-2,63-29,-66 23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0 357,'54'327,"-10"-140,-44-186,0 0,0 1,0-1,1 0,-1 0,0 1,1-1,-1 0,1 0,0 1,-1-1,1 0,0 0,-1 0,1 0,0 0,0 0,0 0,0 0,0 0,0-1,0 1,1 0,-1-1,0 1,0-1,0 1,1-1,-1 1,0-1,1 0,-1 0,0 1,1-1,-1 0,0 0,1 0,-1-1,0 1,0 0,1 0,-1-1,0 1,1-1,-1 1,0-1,0 0,0 1,0-1,0 0,0 0,0 0,0 0,1 0,11-15,-1 0,0 0,-2-2,0 1,0-1,-2-1,0 1,-1-1,-1-1,0-3,3-4,107-364,-108 369,-2 10</inkml:trace>
  <inkml:trace contextRef="#ctx0" brushRef="#br0" timeOffset="347.77">678 781,'-10'15,"1"1,0 1,1-1,2 1,-1 0,2 1,0 0,-1 13,5-29,1 0,-1 0,1 0,0 0,0 0,0 0,0 0,0 1,0-1,1 0,-1 0,1 0,-1 0,1 0,0 0,0 0,0 0,0 0,0-1,0 1,1 0,-1-1,0 1,1 0,-1-1,1 0,0 1,-1-1,1 0,0 0,0 0,0 0,0 0,0 0,0-1,0 1,0-1,0 1,0-1,0 0,0 0,1 0,3 0,-1-1,1 1,0-1,-1 0,1-1,-1 1,0-1,1-1,-1 1,0-1,0 1,0-1,-1-1,1 1,2-3,-2 1,-1-1,0 1,1-1,-2 0,1-1,-1 1,0-1,0 1,-1-1,0 0,0 0,0 0,-1 0,0 0,-1 0,1-1,-1 1,-1 0,1 0,-1 0,-1 0,1 0,-1 0,0 0,-1 0,0 0,0 1,0-1,-1 1,0 0,0 0,0 1,-6-6,-4-2</inkml:trace>
  <inkml:trace contextRef="#ctx0" brushRef="#br0" timeOffset="818.65">706 104,'54'-34,"-44"28,-4 2,0 0,0 0,0 0,0 1,1 0,-1 0,1 0,0 1,0 0,0 0,0 1,0 0,0 0,1 1,-1 0,0 0,0 1,0 0,0 0,0 0,0 1,0 0,5 2,-10 1,1 0,-2 1,1-1,-1 0,1 0,-2 1,1-1,0 1,-1-1,0 0,0 1,-1-1,0 1,0-1,0 0,0 1,-1-1,0 0,0 0,0 0,-1 0,0 0,1-1,-2 1,1-1,-4 4,-23 32,25-35,0 0,0 0,1 1,-1 0,1 0,0 0,1 0,-1 0,1 1,1 0,-1 0,1 0,0 0,1 0,0 0,0 0,0 0,1 4,3-7,-1 0,1-1,0 1,1-1,-1 0,1 0,-1 0,1 0,0-1,0 1,0-1,0 0,0 0,1-1,-1 1,0-1,1 0,0 0,-1 0,1-1,-1 0,1 0,0 0,-1 0,1-1,-1 0,5 0,-1 0,50-5,-32-1</inkml:trace>
  <inkml:trace contextRef="#ctx0" brushRef="#br0" timeOffset="1566.901">1694 357,'-15'1,"0"0,-1 1,1 1,0 0,1 1,-1 0,0 2,1-1,0 2,1 0,0 0,0 2,0-1,1 2,0-1,1 2,0-1,0 2,2-1,-1 1,1 1,1 0,0 0,1 1,1-1,0 2,0-1,2 0,0 1,0 0,2 0,0 0,0 1,1-1,0-3,0 0,1-1,0 1,1 0,0-1,1 1,0-1,1 1,0-1,1 0,0 0,1 0,0-1,0 0,2 0,-1 0,1 0,0-1,1 0,8 7,-12-14,1 1,-1-1,1 0,0 0,-1 0,1-1,0 1,0-1,0-1,1 1,-1-1,0 0,0 0,0 0,0 0,0-1,0 0,0 0,0-1,3-1,11-3</inkml:trace>
  <inkml:trace contextRef="#ctx0" brushRef="#br0" timeOffset="1885.742">2230 357,'-65'75,"3"1,4 4,-35 65,90-141,-1 1,1-1,0 1,0-1,0 1,0 0,1 0,0 0,0 1,1-1,-1 0,1 1,0-1,1 1,-1-1,1 1,0-1,1 1,-1 0,1-1,0 0,0 1,1-1,0 1,-1-1,2 0,-1 0,1 0,0 0,0-1,0 1,6 1,-1 0,1 0,0-1,0 0,0-1,1 0,0-1,-1 0,1 0,0-1,1 0,-1-1,0 0,1-1,-1 0,0 0,0-1,1-1,-1 1,0-2,3-1,17-4,-1-3,0 0,0-2,-2-1,0-1,12-9,-19 11,-1-1,0 0,-1-1,0-1,-2-1,0-1,-1 0,4-7,-14 18,-1 0,1 0,-1-1,-1 0,1 0,-1 0,-1 0,0 0,0-1,0 1,-1 0,0-1,-1 0,0 1,0-1,-1 1,0-1,0 1,-1-1,0 1,-1 0,0 0,0 0,-2-2,1 2,-1 1,-1-1,1 1,-1 1,-1-1,1 1,-1 0,0 1,0 0,-1 0,0 0,0 1,0 0,0 0,0 1,-1 0,1 1,-1 0,0 0,0 1,0 0,0 1,-9-2,-1 1,1 2,0 0,0 0,1 2,-1 0,0 1,1 1,0 0,-10 6,-54 32,51-25</inkml:trace>
  <inkml:trace contextRef="#ctx0" brushRef="#br0" timeOffset="2270.063">3161 301,'-302'194,"301"-193,-67 62,66-61,1-1,-1 1,1 0,-1 1,1-1,0 0,0 0,0 0,0 1,0-1,0 1,1-1,-1 0,1 1,0-1,0 1,0-1,0 1,0-1,0 1,1-1,-1 1,1-1,-1 1,1-1,0 0,0 0,0 1,1-1,-1 0,0 0,1 0,-1 0,2 1,8 5,1 0,0-1,0 0,0-1,1 0,0-1,0-1,1 0,-1-1,1 0,0-1,5 0,8 3,-8-1,91 27,-107-30,0 1,-1-1,1 1,0-1,0 1,-1 0,1 0,-1 1,0-1,1 0,-1 1,0-1,-1 1,1 0,0-1,-1 1,1 0,-1 0,0 0,0 0,0 1,-1-1,1 0,-1 0,1 0,-1 1,0-1,0 0,-1 0,1 0,-1 4,-4 1,0 0,-1 0,0 0,0 0,-1-1,0 0,0-1,-1 1,1-1,-1-1,-1 1,1-1,-1-1,0 0,0 0,0-1,0 0,-1 0,1-1,-1 0,0-1,1 0,-8-1,-97 6,90-7</inkml:trace>
  <inkml:trace contextRef="#ctx0" brushRef="#br0" timeOffset="2650.514">3190 19,'32'-6,"-20"3,0 0,1 1,-1 0,1 1,0 0,0 1,-1 0,1 1,0 1,-1 0,9 2,-19-3,0 0,0 0,0 0,0 0,0 1,0-1,-1 0,1 1,-1-1,1 1,-1 0,1-1,-1 1,0 0,0 0,0 0,0 0,0 0,0 0,-1 0,1 0,-1 0,1 0,-1 0,0 1,0-1,0 0,0 0,0 0,0 0,-1 1,1-1,-1 0,1 0,-1 0,0 0,0 0,0 0,-44 77,42-75,-2 0,1-1,0 1,0 0,0 1,0-1,1 1,0-1,0 1,0 0,1 0,-1 0,1 1,0-1,1 1,-1-1,1 1,0-1,1 1,-1 0,1-1,0 1,1 0,-1-1,1 1,0 0,1-1,-1 1,1-1,0 0,0 0,1 1,0-1,0-1,2 5,5-3,-1 0,1 0,0-1,1-1,-1 1,1-2,0 1,0-2,0 1,0-1,0-1,1 0,-1-1,0 0,1-1,-1 0,0 0,0-2,8-1,5-3</inkml:trace>
  <inkml:trace contextRef="#ctx0" brushRef="#br0" timeOffset="3398.281">4431 414,'-21'36,"-2"-1,-1-1,-2 0,-1-3,-7 6,18-20,-7 9,-2-1,-1-1,0-2,-2 0,-1-2,0-1,-1-1,-1-2,-1-1,0-2,-1-1,-13 3,-70-2,112-13,1-1,-1 1,0 0,1-1,-1 0,1 0,-1 0,1 0,-1-1,1 1,0-1,-1 0,1 0,0 0,0 0,1 0,-1-1,0 1,1-1,-1 0,1 0,0 0,0 0,0 0,1 0,-1-1,1 1,-1-1,1-2,0-9,0-1,1 0,1 0,1 0,0 0,1 0,1 1,0-1,1 1,1 0,1 0,0 1,0 0,1 0,1 1,10-12,-15 18,1 0,0 1,0-1,0 1,1 0,0 0,0 1,1 0,0 0,-1 0,2 1,-1 0,0 0,1 1,0 0,0 0,0 1,0 0,0 1,0-1,0 1,0 1,1 0,-1 0,0 1,1 0,-1 0,0 0,0 2,5 1,254 190,-46-68,-153-82,-53-35</inkml:trace>
  <inkml:trace contextRef="#ctx0" brushRef="#br0" timeOffset="3703.149">4939 753,'0'1,"-13"21,1 0,1 1,2 0,0 1,1 0,2 1,0 0,2 0,0 0,2 5,2-26,1 0,-1-1,1 1,0 0,0-1,1 1,-1-1,1 1,-1-1,1 0,0 0,0 0,1 0,-1 0,1 0,-1-1,1 1,0-1,0 0,0 1,0-1,1-1,-1 1,0 0,1-1,-1 0,1 0,-1 0,1 0,0 0,-1-1,1 0,0 1,0-1,-1-1,1 1,0-1,-1 1,1-1,0 0,-1 0,1 0,-1-1,1 0,-1 1,0-1,3-2,6-2,0 0,0-1,0 0,-1-1,0 0,-1-1,0 0,0-1,-1 0,6-9,-11 15,-1-1,0 0,0 0,0 0,-1 0,0 0,0-1,0 1,-1-1,1 1,-1-1,-1 1,1-1,-1 0,0 0,0 1,-1-1,0 0,0 1,0-1,0 1,-1-1,0 1,0-1,-1 1,-2-4,0 3,-1-1,0 1,0 1,-1-1,1 1,-1 0,0 0,-1 1,1 0,-1 0,0 1,0 0,0 1,-8-2,-14-6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8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734 548,'-7'6,"-16"8,-1-1,0-1,-1-1,0-2,-1 0,-16 3,12-3,-169 27,126-26,77-20,8 4</inkml:trace>
  <inkml:trace contextRef="#ctx0" brushRef="#br0" timeOffset="885.727">1242 435,'-1'-3,"-1"-1,0 1,0 0,-1 0,1 1,-1-1,1 0,-1 1,0-1,0 1,0 0,0 0,-1 0,1 1,0-1,-1 1,1 0,-1 0,0 0,1 0,-1 0,0 1,1 0,-1-1,0 2,1-1,-1 0,0 1,0-1,1 1,-1 0,1 0,-2 1,-6 2,0 0,0 1,0 0,1 1,0 0,0 0,1 1,0 1,0-1,-2 3,-1 3,1 0,0 0,0 1,1 1,1-1,1 2,0-1,1 1,0 0,2 1,0-1,0 1,2 0,0 0,0 9,3-23,0 0,0 0,1 0,-1 0,1-1,-1 1,1 0,0 0,0 0,1-1,-1 1,0 0,1-1,0 0,-1 1,1-1,0 0,0 0,0 0,0 0,1 0,-1 0,1 0,-1-1,1 0,-1 1,1-1,0 0,0 0,-1 0,1-1,0 1,0-1,0 1,0-1,0 0,0 0,0 0,0-1,0 1,-1-1,1 0,0 1,0-1,0 0,-1-1,1 1,-1 0,1-1,-1 0,1 1,-1-1,0 0,1-1,186-158,-16 0,-172 159,0 1,0-1,0 1,0-1,1 1,-1 0,0 0,1-1,-1 1,1 0,-1 0,1 0,0 1,-1-1,1 0,0 1,0-1,-1 1,1-1,0 1,0 0,0 0,0 0,-1 0,1 0,0 0,0 0,0 1,0-1,-1 1,1-1,0 1,-1 0,1-1,0 1,-1 0,1 0,-1 0,1 1,-1-1,1 0,-1 0,0 1,0-1,0 1,0-1,0 1,0-1,0 1,0 0,-1-1,1 1,-1 0,1 1,4 20,-1 0,-1 0,-1 1,-1-1,-1 0,-1 1,-2 12,2-23,-9 77,-3-1,-4-1,-11 27,27-110,-5 24,-2 1,0 0,-2-2,-1 1,-1-1,-2-1,-1 0,-1-1,-1 0,-3 1,16-24,0 0,0 0,0 0,0-1,-1 0,1 0,-1 0,0 0,1-1,-1 1,0-1,0-1,0 1,0-1,0 1,0-2,0 1,0 0,0-1,0 0,0 0,0 0,1-1,-1 0,0 0,1 0,-1 0,1-1,0 0,0 1,0-2,0 1,0 0,1-1,0 0,-1 1,1-1,1-1,-1 1,0 0,1-1,0 1,0-1,1 0,-1 1,1-1,0 0,0 0,0 0,1 0,0 0,0 0,0 0,1 0,0-1,42-122,-30 98,-2 6,0 1,1 0,1 1,1 0,1 1,2 0,-1 2,2 0,4-3,-4 8</inkml:trace>
  <inkml:trace contextRef="#ctx0" brushRef="#br0" timeOffset="1405.562">2201 322,'-70'118,"-45"70,-133 244,212-381,34-52,4-4</inkml:trace>
  <inkml:trace contextRef="#ctx0" brushRef="#br0" timeOffset="1653.86">1807 351,'14'43,"15"28,7 8,2-5,-1-11,-1-11,-7-10,-4-6,-2-6,-3-2,-2-6,-3-3,-5 2,-3-4</inkml:trace>
  <inkml:trace contextRef="#ctx0" brushRef="#br0" timeOffset="2051.402">2455 124,'14'-13,"0"1,1 0,1 0,0 2,0 0,1 0,0 2,0 0,1 1,0 1,1 1,12-3,-27 7,0 1,0-1,0 1,0-1,0 1,0 0,0 1,0-1,0 1,0 0,0 0,0 0,0 0,0 1,0-1,-1 1,1 0,0 0,-1 0,0 1,0-1,0 1,0 0,0 0,0 0,0 0,-1 1,0-1,0 1,0-1,0 1,0 0,-1-1,0 1,1 0,-1 0,-1 0,1 0,-1 0,1 1,-1-1,0 0,-1 0,1 0,-1 0,0 2,-5 11,-1-1,-1 0,0-1,-1 0,-1 0,0-1,-1 0,0-1,-4 3,-26 34,-34 59,74-107,0 0,-1 0,1 0,0 0,0 0,0 1,0-1,1 0,-1 1,0-1,1 0,0 1,0-1,-1 1,1-1,1 0,-1 1,0-1,1 1,-1-1,1 0,0 1,-1-1,1 0,0 0,1 1,-1-1,0 0,1 0,-1 0,1-1,-1 1,1 0,0 0,0-1,0 1,0-1,0 0,0 0,0 1,0-1,1-1,-1 1,0 0,0 0,1-1,1 1,154 3,-138-7,0 2,0 0,1 1,-1 1,0 1,0 1,0 1,1 1,2 5,-5 2</inkml:trace>
  <inkml:trace contextRef="#ctx0" brushRef="#br0" timeOffset="2584.417">1 1395,'353'-9,"70"-21,385-35,-337 43,64 4,-155-7,-100-5,-241 13,-28 5</inkml:trace>
  <inkml:trace contextRef="#ctx0" brushRef="#br0" timeOffset="9590.282">3189 1196,'227'1,"-28"28,-76-47,-85 12,-1 1,1 1,0 2,0 2,19 3,25-1,511-2,-423-27,111-3,2 2,-58 1,1 16,0-7,-176 13,-32-1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1695 311,'-34'89,"21"-66,-36 87,4 2,-6 40,-16 41,57-168,-4 5,2 1,1 0,2 1,1 0,1 0,2 0,1 1,2 0,1 27,1-55,1 0,0 0,0 0,1 0,-1 0,1-1,0 1,0 0,1-1,0 1,-1-1,1 0,1 0,-1 0,0 0,1-1,0 1,0-1,0 0,0 0,1-1,-1 1,1-1,-1 0,1 0,0 0,0-1,0 0,0 0,0 0,0 0,5-1,11 1,0-1,1-1,-1-1,0-1,1-1,-2-1,7-2,224-74,-250 81,0 0,0-1,0 1,1-1,-1 1,0-1,0 1,0-1,0 0,0 1,0-1,0 0,0 0,0 0,0 0,-1 0,1 0,0 0,-1 0,1 0,0 0,-1 0,1 0,-1-1,0 1,1 0,-1 0,0 0,0-1,0 1,0 0,0 0,0-1,0 1,0 0,0-1,-5-10</inkml:trace>
  <inkml:trace contextRef="#ctx0" brushRef="#br0" timeOffset="250.759">1186 875,'43'0,"29"-5,12-1,1 0,-5-4,-5 0,-12 2,-6 2,-8 2,-4 2,-3 1,-5 1,-4 0,-2 0,-7 1</inkml:trace>
  <inkml:trace contextRef="#ctx0" brushRef="#br0" timeOffset="752.309">2626 960,'-21'0,"1"2,-1 0,1 2,0 0,0 1,0 1,1 1,0 0,0 2,0 0,1 1,1 1,-6 5,3 1,1 1,0 1,2 0,0 2,1-1,1 2,1 0,-4 11,13-21,0 1,1 0,1 1,0-1,0 0,1 1,1 0,0-1,1 1,1 0,1 8,-1-17,0-1,0 0,0 0,1 0,-1 0,1 0,0-1,0 1,1 0,-1-1,1 0,0 1,-1-1,2 0,-1 0,0-1,0 1,1-1,0 1,-1-1,1 0,0-1,0 1,0 0,0-1,0 0,0 0,0-1,1 1,-1-1,0 0,0 0,1 0,-1 0,0-1,0 0,1 0,-1 0,0 0,0 0,0-1,1-1,35-18,0-1,-2-2,-1-2,0-1,-2-2,29-33,-40 38,0-1,-2-1,-2-1,0-1,-2-1,0-1,-3 0,8-20,-17 38,-14 38,2-6,3-8,-1 0,1 0,1 1,1-1,-1 1,2-1,0 1,0-1,1 1,1-1,0 0,1 1,0-1,0 0,2 0,-1-1,2 1,-1-1,2 0,-1-1,1 0,1 0,0 0,0-1,1 0,0 0,1-1,1 1,10 2</inkml:trace>
  <inkml:trace contextRef="#ctx0" brushRef="#br0" timeOffset="1250.465">3106 1524,'18'-60,"3"0,3 2,28-51,-5 9,-47 99,0-1,0 1,0-1,0 1,0 0,1-1,-1 1,0 0,1-1,-1 1,1 0,-1 0,1-1,-1 1,1 0,0 0,0 0,0 0,-1 0,1 0,0 0,0 0,0 0,1 0,-1 1,0-1,0 0,0 1,1-1,-1 1,0-1,0 1,1-1,-1 1,0 0,1 0,-1 0,1 0,-1 0,0 0,1 0,-1 0,0 1,1-1,-1 0,0 1,0-1,1 1,-1-1,0 1,0 0,0 0,1-1,-1 1,0 0,78 186,-5-104,-71-80,1 0,-1-1,0 1,1-1,-1 0,1 0,0 0,0 0,0-1,0 1,0-1,0 0,0 0,0-1,0 1,0-1,1 0,-1 0,0 0,0-1,0 1,0-1,1 0,1-1,-1-2,0-1,0 1,0-1,0 0,-1 0,0-1,0 1,0-1,0 0,-1 0,0 0,-1 0,1-1,-1 1,0-1,-1 1,1-5,5-13,21-139,-28 151</inkml:trace>
  <inkml:trace contextRef="#ctx0" brushRef="#br0" timeOffset="-1269.797">1 1129,'156'-11,"163"-24,-96 23,-195 8,-7-2</inkml:trace>
  <inkml:trace contextRef="#ctx0" brushRef="#br0" timeOffset="-832.275">340 762,'-17'102,"8"-16,3 0,5 0,6 38,9-34,-10-73,-1 1,0-1,-1 1,-1-1,0 1,-1 0,-1-1,-2 5,-3 2</inkml:trace>
  <inkml:trace contextRef="#ctx0" brushRef="#br0" timeOffset="7522.716">1553 1,'-34'13,"10"5,1 1,1 2,0 0,2 1,1 1,0 1,2 1,-11 19,-15 47,4 2,4 1,4 2,5 1,3 2,5 0,-3 75,16-118,2 0,3 0,2 1,2-1,3-1,2 1,3-1,2-1,3 0,2-1,2-1,2-1,3-1,7 8,46 68,-78-124,0 0,0 0,0 0,0-1,0 1,1 0,-1 0,1-1,-1 1,1 0,-1-1,1 0,0 1,0-1,0 0,0 0,0 0,0 0,0 0,0-1,0 1,0-1,1 1,-1-1,0 0,0 1,1-1,-1-1,0 1,1 0,11-4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4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628 763,'-34'104,"11"-52,-2-1,-2-2,-2 0,-36 43,54-75,-1-1,-1-1,0 0,-2-1,1 0,-2-1,1-1,-13 8,18-13,-1 0,0-1,0 0,-1 0,0-1,1-1,-2 0,1 0,0-1,-1-1,1 0,-1-1,0 0,0-1,1 0,-1-1,0-1,1 0,-2-1,11 1,0 0,0 0,0 0,0 0,0 0,1-1,-1 0,1 1,0-1,0 0,0 0,0 0,0 0,0-1,1 1,0 0,0-1,0 1,0-1,0 1,1-1,-1 1,1-1,0 0,0 1,0-1,1-1,23-96,-18 84,1 1,1-1,1 1,0 1,1 0,0 0,1 1,1 0,0 1,1 1,1-1,0 2,0 0,1 1,0 1,12-6,-23 14,0-1,0 1,0 1,0-1,0 1,1-1,-1 1,0 0,0 1,0-1,0 1,0 0,0 0,0 0,0 0,0 1,0-1,0 1,-1 0,1 0,-1 1,1-1,-1 1,0 0,0-1,0 2,70 93,-59-74,0-3,1-1,0 0,2-1,0-1,0 0,2-2,0 0,1-1,0-1,2 0,47 7,-46-18</inkml:trace>
  <inkml:trace contextRef="#ctx0" brushRef="#br0" timeOffset="350.46">1050 1215,'-21'11,"1"2,0 0,1 2,0 0,1 1,1 0,1 2,0 0,1 1,-6 10,20-26,-1 0,0 1,1-1,0 1,0 0,0-1,0 1,1 0,0-1,-1 1,1 0,0-1,1 1,-1 0,1 0,0-1,0 1,0-1,0 1,0-1,1 1,0-1,-1 0,1 1,0-1,1 0,-1 0,1-1,-1 1,1 0,0-1,0 0,0 0,0 0,0 0,0 0,1 0,-1-1,1 1,-1-1,1 0,0 0,-1-1,1 1,0-1,-1 0,1 0,0 0,6 1,0-1,0-1,0 1,0-2,0 1,-1-1,1-1,-1 0,1 0,-1-1,0 0,0 0,-1-1,1 0,7-7,-11 9,-1-1,0 0,0 0,0 0,0-1,0 1,-1-1,0 0,0 0,0 0,-1 0,0 0,0-1,0 1,0-1,-1 1,0-1,0 0,-1 1,0-1,1 0,-2 0,1 1,-1-1,0 0,0 1,-2-5,1 5,0 1,-1 0,1 0,-1 0,0 0,0 0,0 1,-1 0,1-1,-1 1,0 0,0 1,0-1,0 1,0-1,-1 1,1 1,-1-1,1 1,-1-1,0 1,1 1,-6-1,-2-3,-13-3</inkml:trace>
  <inkml:trace contextRef="#ctx0" brushRef="#br0" timeOffset="3586.683">1361 1,'28'26,"-1"2,-1 2,-1 0,-2 1,-1 1,12 26,-7-3,-3 1,-3 1,-2 1,-3 0,-2 1,-3 1,-2 0,-3 1,-3-1,-2 1,-3 0,-3-1,-2 1,-3-1,-2-1,-14 36,17-64,-1 0,-2-1,-1 0,-1-1,-1-1,-2 0,-1-1,-1-1,-1 0,-1-2,-2-1,0 0,-26 18,-21-18,48-21</inkml:trace>
  <inkml:trace contextRef="#ctx0" brushRef="#br0" timeOffset="5856.932">2688 678,'1'1,"1"0,-1 1,0-1,1 1,-1-1,0 1,0-1,0 1,0 0,0-1,-1 1,1 0,0 0,-1 0,1 0,-1-1,0 1,1 0,-1 0,0 0,0 0,-1 0,1 0,0 0,0 0,-1 0,1-1,-1 1,0 0,0 0,1-1,-1 1,0 0,0-1,-1 1,1-1,-1 1,-31 52,-3-2,-1-2,-3-1,-2-2,-2-2,-2-2,-27 18,33-25,-204 188,244-224,0-1,0 1,0-1,0 1,0-1,0 1,0-1,0 1,0 0,-1-1,1 1,0-1,0 1,-1 0,1-1,0 1,-1 0,1-1,0 1,-1 0,1-1,0 1,-1 0,1 0,0-1,-1 1,1 0,-1 0,1 0,-1 0,1 0,-1-1,1 1,0 0,-1 0,1 0,-1 0,1 0,-1 0,1 1,-1-1,1 0,-1 0,1 0,0 0,-1 0,1 1,-1-1,1 0,0 0,-1 1,1-1,0 0,-1 1,1-1,0 0,-1 1,1-1,0 0,0 1,-1-1,1 1,0-1,0 1,0-1,0 0,-1 1,1-1,0 1,4-36,2 18</inkml:trace>
  <inkml:trace contextRef="#ctx0" brushRef="#br0" timeOffset="6237.788">2180 707,'4'20,"0"0,2 0,0-1,2 1,0-2,1 1,0-1,2 0,0-1,1 0,1-1,0-1,1 0,1 0,0-1,17 10,3 10,165 154,-37-31,-111-79,-46-72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1.2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335 116,'-1'-11,"0"1,-1 0,0 0,-1 0,0 0,0 0,-1 1,-1-1,0 1,-5-7,10 16,-1 0,0 0,0 0,0 0,1 0,-1 0,0 0,0 1,1-1,-1 0,0 0,0 1,1-1,-1 1,0-1,1 0,-1 1,0 0,1-1,-1 1,1-1,-1 1,1-1,-1 1,1 0,0 0,-1-1,1 1,0 0,-1-1,1 1,0 0,0 0,0 0,0-1,0 1,0 0,0 0,0 0,0-1,0 1,0 0,0 0,0-1,1 1,-1 0,0 0,1 0,-1 0,-6 223,-67 675,-8 137,70-143,12-626,-1-216,-2 0,-2 0,-2 0,-3-1,-2 0,-2 0,12-47,0 1,0-1,0 0,-1 0,1 0,-1 0,0 0,0 0,0 0,0-1,0 1,0-1,-1 1,0-1,1 0,-1 0,0 0,0 0,0 0,-1-1,-14 5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3.93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978 421,'-88'-19,"-1"3,0 5,-1 3,0 4,-7 5,90-1,-1 0,1-1,0 0,0 0,0 0,0-1,0 0,0-1,0 1,1-1,-1-1,-5-3,32 8,48 19,2-3,0-3,1-3,0-3,0-3,1-3,31-5,633-58,335-11,43 90,296-23,-190-35,-168 11,646 29,-765-56,-817 47,299-28,113-9,50 23,1468 25,-1070-29,-479 14,-41 0,16 20,-86 11,524 39,177 37,-566-23,-373-64,-145-6,1-1,0 1,-1 0,1 0,-1 0,0 0,1 1,-1-1,0 1,0 0,0 0,0 0,0 0,0 0,-1 1,1-1,-1 1,0 0,0 0,0 0,0 0,0 0,0 0,-1 1,0-1,1 0,-1 1,0 2,10 106,-11-104,19 450,-80 224,-64 145,118-775,-33 219,13 2,9 62,2-34,4-43,12-254,1-3,0 1,0-1,-1 0,1 0,-1 1,1-1,-1 0,1 0,-1 1,0-1,0 1,0-1,1 0,-1 1,0-1,-1 0,1 1,0-1,0 0,-1 1,1-1,0 0,-1 1,0-1,1 0,-1 0,0 0,1 1,-1-1,0 0,0 0,0 0,0 0,0 0,0-1,0 1,0 0,-1 0,1-1,0 1,0 0,-1-1,1 0,0 1,0-1,-1 0,1 1,-1-1,1 0,0 0,-1 0,1 0,0-1,-1 1,1 0,0 0,-1-1,1 1,0-1,-25-14,-1 0,0 2,-1 1,-1 1,-26-6,-30 3,-1 4,0 3,0 4,-19 5,-206 10,-226 23,-735 78,-221-22,1055-71,-773 21,-187-13,-3788-29,3748 18,47 24,210-43,672-23,129-7,82 5,68-2,-80 29,113 29,-170-29,169-28,97 26,183 3,-52-1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5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1,'-22'47,"2"1,2 1,2 1,2 0,3 1,2 0,1 1,4 0,1 36,3-78,0 0,1 0,0 1,1-1,0-1,0 1,1 0,1 0,-1-1,2 0,-1 0,1 0,1 0,-1-1,1 0,1 0,0 0,0-1,0 0,1 0,0-1,0 0,3 1,-6-7,1 0,-1 1,1-2,-1 1,1-1,-1 0,1 0,-1 0,0-1,1 0,-1 0,0 0,0 0,0-1,-1 0,1 0,-1 0,0-1,1 0,-1 1,-1-2,1 1,-1 0,1-1,-1 1,0-3,25-32,-2-1,-1-1,-3-1,-1-1,-3-1,10-32,-27 73,82-308,-78 367,-7 30,-1 0,4 1,4-1,13 68,57 298,-71-424,-1 0,-1-1,-2 1,-1 0,-1 0,-1-1,-1 1,-2-1,-1 0,-1 0,-1-1,-1 0,-1-1,-2 0,0-1,-2 0,-1-1,0-1,-2 0,-3 1,15-17,0-1,-1 0,0-1,0 1,-1-1,1-1,-1 1,0-1,0-1,0 0,0 0,0 0,0-1,-1 0,-5 0,10-1,0 0,1 0,-1 0,1-1,-1 0,0 1,1-1,-1 0,1-1,0 1,-1 0,1-1,0 0,0 0,0 0,0 0,0 0,1-1,-1 1,1-1,-1 0,1 0,0 0,0 0,0 0,0 0,1 0,-1-1,1 1,0 0,0-1,0 1,1-1,-1 0,1 1,0-4,1-10,0-1,2 1,0 0,1 0,0 0,2 1,6-15,-4 9,28-65,4 1,3 2,17-18,-42 69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0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0,'453'0,"-429"0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89,'43'-10,"29"-7,7-2,-6 4,-9 3,-12 4,-10 4,-6 1,-11 3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58,'328'-54,"-150"51,-176 3,-1 0,1 0,-1 0,1 0,-1 0,1 1,-1-1,1 0,-1 1,1-1,-1 1,1 0,-1-1,0 1,1 0,-1 0,0 0,0 0,0 0,1 0,-1 0,0 0,0 0,-1 1,1-1,0 0,0 1,-1-1,1 1,-1-1,1 0,-1 1,1-1,-1 1,0 0,0-1,0 1,0-1,0 1,0-1,0 1,0-1,-1 1,-29 64,-4-23,-2-1,-2-2,-1-2,-27 19,-66 67,122-114,1 1,1 0,0 0,0 1,1 0,0 0,1 1,-2 5,7-14,-1 0,1 1,0-1,0 1,0-1,0 1,1 0,0-1,0 1,0 0,0-1,1 1,0-1,0 1,0-1,0 1,1-1,0 0,0 1,0-1,0 0,0 0,1-1,0 1,0 0,1 0,9 5,0-1,0-1,1 0,0-1,0-1,0 0,1-1,-1 0,1-1,0-1,0 0,0-1,0-1,0 0,0-1,0-1,0 0,2-2,63-29,-66 23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0 357,'54'327,"-10"-140,-44-186,0 0,0 1,0-1,1 0,-1 0,0 1,1-1,-1 0,1 0,0 1,-1-1,1 0,0 0,-1 0,1 0,0 0,0 0,0 0,0 0,0 0,0-1,0 1,1 0,-1-1,0 1,0-1,0 1,1-1,-1 1,0-1,1 0,-1 0,0 1,1-1,-1 0,0 0,1 0,-1-1,0 1,0 0,1 0,-1-1,0 1,1-1,-1 1,0-1,0 0,0 1,0-1,0 0,0 0,0 0,0 0,1 0,11-15,-1 0,0 0,-2-2,0 1,0-1,-2-1,0 1,-1-1,-1-1,0-3,3-4,107-364,-108 369,-2 10</inkml:trace>
  <inkml:trace contextRef="#ctx0" brushRef="#br0" timeOffset="347.77">678 781,'-10'15,"1"1,0 1,1-1,2 1,-1 0,2 1,0 0,-1 13,5-29,1 0,-1 0,1 0,0 0,0 0,0 0,0 0,0 1,0-1,1 0,-1 0,1 0,-1 0,1 0,0 0,0 0,0 0,0 0,0-1,0 1,1 0,-1-1,0 1,1 0,-1-1,1 0,0 1,-1-1,1 0,0 0,0 0,0 0,0 0,0 0,0-1,0 1,0-1,0 1,0-1,0 0,0 0,1 0,3 0,-1-1,1 1,0-1,-1 0,1-1,-1 1,0-1,1-1,-1 1,0-1,0 1,0-1,-1-1,1 1,2-3,-2 1,-1-1,0 1,1-1,-2 0,1-1,-1 1,0-1,0 1,-1-1,0 0,0 0,0 0,-1 0,0 0,-1 0,1-1,-1 1,-1 0,1 0,-1 0,-1 0,1 0,-1 0,0 0,-1 0,0 0,0 1,0-1,-1 1,0 0,0 0,0 1,-6-6,-4-2</inkml:trace>
  <inkml:trace contextRef="#ctx0" brushRef="#br0" timeOffset="818.65">706 104,'54'-34,"-44"28,-4 2,0 0,0 0,0 0,0 1,1 0,-1 0,1 0,0 1,0 0,0 0,0 1,0 0,0 0,1 1,-1 0,0 0,0 1,0 0,0 0,0 0,0 1,0 0,5 2,-10 1,1 0,-2 1,1-1,-1 0,1 0,-2 1,1-1,0 1,-1-1,0 0,0 1,-1-1,0 1,0-1,0 0,0 1,-1-1,0 0,0 0,0 0,-1 0,0 0,1-1,-2 1,1-1,-4 4,-23 32,25-35,0 0,0 0,1 1,-1 0,1 0,0 0,1 0,-1 0,1 1,1 0,-1 0,1 0,0 0,1 0,0 0,0 0,0 0,1 4,3-7,-1 0,1-1,0 1,1-1,-1 0,1 0,-1 0,1 0,0-1,0 1,0-1,0 0,0 0,1-1,-1 1,0-1,1 0,0 0,-1 0,1-1,-1 0,1 0,0 0,-1 0,1-1,-1 0,5 0,-1 0,50-5,-32-1</inkml:trace>
  <inkml:trace contextRef="#ctx0" brushRef="#br0" timeOffset="1566.901">1694 357,'-15'1,"0"0,-1 1,1 1,0 0,1 1,-1 0,0 2,1-1,0 2,1 0,0 0,0 2,0-1,1 2,0-1,1 2,0-1,0 2,2-1,-1 1,1 1,1 0,0 0,1 1,1-1,0 2,0-1,2 0,0 1,0 0,2 0,0 0,0 1,1-1,0-3,0 0,1-1,0 1,1 0,0-1,1 1,0-1,1 1,0-1,1 0,0 0,1 0,0-1,0 0,2 0,-1 0,1 0,0-1,1 0,8 7,-12-14,1 1,-1-1,1 0,0 0,-1 0,1-1,0 1,0-1,0-1,1 1,-1-1,0 0,0 0,0 0,0 0,0-1,0 0,0 0,0-1,3-1,11-3</inkml:trace>
  <inkml:trace contextRef="#ctx0" brushRef="#br0" timeOffset="1885.742">2230 357,'-65'75,"3"1,4 4,-35 65,90-141,-1 1,1-1,0 1,0-1,0 1,0 0,1 0,0 0,0 1,1-1,-1 0,1 1,0-1,1 1,-1-1,1 1,0-1,1 1,-1 0,1-1,0 0,0 1,1-1,0 1,-1-1,2 0,-1 0,1 0,0 0,0-1,0 1,6 1,-1 0,1 0,0-1,0 0,0-1,1 0,0-1,-1 0,1 0,0-1,1 0,-1-1,0 0,1-1,-1 0,0 0,0-1,1-1,-1 1,0-2,3-1,17-4,-1-3,0 0,0-2,-2-1,0-1,12-9,-19 11,-1-1,0 0,-1-1,0-1,-2-1,0-1,-1 0,4-7,-14 18,-1 0,1 0,-1-1,-1 0,1 0,-1 0,-1 0,0 0,0-1,0 1,-1 0,0-1,-1 0,0 1,0-1,-1 1,0-1,0 1,-1-1,0 1,-1 0,0 0,0 0,-2-2,1 2,-1 1,-1-1,1 1,-1 1,-1-1,1 1,-1 0,0 1,0 0,-1 0,0 0,0 1,0 0,0 0,0 1,-1 0,1 1,-1 0,0 0,0 1,0 0,0 1,-9-2,-1 1,1 2,0 0,0 0,1 2,-1 0,0 1,1 1,0 0,-10 6,-54 32,51-25</inkml:trace>
  <inkml:trace contextRef="#ctx0" brushRef="#br0" timeOffset="2270.063">3161 301,'-302'194,"301"-193,-67 62,66-61,1-1,-1 1,1 0,-1 1,1-1,0 0,0 0,0 0,0 1,0-1,0 1,1-1,-1 0,1 1,0-1,0 1,0-1,0 1,0-1,0 1,1-1,-1 1,1-1,-1 1,1-1,0 0,0 0,0 1,1-1,-1 0,0 0,1 0,-1 0,2 1,8 5,1 0,0-1,0 0,0-1,1 0,0-1,0-1,1 0,-1-1,1 0,0-1,5 0,8 3,-8-1,91 27,-107-30,0 1,-1-1,1 1,0-1,0 1,-1 0,1 0,-1 1,0-1,1 0,-1 1,0-1,-1 1,1 0,0-1,-1 1,1 0,-1 0,0 0,0 0,0 1,-1-1,1 0,-1 0,1 0,-1 1,0-1,0 0,-1 0,1 0,-1 4,-4 1,0 0,-1 0,0 0,0 0,-1-1,0 0,0-1,-1 1,1-1,-1-1,-1 1,1-1,-1-1,0 0,0 0,0-1,0 0,-1 0,1-1,-1 0,0-1,1 0,-8-1,-97 6,90-7</inkml:trace>
  <inkml:trace contextRef="#ctx0" brushRef="#br0" timeOffset="2650.514">3190 19,'32'-6,"-20"3,0 0,1 1,-1 0,1 1,0 0,0 1,-1 0,1 1,0 1,-1 0,9 2,-19-3,0 0,0 0,0 0,0 0,0 1,0-1,-1 0,1 1,-1-1,1 1,-1 0,1-1,-1 1,0 0,0 0,0 0,0 0,0 0,0 0,-1 0,1 0,-1 0,1 0,-1 0,0 1,0-1,0 0,0 0,0 0,0 0,-1 1,1-1,-1 0,1 0,-1 0,0 0,0 0,0 0,-44 77,42-75,-2 0,1-1,0 1,0 0,0 1,0-1,1 1,0-1,0 1,0 0,1 0,-1 0,1 1,0-1,1 1,-1-1,1 1,0-1,1 1,-1 0,1-1,0 1,1 0,-1-1,1 1,0 0,1-1,-1 1,1-1,0 0,0 0,1 1,0-1,0-1,2 5,5-3,-1 0,1 0,0-1,1-1,-1 1,1-2,0 1,0-2,0 1,0-1,0-1,1 0,-1-1,0 0,1-1,-1 0,0 0,0-2,8-1,5-3</inkml:trace>
  <inkml:trace contextRef="#ctx0" brushRef="#br0" timeOffset="3398.281">4431 414,'-21'36,"-2"-1,-1-1,-2 0,-1-3,-7 6,18-20,-7 9,-2-1,-1-1,0-2,-2 0,-1-2,0-1,-1-1,-1-2,-1-1,0-2,-1-1,-13 3,-70-2,112-13,1-1,-1 1,0 0,1-1,-1 0,1 0,-1 0,1 0,-1-1,1 1,0-1,-1 0,1 0,0 0,0 0,1 0,-1-1,0 1,1-1,-1 0,1 0,0 0,0 0,0 0,1 0,-1-1,1 1,-1-1,1-2,0-9,0-1,1 0,1 0,1 0,0 0,1 0,1 1,0-1,1 1,1 0,1 0,0 1,0 0,1 0,1 1,10-12,-15 18,1 0,0 1,0-1,0 1,1 0,0 0,0 1,1 0,0 0,-1 0,2 1,-1 0,0 0,1 1,0 0,0 0,0 1,0 0,0 1,0-1,0 1,0 1,1 0,-1 0,0 1,1 0,-1 0,0 0,0 2,5 1,254 190,-46-68,-153-82,-53-35</inkml:trace>
  <inkml:trace contextRef="#ctx0" brushRef="#br0" timeOffset="3703.149">4939 753,'0'1,"-13"21,1 0,1 1,2 0,0 1,1 0,2 1,0 0,2 0,0 0,2 5,2-26,1 0,-1-1,1 1,0 0,0-1,1 1,-1-1,1 1,-1-1,1 0,0 0,0 0,1 0,-1 0,1 0,-1-1,1 1,0-1,0 0,0 1,0-1,1-1,-1 1,0 0,1-1,-1 0,1 0,-1 0,1 0,0 0,-1-1,1 0,0 1,0-1,-1-1,1 1,0-1,-1 1,1-1,0 0,-1 0,1 0,-1-1,1 0,-1 1,0-1,3-2,6-2,0 0,0-1,0 0,-1-1,0 0,-1-1,0 0,0-1,-1 0,6-9,-11 15,-1-1,0 0,0 0,0 0,-1 0,0 0,0-1,0 1,-1-1,1 1,-1-1,-1 1,1-1,-1 0,0 0,0 1,-1-1,0 0,0 1,0-1,0 1,-1-1,0 1,0-1,-1 1,-2-4,0 3,-1-1,0 1,0 1,-1-1,1 1,-1 0,0 0,-1 1,1 0,-1 0,0 1,0 0,0 1,-8-2,-14-6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8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734 548,'-7'6,"-16"8,-1-1,0-1,-1-1,0-2,-1 0,-16 3,12-3,-169 27,126-26,77-20,8 4</inkml:trace>
  <inkml:trace contextRef="#ctx0" brushRef="#br0" timeOffset="885.727">1242 435,'-1'-3,"-1"-1,0 1,0 0,-1 0,1 1,-1-1,1 0,-1 1,0-1,0 1,0 0,0 0,-1 0,1 1,0-1,-1 1,1 0,-1 0,0 0,1 0,-1 0,0 1,1 0,-1-1,0 2,1-1,-1 0,0 1,0-1,1 1,-1 0,1 0,-2 1,-6 2,0 0,0 1,0 0,1 1,0 0,0 0,1 1,0 1,0-1,-2 3,-1 3,1 0,0 0,0 1,1 1,1-1,1 2,0-1,1 1,0 0,2 1,0-1,0 1,2 0,0 0,0 9,3-23,0 0,0 0,1 0,-1 0,1-1,-1 1,1 0,0 0,0 0,1-1,-1 1,0 0,1-1,0 0,-1 1,1-1,0 0,0 0,0 0,0 0,1 0,-1 0,1 0,-1-1,1 0,-1 1,1-1,0 0,0 0,-1 0,1-1,0 1,0-1,0 1,0-1,0 0,0 0,0 0,0-1,0 1,-1-1,1 0,0 1,0-1,0 0,-1-1,1 1,-1 0,1-1,-1 0,1 1,-1-1,0 0,1-1,186-158,-16 0,-172 159,0 1,0-1,0 1,0-1,1 1,-1 0,0 0,1-1,-1 1,1 0,-1 0,1 0,0 1,-1-1,1 0,0 1,0-1,-1 1,1-1,0 1,0 0,0 0,0 0,-1 0,1 0,0 0,0 0,0 1,0-1,-1 1,1-1,0 1,-1 0,1-1,0 1,-1 0,1 0,-1 0,1 1,-1-1,1 0,-1 0,0 1,0-1,0 1,0-1,0 1,0-1,0 1,0 0,-1-1,1 1,-1 0,1 1,4 20,-1 0,-1 0,-1 1,-1-1,-1 0,-1 1,-2 12,2-23,-9 77,-3-1,-4-1,-11 27,27-110,-5 24,-2 1,0 0,-2-2,-1 1,-1-1,-2-1,-1 0,-1-1,-1 0,-3 1,16-24,0 0,0 0,0 0,0-1,-1 0,1 0,-1 0,0 0,1-1,-1 1,0-1,0-1,0 1,0-1,0 1,0-2,0 1,0 0,0-1,0 0,0 0,0 0,1-1,-1 0,0 0,1 0,-1 0,1-1,0 0,0 1,0-2,0 1,0 0,1-1,0 0,-1 1,1-1,1-1,-1 1,0 0,1-1,0 1,0-1,1 0,-1 1,1-1,0 0,0 0,0 0,1 0,0 0,0 0,0 0,1 0,0-1,42-122,-30 98,-2 6,0 1,1 0,1 1,1 0,1 1,2 0,-1 2,2 0,4-3,-4 8</inkml:trace>
  <inkml:trace contextRef="#ctx0" brushRef="#br0" timeOffset="1405.562">2201 322,'-70'118,"-45"70,-133 244,212-381,34-52,4-4</inkml:trace>
  <inkml:trace contextRef="#ctx0" brushRef="#br0" timeOffset="1653.86">1807 351,'14'43,"15"28,7 8,2-5,-1-11,-1-11,-7-10,-4-6,-2-6,-3-2,-2-6,-3-3,-5 2,-3-4</inkml:trace>
  <inkml:trace contextRef="#ctx0" brushRef="#br0" timeOffset="2051.402">2455 124,'14'-13,"0"1,1 0,1 0,0 2,0 0,1 0,0 2,0 0,1 1,0 1,1 1,12-3,-27 7,0 1,0-1,0 1,0-1,0 1,0 0,0 1,0-1,0 1,0 0,0 0,0 0,0 0,0 1,0-1,-1 1,1 0,0 0,-1 0,0 1,0-1,0 1,0 0,0 0,0 0,0 0,-1 1,0-1,0 1,0-1,0 1,0 0,-1-1,0 1,1 0,-1 0,-1 0,1 0,-1 0,1 1,-1-1,0 0,-1 0,1 0,-1 0,0 2,-5 11,-1-1,-1 0,0-1,-1 0,-1 0,0-1,-1 0,0-1,-4 3,-26 34,-34 59,74-107,0 0,-1 0,1 0,0 0,0 0,0 1,0-1,1 0,-1 1,0-1,1 0,0 1,0-1,-1 1,1-1,1 0,-1 1,0-1,1 1,-1-1,1 0,0 1,-1-1,1 0,0 0,1 1,-1-1,0 0,1 0,-1 0,1-1,-1 1,1 0,0 0,0-1,0 1,0-1,0 0,0 0,0 1,0-1,1-1,-1 1,0 0,0 0,1-1,1 1,154 3,-138-7,0 2,0 0,1 1,-1 1,0 1,0 1,0 1,1 1,2 5,-5 2</inkml:trace>
  <inkml:trace contextRef="#ctx0" brushRef="#br0" timeOffset="2584.417">1 1395,'353'-9,"70"-21,385-35,-337 43,64 4,-155-7,-100-5,-241 13,-28 5</inkml:trace>
  <inkml:trace contextRef="#ctx0" brushRef="#br0" timeOffset="9590.282">3189 1196,'227'1,"-28"28,-76-47,-85 12,-1 1,1 1,0 2,0 2,19 3,25-1,511-2,-423-27,111-3,2 2,-58 1,1 16,0-7,-176 13,-32-1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1695 311,'-34'89,"21"-66,-36 87,4 2,-6 40,-16 41,57-168,-4 5,2 1,1 0,2 1,1 0,1 0,2 0,1 1,2 0,1 27,1-55,1 0,0 0,0 0,1 0,-1 0,1-1,0 1,0 0,1-1,0 1,-1-1,1 0,1 0,-1 0,0 0,1-1,0 1,0-1,0 0,0 0,1-1,-1 1,1-1,-1 0,1 0,0 0,0-1,0 0,0 0,0 0,0 0,5-1,11 1,0-1,1-1,-1-1,0-1,1-1,-2-1,7-2,224-74,-250 81,0 0,0-1,0 1,1-1,-1 1,0-1,0 1,0-1,0 0,0 1,0-1,0 0,0 0,0 0,0 0,-1 0,1 0,0 0,-1 0,1 0,0 0,-1 0,1 0,-1-1,0 1,1 0,-1 0,0 0,0-1,0 1,0 0,0 0,0-1,0 1,0 0,0-1,-5-10</inkml:trace>
  <inkml:trace contextRef="#ctx0" brushRef="#br0" timeOffset="250.759">1186 875,'43'0,"29"-5,12-1,1 0,-5-4,-5 0,-12 2,-6 2,-8 2,-4 2,-3 1,-5 1,-4 0,-2 0,-7 1</inkml:trace>
  <inkml:trace contextRef="#ctx0" brushRef="#br0" timeOffset="752.309">2626 960,'-21'0,"1"2,-1 0,1 2,0 0,0 1,0 1,1 1,0 0,0 2,0 0,1 1,1 1,-6 5,3 1,1 1,0 1,2 0,0 2,1-1,1 2,1 0,-4 11,13-21,0 1,1 0,1 1,0-1,0 0,1 1,1 0,0-1,1 1,1 0,1 8,-1-17,0-1,0 0,0 0,1 0,-1 0,1 0,0-1,0 1,1 0,-1-1,1 0,0 1,-1-1,2 0,-1 0,0-1,0 1,1-1,0 1,-1-1,1 0,0-1,0 1,0 0,0-1,0 0,0 0,0-1,1 1,-1-1,0 0,0 0,1 0,-1 0,0-1,0 0,1 0,-1 0,0 0,0 0,0-1,1-1,35-18,0-1,-2-2,-1-2,0-1,-2-2,29-33,-40 38,0-1,-2-1,-2-1,0-1,-2-1,0-1,-3 0,8-20,-17 38,-14 38,2-6,3-8,-1 0,1 0,1 1,1-1,-1 1,2-1,0 1,0-1,1 1,1-1,0 0,1 1,0-1,0 0,2 0,-1-1,2 1,-1-1,2 0,-1-1,1 0,1 0,0 0,0-1,1 0,0 0,1-1,1 1,10 2</inkml:trace>
  <inkml:trace contextRef="#ctx0" brushRef="#br0" timeOffset="1250.465">3106 1524,'18'-60,"3"0,3 2,28-51,-5 9,-47 99,0-1,0 1,0-1,0 1,0 0,1-1,-1 1,0 0,1-1,-1 1,1 0,-1 0,1-1,-1 1,1 0,0 0,0 0,0 0,-1 0,1 0,0 0,0 0,0 0,1 0,-1 1,0-1,0 0,0 1,1-1,-1 1,0-1,0 1,1-1,-1 1,0 0,1 0,-1 0,1 0,-1 0,0 0,1 0,-1 0,0 1,1-1,-1 0,0 1,0-1,1 1,-1-1,0 1,0 0,0 0,1-1,-1 1,0 0,78 186,-5-104,-71-80,1 0,-1-1,0 1,1-1,-1 0,1 0,0 0,0 0,0-1,0 1,0-1,0 0,0 0,0-1,0 1,0-1,1 0,-1 0,0 0,0-1,0 1,0-1,1 0,1-1,-1-2,0-1,0 1,0-1,0 0,-1 0,0-1,0 1,0-1,0 0,-1 0,0 0,-1 0,1-1,-1 1,0-1,-1 1,1-5,5-13,21-139,-28 151</inkml:trace>
  <inkml:trace contextRef="#ctx0" brushRef="#br0" timeOffset="-1269.797">1 1129,'156'-11,"163"-24,-96 23,-195 8,-7-2</inkml:trace>
  <inkml:trace contextRef="#ctx0" brushRef="#br0" timeOffset="-832.275">340 762,'-17'102,"8"-16,3 0,5 0,6 38,9-34,-10-73,-1 1,0-1,-1 1,-1-1,0 1,-1 0,-1-1,-2 5,-3 2</inkml:trace>
  <inkml:trace contextRef="#ctx0" brushRef="#br0" timeOffset="7522.716">1553 1,'-34'13,"10"5,1 1,1 2,0 0,2 1,1 1,0 1,2 1,-11 19,-15 47,4 2,4 1,4 2,5 1,3 2,5 0,-3 75,16-118,2 0,3 0,2 1,2-1,3-1,2 1,3-1,2-1,3 0,2-1,2-1,2-1,3-1,7 8,46 68,-78-124,0 0,0 0,0 0,0-1,0 1,1 0,-1 0,1-1,-1 1,1 0,-1-1,1 0,0 1,0-1,0 0,0 0,0 0,0 0,0 0,0-1,0 1,0-1,1 1,-1-1,0 0,0 1,1-1,-1-1,0 1,1 0,11-4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4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628 763,'-34'104,"11"-52,-2-1,-2-2,-2 0,-36 43,54-75,-1-1,-1-1,0 0,-2-1,1 0,-2-1,1-1,-13 8,18-13,-1 0,0-1,0 0,-1 0,0-1,1-1,-2 0,1 0,0-1,-1-1,1 0,-1-1,0 0,0-1,1 0,-1-1,0-1,1 0,-2-1,11 1,0 0,0 0,0 0,0 0,0 0,1-1,-1 0,1 1,0-1,0 0,0 0,0 0,0 0,0-1,1 1,0 0,0-1,0 1,0-1,0 1,1-1,-1 1,1-1,0 0,0 1,0-1,1-1,23-96,-18 84,1 1,1-1,1 1,0 1,1 0,0 0,1 1,1 0,0 1,1 1,1-1,0 2,0 0,1 1,0 1,12-6,-23 14,0-1,0 1,0 1,0-1,0 1,1-1,-1 1,0 0,0 1,0-1,0 1,0 0,0 0,0 0,0 0,0 1,0-1,0 1,-1 0,1 0,-1 1,1-1,-1 1,0 0,0-1,0 2,70 93,-59-74,0-3,1-1,0 0,2-1,0-1,0 0,2-2,0 0,1-1,0-1,2 0,47 7,-46-18</inkml:trace>
  <inkml:trace contextRef="#ctx0" brushRef="#br0" timeOffset="350.46">1050 1215,'-21'11,"1"2,0 0,1 2,0 0,1 1,1 0,1 2,0 0,1 1,-6 10,20-26,-1 0,0 1,1-1,0 1,0 0,0-1,0 1,1 0,0-1,-1 1,1 0,0-1,1 1,-1 0,1 0,0-1,0 1,0-1,0 1,0-1,1 1,0-1,-1 0,1 1,0-1,1 0,-1 0,1-1,-1 1,1 0,0-1,0 0,0 0,0 0,0 0,0 0,1 0,-1-1,1 1,-1-1,1 0,0 0,-1-1,1 1,0-1,-1 0,1 0,0 0,6 1,0-1,0-1,0 1,0-2,0 1,-1-1,1-1,-1 0,1 0,-1-1,0 0,0 0,-1-1,1 0,7-7,-11 9,-1-1,0 0,0 0,0 0,0-1,0 1,-1-1,0 0,0 0,0 0,-1 0,0 0,0-1,0 1,0-1,-1 1,0-1,0 0,-1 1,0-1,1 0,-2 0,1 1,-1-1,0 0,0 1,-2-5,1 5,0 1,-1 0,1 0,-1 0,0 0,0 0,0 1,-1 0,1-1,-1 1,0 0,0 1,0-1,0 1,0-1,-1 1,1 1,-1-1,1 1,-1-1,0 1,1 1,-6-1,-2-3,-13-3</inkml:trace>
  <inkml:trace contextRef="#ctx0" brushRef="#br0" timeOffset="3586.683">1361 1,'28'26,"-1"2,-1 2,-1 0,-2 1,-1 1,12 26,-7-3,-3 1,-3 1,-2 1,-3 0,-2 1,-3 1,-2 0,-3 1,-3-1,-2 1,-3 0,-3-1,-2 1,-3-1,-2-1,-14 36,17-64,-1 0,-2-1,-1 0,-1-1,-1-1,-2 0,-1-1,-1-1,-1 0,-1-2,-2-1,0 0,-26 18,-21-18,48-21</inkml:trace>
  <inkml:trace contextRef="#ctx0" brushRef="#br0" timeOffset="5856.932">2688 678,'1'1,"1"0,-1 1,0-1,1 1,-1-1,0 1,0-1,0 1,0 0,0-1,-1 1,1 0,0 0,-1 0,1 0,-1-1,0 1,1 0,-1 0,0 0,0 0,-1 0,1 0,0 0,0 0,-1 0,1-1,-1 1,0 0,0 0,1-1,-1 1,0 0,0-1,-1 1,1-1,-1 1,-31 52,-3-2,-1-2,-3-1,-2-2,-2-2,-2-2,-27 18,33-25,-204 188,244-224,0-1,0 1,0-1,0 1,0-1,0 1,0-1,0 1,0 0,-1-1,1 1,0-1,0 1,-1 0,1-1,0 1,-1 0,1-1,0 1,-1 0,1-1,0 1,-1 0,1 0,0-1,-1 1,1 0,-1 0,1 0,-1 0,1 0,-1-1,1 1,0 0,-1 0,1 0,-1 0,1 0,-1 0,1 1,-1-1,1 0,-1 0,1 0,0 0,-1 0,1 1,-1-1,1 0,0 0,-1 1,1-1,0 0,-1 1,1-1,0 0,-1 1,1-1,0 0,0 1,-1-1,1 1,0-1,0 1,0-1,0 0,-1 1,1-1,0 1,4-36,2 18</inkml:trace>
  <inkml:trace contextRef="#ctx0" brushRef="#br0" timeOffset="6237.788">2180 707,'4'20,"0"0,2 0,0-1,2 1,0-2,1 1,0-1,2 0,0-1,1 0,1-1,0-1,1 0,1 0,0-1,17 10,3 10,165 154,-37-31,-111-79,-46-72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1.2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335 116,'-1'-11,"0"1,-1 0,0 0,-1 0,0 0,0 0,-1 1,-1-1,0 1,-5-7,10 16,-1 0,0 0,0 0,0 0,1 0,-1 0,0 0,0 1,1-1,-1 0,0 0,0 1,1-1,-1 1,0-1,1 0,-1 1,0 0,1-1,-1 1,1-1,-1 1,1-1,-1 1,1 0,0 0,-1-1,1 1,0 0,-1-1,1 1,0 0,0 0,0 0,0-1,0 1,0 0,0 0,0 0,0-1,0 1,0 0,0 0,0-1,1 1,-1 0,0 0,1 0,-1 0,-6 223,-67 675,-8 137,70-143,12-626,-1-216,-2 0,-2 0,-2 0,-3-1,-2 0,-2 0,12-47,0 1,0-1,0 0,-1 0,1 0,-1 0,0 0,0 0,0 0,0-1,0 1,0-1,-1 1,0-1,1 0,-1 0,0 0,0 0,0 0,-1-1,-14 5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3.93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978 421,'-88'-19,"-1"3,0 5,-1 3,0 4,-7 5,90-1,-1 0,1-1,0 0,0 0,0 0,0-1,0 0,0-1,0 1,1-1,-1-1,-5-3,32 8,48 19,2-3,0-3,1-3,0-3,0-3,1-3,31-5,633-58,335-11,43 90,296-23,-190-35,-168 11,646 29,-765-56,-817 47,299-28,113-9,50 23,1468 25,-1070-29,-479 14,-41 0,16 20,-86 11,524 39,177 37,-566-23,-373-64,-145-6,1-1,0 1,-1 0,1 0,-1 0,0 0,1 1,-1-1,0 1,0 0,0 0,0 0,0 0,0 0,-1 1,1-1,-1 1,0 0,0 0,0 0,0 0,0 0,0 0,-1 1,0-1,1 0,-1 1,0 2,10 106,-11-104,19 450,-80 224,-64 145,118-775,-33 219,13 2,9 62,2-34,4-43,12-254,1-3,0 1,0-1,-1 0,1 0,-1 1,1-1,-1 0,1 0,-1 1,0-1,0 1,0-1,1 0,-1 1,0-1,-1 0,1 1,0-1,0 0,-1 1,1-1,0 0,-1 1,0-1,1 0,-1 0,0 0,1 1,-1-1,0 0,0 0,0 0,0 0,0 0,0-1,0 1,0 0,-1 0,1-1,0 1,0 0,-1-1,1 0,0 1,0-1,-1 0,1 1,-1-1,1 0,0 0,-1 0,1 0,0-1,-1 1,1 0,0 0,-1-1,1 1,0-1,-25-14,-1 0,0 2,-1 1,-1 1,-26-6,-30 3,-1 4,0 3,0 4,-19 5,-206 10,-226 23,-735 78,-221-22,1055-71,-773 21,-187-13,-3788-29,3748 18,47 24,210-43,672-23,129-7,82 5,68-2,-80 29,113 29,-170-29,169-28,97 26,183 3,-52-1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0:5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1451 4756,'-72'-108,"3"-3,6-3,-6-26,-48-105,-66-90,-59-117,29 6,155 317,-5 3,-29-36,55 99,8 11,-3 2,-1 1,-28-30,59 78,1-1,-1 1,1-1,-1 0,1 0,0 1,0-1,0 0,0 0,0 0,0 0,0 0,1 0,-1-1,1 1,0 0,-1 0,1 0,0 0,0-1,0 1,1 0,-1 0,0 0,1 0,0-1,-1 1,1 0,0 0,0 0,0 1,0-1,0 0,1 0,-1 0,1 1,-1-1,1 1,-1-1,1 1,46-46,3 3,0 2,3 3,2 2,15-7,13-2,278-134,93 10,-309 118,3 7,1 7,123-15,-142 38,-130 15,-1 0,1 0,0 0,-1 0,1 0,0 0,-1-1,1 1,-1 0,1 0,0-1,-1 1,1 0,-1-1,1 1,-1 0,1-1,-1 1,1-1,-1 1,1-1,-1 1,0-1,1 1,-1-1,0 1,1-1,-1 0,0 1,0-1,0 0,1 1,-1-1,0 1,0-1,0 0,0 1,0-1,0 0,0 1,0-1,-1 0,1 1,0-1,0 0,0 1,-1-1,1 1,0-1,-1 1,1-1,-1 1,1-1,0 1,-1-1,1 1,-1-1,-31-25,30 24,-45-24,0 1,-1 2,-1 2,-28-6,-17-8,65 23,-123-34,148 47,1 0,-1 0,1 1,-1 0,1 0,0-1,0 2,0-1,0 0,0 1,1-1,-1 1,1 0,-1 0,1 0,0 0,0 0,0 0,1 1,-1-1,1 1,0-1,0 1,0 0,0-1,1 1,-1 0,1-1,0 1,0 0,0 0,1-1,-1 1,1 0,0-1,0 1,-1 1,5 617,-22-323,14-226,3-73,0 1,1 0,-1-1,0 1,0-1,1 1,-1 0,0-1,1 1,-1-1,1 1,-1-1,0 1,1-1,-1 1,1-1,0 0,-1 1,1-1,-1 0,1 1,-1-1,1 0,0 0,-1 1,1-1,0 0,-1 0,1 0,0 0,-1 0,1 0,0 0,-1 0,1 0,0 0,-1 0,1-1,0 1,-1 0,1 0,-1-1,1 1,0 0,-1-1,1 1,-1-1,1 1,-1-1,1 1,-1 0,0-1,1 0,29-27,375-442,-174 213,-170 174,-48 67</inkml:trace>
  <inkml:trace contextRef="#ctx0" brushRef="#br0" timeOffset="1052.377">2665 608,'474'-260,"-378"210,-55 30,-1-3,-2-1,0-2,-1-1,-2-2,21-23,-52 49,-1 1,0 0,-1-1,1 0,0 0,-1 1,0-2,1 1,-1 0,0 0,-1-1,1 1,-1-1,1 1,-1-1,0 0,0 1,-1-1,1 0,-1 0,0 0,0 1,0-1,0 0,-1 0,1 0,-1 0,-3 3,0 1,0 0,1-1,-1 1,0 0,0 1,0-1,1 1,-1 0,0-1,1 2,-1-1,1 0,-1 1,1 0,-1-1,1 1,0 1,0-1,0 0,0 1,0-1,1 1,-1 0,1 0,0 0,-2 2,-10 16,0 1,2 0,0 0,2 1,0 1,1 0,2 0,1 0,0 1,2 0,0 2,-5 95,4 0,6 1,5-1,6 0,24 106,-29-181,7 58,-5 0,-4 0,-8 70,3-159,0 0,-1 0,-1 0,-1-1,0 1,-2-1,1 0,-2 0,0 0,-1 2,6-17,0 1,0-1,0 1,0-1,0 1,0-1,0 0,0 1,0-1,0 0,0 0,0 0,0 0,0 0,0 0,0 0,0 0,0 0,0-1,0 1,0 0,0-1,0 1,0-1,0 1,0-1,0 1,0-1,1 1,-1-1,0 0,0 0,1 1,-1-1,0 0,1 0,-1 0,1 0,-1 0,1 0,-1 0,-6-7,-83-82,74 70,-2 1,0 1,-1 0,-1 1,-1 1,0 1,-1 1,-1 1,0 1,0 1,-1 1,-1 1,0 1,0 1,-6 0,15 4,0 0,0 2,0-1,0 2,0 0,0 1,0 0,-13 4,23-4,1 0,-1 1,1-1,-1 1,1 1,0-1,0 1,0 0,0 0,0 0,1 1,-1-1,1 1,0 0,0 0,0 1,1-1,0 1,-1 0,2 0,-1 0,0 0,1 0,0 1,-1 5,3-5,0 0,1 0,-1 0,1 0,1 0,-1 0,1 0,0 0,0 0,1 0,-1-1,1 1,0-1,1 0,0 0,-1 0,2-1,-1 1,0-1,1 0,0 0,0 0,0-1,0 0,1 0,-1 0,1 0,0-1,0 0,-1 0,1-1,1 0,-1 0,0 0,5-1,21 3</inkml:trace>
  <inkml:trace contextRef="#ctx0" brushRef="#br0" timeOffset="1522.236">2919 1088,'621'-368,"-498"301,-122 66,0 0,0 0,1 1,-1-1,1 1,-1-1,0 1,1-1,-1 1,1 0,-1 0,1 0,-1 0,1 0,-1 0,1 0,-1 0,1 0,-1 1,1-1,-1 1,1-1,-1 1,0 0,1-1,-1 1,0 0,0 0,0 0,1 0,-1 0,0 0,0 0,0 0,0 0,-1 1,1-1,0 0,-1 1,1-1,0 0,-1 1,1-1,-1 1,0-1,0 1,1-1,-1 1,0-1,0 1,0-1,-1 2,-6 230,33-36,-19-174,0-5</inkml:trace>
  <inkml:trace contextRef="#ctx0" brushRef="#br0" timeOffset="1838.487">4415 947,'-32'33,"1"1,2 1,2 2,1 1,2 1,2 1,-12 29,31-66,1 1,0 0,-1 0,1 0,1 1,-1-1,1 0,-1 1,1-1,1 1,-1-1,0 1,1-1,0 1,0-1,1 1,-1-1,1 1,0-1,0 1,0-1,1 0,0 1,-1-1,1 0,1 0,-1 0,1 0,-1-1,1 1,0-1,1 0,-1 1,0-1,1-1,0 1,-1 0,1-1,0 0,3 1,-1-2,1 0,-1 0,0-1,0 0,1 0,-1-1,0 0,0 0,0 0,0-1,0 0,0 0,0 0,0-1,-1 0,1 0,-1 0,0-1,0 0,0 0,-1 0,1 0,-1-1,2-2,81-130,-75 112,-1-2,-2 1,0-1,-1 0,-2-1,-1 0,-1 0,-2 0,0-20,-2 45,1 1,-1-1,0 0,0 1,0-1,0 0,0 0,0 1,-1-1,0 1,1-1,-1 0,0 1,0-1,0 1,-1 0,1-1,-1 1,1 0,-1 0,0 0,0 0,0 0,0 0,0 0,0 1,0-1,0 1,-1 0,1-1,-1 1,1 0,-1 0,1 1,-1-1,0 0,1 1,-1 0,0 0,1 0,-1 0,-1 0,-11 10,1 1</inkml:trace>
  <inkml:trace contextRef="#ctx0" brushRef="#br0" timeOffset="2688.933">4754 1511,'-30'-545,"33"521,1 0,1 0,1 1,1 0,1 1,1-1,1 1,1 1,13-20,70-87,-94 127,1 0,-1 0,1 0,0 0,-1 1,1-1,0 0,0 0,-1 1,1-1,0 1,0-1,0 0,0 1,0 0,0-1,0 1,0 0,0-1,0 1,0 0,0 0,0 0,0 0,0 0,0 0,0 0,0 0,0 0,1 0,-1 1,0-1,0 0,0 1,-1-1,1 1,0-1,0 1,0 0,0-1,0 1,-1 0,1-1,0 1,0 0,-1 0,1 0,-1 0,1 0,-1 0,1 0,-1-1,1 2,-1-1,0 0,0 0,0 0,1 0,-1 0,0 0,0 0,0 1,-12 74,10-71,-1 1,1 0,1 0,-1 1,1-1,0 0,1 1,-1-1,1 0,0 1,1-1,0 0,0 0,0 1,1-1,0 0,0 0,0 0,1 0,1 2,32 13,-17-16</inkml:trace>
  <inkml:trace contextRef="#ctx0" brushRef="#br0" timeOffset="3236.194">5290 1201,'15'-121,"5"0,20-55,-38 167,0 0,1 0,1 1,0-1,0 1,0 0,1 0,0 0,1 1,-1 0,2 0,-1 0,1 1,0 0,0 0,2-1,-8 6,1 1,-1-1,1 1,-1-1,1 1,-1-1,0 1,1-1,-1 1,1 0,0 0,-1 0,1 0,-1 0,1 0,-1 1,1-1,-1 0,1 1,-1-1,0 1,1-1,-1 1,1 0,-1 0,0 0,0 0,1-1,-1 2,0-1,0 0,0 0,0 0,0 0,-1 1,1-1,0 0,0 1,-1 0,24 62,-22-55,9 53,18 45,-28-105,0 0,0 0,0 0,1 0,-1-1,1 1,0 0,-1-1,1 1,0-1,0 0,0 1,0-1,0 0,0 0,0-1,0 1,1 0,-1-1,0 1,0-1,1 1,-1-1,0 0,0 0,1 0,-1-1,0 1,1 0,-1-1,0 0,0 1,0-1,0 0,0 0,1 0,-2 0,2-1,72-61,-69 56,263-289,-256 282,-7 7,0 0,1 0,0 0,0 1,0 0,1 1,0 0,0 0,0 0,0 1,9-3,-15 7,-1 0,0 0,1 0,-1 0,0 0,0 1,1-1,-1 0,0 1,1-1,-1 1,0 0,0-1,0 1,0 0,0-1,0 1,0 0,0 0,0 0,0 0,0 0,0 0,-1 0,1 0,0 1,-1-1,1 0,-1 0,1 1,-1-1,0 0,1 0,-1 1,0-1,0 0,0 2,3 57,-3-51,-1 27,1 0,2-1,1 1,3 0,0-1,12 34,-16-62,1-1,1 1,-1-1,1 0,0 1,0-2,0 1,1 0,0-1,0 0,1 0,-1 0,1-1,0 0,0 0,1-1,-1 1,1-1,0 0,17 4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1184,'2'-19,"1"0,0 1,1-1,1 1,1 0,0 0,3-3,4-14,249-609,-113 309,-148 332,-1 3,0-1,-1 1,1-1,0 1,0 0,0-1,0 1,0-1,0 1,0-1,0 1,0-1,0 1,0-1,0 1,0-1,0 1,1-1,-1 1,0-1,0 1,0-1,1 1,-1 0,0-1,1 1,-1-1,0 1,1 0,-1-1,0 1,1 0,-1 0,1-1,-1 1,1 0,-1 0,0 0,1-1,-1 1,1 0,-1 0,1 0,-1 0,1 0,-1 0,1 0,-1 0,1 0,-1 0,1 0,-1 0,1 1,-1-1,1 0,-1 0,1 0,-1 1,0-1,1 0,-1 0,1 1,-1-1,0 0,1 1,-1-1,0 1,1-1,47 261,-44-241,22 126,6-1,7-2,29 62,-50-152,-18-53,-1 1,1-1,0 1,0-1,0 0,0 1,-1-1,1 1,0-1,0 0,-1 0,1 1,0-1,-1 0,1 1,0-1,-1 0,1 0,0 1,-1-1,1 0,0 0,-1 0,1 0,-1 0,1 0,0 1,-1-1,1 0,-1 0,1 0,-1 0,1 0,0-1,-1 1,1 0,-1 0,1 0,0 0,-1 0,1 0,-1-1,1 1,0 0,-1 0,1-1,0 1,-1 0,1 0,0-1,0 1,-1 0,1-1,0 1,0-1,0 1,-1 0,1-1,0 1,0 0,0-1,0 1,0-1,0 1,0-1,0 1,0-1,-2 0,-50-42,14 8,-1 3,-2 1,-1 2,-2 2,0 2,-16-5,55 28,1-1,-1 1,1 1,-1-1,0 1,0-1,0 1,1 1,-1-1,0 1,0 0,0 0,0 0,0 1,0-1,0 1,0 0,0 1,0 4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311 513,'-22'29,"2"2,1 0,1 2,2 0,0 4,5-14,-106 298,73-212,34-92</inkml:trace>
  <inkml:trace contextRef="#ctx0" brushRef="#br0" timeOffset="249.201">1 399,'9'39,"18"31,5 14,0-3,1-10,-1-13,-1-11,-6-8,-2-7,0-4,0-1,2-2,1-3,-4-2,-6-4</inkml:trace>
  <inkml:trace contextRef="#ctx0" brushRef="#br0" timeOffset="620.624">706 89,'31'-16,"0"1,1 2,1 1,0 1,28-4,-59 14,0 0,0 0,0 0,0 1,1-1,-1 0,0 1,1 0,-1-1,0 1,1 0,-1 0,0 1,1-1,-1 0,0 1,0-1,1 1,-1 0,0 0,0 0,0 0,0 0,0 0,0 1,0-1,0 0,0 1,-1 0,1-1,-1 1,1 0,-1 0,0 0,2 2,-49 83,30-63,-54 84,69-106,0 0,0 0,0 0,0 1,1-1,-1 0,1 1,-1-1,1 0,0 1,0-1,0 1,0-1,0 0,1 1,-1-1,1 0,-1 1,1-1,0 0,0 0,0 1,0-1,1 0,-1 0,0 0,1 0,-1-1,1 1,0 0,0-1,-1 1,1-1,0 1,0-1,1 0,-1 0,0 0,0 0,0 0,1-1,0 1,104 16,-76-17,0-2,0-1,0-2,-1-1,1-1,-1-2,3-2,7 4,-26 9</inkml:trace>
  <inkml:trace contextRef="#ctx0" brushRef="#br0" timeOffset="868.786">1326 653,'44'-9,"23"-9,5 0,-4-3,-10 3,-9 4,-13 0,-9 2,-3 3,-6-1,-6 0</inkml:trace>
  <inkml:trace contextRef="#ctx0" brushRef="#br0" timeOffset="1113.665">1553 372,'0'38,"0"37,4 10,3 1,-1-10,-2-13,0-13,3-9,1-7,-2-5,-1-2,3-6,0-2,-1-4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6.4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113 278,'0'-15,"0"23,1 25,24 151,5 63,0 120,-20-307,1-72,-7-2</inkml:trace>
  <inkml:trace contextRef="#ctx0" brushRef="#br0" timeOffset="499.594">0 221,'41'-30,"2"2,0 2,2 2,26-10,-57 27,-9 5,170-63,-170 64,0 0,0 0,0 0,1 0,-1 1,0 0,1 0,-1 1,0-1,1 1,-1 0,0 0,0 1,0 0,0 0,0 0,0 0,0 1,-1 0,1 0,-1 0,0 0,0 1,0-1,-1 1,1 0,-1 1,0-1,0 0,0 1,0 0,0 2,-1 3,0-1,-1 1,-1 0,1-1,-2 1,1 0,-1 0,-1-1,0 1,0-1,0 1,-2-1,1 0,-1 0,0 0,-5 7,5-8,-166 295,169-301,0 1,-1 0,1 0,0 0,0 0,1 0,-1 0,1 0,-1 0,1 0,0 0,0 0,0 0,0 0,1 0,-1 0,1 0,0 0,0 0,0 0,0-1,1 1,-1 0,1 0,-1-1,1 1,0-1,0 0,0 1,0-1,1 0,-1 0,1-1,1 2,100 44,-97-45,265 70,-270-71,1-1,0 1,0 0,-1 0,1 0,0 1,-1-1,0 1,1-1,-1 1,0 0,1 0,-1 0,0 0,-1 0,1 0,0 1,-1-1,1 1,-1-1,1 1,-1-1,0 1,0 0,-1 0,1-1,0 1,-1 0,0 0,0 0,0 0,0 0,0-1,0 1,-1 0,1 0,-1 0,0 0,0-1,0 1,0 0,0-1,-1 1,1-1,-1 1,0-1,0 0,1 0,-2 0,1 0,0 1,-15 10,-1 1,0-2,-1 0,0-2,-1 0,0-1,-1-1,0 0,0-2,-9 1,-7 5,-290 73,316-82</inkml:trace>
  <inkml:trace contextRef="#ctx0" brushRef="#br0" timeOffset="1029.646">1525 334,'-19'31,"-22"65,-5-2,-34 49,39-71,-79 102,110-161,2-7</inkml:trace>
  <inkml:trace contextRef="#ctx0" brushRef="#br0" timeOffset="1367.297">1073 305,'110'69,"-69"-49,51 26,-58-31,0 2,-1 1,0 2,-2 1,17 15,-34-21,-1 0,-1 1,0 1,-1 0,-1 1,0 0,-1 0,-2 1,5 15,54 102,-37-115,-13-19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1 879,'20'8,"1"0,0-2,0 0,1-1,-1-1,1-2,0 0,0-1,0-1,0-1,0-1,0 0,-1-2,1-1,-1-1,0 0,0-2,16-8,2-8,-1-2,-2-1,-1-2,-1-1,-1-2,-2-1,-1-2,-2-1,19-33,175-252,-222 321,0 1,0-1,0 1,0-1,0 1,1-1,-1 1,0-1,0 1,1-1,-1 1,0-1,0 0,1 1,-1-1,1 0,-1 1,0-1,1 0,-1 1,1-1,-1 0,1 0,-1 1,0-1,1 0,-1 0,1 0,-1 0,1 0,0 0,-1 1,1-1,-1 0,1-1,-1 1,1 0,-1 0,1 0,-1 0,1 0,-1 0,1-1,-1 1,0 0,1 0,-1-1,1 1,-1 0,1-1,-1 1,0 0,1-1,-1 1,0-1,1 1,-1 0,0-1,0 1,0-1,1 1,-1-1,0 1,0-1,0 0,0 46,0-44,-9 60,-3 0,-3-1,-2 0,-16 34,16-44,16-46,-19 60,-3-1,-2-1,-3-1,-3-2,-7 8,-41 19,75-83,1 0,-1-1,0 0,1 0,-1 0,0 0,0 0,-1-1,1 0,0 0,0 0,0 0,-1-1,1 1,-1-1,1 0,0-1,-1 1,1-1,0 0,0 0,0 0,-1 0,1-1,-2-1,-20-13,2-2</inkml:trace>
  <inkml:trace contextRef="#ctx0" brushRef="#br0" timeOffset="1001.168">960 935,'65'-1,"1"-3,-1-2,-1-4,0-2,52-18,-104 27,1 0,-1 0,0-1,1 0,-2-2,1 1,-1-1,0-1,0 0,0 0,-1-1,0-1,-1 1,0-2,0 1,-1-1,0 0,1-5,-8 12,0 1,0-1,0 0,-1 0,1 0,-1 0,0 0,0 0,0 0,0 0,0 0,-1 0,1 0,-1 1,0-1,0 0,0 0,0 0,0 1,-1-1,1 1,-1-1,0 1,0-1,0 1,0 0,0 0,0 0,-1 0,1 1,0-1,-1 0,0 1,1 0,-1-1,0 1,0 0,0 1,-114-23,103 24,0 0,0 2,1-1,-1 1,1 1,0 1,0 0,0 0,1 1,0 1,0 0,0 1,1 0,0 0,1 2,-1-1,2 1,0 0,0 1,1 0,0 1,-5 10,11-13,0-1,0 0,1 1,0 0,1-1,0 1,0-1,1 1,0-1,1 1,0-1,0 1,1-1,0 0,0 0,0 0,1-1,1 1,-1-1,1 0,1 0,-1 0,1-1,0 0,0 0,1-1,0 1,0-2,0 1,1-1,-1 0,1 0,1 0,9 4,0 0,1-1,0 0,1-2,-1 0,1-2,0 0,0-1,0-1,0 0,0-2,0 0,0-2,0 0,0-1,-1-1,1-1,-1-1,-1 0,1-1,-1-1,-1-1,0-1,0 0,-1-1,13-12,116-108,-137 125,0 0,1 1,0 0,0 0,0 1,1 0,0 1,0 0,0 1,1 0,-1 1,0 0,1 0,0 1,4 0,9-4,-29-6,-3 9,0 1,-1 0,1 0,0 1,-1 0,1 0,-1 1,1 0,0 1,0 0,0 0,0 1,0 0,0 0,0 0,1 1,0 1,0-1,0 1,0 0,1 1,0 0,0 0,0 0,1 0,0 1,-2 3,4-5,-1 0,1 0,0 0,0 0,0 0,1 1,0-1,0 1,0 0,1 0,0 0,0-1,0 1,1 0,0 0,0 0,0 0,1 0,0 0,0 0,1 0,-1 0,1-1,0 1,1-1,0 1,-1-1,2 0,-1 0,3 3,3 1,-1 0,1-1,0 0,1-1,0 0,0 0,1-1,0 0,0-1,0-1,0 0,1 0,0-1,0 0,0-1,0 0,0-1,0-1,0 0,0 0,0-1,5-2,17-2,0-3,0 0,-1-2,0-2,-1-1,0-1,8-7,22-12,-2-2,-2-3,-2-3,-1-2,-2-2,-2-2,7-14,-33 33,-1 0,-2-2,-1 0,-1-2,-2 0,-1-1,-2-1,-1 0,-2-1,-1-1,-2 1,-1-2,-2 1,-1-14,-14-55,9 102,-1 1,0-1,0 1,0-1,0 1,0 0,0-1,0 1,-1 0,0 0,1 0,-1 0,0 0,0 0,0 0,0 1,0-1,0 1,0-1,-1 1,1 0,0 0,-1 0,1 0,-1 0,1 1,-1-1,1 1,-1-1,0 1,1 0,-1 0,0 0,1 1,-1-1,1 1,-1-1,0 1,-8 5,1 1,-1 0,1 0,1 1,0 0,0 1,0 0,1 0,0 1,1 0,0 1,1-1,0 1,1 0,0 1,0-1,-1 10,-9 22,2 1,2 0,2 0,1 1,3 1,2-1,2 0,2 1,1-1,4 7,3-3,2 0,3-1,1 0,3-1,1-1,3 0,22 34,-20-35,-15-24,-18-21,-53-66,48 48</inkml:trace>
  <inkml:trace contextRef="#ctx0" brushRef="#br0" timeOffset="1256.258">2568 484,'48'10,"40"2,20 0,0-2,-8-3,-17-8,-12-3,-9-1,-10 0,-9 1,-2 2,-4 0,-3-3,-7-2</inkml:trace>
  <inkml:trace contextRef="#ctx0" brushRef="#br0" timeOffset="1486.723">3698 709,'-14'43,"-6"24,2 6,8-10,11-16,4-15</inkml:trace>
  <inkml:trace contextRef="#ctx0" brushRef="#br0" timeOffset="1655.331">3726 286,'0'0</inkml:trace>
  <inkml:trace contextRef="#ctx0" brushRef="#br0" timeOffset="1817.68">4093 709,'-6'12,"2"0,-1 0,2 0,-1 1,2-1,0 1,0 0,1 0,1 0,0-1,0 1,2 0,-1 0,2-1,0 1,1 3,-2-13,-1 0,1 0,0-1,0 1,0 0,0-1,0 0,1 1,-1-1,1 0,-1 0,1-1,0 1,-1 0,1-1,0 0,0 1,0-1,1 0,-1-1,0 1,0-1,0 1,1-1,-1 0,0 0,0 0,1-1,-1 1,0-1,0 0,0 1,0-2,0 1,0 0,0 0,1-2,6-1,1-1,-1-1,0 0,0-1,-1 0,0 0,0 0,-1-2,0 1,0-1,-3 2,-1 0,0-1,0 0,-1 0,1 0,-2 0,1 0,-1 0,-1-1,1 1,-1-1,-1 1,0-1,0 0,0 1,-1-1,-1 1,1-1,-1 1,-1 0,0 0,0 0,0 0,-1 0,0 1,-1-2,1 2,0 1,0 0,0 0,-1 0,1 0,-2 1,1 0,0 0,-1 0,0 1,0 0,0 0,-1 0,1 1,-1 0,0 0,0 0,0 1,0 0,0 1,-1 0,1 0,0 0,-1 1,1 0,-1 1,1-1,0 1,-1 1,-1 0,-37 20,28-11</inkml:trace>
  <inkml:trace contextRef="#ctx0" brushRef="#br0" timeOffset="2118.962">4629 907,'7'-53,"1"2,3-1,3 2,5-14,-19 63,0-1,0 0,0 0,0 0,0 0,0 1,0-1,1 0,-1 0,1 0,-1 1,1-1,0 0,0 1,-1-1,1 0,0 1,1-1,-1 1,0 0,0-1,1 1,-1 0,0 0,1-1,-1 1,1 1,0-1,-1 0,1 0,0 0,-1 1,1-1,0 1,0 0,0-1,0 1,-1 0,1 0,0 0,0 0,0 0,0 1,-1-1,1 0,0 1,0 0,-1-1,2 2,52 78,-50-69,1 0,0-1,1 0,0 0,0 0,1-1,1 0,-1-1,1 0,1 0,0-1,0 0,1 0,-6-4,1 0,-1 0,1-1,-1 0,1 0,0 0,0-1,0 0,0 0,0 0,0-1,0 0,0 0,1-1,-1 1,0-1,0-1,-1 1,1-1,0 0,0 0,-1-1,1 0,-1 0,0 0,0 0,0-1,0 0,-1 0,1 0,3-5,-1 0,0 0,0-1,-1 0,0 0,-1-1,0 1,-1-1,0 0,-1 0,0-1,0 1,-1-5,2-9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5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1,'-22'47,"2"1,2 1,2 1,2 0,3 1,2 0,1 1,4 0,1 36,3-78,0 0,1 0,0 1,1-1,0-1,0 1,1 0,1 0,-1-1,2 0,-1 0,1 0,1 0,-1-1,1 0,1 0,0 0,0-1,0 0,1 0,0-1,0 0,3 1,-6-7,1 0,-1 1,1-2,-1 1,1-1,-1 0,1 0,-1 0,0-1,1 0,-1 0,0 0,0 0,0-1,-1 0,1 0,-1 0,0-1,1 0,-1 1,-1-2,1 1,-1 0,1-1,-1 1,0-3,25-32,-2-1,-1-1,-3-1,-1-1,-3-1,10-32,-27 73,82-308,-78 367,-7 30,-1 0,4 1,4-1,13 68,57 298,-71-424,-1 0,-1-1,-2 1,-1 0,-1 0,-1-1,-1 1,-2-1,-1 0,-1 0,-1-1,-1 0,-1-1,-2 0,0-1,-2 0,-1-1,0-1,-2 0,-3 1,15-17,0-1,-1 0,0-1,0 1,-1-1,1-1,-1 1,0-1,0-1,0 0,0 0,0 0,0-1,-1 0,-5 0,10-1,0 0,1 0,-1 0,1-1,-1 0,0 1,1-1,-1 0,1-1,0 1,-1 0,1-1,0 0,0 0,0 0,0 0,0 0,1-1,-1 1,1-1,-1 0,1 0,0 0,0 0,0 0,0 0,1 0,-1-1,1 1,0 0,0-1,0 1,1-1,-1 0,1 1,0-4,1-10,0-1,2 1,0 0,1 0,0 0,2 1,6-15,-4 9,28-65,4 1,3 2,17-18,-42 69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0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0,'453'0,"-429"0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89,'43'-10,"29"-7,7-2,-6 4,-9 3,-12 4,-10 4,-6 1,-11 3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58,'328'-54,"-150"51,-176 3,-1 0,1 0,-1 0,1 0,-1 0,1 1,-1-1,1 0,-1 1,1-1,-1 1,1 0,-1-1,0 1,1 0,-1 0,0 0,0 0,0 0,1 0,-1 0,0 0,0 0,-1 1,1-1,0 0,0 1,-1-1,1 1,-1-1,1 0,-1 1,1-1,-1 1,0 0,0-1,0 1,0-1,0 1,0-1,0 1,0-1,-1 1,-29 64,-4-23,-2-1,-2-2,-1-2,-27 19,-66 67,122-114,1 1,1 0,0 0,0 1,1 0,0 0,1 1,-2 5,7-14,-1 0,1 1,0-1,0 1,0-1,0 1,1 0,0-1,0 1,0 0,0-1,1 1,0-1,0 1,0-1,0 1,1-1,0 0,0 1,0-1,0 0,0 0,1-1,0 1,0 0,1 0,9 5,0-1,0-1,1 0,0-1,0-1,0 0,1-1,-1 0,1-1,0-1,0 0,0-1,0-1,0 0,0-1,0-1,0 0,2-2,63-29,-66 23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0 357,'54'327,"-10"-140,-44-186,0 0,0 1,0-1,1 0,-1 0,0 1,1-1,-1 0,1 0,0 1,-1-1,1 0,0 0,-1 0,1 0,0 0,0 0,0 0,0 0,0 0,0-1,0 1,1 0,-1-1,0 1,0-1,0 1,1-1,-1 1,0-1,1 0,-1 0,0 1,1-1,-1 0,0 0,1 0,-1-1,0 1,0 0,1 0,-1-1,0 1,1-1,-1 1,0-1,0 0,0 1,0-1,0 0,0 0,0 0,0 0,1 0,11-15,-1 0,0 0,-2-2,0 1,0-1,-2-1,0 1,-1-1,-1-1,0-3,3-4,107-364,-108 369,-2 10</inkml:trace>
  <inkml:trace contextRef="#ctx0" brushRef="#br0" timeOffset="347.77">678 781,'-10'15,"1"1,0 1,1-1,2 1,-1 0,2 1,0 0,-1 13,5-29,1 0,-1 0,1 0,0 0,0 0,0 0,0 0,0 1,0-1,1 0,-1 0,1 0,-1 0,1 0,0 0,0 0,0 0,0 0,0-1,0 1,1 0,-1-1,0 1,1 0,-1-1,1 0,0 1,-1-1,1 0,0 0,0 0,0 0,0 0,0 0,0-1,0 1,0-1,0 1,0-1,0 0,0 0,1 0,3 0,-1-1,1 1,0-1,-1 0,1-1,-1 1,0-1,1-1,-1 1,0-1,0 1,0-1,-1-1,1 1,2-3,-2 1,-1-1,0 1,1-1,-2 0,1-1,-1 1,0-1,0 1,-1-1,0 0,0 0,0 0,-1 0,0 0,-1 0,1-1,-1 1,-1 0,1 0,-1 0,-1 0,1 0,-1 0,0 0,-1 0,0 0,0 1,0-1,-1 1,0 0,0 0,0 1,-6-6,-4-2</inkml:trace>
  <inkml:trace contextRef="#ctx0" brushRef="#br0" timeOffset="818.65">706 104,'54'-34,"-44"28,-4 2,0 0,0 0,0 0,0 1,1 0,-1 0,1 0,0 1,0 0,0 0,0 1,0 0,0 0,1 1,-1 0,0 0,0 1,0 0,0 0,0 0,0 1,0 0,5 2,-10 1,1 0,-2 1,1-1,-1 0,1 0,-2 1,1-1,0 1,-1-1,0 0,0 1,-1-1,0 1,0-1,0 0,0 1,-1-1,0 0,0 0,0 0,-1 0,0 0,1-1,-2 1,1-1,-4 4,-23 32,25-35,0 0,0 0,1 1,-1 0,1 0,0 0,1 0,-1 0,1 1,1 0,-1 0,1 0,0 0,1 0,0 0,0 0,0 0,1 4,3-7,-1 0,1-1,0 1,1-1,-1 0,1 0,-1 0,1 0,0-1,0 1,0-1,0 0,0 0,1-1,-1 1,0-1,1 0,0 0,-1 0,1-1,-1 0,1 0,0 0,-1 0,1-1,-1 0,5 0,-1 0,50-5,-32-1</inkml:trace>
  <inkml:trace contextRef="#ctx0" brushRef="#br0" timeOffset="1566.901">1694 357,'-15'1,"0"0,-1 1,1 1,0 0,1 1,-1 0,0 2,1-1,0 2,1 0,0 0,0 2,0-1,1 2,0-1,1 2,0-1,0 2,2-1,-1 1,1 1,1 0,0 0,1 1,1-1,0 2,0-1,2 0,0 1,0 0,2 0,0 0,0 1,1-1,0-3,0 0,1-1,0 1,1 0,0-1,1 1,0-1,1 1,0-1,1 0,0 0,1 0,0-1,0 0,2 0,-1 0,1 0,0-1,1 0,8 7,-12-14,1 1,-1-1,1 0,0 0,-1 0,1-1,0 1,0-1,0-1,1 1,-1-1,0 0,0 0,0 0,0 0,0-1,0 0,0 0,0-1,3-1,11-3</inkml:trace>
  <inkml:trace contextRef="#ctx0" brushRef="#br0" timeOffset="1885.742">2230 357,'-65'75,"3"1,4 4,-35 65,90-141,-1 1,1-1,0 1,0-1,0 1,0 0,1 0,0 0,0 1,1-1,-1 0,1 1,0-1,1 1,-1-1,1 1,0-1,1 1,-1 0,1-1,0 0,0 1,1-1,0 1,-1-1,2 0,-1 0,1 0,0 0,0-1,0 1,6 1,-1 0,1 0,0-1,0 0,0-1,1 0,0-1,-1 0,1 0,0-1,1 0,-1-1,0 0,1-1,-1 0,0 0,0-1,1-1,-1 1,0-2,3-1,17-4,-1-3,0 0,0-2,-2-1,0-1,12-9,-19 11,-1-1,0 0,-1-1,0-1,-2-1,0-1,-1 0,4-7,-14 18,-1 0,1 0,-1-1,-1 0,1 0,-1 0,-1 0,0 0,0-1,0 1,-1 0,0-1,-1 0,0 1,0-1,-1 1,0-1,0 1,-1-1,0 1,-1 0,0 0,0 0,-2-2,1 2,-1 1,-1-1,1 1,-1 1,-1-1,1 1,-1 0,0 1,0 0,-1 0,0 0,0 1,0 0,0 0,0 1,-1 0,1 1,-1 0,0 0,0 1,0 0,0 1,-9-2,-1 1,1 2,0 0,0 0,1 2,-1 0,0 1,1 1,0 0,-10 6,-54 32,51-25</inkml:trace>
  <inkml:trace contextRef="#ctx0" brushRef="#br0" timeOffset="2270.063">3161 301,'-302'194,"301"-193,-67 62,66-61,1-1,-1 1,1 0,-1 1,1-1,0 0,0 0,0 0,0 1,0-1,0 1,1-1,-1 0,1 1,0-1,0 1,0-1,0 1,0-1,0 1,1-1,-1 1,1-1,-1 1,1-1,0 0,0 0,0 1,1-1,-1 0,0 0,1 0,-1 0,2 1,8 5,1 0,0-1,0 0,0-1,1 0,0-1,0-1,1 0,-1-1,1 0,0-1,5 0,8 3,-8-1,91 27,-107-30,0 1,-1-1,1 1,0-1,0 1,-1 0,1 0,-1 1,0-1,1 0,-1 1,0-1,-1 1,1 0,0-1,-1 1,1 0,-1 0,0 0,0 0,0 1,-1-1,1 0,-1 0,1 0,-1 1,0-1,0 0,-1 0,1 0,-1 4,-4 1,0 0,-1 0,0 0,0 0,-1-1,0 0,0-1,-1 1,1-1,-1-1,-1 1,1-1,-1-1,0 0,0 0,0-1,0 0,-1 0,1-1,-1 0,0-1,1 0,-8-1,-97 6,90-7</inkml:trace>
  <inkml:trace contextRef="#ctx0" brushRef="#br0" timeOffset="2650.514">3190 19,'32'-6,"-20"3,0 0,1 1,-1 0,1 1,0 0,0 1,-1 0,1 1,0 1,-1 0,9 2,-19-3,0 0,0 0,0 0,0 0,0 1,0-1,-1 0,1 1,-1-1,1 1,-1 0,1-1,-1 1,0 0,0 0,0 0,0 0,0 0,0 0,-1 0,1 0,-1 0,1 0,-1 0,0 1,0-1,0 0,0 0,0 0,0 0,-1 1,1-1,-1 0,1 0,-1 0,0 0,0 0,0 0,-44 77,42-75,-2 0,1-1,0 1,0 0,0 1,0-1,1 1,0-1,0 1,0 0,1 0,-1 0,1 1,0-1,1 1,-1-1,1 1,0-1,1 1,-1 0,1-1,0 1,1 0,-1-1,1 1,0 0,1-1,-1 1,1-1,0 0,0 0,1 1,0-1,0-1,2 5,5-3,-1 0,1 0,0-1,1-1,-1 1,1-2,0 1,0-2,0 1,0-1,0-1,1 0,-1-1,0 0,1-1,-1 0,0 0,0-2,8-1,5-3</inkml:trace>
  <inkml:trace contextRef="#ctx0" brushRef="#br0" timeOffset="3398.281">4431 414,'-21'36,"-2"-1,-1-1,-2 0,-1-3,-7 6,18-20,-7 9,-2-1,-1-1,0-2,-2 0,-1-2,0-1,-1-1,-1-2,-1-1,0-2,-1-1,-13 3,-70-2,112-13,1-1,-1 1,0 0,1-1,-1 0,1 0,-1 0,1 0,-1-1,1 1,0-1,-1 0,1 0,0 0,0 0,1 0,-1-1,0 1,1-1,-1 0,1 0,0 0,0 0,0 0,1 0,-1-1,1 1,-1-1,1-2,0-9,0-1,1 0,1 0,1 0,0 0,1 0,1 1,0-1,1 1,1 0,1 0,0 1,0 0,1 0,1 1,10-12,-15 18,1 0,0 1,0-1,0 1,1 0,0 0,0 1,1 0,0 0,-1 0,2 1,-1 0,0 0,1 1,0 0,0 0,0 1,0 0,0 1,0-1,0 1,0 1,1 0,-1 0,0 1,1 0,-1 0,0 0,0 2,5 1,254 190,-46-68,-153-82,-53-35</inkml:trace>
  <inkml:trace contextRef="#ctx0" brushRef="#br0" timeOffset="3703.149">4939 753,'0'1,"-13"21,1 0,1 1,2 0,0 1,1 0,2 1,0 0,2 0,0 0,2 5,2-26,1 0,-1-1,1 1,0 0,0-1,1 1,-1-1,1 1,-1-1,1 0,0 0,0 0,1 0,-1 0,1 0,-1-1,1 1,0-1,0 0,0 1,0-1,1-1,-1 1,0 0,1-1,-1 0,1 0,-1 0,1 0,0 0,-1-1,1 0,0 1,0-1,-1-1,1 1,0-1,-1 1,1-1,0 0,-1 0,1 0,-1-1,1 0,-1 1,0-1,3-2,6-2,0 0,0-1,0 0,-1-1,0 0,-1-1,0 0,0-1,-1 0,6-9,-11 15,-1-1,0 0,0 0,0 0,-1 0,0 0,0-1,0 1,-1-1,1 1,-1-1,-1 1,1-1,-1 0,0 0,0 1,-1-1,0 0,0 1,0-1,0 1,-1-1,0 1,0-1,-1 1,-2-4,0 3,-1-1,0 1,0 1,-1-1,1 1,-1 0,0 0,-1 1,1 0,-1 0,0 1,0 0,0 1,-8-2,-14-6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8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734 548,'-7'6,"-16"8,-1-1,0-1,-1-1,0-2,-1 0,-16 3,12-3,-169 27,126-26,77-20,8 4</inkml:trace>
  <inkml:trace contextRef="#ctx0" brushRef="#br0" timeOffset="885.727">1242 435,'-1'-3,"-1"-1,0 1,0 0,-1 0,1 1,-1-1,1 0,-1 1,0-1,0 1,0 0,0 0,-1 0,1 1,0-1,-1 1,1 0,-1 0,0 0,1 0,-1 0,0 1,1 0,-1-1,0 2,1-1,-1 0,0 1,0-1,1 1,-1 0,1 0,-2 1,-6 2,0 0,0 1,0 0,1 1,0 0,0 0,1 1,0 1,0-1,-2 3,-1 3,1 0,0 0,0 1,1 1,1-1,1 2,0-1,1 1,0 0,2 1,0-1,0 1,2 0,0 0,0 9,3-23,0 0,0 0,1 0,-1 0,1-1,-1 1,1 0,0 0,0 0,1-1,-1 1,0 0,1-1,0 0,-1 1,1-1,0 0,0 0,0 0,0 0,1 0,-1 0,1 0,-1-1,1 0,-1 1,1-1,0 0,0 0,-1 0,1-1,0 1,0-1,0 1,0-1,0 0,0 0,0 0,0-1,0 1,-1-1,1 0,0 1,0-1,0 0,-1-1,1 1,-1 0,1-1,-1 0,1 1,-1-1,0 0,1-1,186-158,-16 0,-172 159,0 1,0-1,0 1,0-1,1 1,-1 0,0 0,1-1,-1 1,1 0,-1 0,1 0,0 1,-1-1,1 0,0 1,0-1,-1 1,1-1,0 1,0 0,0 0,0 0,-1 0,1 0,0 0,0 0,0 1,0-1,-1 1,1-1,0 1,-1 0,1-1,0 1,-1 0,1 0,-1 0,1 1,-1-1,1 0,-1 0,0 1,0-1,0 1,0-1,0 1,0-1,0 1,0 0,-1-1,1 1,-1 0,1 1,4 20,-1 0,-1 0,-1 1,-1-1,-1 0,-1 1,-2 12,2-23,-9 77,-3-1,-4-1,-11 27,27-110,-5 24,-2 1,0 0,-2-2,-1 1,-1-1,-2-1,-1 0,-1-1,-1 0,-3 1,16-24,0 0,0 0,0 0,0-1,-1 0,1 0,-1 0,0 0,1-1,-1 1,0-1,0-1,0 1,0-1,0 1,0-2,0 1,0 0,0-1,0 0,0 0,0 0,1-1,-1 0,0 0,1 0,-1 0,1-1,0 0,0 1,0-2,0 1,0 0,1-1,0 0,-1 1,1-1,1-1,-1 1,0 0,1-1,0 1,0-1,1 0,-1 1,1-1,0 0,0 0,0 0,1 0,0 0,0 0,0 0,1 0,0-1,42-122,-30 98,-2 6,0 1,1 0,1 1,1 0,1 1,2 0,-1 2,2 0,4-3,-4 8</inkml:trace>
  <inkml:trace contextRef="#ctx0" brushRef="#br0" timeOffset="1405.562">2201 322,'-70'118,"-45"70,-133 244,212-381,34-52,4-4</inkml:trace>
  <inkml:trace contextRef="#ctx0" brushRef="#br0" timeOffset="1653.86">1807 351,'14'43,"15"28,7 8,2-5,-1-11,-1-11,-7-10,-4-6,-2-6,-3-2,-2-6,-3-3,-5 2,-3-4</inkml:trace>
  <inkml:trace contextRef="#ctx0" brushRef="#br0" timeOffset="2051.402">2455 124,'14'-13,"0"1,1 0,1 0,0 2,0 0,1 0,0 2,0 0,1 1,0 1,1 1,12-3,-27 7,0 1,0-1,0 1,0-1,0 1,0 0,0 1,0-1,0 1,0 0,0 0,0 0,0 0,0 1,0-1,-1 1,1 0,0 0,-1 0,0 1,0-1,0 1,0 0,0 0,0 0,0 0,-1 1,0-1,0 1,0-1,0 1,0 0,-1-1,0 1,1 0,-1 0,-1 0,1 0,-1 0,1 1,-1-1,0 0,-1 0,1 0,-1 0,0 2,-5 11,-1-1,-1 0,0-1,-1 0,-1 0,0-1,-1 0,0-1,-4 3,-26 34,-34 59,74-107,0 0,-1 0,1 0,0 0,0 0,0 1,0-1,1 0,-1 1,0-1,1 0,0 1,0-1,-1 1,1-1,1 0,-1 1,0-1,1 1,-1-1,1 0,0 1,-1-1,1 0,0 0,1 1,-1-1,0 0,1 0,-1 0,1-1,-1 1,1 0,0 0,0-1,0 1,0-1,0 0,0 0,0 1,0-1,1-1,-1 1,0 0,0 0,1-1,1 1,154 3,-138-7,0 2,0 0,1 1,-1 1,0 1,0 1,0 1,1 1,2 5,-5 2</inkml:trace>
  <inkml:trace contextRef="#ctx0" brushRef="#br0" timeOffset="2584.417">1 1395,'353'-9,"70"-21,385-35,-337 43,64 4,-155-7,-100-5,-241 13,-28 5</inkml:trace>
  <inkml:trace contextRef="#ctx0" brushRef="#br0" timeOffset="9590.282">3189 1196,'227'1,"-28"28,-76-47,-85 12,-1 1,1 1,0 2,0 2,19 3,25-1,511-2,-423-27,111-3,2 2,-58 1,1 16,0-7,-176 13,-32-1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1695 311,'-34'89,"21"-66,-36 87,4 2,-6 40,-16 41,57-168,-4 5,2 1,1 0,2 1,1 0,1 0,2 0,1 1,2 0,1 27,1-55,1 0,0 0,0 0,1 0,-1 0,1-1,0 1,0 0,1-1,0 1,-1-1,1 0,1 0,-1 0,0 0,1-1,0 1,0-1,0 0,0 0,1-1,-1 1,1-1,-1 0,1 0,0 0,0-1,0 0,0 0,0 0,0 0,5-1,11 1,0-1,1-1,-1-1,0-1,1-1,-2-1,7-2,224-74,-250 81,0 0,0-1,0 1,1-1,-1 1,0-1,0 1,0-1,0 0,0 1,0-1,0 0,0 0,0 0,0 0,-1 0,1 0,0 0,-1 0,1 0,0 0,-1 0,1 0,-1-1,0 1,1 0,-1 0,0 0,0-1,0 1,0 0,0 0,0-1,0 1,0 0,0-1,-5-10</inkml:trace>
  <inkml:trace contextRef="#ctx0" brushRef="#br0" timeOffset="250.759">1186 875,'43'0,"29"-5,12-1,1 0,-5-4,-5 0,-12 2,-6 2,-8 2,-4 2,-3 1,-5 1,-4 0,-2 0,-7 1</inkml:trace>
  <inkml:trace contextRef="#ctx0" brushRef="#br0" timeOffset="752.309">2626 960,'-21'0,"1"2,-1 0,1 2,0 0,0 1,0 1,1 1,0 0,0 2,0 0,1 1,1 1,-6 5,3 1,1 1,0 1,2 0,0 2,1-1,1 2,1 0,-4 11,13-21,0 1,1 0,1 1,0-1,0 0,1 1,1 0,0-1,1 1,1 0,1 8,-1-17,0-1,0 0,0 0,1 0,-1 0,1 0,0-1,0 1,1 0,-1-1,1 0,0 1,-1-1,2 0,-1 0,0-1,0 1,1-1,0 1,-1-1,1 0,0-1,0 1,0 0,0-1,0 0,0 0,0-1,1 1,-1-1,0 0,0 0,1 0,-1 0,0-1,0 0,1 0,-1 0,0 0,0 0,0-1,1-1,35-18,0-1,-2-2,-1-2,0-1,-2-2,29-33,-40 38,0-1,-2-1,-2-1,0-1,-2-1,0-1,-3 0,8-20,-17 38,-14 38,2-6,3-8,-1 0,1 0,1 1,1-1,-1 1,2-1,0 1,0-1,1 1,1-1,0 0,1 1,0-1,0 0,2 0,-1-1,2 1,-1-1,2 0,-1-1,1 0,1 0,0 0,0-1,1 0,0 0,1-1,1 1,10 2</inkml:trace>
  <inkml:trace contextRef="#ctx0" brushRef="#br0" timeOffset="1250.465">3106 1524,'18'-60,"3"0,3 2,28-51,-5 9,-47 99,0-1,0 1,0-1,0 1,0 0,1-1,-1 1,0 0,1-1,-1 1,1 0,-1 0,1-1,-1 1,1 0,0 0,0 0,0 0,-1 0,1 0,0 0,0 0,0 0,1 0,-1 1,0-1,0 0,0 1,1-1,-1 1,0-1,0 1,1-1,-1 1,0 0,1 0,-1 0,1 0,-1 0,0 0,1 0,-1 0,0 1,1-1,-1 0,0 1,0-1,1 1,-1-1,0 1,0 0,0 0,1-1,-1 1,0 0,78 186,-5-104,-71-80,1 0,-1-1,0 1,1-1,-1 0,1 0,0 0,0 0,0-1,0 1,0-1,0 0,0 0,0-1,0 1,0-1,1 0,-1 0,0 0,0-1,0 1,0-1,1 0,1-1,-1-2,0-1,0 1,0-1,0 0,-1 0,0-1,0 1,0-1,0 0,-1 0,0 0,-1 0,1-1,-1 1,0-1,-1 1,1-5,5-13,21-139,-28 151</inkml:trace>
  <inkml:trace contextRef="#ctx0" brushRef="#br0" timeOffset="-1269.797">1 1129,'156'-11,"163"-24,-96 23,-195 8,-7-2</inkml:trace>
  <inkml:trace contextRef="#ctx0" brushRef="#br0" timeOffset="-832.275">340 762,'-17'102,"8"-16,3 0,5 0,6 38,9-34,-10-73,-1 1,0-1,-1 1,-1-1,0 1,-1 0,-1-1,-2 5,-3 2</inkml:trace>
  <inkml:trace contextRef="#ctx0" brushRef="#br0" timeOffset="7522.716">1553 1,'-34'13,"10"5,1 1,1 2,0 0,2 1,1 1,0 1,2 1,-11 19,-15 47,4 2,4 1,4 2,5 1,3 2,5 0,-3 75,16-118,2 0,3 0,2 1,2-1,3-1,2 1,3-1,2-1,3 0,2-1,2-1,2-1,3-1,7 8,46 68,-78-124,0 0,0 0,0 0,0-1,0 1,1 0,-1 0,1-1,-1 1,1 0,-1-1,1 0,0 1,0-1,0 0,0 0,0 0,0 0,0 0,0-1,0 1,0-1,1 1,-1-1,0 0,0 1,1-1,-1-1,0 1,1 0,11-4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4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628 763,'-34'104,"11"-52,-2-1,-2-2,-2 0,-36 43,54-75,-1-1,-1-1,0 0,-2-1,1 0,-2-1,1-1,-13 8,18-13,-1 0,0-1,0 0,-1 0,0-1,1-1,-2 0,1 0,0-1,-1-1,1 0,-1-1,0 0,0-1,1 0,-1-1,0-1,1 0,-2-1,11 1,0 0,0 0,0 0,0 0,0 0,1-1,-1 0,1 1,0-1,0 0,0 0,0 0,0 0,0-1,1 1,0 0,0-1,0 1,0-1,0 1,1-1,-1 1,1-1,0 0,0 1,0-1,1-1,23-96,-18 84,1 1,1-1,1 1,0 1,1 0,0 0,1 1,1 0,0 1,1 1,1-1,0 2,0 0,1 1,0 1,12-6,-23 14,0-1,0 1,0 1,0-1,0 1,1-1,-1 1,0 0,0 1,0-1,0 1,0 0,0 0,0 0,0 0,0 1,0-1,0 1,-1 0,1 0,-1 1,1-1,-1 1,0 0,0-1,0 2,70 93,-59-74,0-3,1-1,0 0,2-1,0-1,0 0,2-2,0 0,1-1,0-1,2 0,47 7,-46-18</inkml:trace>
  <inkml:trace contextRef="#ctx0" brushRef="#br0" timeOffset="350.46">1050 1215,'-21'11,"1"2,0 0,1 2,0 0,1 1,1 0,1 2,0 0,1 1,-6 10,20-26,-1 0,0 1,1-1,0 1,0 0,0-1,0 1,1 0,0-1,-1 1,1 0,0-1,1 1,-1 0,1 0,0-1,0 1,0-1,0 1,0-1,1 1,0-1,-1 0,1 1,0-1,1 0,-1 0,1-1,-1 1,1 0,0-1,0 0,0 0,0 0,0 0,0 0,1 0,-1-1,1 1,-1-1,1 0,0 0,-1-1,1 1,0-1,-1 0,1 0,0 0,6 1,0-1,0-1,0 1,0-2,0 1,-1-1,1-1,-1 0,1 0,-1-1,0 0,0 0,-1-1,1 0,7-7,-11 9,-1-1,0 0,0 0,0 0,0-1,0 1,-1-1,0 0,0 0,0 0,-1 0,0 0,0-1,0 1,0-1,-1 1,0-1,0 0,-1 1,0-1,1 0,-2 0,1 1,-1-1,0 0,0 1,-2-5,1 5,0 1,-1 0,1 0,-1 0,0 0,0 0,0 1,-1 0,1-1,-1 1,0 0,0 1,0-1,0 1,0-1,-1 1,1 1,-1-1,1 1,-1-1,0 1,1 1,-6-1,-2-3,-13-3</inkml:trace>
  <inkml:trace contextRef="#ctx0" brushRef="#br0" timeOffset="3586.683">1361 1,'28'26,"-1"2,-1 2,-1 0,-2 1,-1 1,12 26,-7-3,-3 1,-3 1,-2 1,-3 0,-2 1,-3 1,-2 0,-3 1,-3-1,-2 1,-3 0,-3-1,-2 1,-3-1,-2-1,-14 36,17-64,-1 0,-2-1,-1 0,-1-1,-1-1,-2 0,-1-1,-1-1,-1 0,-1-2,-2-1,0 0,-26 18,-21-18,48-21</inkml:trace>
  <inkml:trace contextRef="#ctx0" brushRef="#br0" timeOffset="5856.932">2688 678,'1'1,"1"0,-1 1,0-1,1 1,-1-1,0 1,0-1,0 1,0 0,0-1,-1 1,1 0,0 0,-1 0,1 0,-1-1,0 1,1 0,-1 0,0 0,0 0,-1 0,1 0,0 0,0 0,-1 0,1-1,-1 1,0 0,0 0,1-1,-1 1,0 0,0-1,-1 1,1-1,-1 1,-31 52,-3-2,-1-2,-3-1,-2-2,-2-2,-2-2,-27 18,33-25,-204 188,244-224,0-1,0 1,0-1,0 1,0-1,0 1,0-1,0 1,0 0,-1-1,1 1,0-1,0 1,-1 0,1-1,0 1,-1 0,1-1,0 1,-1 0,1-1,0 1,-1 0,1 0,0-1,-1 1,1 0,-1 0,1 0,-1 0,1 0,-1-1,1 1,0 0,-1 0,1 0,-1 0,1 0,-1 0,1 1,-1-1,1 0,-1 0,1 0,0 0,-1 0,1 1,-1-1,1 0,0 0,-1 1,1-1,0 0,-1 1,1-1,0 0,-1 1,1-1,0 0,0 1,-1-1,1 1,0-1,0 1,0-1,0 0,-1 1,1-1,0 1,4-36,2 18</inkml:trace>
  <inkml:trace contextRef="#ctx0" brushRef="#br0" timeOffset="6237.788">2180 707,'4'20,"0"0,2 0,0-1,2 1,0-2,1 1,0-1,2 0,0-1,1 0,1-1,0-1,1 0,1 0,0-1,17 10,3 10,165 154,-37-31,-111-79,-46-72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1.2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335 116,'-1'-11,"0"1,-1 0,0 0,-1 0,0 0,0 0,-1 1,-1-1,0 1,-5-7,10 16,-1 0,0 0,0 0,0 0,1 0,-1 0,0 0,0 1,1-1,-1 0,0 0,0 1,1-1,-1 1,0-1,1 0,-1 1,0 0,1-1,-1 1,1-1,-1 1,1-1,-1 1,1 0,0 0,-1-1,1 1,0 0,-1-1,1 1,0 0,0 0,0 0,0-1,0 1,0 0,0 0,0 0,0-1,0 1,0 0,0 0,0-1,1 1,-1 0,0 0,1 0,-1 0,-6 223,-67 675,-8 137,70-143,12-626,-1-216,-2 0,-2 0,-2 0,-3-1,-2 0,-2 0,12-47,0 1,0-1,0 0,-1 0,1 0,-1 0,0 0,0 0,0 0,0-1,0 1,0-1,-1 1,0-1,1 0,-1 0,0 0,0 0,0 0,-1-1,-14 5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3.93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978 421,'-88'-19,"-1"3,0 5,-1 3,0 4,-7 5,90-1,-1 0,1-1,0 0,0 0,0 0,0-1,0 0,0-1,0 1,1-1,-1-1,-5-3,32 8,48 19,2-3,0-3,1-3,0-3,0-3,1-3,31-5,633-58,335-11,43 90,296-23,-190-35,-168 11,646 29,-765-56,-817 47,299-28,113-9,50 23,1468 25,-1070-29,-479 14,-41 0,16 20,-86 11,524 39,177 37,-566-23,-373-64,-145-6,1-1,0 1,-1 0,1 0,-1 0,0 0,1 1,-1-1,0 1,0 0,0 0,0 0,0 0,0 0,-1 1,1-1,-1 1,0 0,0 0,0 0,0 0,0 0,0 0,-1 1,0-1,1 0,-1 1,0 2,10 106,-11-104,19 450,-80 224,-64 145,118-775,-33 219,13 2,9 62,2-34,4-43,12-254,1-3,0 1,0-1,-1 0,1 0,-1 1,1-1,-1 0,1 0,-1 1,0-1,0 1,0-1,1 0,-1 1,0-1,-1 0,1 1,0-1,0 0,-1 1,1-1,0 0,-1 1,0-1,1 0,-1 0,0 0,1 1,-1-1,0 0,0 0,0 0,0 0,0 0,0-1,0 1,0 0,-1 0,1-1,0 1,0 0,-1-1,1 0,0 1,0-1,-1 0,1 1,-1-1,1 0,0 0,-1 0,1 0,0-1,-1 1,1 0,0 0,-1-1,1 1,0-1,-25-14,-1 0,0 2,-1 1,-1 1,-26-6,-30 3,-1 4,0 3,0 4,-19 5,-206 10,-226 23,-735 78,-221-22,1055-71,-773 21,-187-13,-3788-29,3748 18,47 24,210-43,672-23,129-7,82 5,68-2,-80 29,113 29,-170-29,169-28,97 26,183 3,-52-1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0:5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1451 4756,'-72'-108,"3"-3,6-3,-6-26,-48-105,-66-90,-59-117,29 6,155 317,-5 3,-29-36,55 99,8 11,-3 2,-1 1,-28-30,59 78,1-1,-1 1,1-1,-1 0,1 0,0 1,0-1,0 0,0 0,0 0,0 0,0 0,1 0,-1-1,1 1,0 0,-1 0,1 0,0 0,0-1,0 1,1 0,-1 0,0 0,1 0,0-1,-1 1,1 0,0 0,0 0,0 1,0-1,0 0,1 0,-1 0,1 1,-1-1,1 1,-1-1,1 1,46-46,3 3,0 2,3 3,2 2,15-7,13-2,278-134,93 10,-309 118,3 7,1 7,123-15,-142 38,-130 15,-1 0,1 0,0 0,-1 0,1 0,0 0,-1-1,1 1,-1 0,1 0,0-1,-1 1,1 0,-1-1,1 1,-1 0,1-1,-1 1,1-1,-1 1,1-1,-1 1,0-1,1 1,-1-1,0 1,1-1,-1 0,0 1,0-1,0 0,1 1,-1-1,0 1,0-1,0 0,0 1,0-1,0 0,0 1,0-1,-1 0,1 1,0-1,0 0,0 1,-1-1,1 1,0-1,-1 1,1-1,-1 1,1-1,0 1,-1-1,1 1,-1-1,-31-25,30 24,-45-24,0 1,-1 2,-1 2,-28-6,-17-8,65 23,-123-34,148 47,1 0,-1 0,1 1,-1 0,1 0,0-1,0 2,0-1,0 0,0 1,1-1,-1 1,1 0,-1 0,1 0,0 0,0 0,0 0,1 1,-1-1,1 1,0-1,0 1,0 0,0-1,1 1,-1 0,1-1,0 1,0 0,0 0,1-1,-1 1,1 0,0-1,0 1,-1 1,5 617,-22-323,14-226,3-73,0 1,1 0,-1-1,0 1,0-1,1 1,-1 0,0-1,1 1,-1-1,1 1,-1-1,0 1,1-1,-1 1,1-1,0 0,-1 1,1-1,-1 0,1 1,-1-1,1 0,0 0,-1 1,1-1,0 0,-1 0,1 0,0 0,-1 0,1 0,0 0,-1 0,1 0,0 0,-1 0,1-1,0 1,-1 0,1 0,-1-1,1 1,0 0,-1-1,1 1,-1-1,1 1,-1-1,1 1,-1 0,0-1,1 0,29-27,375-442,-174 213,-170 174,-48 67</inkml:trace>
  <inkml:trace contextRef="#ctx0" brushRef="#br0" timeOffset="1052.377">2665 608,'474'-260,"-378"210,-55 30,-1-3,-2-1,0-2,-1-1,-2-2,21-23,-52 49,-1 1,0 0,-1-1,1 0,0 0,-1 1,0-2,1 1,-1 0,0 0,-1-1,1 1,-1-1,1 1,-1-1,0 0,0 1,-1-1,1 0,-1 0,0 0,0 1,0-1,0 0,-1 0,1 0,-1 0,-3 3,0 1,0 0,1-1,-1 1,0 0,0 1,0-1,1 1,-1 0,0-1,1 2,-1-1,1 0,-1 1,1 0,-1-1,1 1,0 1,0-1,0 0,0 1,0-1,1 1,-1 0,1 0,0 0,-2 2,-10 16,0 1,2 0,0 0,2 1,0 1,1 0,2 0,1 0,0 1,2 0,0 2,-5 95,4 0,6 1,5-1,6 0,24 106,-29-181,7 58,-5 0,-4 0,-8 70,3-159,0 0,-1 0,-1 0,-1-1,0 1,-2-1,1 0,-2 0,0 0,-1 2,6-17,0 1,0-1,0 1,0-1,0 1,0-1,0 0,0 1,0-1,0 0,0 0,0 0,0 0,0 0,0 0,0 0,0 0,0 0,0-1,0 1,0 0,0-1,0 1,0-1,0 1,0-1,0 1,0-1,1 1,-1-1,0 0,0 0,1 1,-1-1,0 0,1 0,-1 0,1 0,-1 0,1 0,-1 0,-6-7,-83-82,74 70,-2 1,0 1,-1 0,-1 1,-1 1,0 1,-1 1,-1 1,0 1,0 1,-1 1,-1 1,0 1,0 1,-6 0,15 4,0 0,0 2,0-1,0 2,0 0,0 1,0 0,-13 4,23-4,1 0,-1 1,1-1,-1 1,1 1,0-1,0 1,0 0,0 0,0 0,1 1,-1-1,1 1,0 0,0 0,0 1,1-1,0 1,-1 0,2 0,-1 0,0 0,1 0,0 1,-1 5,3-5,0 0,1 0,-1 0,1 0,1 0,-1 0,1 0,0 0,0 0,1 0,-1-1,1 1,0-1,1 0,0 0,-1 0,2-1,-1 1,0-1,1 0,0 0,0 0,0-1,0 0,1 0,-1 0,1 0,0-1,0 0,-1 0,1-1,1 0,-1 0,0 0,5-1,21 3</inkml:trace>
  <inkml:trace contextRef="#ctx0" brushRef="#br0" timeOffset="1522.236">2919 1088,'621'-368,"-498"301,-122 66,0 0,0 0,1 1,-1-1,1 1,-1-1,0 1,1-1,-1 1,1 0,-1 0,1 0,-1 0,1 0,-1 0,1 0,-1 0,1 0,-1 1,1-1,-1 1,1-1,-1 1,0 0,1-1,-1 1,0 0,0 0,0 0,1 0,-1 0,0 0,0 0,0 0,0 0,-1 1,1-1,0 0,-1 1,1-1,0 0,-1 1,1-1,-1 1,0-1,0 1,1-1,-1 1,0-1,0 1,0-1,-1 2,-6 230,33-36,-19-174,0-5</inkml:trace>
  <inkml:trace contextRef="#ctx0" brushRef="#br0" timeOffset="1838.487">4415 947,'-32'33,"1"1,2 1,2 2,1 1,2 1,2 1,-12 29,31-66,1 1,0 0,-1 0,1 0,1 1,-1-1,1 0,-1 1,1-1,1 1,-1-1,0 1,1-1,0 1,0-1,1 1,-1-1,1 1,0-1,0 1,0-1,1 0,0 1,-1-1,1 0,1 0,-1 0,1 0,-1-1,1 1,0-1,1 0,-1 1,0-1,1-1,0 1,-1 0,1-1,0 0,3 1,-1-2,1 0,-1 0,0-1,0 0,1 0,-1-1,0 0,0 0,0 0,0-1,0 0,0 0,0 0,0-1,-1 0,1 0,-1 0,0-1,0 0,0 0,-1 0,1 0,-1-1,2-2,81-130,-75 112,-1-2,-2 1,0-1,-1 0,-2-1,-1 0,-1 0,-2 0,0-20,-2 45,1 1,-1-1,0 0,0 1,0-1,0 0,0 0,0 1,-1-1,0 1,1-1,-1 0,0 1,0-1,0 1,-1 0,1-1,-1 1,1 0,-1 0,0 0,0 0,0 0,0 0,0 0,0 1,0-1,0 1,-1 0,1-1,-1 1,1 0,-1 0,1 1,-1-1,0 0,1 1,-1 0,0 0,1 0,-1 0,-1 0,-11 10,1 1</inkml:trace>
  <inkml:trace contextRef="#ctx0" brushRef="#br0" timeOffset="2688.933">4754 1511,'-30'-545,"33"521,1 0,1 0,1 1,1 0,1 1,1-1,1 1,1 1,13-20,70-87,-94 127,1 0,-1 0,1 0,0 0,-1 1,1-1,0 0,0 0,-1 1,1-1,0 1,0-1,0 0,0 1,0 0,0-1,0 1,0 0,0-1,0 1,0 0,0 0,0 0,0 0,0 0,0 0,0 0,0 0,0 0,1 0,-1 1,0-1,0 0,0 1,-1-1,1 1,0-1,0 1,0 0,0-1,0 1,-1 0,1-1,0 1,0 0,-1 0,1 0,-1 0,1 0,-1 0,1 0,-1-1,1 2,-1-1,0 0,0 0,0 0,1 0,-1 0,0 0,0 0,0 1,-12 74,10-71,-1 1,1 0,1 0,-1 1,1-1,0 0,1 1,-1-1,1 0,0 1,1-1,0 0,0 0,0 1,1-1,0 0,0 0,0 0,1 0,1 2,32 13,-17-16</inkml:trace>
  <inkml:trace contextRef="#ctx0" brushRef="#br0" timeOffset="3236.194">5290 1201,'15'-121,"5"0,20-55,-38 167,0 0,1 0,1 1,0-1,0 1,0 0,1 0,0 0,1 1,-1 0,2 0,-1 0,1 1,0 0,0 0,2-1,-8 6,1 1,-1-1,1 1,-1-1,1 1,-1-1,0 1,1-1,-1 1,1 0,0 0,-1 0,1 0,-1 0,1 0,-1 1,1-1,-1 0,1 1,-1-1,0 1,1-1,-1 1,1 0,-1 0,0 0,0 0,1-1,-1 2,0-1,0 0,0 0,0 0,0 0,-1 1,1-1,0 0,0 1,-1 0,24 62,-22-55,9 53,18 45,-28-105,0 0,0 0,0 0,1 0,-1-1,1 1,0 0,-1-1,1 1,0-1,0 0,0 1,0-1,0 0,0 0,0-1,0 1,1 0,-1-1,0 1,0-1,1 1,-1-1,0 0,0 0,1 0,-1-1,0 1,1 0,-1-1,0 0,0 1,0-1,0 0,0 0,1 0,-2 0,2-1,72-61,-69 56,263-289,-256 282,-7 7,0 0,1 0,0 0,0 1,0 0,1 1,0 0,0 0,0 0,0 1,9-3,-15 7,-1 0,0 0,1 0,-1 0,0 0,0 1,1-1,-1 0,0 1,1-1,-1 1,0 0,0-1,0 1,0 0,0-1,0 1,0 0,0 0,0 0,0 0,0 0,0 0,-1 0,1 0,0 1,-1-1,1 0,-1 0,1 1,-1-1,0 0,1 0,-1 1,0-1,0 0,0 2,3 57,-3-51,-1 27,1 0,2-1,1 1,3 0,0-1,12 34,-16-62,1-1,1 1,-1-1,1 0,0 1,0-2,0 1,1 0,0-1,0 0,1 0,-1 0,1-1,0 0,0 0,1-1,-1 1,1-1,0 0,17 4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1184,'2'-19,"1"0,0 1,1-1,1 1,1 0,0 0,3-3,4-14,249-609,-113 309,-148 332,-1 3,0-1,-1 1,1-1,0 1,0 0,0-1,0 1,0-1,0 1,0-1,0 1,0-1,0 1,0-1,0 1,0-1,0 1,1-1,-1 1,0-1,0 1,0-1,1 1,-1 0,0-1,1 1,-1-1,0 1,1 0,-1-1,0 1,1 0,-1 0,1-1,-1 1,1 0,-1 0,0 0,1-1,-1 1,1 0,-1 0,1 0,-1 0,1 0,-1 0,1 0,-1 0,1 0,-1 0,1 0,-1 0,1 1,-1-1,1 0,-1 0,1 0,-1 1,0-1,1 0,-1 0,1 1,-1-1,0 0,1 1,-1-1,0 1,1-1,47 261,-44-241,22 126,6-1,7-2,29 62,-50-152,-18-53,-1 1,1-1,0 1,0-1,0 0,0 1,-1-1,1 1,0-1,0 0,-1 0,1 1,0-1,-1 0,1 1,0-1,-1 0,1 0,0 1,-1-1,1 0,0 0,-1 0,1 0,-1 0,1 0,0 1,-1-1,1 0,-1 0,1 0,-1 0,1 0,0-1,-1 1,1 0,-1 0,1 0,0 0,-1 0,1 0,-1-1,1 1,0 0,-1 0,1-1,0 1,-1 0,1 0,0-1,0 1,-1 0,1-1,0 1,0-1,0 1,-1 0,1-1,0 1,0 0,0-1,0 1,0-1,0 1,0-1,0 1,0-1,-2 0,-50-42,14 8,-1 3,-2 1,-1 2,-2 2,0 2,-16-5,55 28,1-1,-1 1,1 1,-1-1,0 1,0-1,0 1,1 1,-1-1,0 1,0 0,0 0,0 0,0 1,0-1,0 1,0 0,0 1,0 4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311 513,'-22'29,"2"2,1 0,1 2,2 0,0 4,5-14,-106 298,73-212,34-92</inkml:trace>
  <inkml:trace contextRef="#ctx0" brushRef="#br0" timeOffset="249.201">1 399,'9'39,"18"31,5 14,0-3,1-10,-1-13,-1-11,-6-8,-2-7,0-4,0-1,2-2,1-3,-4-2,-6-4</inkml:trace>
  <inkml:trace contextRef="#ctx0" brushRef="#br0" timeOffset="620.624">706 89,'31'-16,"0"1,1 2,1 1,0 1,28-4,-59 14,0 0,0 0,0 0,0 1,1-1,-1 0,0 1,1 0,-1-1,0 1,1 0,-1 0,0 1,1-1,-1 0,0 1,0-1,1 1,-1 0,0 0,0 0,0 0,0 0,0 0,0 1,0-1,0 0,0 1,-1 0,1-1,-1 1,1 0,-1 0,0 0,2 2,-49 83,30-63,-54 84,69-106,0 0,0 0,0 0,0 1,1-1,-1 0,1 1,-1-1,1 0,0 1,0-1,0 1,0-1,0 0,1 1,-1-1,1 0,-1 1,1-1,0 0,0 0,0 1,0-1,1 0,-1 0,0 0,1 0,-1-1,1 1,0 0,0-1,-1 1,1-1,0 1,0-1,1 0,-1 0,0 0,0 0,0 0,1-1,0 1,104 16,-76-17,0-2,0-1,0-2,-1-1,1-1,-1-2,3-2,7 4,-26 9</inkml:trace>
  <inkml:trace contextRef="#ctx0" brushRef="#br0" timeOffset="868.786">1326 653,'44'-9,"23"-9,5 0,-4-3,-10 3,-9 4,-13 0,-9 2,-3 3,-6-1,-6 0</inkml:trace>
  <inkml:trace contextRef="#ctx0" brushRef="#br0" timeOffset="1113.665">1553 372,'0'38,"0"37,4 10,3 1,-1-10,-2-13,0-13,3-9,1-7,-2-5,-1-2,3-6,0-2,-1-4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6.4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113 278,'0'-15,"0"23,1 25,24 151,5 63,0 120,-20-307,1-72,-7-2</inkml:trace>
  <inkml:trace contextRef="#ctx0" brushRef="#br0" timeOffset="499.594">0 221,'41'-30,"2"2,0 2,2 2,26-10,-57 27,-9 5,170-63,-170 64,0 0,0 0,0 0,1 0,-1 1,0 0,1 0,-1 1,0-1,1 1,-1 0,0 0,0 1,0 0,0 0,0 0,0 0,0 1,-1 0,1 0,-1 0,0 0,0 1,0-1,-1 1,1 0,-1 1,0-1,0 0,0 1,0 0,0 2,-1 3,0-1,-1 1,-1 0,1-1,-2 1,1 0,-1 0,-1-1,0 1,0-1,0 1,-2-1,1 0,-1 0,0 0,-5 7,5-8,-166 295,169-301,0 1,-1 0,1 0,0 0,0 0,1 0,-1 0,1 0,-1 0,1 0,0 0,0 0,0 0,0 0,1 0,-1 0,1 0,0 0,0 0,0 0,0-1,1 1,-1 0,1 0,-1-1,1 1,0-1,0 0,0 1,0-1,1 0,-1 0,1-1,1 2,100 44,-97-45,265 70,-270-71,1-1,0 1,0 0,-1 0,1 0,0 1,-1-1,0 1,1-1,-1 1,0 0,1 0,-1 0,0 0,-1 0,1 0,0 1,-1-1,1 1,-1-1,1 1,-1-1,0 1,0 0,-1 0,1-1,0 1,-1 0,0 0,0 0,0 0,0 0,0-1,0 1,-1 0,1 0,-1 0,0 0,0-1,0 1,0 0,0-1,-1 1,1-1,-1 1,0-1,0 0,1 0,-2 0,1 0,0 1,-15 10,-1 1,0-2,-1 0,0-2,-1 0,0-1,-1-1,0 0,0-2,-9 1,-7 5,-290 73,316-82</inkml:trace>
  <inkml:trace contextRef="#ctx0" brushRef="#br0" timeOffset="1029.646">1525 334,'-19'31,"-22"65,-5-2,-34 49,39-71,-79 102,110-161,2-7</inkml:trace>
  <inkml:trace contextRef="#ctx0" brushRef="#br0" timeOffset="1367.297">1073 305,'110'69,"-69"-49,51 26,-58-31,0 2,-1 1,0 2,-2 1,17 15,-34-21,-1 0,-1 1,0 1,-1 0,-1 1,0 0,-1 0,-2 1,5 15,54 102,-37-115,-13-19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0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392 1547,'-4'-2,"1"0,0 0,-1 0,0 0,1 1,-1-1,0 1,0 0,0 0,0 0,0 0,0 1,0 0,0 0,0 0,0 0,0 1,0-1,0 1,0 0,0 0,1 1,-1-1,0 1,1 0,-1 0,1 0,-1 0,1 0,0 1,0 0,0 0,0-1,1 2,-1-1,-1 3,-72 133,35-35,23-54,-2-2,-2 0,-2-1,-16 21,30-56,3-6</inkml:trace>
  <inkml:trace contextRef="#ctx0" brushRef="#br0" timeOffset="485.632">899 1180,'-2'21,"0"0,1 0,1 0,1 0,1 0,1 0,1-1,1 1,0-1,2 0,7 17,-12-33,1-1,-1 1,1-1,0 0,-1 0,1 0,1 0,-1 0,0-1,1 1,-1-1,1 0,0 0,0 0,0-1,0 1,0-1,0 0,0 0,0 0,0-1,1 0,-1 1,0-1,0-1,0 1,1-1,-1 1,0-1,0-1,0 1,0 0,0-1,0 0,0 0,-1 0,1 0,-1-1,1 1,-1-1,0 0,0 0,0 0,0-2,41-36,-2-2,-2-1,15-25,45-51,-100 119,0-1,1 1,-1 0,1-1,-1 1,1 0,0 0,-1 0,1-1,0 1,0 0,0 0,0 0,0 0,0 0,0 0,0 1,0-1,0 0,1 0,-1 1,0-1,0 1,1-1,-1 1,0 0,1-1,-1 1,1 0,-1 0,0 0,1 0,-1 0,1 0,-1 0,0 1,1-1,-1 0,0 1,1-1,-1 1,0 0,0-1,1 1,-1 0,0 0,0 0,0-1,0 1,0 0,0 1,0-1,7 70,-9-65,1-1,-1 1,1 0,0-1,0 1,1 0,0 0,0-1,0 1,0-1,1 1,0-1,0 1,1-1,0 0,0 0,0 0,0-1,0 1,1-1,0 0,0 0,0 0,1 0,-1-1,1 1,0-1,0-1,2 2,2-4,1 0,-1-1,0 0,1-1,-1 0,0 0,0-1,0 0,0 0,-1-1,1 0,-1-1,0 0,0 0,-1-1,1 0,-1 0,-1-1,1 0,-1 0,4-6,114-142,-110 133</inkml:trace>
  <inkml:trace contextRef="#ctx0" brushRef="#br0" timeOffset="1485.043">2254 165,'-25'102,"4"1,5 1,4 0,4 23,5-105,1 1,1-1,2 1,0-1,1 1,1-1,1 0,1 0,1-1,1 1,1-1,1-1,1 1,4 4,-13-22,0-1,1 0,0 1,0-1,-1 0,1 0,0 0,1-1,-1 1,0 0,0-1,1 1,-1-1,1 0,-1 0,1 0,0 0,-1 0,1-1,0 1,0-1,-1 0,1 0,0 0,0 0,-1 0,1 0,0-1,0 0,-1 1,1-1,0 0,-1 0,1 0,-1-1,3 0,74-69,-78 70,18-20,-11 10,1 0,0 1,1 0,0 1,1 0,-1 1,2 0,5-3,-11 10,1 0,-1 0,0 0,1 0,-1 1,0 0,1 1,-1-1,0 1,0 1,1-1,-1 1,0 0,0 0,0 1,-1-1,1 1,3 3,59 19,-61-25,0 1,0-1,0 0,1-1,-1 0,0 0,0 0,0-1,0 0,0-1,-1 1,1-1,-1-1,1 1,-1-1,0 0,0 0,-1-1,0 0,1 0,-1 0,-1 0,2-3,6-7,-1-1,0-1,-1 0,-1 0,0-1,-2 0,0-1,0 0,-3-49,-4 67,0-1,0 1,0 0,-1-1,1 1,0 0,-1-1,1 1,-1 0,0-1,1 1,-1 0,0 0,0 0,0 0,1 0,-1 0,0 0,-1 0,1 0,0 0,0 1,0-1,0 0,-1 1,1-1,0 1,0-1,-1 1,1 0,-1-1,1 1,0 0,-1 0,1 0,0 0,-1 0,1 0,0 1,-1-1,1 0,0 1,-1-1,1 1,0-1,-2 1,-5 5,-1 0,1 1,0 0,1 0,0 1,0 0,0 0,1 0,0 1,1 0,0 0,0 0,1 1,0 0,1-1,0 2,1-1,0 0,0 3,-1-6,2-1,-1 1,1 0,0 0,0 0,1 0,0 0,0 0,1 0,0 0,0 0,0 0,1 0,0 0,1-1,-1 1,1-1,1 1,-1-1,1 0,0-1,0 1,1-1,0 1,0-1,0-1,0 1,1-1,0 0,-1 0,2 0,-1-1,0 0,1 0,5 1,3-3,-1 0,1-1,-1-1,1 0,-1-1,0 0,0-1,0-1,0 0,0-1,-1-1,0 0,0-1,3-2,162-124,-115 71,-3-3,-3-2,-3-2,3-13,13-49,-69 129,-1 1,0-1,1 0,-1 0,0 0,0 1,0-1,0 0,0 0,-1 0,1 1,0-1,-1 0,1 1,-1-1,0 0,0 1,1-1,-1 0,0 1,0 0,0-1,-1 1,1-1,0 1,-1 0,1 0,0 0,-1 0,1 0,-1 0,0 0,1 1,-1-1,0 0,1 1,-1-1,0 1,0 0,1 0,-1-1,0 1,0 0,0 1,1-1,-1 0,0 0,0 1,1-1,-1 1,0 0,1-1,-1 1,0 0,1 0,-1 0,1 0,0 0,-1 0,0 1,-15 8,-1 1,2 0,0 1,0 0,1 2,1-1,0 2,1 0,1 1,0 0,1 1,1 0,0 2,7-16,0 0,0 0,0 0,1 1,-1-1,1 1,0 0,0 0,1-1,-1 1,1 0,0 1,0-1,0 0,0 0,1 0,-1 0,1 1,0-1,1 0,-1 0,1 1,0-1,0 0,0 0,0 0,1 0,0 0,0 0,0-1,0 1,0-1,1 1,-1-1,1 0,0 0,0 0,0 0,1 0,-1-1,1 1,0-1,11 0,1 0,-1-2,1 0,-1 0,1-2,-1 0,0 0,0-2,0 1,0-2,0 0,-1-1,0-1,0 0,0-1,17-5,232-103,-261 115,0-1,0 1,0 0,0 0,0 0,0 1,0-1,1 0,-1 1,0 0,0-1,1 1,-1 0,0 0,1 0,-1 0,0 1,0-1,1 0,-1 1,0 0,0 0,0-1,0 1,0 1,0-1,0 0,0 0,0 1,0-1,-1 1,1-1,0 1,-1 0,0 0,1-1,-1 1,0 0,0 0,0 1,1 1,-1 0,1 0,0 0,0 0,0 0,0 0,1-1,0 1,0-1,0 0,0 0,0 0,1 0,-1 0,1-1,-1 1,1-1,0 0,0 0,0-1,1 1,-1-1,0 0,0 0,1 0,-1 0,1-1,1 0,16-3,0-2,0 0,0-1,-1-2,0 0,0-1,-1-1,0-1,-1 0,0-2,-1 0,13-14,13-5,-2-3,-2-1,-1-2,23-30,-55 59,0 0,0 0,0-1,-2 0,1 0,-1 0,0-1,-1 0,-1 0,0 0,0 0,-1-1,0 1,-1-1,0-5,-1 15,0 0,0 0,0 0,0 0,-1 0,1 0,-1 0,1 1,-1-1,0 0,1 0,-1 0,0 1,0-1,0 0,-1 1,1-1,0 1,0 0,-1-1,1 1,-1 0,0 0,1 0,-1 0,0 0,1 0,-1 0,0 0,0 1,0-1,0 1,0-1,1 1,-1 0,0 0,0 0,0 0,0 0,0 0,0 1,0-1,0 1,0-1,-82 38,66-24,0 2,1 0,1 1,1 1,1 0,0 1,1 1,1 0,1 1,1 0,0 0,2 1,1 1,0-1,2 1,1 0,0 0,2 1,0 1,2-10,1 1,1-1,0 1,0-1,2 0,0 0,1 0,0-1,1 0,0 0,2 0,-1-1,2 0,0 0,0-1,1 0,1 0,0-2,0 1,3 0,4 3,0-1,1-1,0 0,1-2,1 0,-1-1,1-1,1-2,-1 0,1-1,1-1,-1 0,15-1,51-3,-54-1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3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570 1,'-110'201,"10"5,3 17,8-20,-85 200,339-741,73-237,-92 274,-146 302,0 0,0 0,0-1,0 1,1 0,-1 0,0 0,0 0,1 0,-1 0,0 0,1 0,-1 0,1-1,0 1,-1 0,1 0,-1-1,1 1,0 0,0-1,-1 1,1 0,0-1,0 1,0-1,0 0,0 1,-1-1,1 0,0 1,0-1,0 0,0 0,0 0,0 0,0 0,0 0,0 0,0 0,0 0,0 0,0-1,0 1,0 0,0-1,-1 1,1-1,0 1,0-1,0 1,0-1,-1 1,1-1,0 0,-1 0,1 1,0-1,-1 0,1 0,-1 0,15 244,-8-166,4 1,3-1,19 53,-15-71,2-1,4 0,1-2,15 21,-185-235,108 122,-2 2,-1 2,-1 2,-2 1,-1 3,-1 1,-33-12,53 28,6 5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3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0 110,'5'0,"6"0,6 0,1-5,1-1,3 0,2-4,2 0,1 2,1-3,1 1,-1 1,1 4,0-4,-1 1,0 1,-4 2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4.1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47,'34'-5,"20"-1,6 0,-2 1,-6-3,-8-1,-11 2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4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0 112,'5'0,"11"-5,8-1,4 0,3-4,0 1,0-5,0 2,-1 2,-1-2,-1 2,1 1,-1 4,-5 1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8.2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480 305,'-5'-3,"0"0,0 0,0 0,-1 1,1-1,-1 2,1-1,-1 0,0 1,1 0,-1 1,0-1,0 1,0 0,0 0,0 1,1 0,-1 0,0 0,0 1,1 0,-1 0,1 0,0 1,-1 0,-8 7,0 2,1-1,0 1,1 1,1 0,0 1,1 0,0 1,1 0,1 0,0 1,1 0,1 1,0-1,2 1,0 0,0 0,2 1,0-1,1 1,1-1,0 1,1-1,1 1,2 3,-3-17,0 1,0-1,0 0,0 1,1-1,0 0,0 0,0 0,0-1,1 1,-1 0,1-1,0 1,0-1,0 0,1 0,-1 0,1-1,-1 1,1-1,0 0,0 0,0 0,0-1,0 1,1-1,-1 0,0 0,1 0,-1-1,1 0,-1 0,1 0,-1 0,0 0,1-1,-1 0,0 0,4-1,6-6,0-1,0 0,-1 0,0-1,-1-1,0 0,-1-1,0 0,0-1,-2 0,0 0,0-1,-1-1,-1 1,0-1,-1 0,-1-1,0 1,1-11,3-2,-2-1,0 0,-2 0,-1-1,-2 1,0-19,1 22,13 33,57 123,-37-78,-18-31,-2-1,-1 2,0 0,-2 1,-1 0,0 1,-2 0,-1 1,-1 0,-1 0,-1 1,-1 0,-1 0,-1 21,-4-38,-1 0,0-1,-1 1,0 0,0-1,-1 0,0 0,-1 0,0 0,0-1,0 1,-1-1,0 0,0-1,-1 0,0 0,-3 2,-134 77,69-62,73-22,0 0,0-1,-1 0,1 1,0-1,0 0,0 0,0 0,0 0,0 0,-1-1,1 1,0-1,0 1,0-1,0 0,0 0,0 0,1 0,-1 0,0 0,0 0,1-1,-1 1,1-1,-1 1,1-1,-1 0,1 1,0-1,0 0,0 0,0 0,0 0,1-5,0 0,0 0,1 0,0 0,1 0,-1 0,1 0,0 1,1-1,0 0,0 1,0 0,1 0,0 0,0 0,0 1,1-1,0-1,33-46,3 1,1 2,3 2,2 2,2 3,2 1,1 3,5 0,122-68,-155 97,-6 1</inkml:trace>
  <inkml:trace contextRef="#ctx0" brushRef="#br0" timeOffset="420.862">0 1378,'366'-125,"-3"-17,58-22,347-80,-645 204,-97 30</inkml:trace>
  <inkml:trace contextRef="#ctx0" brushRef="#br0" timeOffset="1068.381">84 1632,'86'-49,"2"4,2 4,20-3,-99 41,-4-1,0 2,0-1,0 1,0 0,1 0,-1 1,1 0,-1 0,1 1,0 0,-1 1,4 0,-9 0,-1 0,0 1,0-1,0 1,0-1,0 1,0 0,0-1,0 1,-1 0,1-1,-1 1,1 0,-1 0,0 0,1-1,-1 1,0 0,0 0,-1 0,1 0,0-1,-1 1,1 0,-1 0,1-1,-1 1,0 0,1 0,-1-1,0 1,0-1,0 1,-1-1,1 0,0 1,-1-1,-244 353,235-336,5-11,1 1,-1 0,1 1,1-1,0 1,0 0,0 0,1 0,1 1,0-1,0 1,0-1,1 1,1-1,0 1,0 0,1 0,1 5,3-9,-1-1,1 0,0 0,1 0,0-1,-1 0,1 0,0 0,1 0,-1-1,1-1,0 1,-1-1,1 0,0 0,0-1,0 0,0 0,6 0,0-1,0 0,1 0,-1-1,0-1,0 0,0-1,-1 0,1-1,-1-1,0 0,0 0,0-1,-1-1,0 0,0 0,0-1,-1 0,4-6,8-6</inkml:trace>
  <inkml:trace contextRef="#ctx0" brushRef="#br0" timeOffset="1439.857">960 1406,'0'28,"-2"32,3 1,3 0,2 0,3-1,10 33,-18-87,1 0,-1-1,1 1,0 0,0-1,1 0,0 1,0-1,0 0,0 0,1-1,0 1,0-1,0 0,0 0,1 0,0 0,0-1,0 0,0 0,-2-4,1 0,-1-1,0 1,1-1,-1 0,0 0,0 0,-1 0,1 0,0-1,-1 0,1 1,-1-1,0 0,0 0,0 0,0 0,0 0,-1-1,1 1,-1-1,0 1,0 0,-1-1,1 0,-1 1,1-1,-1 1,0-3,1 0,10-48,-2-1,-2 0,-3-1,-3-40,-2-23,0 95</inkml:trace>
  <inkml:trace contextRef="#ctx0" brushRef="#br0" timeOffset="1768.077">1439 1660,'-1'17,"1"1,0-1,1 1,1 0,1-1,0 0,2 0,0 0,0 0,2-1,0 0,1 0,3 5,-9-19,-1 0,0-1,1 1,-1 0,1 0,0-1,0 1,-1-1,1 1,0-1,0 0,0 0,1 0,-1 0,0 0,0 0,0 0,1-1,-1 1,0-1,1 0,-1 0,1 0,-1 0,0 0,1 0,-1-1,0 1,1-1,-1 1,0-1,0 0,0 0,1 0,-1 0,0 0,0-1,-1 1,1-1,0 1,0-1,-1 0,1 1,0-3,4-2,-1 0,0-1,0 0,-1 0,0 0,0 0,-1-1,0 0,0 1,-1-1,0 0,0-4,-2 6,0 0,0 0,-1-1,0 1,0 0,0 1,-1-1,0 0,0 0,0 1,-1-1,0 1,0 0,0-1,-1 2,0-1,0 0,0 1,0 0,-1-1,0 2,0-1,0 1,0-1,-4-1,-14-6</inkml:trace>
  <inkml:trace contextRef="#ctx0" brushRef="#br0" timeOffset="2820.301">1384 1180,'102'-33,"-64"19,-29 9,1 1,-1 0,1 1,0 0,-1 1,1 0,1 0,-1 1,0 0,1 1,-9 1,0 1,0-1,0 1,0 0,0 0,-1 0,1 0,0 0,-1 0,1 0,-1 0,0 1,0-1,0 0,0 1,0-1,-1 1,1-1,-1 1,1-1,-1 1,0 0,0-1,0 1,0-1,-1 1,1 0,-1-1,1 1,-1-1,0 1,0-1,0 0,0 1,-1-1,-1 13,2-12,0 0,0 1,0-1,0 1,0-1,1 1,-1-1,1 1,0-1,0 1,1 0,-1-1,1 1,-1-1,1 1,0-1,1 0,-1 1,0-1,1 0,0 0,0 0,0 0,0 0,0 0,1 0,-1-1,1 1,0-1,-1 0,1 0,0 0,0 0,1 0,-1-1,0 1,0-1,1 0,-1 0,1 0,-1-1,4 1,19-4,-1-2</inkml:trace>
  <inkml:trace contextRef="#ctx0" brushRef="#br0" timeOffset="3152.673">2202 1152,'-24'33,"-13"22,0 5,6-2,9-7,13-7,7-6,5-4,6-9,7-3,5-1,3-4,4-5,1 1,0-3,1-7,-1-4,-5-2</inkml:trace>
  <inkml:trace contextRef="#ctx0" brushRef="#br0" timeOffset="3458.559">2596 1095,'-23'41,"1"0,3 1,1 1,2 1,1 0,3 1,0 11,11-53,0 1,1-1,-1 1,1-1,-1 1,1-1,0 1,1-1,-1 0,0 1,1-1,0 1,0-1,0 0,0 1,1-1,-1 0,1 0,0 0,-1 0,2 0,-1-1,0 1,0-1,1 1,-1-1,1 0,0 0,0 0,0 0,0 0,0-1,0 1,0-1,1 0,-1 0,0 0,1 0,-1-1,1 1,1-1,8 0,0-1,-1-1,1 0,0 0,-1-1,0-1,0 0,0-1,0 0,-1-1,1 0,-2-1,1 0,-1 0,0-1,0-1,-1 0,0 0,-1-1,0 0,0 0,-1-1,-1 0,1 0,-2 0,0-1,0 0,-1 0,-1-1,0 1,0-1,-1 1,-1-1,0 0,-1 0,-1-11,1 19,-1 0,0 0,1-1,-2 1,1 1,-1-1,1 0,-1 0,-1 1,1-1,-1 1,0-1,0 1,0 0,0 0,-1 1,1-1,-1 1,0-1,0 1,0 0,-1 1,1-1,-1 1,1 0,-1 0,0 0,0 1,0-1,0 1,0 1,-5-1,-14-2</inkml:trace>
  <inkml:trace contextRef="#ctx0" brushRef="#br0" timeOffset="3817.046">3274 813,'-16'13,"-1"0,0 0,1 2,1-1,0 2,1 0,1 1,1 0,0 1,1 0,1 1,0 0,2 1,7-18,0 0,1 0,-1 0,1 0,0 0,0-1,-1 1,1 0,0 0,1 0,-1 0,0 0,1 0,-1 0,1 0,-1-1,1 1,0 0,0 0,0-1,0 1,0-1,0 1,0-1,0 1,1-1,-1 1,1-1,-1 0,1 0,-1 0,1 0,0 0,-1 0,1 0,0-1,0 1,0-1,-1 1,2-1,87 3,-62-4,-24 0,1 1,-1 0,1 0,-1 1,0-1,1 1,-1 0,0 0,0 0,0 1,0-1,0 1,0 0,0 0,0 1,-1-1,1 1,-1 0,0 0,1 0,-1 0,-1 0,1 1,0 0,-1-1,0 1,0 0,0 0,0 0,-1 0,1 0,-1 0,0 1,-1-1,1 0,-1 1,1-1,-1 0,-1 1,1-1,-1 1,1-1,-3 9,-1-1,0 1,-1-1,0 0,-1 0,0-1,-1 0,0 0,-1 0,0-1,-1 0,0-1,-8 8,-22 0,19-13</inkml:trace>
  <inkml:trace contextRef="#ctx0" brushRef="#br0" timeOffset="4339.047">3274 502,'62'-32,"-56"28,0 1,0 0,1 1,-1-1,1 1,-1 1,1-1,0 1,0 0,0 0,-1 1,1 0,0 0,0 1,0 0,0 0,-1 1,1 0,0 0,-1 0,2 1,-6 2,0 0,0-1,0 1,-1 0,0 0,0 0,0 0,-1 0,1 0,-1 0,0 0,-1 0,1 0,-1 0,0 0,0 0,-1-1,1 1,-1 0,0-1,-1 1,1-1,-1 1,-1 1,-8 24,-1 81,13-108,0-1,0 1,0-1,1 1,-1-1,1 1,0-1,0 1,0-1,0 1,0-1,0 0,1 0,-1 0,1 0,-1 0,1 0,0 0,0 0,0 0,0-1,0 1,0-1,0 0,1 0,-1 1,0-1,1-1,-1 1,1 0,-1-1,1 1,-1-1,1 0,-1 1,1-1,0-1,-1 1,1 0,-1-1,1 1,40-10,-23 4</inkml:trace>
  <inkml:trace contextRef="#ctx0" brushRef="#br0" timeOffset="5136.9">4347 644,'-30'92,"18"-45,-3 0,-1-2,-2 1,-3-2,-1-1,-2-1,-2 0,-23 27,36-55,7-4,-1-1,1-1,-2 1,1-1,-1 0,0-1,-1 0,0 0,0-1,0 0,-1 0,0-1,0-1,0 0,-1 0,1-1,-1 0,0 0,0-2,0 1,-4-1,11-1,1-1,-1 0,0 1,1-1,-1 0,0-1,1 1,-1-1,1 1,0-1,0 0,-1 0,1 0,0-1,1 1,-1-1,0 0,1 0,0 0,-1 0,1 0,0 0,1 0,-1-1,0 1,1-1,0 1,0-1,0 0,0-3,-1-1,1 0,1-1,-1 1,1 0,1-1,-1 1,1 0,1 0,0 0,0 0,0 0,1 0,2-5,3-1,-1 1,2-1,0 1,0 1,1 0,1 0,0 1,0 0,1 1,1 0,0 1,-7 5,0 0,1 1,-1 0,1 0,0 0,0 1,0 0,0 0,1 1,-1 0,0 0,1 0,-1 1,1 0,-1 1,0 0,1 0,-1 1,0-1,0 2,0-1,0 1,0 0,1 1,210 147,-208-144,0-1,0 0,0-1,1 0,0 0,0-1,0 0,1-1,-1 0,1-1,-1-1,2 0,10 0</inkml:trace>
  <inkml:trace contextRef="#ctx0" brushRef="#br0" timeOffset="5441.019">4770 955,'-11'17,"0"1,1 0,1 1,0 1,2-1,0 1,1 0,1 1,1-1,1 1,0 9,3-27,0 0,1 0,-1 0,1 0,0-1,-1 1,1 0,0 0,1-1,-1 1,0-1,1 1,-1-1,1 0,0 1,0-1,0 0,0 0,0 0,0 0,1-1,-1 1,1-1,-1 1,1-1,-1 0,1 0,0 0,0 0,-1 0,1-1,0 1,0-1,0 0,0 0,0 0,0 0,-1-1,1 1,0-1,0 1,0-1,-1 0,1 0,0 0,-1-1,1 1,-1 0,1-1,6-3,0 0,0 0,-1-1,0 0,0 0,0-1,-1 0,0 0,0-1,0 0,-1 0,-1-1,1 0,-2 0,1 0,-1 0,0-1,-1 1,0-1,-1 0,0 0,0 0,-1 0,-1-1,1 1,-2 0,1 0,-1 0,-1 0,0 0,0 0,-1 0,-1 0,1 1,-2-1,1 1,-1 0,-4-5,5 10,1 0,-1 1,0-1,-1 1,1 0,-1 0,1 0,-1 1,0 0,0 0,0 0,0 0,0 1,-1 0,1 0,0 0,-2 0,-15 0</inkml:trace>
  <inkml:trace contextRef="#ctx0" brushRef="#br0" timeOffset="7970.299">2032 644,'15'-1,"0"-1,0-1,-1 0,1-1,-1-1,0 0,0-1,11-6,61-22,83-4,86-18,112-54,-269 83,-2-4,55-28,124-48,-114 35,-21 16,-100 44,-37 16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5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1,'-22'47,"2"1,2 1,2 1,2 0,3 1,2 0,1 1,4 0,1 36,3-78,0 0,1 0,0 1,1-1,0-1,0 1,1 0,1 0,-1-1,2 0,-1 0,1 0,1 0,-1-1,1 0,1 0,0 0,0-1,0 0,1 0,0-1,0 0,3 1,-6-7,1 0,-1 1,1-2,-1 1,1-1,-1 0,1 0,-1 0,0-1,1 0,-1 0,0 0,0 0,0-1,-1 0,1 0,-1 0,0-1,1 0,-1 1,-1-2,1 1,-1 0,1-1,-1 1,0-3,25-32,-2-1,-1-1,-3-1,-1-1,-3-1,10-32,-27 73,82-308,-78 367,-7 30,-1 0,4 1,4-1,13 68,57 298,-71-424,-1 0,-1-1,-2 1,-1 0,-1 0,-1-1,-1 1,-2-1,-1 0,-1 0,-1-1,-1 0,-1-1,-2 0,0-1,-2 0,-1-1,0-1,-2 0,-3 1,15-17,0-1,-1 0,0-1,0 1,-1-1,1-1,-1 1,0-1,0-1,0 0,0 0,0 0,0-1,-1 0,-5 0,10-1,0 0,1 0,-1 0,1-1,-1 0,0 1,1-1,-1 0,1-1,0 1,-1 0,1-1,0 0,0 0,0 0,0 0,0 0,1-1,-1 1,1-1,-1 0,1 0,0 0,0 0,0 0,0 0,1 0,-1-1,1 1,0 0,0-1,0 1,1-1,-1 0,1 1,0-4,1-10,0-1,2 1,0 0,1 0,0 0,2 1,6-15,-4 9,28-65,4 1,3 2,17-18,-42 69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0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0,'453'0,"-429"0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89,'43'-10,"29"-7,7-2,-6 4,-9 3,-12 4,-10 4,-6 1,-11 3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58,'328'-54,"-150"51,-176 3,-1 0,1 0,-1 0,1 0,-1 0,1 1,-1-1,1 0,-1 1,1-1,-1 1,1 0,-1-1,0 1,1 0,-1 0,0 0,0 0,0 0,1 0,-1 0,0 0,0 0,-1 1,1-1,0 0,0 1,-1-1,1 1,-1-1,1 0,-1 1,1-1,-1 1,0 0,0-1,0 1,0-1,0 1,0-1,0 1,0-1,-1 1,-29 64,-4-23,-2-1,-2-2,-1-2,-27 19,-66 67,122-114,1 1,1 0,0 0,0 1,1 0,0 0,1 1,-2 5,7-14,-1 0,1 1,0-1,0 1,0-1,0 1,1 0,0-1,0 1,0 0,0-1,1 1,0-1,0 1,0-1,0 1,1-1,0 0,0 1,0-1,0 0,0 0,1-1,0 1,0 0,1 0,9 5,0-1,0-1,1 0,0-1,0-1,0 0,1-1,-1 0,1-1,0-1,0 0,0-1,0-1,0 0,0-1,0-1,0 0,2-2,63-29,-66 23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0 357,'54'327,"-10"-140,-44-186,0 0,0 1,0-1,1 0,-1 0,0 1,1-1,-1 0,1 0,0 1,-1-1,1 0,0 0,-1 0,1 0,0 0,0 0,0 0,0 0,0 0,0-1,0 1,1 0,-1-1,0 1,0-1,0 1,1-1,-1 1,0-1,1 0,-1 0,0 1,1-1,-1 0,0 0,1 0,-1-1,0 1,0 0,1 0,-1-1,0 1,1-1,-1 1,0-1,0 0,0 1,0-1,0 0,0 0,0 0,0 0,1 0,11-15,-1 0,0 0,-2-2,0 1,0-1,-2-1,0 1,-1-1,-1-1,0-3,3-4,107-364,-108 369,-2 10</inkml:trace>
  <inkml:trace contextRef="#ctx0" brushRef="#br0" timeOffset="347.77">678 781,'-10'15,"1"1,0 1,1-1,2 1,-1 0,2 1,0 0,-1 13,5-29,1 0,-1 0,1 0,0 0,0 0,0 0,0 0,0 1,0-1,1 0,-1 0,1 0,-1 0,1 0,0 0,0 0,0 0,0 0,0-1,0 1,1 0,-1-1,0 1,1 0,-1-1,1 0,0 1,-1-1,1 0,0 0,0 0,0 0,0 0,0 0,0-1,0 1,0-1,0 1,0-1,0 0,0 0,1 0,3 0,-1-1,1 1,0-1,-1 0,1-1,-1 1,0-1,1-1,-1 1,0-1,0 1,0-1,-1-1,1 1,2-3,-2 1,-1-1,0 1,1-1,-2 0,1-1,-1 1,0-1,0 1,-1-1,0 0,0 0,0 0,-1 0,0 0,-1 0,1-1,-1 1,-1 0,1 0,-1 0,-1 0,1 0,-1 0,0 0,-1 0,0 0,0 1,0-1,-1 1,0 0,0 0,0 1,-6-6,-4-2</inkml:trace>
  <inkml:trace contextRef="#ctx0" brushRef="#br0" timeOffset="818.65">706 104,'54'-34,"-44"28,-4 2,0 0,0 0,0 0,0 1,1 0,-1 0,1 0,0 1,0 0,0 0,0 1,0 0,0 0,1 1,-1 0,0 0,0 1,0 0,0 0,0 0,0 1,0 0,5 2,-10 1,1 0,-2 1,1-1,-1 0,1 0,-2 1,1-1,0 1,-1-1,0 0,0 1,-1-1,0 1,0-1,0 0,0 1,-1-1,0 0,0 0,0 0,-1 0,0 0,1-1,-2 1,1-1,-4 4,-23 32,25-35,0 0,0 0,1 1,-1 0,1 0,0 0,1 0,-1 0,1 1,1 0,-1 0,1 0,0 0,1 0,0 0,0 0,0 0,1 4,3-7,-1 0,1-1,0 1,1-1,-1 0,1 0,-1 0,1 0,0-1,0 1,0-1,0 0,0 0,1-1,-1 1,0-1,1 0,0 0,-1 0,1-1,-1 0,1 0,0 0,-1 0,1-1,-1 0,5 0,-1 0,50-5,-32-1</inkml:trace>
  <inkml:trace contextRef="#ctx0" brushRef="#br0" timeOffset="1566.901">1694 357,'-15'1,"0"0,-1 1,1 1,0 0,1 1,-1 0,0 2,1-1,0 2,1 0,0 0,0 2,0-1,1 2,0-1,1 2,0-1,0 2,2-1,-1 1,1 1,1 0,0 0,1 1,1-1,0 2,0-1,2 0,0 1,0 0,2 0,0 0,0 1,1-1,0-3,0 0,1-1,0 1,1 0,0-1,1 1,0-1,1 1,0-1,1 0,0 0,1 0,0-1,0 0,2 0,-1 0,1 0,0-1,1 0,8 7,-12-14,1 1,-1-1,1 0,0 0,-1 0,1-1,0 1,0-1,0-1,1 1,-1-1,0 0,0 0,0 0,0 0,0-1,0 0,0 0,0-1,3-1,11-3</inkml:trace>
  <inkml:trace contextRef="#ctx0" brushRef="#br0" timeOffset="1885.742">2230 357,'-65'75,"3"1,4 4,-35 65,90-141,-1 1,1-1,0 1,0-1,0 1,0 0,1 0,0 0,0 1,1-1,-1 0,1 1,0-1,1 1,-1-1,1 1,0-1,1 1,-1 0,1-1,0 0,0 1,1-1,0 1,-1-1,2 0,-1 0,1 0,0 0,0-1,0 1,6 1,-1 0,1 0,0-1,0 0,0-1,1 0,0-1,-1 0,1 0,0-1,1 0,-1-1,0 0,1-1,-1 0,0 0,0-1,1-1,-1 1,0-2,3-1,17-4,-1-3,0 0,0-2,-2-1,0-1,12-9,-19 11,-1-1,0 0,-1-1,0-1,-2-1,0-1,-1 0,4-7,-14 18,-1 0,1 0,-1-1,-1 0,1 0,-1 0,-1 0,0 0,0-1,0 1,-1 0,0-1,-1 0,0 1,0-1,-1 1,0-1,0 1,-1-1,0 1,-1 0,0 0,0 0,-2-2,1 2,-1 1,-1-1,1 1,-1 1,-1-1,1 1,-1 0,0 1,0 0,-1 0,0 0,0 1,0 0,0 0,0 1,-1 0,1 1,-1 0,0 0,0 1,0 0,0 1,-9-2,-1 1,1 2,0 0,0 0,1 2,-1 0,0 1,1 1,0 0,-10 6,-54 32,51-25</inkml:trace>
  <inkml:trace contextRef="#ctx0" brushRef="#br0" timeOffset="2270.063">3161 301,'-302'194,"301"-193,-67 62,66-61,1-1,-1 1,1 0,-1 1,1-1,0 0,0 0,0 0,0 1,0-1,0 1,1-1,-1 0,1 1,0-1,0 1,0-1,0 1,0-1,0 1,1-1,-1 1,1-1,-1 1,1-1,0 0,0 0,0 1,1-1,-1 0,0 0,1 0,-1 0,2 1,8 5,1 0,0-1,0 0,0-1,1 0,0-1,0-1,1 0,-1-1,1 0,0-1,5 0,8 3,-8-1,91 27,-107-30,0 1,-1-1,1 1,0-1,0 1,-1 0,1 0,-1 1,0-1,1 0,-1 1,0-1,-1 1,1 0,0-1,-1 1,1 0,-1 0,0 0,0 0,0 1,-1-1,1 0,-1 0,1 0,-1 1,0-1,0 0,-1 0,1 0,-1 4,-4 1,0 0,-1 0,0 0,0 0,-1-1,0 0,0-1,-1 1,1-1,-1-1,-1 1,1-1,-1-1,0 0,0 0,0-1,0 0,-1 0,1-1,-1 0,0-1,1 0,-8-1,-97 6,90-7</inkml:trace>
  <inkml:trace contextRef="#ctx0" brushRef="#br0" timeOffset="2650.514">3190 19,'32'-6,"-20"3,0 0,1 1,-1 0,1 1,0 0,0 1,-1 0,1 1,0 1,-1 0,9 2,-19-3,0 0,0 0,0 0,0 0,0 1,0-1,-1 0,1 1,-1-1,1 1,-1 0,1-1,-1 1,0 0,0 0,0 0,0 0,0 0,0 0,-1 0,1 0,-1 0,1 0,-1 0,0 1,0-1,0 0,0 0,0 0,0 0,-1 1,1-1,-1 0,1 0,-1 0,0 0,0 0,0 0,-44 77,42-75,-2 0,1-1,0 1,0 0,0 1,0-1,1 1,0-1,0 1,0 0,1 0,-1 0,1 1,0-1,1 1,-1-1,1 1,0-1,1 1,-1 0,1-1,0 1,1 0,-1-1,1 1,0 0,1-1,-1 1,1-1,0 0,0 0,1 1,0-1,0-1,2 5,5-3,-1 0,1 0,0-1,1-1,-1 1,1-2,0 1,0-2,0 1,0-1,0-1,1 0,-1-1,0 0,1-1,-1 0,0 0,0-2,8-1,5-3</inkml:trace>
  <inkml:trace contextRef="#ctx0" brushRef="#br0" timeOffset="3398.281">4431 414,'-21'36,"-2"-1,-1-1,-2 0,-1-3,-7 6,18-20,-7 9,-2-1,-1-1,0-2,-2 0,-1-2,0-1,-1-1,-1-2,-1-1,0-2,-1-1,-13 3,-70-2,112-13,1-1,-1 1,0 0,1-1,-1 0,1 0,-1 0,1 0,-1-1,1 1,0-1,-1 0,1 0,0 0,0 0,1 0,-1-1,0 1,1-1,-1 0,1 0,0 0,0 0,0 0,1 0,-1-1,1 1,-1-1,1-2,0-9,0-1,1 0,1 0,1 0,0 0,1 0,1 1,0-1,1 1,1 0,1 0,0 1,0 0,1 0,1 1,10-12,-15 18,1 0,0 1,0-1,0 1,1 0,0 0,0 1,1 0,0 0,-1 0,2 1,-1 0,0 0,1 1,0 0,0 0,0 1,0 0,0 1,0-1,0 1,0 1,1 0,-1 0,0 1,1 0,-1 0,0 0,0 2,5 1,254 190,-46-68,-153-82,-53-35</inkml:trace>
  <inkml:trace contextRef="#ctx0" brushRef="#br0" timeOffset="3703.149">4939 753,'0'1,"-13"21,1 0,1 1,2 0,0 1,1 0,2 1,0 0,2 0,0 0,2 5,2-26,1 0,-1-1,1 1,0 0,0-1,1 1,-1-1,1 1,-1-1,1 0,0 0,0 0,1 0,-1 0,1 0,-1-1,1 1,0-1,0 0,0 1,0-1,1-1,-1 1,0 0,1-1,-1 0,1 0,-1 0,1 0,0 0,-1-1,1 0,0 1,0-1,-1-1,1 1,0-1,-1 1,1-1,0 0,-1 0,1 0,-1-1,1 0,-1 1,0-1,3-2,6-2,0 0,0-1,0 0,-1-1,0 0,-1-1,0 0,0-1,-1 0,6-9,-11 15,-1-1,0 0,0 0,0 0,-1 0,0 0,0-1,0 1,-1-1,1 1,-1-1,-1 1,1-1,-1 0,0 0,0 1,-1-1,0 0,0 1,0-1,0 1,-1-1,0 1,0-1,-1 1,-2-4,0 3,-1-1,0 1,0 1,-1-1,1 1,-1 0,0 0,-1 1,1 0,-1 0,0 1,0 0,0 1,-8-2,-14-6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8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734 548,'-7'6,"-16"8,-1-1,0-1,-1-1,0-2,-1 0,-16 3,12-3,-169 27,126-26,77-20,8 4</inkml:trace>
  <inkml:trace contextRef="#ctx0" brushRef="#br0" timeOffset="885.727">1242 435,'-1'-3,"-1"-1,0 1,0 0,-1 0,1 1,-1-1,1 0,-1 1,0-1,0 1,0 0,0 0,-1 0,1 1,0-1,-1 1,1 0,-1 0,0 0,1 0,-1 0,0 1,1 0,-1-1,0 2,1-1,-1 0,0 1,0-1,1 1,-1 0,1 0,-2 1,-6 2,0 0,0 1,0 0,1 1,0 0,0 0,1 1,0 1,0-1,-2 3,-1 3,1 0,0 0,0 1,1 1,1-1,1 2,0-1,1 1,0 0,2 1,0-1,0 1,2 0,0 0,0 9,3-23,0 0,0 0,1 0,-1 0,1-1,-1 1,1 0,0 0,0 0,1-1,-1 1,0 0,1-1,0 0,-1 1,1-1,0 0,0 0,0 0,0 0,1 0,-1 0,1 0,-1-1,1 0,-1 1,1-1,0 0,0 0,-1 0,1-1,0 1,0-1,0 1,0-1,0 0,0 0,0 0,0-1,0 1,-1-1,1 0,0 1,0-1,0 0,-1-1,1 1,-1 0,1-1,-1 0,1 1,-1-1,0 0,1-1,186-158,-16 0,-172 159,0 1,0-1,0 1,0-1,1 1,-1 0,0 0,1-1,-1 1,1 0,-1 0,1 0,0 1,-1-1,1 0,0 1,0-1,-1 1,1-1,0 1,0 0,0 0,0 0,-1 0,1 0,0 0,0 0,0 1,0-1,-1 1,1-1,0 1,-1 0,1-1,0 1,-1 0,1 0,-1 0,1 1,-1-1,1 0,-1 0,0 1,0-1,0 1,0-1,0 1,0-1,0 1,0 0,-1-1,1 1,-1 0,1 1,4 20,-1 0,-1 0,-1 1,-1-1,-1 0,-1 1,-2 12,2-23,-9 77,-3-1,-4-1,-11 27,27-110,-5 24,-2 1,0 0,-2-2,-1 1,-1-1,-2-1,-1 0,-1-1,-1 0,-3 1,16-24,0 0,0 0,0 0,0-1,-1 0,1 0,-1 0,0 0,1-1,-1 1,0-1,0-1,0 1,0-1,0 1,0-2,0 1,0 0,0-1,0 0,0 0,0 0,1-1,-1 0,0 0,1 0,-1 0,1-1,0 0,0 1,0-2,0 1,0 0,1-1,0 0,-1 1,1-1,1-1,-1 1,0 0,1-1,0 1,0-1,1 0,-1 1,1-1,0 0,0 0,0 0,1 0,0 0,0 0,0 0,1 0,0-1,42-122,-30 98,-2 6,0 1,1 0,1 1,1 0,1 1,2 0,-1 2,2 0,4-3,-4 8</inkml:trace>
  <inkml:trace contextRef="#ctx0" brushRef="#br0" timeOffset="1405.562">2201 322,'-70'118,"-45"70,-133 244,212-381,34-52,4-4</inkml:trace>
  <inkml:trace contextRef="#ctx0" brushRef="#br0" timeOffset="1653.86">1807 351,'14'43,"15"28,7 8,2-5,-1-11,-1-11,-7-10,-4-6,-2-6,-3-2,-2-6,-3-3,-5 2,-3-4</inkml:trace>
  <inkml:trace contextRef="#ctx0" brushRef="#br0" timeOffset="2051.402">2455 124,'14'-13,"0"1,1 0,1 0,0 2,0 0,1 0,0 2,0 0,1 1,0 1,1 1,12-3,-27 7,0 1,0-1,0 1,0-1,0 1,0 0,0 1,0-1,0 1,0 0,0 0,0 0,0 0,0 1,0-1,-1 1,1 0,0 0,-1 0,0 1,0-1,0 1,0 0,0 0,0 0,0 0,-1 1,0-1,0 1,0-1,0 1,0 0,-1-1,0 1,1 0,-1 0,-1 0,1 0,-1 0,1 1,-1-1,0 0,-1 0,1 0,-1 0,0 2,-5 11,-1-1,-1 0,0-1,-1 0,-1 0,0-1,-1 0,0-1,-4 3,-26 34,-34 59,74-107,0 0,-1 0,1 0,0 0,0 0,0 1,0-1,1 0,-1 1,0-1,1 0,0 1,0-1,-1 1,1-1,1 0,-1 1,0-1,1 1,-1-1,1 0,0 1,-1-1,1 0,0 0,1 1,-1-1,0 0,1 0,-1 0,1-1,-1 1,1 0,0 0,0-1,0 1,0-1,0 0,0 0,0 1,0-1,1-1,-1 1,0 0,0 0,1-1,1 1,154 3,-138-7,0 2,0 0,1 1,-1 1,0 1,0 1,0 1,1 1,2 5,-5 2</inkml:trace>
  <inkml:trace contextRef="#ctx0" brushRef="#br0" timeOffset="2584.417">1 1395,'353'-9,"70"-21,385-35,-337 43,64 4,-155-7,-100-5,-241 13,-28 5</inkml:trace>
  <inkml:trace contextRef="#ctx0" brushRef="#br0" timeOffset="9590.282">3189 1196,'227'1,"-28"28,-76-47,-85 12,-1 1,1 1,0 2,0 2,19 3,25-1,511-2,-423-27,111-3,2 2,-58 1,1 16,0-7,-176 13,-32-1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1695 311,'-34'89,"21"-66,-36 87,4 2,-6 40,-16 41,57-168,-4 5,2 1,1 0,2 1,1 0,1 0,2 0,1 1,2 0,1 27,1-55,1 0,0 0,0 0,1 0,-1 0,1-1,0 1,0 0,1-1,0 1,-1-1,1 0,1 0,-1 0,0 0,1-1,0 1,0-1,0 0,0 0,1-1,-1 1,1-1,-1 0,1 0,0 0,0-1,0 0,0 0,0 0,0 0,5-1,11 1,0-1,1-1,-1-1,0-1,1-1,-2-1,7-2,224-74,-250 81,0 0,0-1,0 1,1-1,-1 1,0-1,0 1,0-1,0 0,0 1,0-1,0 0,0 0,0 0,0 0,-1 0,1 0,0 0,-1 0,1 0,0 0,-1 0,1 0,-1-1,0 1,1 0,-1 0,0 0,0-1,0 1,0 0,0 0,0-1,0 1,0 0,0-1,-5-10</inkml:trace>
  <inkml:trace contextRef="#ctx0" brushRef="#br0" timeOffset="250.759">1186 875,'43'0,"29"-5,12-1,1 0,-5-4,-5 0,-12 2,-6 2,-8 2,-4 2,-3 1,-5 1,-4 0,-2 0,-7 1</inkml:trace>
  <inkml:trace contextRef="#ctx0" brushRef="#br0" timeOffset="752.309">2626 960,'-21'0,"1"2,-1 0,1 2,0 0,0 1,0 1,1 1,0 0,0 2,0 0,1 1,1 1,-6 5,3 1,1 1,0 1,2 0,0 2,1-1,1 2,1 0,-4 11,13-21,0 1,1 0,1 1,0-1,0 0,1 1,1 0,0-1,1 1,1 0,1 8,-1-17,0-1,0 0,0 0,1 0,-1 0,1 0,0-1,0 1,1 0,-1-1,1 0,0 1,-1-1,2 0,-1 0,0-1,0 1,1-1,0 1,-1-1,1 0,0-1,0 1,0 0,0-1,0 0,0 0,0-1,1 1,-1-1,0 0,0 0,1 0,-1 0,0-1,0 0,1 0,-1 0,0 0,0 0,0-1,1-1,35-18,0-1,-2-2,-1-2,0-1,-2-2,29-33,-40 38,0-1,-2-1,-2-1,0-1,-2-1,0-1,-3 0,8-20,-17 38,-14 38,2-6,3-8,-1 0,1 0,1 1,1-1,-1 1,2-1,0 1,0-1,1 1,1-1,0 0,1 1,0-1,0 0,2 0,-1-1,2 1,-1-1,2 0,-1-1,1 0,1 0,0 0,0-1,1 0,0 0,1-1,1 1,10 2</inkml:trace>
  <inkml:trace contextRef="#ctx0" brushRef="#br0" timeOffset="1250.465">3106 1524,'18'-60,"3"0,3 2,28-51,-5 9,-47 99,0-1,0 1,0-1,0 1,0 0,1-1,-1 1,0 0,1-1,-1 1,1 0,-1 0,1-1,-1 1,1 0,0 0,0 0,0 0,-1 0,1 0,0 0,0 0,0 0,1 0,-1 1,0-1,0 0,0 1,1-1,-1 1,0-1,0 1,1-1,-1 1,0 0,1 0,-1 0,1 0,-1 0,0 0,1 0,-1 0,0 1,1-1,-1 0,0 1,0-1,1 1,-1-1,0 1,0 0,0 0,1-1,-1 1,0 0,78 186,-5-104,-71-80,1 0,-1-1,0 1,1-1,-1 0,1 0,0 0,0 0,0-1,0 1,0-1,0 0,0 0,0-1,0 1,0-1,1 0,-1 0,0 0,0-1,0 1,0-1,1 0,1-1,-1-2,0-1,0 1,0-1,0 0,-1 0,0-1,0 1,0-1,0 0,-1 0,0 0,-1 0,1-1,-1 1,0-1,-1 1,1-5,5-13,21-139,-28 151</inkml:trace>
  <inkml:trace contextRef="#ctx0" brushRef="#br0" timeOffset="-1269.797">1 1129,'156'-11,"163"-24,-96 23,-195 8,-7-2</inkml:trace>
  <inkml:trace contextRef="#ctx0" brushRef="#br0" timeOffset="-832.275">340 762,'-17'102,"8"-16,3 0,5 0,6 38,9-34,-10-73,-1 1,0-1,-1 1,-1-1,0 1,-1 0,-1-1,-2 5,-3 2</inkml:trace>
  <inkml:trace contextRef="#ctx0" brushRef="#br0" timeOffset="7522.716">1553 1,'-34'13,"10"5,1 1,1 2,0 0,2 1,1 1,0 1,2 1,-11 19,-15 47,4 2,4 1,4 2,5 1,3 2,5 0,-3 75,16-118,2 0,3 0,2 1,2-1,3-1,2 1,3-1,2-1,3 0,2-1,2-1,2-1,3-1,7 8,46 68,-78-124,0 0,0 0,0 0,0-1,0 1,1 0,-1 0,1-1,-1 1,1 0,-1-1,1 0,0 1,0-1,0 0,0 0,0 0,0 0,0 0,0-1,0 1,0-1,1 1,-1-1,0 0,0 1,1-1,-1-1,0 1,1 0,11-4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4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628 763,'-34'104,"11"-52,-2-1,-2-2,-2 0,-36 43,54-75,-1-1,-1-1,0 0,-2-1,1 0,-2-1,1-1,-13 8,18-13,-1 0,0-1,0 0,-1 0,0-1,1-1,-2 0,1 0,0-1,-1-1,1 0,-1-1,0 0,0-1,1 0,-1-1,0-1,1 0,-2-1,11 1,0 0,0 0,0 0,0 0,0 0,1-1,-1 0,1 1,0-1,0 0,0 0,0 0,0 0,0-1,1 1,0 0,0-1,0 1,0-1,0 1,1-1,-1 1,1-1,0 0,0 1,0-1,1-1,23-96,-18 84,1 1,1-1,1 1,0 1,1 0,0 0,1 1,1 0,0 1,1 1,1-1,0 2,0 0,1 1,0 1,12-6,-23 14,0-1,0 1,0 1,0-1,0 1,1-1,-1 1,0 0,0 1,0-1,0 1,0 0,0 0,0 0,0 0,0 1,0-1,0 1,-1 0,1 0,-1 1,1-1,-1 1,0 0,0-1,0 2,70 93,-59-74,0-3,1-1,0 0,2-1,0-1,0 0,2-2,0 0,1-1,0-1,2 0,47 7,-46-18</inkml:trace>
  <inkml:trace contextRef="#ctx0" brushRef="#br0" timeOffset="350.46">1050 1215,'-21'11,"1"2,0 0,1 2,0 0,1 1,1 0,1 2,0 0,1 1,-6 10,20-26,-1 0,0 1,1-1,0 1,0 0,0-1,0 1,1 0,0-1,-1 1,1 0,0-1,1 1,-1 0,1 0,0-1,0 1,0-1,0 1,0-1,1 1,0-1,-1 0,1 1,0-1,1 0,-1 0,1-1,-1 1,1 0,0-1,0 0,0 0,0 0,0 0,0 0,1 0,-1-1,1 1,-1-1,1 0,0 0,-1-1,1 1,0-1,-1 0,1 0,0 0,6 1,0-1,0-1,0 1,0-2,0 1,-1-1,1-1,-1 0,1 0,-1-1,0 0,0 0,-1-1,1 0,7-7,-11 9,-1-1,0 0,0 0,0 0,0-1,0 1,-1-1,0 0,0 0,0 0,-1 0,0 0,0-1,0 1,0-1,-1 1,0-1,0 0,-1 1,0-1,1 0,-2 0,1 1,-1-1,0 0,0 1,-2-5,1 5,0 1,-1 0,1 0,-1 0,0 0,0 0,0 1,-1 0,1-1,-1 1,0 0,0 1,0-1,0 1,0-1,-1 1,1 1,-1-1,1 1,-1-1,0 1,1 1,-6-1,-2-3,-13-3</inkml:trace>
  <inkml:trace contextRef="#ctx0" brushRef="#br0" timeOffset="3586.683">1361 1,'28'26,"-1"2,-1 2,-1 0,-2 1,-1 1,12 26,-7-3,-3 1,-3 1,-2 1,-3 0,-2 1,-3 1,-2 0,-3 1,-3-1,-2 1,-3 0,-3-1,-2 1,-3-1,-2-1,-14 36,17-64,-1 0,-2-1,-1 0,-1-1,-1-1,-2 0,-1-1,-1-1,-1 0,-1-2,-2-1,0 0,-26 18,-21-18,48-21</inkml:trace>
  <inkml:trace contextRef="#ctx0" brushRef="#br0" timeOffset="5856.932">2688 678,'1'1,"1"0,-1 1,0-1,1 1,-1-1,0 1,0-1,0 1,0 0,0-1,-1 1,1 0,0 0,-1 0,1 0,-1-1,0 1,1 0,-1 0,0 0,0 0,-1 0,1 0,0 0,0 0,-1 0,1-1,-1 1,0 0,0 0,1-1,-1 1,0 0,0-1,-1 1,1-1,-1 1,-31 52,-3-2,-1-2,-3-1,-2-2,-2-2,-2-2,-27 18,33-25,-204 188,244-224,0-1,0 1,0-1,0 1,0-1,0 1,0-1,0 1,0 0,-1-1,1 1,0-1,0 1,-1 0,1-1,0 1,-1 0,1-1,0 1,-1 0,1-1,0 1,-1 0,1 0,0-1,-1 1,1 0,-1 0,1 0,-1 0,1 0,-1-1,1 1,0 0,-1 0,1 0,-1 0,1 0,-1 0,1 1,-1-1,1 0,-1 0,1 0,0 0,-1 0,1 1,-1-1,1 0,0 0,-1 1,1-1,0 0,-1 1,1-1,0 0,-1 1,1-1,0 0,0 1,-1-1,1 1,0-1,0 1,0-1,0 0,-1 1,1-1,0 1,4-36,2 18</inkml:trace>
  <inkml:trace contextRef="#ctx0" brushRef="#br0" timeOffset="6237.788">2180 707,'4'20,"0"0,2 0,0-1,2 1,0-2,1 1,0-1,2 0,0-1,1 0,1-1,0-1,1 0,1 0,0-1,17 10,3 10,165 154,-37-31,-111-79,-46-72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1.2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335 116,'-1'-11,"0"1,-1 0,0 0,-1 0,0 0,0 0,-1 1,-1-1,0 1,-5-7,10 16,-1 0,0 0,0 0,0 0,1 0,-1 0,0 0,0 1,1-1,-1 0,0 0,0 1,1-1,-1 1,0-1,1 0,-1 1,0 0,1-1,-1 1,1-1,-1 1,1-1,-1 1,1 0,0 0,-1-1,1 1,0 0,-1-1,1 1,0 0,0 0,0 0,0-1,0 1,0 0,0 0,0 0,0-1,0 1,0 0,0 0,0-1,1 1,-1 0,0 0,1 0,-1 0,-6 223,-67 675,-8 137,70-143,12-626,-1-216,-2 0,-2 0,-2 0,-3-1,-2 0,-2 0,12-47,0 1,0-1,0 0,-1 0,1 0,-1 0,0 0,0 0,0 0,0-1,0 1,0-1,-1 1,0-1,1 0,-1 0,0 0,0 0,0 0,-1-1,-14 5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3.93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978 421,'-88'-19,"-1"3,0 5,-1 3,0 4,-7 5,90-1,-1 0,1-1,0 0,0 0,0 0,0-1,0 0,0-1,0 1,1-1,-1-1,-5-3,32 8,48 19,2-3,0-3,1-3,0-3,0-3,1-3,31-5,633-58,335-11,43 90,296-23,-190-35,-168 11,646 29,-765-56,-817 47,299-28,113-9,50 23,1468 25,-1070-29,-479 14,-41 0,16 20,-86 11,524 39,177 37,-566-23,-373-64,-145-6,1-1,0 1,-1 0,1 0,-1 0,0 0,1 1,-1-1,0 1,0 0,0 0,0 0,0 0,0 0,-1 1,1-1,-1 1,0 0,0 0,0 0,0 0,0 0,0 0,-1 1,0-1,1 0,-1 1,0 2,10 106,-11-104,19 450,-80 224,-64 145,118-775,-33 219,13 2,9 62,2-34,4-43,12-254,1-3,0 1,0-1,-1 0,1 0,-1 1,1-1,-1 0,1 0,-1 1,0-1,0 1,0-1,1 0,-1 1,0-1,-1 0,1 1,0-1,0 0,-1 1,1-1,0 0,-1 1,0-1,1 0,-1 0,0 0,1 1,-1-1,0 0,0 0,0 0,0 0,0 0,0-1,0 1,0 0,-1 0,1-1,0 1,0 0,-1-1,1 0,0 1,0-1,-1 0,1 1,-1-1,1 0,0 0,-1 0,1 0,0-1,-1 1,1 0,0 0,-1-1,1 1,0-1,-25-14,-1 0,0 2,-1 1,-1 1,-26-6,-30 3,-1 4,0 3,0 4,-19 5,-206 10,-226 23,-735 78,-221-22,1055-71,-773 21,-187-13,-3788-29,3748 18,47 24,210-43,672-23,129-7,82 5,68-2,-80 29,113 29,-170-29,169-28,97 26,183 3,-52-1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0:5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1451 4756,'-72'-108,"3"-3,6-3,-6-26,-48-105,-66-90,-59-117,29 6,155 317,-5 3,-29-36,55 99,8 11,-3 2,-1 1,-28-30,59 78,1-1,-1 1,1-1,-1 0,1 0,0 1,0-1,0 0,0 0,0 0,0 0,0 0,1 0,-1-1,1 1,0 0,-1 0,1 0,0 0,0-1,0 1,1 0,-1 0,0 0,1 0,0-1,-1 1,1 0,0 0,0 0,0 1,0-1,0 0,1 0,-1 0,1 1,-1-1,1 1,-1-1,1 1,46-46,3 3,0 2,3 3,2 2,15-7,13-2,278-134,93 10,-309 118,3 7,1 7,123-15,-142 38,-130 15,-1 0,1 0,0 0,-1 0,1 0,0 0,-1-1,1 1,-1 0,1 0,0-1,-1 1,1 0,-1-1,1 1,-1 0,1-1,-1 1,1-1,-1 1,1-1,-1 1,0-1,1 1,-1-1,0 1,1-1,-1 0,0 1,0-1,0 0,1 1,-1-1,0 1,0-1,0 0,0 1,0-1,0 0,0 1,0-1,-1 0,1 1,0-1,0 0,0 1,-1-1,1 1,0-1,-1 1,1-1,-1 1,1-1,0 1,-1-1,1 1,-1-1,-31-25,30 24,-45-24,0 1,-1 2,-1 2,-28-6,-17-8,65 23,-123-34,148 47,1 0,-1 0,1 1,-1 0,1 0,0-1,0 2,0-1,0 0,0 1,1-1,-1 1,1 0,-1 0,1 0,0 0,0 0,0 0,1 1,-1-1,1 1,0-1,0 1,0 0,0-1,1 1,-1 0,1-1,0 1,0 0,0 0,1-1,-1 1,1 0,0-1,0 1,-1 1,5 617,-22-323,14-226,3-73,0 1,1 0,-1-1,0 1,0-1,1 1,-1 0,0-1,1 1,-1-1,1 1,-1-1,0 1,1-1,-1 1,1-1,0 0,-1 1,1-1,-1 0,1 1,-1-1,1 0,0 0,-1 1,1-1,0 0,-1 0,1 0,0 0,-1 0,1 0,0 0,-1 0,1 0,0 0,-1 0,1-1,0 1,-1 0,1 0,-1-1,1 1,0 0,-1-1,1 1,-1-1,1 1,-1-1,1 1,-1 0,0-1,1 0,29-27,375-442,-174 213,-170 174,-48 67</inkml:trace>
  <inkml:trace contextRef="#ctx0" brushRef="#br0" timeOffset="1052.377">2665 608,'474'-260,"-378"210,-55 30,-1-3,-2-1,0-2,-1-1,-2-2,21-23,-52 49,-1 1,0 0,-1-1,1 0,0 0,-1 1,0-2,1 1,-1 0,0 0,-1-1,1 1,-1-1,1 1,-1-1,0 0,0 1,-1-1,1 0,-1 0,0 0,0 1,0-1,0 0,-1 0,1 0,-1 0,-3 3,0 1,0 0,1-1,-1 1,0 0,0 1,0-1,1 1,-1 0,0-1,1 2,-1-1,1 0,-1 1,1 0,-1-1,1 1,0 1,0-1,0 0,0 1,0-1,1 1,-1 0,1 0,0 0,-2 2,-10 16,0 1,2 0,0 0,2 1,0 1,1 0,2 0,1 0,0 1,2 0,0 2,-5 95,4 0,6 1,5-1,6 0,24 106,-29-181,7 58,-5 0,-4 0,-8 70,3-159,0 0,-1 0,-1 0,-1-1,0 1,-2-1,1 0,-2 0,0 0,-1 2,6-17,0 1,0-1,0 1,0-1,0 1,0-1,0 0,0 1,0-1,0 0,0 0,0 0,0 0,0 0,0 0,0 0,0 0,0 0,0-1,0 1,0 0,0-1,0 1,0-1,0 1,0-1,0 1,0-1,1 1,-1-1,0 0,0 0,1 1,-1-1,0 0,1 0,-1 0,1 0,-1 0,1 0,-1 0,-6-7,-83-82,74 70,-2 1,0 1,-1 0,-1 1,-1 1,0 1,-1 1,-1 1,0 1,0 1,-1 1,-1 1,0 1,0 1,-6 0,15 4,0 0,0 2,0-1,0 2,0 0,0 1,0 0,-13 4,23-4,1 0,-1 1,1-1,-1 1,1 1,0-1,0 1,0 0,0 0,0 0,1 1,-1-1,1 1,0 0,0 0,0 1,1-1,0 1,-1 0,2 0,-1 0,0 0,1 0,0 1,-1 5,3-5,0 0,1 0,-1 0,1 0,1 0,-1 0,1 0,0 0,0 0,1 0,-1-1,1 1,0-1,1 0,0 0,-1 0,2-1,-1 1,0-1,1 0,0 0,0 0,0-1,0 0,1 0,-1 0,1 0,0-1,0 0,-1 0,1-1,1 0,-1 0,0 0,5-1,21 3</inkml:trace>
  <inkml:trace contextRef="#ctx0" brushRef="#br0" timeOffset="1522.236">2919 1088,'621'-368,"-498"301,-122 66,0 0,0 0,1 1,-1-1,1 1,-1-1,0 1,1-1,-1 1,1 0,-1 0,1 0,-1 0,1 0,-1 0,1 0,-1 0,1 0,-1 1,1-1,-1 1,1-1,-1 1,0 0,1-1,-1 1,0 0,0 0,0 0,1 0,-1 0,0 0,0 0,0 0,0 0,-1 1,1-1,0 0,-1 1,1-1,0 0,-1 1,1-1,-1 1,0-1,0 1,1-1,-1 1,0-1,0 1,0-1,-1 2,-6 230,33-36,-19-174,0-5</inkml:trace>
  <inkml:trace contextRef="#ctx0" brushRef="#br0" timeOffset="1838.487">4415 947,'-32'33,"1"1,2 1,2 2,1 1,2 1,2 1,-12 29,31-66,1 1,0 0,-1 0,1 0,1 1,-1-1,1 0,-1 1,1-1,1 1,-1-1,0 1,1-1,0 1,0-1,1 1,-1-1,1 1,0-1,0 1,0-1,1 0,0 1,-1-1,1 0,1 0,-1 0,1 0,-1-1,1 1,0-1,1 0,-1 1,0-1,1-1,0 1,-1 0,1-1,0 0,3 1,-1-2,1 0,-1 0,0-1,0 0,1 0,-1-1,0 0,0 0,0 0,0-1,0 0,0 0,0 0,0-1,-1 0,1 0,-1 0,0-1,0 0,0 0,-1 0,1 0,-1-1,2-2,81-130,-75 112,-1-2,-2 1,0-1,-1 0,-2-1,-1 0,-1 0,-2 0,0-20,-2 45,1 1,-1-1,0 0,0 1,0-1,0 0,0 0,0 1,-1-1,0 1,1-1,-1 0,0 1,0-1,0 1,-1 0,1-1,-1 1,1 0,-1 0,0 0,0 0,0 0,0 0,0 0,0 1,0-1,0 1,-1 0,1-1,-1 1,1 0,-1 0,1 1,-1-1,0 0,1 1,-1 0,0 0,1 0,-1 0,-1 0,-11 10,1 1</inkml:trace>
  <inkml:trace contextRef="#ctx0" brushRef="#br0" timeOffset="2688.933">4754 1511,'-30'-545,"33"521,1 0,1 0,1 1,1 0,1 1,1-1,1 1,1 1,13-20,70-87,-94 127,1 0,-1 0,1 0,0 0,-1 1,1-1,0 0,0 0,-1 1,1-1,0 1,0-1,0 0,0 1,0 0,0-1,0 1,0 0,0-1,0 1,0 0,0 0,0 0,0 0,0 0,0 0,0 0,0 0,0 0,1 0,-1 1,0-1,0 0,0 1,-1-1,1 1,0-1,0 1,0 0,0-1,0 1,-1 0,1-1,0 1,0 0,-1 0,1 0,-1 0,1 0,-1 0,1 0,-1-1,1 2,-1-1,0 0,0 0,0 0,1 0,-1 0,0 0,0 0,0 1,-12 74,10-71,-1 1,1 0,1 0,-1 1,1-1,0 0,1 1,-1-1,1 0,0 1,1-1,0 0,0 0,0 1,1-1,0 0,0 0,0 0,1 0,1 2,32 13,-17-16</inkml:trace>
  <inkml:trace contextRef="#ctx0" brushRef="#br0" timeOffset="3236.194">5290 1201,'15'-121,"5"0,20-55,-38 167,0 0,1 0,1 1,0-1,0 1,0 0,1 0,0 0,1 1,-1 0,2 0,-1 0,1 1,0 0,0 0,2-1,-8 6,1 1,-1-1,1 1,-1-1,1 1,-1-1,0 1,1-1,-1 1,1 0,0 0,-1 0,1 0,-1 0,1 0,-1 1,1-1,-1 0,1 1,-1-1,0 1,1-1,-1 1,1 0,-1 0,0 0,0 0,1-1,-1 2,0-1,0 0,0 0,0 0,0 0,-1 1,1-1,0 0,0 1,-1 0,24 62,-22-55,9 53,18 45,-28-105,0 0,0 0,0 0,1 0,-1-1,1 1,0 0,-1-1,1 1,0-1,0 0,0 1,0-1,0 0,0 0,0-1,0 1,1 0,-1-1,0 1,0-1,1 1,-1-1,0 0,0 0,1 0,-1-1,0 1,1 0,-1-1,0 0,0 1,0-1,0 0,0 0,1 0,-2 0,2-1,72-61,-69 56,263-289,-256 282,-7 7,0 0,1 0,0 0,0 1,0 0,1 1,0 0,0 0,0 0,0 1,9-3,-15 7,-1 0,0 0,1 0,-1 0,0 0,0 1,1-1,-1 0,0 1,1-1,-1 1,0 0,0-1,0 1,0 0,0-1,0 1,0 0,0 0,0 0,0 0,0 0,0 0,-1 0,1 0,0 1,-1-1,1 0,-1 0,1 1,-1-1,0 0,1 0,-1 1,0-1,0 0,0 2,3 57,-3-51,-1 27,1 0,2-1,1 1,3 0,0-1,12 34,-16-62,1-1,1 1,-1-1,1 0,0 1,0-2,0 1,1 0,0-1,0 0,1 0,-1 0,1-1,0 0,0 0,1-1,-1 1,1-1,0 0,17 4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1184,'2'-19,"1"0,0 1,1-1,1 1,1 0,0 0,3-3,4-14,249-609,-113 309,-148 332,-1 3,0-1,-1 1,1-1,0 1,0 0,0-1,0 1,0-1,0 1,0-1,0 1,0-1,0 1,0-1,0 1,0-1,0 1,1-1,-1 1,0-1,0 1,0-1,1 1,-1 0,0-1,1 1,-1-1,0 1,1 0,-1-1,0 1,1 0,-1 0,1-1,-1 1,1 0,-1 0,0 0,1-1,-1 1,1 0,-1 0,1 0,-1 0,1 0,-1 0,1 0,-1 0,1 0,-1 0,1 0,-1 0,1 1,-1-1,1 0,-1 0,1 0,-1 1,0-1,1 0,-1 0,1 1,-1-1,0 0,1 1,-1-1,0 1,1-1,47 261,-44-241,22 126,6-1,7-2,29 62,-50-152,-18-53,-1 1,1-1,0 1,0-1,0 0,0 1,-1-1,1 1,0-1,0 0,-1 0,1 1,0-1,-1 0,1 1,0-1,-1 0,1 0,0 1,-1-1,1 0,0 0,-1 0,1 0,-1 0,1 0,0 1,-1-1,1 0,-1 0,1 0,-1 0,1 0,0-1,-1 1,1 0,-1 0,1 0,0 0,-1 0,1 0,-1-1,1 1,0 0,-1 0,1-1,0 1,-1 0,1 0,0-1,0 1,-1 0,1-1,0 1,0-1,0 1,-1 0,1-1,0 1,0 0,0-1,0 1,0-1,0 1,0-1,0 1,0-1,-2 0,-50-42,14 8,-1 3,-2 1,-1 2,-2 2,0 2,-16-5,55 28,1-1,-1 1,1 1,-1-1,0 1,0-1,0 1,1 1,-1-1,0 1,0 0,0 0,0 0,0 1,0-1,0 1,0 0,0 1,0 4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311 513,'-22'29,"2"2,1 0,1 2,2 0,0 4,5-14,-106 298,73-212,34-92</inkml:trace>
  <inkml:trace contextRef="#ctx0" brushRef="#br0" timeOffset="249.201">1 399,'9'39,"18"31,5 14,0-3,1-10,-1-13,-1-11,-6-8,-2-7,0-4,0-1,2-2,1-3,-4-2,-6-4</inkml:trace>
  <inkml:trace contextRef="#ctx0" brushRef="#br0" timeOffset="620.624">706 89,'31'-16,"0"1,1 2,1 1,0 1,28-4,-59 14,0 0,0 0,0 0,0 1,1-1,-1 0,0 1,1 0,-1-1,0 1,1 0,-1 0,0 1,1-1,-1 0,0 1,0-1,1 1,-1 0,0 0,0 0,0 0,0 0,0 0,0 1,0-1,0 0,0 1,-1 0,1-1,-1 1,1 0,-1 0,0 0,2 2,-49 83,30-63,-54 84,69-106,0 0,0 0,0 0,0 1,1-1,-1 0,1 1,-1-1,1 0,0 1,0-1,0 1,0-1,0 0,1 1,-1-1,1 0,-1 1,1-1,0 0,0 0,0 1,0-1,1 0,-1 0,0 0,1 0,-1-1,1 1,0 0,0-1,-1 1,1-1,0 1,0-1,1 0,-1 0,0 0,0 0,0 0,1-1,0 1,104 16,-76-17,0-2,0-1,0-2,-1-1,1-1,-1-2,3-2,7 4,-26 9</inkml:trace>
  <inkml:trace contextRef="#ctx0" brushRef="#br0" timeOffset="868.786">1326 653,'44'-9,"23"-9,5 0,-4-3,-10 3,-9 4,-13 0,-9 2,-3 3,-6-1,-6 0</inkml:trace>
  <inkml:trace contextRef="#ctx0" brushRef="#br0" timeOffset="1113.665">1553 372,'0'38,"0"37,4 10,3 1,-1-10,-2-13,0-13,3-9,1-7,-2-5,-1-2,3-6,0-2,-1-4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6.4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113 278,'0'-15,"0"23,1 25,24 151,5 63,0 120,-20-307,1-72,-7-2</inkml:trace>
  <inkml:trace contextRef="#ctx0" brushRef="#br0" timeOffset="499.594">0 221,'41'-30,"2"2,0 2,2 2,26-10,-57 27,-9 5,170-63,-170 64,0 0,0 0,0 0,1 0,-1 1,0 0,1 0,-1 1,0-1,1 1,-1 0,0 0,0 1,0 0,0 0,0 0,0 0,0 1,-1 0,1 0,-1 0,0 0,0 1,0-1,-1 1,1 0,-1 1,0-1,0 0,0 1,0 0,0 2,-1 3,0-1,-1 1,-1 0,1-1,-2 1,1 0,-1 0,-1-1,0 1,0-1,0 1,-2-1,1 0,-1 0,0 0,-5 7,5-8,-166 295,169-301,0 1,-1 0,1 0,0 0,0 0,1 0,-1 0,1 0,-1 0,1 0,0 0,0 0,0 0,0 0,1 0,-1 0,1 0,0 0,0 0,0 0,0-1,1 1,-1 0,1 0,-1-1,1 1,0-1,0 0,0 1,0-1,1 0,-1 0,1-1,1 2,100 44,-97-45,265 70,-270-71,1-1,0 1,0 0,-1 0,1 0,0 1,-1-1,0 1,1-1,-1 1,0 0,1 0,-1 0,0 0,-1 0,1 0,0 1,-1-1,1 1,-1-1,1 1,-1-1,0 1,0 0,-1 0,1-1,0 1,-1 0,0 0,0 0,0 0,0 0,0-1,0 1,-1 0,1 0,-1 0,0 0,0-1,0 1,0 0,0-1,-1 1,1-1,-1 1,0-1,0 0,1 0,-2 0,1 0,0 1,-15 10,-1 1,0-2,-1 0,0-2,-1 0,0-1,-1-1,0 0,0-2,-9 1,-7 5,-290 73,316-82</inkml:trace>
  <inkml:trace contextRef="#ctx0" brushRef="#br0" timeOffset="1029.646">1525 334,'-19'31,"-22"65,-5-2,-34 49,39-71,-79 102,110-161,2-7</inkml:trace>
  <inkml:trace contextRef="#ctx0" brushRef="#br0" timeOffset="1367.297">1073 305,'110'69,"-69"-49,51 26,-58-31,0 2,-1 1,0 2,-2 1,17 15,-34-21,-1 0,-1 1,0 1,-1 0,-1 1,0 0,-1 0,-2 1,5 15,54 102,-37-115,-13-19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0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392 1547,'-4'-2,"1"0,0 0,-1 0,0 0,1 1,-1-1,0 1,0 0,0 0,0 0,0 0,0 1,0 0,0 0,0 0,0 0,0 1,0-1,0 1,0 0,0 0,1 1,-1-1,0 1,1 0,-1 0,1 0,-1 0,1 0,0 1,0 0,0 0,0-1,1 2,-1-1,-1 3,-72 133,35-35,23-54,-2-2,-2 0,-2-1,-16 21,30-56,3-6</inkml:trace>
  <inkml:trace contextRef="#ctx0" brushRef="#br0" timeOffset="485.632">899 1180,'-2'21,"0"0,1 0,1 0,1 0,1 0,1 0,1-1,1 1,0-1,2 0,7 17,-12-33,1-1,-1 1,1-1,0 0,-1 0,1 0,1 0,-1 0,0-1,1 1,-1-1,1 0,0 0,0 0,0-1,0 1,0-1,0 0,0 0,0 0,0-1,1 0,-1 1,0-1,0-1,0 1,1-1,-1 1,0-1,0-1,0 1,0 0,0-1,0 0,0 0,-1 0,1 0,-1-1,1 1,-1-1,0 0,0 0,0 0,0-2,41-36,-2-2,-2-1,15-25,45-51,-100 119,0-1,1 1,-1 0,1-1,-1 1,1 0,0 0,-1 0,1-1,0 1,0 0,0 0,0 0,0 0,0 0,0 0,0 1,0-1,0 0,1 0,-1 1,0-1,0 1,1-1,-1 1,0 0,1-1,-1 1,1 0,-1 0,0 0,1 0,-1 0,1 0,-1 0,0 1,1-1,-1 0,0 1,1-1,-1 1,0 0,0-1,1 1,-1 0,0 0,0 0,0-1,0 1,0 0,0 1,0-1,7 70,-9-65,1-1,-1 1,1 0,0-1,0 1,1 0,0 0,0-1,0 1,0-1,1 1,0-1,0 1,1-1,0 0,0 0,0 0,0-1,0 1,1-1,0 0,0 0,0 0,1 0,-1-1,1 1,0-1,0-1,2 2,2-4,1 0,-1-1,0 0,1-1,-1 0,0 0,0-1,0 0,0 0,-1-1,1 0,-1-1,0 0,0 0,-1-1,1 0,-1 0,-1-1,1 0,-1 0,4-6,114-142,-110 133</inkml:trace>
  <inkml:trace contextRef="#ctx0" brushRef="#br0" timeOffset="1485.043">2254 165,'-25'102,"4"1,5 1,4 0,4 23,5-105,1 1,1-1,2 1,0-1,1 1,1-1,1 0,1 0,1-1,1 1,1-1,1-1,1 1,4 4,-13-22,0-1,1 0,0 1,0-1,-1 0,1 0,0 0,1-1,-1 1,0 0,0-1,1 1,-1-1,1 0,-1 0,1 0,0 0,-1 0,1-1,0 1,0-1,-1 0,1 0,0 0,0 0,-1 0,1 0,0-1,0 0,-1 1,1-1,0 0,-1 0,1 0,-1-1,3 0,74-69,-78 70,18-20,-11 10,1 0,0 1,1 0,0 1,1 0,-1 1,2 0,5-3,-11 10,1 0,-1 0,0 0,1 0,-1 1,0 0,1 1,-1-1,0 1,0 1,1-1,-1 1,0 0,0 0,0 1,-1-1,1 1,3 3,59 19,-61-25,0 1,0-1,0 0,1-1,-1 0,0 0,0 0,0-1,0 0,0-1,-1 1,1-1,-1-1,1 1,-1-1,0 0,0 0,-1-1,0 0,1 0,-1 0,-1 0,2-3,6-7,-1-1,0-1,-1 0,-1 0,0-1,-2 0,0-1,0 0,-3-49,-4 67,0-1,0 1,0 0,-1-1,1 1,0 0,-1-1,1 1,-1 0,0-1,1 1,-1 0,0 0,0 0,0 0,1 0,-1 0,0 0,-1 0,1 0,0 0,0 1,0-1,0 0,-1 1,1-1,0 1,0-1,-1 1,1 0,-1-1,1 1,0 0,-1 0,1 0,0 0,-1 0,1 0,0 1,-1-1,1 0,0 1,-1-1,1 1,0-1,-2 1,-5 5,-1 0,1 1,0 0,1 0,0 1,0 0,0 0,1 0,0 1,1 0,0 0,0 0,1 1,0 0,1-1,0 2,1-1,0 0,0 3,-1-6,2-1,-1 1,1 0,0 0,0 0,1 0,0 0,0 0,1 0,0 0,0 0,0 0,1 0,0 0,1-1,-1 1,1-1,1 1,-1-1,1 0,0-1,0 1,1-1,0 1,0-1,0-1,0 1,1-1,0 0,-1 0,2 0,-1-1,0 0,1 0,5 1,3-3,-1 0,1-1,-1-1,1 0,-1-1,0 0,0-1,0-1,0 0,0-1,-1-1,0 0,0-1,3-2,162-124,-115 71,-3-3,-3-2,-3-2,3-13,13-49,-69 129,-1 1,0-1,1 0,-1 0,0 0,0 1,0-1,0 0,0 0,-1 0,1 1,0-1,-1 0,1 1,-1-1,0 0,0 1,1-1,-1 0,0 1,0 0,0-1,-1 1,1-1,0 1,-1 0,1 0,0 0,-1 0,1 0,-1 0,0 0,1 1,-1-1,0 0,1 1,-1-1,0 1,0 0,1 0,-1-1,0 1,0 0,0 1,1-1,-1 0,0 0,0 1,1-1,-1 1,0 0,1-1,-1 1,0 0,1 0,-1 0,1 0,0 0,-1 0,0 1,-15 8,-1 1,2 0,0 1,0 0,1 2,1-1,0 2,1 0,1 1,0 0,1 1,1 0,0 2,7-16,0 0,0 0,0 0,1 1,-1-1,1 1,0 0,0 0,1-1,-1 1,1 0,0 1,0-1,0 0,0 0,1 0,-1 0,1 1,0-1,1 0,-1 0,1 1,0-1,0 0,0 0,0 0,1 0,0 0,0 0,0-1,0 1,0-1,1 1,-1-1,1 0,0 0,0 0,0 0,1 0,-1-1,1 1,0-1,11 0,1 0,-1-2,1 0,-1 0,1-2,-1 0,0 0,0-2,0 1,0-2,0 0,-1-1,0-1,0 0,0-1,17-5,232-103,-261 115,0-1,0 1,0 0,0 0,0 0,0 1,0-1,1 0,-1 1,0 0,0-1,1 1,-1 0,0 0,1 0,-1 0,0 1,0-1,1 0,-1 1,0 0,0 0,0-1,0 1,0 1,0-1,0 0,0 0,0 1,0-1,-1 1,1-1,0 1,-1 0,0 0,1-1,-1 1,0 0,0 0,0 1,1 1,-1 0,1 0,0 0,0 0,0 0,0 0,1-1,0 1,0-1,0 0,0 0,0 0,1 0,-1 0,1-1,-1 1,1-1,0 0,0 0,0-1,1 1,-1-1,0 0,0 0,1 0,-1 0,1-1,1 0,16-3,0-2,0 0,0-1,-1-2,0 0,0-1,-1-1,0-1,-1 0,0-2,-1 0,13-14,13-5,-2-3,-2-1,-1-2,23-30,-55 59,0 0,0 0,0-1,-2 0,1 0,-1 0,0-1,-1 0,-1 0,0 0,0 0,-1-1,0 1,-1-1,0-5,-1 15,0 0,0 0,0 0,0 0,-1 0,1 0,-1 0,1 1,-1-1,0 0,1 0,-1 0,0 1,0-1,0 0,-1 1,1-1,0 1,0 0,-1-1,1 1,-1 0,0 0,1 0,-1 0,0 0,1 0,-1 0,0 0,0 1,0-1,0 1,0-1,1 1,-1 0,0 0,0 0,0 0,0 0,0 0,0 1,0-1,0 1,0-1,-82 38,66-24,0 2,1 0,1 1,1 1,1 0,0 1,1 1,1 0,1 1,1 0,0 0,2 1,1 1,0-1,2 1,1 0,0 0,2 1,0 1,2-10,1 1,1-1,0 1,0-1,2 0,0 0,1 0,0-1,1 0,0 0,2 0,-1-1,2 0,0 0,0-1,1 0,1 0,0-2,0 1,3 0,4 3,0-1,1-1,0 0,1-2,1 0,-1-1,1-1,1-2,-1 0,1-1,1-1,-1 0,15-1,51-3,-54-1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3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570 1,'-110'201,"10"5,3 17,8-20,-85 200,339-741,73-237,-92 274,-146 302,0 0,0 0,0-1,0 1,1 0,-1 0,0 0,0 0,1 0,-1 0,0 0,1 0,-1 0,1-1,0 1,-1 0,1 0,-1-1,1 1,0 0,0-1,-1 1,1 0,0-1,0 1,0-1,0 0,0 1,-1-1,1 0,0 1,0-1,0 0,0 0,0 0,0 0,0 0,0 0,0 0,0 0,0 0,0 0,0-1,0 1,0 0,0-1,-1 1,1-1,0 1,0-1,0 1,0-1,-1 1,1-1,0 0,-1 0,1 1,0-1,-1 0,1 0,-1 0,15 244,-8-166,4 1,3-1,19 53,-15-71,2-1,4 0,1-2,15 21,-185-235,108 122,-2 2,-1 2,-1 2,-2 1,-1 3,-1 1,-33-12,53 28,6 5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3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0 110,'5'0,"6"0,6 0,1-5,1-1,3 0,2-4,2 0,1 2,1-3,1 1,-1 1,1 4,0-4,-1 1,0 1,-4 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4.1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47,'34'-5,"20"-1,6 0,-2 1,-6-3,-8-1,-11 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4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0 112,'5'0,"11"-5,8-1,4 0,3-4,0 1,0-5,0 2,-1 2,-1-2,-1 2,1 1,-1 4,-5 1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8.2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480 305,'-5'-3,"0"0,0 0,0 0,-1 1,1-1,-1 2,1-1,-1 0,0 1,1 0,-1 1,0-1,0 1,0 0,0 0,0 1,1 0,-1 0,0 0,0 1,1 0,-1 0,1 0,0 1,-1 0,-8 7,0 2,1-1,0 1,1 1,1 0,0 1,1 0,0 1,1 0,1 0,0 1,1 0,1 1,0-1,2 1,0 0,0 0,2 1,0-1,1 1,1-1,0 1,1-1,1 1,2 3,-3-17,0 1,0-1,0 0,0 1,1-1,0 0,0 0,0 0,0-1,1 1,-1 0,1-1,0 1,0-1,0 0,1 0,-1 0,1-1,-1 1,1-1,0 0,0 0,0 0,0-1,0 1,1-1,-1 0,0 0,1 0,-1-1,1 0,-1 0,1 0,-1 0,0 0,1-1,-1 0,0 0,4-1,6-6,0-1,0 0,-1 0,0-1,-1-1,0 0,-1-1,0 0,0-1,-2 0,0 0,0-1,-1-1,-1 1,0-1,-1 0,-1-1,0 1,1-11,3-2,-2-1,0 0,-2 0,-1-1,-2 1,0-19,1 22,13 33,57 123,-37-78,-18-31,-2-1,-1 2,0 0,-2 1,-1 0,0 1,-2 0,-1 1,-1 0,-1 0,-1 1,-1 0,-1 0,-1 21,-4-38,-1 0,0-1,-1 1,0 0,0-1,-1 0,0 0,-1 0,0 0,0-1,0 1,-1-1,0 0,0-1,-1 0,0 0,-3 2,-134 77,69-62,73-22,0 0,0-1,-1 0,1 1,0-1,0 0,0 0,0 0,0 0,0 0,-1-1,1 1,0-1,0 1,0-1,0 0,0 0,0 0,1 0,-1 0,0 0,0 0,1-1,-1 1,1-1,-1 1,1-1,-1 0,1 1,0-1,0 0,0 0,0 0,0 0,1-5,0 0,0 0,1 0,0 0,1 0,-1 0,1 0,0 1,1-1,0 0,0 1,0 0,1 0,0 0,0 0,0 1,1-1,0-1,33-46,3 1,1 2,3 2,2 2,2 3,2 1,1 3,5 0,122-68,-155 97,-6 1</inkml:trace>
  <inkml:trace contextRef="#ctx0" brushRef="#br0" timeOffset="420.862">0 1378,'366'-125,"-3"-17,58-22,347-80,-645 204,-97 30</inkml:trace>
  <inkml:trace contextRef="#ctx0" brushRef="#br0" timeOffset="1068.381">84 1632,'86'-49,"2"4,2 4,20-3,-99 41,-4-1,0 2,0-1,0 1,0 0,1 0,-1 1,1 0,-1 0,1 1,0 0,-1 1,4 0,-9 0,-1 0,0 1,0-1,0 1,0-1,0 1,0 0,0-1,0 1,-1 0,1-1,-1 1,1 0,-1 0,0 0,1-1,-1 1,0 0,0 0,-1 0,1 0,0-1,-1 1,1 0,-1 0,1-1,-1 1,0 0,1 0,-1-1,0 1,0-1,0 1,-1-1,1 0,0 1,-1-1,-244 353,235-336,5-11,1 1,-1 0,1 1,1-1,0 1,0 0,0 0,1 0,1 1,0-1,0 1,0-1,1 1,1-1,0 1,0 0,1 0,1 5,3-9,-1-1,1 0,0 0,1 0,0-1,-1 0,1 0,0 0,1 0,-1-1,1-1,0 1,-1-1,1 0,0 0,0-1,0 0,0 0,6 0,0-1,0 0,1 0,-1-1,0-1,0 0,0-1,-1 0,1-1,-1-1,0 0,0 0,0-1,-1-1,0 0,0 0,0-1,-1 0,4-6,8-6</inkml:trace>
  <inkml:trace contextRef="#ctx0" brushRef="#br0" timeOffset="1439.857">960 1406,'0'28,"-2"32,3 1,3 0,2 0,3-1,10 33,-18-87,1 0,-1-1,1 1,0 0,0-1,1 0,0 1,0-1,0 0,0 0,1-1,0 1,0-1,0 0,0 0,1 0,0 0,0-1,0 0,0 0,-2-4,1 0,-1-1,0 1,1-1,-1 0,0 0,0 0,-1 0,1 0,0-1,-1 0,1 1,-1-1,0 0,0 0,0 0,0 0,0 0,-1-1,1 1,-1-1,0 1,0 0,-1-1,1 0,-1 1,1-1,-1 1,0-3,1 0,10-48,-2-1,-2 0,-3-1,-3-40,-2-23,0 95</inkml:trace>
  <inkml:trace contextRef="#ctx0" brushRef="#br0" timeOffset="1768.077">1439 1660,'-1'17,"1"1,0-1,1 1,1 0,1-1,0 0,2 0,0 0,0 0,2-1,0 0,1 0,3 5,-9-19,-1 0,0-1,1 1,-1 0,1 0,0-1,0 1,-1-1,1 1,0-1,0 0,0 0,1 0,-1 0,0 0,0 0,0 0,1-1,-1 1,0-1,1 0,-1 0,1 0,-1 0,0 0,1 0,-1-1,0 1,1-1,-1 1,0-1,0 0,0 0,1 0,-1 0,0 0,0-1,-1 1,1-1,0 1,0-1,-1 0,1 1,0-3,4-2,-1 0,0-1,0 0,-1 0,0 0,0 0,-1-1,0 0,0 1,-1-1,0 0,0-4,-2 6,0 0,0 0,-1-1,0 1,0 0,0 1,-1-1,0 0,0 0,0 1,-1-1,0 1,0 0,0-1,-1 2,0-1,0 0,0 1,0 0,-1-1,0 2,0-1,0 1,0-1,-4-1,-14-6</inkml:trace>
  <inkml:trace contextRef="#ctx0" brushRef="#br0" timeOffset="2820.301">1384 1180,'102'-33,"-64"19,-29 9,1 1,-1 0,1 1,0 0,-1 1,1 0,1 0,-1 1,0 0,1 1,-9 1,0 1,0-1,0 1,0 0,0 0,-1 0,1 0,0 0,-1 0,1 0,-1 0,0 1,0-1,0 0,0 1,0-1,-1 1,1-1,-1 1,1-1,-1 1,0 0,0-1,0 1,0-1,-1 1,1 0,-1-1,1 1,-1-1,0 1,0-1,0 0,0 1,-1-1,-1 13,2-12,0 0,0 1,0-1,0 1,0-1,1 1,-1-1,1 1,0-1,0 1,1 0,-1-1,1 1,-1-1,1 1,0-1,1 0,-1 1,0-1,1 0,0 0,0 0,0 0,0 0,0 0,1 0,-1-1,1 1,0-1,-1 0,1 0,0 0,0 0,1 0,-1-1,0 1,0-1,1 0,-1 0,1 0,-1-1,4 1,19-4,-1-2</inkml:trace>
  <inkml:trace contextRef="#ctx0" brushRef="#br0" timeOffset="3152.673">2202 1152,'-24'33,"-13"22,0 5,6-2,9-7,13-7,7-6,5-4,6-9,7-3,5-1,3-4,4-5,1 1,0-3,1-7,-1-4,-5-2</inkml:trace>
  <inkml:trace contextRef="#ctx0" brushRef="#br0" timeOffset="3458.559">2596 1095,'-23'41,"1"0,3 1,1 1,2 1,1 0,3 1,0 11,11-53,0 1,1-1,-1 1,1-1,-1 1,1-1,0 1,1-1,-1 0,0 1,1-1,0 1,0-1,0 0,0 1,1-1,-1 0,1 0,0 0,-1 0,2 0,-1-1,0 1,0-1,1 1,-1-1,1 0,0 0,0 0,0 0,0 0,0-1,0 1,0-1,1 0,-1 0,0 0,1 0,-1-1,1 1,1-1,8 0,0-1,-1-1,1 0,0 0,-1-1,0-1,0 0,0-1,0 0,-1-1,1 0,-2-1,1 0,-1 0,0-1,0-1,-1 0,0 0,-1-1,0 0,0 0,-1-1,-1 0,1 0,-2 0,0-1,0 0,-1 0,-1-1,0 1,0-1,-1 1,-1-1,0 0,-1 0,-1-11,1 19,-1 0,0 0,1-1,-2 1,1 1,-1-1,1 0,-1 0,-1 1,1-1,-1 1,0-1,0 1,0 0,0 0,-1 1,1-1,-1 1,0-1,0 1,0 0,-1 1,1-1,-1 1,1 0,-1 0,0 0,0 1,0-1,0 1,0 1,-5-1,-14-2</inkml:trace>
  <inkml:trace contextRef="#ctx0" brushRef="#br0" timeOffset="3817.046">3274 813,'-16'13,"-1"0,0 0,1 2,1-1,0 2,1 0,1 1,1 0,0 1,1 0,1 1,0 0,2 1,7-18,0 0,1 0,-1 0,1 0,0 0,0-1,-1 1,1 0,0 0,1 0,-1 0,0 0,1 0,-1 0,1 0,-1-1,1 1,0 0,0 0,0-1,0 1,0-1,0 1,0-1,0 1,1-1,-1 1,1-1,-1 0,1 0,-1 0,1 0,0 0,-1 0,1 0,0-1,0 1,0-1,-1 1,2-1,87 3,-62-4,-24 0,1 1,-1 0,1 0,-1 1,0-1,1 1,-1 0,0 0,0 0,0 1,0-1,0 1,0 0,0 0,0 1,-1-1,1 1,-1 0,0 0,1 0,-1 0,-1 0,1 1,0 0,-1-1,0 1,0 0,0 0,0 0,-1 0,1 0,-1 0,0 1,-1-1,1 0,-1 1,1-1,-1 0,-1 1,1-1,-1 1,1-1,-3 9,-1-1,0 1,-1-1,0 0,-1 0,0-1,-1 0,0 0,-1 0,0-1,-1 0,0-1,-8 8,-22 0,19-13</inkml:trace>
  <inkml:trace contextRef="#ctx0" brushRef="#br0" timeOffset="4339.047">3274 502,'62'-32,"-56"28,0 1,0 0,1 1,-1-1,1 1,-1 1,1-1,0 1,0 0,0 0,-1 1,1 0,0 0,0 1,0 0,0 0,-1 1,1 0,0 0,-1 0,2 1,-6 2,0 0,0-1,0 1,-1 0,0 0,0 0,0 0,-1 0,1 0,-1 0,0 0,-1 0,1 0,-1 0,0 0,0 0,-1-1,1 1,-1 0,0-1,-1 1,1-1,-1 1,-1 1,-8 24,-1 81,13-108,0-1,0 1,0-1,1 1,-1-1,1 1,0-1,0 1,0-1,0 1,0-1,0 0,1 0,-1 0,1 0,-1 0,1 0,0 0,0 0,0 0,0-1,0 1,0-1,0 0,1 0,-1 1,0-1,1-1,-1 1,1 0,-1-1,1 1,-1-1,1 0,-1 1,1-1,0-1,-1 1,1 0,-1-1,1 1,40-10,-23 4</inkml:trace>
  <inkml:trace contextRef="#ctx0" brushRef="#br0" timeOffset="5136.9">4347 644,'-30'92,"18"-45,-3 0,-1-2,-2 1,-3-2,-1-1,-2-1,-2 0,-23 27,36-55,7-4,-1-1,1-1,-2 1,1-1,-1 0,0-1,-1 0,0 0,0-1,0 0,-1 0,0-1,0-1,0 0,-1 0,1-1,-1 0,0 0,0-2,0 1,-4-1,11-1,1-1,-1 0,0 1,1-1,-1 0,0-1,1 1,-1-1,1 1,0-1,0 0,-1 0,1 0,0-1,1 1,-1-1,0 0,1 0,0 0,-1 0,1 0,0 0,1 0,-1-1,0 1,1-1,0 1,0-1,0 0,0-3,-1-1,1 0,1-1,-1 1,1 0,1-1,-1 1,1 0,1 0,0 0,0 0,0 0,1 0,2-5,3-1,-1 1,2-1,0 1,0 1,1 0,1 0,0 1,0 0,1 1,1 0,0 1,-7 5,0 0,1 1,-1 0,1 0,0 0,0 1,0 0,0 0,1 1,-1 0,0 0,1 0,-1 1,1 0,-1 1,0 0,1 0,-1 1,0-1,0 2,0-1,0 1,0 0,1 1,210 147,-208-144,0-1,0 0,0-1,1 0,0 0,0-1,0 0,1-1,-1 0,1-1,-1-1,2 0,10 0</inkml:trace>
  <inkml:trace contextRef="#ctx0" brushRef="#br0" timeOffset="5441.019">4770 955,'-11'17,"0"1,1 0,1 1,0 1,2-1,0 1,1 0,1 1,1-1,1 1,0 9,3-27,0 0,1 0,-1 0,1 0,0-1,-1 1,1 0,0 0,1-1,-1 1,0-1,1 1,-1-1,1 0,0 1,0-1,0 0,0 0,0 0,0 0,1-1,-1 1,1-1,-1 1,1-1,-1 0,1 0,0 0,0 0,-1 0,1-1,0 1,0-1,0 0,0 0,0 0,0 0,-1-1,1 1,0-1,0 1,0-1,-1 0,1 0,0 0,-1-1,1 1,-1 0,1-1,6-3,0 0,0 0,-1-1,0 0,0 0,0-1,-1 0,0 0,0-1,0 0,-1 0,-1-1,1 0,-2 0,1 0,-1 0,0-1,-1 1,0-1,-1 0,0 0,0 0,-1 0,-1-1,1 1,-2 0,1 0,-1 0,-1 0,0 0,0 0,-1 0,-1 0,1 1,-2-1,1 1,-1 0,-4-5,5 10,1 0,-1 1,0-1,-1 1,1 0,-1 0,1 0,-1 1,0 0,0 0,0 0,0 0,0 1,-1 0,1 0,0 0,-2 0,-15 0</inkml:trace>
  <inkml:trace contextRef="#ctx0" brushRef="#br0" timeOffset="7970.299">2032 644,'15'-1,"0"-1,0-1,-1 0,1-1,-1-1,0 0,0-1,11-6,61-22,83-4,86-18,112-54,-269 83,-2-4,55-28,124-48,-114 35,-21 16,-100 44,-37 16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45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1129,'14'4,"25"-2,14-7,4-3,1-4,1-5,-1 0,1-2,-2-2,0 2,-5 0,-1 3,-6 4,-5-1,-4 3,-9 2</inkml:trace>
  <inkml:trace contextRef="#ctx0" brushRef="#br0" timeOffset="248.772">198 1411,'39'0,"26"-4,8-3,1 1,-8-4,-5-5,-9 1,-2-3,-6 2,-1-2,-2-2,-9 2</inkml:trace>
  <inkml:trace contextRef="#ctx0" brushRef="#br0" timeOffset="582.646">1384 225,'-1'80,"-4"-1,-4 0,-2-1,-5 0,-2-1,-4-1,-9 15,-65 201,94-287,0-1,0 0,1 1,0-1,0 1,0-1,0 1,0-1,1 1,0 0,0-1,1 1,-1 0,1-1,0 1,0-1,0 1,1-1,0 0,0 1,0-1,0 0,0 0,1 0,0-1,0 1,0-1,0 1,0-1,1 0,-1 0,1-1,3 3,10-2,0-1,1 0,-1-1,1 0,-1-2,1 0,-1-1,0-1,1 0,-1-2,-1 0,1 0,-1-2,3-1,5-2,1-1,-2 0,1-2,-2-1,1-1,-2-1,0 0,-1-2,16-18,-13-7,-21 24</inkml:trace>
  <inkml:trace contextRef="#ctx0" brushRef="#br0" timeOffset="770.177">961 790,'48'-5,"44"-6,17-1,-1 1,-9-2,-12 1,-11 2,-14 4,-12 2,-15 1</inkml:trace>
  <inkml:trace contextRef="#ctx0" brushRef="#br0" timeOffset="1137.571">2287 508,'-106'63,"42"-26,1 3,2 3,-19 19,72-56,0 1,0-1,0 1,1 1,0 0,1 0,-1 0,2 1,-1 0,1 0,0 0,1 0,0 1,1 0,0 0,0 0,1 1,3-8,-1-1,1 1,-1 0,1-1,0 1,0-1,0 1,1-1,-1 1,1-1,-1 0,1 0,0 0,0 0,0 0,0 0,0 0,0 0,0-1,0 1,1-1,-1 0,1 0,-1 0,1 0,-1 0,1 0,0-1,-1 1,1-1,0 0,0 0,-1 0,1 0,95-15,-71 0,-1-1,0-2,-1 0,0-1,-2-2,-1-1,0 0,-2-2,12-16,31-33,-61 71,0-1,0 1,-1-1,1 1,1 0,-1 0,0 0,1 0,-1 0,1 0,-1 1,1-1,0 1,-1 0,1 0,0 0,0 0,0 0,0 0,0 1,0 0,0 0,0-1,0 2,0-1,0 0,0 1,0-1,0 1,0 0,0 0,0 0,0 0,-1 1,1-1,0 1,-1-1,1 1,-1 0,0 0,0 0,1 0,-1 2,23 44,-14-24</inkml:trace>
  <inkml:trace contextRef="#ctx0" brushRef="#br0" timeOffset="1501.841">2513 959,'259'-449,"-228"401,-29 82,-8-6,3-20,1-1,0 1,0 0,1 1,0-1,0 0,1 0,0 0,0 1,1-1,0 0,1 0,0 0,0 0,0 0,1-1,2 5,-1-7,-1 0,1 0,0 0,1-1,-1 1,1-1,0 0,0-1,0 1,0-1,0 0,1 0,0-1,-1 1,1-1,0-1,0 1,0-1,1 0,-1 0,0-1,0 0,0 0,0 0,1-1,-1 0,0 0,0 0,0-1,0 0,0 0,-1-1,1 1,-1-1,1-1,-1 1,0-1,3-2,2-3,0 0,0-1,-1 1,0-2,-1 1,0-1,-1-1,0 1,-1-1,0 0,3-12,-1 1</inkml:trace>
  <inkml:trace contextRef="#ctx0" brushRef="#br0" timeOffset="1969.345">3614 0,'-9'65,"-3"-1,-2-1,-3 0,-3-1,-6 10,15-46,-1-1,-1 0,-1-1,-1 0,-1-1,-1-1,-1-1,-1 0,-1-1,-1-1,-17 11,36-27,-1 0,1-1,-1 1,1-1,-1 0,0 0,0 0,0 0,0-1,0 1,-1-1,1 0,0 0,-1 0,1 0,-1 0,1-1,-1 0,1 1,-1-1,1-1,-1 1,1 0,-1-1,1 0,-1 0,1 0,0 0,-1 0,1-1,0 0,0 1,0-1,0 0,0 0,1-1,-1 1,1-1,-1 1,1-1,0 0,0 0,0 0,0 0,0 0,0-14,1 0,0 0,1 0,0 0,2 0,0 0,1 0,1 0,0 1,1-1,1 1,0 0,2 1,5-10,-5 6,-3 7,0 0,1 0,0 1,1-1,1 2,-1-1,2 1,-1 0,1 1,1 0,6-4,-14 12,1 0,0 1,0-1,0 1,-1 0,1 0,0 0,0 0,0 1,0-1,-1 1,1-1,0 1,-1 0,1 0,0 0,-1 1,1-1,-1 1,0-1,0 1,1 0,-1 0,0 0,0 0,0 0,-1 0,1 0,-1 1,1-1,-1 1,0-1,0 1,0 0,1 0,6 9,104 138,-96-130,2 0,-1-1,2-1,1 0,0-2,1 0,1-1,31 7,-29-16</inkml:trace>
  <inkml:trace contextRef="#ctx0" brushRef="#br0" timeOffset="2601.525">4008 451,'-4'14,"0"0,0 0,1 0,1 1,1-1,0 1,1-1,0 1,1-1,0 0,2 1,0-1,2 8,-4-19,1 0,-1 0,0 0,1 0,0 0,-1 0,1-1,0 1,1-1,-1 1,0-1,1 0,-1 0,1 0,-1 0,1-1,0 1,0-1,0 1,0-1,0 0,0 0,0 0,1-1,-1 1,0-1,0 0,1 0,-1 0,0 0,0 0,1-1,-1 1,0-1,1 0,6-2,0 0,0-1,0 0,-1-1,0 0,0 0,0-1,0 0,-1-1,3-3,-6 7,0-1,0-1,0 1,-1-1,1 0,-1 0,0 0,-1-1,1 1,-1-1,0 0,-1 0,1 0,-1 0,0 0,-1-1,0 1,0 0,0-1,-1 1,1-1,-2 1,1-1,-1 1,0-1,0 1,-1-1,1 1,-2 0,1 0,-1 0,1 0,-2 0,1 1,-1 0,-2-4,-42-21,24 22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44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339 174,'35'329,"44"188,-67-462,-9-45,0 0,-1 0,0 0,0 1,-1-1,-1 1,0-1,0 1,-2 9,2-20,-1 1,1-1,-1 1,1 0,-1-1,1 1,-1-1,1 1,-1-1,1 0,-1 1,1-1,-1 1,0-1,1 0,-1 0,0 1,1-1,-1 0,0 0,1 0,-1 0,0 1,0-1,1 0,-1-1,0 1,1 0,-1 0,0 0,1 0,-1 0,0-1,1 1,-1 0,0-1,1 1,-1 0,0-1,1 1,-1-1,1 1,-1-1,1 1,-1-1,1 1,0-1,-1 1,1-1,-1 0,1 1,0-1,0 0,-1 1,1-1,0 0,0 0,0 1,0-1,0 0,0 0,-9-13</inkml:trace>
  <inkml:trace contextRef="#ctx0" brushRef="#br0" timeOffset="418.931">1 400,'24'-34,"2"2,1 1,2 2,1 0,1 2,1 2,1 0,1 2,32-14,-45 22,1 2,0 1,1 0,1 2,0 0,0 2,1 1,-1 1,2 1,-1 1,0 1,1 1,0 2,-1 0,1 2,-1 0,15 5,-34-5,1 0,-1 1,0 0,-1 0,1 0,0 1,-1 0,0 0,0 0,0 0,0 1,-1 0,0 0,0 0,0 1,-1-1,1 1,-1 0,-1 0,1 0,-1 0,0 1,0-1,-1 1,0-1,0 1,-1-1,1 1,-1-1,-1 1,1 0,-1-1,-2 7,-10 22,-1-1,-2-1,-1 0,-2-1,-1-1,-1-1,-2-1,-1 0,-1-2,-1-1,-21 15,34-27,-137 136,148-149,1 0,-1 0,0 0,1 0,-1 0,1 1,-1-1,1 0,0 1,-1-1,1 1,0-1,0 1,0-1,0 1,0 0,1 0,-1-1,0 1,1 0,0 0,-1 0,1 0,0 0,0 0,0 0,0-1,0 1,0 0,0 0,1 0,-1 0,1 0,0 0,-1-1,1 1,0 0,0-1,0 1,0 0,0-1,0 1,1-1,-1 0,1 1,-1-1,0 0,1 0,0 0,-1 0,22 7,0-1,1-1,-1-1,1-1,0-1,0-1,6-1,39 4,-8 1,-31-5,-1 1,0 2,0 0,-1 3,1 0,-1 1,-1 2,4 3,-27-12,-1 1,1 0,-1 0,0 0,0 1,0-1,0 1,0 0,0 0,-1 0,0 0,1 0,-1 0,0 1,0-1,-1 1,1-1,-1 1,0 0,0-1,0 1,0 0,0 0,-1 0,0 0,0 0,0 0,0-1,-1 1,1 0,-1 0,0 0,0 0,-1-1,1 1,-1-1,0 1,0-1,0 1,0-1,-1 1,-10 13,0 0,-2-1,0 0,0-1,-2-1,0 0,0-2,-1 0,-1 0,0-2,-15 6,-1 4,-2 0,0-2,-1-1,-1-2,0-2,-38 8,12-23,60-4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43.8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9291 2602,'-1'-2,"0"1,0-1,0 1,0 0,0 0,-1-1,1 1,-1 0,1 0,-1 0,1 0,-1 0,1 1,-1-1,0 0,1 1,-1-1,0 1,0 0,0 0,1-1,-1 1,0 0,0 0,1 1,-1-1,0 0,0 1,1-1,-1 1,0-1,0 1,1 0,-1 0,-16 5,1 1,1 1,-1 0,1 1,1 1,0 0,0 1,-6 7,-27 18,-197 153,180-130,63-57,1-1,-1 1,1-1,0 1,0 0,-1-1,1 1,0 0,1 0,-1 0,0 0,0-1,1 1,-1 0,1 0,0 1,-1-1,1 0,0 0,0 0,1 0,-1 0,0 0,1 0,-1 0,1 0,-1 0,1 0,0 0,0-1,0 1,0 0,0 0,0-1,1 1,-1-1,1 1,-1-1,1 1,6 1,1 0,0 0,0-1,0 0,0-1,0 0,1 0,-1-1,0 0,0-1,0 0,1 0,-1-1,0 0,0-1,5-2,-4 2,272-68,-282 70,1 1,0-1,-1 1,1-1,0 1,0-1,0 1,-1-1,1 1,0 0,0-1,0 1,0 0,0 0,0 0,0 0,0 0,0 0,-1 0,1 0,0 0,0 0,0 0,0 1,0-1,0 0,0 1,-1-1,1 0,0 1,0-1,0 1,-1-1,1 1,0 0,-1-1,1 1,-1 0,1 0,0-1,-1 1,0 0,1 0,-1 0,1-1,-1 1,0 0,0 0,1 0,-1 0,0 0,0 0,0 0,0 0,-78 88,-140 125,133-108,82-102,0 1,0-1,0 1,1 0,0-1,0 1,1 0,-1 1,1-1,0 0,0 0,1 0,-1 1,1-1,1 0,-1 1,1-1,-1 0,2 0,-1 0,0 1,1-1,2 3,3-2,0 1,0-2,0 1,1-1,0 0,1-1,-1 0,1 0,-1 0,1-1,0-1,0 0,0 0,1-1,-1 0,0 0,1-1,-1 0,0-1,1 0,-1 0,0-1,7-2,121-43,-132 45,-1 0,0 0,-1 0,1-1,0 0,-1 0,1 0,-1 0,0 0,0-1,0 1,-1-1,1 0,-1 0,0 0,0 0,0 0,0 0,-1-1,0 1,0 0,0-1,0 1,-1-1,0 0,1 1,-2-1,1 1,-1-5,-5-9</inkml:trace>
  <inkml:trace contextRef="#ctx0" brushRef="#br0" timeOffset="296.74">8924 2432,'-14'31,"2"0,0 0,2 1,2 0,0 1,3 0,0 0,3 1,0-1,2 0,2 1,1-1,1 0,2 0,1 0,2-1,1 0,2 0,13 26,127 279,-143-316,-1 1,0 0,-2 1,-1-1,-1 1,0 0,-2 0,-1 0,-1 1,0-1,-2 0,-1 0,-1 0,0 0,-5 9,-2-5,1-3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5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1,'-22'47,"2"1,2 1,2 1,2 0,3 1,2 0,1 1,4 0,1 36,3-78,0 0,1 0,0 1,1-1,0-1,0 1,1 0,1 0,-1-1,2 0,-1 0,1 0,1 0,-1-1,1 0,1 0,0 0,0-1,0 0,1 0,0-1,0 0,3 1,-6-7,1 0,-1 1,1-2,-1 1,1-1,-1 0,1 0,-1 0,0-1,1 0,-1 0,0 0,0 0,0-1,-1 0,1 0,-1 0,0-1,1 0,-1 1,-1-2,1 1,-1 0,1-1,-1 1,0-3,25-32,-2-1,-1-1,-3-1,-1-1,-3-1,10-32,-27 73,82-308,-78 367,-7 30,-1 0,4 1,4-1,13 68,57 298,-71-424,-1 0,-1-1,-2 1,-1 0,-1 0,-1-1,-1 1,-2-1,-1 0,-1 0,-1-1,-1 0,-1-1,-2 0,0-1,-2 0,-1-1,0-1,-2 0,-3 1,15-17,0-1,-1 0,0-1,0 1,-1-1,1-1,-1 1,0-1,0-1,0 0,0 0,0 0,0-1,-1 0,-5 0,10-1,0 0,1 0,-1 0,1-1,-1 0,0 1,1-1,-1 0,1-1,0 1,-1 0,1-1,0 0,0 0,0 0,0 0,0 0,1-1,-1 1,1-1,-1 0,1 0,0 0,0 0,0 0,0 0,1 0,-1-1,1 1,0 0,0-1,0 1,1-1,-1 0,1 1,0-4,1-10,0-1,2 1,0 0,1 0,0 0,2 1,6-15,-4 9,28-65,4 1,3 2,17-18,-42 69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0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0,'453'0,"-429"0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89,'43'-10,"29"-7,7-2,-6 4,-9 3,-12 4,-10 4,-6 1,-11 3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58,'328'-54,"-150"51,-176 3,-1 0,1 0,-1 0,1 0,-1 0,1 1,-1-1,1 0,-1 1,1-1,-1 1,1 0,-1-1,0 1,1 0,-1 0,0 0,0 0,0 0,1 0,-1 0,0 0,0 0,-1 1,1-1,0 0,0 1,-1-1,1 1,-1-1,1 0,-1 1,1-1,-1 1,0 0,0-1,0 1,0-1,0 1,0-1,0 1,0-1,-1 1,-29 64,-4-23,-2-1,-2-2,-1-2,-27 19,-66 67,122-114,1 1,1 0,0 0,0 1,1 0,0 0,1 1,-2 5,7-14,-1 0,1 1,0-1,0 1,0-1,0 1,1 0,0-1,0 1,0 0,0-1,1 1,0-1,0 1,0-1,0 1,1-1,0 0,0 1,0-1,0 0,0 0,1-1,0 1,0 0,1 0,9 5,0-1,0-1,1 0,0-1,0-1,0 0,1-1,-1 0,1-1,0-1,0 0,0-1,0-1,0 0,0-1,0-1,0 0,2-2,63-29,-66 23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0 357,'54'327,"-10"-140,-44-186,0 0,0 1,0-1,1 0,-1 0,0 1,1-1,-1 0,1 0,0 1,-1-1,1 0,0 0,-1 0,1 0,0 0,0 0,0 0,0 0,0 0,0-1,0 1,1 0,-1-1,0 1,0-1,0 1,1-1,-1 1,0-1,1 0,-1 0,0 1,1-1,-1 0,0 0,1 0,-1-1,0 1,0 0,1 0,-1-1,0 1,1-1,-1 1,0-1,0 0,0 1,0-1,0 0,0 0,0 0,0 0,1 0,11-15,-1 0,0 0,-2-2,0 1,0-1,-2-1,0 1,-1-1,-1-1,0-3,3-4,107-364,-108 369,-2 10</inkml:trace>
  <inkml:trace contextRef="#ctx0" brushRef="#br0" timeOffset="347.77">678 781,'-10'15,"1"1,0 1,1-1,2 1,-1 0,2 1,0 0,-1 13,5-29,1 0,-1 0,1 0,0 0,0 0,0 0,0 0,0 1,0-1,1 0,-1 0,1 0,-1 0,1 0,0 0,0 0,0 0,0 0,0-1,0 1,1 0,-1-1,0 1,1 0,-1-1,1 0,0 1,-1-1,1 0,0 0,0 0,0 0,0 0,0 0,0-1,0 1,0-1,0 1,0-1,0 0,0 0,1 0,3 0,-1-1,1 1,0-1,-1 0,1-1,-1 1,0-1,1-1,-1 1,0-1,0 1,0-1,-1-1,1 1,2-3,-2 1,-1-1,0 1,1-1,-2 0,1-1,-1 1,0-1,0 1,-1-1,0 0,0 0,0 0,-1 0,0 0,-1 0,1-1,-1 1,-1 0,1 0,-1 0,-1 0,1 0,-1 0,0 0,-1 0,0 0,0 1,0-1,-1 1,0 0,0 0,0 1,-6-6,-4-2</inkml:trace>
  <inkml:trace contextRef="#ctx0" brushRef="#br0" timeOffset="818.65">706 104,'54'-34,"-44"28,-4 2,0 0,0 0,0 0,0 1,1 0,-1 0,1 0,0 1,0 0,0 0,0 1,0 0,0 0,1 1,-1 0,0 0,0 1,0 0,0 0,0 0,0 1,0 0,5 2,-10 1,1 0,-2 1,1-1,-1 0,1 0,-2 1,1-1,0 1,-1-1,0 0,0 1,-1-1,0 1,0-1,0 0,0 1,-1-1,0 0,0 0,0 0,-1 0,0 0,1-1,-2 1,1-1,-4 4,-23 32,25-35,0 0,0 0,1 1,-1 0,1 0,0 0,1 0,-1 0,1 1,1 0,-1 0,1 0,0 0,1 0,0 0,0 0,0 0,1 4,3-7,-1 0,1-1,0 1,1-1,-1 0,1 0,-1 0,1 0,0-1,0 1,0-1,0 0,0 0,1-1,-1 1,0-1,1 0,0 0,-1 0,1-1,-1 0,1 0,0 0,-1 0,1-1,-1 0,5 0,-1 0,50-5,-32-1</inkml:trace>
  <inkml:trace contextRef="#ctx0" brushRef="#br0" timeOffset="1566.901">1694 357,'-15'1,"0"0,-1 1,1 1,0 0,1 1,-1 0,0 2,1-1,0 2,1 0,0 0,0 2,0-1,1 2,0-1,1 2,0-1,0 2,2-1,-1 1,1 1,1 0,0 0,1 1,1-1,0 2,0-1,2 0,0 1,0 0,2 0,0 0,0 1,1-1,0-3,0 0,1-1,0 1,1 0,0-1,1 1,0-1,1 1,0-1,1 0,0 0,1 0,0-1,0 0,2 0,-1 0,1 0,0-1,1 0,8 7,-12-14,1 1,-1-1,1 0,0 0,-1 0,1-1,0 1,0-1,0-1,1 1,-1-1,0 0,0 0,0 0,0 0,0-1,0 0,0 0,0-1,3-1,11-3</inkml:trace>
  <inkml:trace contextRef="#ctx0" brushRef="#br0" timeOffset="1885.742">2230 357,'-65'75,"3"1,4 4,-35 65,90-141,-1 1,1-1,0 1,0-1,0 1,0 0,1 0,0 0,0 1,1-1,-1 0,1 1,0-1,1 1,-1-1,1 1,0-1,1 1,-1 0,1-1,0 0,0 1,1-1,0 1,-1-1,2 0,-1 0,1 0,0 0,0-1,0 1,6 1,-1 0,1 0,0-1,0 0,0-1,1 0,0-1,-1 0,1 0,0-1,1 0,-1-1,0 0,1-1,-1 0,0 0,0-1,1-1,-1 1,0-2,3-1,17-4,-1-3,0 0,0-2,-2-1,0-1,12-9,-19 11,-1-1,0 0,-1-1,0-1,-2-1,0-1,-1 0,4-7,-14 18,-1 0,1 0,-1-1,-1 0,1 0,-1 0,-1 0,0 0,0-1,0 1,-1 0,0-1,-1 0,0 1,0-1,-1 1,0-1,0 1,-1-1,0 1,-1 0,0 0,0 0,-2-2,1 2,-1 1,-1-1,1 1,-1 1,-1-1,1 1,-1 0,0 1,0 0,-1 0,0 0,0 1,0 0,0 0,0 1,-1 0,1 1,-1 0,0 0,0 1,0 0,0 1,-9-2,-1 1,1 2,0 0,0 0,1 2,-1 0,0 1,1 1,0 0,-10 6,-54 32,51-25</inkml:trace>
  <inkml:trace contextRef="#ctx0" brushRef="#br0" timeOffset="2270.063">3161 301,'-302'194,"301"-193,-67 62,66-61,1-1,-1 1,1 0,-1 1,1-1,0 0,0 0,0 0,0 1,0-1,0 1,1-1,-1 0,1 1,0-1,0 1,0-1,0 1,0-1,0 1,1-1,-1 1,1-1,-1 1,1-1,0 0,0 0,0 1,1-1,-1 0,0 0,1 0,-1 0,2 1,8 5,1 0,0-1,0 0,0-1,1 0,0-1,0-1,1 0,-1-1,1 0,0-1,5 0,8 3,-8-1,91 27,-107-30,0 1,-1-1,1 1,0-1,0 1,-1 0,1 0,-1 1,0-1,1 0,-1 1,0-1,-1 1,1 0,0-1,-1 1,1 0,-1 0,0 0,0 0,0 1,-1-1,1 0,-1 0,1 0,-1 1,0-1,0 0,-1 0,1 0,-1 4,-4 1,0 0,-1 0,0 0,0 0,-1-1,0 0,0-1,-1 1,1-1,-1-1,-1 1,1-1,-1-1,0 0,0 0,0-1,0 0,-1 0,1-1,-1 0,0-1,1 0,-8-1,-97 6,90-7</inkml:trace>
  <inkml:trace contextRef="#ctx0" brushRef="#br0" timeOffset="2650.514">3190 19,'32'-6,"-20"3,0 0,1 1,-1 0,1 1,0 0,0 1,-1 0,1 1,0 1,-1 0,9 2,-19-3,0 0,0 0,0 0,0 0,0 1,0-1,-1 0,1 1,-1-1,1 1,-1 0,1-1,-1 1,0 0,0 0,0 0,0 0,0 0,0 0,-1 0,1 0,-1 0,1 0,-1 0,0 1,0-1,0 0,0 0,0 0,0 0,-1 1,1-1,-1 0,1 0,-1 0,0 0,0 0,0 0,-44 77,42-75,-2 0,1-1,0 1,0 0,0 1,0-1,1 1,0-1,0 1,0 0,1 0,-1 0,1 1,0-1,1 1,-1-1,1 1,0-1,1 1,-1 0,1-1,0 1,1 0,-1-1,1 1,0 0,1-1,-1 1,1-1,0 0,0 0,1 1,0-1,0-1,2 5,5-3,-1 0,1 0,0-1,1-1,-1 1,1-2,0 1,0-2,0 1,0-1,0-1,1 0,-1-1,0 0,1-1,-1 0,0 0,0-2,8-1,5-3</inkml:trace>
  <inkml:trace contextRef="#ctx0" brushRef="#br0" timeOffset="3398.281">4431 414,'-21'36,"-2"-1,-1-1,-2 0,-1-3,-7 6,18-20,-7 9,-2-1,-1-1,0-2,-2 0,-1-2,0-1,-1-1,-1-2,-1-1,0-2,-1-1,-13 3,-70-2,112-13,1-1,-1 1,0 0,1-1,-1 0,1 0,-1 0,1 0,-1-1,1 1,0-1,-1 0,1 0,0 0,0 0,1 0,-1-1,0 1,1-1,-1 0,1 0,0 0,0 0,0 0,1 0,-1-1,1 1,-1-1,1-2,0-9,0-1,1 0,1 0,1 0,0 0,1 0,1 1,0-1,1 1,1 0,1 0,0 1,0 0,1 0,1 1,10-12,-15 18,1 0,0 1,0-1,0 1,1 0,0 0,0 1,1 0,0 0,-1 0,2 1,-1 0,0 0,1 1,0 0,0 0,0 1,0 0,0 1,0-1,0 1,0 1,1 0,-1 0,0 1,1 0,-1 0,0 0,0 2,5 1,254 190,-46-68,-153-82,-53-35</inkml:trace>
  <inkml:trace contextRef="#ctx0" brushRef="#br0" timeOffset="3703.149">4939 753,'0'1,"-13"21,1 0,1 1,2 0,0 1,1 0,2 1,0 0,2 0,0 0,2 5,2-26,1 0,-1-1,1 1,0 0,0-1,1 1,-1-1,1 1,-1-1,1 0,0 0,0 0,1 0,-1 0,1 0,-1-1,1 1,0-1,0 0,0 1,0-1,1-1,-1 1,0 0,1-1,-1 0,1 0,-1 0,1 0,0 0,-1-1,1 0,0 1,0-1,-1-1,1 1,0-1,-1 1,1-1,0 0,-1 0,1 0,-1-1,1 0,-1 1,0-1,3-2,6-2,0 0,0-1,0 0,-1-1,0 0,-1-1,0 0,0-1,-1 0,6-9,-11 15,-1-1,0 0,0 0,0 0,-1 0,0 0,0-1,0 1,-1-1,1 1,-1-1,-1 1,1-1,-1 0,0 0,0 1,-1-1,0 0,0 1,0-1,0 1,-1-1,0 1,0-1,-1 1,-2-4,0 3,-1-1,0 1,0 1,-1-1,1 1,-1 0,0 0,-1 1,1 0,-1 0,0 1,0 0,0 1,-8-2,-14-6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8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734 548,'-7'6,"-16"8,-1-1,0-1,-1-1,0-2,-1 0,-16 3,12-3,-169 27,126-26,77-20,8 4</inkml:trace>
  <inkml:trace contextRef="#ctx0" brushRef="#br0" timeOffset="885.727">1242 435,'-1'-3,"-1"-1,0 1,0 0,-1 0,1 1,-1-1,1 0,-1 1,0-1,0 1,0 0,0 0,-1 0,1 1,0-1,-1 1,1 0,-1 0,0 0,1 0,-1 0,0 1,1 0,-1-1,0 2,1-1,-1 0,0 1,0-1,1 1,-1 0,1 0,-2 1,-6 2,0 0,0 1,0 0,1 1,0 0,0 0,1 1,0 1,0-1,-2 3,-1 3,1 0,0 0,0 1,1 1,1-1,1 2,0-1,1 1,0 0,2 1,0-1,0 1,2 0,0 0,0 9,3-23,0 0,0 0,1 0,-1 0,1-1,-1 1,1 0,0 0,0 0,1-1,-1 1,0 0,1-1,0 0,-1 1,1-1,0 0,0 0,0 0,0 0,1 0,-1 0,1 0,-1-1,1 0,-1 1,1-1,0 0,0 0,-1 0,1-1,0 1,0-1,0 1,0-1,0 0,0 0,0 0,0-1,0 1,-1-1,1 0,0 1,0-1,0 0,-1-1,1 1,-1 0,1-1,-1 0,1 1,-1-1,0 0,1-1,186-158,-16 0,-172 159,0 1,0-1,0 1,0-1,1 1,-1 0,0 0,1-1,-1 1,1 0,-1 0,1 0,0 1,-1-1,1 0,0 1,0-1,-1 1,1-1,0 1,0 0,0 0,0 0,-1 0,1 0,0 0,0 0,0 1,0-1,-1 1,1-1,0 1,-1 0,1-1,0 1,-1 0,1 0,-1 0,1 1,-1-1,1 0,-1 0,0 1,0-1,0 1,0-1,0 1,0-1,0 1,0 0,-1-1,1 1,-1 0,1 1,4 20,-1 0,-1 0,-1 1,-1-1,-1 0,-1 1,-2 12,2-23,-9 77,-3-1,-4-1,-11 27,27-110,-5 24,-2 1,0 0,-2-2,-1 1,-1-1,-2-1,-1 0,-1-1,-1 0,-3 1,16-24,0 0,0 0,0 0,0-1,-1 0,1 0,-1 0,0 0,1-1,-1 1,0-1,0-1,0 1,0-1,0 1,0-2,0 1,0 0,0-1,0 0,0 0,0 0,1-1,-1 0,0 0,1 0,-1 0,1-1,0 0,0 1,0-2,0 1,0 0,1-1,0 0,-1 1,1-1,1-1,-1 1,0 0,1-1,0 1,0-1,1 0,-1 1,1-1,0 0,0 0,0 0,1 0,0 0,0 0,0 0,1 0,0-1,42-122,-30 98,-2 6,0 1,1 0,1 1,1 0,1 1,2 0,-1 2,2 0,4-3,-4 8</inkml:trace>
  <inkml:trace contextRef="#ctx0" brushRef="#br0" timeOffset="1405.562">2201 322,'-70'118,"-45"70,-133 244,212-381,34-52,4-4</inkml:trace>
  <inkml:trace contextRef="#ctx0" brushRef="#br0" timeOffset="1653.86">1807 351,'14'43,"15"28,7 8,2-5,-1-11,-1-11,-7-10,-4-6,-2-6,-3-2,-2-6,-3-3,-5 2,-3-4</inkml:trace>
  <inkml:trace contextRef="#ctx0" brushRef="#br0" timeOffset="2051.402">2455 124,'14'-13,"0"1,1 0,1 0,0 2,0 0,1 0,0 2,0 0,1 1,0 1,1 1,12-3,-27 7,0 1,0-1,0 1,0-1,0 1,0 0,0 1,0-1,0 1,0 0,0 0,0 0,0 0,0 1,0-1,-1 1,1 0,0 0,-1 0,0 1,0-1,0 1,0 0,0 0,0 0,0 0,-1 1,0-1,0 1,0-1,0 1,0 0,-1-1,0 1,1 0,-1 0,-1 0,1 0,-1 0,1 1,-1-1,0 0,-1 0,1 0,-1 0,0 2,-5 11,-1-1,-1 0,0-1,-1 0,-1 0,0-1,-1 0,0-1,-4 3,-26 34,-34 59,74-107,0 0,-1 0,1 0,0 0,0 0,0 1,0-1,1 0,-1 1,0-1,1 0,0 1,0-1,-1 1,1-1,1 0,-1 1,0-1,1 1,-1-1,1 0,0 1,-1-1,1 0,0 0,1 1,-1-1,0 0,1 0,-1 0,1-1,-1 1,1 0,0 0,0-1,0 1,0-1,0 0,0 0,0 1,0-1,1-1,-1 1,0 0,0 0,1-1,1 1,154 3,-138-7,0 2,0 0,1 1,-1 1,0 1,0 1,0 1,1 1,2 5,-5 2</inkml:trace>
  <inkml:trace contextRef="#ctx0" brushRef="#br0" timeOffset="2584.417">1 1395,'353'-9,"70"-21,385-35,-337 43,64 4,-155-7,-100-5,-241 13,-28 5</inkml:trace>
  <inkml:trace contextRef="#ctx0" brushRef="#br0" timeOffset="9590.282">3189 1196,'227'1,"-28"28,-76-47,-85 12,-1 1,1 1,0 2,0 2,19 3,25-1,511-2,-423-27,111-3,2 2,-58 1,1 16,0-7,-176 13,-32-1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1695 311,'-34'89,"21"-66,-36 87,4 2,-6 40,-16 41,57-168,-4 5,2 1,1 0,2 1,1 0,1 0,2 0,1 1,2 0,1 27,1-55,1 0,0 0,0 0,1 0,-1 0,1-1,0 1,0 0,1-1,0 1,-1-1,1 0,1 0,-1 0,0 0,1-1,0 1,0-1,0 0,0 0,1-1,-1 1,1-1,-1 0,1 0,0 0,0-1,0 0,0 0,0 0,0 0,5-1,11 1,0-1,1-1,-1-1,0-1,1-1,-2-1,7-2,224-74,-250 81,0 0,0-1,0 1,1-1,-1 1,0-1,0 1,0-1,0 0,0 1,0-1,0 0,0 0,0 0,0 0,-1 0,1 0,0 0,-1 0,1 0,0 0,-1 0,1 0,-1-1,0 1,1 0,-1 0,0 0,0-1,0 1,0 0,0 0,0-1,0 1,0 0,0-1,-5-10</inkml:trace>
  <inkml:trace contextRef="#ctx0" brushRef="#br0" timeOffset="250.759">1186 875,'43'0,"29"-5,12-1,1 0,-5-4,-5 0,-12 2,-6 2,-8 2,-4 2,-3 1,-5 1,-4 0,-2 0,-7 1</inkml:trace>
  <inkml:trace contextRef="#ctx0" brushRef="#br0" timeOffset="752.309">2626 960,'-21'0,"1"2,-1 0,1 2,0 0,0 1,0 1,1 1,0 0,0 2,0 0,1 1,1 1,-6 5,3 1,1 1,0 1,2 0,0 2,1-1,1 2,1 0,-4 11,13-21,0 1,1 0,1 1,0-1,0 0,1 1,1 0,0-1,1 1,1 0,1 8,-1-17,0-1,0 0,0 0,1 0,-1 0,1 0,0-1,0 1,1 0,-1-1,1 0,0 1,-1-1,2 0,-1 0,0-1,0 1,1-1,0 1,-1-1,1 0,0-1,0 1,0 0,0-1,0 0,0 0,0-1,1 1,-1-1,0 0,0 0,1 0,-1 0,0-1,0 0,1 0,-1 0,0 0,0 0,0-1,1-1,35-18,0-1,-2-2,-1-2,0-1,-2-2,29-33,-40 38,0-1,-2-1,-2-1,0-1,-2-1,0-1,-3 0,8-20,-17 38,-14 38,2-6,3-8,-1 0,1 0,1 1,1-1,-1 1,2-1,0 1,0-1,1 1,1-1,0 0,1 1,0-1,0 0,2 0,-1-1,2 1,-1-1,2 0,-1-1,1 0,1 0,0 0,0-1,1 0,0 0,1-1,1 1,10 2</inkml:trace>
  <inkml:trace contextRef="#ctx0" brushRef="#br0" timeOffset="1250.465">3106 1524,'18'-60,"3"0,3 2,28-51,-5 9,-47 99,0-1,0 1,0-1,0 1,0 0,1-1,-1 1,0 0,1-1,-1 1,1 0,-1 0,1-1,-1 1,1 0,0 0,0 0,0 0,-1 0,1 0,0 0,0 0,0 0,1 0,-1 1,0-1,0 0,0 1,1-1,-1 1,0-1,0 1,1-1,-1 1,0 0,1 0,-1 0,1 0,-1 0,0 0,1 0,-1 0,0 1,1-1,-1 0,0 1,0-1,1 1,-1-1,0 1,0 0,0 0,1-1,-1 1,0 0,78 186,-5-104,-71-80,1 0,-1-1,0 1,1-1,-1 0,1 0,0 0,0 0,0-1,0 1,0-1,0 0,0 0,0-1,0 1,0-1,1 0,-1 0,0 0,0-1,0 1,0-1,1 0,1-1,-1-2,0-1,0 1,0-1,0 0,-1 0,0-1,0 1,0-1,0 0,-1 0,0 0,-1 0,1-1,-1 1,0-1,-1 1,1-5,5-13,21-139,-28 151</inkml:trace>
  <inkml:trace contextRef="#ctx0" brushRef="#br0" timeOffset="-1269.797">1 1129,'156'-11,"163"-24,-96 23,-195 8,-7-2</inkml:trace>
  <inkml:trace contextRef="#ctx0" brushRef="#br0" timeOffset="-832.275">340 762,'-17'102,"8"-16,3 0,5 0,6 38,9-34,-10-73,-1 1,0-1,-1 1,-1-1,0 1,-1 0,-1-1,-2 5,-3 2</inkml:trace>
  <inkml:trace contextRef="#ctx0" brushRef="#br0" timeOffset="7522.716">1553 1,'-34'13,"10"5,1 1,1 2,0 0,2 1,1 1,0 1,2 1,-11 19,-15 47,4 2,4 1,4 2,5 1,3 2,5 0,-3 75,16-118,2 0,3 0,2 1,2-1,3-1,2 1,3-1,2-1,3 0,2-1,2-1,2-1,3-1,7 8,46 68,-78-124,0 0,0 0,0 0,0-1,0 1,1 0,-1 0,1-1,-1 1,1 0,-1-1,1 0,0 1,0-1,0 0,0 0,0 0,0 0,0 0,0-1,0 1,0-1,1 1,-1-1,0 0,0 1,1-1,-1-1,0 1,1 0,11-4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4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628 763,'-34'104,"11"-52,-2-1,-2-2,-2 0,-36 43,54-75,-1-1,-1-1,0 0,-2-1,1 0,-2-1,1-1,-13 8,18-13,-1 0,0-1,0 0,-1 0,0-1,1-1,-2 0,1 0,0-1,-1-1,1 0,-1-1,0 0,0-1,1 0,-1-1,0-1,1 0,-2-1,11 1,0 0,0 0,0 0,0 0,0 0,1-1,-1 0,1 1,0-1,0 0,0 0,0 0,0 0,0-1,1 1,0 0,0-1,0 1,0-1,0 1,1-1,-1 1,1-1,0 0,0 1,0-1,1-1,23-96,-18 84,1 1,1-1,1 1,0 1,1 0,0 0,1 1,1 0,0 1,1 1,1-1,0 2,0 0,1 1,0 1,12-6,-23 14,0-1,0 1,0 1,0-1,0 1,1-1,-1 1,0 0,0 1,0-1,0 1,0 0,0 0,0 0,0 0,0 1,0-1,0 1,-1 0,1 0,-1 1,1-1,-1 1,0 0,0-1,0 2,70 93,-59-74,0-3,1-1,0 0,2-1,0-1,0 0,2-2,0 0,1-1,0-1,2 0,47 7,-46-18</inkml:trace>
  <inkml:trace contextRef="#ctx0" brushRef="#br0" timeOffset="350.46">1050 1215,'-21'11,"1"2,0 0,1 2,0 0,1 1,1 0,1 2,0 0,1 1,-6 10,20-26,-1 0,0 1,1-1,0 1,0 0,0-1,0 1,1 0,0-1,-1 1,1 0,0-1,1 1,-1 0,1 0,0-1,0 1,0-1,0 1,0-1,1 1,0-1,-1 0,1 1,0-1,1 0,-1 0,1-1,-1 1,1 0,0-1,0 0,0 0,0 0,0 0,0 0,1 0,-1-1,1 1,-1-1,1 0,0 0,-1-1,1 1,0-1,-1 0,1 0,0 0,6 1,0-1,0-1,0 1,0-2,0 1,-1-1,1-1,-1 0,1 0,-1-1,0 0,0 0,-1-1,1 0,7-7,-11 9,-1-1,0 0,0 0,0 0,0-1,0 1,-1-1,0 0,0 0,0 0,-1 0,0 0,0-1,0 1,0-1,-1 1,0-1,0 0,-1 1,0-1,1 0,-2 0,1 1,-1-1,0 0,0 1,-2-5,1 5,0 1,-1 0,1 0,-1 0,0 0,0 0,0 1,-1 0,1-1,-1 1,0 0,0 1,0-1,0 1,0-1,-1 1,1 1,-1-1,1 1,-1-1,0 1,1 1,-6-1,-2-3,-13-3</inkml:trace>
  <inkml:trace contextRef="#ctx0" brushRef="#br0" timeOffset="3586.683">1361 1,'28'26,"-1"2,-1 2,-1 0,-2 1,-1 1,12 26,-7-3,-3 1,-3 1,-2 1,-3 0,-2 1,-3 1,-2 0,-3 1,-3-1,-2 1,-3 0,-3-1,-2 1,-3-1,-2-1,-14 36,17-64,-1 0,-2-1,-1 0,-1-1,-1-1,-2 0,-1-1,-1-1,-1 0,-1-2,-2-1,0 0,-26 18,-21-18,48-21</inkml:trace>
  <inkml:trace contextRef="#ctx0" brushRef="#br0" timeOffset="5856.932">2688 678,'1'1,"1"0,-1 1,0-1,1 1,-1-1,0 1,0-1,0 1,0 0,0-1,-1 1,1 0,0 0,-1 0,1 0,-1-1,0 1,1 0,-1 0,0 0,0 0,-1 0,1 0,0 0,0 0,-1 0,1-1,-1 1,0 0,0 0,1-1,-1 1,0 0,0-1,-1 1,1-1,-1 1,-31 52,-3-2,-1-2,-3-1,-2-2,-2-2,-2-2,-27 18,33-25,-204 188,244-224,0-1,0 1,0-1,0 1,0-1,0 1,0-1,0 1,0 0,-1-1,1 1,0-1,0 1,-1 0,1-1,0 1,-1 0,1-1,0 1,-1 0,1-1,0 1,-1 0,1 0,0-1,-1 1,1 0,-1 0,1 0,-1 0,1 0,-1-1,1 1,0 0,-1 0,1 0,-1 0,1 0,-1 0,1 1,-1-1,1 0,-1 0,1 0,0 0,-1 0,1 1,-1-1,1 0,0 0,-1 1,1-1,0 0,-1 1,1-1,0 0,-1 1,1-1,0 0,0 1,-1-1,1 1,0-1,0 1,0-1,0 0,-1 1,1-1,0 1,4-36,2 18</inkml:trace>
  <inkml:trace contextRef="#ctx0" brushRef="#br0" timeOffset="6237.788">2180 707,'4'20,"0"0,2 0,0-1,2 1,0-2,1 1,0-1,2 0,0-1,1 0,1-1,0-1,1 0,1 0,0-1,17 10,3 10,165 154,-37-31,-111-79,-46-72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1.2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335 116,'-1'-11,"0"1,-1 0,0 0,-1 0,0 0,0 0,-1 1,-1-1,0 1,-5-7,10 16,-1 0,0 0,0 0,0 0,1 0,-1 0,0 0,0 1,1-1,-1 0,0 0,0 1,1-1,-1 1,0-1,1 0,-1 1,0 0,1-1,-1 1,1-1,-1 1,1-1,-1 1,1 0,0 0,-1-1,1 1,0 0,-1-1,1 1,0 0,0 0,0 0,0-1,0 1,0 0,0 0,0 0,0-1,0 1,0 0,0 0,0-1,1 1,-1 0,0 0,1 0,-1 0,-6 223,-67 675,-8 137,70-143,12-626,-1-216,-2 0,-2 0,-2 0,-3-1,-2 0,-2 0,12-47,0 1,0-1,0 0,-1 0,1 0,-1 0,0 0,0 0,0 0,0-1,0 1,0-1,-1 1,0-1,1 0,-1 0,0 0,0 0,0 0,-1-1,-14 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3.93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978 421,'-88'-19,"-1"3,0 5,-1 3,0 4,-7 5,90-1,-1 0,1-1,0 0,0 0,0 0,0-1,0 0,0-1,0 1,1-1,-1-1,-5-3,32 8,48 19,2-3,0-3,1-3,0-3,0-3,1-3,31-5,633-58,335-11,43 90,296-23,-190-35,-168 11,646 29,-765-56,-817 47,299-28,113-9,50 23,1468 25,-1070-29,-479 14,-41 0,16 20,-86 11,524 39,177 37,-566-23,-373-64,-145-6,1-1,0 1,-1 0,1 0,-1 0,0 0,1 1,-1-1,0 1,0 0,0 0,0 0,0 0,0 0,-1 1,1-1,-1 1,0 0,0 0,0 0,0 0,0 0,0 0,-1 1,0-1,1 0,-1 1,0 2,10 106,-11-104,19 450,-80 224,-64 145,118-775,-33 219,13 2,9 62,2-34,4-43,12-254,1-3,0 1,0-1,-1 0,1 0,-1 1,1-1,-1 0,1 0,-1 1,0-1,0 1,0-1,1 0,-1 1,0-1,-1 0,1 1,0-1,0 0,-1 1,1-1,0 0,-1 1,0-1,1 0,-1 0,0 0,1 1,-1-1,0 0,0 0,0 0,0 0,0 0,0-1,0 1,0 0,-1 0,1-1,0 1,0 0,-1-1,1 0,0 1,0-1,-1 0,1 1,-1-1,1 0,0 0,-1 0,1 0,0-1,-1 1,1 0,0 0,-1-1,1 1,0-1,-25-14,-1 0,0 2,-1 1,-1 1,-26-6,-30 3,-1 4,0 3,0 4,-19 5,-206 10,-226 23,-735 78,-221-22,1055-71,-773 21,-187-13,-3788-29,3748 18,47 24,210-43,672-23,129-7,82 5,68-2,-80 29,113 29,-170-29,169-28,97 26,183 3,-52-1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0:5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1451 4756,'-72'-108,"3"-3,6-3,-6-26,-48-105,-66-90,-59-117,29 6,155 317,-5 3,-29-36,55 99,8 11,-3 2,-1 1,-28-30,59 78,1-1,-1 1,1-1,-1 0,1 0,0 1,0-1,0 0,0 0,0 0,0 0,0 0,1 0,-1-1,1 1,0 0,-1 0,1 0,0 0,0-1,0 1,1 0,-1 0,0 0,1 0,0-1,-1 1,1 0,0 0,0 0,0 1,0-1,0 0,1 0,-1 0,1 1,-1-1,1 1,-1-1,1 1,46-46,3 3,0 2,3 3,2 2,15-7,13-2,278-134,93 10,-309 118,3 7,1 7,123-15,-142 38,-130 15,-1 0,1 0,0 0,-1 0,1 0,0 0,-1-1,1 1,-1 0,1 0,0-1,-1 1,1 0,-1-1,1 1,-1 0,1-1,-1 1,1-1,-1 1,1-1,-1 1,0-1,1 1,-1-1,0 1,1-1,-1 0,0 1,0-1,0 0,1 1,-1-1,0 1,0-1,0 0,0 1,0-1,0 0,0 1,0-1,-1 0,1 1,0-1,0 0,0 1,-1-1,1 1,0-1,-1 1,1-1,-1 1,1-1,0 1,-1-1,1 1,-1-1,-31-25,30 24,-45-24,0 1,-1 2,-1 2,-28-6,-17-8,65 23,-123-34,148 47,1 0,-1 0,1 1,-1 0,1 0,0-1,0 2,0-1,0 0,0 1,1-1,-1 1,1 0,-1 0,1 0,0 0,0 0,0 0,1 1,-1-1,1 1,0-1,0 1,0 0,0-1,1 1,-1 0,1-1,0 1,0 0,0 0,1-1,-1 1,1 0,0-1,0 1,-1 1,5 617,-22-323,14-226,3-73,0 1,1 0,-1-1,0 1,0-1,1 1,-1 0,0-1,1 1,-1-1,1 1,-1-1,0 1,1-1,-1 1,1-1,0 0,-1 1,1-1,-1 0,1 1,-1-1,1 0,0 0,-1 1,1-1,0 0,-1 0,1 0,0 0,-1 0,1 0,0 0,-1 0,1 0,0 0,-1 0,1-1,0 1,-1 0,1 0,-1-1,1 1,0 0,-1-1,1 1,-1-1,1 1,-1-1,1 1,-1 0,0-1,1 0,29-27,375-442,-174 213,-170 174,-48 67</inkml:trace>
  <inkml:trace contextRef="#ctx0" brushRef="#br0" timeOffset="1052.377">2665 608,'474'-260,"-378"210,-55 30,-1-3,-2-1,0-2,-1-1,-2-2,21-23,-52 49,-1 1,0 0,-1-1,1 0,0 0,-1 1,0-2,1 1,-1 0,0 0,-1-1,1 1,-1-1,1 1,-1-1,0 0,0 1,-1-1,1 0,-1 0,0 0,0 1,0-1,0 0,-1 0,1 0,-1 0,-3 3,0 1,0 0,1-1,-1 1,0 0,0 1,0-1,1 1,-1 0,0-1,1 2,-1-1,1 0,-1 1,1 0,-1-1,1 1,0 1,0-1,0 0,0 1,0-1,1 1,-1 0,1 0,0 0,-2 2,-10 16,0 1,2 0,0 0,2 1,0 1,1 0,2 0,1 0,0 1,2 0,0 2,-5 95,4 0,6 1,5-1,6 0,24 106,-29-181,7 58,-5 0,-4 0,-8 70,3-159,0 0,-1 0,-1 0,-1-1,0 1,-2-1,1 0,-2 0,0 0,-1 2,6-17,0 1,0-1,0 1,0-1,0 1,0-1,0 0,0 1,0-1,0 0,0 0,0 0,0 0,0 0,0 0,0 0,0 0,0 0,0-1,0 1,0 0,0-1,0 1,0-1,0 1,0-1,0 1,0-1,1 1,-1-1,0 0,0 0,1 1,-1-1,0 0,1 0,-1 0,1 0,-1 0,1 0,-1 0,-6-7,-83-82,74 70,-2 1,0 1,-1 0,-1 1,-1 1,0 1,-1 1,-1 1,0 1,0 1,-1 1,-1 1,0 1,0 1,-6 0,15 4,0 0,0 2,0-1,0 2,0 0,0 1,0 0,-13 4,23-4,1 0,-1 1,1-1,-1 1,1 1,0-1,0 1,0 0,0 0,0 0,1 1,-1-1,1 1,0 0,0 0,0 1,1-1,0 1,-1 0,2 0,-1 0,0 0,1 0,0 1,-1 5,3-5,0 0,1 0,-1 0,1 0,1 0,-1 0,1 0,0 0,0 0,1 0,-1-1,1 1,0-1,1 0,0 0,-1 0,2-1,-1 1,0-1,1 0,0 0,0 0,0-1,0 0,1 0,-1 0,1 0,0-1,0 0,-1 0,1-1,1 0,-1 0,0 0,5-1,21 3</inkml:trace>
  <inkml:trace contextRef="#ctx0" brushRef="#br0" timeOffset="1522.236">2919 1088,'621'-368,"-498"301,-122 66,0 0,0 0,1 1,-1-1,1 1,-1-1,0 1,1-1,-1 1,1 0,-1 0,1 0,-1 0,1 0,-1 0,1 0,-1 0,1 0,-1 1,1-1,-1 1,1-1,-1 1,0 0,1-1,-1 1,0 0,0 0,0 0,1 0,-1 0,0 0,0 0,0 0,0 0,-1 1,1-1,0 0,-1 1,1-1,0 0,-1 1,1-1,-1 1,0-1,0 1,1-1,-1 1,0-1,0 1,0-1,-1 2,-6 230,33-36,-19-174,0-5</inkml:trace>
  <inkml:trace contextRef="#ctx0" brushRef="#br0" timeOffset="1838.487">4415 947,'-32'33,"1"1,2 1,2 2,1 1,2 1,2 1,-12 29,31-66,1 1,0 0,-1 0,1 0,1 1,-1-1,1 0,-1 1,1-1,1 1,-1-1,0 1,1-1,0 1,0-1,1 1,-1-1,1 1,0-1,0 1,0-1,1 0,0 1,-1-1,1 0,1 0,-1 0,1 0,-1-1,1 1,0-1,1 0,-1 1,0-1,1-1,0 1,-1 0,1-1,0 0,3 1,-1-2,1 0,-1 0,0-1,0 0,1 0,-1-1,0 0,0 0,0 0,0-1,0 0,0 0,0 0,0-1,-1 0,1 0,-1 0,0-1,0 0,0 0,-1 0,1 0,-1-1,2-2,81-130,-75 112,-1-2,-2 1,0-1,-1 0,-2-1,-1 0,-1 0,-2 0,0-20,-2 45,1 1,-1-1,0 0,0 1,0-1,0 0,0 0,0 1,-1-1,0 1,1-1,-1 0,0 1,0-1,0 1,-1 0,1-1,-1 1,1 0,-1 0,0 0,0 0,0 0,0 0,0 0,0 1,0-1,0 1,-1 0,1-1,-1 1,1 0,-1 0,1 1,-1-1,0 0,1 1,-1 0,0 0,1 0,-1 0,-1 0,-11 10,1 1</inkml:trace>
  <inkml:trace contextRef="#ctx0" brushRef="#br0" timeOffset="2688.933">4754 1511,'-30'-545,"33"521,1 0,1 0,1 1,1 0,1 1,1-1,1 1,1 1,13-20,70-87,-94 127,1 0,-1 0,1 0,0 0,-1 1,1-1,0 0,0 0,-1 1,1-1,0 1,0-1,0 0,0 1,0 0,0-1,0 1,0 0,0-1,0 1,0 0,0 0,0 0,0 0,0 0,0 0,0 0,0 0,0 0,1 0,-1 1,0-1,0 0,0 1,-1-1,1 1,0-1,0 1,0 0,0-1,0 1,-1 0,1-1,0 1,0 0,-1 0,1 0,-1 0,1 0,-1 0,1 0,-1-1,1 2,-1-1,0 0,0 0,0 0,1 0,-1 0,0 0,0 0,0 1,-12 74,10-71,-1 1,1 0,1 0,-1 1,1-1,0 0,1 1,-1-1,1 0,0 1,1-1,0 0,0 0,0 1,1-1,0 0,0 0,0 0,1 0,1 2,32 13,-17-16</inkml:trace>
  <inkml:trace contextRef="#ctx0" brushRef="#br0" timeOffset="3236.194">5290 1201,'15'-121,"5"0,20-55,-38 167,0 0,1 0,1 1,0-1,0 1,0 0,1 0,0 0,1 1,-1 0,2 0,-1 0,1 1,0 0,0 0,2-1,-8 6,1 1,-1-1,1 1,-1-1,1 1,-1-1,0 1,1-1,-1 1,1 0,0 0,-1 0,1 0,-1 0,1 0,-1 1,1-1,-1 0,1 1,-1-1,0 1,1-1,-1 1,1 0,-1 0,0 0,0 0,1-1,-1 2,0-1,0 0,0 0,0 0,0 0,-1 1,1-1,0 0,0 1,-1 0,24 62,-22-55,9 53,18 45,-28-105,0 0,0 0,0 0,1 0,-1-1,1 1,0 0,-1-1,1 1,0-1,0 0,0 1,0-1,0 0,0 0,0-1,0 1,1 0,-1-1,0 1,0-1,1 1,-1-1,0 0,0 0,1 0,-1-1,0 1,1 0,-1-1,0 0,0 1,0-1,0 0,0 0,1 0,-2 0,2-1,72-61,-69 56,263-289,-256 282,-7 7,0 0,1 0,0 0,0 1,0 0,1 1,0 0,0 0,0 0,0 1,9-3,-15 7,-1 0,0 0,1 0,-1 0,0 0,0 1,1-1,-1 0,0 1,1-1,-1 1,0 0,0-1,0 1,0 0,0-1,0 1,0 0,0 0,0 0,0 0,0 0,0 0,-1 0,1 0,0 1,-1-1,1 0,-1 0,1 1,-1-1,0 0,1 0,-1 1,0-1,0 0,0 2,3 57,-3-51,-1 27,1 0,2-1,1 1,3 0,0-1,12 34,-16-62,1-1,1 1,-1-1,1 0,0 1,0-2,0 1,1 0,0-1,0 0,1 0,-1 0,1-1,0 0,0 0,1-1,-1 1,1-1,0 0,17 4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1184,'2'-19,"1"0,0 1,1-1,1 1,1 0,0 0,3-3,4-14,249-609,-113 309,-148 332,-1 3,0-1,-1 1,1-1,0 1,0 0,0-1,0 1,0-1,0 1,0-1,0 1,0-1,0 1,0-1,0 1,0-1,0 1,1-1,-1 1,0-1,0 1,0-1,1 1,-1 0,0-1,1 1,-1-1,0 1,1 0,-1-1,0 1,1 0,-1 0,1-1,-1 1,1 0,-1 0,0 0,1-1,-1 1,1 0,-1 0,1 0,-1 0,1 0,-1 0,1 0,-1 0,1 0,-1 0,1 0,-1 0,1 1,-1-1,1 0,-1 0,1 0,-1 1,0-1,1 0,-1 0,1 1,-1-1,0 0,1 1,-1-1,0 1,1-1,47 261,-44-241,22 126,6-1,7-2,29 62,-50-152,-18-53,-1 1,1-1,0 1,0-1,0 0,0 1,-1-1,1 1,0-1,0 0,-1 0,1 1,0-1,-1 0,1 1,0-1,-1 0,1 0,0 1,-1-1,1 0,0 0,-1 0,1 0,-1 0,1 0,0 1,-1-1,1 0,-1 0,1 0,-1 0,1 0,0-1,-1 1,1 0,-1 0,1 0,0 0,-1 0,1 0,-1-1,1 1,0 0,-1 0,1-1,0 1,-1 0,1 0,0-1,0 1,-1 0,1-1,0 1,0-1,0 1,-1 0,1-1,0 1,0 0,0-1,0 1,0-1,0 1,0-1,0 1,0-1,-2 0,-50-42,14 8,-1 3,-2 1,-1 2,-2 2,0 2,-16-5,55 28,1-1,-1 1,1 1,-1-1,0 1,0-1,0 1,1 1,-1-1,0 1,0 0,0 0,0 0,0 1,0-1,0 1,0 0,0 1,0 4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311 513,'-22'29,"2"2,1 0,1 2,2 0,0 4,5-14,-106 298,73-212,34-92</inkml:trace>
  <inkml:trace contextRef="#ctx0" brushRef="#br0" timeOffset="249.201">1 399,'9'39,"18"31,5 14,0-3,1-10,-1-13,-1-11,-6-8,-2-7,0-4,0-1,2-2,1-3,-4-2,-6-4</inkml:trace>
  <inkml:trace contextRef="#ctx0" brushRef="#br0" timeOffset="620.624">706 89,'31'-16,"0"1,1 2,1 1,0 1,28-4,-59 14,0 0,0 0,0 0,0 1,1-1,-1 0,0 1,1 0,-1-1,0 1,1 0,-1 0,0 1,1-1,-1 0,0 1,0-1,1 1,-1 0,0 0,0 0,0 0,0 0,0 0,0 1,0-1,0 0,0 1,-1 0,1-1,-1 1,1 0,-1 0,0 0,2 2,-49 83,30-63,-54 84,69-106,0 0,0 0,0 0,0 1,1-1,-1 0,1 1,-1-1,1 0,0 1,0-1,0 1,0-1,0 0,1 1,-1-1,1 0,-1 1,1-1,0 0,0 0,0 1,0-1,1 0,-1 0,0 0,1 0,-1-1,1 1,0 0,0-1,-1 1,1-1,0 1,0-1,1 0,-1 0,0 0,0 0,0 0,1-1,0 1,104 16,-76-17,0-2,0-1,0-2,-1-1,1-1,-1-2,3-2,7 4,-26 9</inkml:trace>
  <inkml:trace contextRef="#ctx0" brushRef="#br0" timeOffset="868.786">1326 653,'44'-9,"23"-9,5 0,-4-3,-10 3,-9 4,-13 0,-9 2,-3 3,-6-1,-6 0</inkml:trace>
  <inkml:trace contextRef="#ctx0" brushRef="#br0" timeOffset="1113.665">1553 372,'0'38,"0"37,4 10,3 1,-1-10,-2-13,0-13,3-9,1-7,-2-5,-1-2,3-6,0-2,-1-4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6.4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113 278,'0'-15,"0"23,1 25,24 151,5 63,0 120,-20-307,1-72,-7-2</inkml:trace>
  <inkml:trace contextRef="#ctx0" brushRef="#br0" timeOffset="499.594">0 221,'41'-30,"2"2,0 2,2 2,26-10,-57 27,-9 5,170-63,-170 64,0 0,0 0,0 0,1 0,-1 1,0 0,1 0,-1 1,0-1,1 1,-1 0,0 0,0 1,0 0,0 0,0 0,0 0,0 1,-1 0,1 0,-1 0,0 0,0 1,0-1,-1 1,1 0,-1 1,0-1,0 0,0 1,0 0,0 2,-1 3,0-1,-1 1,-1 0,1-1,-2 1,1 0,-1 0,-1-1,0 1,0-1,0 1,-2-1,1 0,-1 0,0 0,-5 7,5-8,-166 295,169-301,0 1,-1 0,1 0,0 0,0 0,1 0,-1 0,1 0,-1 0,1 0,0 0,0 0,0 0,0 0,1 0,-1 0,1 0,0 0,0 0,0 0,0-1,1 1,-1 0,1 0,-1-1,1 1,0-1,0 0,0 1,0-1,1 0,-1 0,1-1,1 2,100 44,-97-45,265 70,-270-71,1-1,0 1,0 0,-1 0,1 0,0 1,-1-1,0 1,1-1,-1 1,0 0,1 0,-1 0,0 0,-1 0,1 0,0 1,-1-1,1 1,-1-1,1 1,-1-1,0 1,0 0,-1 0,1-1,0 1,-1 0,0 0,0 0,0 0,0 0,0-1,0 1,-1 0,1 0,-1 0,0 0,0-1,0 1,0 0,0-1,-1 1,1-1,-1 1,0-1,0 0,1 0,-2 0,1 0,0 1,-15 10,-1 1,0-2,-1 0,0-2,-1 0,0-1,-1-1,0 0,0-2,-9 1,-7 5,-290 73,316-82</inkml:trace>
  <inkml:trace contextRef="#ctx0" brushRef="#br0" timeOffset="1029.646">1525 334,'-19'31,"-22"65,-5-2,-34 49,39-71,-79 102,110-161,2-7</inkml:trace>
  <inkml:trace contextRef="#ctx0" brushRef="#br0" timeOffset="1367.297">1073 305,'110'69,"-69"-49,51 26,-58-31,0 2,-1 1,0 2,-2 1,17 15,-34-21,-1 0,-1 1,0 1,-1 0,-1 1,0 0,-1 0,-2 1,5 15,54 102,-37-115,-13-19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0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392 1547,'-4'-2,"1"0,0 0,-1 0,0 0,1 1,-1-1,0 1,0 0,0 0,0 0,0 0,0 1,0 0,0 0,0 0,0 0,0 1,0-1,0 1,0 0,0 0,1 1,-1-1,0 1,1 0,-1 0,1 0,-1 0,1 0,0 1,0 0,0 0,0-1,1 2,-1-1,-1 3,-72 133,35-35,23-54,-2-2,-2 0,-2-1,-16 21,30-56,3-6</inkml:trace>
  <inkml:trace contextRef="#ctx0" brushRef="#br0" timeOffset="485.632">899 1180,'-2'21,"0"0,1 0,1 0,1 0,1 0,1 0,1-1,1 1,0-1,2 0,7 17,-12-33,1-1,-1 1,1-1,0 0,-1 0,1 0,1 0,-1 0,0-1,1 1,-1-1,1 0,0 0,0 0,0-1,0 1,0-1,0 0,0 0,0 0,0-1,1 0,-1 1,0-1,0-1,0 1,1-1,-1 1,0-1,0-1,0 1,0 0,0-1,0 0,0 0,-1 0,1 0,-1-1,1 1,-1-1,0 0,0 0,0 0,0-2,41-36,-2-2,-2-1,15-25,45-51,-100 119,0-1,1 1,-1 0,1-1,-1 1,1 0,0 0,-1 0,1-1,0 1,0 0,0 0,0 0,0 0,0 0,0 0,0 1,0-1,0 0,1 0,-1 1,0-1,0 1,1-1,-1 1,0 0,1-1,-1 1,1 0,-1 0,0 0,1 0,-1 0,1 0,-1 0,0 1,1-1,-1 0,0 1,1-1,-1 1,0 0,0-1,1 1,-1 0,0 0,0 0,0-1,0 1,0 0,0 1,0-1,7 70,-9-65,1-1,-1 1,1 0,0-1,0 1,1 0,0 0,0-1,0 1,0-1,1 1,0-1,0 1,1-1,0 0,0 0,0 0,0-1,0 1,1-1,0 0,0 0,0 0,1 0,-1-1,1 1,0-1,0-1,2 2,2-4,1 0,-1-1,0 0,1-1,-1 0,0 0,0-1,0 0,0 0,-1-1,1 0,-1-1,0 0,0 0,-1-1,1 0,-1 0,-1-1,1 0,-1 0,4-6,114-142,-110 133</inkml:trace>
  <inkml:trace contextRef="#ctx0" brushRef="#br0" timeOffset="1485.043">2254 165,'-25'102,"4"1,5 1,4 0,4 23,5-105,1 1,1-1,2 1,0-1,1 1,1-1,1 0,1 0,1-1,1 1,1-1,1-1,1 1,4 4,-13-22,0-1,1 0,0 1,0-1,-1 0,1 0,0 0,1-1,-1 1,0 0,0-1,1 1,-1-1,1 0,-1 0,1 0,0 0,-1 0,1-1,0 1,0-1,-1 0,1 0,0 0,0 0,-1 0,1 0,0-1,0 0,-1 1,1-1,0 0,-1 0,1 0,-1-1,3 0,74-69,-78 70,18-20,-11 10,1 0,0 1,1 0,0 1,1 0,-1 1,2 0,5-3,-11 10,1 0,-1 0,0 0,1 0,-1 1,0 0,1 1,-1-1,0 1,0 1,1-1,-1 1,0 0,0 0,0 1,-1-1,1 1,3 3,59 19,-61-25,0 1,0-1,0 0,1-1,-1 0,0 0,0 0,0-1,0 0,0-1,-1 1,1-1,-1-1,1 1,-1-1,0 0,0 0,-1-1,0 0,1 0,-1 0,-1 0,2-3,6-7,-1-1,0-1,-1 0,-1 0,0-1,-2 0,0-1,0 0,-3-49,-4 67,0-1,0 1,0 0,-1-1,1 1,0 0,-1-1,1 1,-1 0,0-1,1 1,-1 0,0 0,0 0,0 0,1 0,-1 0,0 0,-1 0,1 0,0 0,0 1,0-1,0 0,-1 1,1-1,0 1,0-1,-1 1,1 0,-1-1,1 1,0 0,-1 0,1 0,0 0,-1 0,1 0,0 1,-1-1,1 0,0 1,-1-1,1 1,0-1,-2 1,-5 5,-1 0,1 1,0 0,1 0,0 1,0 0,0 0,1 0,0 1,1 0,0 0,0 0,1 1,0 0,1-1,0 2,1-1,0 0,0 3,-1-6,2-1,-1 1,1 0,0 0,0 0,1 0,0 0,0 0,1 0,0 0,0 0,0 0,1 0,0 0,1-1,-1 1,1-1,1 1,-1-1,1 0,0-1,0 1,1-1,0 1,0-1,0-1,0 1,1-1,0 0,-1 0,2 0,-1-1,0 0,1 0,5 1,3-3,-1 0,1-1,-1-1,1 0,-1-1,0 0,0-1,0-1,0 0,0-1,-1-1,0 0,0-1,3-2,162-124,-115 71,-3-3,-3-2,-3-2,3-13,13-49,-69 129,-1 1,0-1,1 0,-1 0,0 0,0 1,0-1,0 0,0 0,-1 0,1 1,0-1,-1 0,1 1,-1-1,0 0,0 1,1-1,-1 0,0 1,0 0,0-1,-1 1,1-1,0 1,-1 0,1 0,0 0,-1 0,1 0,-1 0,0 0,1 1,-1-1,0 0,1 1,-1-1,0 1,0 0,1 0,-1-1,0 1,0 0,0 1,1-1,-1 0,0 0,0 1,1-1,-1 1,0 0,1-1,-1 1,0 0,1 0,-1 0,1 0,0 0,-1 0,0 1,-15 8,-1 1,2 0,0 1,0 0,1 2,1-1,0 2,1 0,1 1,0 0,1 1,1 0,0 2,7-16,0 0,0 0,0 0,1 1,-1-1,1 1,0 0,0 0,1-1,-1 1,1 0,0 1,0-1,0 0,0 0,1 0,-1 0,1 1,0-1,1 0,-1 0,1 1,0-1,0 0,0 0,0 0,1 0,0 0,0 0,0-1,0 1,0-1,1 1,-1-1,1 0,0 0,0 0,0 0,1 0,-1-1,1 1,0-1,11 0,1 0,-1-2,1 0,-1 0,1-2,-1 0,0 0,0-2,0 1,0-2,0 0,-1-1,0-1,0 0,0-1,17-5,232-103,-261 115,0-1,0 1,0 0,0 0,0 0,0 1,0-1,1 0,-1 1,0 0,0-1,1 1,-1 0,0 0,1 0,-1 0,0 1,0-1,1 0,-1 1,0 0,0 0,0-1,0 1,0 1,0-1,0 0,0 0,0 1,0-1,-1 1,1-1,0 1,-1 0,0 0,1-1,-1 1,0 0,0 0,0 1,1 1,-1 0,1 0,0 0,0 0,0 0,0 0,1-1,0 1,0-1,0 0,0 0,0 0,1 0,-1 0,1-1,-1 1,1-1,0 0,0 0,0-1,1 1,-1-1,0 0,0 0,1 0,-1 0,1-1,1 0,16-3,0-2,0 0,0-1,-1-2,0 0,0-1,-1-1,0-1,-1 0,0-2,-1 0,13-14,13-5,-2-3,-2-1,-1-2,23-30,-55 59,0 0,0 0,0-1,-2 0,1 0,-1 0,0-1,-1 0,-1 0,0 0,0 0,-1-1,0 1,-1-1,0-5,-1 15,0 0,0 0,0 0,0 0,-1 0,1 0,-1 0,1 1,-1-1,0 0,1 0,-1 0,0 1,0-1,0 0,-1 1,1-1,0 1,0 0,-1-1,1 1,-1 0,0 0,1 0,-1 0,0 0,1 0,-1 0,0 0,0 1,0-1,0 1,0-1,1 1,-1 0,0 0,0 0,0 0,0 0,0 0,0 1,0-1,0 1,0-1,-82 38,66-24,0 2,1 0,1 1,1 1,1 0,0 1,1 1,1 0,1 1,1 0,0 0,2 1,1 1,0-1,2 1,1 0,0 0,2 1,0 1,2-10,1 1,1-1,0 1,0-1,2 0,0 0,1 0,0-1,1 0,0 0,2 0,-1-1,2 0,0 0,0-1,1 0,1 0,0-2,0 1,3 0,4 3,0-1,1-1,0 0,1-2,1 0,-1-1,1-1,1-2,-1 0,1-1,1-1,-1 0,15-1,51-3,-54-1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3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570 1,'-110'201,"10"5,3 17,8-20,-85 200,339-741,73-237,-92 274,-146 302,0 0,0 0,0-1,0 1,1 0,-1 0,0 0,0 0,1 0,-1 0,0 0,1 0,-1 0,1-1,0 1,-1 0,1 0,-1-1,1 1,0 0,0-1,-1 1,1 0,0-1,0 1,0-1,0 0,0 1,-1-1,1 0,0 1,0-1,0 0,0 0,0 0,0 0,0 0,0 0,0 0,0 0,0 0,0 0,0-1,0 1,0 0,0-1,-1 1,1-1,0 1,0-1,0 1,0-1,-1 1,1-1,0 0,-1 0,1 1,0-1,-1 0,1 0,-1 0,15 244,-8-166,4 1,3-1,19 53,-15-71,2-1,4 0,1-2,15 21,-185-235,108 122,-2 2,-1 2,-1 2,-2 1,-1 3,-1 1,-33-12,53 28,6 5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3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0 110,'5'0,"6"0,6 0,1-5,1-1,3 0,2-4,2 0,1 2,1-3,1 1,-1 1,1 4,0-4,-1 1,0 1,-4 2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4.1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47,'34'-5,"20"-1,6 0,-2 1,-6-3,-8-1,-11 2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4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0 112,'5'0,"11"-5,8-1,4 0,3-4,0 1,0-5,0 2,-1 2,-1-2,-1 2,1 1,-1 4,-5 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8.2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480 305,'-5'-3,"0"0,0 0,0 0,-1 1,1-1,-1 2,1-1,-1 0,0 1,1 0,-1 1,0-1,0 1,0 0,0 0,0 1,1 0,-1 0,0 0,0 1,1 0,-1 0,1 0,0 1,-1 0,-8 7,0 2,1-1,0 1,1 1,1 0,0 1,1 0,0 1,1 0,1 0,0 1,1 0,1 1,0-1,2 1,0 0,0 0,2 1,0-1,1 1,1-1,0 1,1-1,1 1,2 3,-3-17,0 1,0-1,0 0,0 1,1-1,0 0,0 0,0 0,0-1,1 1,-1 0,1-1,0 1,0-1,0 0,1 0,-1 0,1-1,-1 1,1-1,0 0,0 0,0 0,0-1,0 1,1-1,-1 0,0 0,1 0,-1-1,1 0,-1 0,1 0,-1 0,0 0,1-1,-1 0,0 0,4-1,6-6,0-1,0 0,-1 0,0-1,-1-1,0 0,-1-1,0 0,0-1,-2 0,0 0,0-1,-1-1,-1 1,0-1,-1 0,-1-1,0 1,1-11,3-2,-2-1,0 0,-2 0,-1-1,-2 1,0-19,1 22,13 33,57 123,-37-78,-18-31,-2-1,-1 2,0 0,-2 1,-1 0,0 1,-2 0,-1 1,-1 0,-1 0,-1 1,-1 0,-1 0,-1 21,-4-38,-1 0,0-1,-1 1,0 0,0-1,-1 0,0 0,-1 0,0 0,0-1,0 1,-1-1,0 0,0-1,-1 0,0 0,-3 2,-134 77,69-62,73-22,0 0,0-1,-1 0,1 1,0-1,0 0,0 0,0 0,0 0,0 0,-1-1,1 1,0-1,0 1,0-1,0 0,0 0,0 0,1 0,-1 0,0 0,0 0,1-1,-1 1,1-1,-1 1,1-1,-1 0,1 1,0-1,0 0,0 0,0 0,0 0,1-5,0 0,0 0,1 0,0 0,1 0,-1 0,1 0,0 1,1-1,0 0,0 1,0 0,1 0,0 0,0 0,0 1,1-1,0-1,33-46,3 1,1 2,3 2,2 2,2 3,2 1,1 3,5 0,122-68,-155 97,-6 1</inkml:trace>
  <inkml:trace contextRef="#ctx0" brushRef="#br0" timeOffset="420.862">0 1378,'366'-125,"-3"-17,58-22,347-80,-645 204,-97 30</inkml:trace>
  <inkml:trace contextRef="#ctx0" brushRef="#br0" timeOffset="1068.381">84 1632,'86'-49,"2"4,2 4,20-3,-99 41,-4-1,0 2,0-1,0 1,0 0,1 0,-1 1,1 0,-1 0,1 1,0 0,-1 1,4 0,-9 0,-1 0,0 1,0-1,0 1,0-1,0 1,0 0,0-1,0 1,-1 0,1-1,-1 1,1 0,-1 0,0 0,1-1,-1 1,0 0,0 0,-1 0,1 0,0-1,-1 1,1 0,-1 0,1-1,-1 1,0 0,1 0,-1-1,0 1,0-1,0 1,-1-1,1 0,0 1,-1-1,-244 353,235-336,5-11,1 1,-1 0,1 1,1-1,0 1,0 0,0 0,1 0,1 1,0-1,0 1,0-1,1 1,1-1,0 1,0 0,1 0,1 5,3-9,-1-1,1 0,0 0,1 0,0-1,-1 0,1 0,0 0,1 0,-1-1,1-1,0 1,-1-1,1 0,0 0,0-1,0 0,0 0,6 0,0-1,0 0,1 0,-1-1,0-1,0 0,0-1,-1 0,1-1,-1-1,0 0,0 0,0-1,-1-1,0 0,0 0,0-1,-1 0,4-6,8-6</inkml:trace>
  <inkml:trace contextRef="#ctx0" brushRef="#br0" timeOffset="1439.857">960 1406,'0'28,"-2"32,3 1,3 0,2 0,3-1,10 33,-18-87,1 0,-1-1,1 1,0 0,0-1,1 0,0 1,0-1,0 0,0 0,1-1,0 1,0-1,0 0,0 0,1 0,0 0,0-1,0 0,0 0,-2-4,1 0,-1-1,0 1,1-1,-1 0,0 0,0 0,-1 0,1 0,0-1,-1 0,1 1,-1-1,0 0,0 0,0 0,0 0,0 0,-1-1,1 1,-1-1,0 1,0 0,-1-1,1 0,-1 1,1-1,-1 1,0-3,1 0,10-48,-2-1,-2 0,-3-1,-3-40,-2-23,0 95</inkml:trace>
  <inkml:trace contextRef="#ctx0" brushRef="#br0" timeOffset="1768.077">1439 1660,'-1'17,"1"1,0-1,1 1,1 0,1-1,0 0,2 0,0 0,0 0,2-1,0 0,1 0,3 5,-9-19,-1 0,0-1,1 1,-1 0,1 0,0-1,0 1,-1-1,1 1,0-1,0 0,0 0,1 0,-1 0,0 0,0 0,0 0,1-1,-1 1,0-1,1 0,-1 0,1 0,-1 0,0 0,1 0,-1-1,0 1,1-1,-1 1,0-1,0 0,0 0,1 0,-1 0,0 0,0-1,-1 1,1-1,0 1,0-1,-1 0,1 1,0-3,4-2,-1 0,0-1,0 0,-1 0,0 0,0 0,-1-1,0 0,0 1,-1-1,0 0,0-4,-2 6,0 0,0 0,-1-1,0 1,0 0,0 1,-1-1,0 0,0 0,0 1,-1-1,0 1,0 0,0-1,-1 2,0-1,0 0,0 1,0 0,-1-1,0 2,0-1,0 1,0-1,-4-1,-14-6</inkml:trace>
  <inkml:trace contextRef="#ctx0" brushRef="#br0" timeOffset="2820.301">1384 1180,'102'-33,"-64"19,-29 9,1 1,-1 0,1 1,0 0,-1 1,1 0,1 0,-1 1,0 0,1 1,-9 1,0 1,0-1,0 1,0 0,0 0,-1 0,1 0,0 0,-1 0,1 0,-1 0,0 1,0-1,0 0,0 1,0-1,-1 1,1-1,-1 1,1-1,-1 1,0 0,0-1,0 1,0-1,-1 1,1 0,-1-1,1 1,-1-1,0 1,0-1,0 0,0 1,-1-1,-1 13,2-12,0 0,0 1,0-1,0 1,0-1,1 1,-1-1,1 1,0-1,0 1,1 0,-1-1,1 1,-1-1,1 1,0-1,1 0,-1 1,0-1,1 0,0 0,0 0,0 0,0 0,0 0,1 0,-1-1,1 1,0-1,-1 0,1 0,0 0,0 0,1 0,-1-1,0 1,0-1,1 0,-1 0,1 0,-1-1,4 1,19-4,-1-2</inkml:trace>
  <inkml:trace contextRef="#ctx0" brushRef="#br0" timeOffset="3152.673">2202 1152,'-24'33,"-13"22,0 5,6-2,9-7,13-7,7-6,5-4,6-9,7-3,5-1,3-4,4-5,1 1,0-3,1-7,-1-4,-5-2</inkml:trace>
  <inkml:trace contextRef="#ctx0" brushRef="#br0" timeOffset="3458.559">2596 1095,'-23'41,"1"0,3 1,1 1,2 1,1 0,3 1,0 11,11-53,0 1,1-1,-1 1,1-1,-1 1,1-1,0 1,1-1,-1 0,0 1,1-1,0 1,0-1,0 0,0 1,1-1,-1 0,1 0,0 0,-1 0,2 0,-1-1,0 1,0-1,1 1,-1-1,1 0,0 0,0 0,0 0,0 0,0-1,0 1,0-1,1 0,-1 0,0 0,1 0,-1-1,1 1,1-1,8 0,0-1,-1-1,1 0,0 0,-1-1,0-1,0 0,0-1,0 0,-1-1,1 0,-2-1,1 0,-1 0,0-1,0-1,-1 0,0 0,-1-1,0 0,0 0,-1-1,-1 0,1 0,-2 0,0-1,0 0,-1 0,-1-1,0 1,0-1,-1 1,-1-1,0 0,-1 0,-1-11,1 19,-1 0,0 0,1-1,-2 1,1 1,-1-1,1 0,-1 0,-1 1,1-1,-1 1,0-1,0 1,0 0,0 0,-1 1,1-1,-1 1,0-1,0 1,0 0,-1 1,1-1,-1 1,1 0,-1 0,0 0,0 1,0-1,0 1,0 1,-5-1,-14-2</inkml:trace>
  <inkml:trace contextRef="#ctx0" brushRef="#br0" timeOffset="3817.046">3274 813,'-16'13,"-1"0,0 0,1 2,1-1,0 2,1 0,1 1,1 0,0 1,1 0,1 1,0 0,2 1,7-18,0 0,1 0,-1 0,1 0,0 0,0-1,-1 1,1 0,0 0,1 0,-1 0,0 0,1 0,-1 0,1 0,-1-1,1 1,0 0,0 0,0-1,0 1,0-1,0 1,0-1,0 1,1-1,-1 1,1-1,-1 0,1 0,-1 0,1 0,0 0,-1 0,1 0,0-1,0 1,0-1,-1 1,2-1,87 3,-62-4,-24 0,1 1,-1 0,1 0,-1 1,0-1,1 1,-1 0,0 0,0 0,0 1,0-1,0 1,0 0,0 0,0 1,-1-1,1 1,-1 0,0 0,1 0,-1 0,-1 0,1 1,0 0,-1-1,0 1,0 0,0 0,0 0,-1 0,1 0,-1 0,0 1,-1-1,1 0,-1 1,1-1,-1 0,-1 1,1-1,-1 1,1-1,-3 9,-1-1,0 1,-1-1,0 0,-1 0,0-1,-1 0,0 0,-1 0,0-1,-1 0,0-1,-8 8,-22 0,19-13</inkml:trace>
  <inkml:trace contextRef="#ctx0" brushRef="#br0" timeOffset="4339.047">3274 502,'62'-32,"-56"28,0 1,0 0,1 1,-1-1,1 1,-1 1,1-1,0 1,0 0,0 0,-1 1,1 0,0 0,0 1,0 0,0 0,-1 1,1 0,0 0,-1 0,2 1,-6 2,0 0,0-1,0 1,-1 0,0 0,0 0,0 0,-1 0,1 0,-1 0,0 0,-1 0,1 0,-1 0,0 0,0 0,-1-1,1 1,-1 0,0-1,-1 1,1-1,-1 1,-1 1,-8 24,-1 81,13-108,0-1,0 1,0-1,1 1,-1-1,1 1,0-1,0 1,0-1,0 1,0-1,0 0,1 0,-1 0,1 0,-1 0,1 0,0 0,0 0,0 0,0-1,0 1,0-1,0 0,1 0,-1 1,0-1,1-1,-1 1,1 0,-1-1,1 1,-1-1,1 0,-1 1,1-1,0-1,-1 1,1 0,-1-1,1 1,40-10,-23 4</inkml:trace>
  <inkml:trace contextRef="#ctx0" brushRef="#br0" timeOffset="5136.9">4347 644,'-30'92,"18"-45,-3 0,-1-2,-2 1,-3-2,-1-1,-2-1,-2 0,-23 27,36-55,7-4,-1-1,1-1,-2 1,1-1,-1 0,0-1,-1 0,0 0,0-1,0 0,-1 0,0-1,0-1,0 0,-1 0,1-1,-1 0,0 0,0-2,0 1,-4-1,11-1,1-1,-1 0,0 1,1-1,-1 0,0-1,1 1,-1-1,1 1,0-1,0 0,-1 0,1 0,0-1,1 1,-1-1,0 0,1 0,0 0,-1 0,1 0,0 0,1 0,-1-1,0 1,1-1,0 1,0-1,0 0,0-3,-1-1,1 0,1-1,-1 1,1 0,1-1,-1 1,1 0,1 0,0 0,0 0,0 0,1 0,2-5,3-1,-1 1,2-1,0 1,0 1,1 0,1 0,0 1,0 0,1 1,1 0,0 1,-7 5,0 0,1 1,-1 0,1 0,0 0,0 1,0 0,0 0,1 1,-1 0,0 0,1 0,-1 1,1 0,-1 1,0 0,1 0,-1 1,0-1,0 2,0-1,0 1,0 0,1 1,210 147,-208-144,0-1,0 0,0-1,1 0,0 0,0-1,0 0,1-1,-1 0,1-1,-1-1,2 0,10 0</inkml:trace>
  <inkml:trace contextRef="#ctx0" brushRef="#br0" timeOffset="5441.019">4770 955,'-11'17,"0"1,1 0,1 1,0 1,2-1,0 1,1 0,1 1,1-1,1 1,0 9,3-27,0 0,1 0,-1 0,1 0,0-1,-1 1,1 0,0 0,1-1,-1 1,0-1,1 1,-1-1,1 0,0 1,0-1,0 0,0 0,0 0,0 0,1-1,-1 1,1-1,-1 1,1-1,-1 0,1 0,0 0,0 0,-1 0,1-1,0 1,0-1,0 0,0 0,0 0,0 0,-1-1,1 1,0-1,0 1,0-1,-1 0,1 0,0 0,-1-1,1 1,-1 0,1-1,6-3,0 0,0 0,-1-1,0 0,0 0,0-1,-1 0,0 0,0-1,0 0,-1 0,-1-1,1 0,-2 0,1 0,-1 0,0-1,-1 1,0-1,-1 0,0 0,0 0,-1 0,-1-1,1 1,-2 0,1 0,-1 0,-1 0,0 0,0 0,-1 0,-1 0,1 1,-2-1,1 1,-1 0,-4-5,5 10,1 0,-1 1,0-1,-1 1,1 0,-1 0,1 0,-1 1,0 0,0 0,0 0,0 0,0 1,-1 0,1 0,0 0,-2 0,-15 0</inkml:trace>
  <inkml:trace contextRef="#ctx0" brushRef="#br0" timeOffset="7970.299">2032 644,'15'-1,"0"-1,0-1,-1 0,1-1,-1-1,0 0,0-1,11-6,61-22,83-4,86-18,112-54,-269 83,-2-4,55-28,124-48,-114 35,-21 16,-100 44,-37 16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45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1129,'14'4,"25"-2,14-7,4-3,1-4,1-5,-1 0,1-2,-2-2,0 2,-5 0,-1 3,-6 4,-5-1,-4 3,-9 2</inkml:trace>
  <inkml:trace contextRef="#ctx0" brushRef="#br0" timeOffset="248.772">198 1411,'39'0,"26"-4,8-3,1 1,-8-4,-5-5,-9 1,-2-3,-6 2,-1-2,-2-2,-9 2</inkml:trace>
  <inkml:trace contextRef="#ctx0" brushRef="#br0" timeOffset="582.646">1384 225,'-1'80,"-4"-1,-4 0,-2-1,-5 0,-2-1,-4-1,-9 15,-65 201,94-287,0-1,0 0,1 1,0-1,0 1,0-1,0 1,0-1,1 1,0 0,0-1,1 1,-1 0,1-1,0 1,0-1,0 1,1-1,0 0,0 1,0-1,0 0,0 0,1 0,0-1,0 1,0-1,0 1,0-1,1 0,-1 0,1-1,3 3,10-2,0-1,1 0,-1-1,1 0,-1-2,1 0,-1-1,0-1,1 0,-1-2,-1 0,1 0,-1-2,3-1,5-2,1-1,-2 0,1-2,-2-1,1-1,-2-1,0 0,-1-2,16-18,-13-7,-21 24</inkml:trace>
  <inkml:trace contextRef="#ctx0" brushRef="#br0" timeOffset="770.177">961 790,'48'-5,"44"-6,17-1,-1 1,-9-2,-12 1,-11 2,-14 4,-12 2,-15 1</inkml:trace>
  <inkml:trace contextRef="#ctx0" brushRef="#br0" timeOffset="1137.571">2287 508,'-106'63,"42"-26,1 3,2 3,-19 19,72-56,0 1,0-1,0 1,1 1,0 0,1 0,-1 0,2 1,-1 0,1 0,0 0,1 0,0 1,1 0,0 0,0 0,1 1,3-8,-1-1,1 1,-1 0,1-1,0 1,0-1,0 1,1-1,-1 1,1-1,-1 0,1 0,0 0,0 0,0 0,0 0,0 0,0 0,0-1,0 1,1-1,-1 0,1 0,-1 0,1 0,-1 0,1 0,0-1,-1 1,1-1,0 0,0 0,-1 0,1 0,95-15,-71 0,-1-1,0-2,-1 0,0-1,-2-2,-1-1,0 0,-2-2,12-16,31-33,-61 71,0-1,0 1,-1-1,1 1,1 0,-1 0,0 0,1 0,-1 0,1 0,-1 1,1-1,0 1,-1 0,1 0,0 0,0 0,0 0,0 0,0 1,0 0,0 0,0-1,0 2,0-1,0 0,0 1,0-1,0 1,0 0,0 0,0 0,0 0,-1 1,1-1,0 1,-1-1,1 1,-1 0,0 0,0 0,1 0,-1 2,23 44,-14-24</inkml:trace>
  <inkml:trace contextRef="#ctx0" brushRef="#br0" timeOffset="1501.841">2513 959,'259'-449,"-228"401,-29 82,-8-6,3-20,1-1,0 1,0 0,1 1,0-1,0 0,1 0,0 0,0 1,1-1,0 0,1 0,0 0,0 0,0 0,1-1,2 5,-1-7,-1 0,1 0,0 0,1-1,-1 1,1-1,0 0,0-1,0 1,0-1,0 0,1 0,0-1,-1 1,1-1,0-1,0 1,0-1,1 0,-1 0,0-1,0 0,0 0,0 0,1-1,-1 0,0 0,0 0,0-1,0 0,0 0,-1-1,1 1,-1-1,1-1,-1 1,0-1,3-2,2-3,0 0,0-1,-1 1,0-2,-1 1,0-1,-1-1,0 1,-1-1,0 0,3-12,-1 1</inkml:trace>
  <inkml:trace contextRef="#ctx0" brushRef="#br0" timeOffset="1969.345">3614 0,'-9'65,"-3"-1,-2-1,-3 0,-3-1,-6 10,15-46,-1-1,-1 0,-1-1,-1 0,-1-1,-1-1,-1-1,-1 0,-1-1,-1-1,-17 11,36-27,-1 0,1-1,-1 1,1-1,-1 0,0 0,0 0,0 0,0-1,0 1,-1-1,1 0,0 0,-1 0,1 0,-1 0,1-1,-1 0,1 1,-1-1,1-1,-1 1,1 0,-1-1,1 0,-1 0,1 0,0 0,-1 0,1-1,0 0,0 1,0-1,0 0,0 0,1-1,-1 1,1-1,-1 1,1-1,0 0,0 0,0 0,0 0,0 0,0-14,1 0,0 0,1 0,0 0,2 0,0 0,1 0,1 0,0 1,1-1,1 1,0 0,2 1,5-10,-5 6,-3 7,0 0,1 0,0 1,1-1,1 2,-1-1,2 1,-1 0,1 1,1 0,6-4,-14 12,1 0,0 1,0-1,0 1,-1 0,1 0,0 0,0 0,0 1,0-1,-1 1,1-1,0 1,-1 0,1 0,0 0,-1 1,1-1,-1 1,0-1,0 1,1 0,-1 0,0 0,0 0,0 0,-1 0,1 0,-1 1,1-1,-1 1,0-1,0 1,0 0,1 0,6 9,104 138,-96-130,2 0,-1-1,2-1,1 0,0-2,1 0,1-1,31 7,-29-16</inkml:trace>
  <inkml:trace contextRef="#ctx0" brushRef="#br0" timeOffset="2601.525">4008 451,'-4'14,"0"0,0 0,1 0,1 1,1-1,0 1,1-1,0 1,1-1,0 0,2 1,0-1,2 8,-4-19,1 0,-1 0,0 0,1 0,0 0,-1 0,1-1,0 1,1-1,-1 1,0-1,1 0,-1 0,1 0,-1 0,1-1,0 1,0-1,0 1,0-1,0 0,0 0,0 0,1-1,-1 1,0-1,0 0,1 0,-1 0,0 0,0 0,1-1,-1 1,0-1,1 0,6-2,0 0,0-1,0 0,-1-1,0 0,0 0,0-1,0 0,-1-1,3-3,-6 7,0-1,0-1,0 1,-1-1,1 0,-1 0,0 0,-1-1,1 1,-1-1,0 0,-1 0,1 0,-1 0,0 0,-1-1,0 1,0 0,0-1,-1 1,1-1,-2 1,1-1,-1 1,0-1,0 1,-1-1,1 1,-2 0,1 0,-1 0,1 0,-2 0,1 1,-1 0,-2-4,-42-21,24 22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44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339 174,'35'329,"44"188,-67-462,-9-45,0 0,-1 0,0 0,0 1,-1-1,-1 1,0-1,0 1,-2 9,2-20,-1 1,1-1,-1 1,1 0,-1-1,1 1,-1-1,1 1,-1-1,1 0,-1 1,1-1,-1 1,0-1,1 0,-1 0,0 1,1-1,-1 0,0 0,1 0,-1 0,0 1,0-1,1 0,-1-1,0 1,1 0,-1 0,0 0,1 0,-1 0,0-1,1 1,-1 0,0-1,1 1,-1 0,0-1,1 1,-1-1,1 1,-1-1,1 1,-1-1,1 1,0-1,-1 1,1-1,-1 0,1 1,0-1,0 0,-1 1,1-1,0 0,0 0,0 1,0-1,0 0,0 0,-9-13</inkml:trace>
  <inkml:trace contextRef="#ctx0" brushRef="#br0" timeOffset="418.931">1 400,'24'-34,"2"2,1 1,2 2,1 0,1 2,1 2,1 0,1 2,32-14,-45 22,1 2,0 1,1 0,1 2,0 0,0 2,1 1,-1 1,2 1,-1 1,0 1,1 1,0 2,-1 0,1 2,-1 0,15 5,-34-5,1 0,-1 1,0 0,-1 0,1 0,0 1,-1 0,0 0,0 0,0 0,0 1,-1 0,0 0,0 0,0 1,-1-1,1 1,-1 0,-1 0,1 0,-1 0,0 1,0-1,-1 1,0-1,0 1,-1-1,1 1,-1-1,-1 1,1 0,-1-1,-2 7,-10 22,-1-1,-2-1,-1 0,-2-1,-1-1,-1-1,-2-1,-1 0,-1-2,-1-1,-21 15,34-27,-137 136,148-149,1 0,-1 0,0 0,1 0,-1 0,1 1,-1-1,1 0,0 1,-1-1,1 1,0-1,0 1,0-1,0 1,0 0,1 0,-1-1,0 1,1 0,0 0,-1 0,1 0,0 0,0 0,0 0,0-1,0 1,0 0,0 0,1 0,-1 0,1 0,0 0,-1-1,1 1,0 0,0-1,0 1,0 0,0-1,0 1,1-1,-1 0,1 1,-1-1,0 0,1 0,0 0,-1 0,22 7,0-1,1-1,-1-1,1-1,0-1,0-1,6-1,39 4,-8 1,-31-5,-1 1,0 2,0 0,-1 3,1 0,-1 1,-1 2,4 3,-27-12,-1 1,1 0,-1 0,0 0,0 1,0-1,0 1,0 0,0 0,-1 0,0 0,1 0,-1 0,0 1,0-1,-1 1,1-1,-1 1,0 0,0-1,0 1,0 0,0 0,-1 0,0 0,0 0,0 0,0-1,-1 1,1 0,-1 0,0 0,0 0,-1-1,1 1,-1-1,0 1,0-1,0 1,0-1,-1 1,-10 13,0 0,-2-1,0 0,0-1,-2-1,0 0,0-2,-1 0,-1 0,0-2,-15 6,-1 4,-2 0,0-2,-1-1,-1-2,0-2,-38 8,12-23,60-4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2:0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1208,'592'-457,"-388"305,7 10,5 9,195-86,-299 176,-111 43,0 0,-1 0,1 0,0 0,0 0,0 1,0-1,-1 0,1 0,0 1,0-1,-1 0,1 1,0-1,0 0,-1 1,1-1,0 1,-1 0,1-1,-1 1,1-1,-1 1,1 0,-1-1,1 1,-1 0,0 0,1-1,-1 1,0 0,1 0,-1 0,0-1,0 1,0 0,0 0,0 0,0 0,0-1,0 1,0 0,0 0,-1 0,1-1,0 1,-1 0,1 0,0 0,-1-1,1 1,-1 0,1-1,-1 1,1 0,-1-1,1 1,-1-1,0 1,1-1,-1 1,0-1,0 0,1 1,-1-1,0 0,0 1,0-1,0 0,-7 13,-5 15,8-21,1 0,0 0,0 0,1 0,0 1,1-1,-1 1,2 0,-1-1,1 1,0 0,0 0,1 0,0 0,1 0,0 1,0-6,0-1,1 1,-1-1,1 0,0 0,0 1,-1-1,2 0,-1-1,0 1,0 0,0 0,1-1,-1 0,1 1,-1-1,1 0,0 0,0 0,-1-1,1 1,0-1,0 1,-1-1,1 0,0 0,0 0,0-1,0 1,83-16,4-15,-2-4,-1-4,64-40,62-17,-211 95,0-1,1 1,-1 0,1 0,-1 0,1 0,-1 0,1 0,-1 1,1-1,0 1,-1 0,1 0,0 0,-1 0,1 0,0 0,-1 1,1-1,0 1,-1 0,1 0,-1 0,1 0,-1 0,0 0,1 1,-1-1,0 1,0 0,0 0,0 0,0 0,0 0,4 15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2:07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2089,'18'71,"19"61,-7 1,-6 1,-5 1,0 113,-24-23,5-223,0 1,1 0,-1-1,0 1,-1-1,1 1,0 0,-1-1,1 1,-1-1,0 1,0-1,0 0,0 1,0-1,-1 0,1 0,-1 1,1-1,-1 0,0-1,0 1,0 0,0 0,0-1,0 1,0-1,0 0,-1 0,1 1,0-2,-1 1,1 0,-1 0,1-1,-1 1,0-1,1 0,-1 0,1 0,-1 0,0 0,1-1,-1 1,1-1,-1 1,1-1,-3-1,-1-2,0 0,0 0,1 0,0-1,-1 1,1-1,1-1,-1 1,1-1,0 0,0 0,1 0,0 0,0 0,0-1,1 0,0 1,0-1,0 0,0-6,-5-146,13 89,4 1,2 1,4 0,2 1,4 1,2 0,3 2,3 1,2 2,4 1,1 1,15-12,-18 24,3 1,1 1,3 3,1 1,2 2,2 2,2 2,0 2,44-21,-78 46,1 1,1 1,-1 0,1 1,0 1,0 0,1 1,-1 1,16 0,-29 2,-1 0,1 0,0 1,-1-1,1 1,-1 0,1 0,-1 0,1 0,-1 0,1 1,-1-1,0 0,0 1,0 0,0 0,0 0,0-1,0 2,-1-1,1 0,-1 0,1 0,-1 1,0-1,0 1,0-1,0 1,0-1,-1 1,1 0,-1-1,0 1,0 1,-4 94,-7-62,-1 0,-2 0,-1-1,-1-1,-3 0,0-2,-2 0,-1-1,-2-1,-1-1,-1-1,-2-2,0-1,-12 7,-20 17,-2-3,-2-2,-2-4,-5-1,45-27,27-13,-1 1,0 0,0 0,1 0,-1 0,0-1,0 1,1 0,-1 0,0-1,0 1,0 0,1 0,-1-1,0 1,0 0,0-1,0 1,0 0,1-1,-1 1,0 0,0 0,0-1,0 1,0 0,0-1,0 1,0 0,0-1,0 1,-1 0,1-1,0 1,0 0,0-1,0 1,0 0,-1 0,1-1,0 1,0 0,0 0,-1-1,1 1,0 0,0 0,-1 0,1-1,61-44,-26 21</inkml:trace>
  <inkml:trace contextRef="#ctx0" brushRef="#br0" timeOffset="620.116">1811 1609,'-72'35,"2"3,2 3,2 3,1 3,-22 24,74-62,1 0,1 1,-1 0,2 1,-1 0,2 1,0 0,0 1,1-1,0 2,1-1,1 1,0 0,1 0,-3 12,9-22,0 0,0 0,0 1,1-1,0 0,-1-1,1 1,0 0,1 0,-1-1,1 0,0 1,-1-1,1 0,1 0,-1 0,0-1,1 1,-1-1,1 0,0 0,0 0,0 0,0-1,0 0,0 0,0 0,0 0,1 0,-1-1,0 0,0 0,1 0,-1 0,0-1,0 0,1 0,0 0,27-6,-1-1,0-1,-1-2,0-1,-1-1,0-2,-1-1,-1-1,9-8,13-11,-2-2,-2-2,36-41,3-30,-91 163,-1-23,-22 132,29-153,1 0,0-1,0 1,1 0,0 0,1-1,-1 1,1-1,1 1,-1-1,1 0,1 0,-1 0,1-1,1 1,-1-1,1 0,0 0,3 3,2-3,1-1,0-1,-1 1,1-2,1 1,-1-1,1-1,-1 0,1-1,-1 0,1-1,0 0,-1-1,1 0,0-1,-1 0,0-1,1 0,-1-1,0 0,-1-1,1 0,1-2,26-13,-1-2,-1-1,-1-2,-1-1,-1-2,-2-1,-1-2,-1-1,6-10,-18 22,0-2,-2 1,0-2,-1 0,-2-1,0 0,-2 0,0-2,-2 1,0-1,-2 0,-1 0,-2-1,0 0,-1-26,-2 49,-1-1,0 1,1 0,-1 0,-1-1,1 1,-1 0,0 0,0 0,0 0,0 1,0-1,-1 0,0 1,0 0,0 0,0 0,0 0,-1 0,1 0,-1 1,0 0,0 0,0 0,0 0,0 0,0 1,0 0,0 0,-1 0,1 0,0 1,-1-1,1 1,-1 1,1-1,0 0,-1 1,1 0,0 0,0 0,-1 1,-1 0,-6 3,0 0,0 1,1 0,0 1,0 0,0 1,1 0,0 0,0 1,1 1,1 0,-1 0,2 0,-1 2,6-10,1 0,0 0,-1 0,1 0,0 0,0 1,0-1,1 0,-1 1,0-1,1 1,0-1,-1 0,1 1,0-1,0 1,1-1,-1 1,0-1,1 1,-1-1,1 0,0 1,0-1,0 0,0 0,0 0,1 1,-1-1,1 0,-1-1,1 1,-1 0,1 0,0-1,0 1,0-1,0 1,1-1,92 41,5-17,-84-24,1 2,0 0,-1 1,0 0,0 1,0 1,0 1,-1 0,0 1,-1 1,0 0,0 1,-1 0,0 1,7 9,-13-7,-1 1,-1 0,0 0,-1 1,-1-1,0 1,-1 0,-1 0,0 0,-1 0,-1 0,0 0,-1 0,0-1,-4 10,-3 15,-3 72,17-93</inkml:trace>
  <inkml:trace contextRef="#ctx0" brushRef="#br0" timeOffset="2339.13">3871 1384,'-43'11,"0"3,1 1,0 2,1 2,1 2,1 1,-34 26,-32 52,102-97,0 1,1 0,-1 0,1 0,0 1,0-1,0 1,1-1,-1 1,1-1,0 1,1 0,-1 0,1-1,0 1,0 0,0 0,1-1,0 1,0 0,0-1,0 1,1 0,0-1,0 0,0 1,0-1,2 2,-1-1,1-1,0 0,0 1,0-1,1-1,-1 1,1 0,0-1,0 0,0 0,0-1,0 0,1 0,-1 0,1 0,-1-1,1 0,0 0,0 0,-1-1,1 0,0 0,0 0,0-1,5-1,138-51,-77 11,-2-3,-2-3,-3-3,49-50,-81 80,-33 20,1 2,0-1,-1 0,1 0,0 0,-1 0,1 0,-1 0,1 1,0-1,-1 0,1 0,-1 1,1-1,-1 1,1-1,-1 0,1 1,-1-1,1 1,-1-1,1 1,-1-1,0 1,1 0,-1-1,0 1,0-1,1 1,-1 0,0-1,0 1,0-1,0 1,0 0,0-1,0 1,0 0,0-1,0 1,0 0,0-1,0 1,-1 0,1-1,0 1,0-1,-1 1,1-1,0 1,-1 0,-45 215,46-212,0 0,0 0,0-1,1 1,-1 0,1-1,0 1,0 0,0-1,0 1,1-1,-1 0,1 1,0-1,0 0,0 0,0 0,1 0,-1 0,1-1,0 1,0-1,0 0,0 1,0-2,0 1,1 0,-1 0,0-1,1 0,0 0,-1 0,1 0,0 0,-1-1,2 0,6 2,0-2,0 1,0-2,0 1,0-2,0 1,0-2,-1 1,1-1,-1-1,0 0,2-1,8-8,-1 0,-1-2,0 0,0-1,-2-1,0-1,-1 0,13-20,2-1,-12 15,-1 0,0-2,-3 0,0-1,-1 0,-2-1,-1-1,-1 0,-1 0,1-15,18-74,39-99,-48 169,-2-1,-1-1,-4 0,1-12,11-104,-35 78,11 88,-1 0,1-1,-1 1,1 0,-1 0,1 0,-1 1,1-1,0 0,-1 0,1 1,-1-1,1 1,0-1,-1 1,1 0,0 0,0-1,-1 1,1 0,0 0,0 0,0 0,0 0,0 0,0 1,0-1,1 0,-1 0,0 1,1-1,-1 0,1 1,-1-1,1 1,0-1,-1 0,1 1,0-1,0 2,-41 103,4 2,6 1,4 2,1 26,13-74,4 1,2 0,3 1,3 0,3-1,4 12,-5-63,0 1,1-1,1 0,0 0,0 0,2 0,0-1,0 0,1 0,0 0,1 0,0-1,1 0,1-1,-1 0,2 0,-1-1,1 0,1-1,0 0,0 0,0-1,1-1,0 0,0 0,0-1,11 2,-9-4,1-1,-1-1,0 0,1-1,-1 0,1-1,-1-1,0 0,0-1,0-1,0 0,0-1,-1 0,0-1,0-1,0 0,-1 0,0-1,-1-1,0 0,0-1,0 0,-2 0,1-1,-1-1,-1 0,4 1,-2-1,1-1,-2 0,0 0,0-1,-1 0,-1 0,-1-1,0 0,0 0,-2-1,0 0,-1 1,0-1,-1 0,-1-1,0 1,-2 0,0 0,0 0,-2 0,0 0,0 0,-2 1,0 0,-5-10,5 17,-1 0,0 1,-1-1,0 1,0 0,-1 1,1-1,-1 1,-1 1,1 0,-1 0,0 1,0 0,0 0,-1 1,1 0,-1 1,0 0,0 1,0 0,0 0,1 1,-1 0,0 1,0 0,0 1,0 0,-2 1,-2 0,0 1,0 0,1 1,0 1,0 0,0 1,1 0,0 1,1 0,-1 1,1 1,1-1,0 2,1-1,-1 1,2 1,0-1,0 2,1-1,1 1,0 0,1 0,-2 5,0 10</inkml:trace>
  <inkml:trace contextRef="#ctx0" brushRef="#br0" timeOffset="2718.481">5790 1017,'-31'15,"1"2,0 2,1 0,1 2,1 1,1 1,1 1,-13 18,32-35,0 0,1 0,0 1,0-1,1 1,0 0,0 1,1-1,0 1,1-1,0 1,0 0,1 0,0 0,0 0,1 0,0 0,1 0,0 0,0 0,1 0,0-1,1 1,0 0,0-1,1 0,0 0,0 0,1 0,0-1,0 1,1-1,0-1,0 1,1 0,7 4,-1-1,2 0,-1-1,1 0,1-2,0 1,0-2,0 0,1-1,-1-1,13 2,-21-5,1 0,0 0,-1-1,1 0,0-1,-1 0,1 0,-1-1,1 0,-1-1,0 1,0-2,0 1,0-1,-1 0,1-1,-1 0,0 0,0 0,-1-1,0 0,0 0,0-1,0 0,1-2,-1-1,0 1,0-1,-1 0,0-1,-1 1,0-1,-1 0,0 0,-1 0,0 0,0-1,-1 1,-1 0,0-1,-1 1,0-1,0 1,-2 0,1 0,-1 0,-1 0,0 0,0 1,-1-1,0 1,-1 1,-5-8,4 6,0 0,-1 1,0 0,0 0,-1 1,-1 0,1 1,-1 0,-1 0,1 1,-1 1,-1 0,1 0,-1 1,0 0,0 1,0 1,-10-2,-3 3</inkml:trace>
  <inkml:trace contextRef="#ctx0" brushRef="#br0" timeOffset="3153.229">6355 0,'-12'35,"3"1,0 0,3 0,1 1,1 0,2-1,3 21,6 501,-43-149,29-348,3 0,2 0,5 37,-2-96,-1 1,1-1,-1 0,1 0,0 0,0 1,0-1,1 0,-1 0,0 0,1-1,-1 1,1 0,-1 0,1-1,0 1,0-1,0 1,0-1,0 0,0 0,0 0,0 0,1 0,-1-1,0 1,1-1,-1 1,0-1,1 0,-1 0,0 0,1 0,-1 0,0 0,1-1,-1 1,0-1,1 0,-1 0,0 1,0-1,0-1,0 1,0 0,0 0,0-1,0 1,0-1,-1 0,1 0,0 0,17-9</inkml:trace>
  <inkml:trace contextRef="#ctx0" brushRef="#br0" timeOffset="3574.897">7060 734,'-100'95,"5"4,-34 49,110-129,2 2,0 0,1 1,1 1,1 0,1 1,1 0,1 1,2 1,0-1,0 9,8-28,1-1,0 0,0 0,0 1,1-1,0 0,0 0,0 0,0 0,1 0,0 0,0 0,1-1,-1 1,1-1,0 0,0 1,0-1,1 0,-1-1,1 1,0-1,0 1,0-1,1-1,-1 1,1 0,0-1,-1 0,1 0,0-1,0 1,0-1,0 0,0 0,1-1,-1 1,0-1,0 0,1-1,-1 1,0-1,0 0,0-1,0 1,0-1,0 0,4-2,23-15,-1-1,0-2,-2-1,0-1,-2-2,-1 0,-1-2,-1-1,-2-1,0-1,16-32,-31 51,93-109,-100 120,1 0,-1 1,1-1,-1 1,1-1,0 0,-1 1,1-1,0 1,-1-1,1 1,0 0,0-1,-1 1,1 0,0 0,0-1,0 1,-1 0,1 0,0 0,0 0,0 0,0 0,0 0,-1 0,1 0,0 1,0-1,0 0,-1 0,1 1,0-1,0 1,-1-1,1 0,0 1,-1-1,1 1,0 0,-1-1,1 1,-1 0,1-1,-1 1,1 0,-1-1,0 1,1 0,-1 0,0-1,1 1,-1 0,0 1,7 53,-7-42,2 12,0-1,1 1,2-1,0 0,2 0,0-1,2 0,1 0,0-1,2 0,0-1,2 0,0-1,1 0,1-1,1-1,1-1,0-1,7 5,-18-16,1 0,0-1,0 0,0 0,1-1,-1 0,1 0,0-1,-1 0,1-1,0 0,0 0,0-1,0 0,0-1,0 0,0 0,0-1,0 0,0 0,-1-1,3-1,16-9,-3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43.8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9291 2602,'-1'-2,"0"1,0-1,0 1,0 0,0 0,-1-1,1 1,-1 0,1 0,-1 0,1 0,-1 0,1 1,-1-1,0 0,1 1,-1-1,0 1,0 0,0 0,1-1,-1 1,0 0,0 0,1 1,-1-1,0 0,0 1,1-1,-1 1,0-1,0 1,1 0,-1 0,-16 5,1 1,1 1,-1 0,1 1,1 1,0 0,0 1,-6 7,-27 18,-197 153,180-130,63-57,1-1,-1 1,1-1,0 1,0 0,-1-1,1 1,0 0,1 0,-1 0,0 0,0-1,1 1,-1 0,1 0,0 1,-1-1,1 0,0 0,0 0,1 0,-1 0,0 0,1 0,-1 0,1 0,-1 0,1 0,0 0,0-1,0 1,0 0,0 0,0-1,1 1,-1-1,1 1,-1-1,1 1,6 1,1 0,0 0,0-1,0 0,0-1,0 0,1 0,-1-1,0 0,0-1,0 0,1 0,-1-1,0 0,0-1,5-2,-4 2,272-68,-282 70,1 1,0-1,-1 1,1-1,0 1,0-1,0 1,-1-1,1 1,0 0,0-1,0 1,0 0,0 0,0 0,0 0,0 0,0 0,-1 0,1 0,0 0,0 0,0 0,0 1,0-1,0 0,0 1,-1-1,1 0,0 1,0-1,0 1,-1-1,1 1,0 0,-1-1,1 1,-1 0,1 0,0-1,-1 1,0 0,1 0,-1 0,1-1,-1 1,0 0,0 0,1 0,-1 0,0 0,0 0,0 0,0 0,-78 88,-140 125,133-108,82-102,0 1,0-1,0 1,1 0,0-1,0 1,1 0,-1 1,1-1,0 0,0 0,1 0,-1 1,1-1,1 0,-1 1,1-1,-1 0,2 0,-1 0,0 1,1-1,2 3,3-2,0 1,0-2,0 1,1-1,0 0,1-1,-1 0,1 0,-1 0,1-1,0-1,0 0,0 0,1-1,-1 0,0 0,1-1,-1 0,0-1,1 0,-1 0,0-1,7-2,121-43,-132 45,-1 0,0 0,-1 0,1-1,0 0,-1 0,1 0,-1 0,0 0,0-1,0 1,-1-1,1 0,-1 0,0 0,0 0,0 0,0 0,-1-1,0 1,0 0,0-1,0 1,-1-1,0 0,1 1,-2-1,1 1,-1-5,-5-9</inkml:trace>
  <inkml:trace contextRef="#ctx0" brushRef="#br0" timeOffset="296.74">8924 2432,'-14'31,"2"0,0 0,2 1,2 0,0 1,3 0,0 0,3 1,0-1,2 0,2 1,1-1,1 0,2 0,1 0,2-1,1 0,2 0,13 26,127 279,-143-316,-1 1,0 0,-2 1,-1-1,-1 1,0 0,-2 0,-1 0,-1 1,0-1,-2 0,-1 0,-1 0,0 0,-5 9,-2-5,1-3</inkml:trace>
  <inkml:trace contextRef="#ctx0" brushRef="#br0" timeOffset="28905.054">8163 203,'-105'-36,"-1"5,-2 4,-84-8,-32 6,-1 9,-37 10,198 8,-449-10,1 22,0 23,-201 50,-26 50,6 32,-264 115,128 27,737-257,3 5,2 5,4 7,2 4,3 6,-84 73,173-127,1 1,1 2,1 1,1 1,1 1,2 1,1 1,1 1,2 0,2 2,0 0,3 1,0 0,3 1,1 0,1 1,2 0,1 14,6-15,2 1,1-1,2 0,1-1,2 0,1 0,2-1,1 0,2-1,2 0,0-2,2 0,2-1,0-1,2-1,1 0,2-2,12 9,16 12,2-3,2-2,1-3,2-3,2-2,1-3,2-3,0-2,3-4,112 27,2-9,2-7,2-9,0-8,0-8,72-10,78-14,-2-14,-1-15,98-36,116-50,302-123,-530 146,-5-15,-6-13,226-139,-386 187,-5-5,-4-7,-4-6,-6-6,-4-6,-5-4,-6-6,31-53,-116 140,-2 0,-2-2,-2-1,4-12,-21 39,0-1,-1 0,0 0,-2 0,0 0,-1-1,-1 0,0 0,-2 1,0-1,-1 0,-3-13,1 19,-1 1,0 0,-1 0,0 0,0 1,-2 0,1 0,-1 0,-1 1,0 0,0 1,-1-1,0 2,-1-1,0 1,0 1,-1 0,0 0,-20-10,0 1,0 1,-2 2,0 2,0 0,-6 1,-83-14,-1 5,-1 5,0 6,-19 5,-82 3,30 6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1 397,'28'0,"30"0,8-5,4-1,-6 0,-4-4,-7 0,-8 2,-7 2,-5 2,-4 1,-1 2,-1-4,-1-1,1 1,-4 0</inkml:trace>
  <inkml:trace contextRef="#ctx0" brushRef="#br0" timeOffset="254.055">85 707,'43'-5,"43"-6,17-6,0 0,-12-3,-13 3,-9 0,-12 2,-11 3,-13 5</inkml:trace>
  <inkml:trace contextRef="#ctx0" brushRef="#br0" timeOffset="514.744">1524 143,'-25'7,"1"1,0 1,1 1,0 1,0 1,1 1,1 1,0 1,1 1,1 1,1 0,0 2,1 0,-7 11,17-21,1 0,0 1,1 0,-1 0,2 0,0 1,0-1,1 1,0 0,1 0,0 0,1 1,0-1,1 0,0 1,0-1,2 0,-1 0,1 1,1-1,0-1,1 1,0 0,0-1,1 0,4 7,0-7,0 0,1 0,-1-1,2 0,-1-1,1 0,1-1,0 0,-1 0,2-2,-1 1,1-2,0 1,0-2,0 0,0 0,1-2,-1 1,1-2,-1 0,1 0,-1-1,1-1,11-3,2-1,0-2,-1-1,0-1,-1-1,0-2,-1 0,0-2,-1 0,-1-1,-1-2,0 0,-1-1,-1-1,-1-1,0-1,-2 0,-1-1,13-25,-19 31,-1-2,0 1,-1-1,-1 0,-1 0,0 0,-2-1,0 0,-1-8,-1 19,-1 0,0 0,0 0,-1-1,0 1,-1 0,0 0,-1 0,1 1,-2-1,1 1,-1-1,-1 1,1 0,-1 1,-1-1,1 1,-1 0,-1 0,1 1,-3-2,-78-36,46 32</inkml:trace>
  <inkml:trace contextRef="#ctx0" brushRef="#br0" timeOffset="900.083">1045 284,'48'4,"44"3,22-1,0-6,-9-3,-9-5,-10-2,-10 0,-10-1,-5 0,-4 2,-6-2,-3 0,0 3,-3-2,-4 0,-10 2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1 333,'38'-5,"32"-1,9-5,-4-1,-10 3,-12 2,-9 2,-8-3,-5 1,-8 1</inkml:trace>
  <inkml:trace contextRef="#ctx0" brushRef="#br0" timeOffset="247.197">141 587,'39'-4,"31"-8,14 0,-3-4,-10 1,-18 3</inkml:trace>
  <inkml:trace contextRef="#ctx0" brushRef="#br0" timeOffset="711.428">1045 51,'-21'34,"2"1,2 1,1 1,2 0,1 1,2 0,2 1,1 0,2 1,5-37,0 1,0 0,0 0,0 0,1 0,0 0,0 1,0-1,0 0,1 0,-1 0,1 0,0 0,0 0,1-1,-1 1,1 0,0-1,0 1,0-1,0 1,1-1,-1 0,1 0,0 0,0 0,0 0,0-1,0 0,1 1,-1-1,1 0,-1-1,1 1,0-1,0 1,0-1,0 0,0 0,0-1,0 1,0-1,0 0,0 0,3-1,9-6,-1-2,0 1,-1-2,0 0,-1 0,0-2,0 1,-1-2,-1 0,0 0,-1-1,5-8,-11 17,205-304,-141 230,-66 79,-1-1,0 1,0 0,0 0,1-1,-1 1,0 0,0 0,0 1,1-1,-1 0,0 0,0 1,0-1,1 0,-1 1,0-1,0 1,0-1,0 1,0 0,0 0,0-1,0 1,0 0,0 0,-1 0,1 0,0 0,-1 0,1 0,0 0,-1 0,1 0,-1 0,0 1,1-1,-1 0,0 0,0 0,1 1,-1-1,0 0,0 0,-1 1,1-1,0 0,0 0,0 0,-1 0,1 1,-1-1,1 0,-1 0,1 0,-1 0,0 0,0 1,-75 352,33-183,-83 383,78-384,48-167,-1-1,1 1,-1-1,0 1,0-1,0 0,-1 1,1-1,0 0,-1 0,1 0,-1 0,0 0,0-1,0 1,0 0,0-1,0 0,0 1,0-1,-1 0,1 0,0 0,-1 0,1 0,-1-1,1 1,-1-1,1 0,-1 0,1 0,-1 0,0 0,1 0,-1 0,1-1,-1 0,1 1,0-1,-1 0,1 0,0 0,-1-1,1 1,0 0,0-1,0 1,0-1,0 0,1 0,-1 0,0 0,-2-8,1 0,0 0,0 0,1 0,1-1,0 1,0 0,1-1,0 1,1 0,0-1,1 1,0 0,0 0,1 0,0 0,1 0,0 1,1-1,0 1,1 0,1-1,11-24,-1 8</inkml:trace>
  <inkml:trace contextRef="#ctx0" brushRef="#br0" timeOffset="1010.698">1891 389,'-29'38,"3"1,1 1,1 1,3 1,1 1,-12 42,30-82,0 1,0-1,1 0,-1 1,1-1,0 1,0-1,0 1,0 0,1-1,0 1,-1 0,1-1,1 1,-1 0,0-1,1 1,0 0,0-1,0 1,0-1,1 1,-1-1,1 0,0 1,0-1,0 0,0 0,0 0,1-1,0 1,-1 0,1-1,0 0,0 0,0 0,1 0,-1 0,0-1,1 1,-1-1,1 0,-1 0,1 0,5-2,0-1,0 0,-1-1,1 0,-1 0,1 0,-1-1,0-1,-1 1,1-1,-1-1,0 1,0-1,0-1,-1 1,0-1,0 0,-1 0,0-1,0 1,-1-1,0 0,0-1,-1 1,0-1,0 1,-1-1,0-6,2-3,-2-1,-1 1,0-1,-1 0,-1 0,-1 1,-1-1,-1-4,-3-1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9.0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531 57,'-34'68,"-271"527,281-550,-89 137,112-180,0 0,0-1,0 1,0-1,0 0,0 1,-1-1,1 0,-1 0,1 0,-1 0,1 0,-1 0,0 0,1 0,-1 0,0-1,0 1,1-1,-1 0,0 1,0-1,0 0,0 0,1 0,-1 0,0 0,0-1,-8-6</inkml:trace>
  <inkml:trace contextRef="#ctx0" brushRef="#br0" timeOffset="248.552">80 0,'19'48,"11"30,6 7,1-2,-6-5,-3-11,-2-12,0-6,-4-6,-2-7,1-3,1-3,2-2,2-1,1-5,1-6,0-6,-4-4</inkml:trace>
  <inkml:trace contextRef="#ctx0" brushRef="#br0" timeOffset="534.087">898 649,'-4'20,"2"0,0 0,1 0,0 0,2 1,1-1,0 0,2 0,0 0,7 18,-10-35,1 0,-1 0,1 0,0-1,0 1,0-1,0 1,0-1,1 0,-1 0,1 0,0 0,-1 0,1-1,0 1,0-1,0 0,0 0,0 0,0 0,0 0,0-1,1 0,-1 1,0-1,0 0,0 0,1-1,-1 1,0-1,0 1,0-1,0 0,0 0,0-1,0 1,0-1,0 1,-1-1,1 0,0 0,-1 0,0 0,1 0,-1-1,0 1,0-1,0 1,-1-1,1 0,-1 0,1 0,-1-1,5-3,0-2,-1 1,0-1,0 1,-1-1,0-1,0 1,-1 0,-1-1,1 0,-1 0,-1 1,0-1,-1 0,0 0,0 0,-1 0,0 0,-1 0,0 0,0 1,-1-1,-1 1,1 0,-1-1,-1 2,0-1,0 0,-1 1,0 0,-5-5,6 9,1 0,-1 0,1 1,-1-1,0 1,0 0,0 1,-1-1,1 1,-1 0,1 0,-1 1,0 0,1 0,-6 0,-10 3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18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92 389,'0'2,"0"-1,0 1,0 0,1 0,-1 0,0 0,1-1,-1 1,1 0,-1 0,1-1,0 1,0 0,0-1,0 1,0-1,0 1,0-1,0 0,1 1,-1-1,1 0,-1 0,1 0,-1 0,1 0,-1 0,1 0,1 0,-3-1,16 8,0-1,1 0,-1-1,1-1,0 0,1-2,-1 0,1-1,-1 0,1-2,0 0,-1-1,1-1,-1 0,7-3,2 2,-1-1,1-2,-1 0,0-2,-1 0,0-2,0-1,-1-1,-1 0,0-2,0-1,-1-1,-1 0,-1-2,-1 0,0-1,-1-1,10-16,-22 28,-1 0,0-1,-1 0,0 0,0 0,-1 0,0 0,0-1,-1 1,-1-1,1 1,-2-1,1 1,-1-1,-1 1,1 0,-2 0,1 0,-3-5,5 12,-1 1,0-1,0 0,1 1,-1-1,0 0,0 1,0-1,-1 1,1-1,0 1,-1 0,1 0,0-1,-1 1,1 0,-1 0,0 0,1 1,-1-1,0 0,0 1,1-1,-1 1,0-1,0 1,0 0,0 0,0 0,1 0,-1 0,0 0,0 0,0 1,0-1,0 1,1-1,-1 1,0 0,-1 0,-52 56,27-2,3 1,3 2,2 0,-9 49,20-78,-165 791,160-765,-2-1,-3-1,-23 45,35-82,-2-1,1 0,-2 0,0-1,-1 0,-1-1,1 0,-2-1,0 0,-1-1,0-1,0 0,-1-1,-12 6,23-14,0 0,0 0,-1 0,1 0,0 0,0-1,-1 0,1 0,-1 0,1 0,0-1,0 1,-1-1,1 0,0-1,0 1,0-1,0 0,0 0,0 0,1 0,-1 0,1-1,-1 0,1 0,0 0,0 0,0 0,0-1,1 1,0-1,-1 0,1 0,0 0,1 0,-1 0,1 0,0 0,0 0,0 0,0-1,1 1,0 0,0-2,-2-4,1-1,0 0,1 1,0-1,0 1,1-1,1 0,0 1,0 0,1-1,0 1,1 0,0 1,1-1,0 1,0 0,1 0,0 0,1 1,4-5,1 1,0 1,1 0,0 1,1 0,0 1,0 1,1 0,0 1,0 1,1 0,0 1,0 1,0 0,1 1,-1 1,1 0,0 2,-1-1,4 2,191 50,-179-40,0-1,1-1,0-2,0-1,0-2,1-1,0-1,0-2,17-3,-35-2,1-1,-1 0,0-1,-1 0,0-2,0 0,-1 0,0-1,0-1,-1 0,-1-1,0-1,0 0,-1 0,-1-1,-1 0,0-1,0 0,-2-1,0 0,2-5,-6 16,-1 0,1-1,-1 1,0-1,0 0,0 1,-1-1,0 0,0 0,-1 0,1 0,-1 0,-1 0,1 0,-1 0,0 0,0 1,-1-1,1 0,-1 1,-1-1,1 1,-1-1,0 1,0 0,0 0,-1 0,0 1,0-1,0 1,-1 0,1 0,-1 1,-3-3,3 6,0 0,0 1,0 0,0 0,0 0,0 1,1-1,-1 1,0 0,1 0,-1 1,1 0,0-1,0 1,0 1,0-1,1 0,-1 1,1 0,0 0,0 0,0 0,1 0,-1 1,1 1,-10 11,1 0,0 2,2-1,0 1,1 0,1 1,1 0,0 0,2 0,0 1,2-1,0 1,1 0,1 0,1 0,1-1,1 3,0-15,1 1,0-1,0 0,1-1,0 1,0-1,1 0,0 0,0 0,1-1,-1 0,1 0,1-1,-1 0,1 0,0-1,0 0,0 0,1-1,-1 0,1-1,0 1,0-2,0 1,0-1,0-1,0 1,0-2,0 1,0-1,0 0,0-1,-1 0,1-1,0 0,5-3,36-11,-1-3,0-2,-2-2,-1-2,-1-2,-1-3,-2 0,-1-3,-1-2,-2-1,-2-2,-2-1,-1-2,-2-1,6-15,-17 29,0-1,-3-1,0-1,-2 0,-2-1,0-1,-3 0,-1-1,-1 0,-2 0,-1 0,-2-1,-2 0,-1-18,-31-36,30 87,0 1,-1 0,1 0,0 0,-1 1,1-1,-1 0,0 0,0 1,0-1,0 1,0 0,0-1,0 1,0 0,0 0,0 0,-1 1,1-1,0 0,-1 1,1 0,0-1,-1 1,1 0,-1 0,1 1,0-1,-1 0,1 1,0-1,-1 1,1 0,0 0,0 0,-1 0,1 0,-8 8,1 0,1 0,0 0,0 1,1 0,0 1,1-1,0 1,0 1,2-1,-1 1,1 0,1 0,0 0,-1 12,-7 45,3 0,2 1,4-1,3 1,4 20,83 469,-87-558,0 1,-1-1,1 1,-1 0,1 0,-1-1,0 1,1 0,-1 0,0-1,0 1,0 0,-1 0,1-1,0 1,-1 0,1 0,-1-1,1 1,-1 0,0-1,0 1,1-1,-1 1,0-1,-1 1,1-1,0 0,0 0,-1 1,1-1,0 0,-1 0,1 0,-1 0,1-1,-1 1,0 0,1-1,-1 1,0-1,0 1,1-1,-1 0,0 0,-46-30,25 10</inkml:trace>
  <inkml:trace contextRef="#ctx0" brushRef="#br0" timeOffset="251.867">1447 728,'43'0,"48"0,23 0,1-5,-3-1,-13-1,-12 2,-12 2,-9 1,-7 0,-7 2,-14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30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0,'22'88,"-3"50,15 45,-13 87,-6-45,-12-83,25 56,1 28,-19-85,-1-86,-4 1,-1 0,-3 1,-3 1,2-1,-29 168,29 113,-27-195,26 308,1-56,-14-263,21-88,-2-1,-2 1,-1-1,-3 1,-1 0,-25 88,26-122</inkml:trace>
  <inkml:trace contextRef="#ctx0" brushRef="#br0" timeOffset="2554.848">141 3980,'167'-11,"-112"3,0 2,0 2,44 4,127-10,145-20,-53-4,-158 23,2 7,2 7,17-1,239-19,-9 5,-310 13,173-29,-85 16,87-23,62 14,-257 11,0 4,0 3,9 4,-34 0,193-30,32 0,59 30,-144-29,85 27,-138-26,280 27,-254-27,113 25,-113-25,85 26,-112-26,337 27,-112 0,-343 0</inkml:trace>
  <inkml:trace contextRef="#ctx0" brushRef="#br0" timeOffset="3635.798">198 3923,'14'-14,"5"-10,4-1,-2 0,-4-2,-1 5,-3 0,-3 0,1 3,-1 1,2-2,-1-3,3-1,-1 3</inkml:trace>
  <inkml:trace contextRef="#ctx0" brushRef="#br0" timeOffset="3885.033">875 3076,'19'-19,"11"-6,1-5,-5 5</inkml:trace>
  <inkml:trace contextRef="#ctx0" brushRef="#br0" timeOffset="4069.859">1496 2625,'19'-24,"16"-12,2-1</inkml:trace>
  <inkml:trace contextRef="#ctx0" brushRef="#br0" timeOffset="4287.702">2089 2286,'0'0</inkml:trace>
  <inkml:trace contextRef="#ctx0" brushRef="#br0" timeOffset="4553.258">2823 2032,'38'-19,"18"-6,-1 1</inkml:trace>
  <inkml:trace contextRef="#ctx0" brushRef="#br0" timeOffset="4800.265">3557 1891,'33'-14,"16"-5,0 1</inkml:trace>
  <inkml:trace contextRef="#ctx0" brushRef="#br0" timeOffset="4801.265">4121 1751,'28'0,"11"0</inkml:trace>
  <inkml:trace contextRef="#ctx0" brushRef="#br0" timeOffset="5305.786">5475 2117,'29'5,"9"1</inkml:trace>
  <inkml:trace contextRef="#ctx0" brushRef="#br0" timeOffset="5306.786">5814 2286,'0'0</inkml:trace>
  <inkml:trace contextRef="#ctx0" brushRef="#br0" timeOffset="5476.032">6124 2428,'0'0</inkml:trace>
  <inkml:trace contextRef="#ctx0" brushRef="#br0" timeOffset="5718.146">6350 2541,'29'14,"14"5,5 4,-6 3,-6-3,-8-1,-4-4,-2-5,0-4,-3 0,-1-1,-2 3,0 0,2-3,-2 3,2 0,-3-3</inkml:trace>
  <inkml:trace contextRef="#ctx0" brushRef="#br0" timeOffset="5964.202">7055 2851,'0'0</inkml:trace>
  <inkml:trace contextRef="#ctx0" brushRef="#br0" timeOffset="5965.202">7254 3105,'19'15,"6"4</inkml:trace>
  <inkml:trace contextRef="#ctx0" brushRef="#br0" timeOffset="6219.269">7394 3275,'24'14,"8"10,3 0,-4-3</inkml:trace>
  <inkml:trace contextRef="#ctx0" brushRef="#br0" timeOffset="4952.096">4629 1807,'23'5,"19"1,1 0</inkml:trace>
  <inkml:trace contextRef="#ctx0" brushRef="#br0" timeOffset="5140.705">5023 1948,'34'5,"11"1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3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1,'17'77,"6"137,-14-134,-8-51,2 0,2 0,0 0,2-1,7 20,-13-45,-1-1,1 0,-1 1,1-1,0 0,0 0,0 1,0-1,0 0,0 0,1 0,-1 0,1 0,-1 0,1-1,0 1,0-1,-1 1,1-1,0 1,1-1,-1 0,0 0,0 0,0 0,1-1,-1 1,0 0,1-1,-1 0,0 1,1-1,-1 0,1 0,-1-1,1 1,-1 0,0-1,1 1,-1-1,0 0,0 0,1 0,-1 0,0 0,0 0,0-1,0 1,0-1,-1 1,1-1,0 0,-1 0,1 0,10-15,-1-1,-1-1,-1 1,-1-1,0-1,-1 0,-1 0,1-9,8-25,48-135,-63 187,1 0,-1 0,0 1,1-1,0 0,-1 0,1 1,0-1,0 0,0 1,0-1,0 1,0-1,1 1,-1 0,0-1,1 1,-1 0,1 0,-1 0,1 0,0 0,-1 0,1 1,0-1,-1 0,1 1,0 0,0-1,0 1,0 0,-1 0,1 0,0 0,0 0,0 0,0 0,0 1,-1-1,1 1,0 0,0-1,-1 1,1 0,0 0,-1 0,1 0,-1 0,1 0,-1 0,0 1,1-1,-1 1,7 10,-1 1,0 0,-1 1,-1 0,0 0,0 0,-2 1,1-1,-2 2,6 17,19 76,-4 1,-6 1,-4 0,-5 1,-5 1,-9 70,2-141,-2-1,-1 0,-3-1,-1 0,-1 0,-3-1,-1-1,-2 0,-2-1,-3 3,19-32,0 0,-1-1,1 1,-1-1,-1 0,1 0,-1-1,-1 0,1 0,-1 0,0-1,0 0,-1 0,1-1,-1 0,0 0,0-1,0 0,-1 0,1-1,-1 0,0 0,1-1,-1 0,0-1,-3 0,7-3,0-1,0 0,1 1,-1-1,1-1,0 1,0-1,1 1,0-1,-1 0,1 0,1-1,-1 1,1-1,0 1,0-1,1 0,0 1,0-1,0 0,1 0,-1 0,1 0,1 0,-1 0,1 1,1-6,3-45,1 1,3 0,3 1,1 0,14-31,25-67,6 3,19-25,4 39,-63 110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26:42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632 143,'-34'53,"-5"14,-2-1,-3-3,-3-1,-3-3,-45 42,-67 66,56-64,92-91</inkml:trace>
  <inkml:trace contextRef="#ctx0" brushRef="#br0" timeOffset="515.45">152 1,'0'0,"0"0,0 1,0-1,0 0,0 1,0-1,0 0,0 1,0-1,0 0,0 1,0-1,0 0,0 1,0-1,0 0,0 1,0-1,-1 0,1 0,0 1,0-1,0 0,0 0,-1 1,1-1,0 0,0 0,-1 1,167 132,-147-114,98 121,72 239,-119-288,-42-85,-14-8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5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1,'-22'47,"2"1,2 1,2 1,2 0,3 1,2 0,1 1,4 0,1 36,3-78,0 0,1 0,0 1,1-1,0-1,0 1,1 0,1 0,-1-1,2 0,-1 0,1 0,1 0,-1-1,1 0,1 0,0 0,0-1,0 0,1 0,0-1,0 0,3 1,-6-7,1 0,-1 1,1-2,-1 1,1-1,-1 0,1 0,-1 0,0-1,1 0,-1 0,0 0,0 0,0-1,-1 0,1 0,-1 0,0-1,1 0,-1 1,-1-2,1 1,-1 0,1-1,-1 1,0-3,25-32,-2-1,-1-1,-3-1,-1-1,-3-1,10-32,-27 73,82-308,-78 367,-7 30,-1 0,4 1,4-1,13 68,57 298,-71-424,-1 0,-1-1,-2 1,-1 0,-1 0,-1-1,-1 1,-2-1,-1 0,-1 0,-1-1,-1 0,-1-1,-2 0,0-1,-2 0,-1-1,0-1,-2 0,-3 1,15-17,0-1,-1 0,0-1,0 1,-1-1,1-1,-1 1,0-1,0-1,0 0,0 0,0 0,0-1,-1 0,-5 0,10-1,0 0,1 0,-1 0,1-1,-1 0,0 1,1-1,-1 0,1-1,0 1,-1 0,1-1,0 0,0 0,0 0,0 0,0 0,1-1,-1 1,1-1,-1 0,1 0,0 0,0 0,0 0,0 0,1 0,-1-1,1 1,0 0,0-1,0 1,1-1,-1 0,1 1,0-4,1-10,0-1,2 1,0 0,1 0,0 0,2 1,6-15,-4 9,28-65,4 1,3 2,17-18,-42 69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0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0,'453'0,"-429"0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6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89,'43'-10,"29"-7,7-2,-6 4,-9 3,-12 4,-10 4,-6 1,-11 3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58,'328'-54,"-150"51,-176 3,-1 0,1 0,-1 0,1 0,-1 0,1 1,-1-1,1 0,-1 1,1-1,-1 1,1 0,-1-1,0 1,1 0,-1 0,0 0,0 0,0 0,1 0,-1 0,0 0,0 0,-1 1,1-1,0 0,0 1,-1-1,1 1,-1-1,1 0,-1 1,1-1,-1 1,0 0,0-1,0 1,0-1,0 1,0-1,0 1,0-1,-1 1,-29 64,-4-23,-2-1,-2-2,-1-2,-27 19,-66 67,122-114,1 1,1 0,0 0,0 1,1 0,0 0,1 1,-2 5,7-14,-1 0,1 1,0-1,0 1,0-1,0 1,1 0,0-1,0 1,0 0,0-1,1 1,0-1,0 1,0-1,0 1,1-1,0 0,0 1,0-1,0 0,0 0,1-1,0 1,0 0,1 0,9 5,0-1,0-1,1 0,0-1,0-1,0 0,1-1,-1 0,1-1,0-1,0 0,0-1,0-1,0 0,0-1,0-1,0 0,2-2,63-29,-66 23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0 357,'54'327,"-10"-140,-44-186,0 0,0 1,0-1,1 0,-1 0,0 1,1-1,-1 0,1 0,0 1,-1-1,1 0,0 0,-1 0,1 0,0 0,0 0,0 0,0 0,0 0,0-1,0 1,1 0,-1-1,0 1,0-1,0 1,1-1,-1 1,0-1,1 0,-1 0,0 1,1-1,-1 0,0 0,1 0,-1-1,0 1,0 0,1 0,-1-1,0 1,1-1,-1 1,0-1,0 0,0 1,0-1,0 0,0 0,0 0,0 0,1 0,11-15,-1 0,0 0,-2-2,0 1,0-1,-2-1,0 1,-1-1,-1-1,0-3,3-4,107-364,-108 369,-2 10</inkml:trace>
  <inkml:trace contextRef="#ctx0" brushRef="#br0" timeOffset="347.77">678 781,'-10'15,"1"1,0 1,1-1,2 1,-1 0,2 1,0 0,-1 13,5-29,1 0,-1 0,1 0,0 0,0 0,0 0,0 0,0 1,0-1,1 0,-1 0,1 0,-1 0,1 0,0 0,0 0,0 0,0 0,0-1,0 1,1 0,-1-1,0 1,1 0,-1-1,1 0,0 1,-1-1,1 0,0 0,0 0,0 0,0 0,0 0,0-1,0 1,0-1,0 1,0-1,0 0,0 0,1 0,3 0,-1-1,1 1,0-1,-1 0,1-1,-1 1,0-1,1-1,-1 1,0-1,0 1,0-1,-1-1,1 1,2-3,-2 1,-1-1,0 1,1-1,-2 0,1-1,-1 1,0-1,0 1,-1-1,0 0,0 0,0 0,-1 0,0 0,-1 0,1-1,-1 1,-1 0,1 0,-1 0,-1 0,1 0,-1 0,0 0,-1 0,0 0,0 1,0-1,-1 1,0 0,0 0,0 1,-6-6,-4-2</inkml:trace>
  <inkml:trace contextRef="#ctx0" brushRef="#br0" timeOffset="818.65">706 104,'54'-34,"-44"28,-4 2,0 0,0 0,0 0,0 1,1 0,-1 0,1 0,0 1,0 0,0 0,0 1,0 0,0 0,1 1,-1 0,0 0,0 1,0 0,0 0,0 0,0 1,0 0,5 2,-10 1,1 0,-2 1,1-1,-1 0,1 0,-2 1,1-1,0 1,-1-1,0 0,0 1,-1-1,0 1,0-1,0 0,0 1,-1-1,0 0,0 0,0 0,-1 0,0 0,1-1,-2 1,1-1,-4 4,-23 32,25-35,0 0,0 0,1 1,-1 0,1 0,0 0,1 0,-1 0,1 1,1 0,-1 0,1 0,0 0,1 0,0 0,0 0,0 0,1 4,3-7,-1 0,1-1,0 1,1-1,-1 0,1 0,-1 0,1 0,0-1,0 1,0-1,0 0,0 0,1-1,-1 1,0-1,1 0,0 0,-1 0,1-1,-1 0,1 0,0 0,-1 0,1-1,-1 0,5 0,-1 0,50-5,-32-1</inkml:trace>
  <inkml:trace contextRef="#ctx0" brushRef="#br0" timeOffset="1566.901">1694 357,'-15'1,"0"0,-1 1,1 1,0 0,1 1,-1 0,0 2,1-1,0 2,1 0,0 0,0 2,0-1,1 2,0-1,1 2,0-1,0 2,2-1,-1 1,1 1,1 0,0 0,1 1,1-1,0 2,0-1,2 0,0 1,0 0,2 0,0 0,0 1,1-1,0-3,0 0,1-1,0 1,1 0,0-1,1 1,0-1,1 1,0-1,1 0,0 0,1 0,0-1,0 0,2 0,-1 0,1 0,0-1,1 0,8 7,-12-14,1 1,-1-1,1 0,0 0,-1 0,1-1,0 1,0-1,0-1,1 1,-1-1,0 0,0 0,0 0,0 0,0-1,0 0,0 0,0-1,3-1,11-3</inkml:trace>
  <inkml:trace contextRef="#ctx0" brushRef="#br0" timeOffset="1885.742">2230 357,'-65'75,"3"1,4 4,-35 65,90-141,-1 1,1-1,0 1,0-1,0 1,0 0,1 0,0 0,0 1,1-1,-1 0,1 1,0-1,1 1,-1-1,1 1,0-1,1 1,-1 0,1-1,0 0,0 1,1-1,0 1,-1-1,2 0,-1 0,1 0,0 0,0-1,0 1,6 1,-1 0,1 0,0-1,0 0,0-1,1 0,0-1,-1 0,1 0,0-1,1 0,-1-1,0 0,1-1,-1 0,0 0,0-1,1-1,-1 1,0-2,3-1,17-4,-1-3,0 0,0-2,-2-1,0-1,12-9,-19 11,-1-1,0 0,-1-1,0-1,-2-1,0-1,-1 0,4-7,-14 18,-1 0,1 0,-1-1,-1 0,1 0,-1 0,-1 0,0 0,0-1,0 1,-1 0,0-1,-1 0,0 1,0-1,-1 1,0-1,0 1,-1-1,0 1,-1 0,0 0,0 0,-2-2,1 2,-1 1,-1-1,1 1,-1 1,-1-1,1 1,-1 0,0 1,0 0,-1 0,0 0,0 1,0 0,0 0,0 1,-1 0,1 1,-1 0,0 0,0 1,0 0,0 1,-9-2,-1 1,1 2,0 0,0 0,1 2,-1 0,0 1,1 1,0 0,-10 6,-54 32,51-25</inkml:trace>
  <inkml:trace contextRef="#ctx0" brushRef="#br0" timeOffset="2270.063">3161 301,'-302'194,"301"-193,-67 62,66-61,1-1,-1 1,1 0,-1 1,1-1,0 0,0 0,0 0,0 1,0-1,0 1,1-1,-1 0,1 1,0-1,0 1,0-1,0 1,0-1,0 1,1-1,-1 1,1-1,-1 1,1-1,0 0,0 0,0 1,1-1,-1 0,0 0,1 0,-1 0,2 1,8 5,1 0,0-1,0 0,0-1,1 0,0-1,0-1,1 0,-1-1,1 0,0-1,5 0,8 3,-8-1,91 27,-107-30,0 1,-1-1,1 1,0-1,0 1,-1 0,1 0,-1 1,0-1,1 0,-1 1,0-1,-1 1,1 0,0-1,-1 1,1 0,-1 0,0 0,0 0,0 1,-1-1,1 0,-1 0,1 0,-1 1,0-1,0 0,-1 0,1 0,-1 4,-4 1,0 0,-1 0,0 0,0 0,-1-1,0 0,0-1,-1 1,1-1,-1-1,-1 1,1-1,-1-1,0 0,0 0,0-1,0 0,-1 0,1-1,-1 0,0-1,1 0,-8-1,-97 6,90-7</inkml:trace>
  <inkml:trace contextRef="#ctx0" brushRef="#br0" timeOffset="2650.514">3190 19,'32'-6,"-20"3,0 0,1 1,-1 0,1 1,0 0,0 1,-1 0,1 1,0 1,-1 0,9 2,-19-3,0 0,0 0,0 0,0 0,0 1,0-1,-1 0,1 1,-1-1,1 1,-1 0,1-1,-1 1,0 0,0 0,0 0,0 0,0 0,0 0,-1 0,1 0,-1 0,1 0,-1 0,0 1,0-1,0 0,0 0,0 0,0 0,-1 1,1-1,-1 0,1 0,-1 0,0 0,0 0,0 0,-44 77,42-75,-2 0,1-1,0 1,0 0,0 1,0-1,1 1,0-1,0 1,0 0,1 0,-1 0,1 1,0-1,1 1,-1-1,1 1,0-1,1 1,-1 0,1-1,0 1,1 0,-1-1,1 1,0 0,1-1,-1 1,1-1,0 0,0 0,1 1,0-1,0-1,2 5,5-3,-1 0,1 0,0-1,1-1,-1 1,1-2,0 1,0-2,0 1,0-1,0-1,1 0,-1-1,0 0,1-1,-1 0,0 0,0-2,8-1,5-3</inkml:trace>
  <inkml:trace contextRef="#ctx0" brushRef="#br0" timeOffset="3398.281">4431 414,'-21'36,"-2"-1,-1-1,-2 0,-1-3,-7 6,18-20,-7 9,-2-1,-1-1,0-2,-2 0,-1-2,0-1,-1-1,-1-2,-1-1,0-2,-1-1,-13 3,-70-2,112-13,1-1,-1 1,0 0,1-1,-1 0,1 0,-1 0,1 0,-1-1,1 1,0-1,-1 0,1 0,0 0,0 0,1 0,-1-1,0 1,1-1,-1 0,1 0,0 0,0 0,0 0,1 0,-1-1,1 1,-1-1,1-2,0-9,0-1,1 0,1 0,1 0,0 0,1 0,1 1,0-1,1 1,1 0,1 0,0 1,0 0,1 0,1 1,10-12,-15 18,1 0,0 1,0-1,0 1,1 0,0 0,0 1,1 0,0 0,-1 0,2 1,-1 0,0 0,1 1,0 0,0 0,0 1,0 0,0 1,0-1,0 1,0 1,1 0,-1 0,0 1,1 0,-1 0,0 0,0 2,5 1,254 190,-46-68,-153-82,-53-35</inkml:trace>
  <inkml:trace contextRef="#ctx0" brushRef="#br0" timeOffset="3703.149">4939 753,'0'1,"-13"21,1 0,1 1,2 0,0 1,1 0,2 1,0 0,2 0,0 0,2 5,2-26,1 0,-1-1,1 1,0 0,0-1,1 1,-1-1,1 1,-1-1,1 0,0 0,0 0,1 0,-1 0,1 0,-1-1,1 1,0-1,0 0,0 1,0-1,1-1,-1 1,0 0,1-1,-1 0,1 0,-1 0,1 0,0 0,-1-1,1 0,0 1,0-1,-1-1,1 1,0-1,-1 1,1-1,0 0,-1 0,1 0,-1-1,1 0,-1 1,0-1,3-2,6-2,0 0,0-1,0 0,-1-1,0 0,-1-1,0 0,0-1,-1 0,6-9,-11 15,-1-1,0 0,0 0,0 0,-1 0,0 0,0-1,0 1,-1-1,1 1,-1-1,-1 1,1-1,-1 0,0 0,0 1,-1-1,0 0,0 1,0-1,0 1,-1-1,0 1,0-1,-1 1,-2-4,0 3,-1-1,0 1,0 1,-1-1,1 1,-1 0,0 0,-1 1,1 0,-1 0,0 1,0 0,0 1,-8-2,-14-6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8:58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734 548,'-7'6,"-16"8,-1-1,0-1,-1-1,0-2,-1 0,-16 3,12-3,-169 27,126-26,77-20,8 4</inkml:trace>
  <inkml:trace contextRef="#ctx0" brushRef="#br0" timeOffset="885.727">1242 435,'-1'-3,"-1"-1,0 1,0 0,-1 0,1 1,-1-1,1 0,-1 1,0-1,0 1,0 0,0 0,-1 0,1 1,0-1,-1 1,1 0,-1 0,0 0,1 0,-1 0,0 1,1 0,-1-1,0 2,1-1,-1 0,0 1,0-1,1 1,-1 0,1 0,-2 1,-6 2,0 0,0 1,0 0,1 1,0 0,0 0,1 1,0 1,0-1,-2 3,-1 3,1 0,0 0,0 1,1 1,1-1,1 2,0-1,1 1,0 0,2 1,0-1,0 1,2 0,0 0,0 9,3-23,0 0,0 0,1 0,-1 0,1-1,-1 1,1 0,0 0,0 0,1-1,-1 1,0 0,1-1,0 0,-1 1,1-1,0 0,0 0,0 0,0 0,1 0,-1 0,1 0,-1-1,1 0,-1 1,1-1,0 0,0 0,-1 0,1-1,0 1,0-1,0 1,0-1,0 0,0 0,0 0,0-1,0 1,-1-1,1 0,0 1,0-1,0 0,-1-1,1 1,-1 0,1-1,-1 0,1 1,-1-1,0 0,1-1,186-158,-16 0,-172 159,0 1,0-1,0 1,0-1,1 1,-1 0,0 0,1-1,-1 1,1 0,-1 0,1 0,0 1,-1-1,1 0,0 1,0-1,-1 1,1-1,0 1,0 0,0 0,0 0,-1 0,1 0,0 0,0 0,0 1,0-1,-1 1,1-1,0 1,-1 0,1-1,0 1,-1 0,1 0,-1 0,1 1,-1-1,1 0,-1 0,0 1,0-1,0 1,0-1,0 1,0-1,0 1,0 0,-1-1,1 1,-1 0,1 1,4 20,-1 0,-1 0,-1 1,-1-1,-1 0,-1 1,-2 12,2-23,-9 77,-3-1,-4-1,-11 27,27-110,-5 24,-2 1,0 0,-2-2,-1 1,-1-1,-2-1,-1 0,-1-1,-1 0,-3 1,16-24,0 0,0 0,0 0,0-1,-1 0,1 0,-1 0,0 0,1-1,-1 1,0-1,0-1,0 1,0-1,0 1,0-2,0 1,0 0,0-1,0 0,0 0,0 0,1-1,-1 0,0 0,1 0,-1 0,1-1,0 0,0 1,0-2,0 1,0 0,1-1,0 0,-1 1,1-1,1-1,-1 1,0 0,1-1,0 1,0-1,1 0,-1 1,1-1,0 0,0 0,0 0,1 0,0 0,0 0,0 0,1 0,0-1,42-122,-30 98,-2 6,0 1,1 0,1 1,1 0,1 1,2 0,-1 2,2 0,4-3,-4 8</inkml:trace>
  <inkml:trace contextRef="#ctx0" brushRef="#br0" timeOffset="1405.562">2201 322,'-70'118,"-45"70,-133 244,212-381,34-52,4-4</inkml:trace>
  <inkml:trace contextRef="#ctx0" brushRef="#br0" timeOffset="1653.86">1807 351,'14'43,"15"28,7 8,2-5,-1-11,-1-11,-7-10,-4-6,-2-6,-3-2,-2-6,-3-3,-5 2,-3-4</inkml:trace>
  <inkml:trace contextRef="#ctx0" brushRef="#br0" timeOffset="2051.402">2455 124,'14'-13,"0"1,1 0,1 0,0 2,0 0,1 0,0 2,0 0,1 1,0 1,1 1,12-3,-27 7,0 1,0-1,0 1,0-1,0 1,0 0,0 1,0-1,0 1,0 0,0 0,0 0,0 0,0 1,0-1,-1 1,1 0,0 0,-1 0,0 1,0-1,0 1,0 0,0 0,0 0,0 0,-1 1,0-1,0 1,0-1,0 1,0 0,-1-1,0 1,1 0,-1 0,-1 0,1 0,-1 0,1 1,-1-1,0 0,-1 0,1 0,-1 0,0 2,-5 11,-1-1,-1 0,0-1,-1 0,-1 0,0-1,-1 0,0-1,-4 3,-26 34,-34 59,74-107,0 0,-1 0,1 0,0 0,0 0,0 1,0-1,1 0,-1 1,0-1,1 0,0 1,0-1,-1 1,1-1,1 0,-1 1,0-1,1 1,-1-1,1 0,0 1,-1-1,1 0,0 0,1 1,-1-1,0 0,1 0,-1 0,1-1,-1 1,1 0,0 0,0-1,0 1,0-1,0 0,0 0,0 1,0-1,1-1,-1 1,0 0,0 0,1-1,1 1,154 3,-138-7,0 2,0 0,1 1,-1 1,0 1,0 1,0 1,1 1,2 5,-5 2</inkml:trace>
  <inkml:trace contextRef="#ctx0" brushRef="#br0" timeOffset="2584.417">1 1395,'353'-9,"70"-21,385-35,-337 43,64 4,-155-7,-100-5,-241 13,-28 5</inkml:trace>
  <inkml:trace contextRef="#ctx0" brushRef="#br0" timeOffset="9590.282">3189 1196,'227'1,"-28"28,-76-47,-85 12,-1 1,1 1,0 2,0 2,19 3,25-1,511-2,-423-27,111-3,2 2,-58 1,1 16,0-7,-176 13,-32-1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8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1 140,'1'-4,"1"1,0-1,0 1,0-1,0 1,0 0,1 0,-1 0,1 1,0-1,0 0,0 1,0 0,0 0,1 0,-1 0,1 0,-1 1,4-2,-5 2,40-17,1 3,0 1,1 1,37-4,-78 16,0 0,0 0,0 0,0 0,0 0,1 0,-1 1,0 0,0 0,1-1,-1 2,0-1,1 0,-1 1,0 0,0-1,0 1,1 1,-1-1,0 0,0 1,-1-1,1 1,0 0,0 0,-1 0,1 0,-1 1,0-1,0 1,0-1,0 1,0 0,0 0,-1-1,1 1,-1 1,0-1,0 0,0 0,0 0,-1 0,1 1,-1-1,0 0,0 1,0 0,-5 10,0 1,-1-1,-1-1,0 1,-1-1,0 0,-1 0,0-1,-1-1,-1 1,1-2,-2 1,0-2,-7 5,-5 8,6-6,-40 51,59-63,1 0,-1 0,1 0,0-1,0 1,1-1,-1 1,1-1,0 0,-1 0,2 0,-1 0,0-1,0 1,1-1,-1 0,1 0,0 0,0 0,0 0,0-1,0 0,0 0,0 0,0 0,3-1,6 5,175 63,-186-67,-1 0,1-1,0 1,0 0,-1 0,1 1,0-1,-1 0,1 1,-1-1,0 1,1-1,-1 1,0-1,0 1,0 0,0 0,0-1,-1 1,1 0,-1 0,1 0,-1 0,1 0,-1 0,0 0,0 0,0 0,0 0,0 0,-1 0,1 0,0 0,-1 0,0 0,1 0,-1-1,0 1,0 0,0 0,0-1,0 1,-1 0,1-1,0 1,-1-1,1 0,-1 1,1-1,-1 0,-12 9,-1 0,0-1,0-1,0 0,-1-1,-1-1,1 0,-1-1,0-1,0-1,0 0,0-1,0-1,-2-1,12 0,7-1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1695 311,'-34'89,"21"-66,-36 87,4 2,-6 40,-16 41,57-168,-4 5,2 1,1 0,2 1,1 0,1 0,2 0,1 1,2 0,1 27,1-55,1 0,0 0,0 0,1 0,-1 0,1-1,0 1,0 0,1-1,0 1,-1-1,1 0,1 0,-1 0,0 0,1-1,0 1,0-1,0 0,0 0,1-1,-1 1,1-1,-1 0,1 0,0 0,0-1,0 0,0 0,0 0,0 0,5-1,11 1,0-1,1-1,-1-1,0-1,1-1,-2-1,7-2,224-74,-250 81,0 0,0-1,0 1,1-1,-1 1,0-1,0 1,0-1,0 0,0 1,0-1,0 0,0 0,0 0,0 0,-1 0,1 0,0 0,-1 0,1 0,0 0,-1 0,1 0,-1-1,0 1,1 0,-1 0,0 0,0-1,0 1,0 0,0 0,0-1,0 1,0 0,0-1,-5-10</inkml:trace>
  <inkml:trace contextRef="#ctx0" brushRef="#br0" timeOffset="250.759">1186 875,'43'0,"29"-5,12-1,1 0,-5-4,-5 0,-12 2,-6 2,-8 2,-4 2,-3 1,-5 1,-4 0,-2 0,-7 1</inkml:trace>
  <inkml:trace contextRef="#ctx0" brushRef="#br0" timeOffset="752.309">2626 960,'-21'0,"1"2,-1 0,1 2,0 0,0 1,0 1,1 1,0 0,0 2,0 0,1 1,1 1,-6 5,3 1,1 1,0 1,2 0,0 2,1-1,1 2,1 0,-4 11,13-21,0 1,1 0,1 1,0-1,0 0,1 1,1 0,0-1,1 1,1 0,1 8,-1-17,0-1,0 0,0 0,1 0,-1 0,1 0,0-1,0 1,1 0,-1-1,1 0,0 1,-1-1,2 0,-1 0,0-1,0 1,1-1,0 1,-1-1,1 0,0-1,0 1,0 0,0-1,0 0,0 0,0-1,1 1,-1-1,0 0,0 0,1 0,-1 0,0-1,0 0,1 0,-1 0,0 0,0 0,0-1,1-1,35-18,0-1,-2-2,-1-2,0-1,-2-2,29-33,-40 38,0-1,-2-1,-2-1,0-1,-2-1,0-1,-3 0,8-20,-17 38,-14 38,2-6,3-8,-1 0,1 0,1 1,1-1,-1 1,2-1,0 1,0-1,1 1,1-1,0 0,1 1,0-1,0 0,2 0,-1-1,2 1,-1-1,2 0,-1-1,1 0,1 0,0 0,0-1,1 0,0 0,1-1,1 1,10 2</inkml:trace>
  <inkml:trace contextRef="#ctx0" brushRef="#br0" timeOffset="1250.465">3106 1524,'18'-60,"3"0,3 2,28-51,-5 9,-47 99,0-1,0 1,0-1,0 1,0 0,1-1,-1 1,0 0,1-1,-1 1,1 0,-1 0,1-1,-1 1,1 0,0 0,0 0,0 0,-1 0,1 0,0 0,0 0,0 0,1 0,-1 1,0-1,0 0,0 1,1-1,-1 1,0-1,0 1,1-1,-1 1,0 0,1 0,-1 0,1 0,-1 0,0 0,1 0,-1 0,0 1,1-1,-1 0,0 1,0-1,1 1,-1-1,0 1,0 0,0 0,1-1,-1 1,0 0,78 186,-5-104,-71-80,1 0,-1-1,0 1,1-1,-1 0,1 0,0 0,0 0,0-1,0 1,0-1,0 0,0 0,0-1,0 1,0-1,1 0,-1 0,0 0,0-1,0 1,0-1,1 0,1-1,-1-2,0-1,0 1,0-1,0 0,-1 0,0-1,0 1,0-1,0 0,-1 0,0 0,-1 0,1-1,-1 1,0-1,-1 1,1-5,5-13,21-139,-28 151</inkml:trace>
  <inkml:trace contextRef="#ctx0" brushRef="#br0" timeOffset="-1269.797">1 1129,'156'-11,"163"-24,-96 23,-195 8,-7-2</inkml:trace>
  <inkml:trace contextRef="#ctx0" brushRef="#br0" timeOffset="-832.275">340 762,'-17'102,"8"-16,3 0,5 0,6 38,9-34,-10-73,-1 1,0-1,-1 1,-1-1,0 1,-1 0,-1-1,-2 5,-3 2</inkml:trace>
  <inkml:trace contextRef="#ctx0" brushRef="#br0" timeOffset="7522.716">1553 1,'-34'13,"10"5,1 1,1 2,0 0,2 1,1 1,0 1,2 1,-11 19,-15 47,4 2,4 1,4 2,5 1,3 2,5 0,-3 75,16-118,2 0,3 0,2 1,2-1,3-1,2 1,3-1,2-1,3 0,2-1,2-1,2-1,3-1,7 8,46 68,-78-124,0 0,0 0,0 0,0-1,0 1,1 0,-1 0,1-1,-1 1,1 0,-1-1,1 0,0 1,0-1,0 0,0 0,0 0,0 0,0 0,0-1,0 1,0-1,1 1,-1-1,0 0,0 1,1-1,-1-1,0 1,1 0,11-4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24.2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628 763,'-34'104,"11"-52,-2-1,-2-2,-2 0,-36 43,54-75,-1-1,-1-1,0 0,-2-1,1 0,-2-1,1-1,-13 8,18-13,-1 0,0-1,0 0,-1 0,0-1,1-1,-2 0,1 0,0-1,-1-1,1 0,-1-1,0 0,0-1,1 0,-1-1,0-1,1 0,-2-1,11 1,0 0,0 0,0 0,0 0,0 0,1-1,-1 0,1 1,0-1,0 0,0 0,0 0,0 0,0-1,1 1,0 0,0-1,0 1,0-1,0 1,1-1,-1 1,1-1,0 0,0 1,0-1,1-1,23-96,-18 84,1 1,1-1,1 1,0 1,1 0,0 0,1 1,1 0,0 1,1 1,1-1,0 2,0 0,1 1,0 1,12-6,-23 14,0-1,0 1,0 1,0-1,0 1,1-1,-1 1,0 0,0 1,0-1,0 1,0 0,0 0,0 0,0 0,0 1,0-1,0 1,-1 0,1 0,-1 1,1-1,-1 1,0 0,0-1,0 2,70 93,-59-74,0-3,1-1,0 0,2-1,0-1,0 0,2-2,0 0,1-1,0-1,2 0,47 7,-46-18</inkml:trace>
  <inkml:trace contextRef="#ctx0" brushRef="#br0" timeOffset="350.46">1050 1215,'-21'11,"1"2,0 0,1 2,0 0,1 1,1 0,1 2,0 0,1 1,-6 10,20-26,-1 0,0 1,1-1,0 1,0 0,0-1,0 1,1 0,0-1,-1 1,1 0,0-1,1 1,-1 0,1 0,0-1,0 1,0-1,0 1,0-1,1 1,0-1,-1 0,1 1,0-1,1 0,-1 0,1-1,-1 1,1 0,0-1,0 0,0 0,0 0,0 0,0 0,1 0,-1-1,1 1,-1-1,1 0,0 0,-1-1,1 1,0-1,-1 0,1 0,0 0,6 1,0-1,0-1,0 1,0-2,0 1,-1-1,1-1,-1 0,1 0,-1-1,0 0,0 0,-1-1,1 0,7-7,-11 9,-1-1,0 0,0 0,0 0,0-1,0 1,-1-1,0 0,0 0,0 0,-1 0,0 0,0-1,0 1,0-1,-1 1,0-1,0 0,-1 1,0-1,1 0,-2 0,1 1,-1-1,0 0,0 1,-2-5,1 5,0 1,-1 0,1 0,-1 0,0 0,0 0,0 1,-1 0,1-1,-1 1,0 0,0 1,0-1,0 1,0-1,-1 1,1 1,-1-1,1 1,-1-1,0 1,1 1,-6-1,-2-3,-13-3</inkml:trace>
  <inkml:trace contextRef="#ctx0" brushRef="#br0" timeOffset="3586.683">1361 1,'28'26,"-1"2,-1 2,-1 0,-2 1,-1 1,12 26,-7-3,-3 1,-3 1,-2 1,-3 0,-2 1,-3 1,-2 0,-3 1,-3-1,-2 1,-3 0,-3-1,-2 1,-3-1,-2-1,-14 36,17-64,-1 0,-2-1,-1 0,-1-1,-1-1,-2 0,-1-1,-1-1,-1 0,-1-2,-2-1,0 0,-26 18,-21-18,48-21</inkml:trace>
  <inkml:trace contextRef="#ctx0" brushRef="#br0" timeOffset="5856.932">2688 678,'1'1,"1"0,-1 1,0-1,1 1,-1-1,0 1,0-1,0 1,0 0,0-1,-1 1,1 0,0 0,-1 0,1 0,-1-1,0 1,1 0,-1 0,0 0,0 0,-1 0,1 0,0 0,0 0,-1 0,1-1,-1 1,0 0,0 0,1-1,-1 1,0 0,0-1,-1 1,1-1,-1 1,-31 52,-3-2,-1-2,-3-1,-2-2,-2-2,-2-2,-27 18,33-25,-204 188,244-224,0-1,0 1,0-1,0 1,0-1,0 1,0-1,0 1,0 0,-1-1,1 1,0-1,0 1,-1 0,1-1,0 1,-1 0,1-1,0 1,-1 0,1-1,0 1,-1 0,1 0,0-1,-1 1,1 0,-1 0,1 0,-1 0,1 0,-1-1,1 1,0 0,-1 0,1 0,-1 0,1 0,-1 0,1 1,-1-1,1 0,-1 0,1 0,0 0,-1 0,1 1,-1-1,1 0,0 0,-1 1,1-1,0 0,-1 1,1-1,0 0,-1 1,1-1,0 0,0 1,-1-1,1 1,0-1,0 1,0-1,0 0,-1 1,1-1,0 1,4-36,2 18</inkml:trace>
  <inkml:trace contextRef="#ctx0" brushRef="#br0" timeOffset="6237.788">2180 707,'4'20,"0"0,2 0,0-1,2 1,0-2,1 1,0-1,2 0,0-1,1 0,1-1,0-1,1 0,1 0,0-1,17 10,3 10,165 154,-37-31,-111-79,-46-72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1.2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335 116,'-1'-11,"0"1,-1 0,0 0,-1 0,0 0,0 0,-1 1,-1-1,0 1,-5-7,10 16,-1 0,0 0,0 0,0 0,1 0,-1 0,0 0,0 1,1-1,-1 0,0 0,0 1,1-1,-1 1,0-1,1 0,-1 1,0 0,1-1,-1 1,1-1,-1 1,1-1,-1 1,1 0,0 0,-1-1,1 1,0 0,-1-1,1 1,0 0,0 0,0 0,0-1,0 1,0 0,0 0,0 0,0-1,0 1,0 0,0 0,0-1,1 1,-1 0,0 0,1 0,-1 0,-6 223,-67 675,-8 137,70-143,12-626,-1-216,-2 0,-2 0,-2 0,-3-1,-2 0,-2 0,12-47,0 1,0-1,0 0,-1 0,1 0,-1 0,0 0,0 0,0 0,0-1,0 1,0-1,-1 1,0-1,1 0,-1 0,0 0,0 0,0 0,-1-1,-14 5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39:43.93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978 421,'-88'-19,"-1"3,0 5,-1 3,0 4,-7 5,90-1,-1 0,1-1,0 0,0 0,0 0,0-1,0 0,0-1,0 1,1-1,-1-1,-5-3,32 8,48 19,2-3,0-3,1-3,0-3,0-3,1-3,31-5,633-58,335-11,43 90,296-23,-190-35,-168 11,646 29,-765-56,-817 47,299-28,113-9,50 23,1468 25,-1070-29,-479 14,-41 0,16 20,-86 11,524 39,177 37,-566-23,-373-64,-145-6,1-1,0 1,-1 0,1 0,-1 0,0 0,1 1,-1-1,0 1,0 0,0 0,0 0,0 0,0 0,-1 1,1-1,-1 1,0 0,0 0,0 0,0 0,0 0,0 0,-1 1,0-1,1 0,-1 1,0 2,10 106,-11-104,19 450,-80 224,-64 145,118-775,-33 219,13 2,9 62,2-34,4-43,12-254,1-3,0 1,0-1,-1 0,1 0,-1 1,1-1,-1 0,1 0,-1 1,0-1,0 1,0-1,1 0,-1 1,0-1,-1 0,1 1,0-1,0 0,-1 1,1-1,0 0,-1 1,0-1,1 0,-1 0,0 0,1 1,-1-1,0 0,0 0,0 0,0 0,0 0,0-1,0 1,0 0,-1 0,1-1,0 1,0 0,-1-1,1 0,0 1,0-1,-1 0,1 1,-1-1,1 0,0 0,-1 0,1 0,0-1,-1 1,1 0,0 0,-1-1,1 1,0-1,-25-14,-1 0,0 2,-1 1,-1 1,-26-6,-30 3,-1 4,0 3,0 4,-19 5,-206 10,-226 23,-735 78,-221-22,1055-71,-773 21,-187-13,-3788-29,3748 18,47 24,210-43,672-23,129-7,82 5,68-2,-80 29,113 29,-170-29,169-28,97 26,183 3,-52-1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0:5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1451 4756,'-72'-108,"3"-3,6-3,-6-26,-48-105,-66-90,-59-117,29 6,155 317,-5 3,-29-36,55 99,8 11,-3 2,-1 1,-28-30,59 78,1-1,-1 1,1-1,-1 0,1 0,0 1,0-1,0 0,0 0,0 0,0 0,0 0,1 0,-1-1,1 1,0 0,-1 0,1 0,0 0,0-1,0 1,1 0,-1 0,0 0,1 0,0-1,-1 1,1 0,0 0,0 0,0 1,0-1,0 0,1 0,-1 0,1 1,-1-1,1 1,-1-1,1 1,46-46,3 3,0 2,3 3,2 2,15-7,13-2,278-134,93 10,-309 118,3 7,1 7,123-15,-142 38,-130 15,-1 0,1 0,0 0,-1 0,1 0,0 0,-1-1,1 1,-1 0,1 0,0-1,-1 1,1 0,-1-1,1 1,-1 0,1-1,-1 1,1-1,-1 1,1-1,-1 1,0-1,1 1,-1-1,0 1,1-1,-1 0,0 1,0-1,0 0,1 1,-1-1,0 1,0-1,0 0,0 1,0-1,0 0,0 1,0-1,-1 0,1 1,0-1,0 0,0 1,-1-1,1 1,0-1,-1 1,1-1,-1 1,1-1,0 1,-1-1,1 1,-1-1,-31-25,30 24,-45-24,0 1,-1 2,-1 2,-28-6,-17-8,65 23,-123-34,148 47,1 0,-1 0,1 1,-1 0,1 0,0-1,0 2,0-1,0 0,0 1,1-1,-1 1,1 0,-1 0,1 0,0 0,0 0,0 0,1 1,-1-1,1 1,0-1,0 1,0 0,0-1,1 1,-1 0,1-1,0 1,0 0,0 0,1-1,-1 1,1 0,0-1,0 1,-1 1,5 617,-22-323,14-226,3-73,0 1,1 0,-1-1,0 1,0-1,1 1,-1 0,0-1,1 1,-1-1,1 1,-1-1,0 1,1-1,-1 1,1-1,0 0,-1 1,1-1,-1 0,1 1,-1-1,1 0,0 0,-1 1,1-1,0 0,-1 0,1 0,0 0,-1 0,1 0,0 0,-1 0,1 0,0 0,-1 0,1-1,0 1,-1 0,1 0,-1-1,1 1,0 0,-1-1,1 1,-1-1,1 1,-1-1,1 1,-1 0,0-1,1 0,29-27,375-442,-174 213,-170 174,-48 67</inkml:trace>
  <inkml:trace contextRef="#ctx0" brushRef="#br0" timeOffset="1052.377">2665 608,'474'-260,"-378"210,-55 30,-1-3,-2-1,0-2,-1-1,-2-2,21-23,-52 49,-1 1,0 0,-1-1,1 0,0 0,-1 1,0-2,1 1,-1 0,0 0,-1-1,1 1,-1-1,1 1,-1-1,0 0,0 1,-1-1,1 0,-1 0,0 0,0 1,0-1,0 0,-1 0,1 0,-1 0,-3 3,0 1,0 0,1-1,-1 1,0 0,0 1,0-1,1 1,-1 0,0-1,1 2,-1-1,1 0,-1 1,1 0,-1-1,1 1,0 1,0-1,0 0,0 1,0-1,1 1,-1 0,1 0,0 0,-2 2,-10 16,0 1,2 0,0 0,2 1,0 1,1 0,2 0,1 0,0 1,2 0,0 2,-5 95,4 0,6 1,5-1,6 0,24 106,-29-181,7 58,-5 0,-4 0,-8 70,3-159,0 0,-1 0,-1 0,-1-1,0 1,-2-1,1 0,-2 0,0 0,-1 2,6-17,0 1,0-1,0 1,0-1,0 1,0-1,0 0,0 1,0-1,0 0,0 0,0 0,0 0,0 0,0 0,0 0,0 0,0 0,0-1,0 1,0 0,0-1,0 1,0-1,0 1,0-1,0 1,0-1,1 1,-1-1,0 0,0 0,1 1,-1-1,0 0,1 0,-1 0,1 0,-1 0,1 0,-1 0,-6-7,-83-82,74 70,-2 1,0 1,-1 0,-1 1,-1 1,0 1,-1 1,-1 1,0 1,0 1,-1 1,-1 1,0 1,0 1,-6 0,15 4,0 0,0 2,0-1,0 2,0 0,0 1,0 0,-13 4,23-4,1 0,-1 1,1-1,-1 1,1 1,0-1,0 1,0 0,0 0,0 0,1 1,-1-1,1 1,0 0,0 0,0 1,1-1,0 1,-1 0,2 0,-1 0,0 0,1 0,0 1,-1 5,3-5,0 0,1 0,-1 0,1 0,1 0,-1 0,1 0,0 0,0 0,1 0,-1-1,1 1,0-1,1 0,0 0,-1 0,2-1,-1 1,0-1,1 0,0 0,0 0,0-1,0 0,1 0,-1 0,1 0,0-1,0 0,-1 0,1-1,1 0,-1 0,0 0,5-1,21 3</inkml:trace>
  <inkml:trace contextRef="#ctx0" brushRef="#br0" timeOffset="1522.236">2919 1088,'621'-368,"-498"301,-122 66,0 0,0 0,1 1,-1-1,1 1,-1-1,0 1,1-1,-1 1,1 0,-1 0,1 0,-1 0,1 0,-1 0,1 0,-1 0,1 0,-1 1,1-1,-1 1,1-1,-1 1,0 0,1-1,-1 1,0 0,0 0,0 0,1 0,-1 0,0 0,0 0,0 0,0 0,-1 1,1-1,0 0,-1 1,1-1,0 0,-1 1,1-1,-1 1,0-1,0 1,1-1,-1 1,0-1,0 1,0-1,-1 2,-6 230,33-36,-19-174,0-5</inkml:trace>
  <inkml:trace contextRef="#ctx0" brushRef="#br0" timeOffset="1838.487">4415 947,'-32'33,"1"1,2 1,2 2,1 1,2 1,2 1,-12 29,31-66,1 1,0 0,-1 0,1 0,1 1,-1-1,1 0,-1 1,1-1,1 1,-1-1,0 1,1-1,0 1,0-1,1 1,-1-1,1 1,0-1,0 1,0-1,1 0,0 1,-1-1,1 0,1 0,-1 0,1 0,-1-1,1 1,0-1,1 0,-1 1,0-1,1-1,0 1,-1 0,1-1,0 0,3 1,-1-2,1 0,-1 0,0-1,0 0,1 0,-1-1,0 0,0 0,0 0,0-1,0 0,0 0,0 0,0-1,-1 0,1 0,-1 0,0-1,0 0,0 0,-1 0,1 0,-1-1,2-2,81-130,-75 112,-1-2,-2 1,0-1,-1 0,-2-1,-1 0,-1 0,-2 0,0-20,-2 45,1 1,-1-1,0 0,0 1,0-1,0 0,0 0,0 1,-1-1,0 1,1-1,-1 0,0 1,0-1,0 1,-1 0,1-1,-1 1,1 0,-1 0,0 0,0 0,0 0,0 0,0 0,0 1,0-1,0 1,-1 0,1-1,-1 1,1 0,-1 0,1 1,-1-1,0 0,1 1,-1 0,0 0,1 0,-1 0,-1 0,-11 10,1 1</inkml:trace>
  <inkml:trace contextRef="#ctx0" brushRef="#br0" timeOffset="2688.933">4754 1511,'-30'-545,"33"521,1 0,1 0,1 1,1 0,1 1,1-1,1 1,1 1,13-20,70-87,-94 127,1 0,-1 0,1 0,0 0,-1 1,1-1,0 0,0 0,-1 1,1-1,0 1,0-1,0 0,0 1,0 0,0-1,0 1,0 0,0-1,0 1,0 0,0 0,0 0,0 0,0 0,0 0,0 0,0 0,0 0,1 0,-1 1,0-1,0 0,0 1,-1-1,1 1,0-1,0 1,0 0,0-1,0 1,-1 0,1-1,0 1,0 0,-1 0,1 0,-1 0,1 0,-1 0,1 0,-1-1,1 2,-1-1,0 0,0 0,0 0,1 0,-1 0,0 0,0 0,0 1,-12 74,10-71,-1 1,1 0,1 0,-1 1,1-1,0 0,1 1,-1-1,1 0,0 1,1-1,0 0,0 0,0 1,1-1,0 0,0 0,0 0,1 0,1 2,32 13,-17-16</inkml:trace>
  <inkml:trace contextRef="#ctx0" brushRef="#br0" timeOffset="3236.194">5290 1201,'15'-121,"5"0,20-55,-38 167,0 0,1 0,1 1,0-1,0 1,0 0,1 0,0 0,1 1,-1 0,2 0,-1 0,1 1,0 0,0 0,2-1,-8 6,1 1,-1-1,1 1,-1-1,1 1,-1-1,0 1,1-1,-1 1,1 0,0 0,-1 0,1 0,-1 0,1 0,-1 1,1-1,-1 0,1 1,-1-1,0 1,1-1,-1 1,1 0,-1 0,0 0,0 0,1-1,-1 2,0-1,0 0,0 0,0 0,0 0,-1 1,1-1,0 0,0 1,-1 0,24 62,-22-55,9 53,18 45,-28-105,0 0,0 0,0 0,1 0,-1-1,1 1,0 0,-1-1,1 1,0-1,0 0,0 1,0-1,0 0,0 0,0-1,0 1,1 0,-1-1,0 1,0-1,1 1,-1-1,0 0,0 0,1 0,-1-1,0 1,1 0,-1-1,0 0,0 1,0-1,0 0,0 0,1 0,-2 0,2-1,72-61,-69 56,263-289,-256 282,-7 7,0 0,1 0,0 0,0 1,0 0,1 1,0 0,0 0,0 0,0 1,9-3,-15 7,-1 0,0 0,1 0,-1 0,0 0,0 1,1-1,-1 0,0 1,1-1,-1 1,0 0,0-1,0 1,0 0,0-1,0 1,0 0,0 0,0 0,0 0,0 0,0 0,-1 0,1 0,0 1,-1-1,1 0,-1 0,1 1,-1-1,0 0,1 0,-1 1,0-1,0 0,0 2,3 57,-3-51,-1 27,1 0,2-1,1 1,3 0,0-1,12 34,-16-62,1-1,1 1,-1-1,1 0,0 1,0-2,0 1,1 0,0-1,0 0,1 0,-1 0,1-1,0 0,0 0,1-1,-1 1,1-1,0 0,17 4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1184,'2'-19,"1"0,0 1,1-1,1 1,1 0,0 0,3-3,4-14,249-609,-113 309,-148 332,-1 3,0-1,-1 1,1-1,0 1,0 0,0-1,0 1,0-1,0 1,0-1,0 1,0-1,0 1,0-1,0 1,0-1,0 1,1-1,-1 1,0-1,0 1,0-1,1 1,-1 0,0-1,1 1,-1-1,0 1,1 0,-1-1,0 1,1 0,-1 0,1-1,-1 1,1 0,-1 0,0 0,1-1,-1 1,1 0,-1 0,1 0,-1 0,1 0,-1 0,1 0,-1 0,1 0,-1 0,1 0,-1 0,1 1,-1-1,1 0,-1 0,1 0,-1 1,0-1,1 0,-1 0,1 1,-1-1,0 0,1 1,-1-1,0 1,1-1,47 261,-44-241,22 126,6-1,7-2,29 62,-50-152,-18-53,-1 1,1-1,0 1,0-1,0 0,0 1,-1-1,1 1,0-1,0 0,-1 0,1 1,0-1,-1 0,1 1,0-1,-1 0,1 0,0 1,-1-1,1 0,0 0,-1 0,1 0,-1 0,1 0,0 1,-1-1,1 0,-1 0,1 0,-1 0,1 0,0-1,-1 1,1 0,-1 0,1 0,0 0,-1 0,1 0,-1-1,1 1,0 0,-1 0,1-1,0 1,-1 0,1 0,0-1,0 1,-1 0,1-1,0 1,0-1,0 1,-1 0,1-1,0 1,0 0,0-1,0 1,0-1,0 1,0-1,0 1,0-1,-2 0,-50-42,14 8,-1 3,-2 1,-1 2,-2 2,0 2,-16-5,55 28,1-1,-1 1,1 1,-1-1,0 1,0-1,0 1,1 1,-1-1,0 1,0 0,0 0,0 0,0 1,0-1,0 1,0 0,0 1,0 4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3.3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311 513,'-22'29,"2"2,1 0,1 2,2 0,0 4,5-14,-106 298,73-212,34-92</inkml:trace>
  <inkml:trace contextRef="#ctx0" brushRef="#br0" timeOffset="249.201">1 399,'9'39,"18"31,5 14,0-3,1-10,-1-13,-1-11,-6-8,-2-7,0-4,0-1,2-2,1-3,-4-2,-6-4</inkml:trace>
  <inkml:trace contextRef="#ctx0" brushRef="#br0" timeOffset="620.624">706 89,'31'-16,"0"1,1 2,1 1,0 1,28-4,-59 14,0 0,0 0,0 0,0 1,1-1,-1 0,0 1,1 0,-1-1,0 1,1 0,-1 0,0 1,1-1,-1 0,0 1,0-1,1 1,-1 0,0 0,0 0,0 0,0 0,0 0,0 1,0-1,0 0,0 1,-1 0,1-1,-1 1,1 0,-1 0,0 0,2 2,-49 83,30-63,-54 84,69-106,0 0,0 0,0 0,0 1,1-1,-1 0,1 1,-1-1,1 0,0 1,0-1,0 1,0-1,0 0,1 1,-1-1,1 0,-1 1,1-1,0 0,0 0,0 1,0-1,1 0,-1 0,0 0,1 0,-1-1,1 1,0 0,0-1,-1 1,1-1,0 1,0-1,1 0,-1 0,0 0,0 0,0 0,1-1,0 1,104 16,-76-17,0-2,0-1,0-2,-1-1,1-1,-1-2,3-2,7 4,-26 9</inkml:trace>
  <inkml:trace contextRef="#ctx0" brushRef="#br0" timeOffset="868.786">1326 653,'44'-9,"23"-9,5 0,-4-3,-10 3,-9 4,-13 0,-9 2,-3 3,-6-1,-6 0</inkml:trace>
  <inkml:trace contextRef="#ctx0" brushRef="#br0" timeOffset="1113.665">1553 372,'0'38,"0"37,4 10,3 1,-1-10,-2-13,0-13,3-9,1-7,-2-5,-1-2,3-6,0-2,-1-4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06.4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113 278,'0'-15,"0"23,1 25,24 151,5 63,0 120,-20-307,1-72,-7-2</inkml:trace>
  <inkml:trace contextRef="#ctx0" brushRef="#br0" timeOffset="499.594">0 221,'41'-30,"2"2,0 2,2 2,26-10,-57 27,-9 5,170-63,-170 64,0 0,0 0,0 0,1 0,-1 1,0 0,1 0,-1 1,0-1,1 1,-1 0,0 0,0 1,0 0,0 0,0 0,0 0,0 1,-1 0,1 0,-1 0,0 0,0 1,0-1,-1 1,1 0,-1 1,0-1,0 0,0 1,0 0,0 2,-1 3,0-1,-1 1,-1 0,1-1,-2 1,1 0,-1 0,-1-1,0 1,0-1,0 1,-2-1,1 0,-1 0,0 0,-5 7,5-8,-166 295,169-301,0 1,-1 0,1 0,0 0,0 0,1 0,-1 0,1 0,-1 0,1 0,0 0,0 0,0 0,0 0,1 0,-1 0,1 0,0 0,0 0,0 0,0-1,1 1,-1 0,1 0,-1-1,1 1,0-1,0 0,0 1,0-1,1 0,-1 0,1-1,1 2,100 44,-97-45,265 70,-270-71,1-1,0 1,0 0,-1 0,1 0,0 1,-1-1,0 1,1-1,-1 1,0 0,1 0,-1 0,0 0,-1 0,1 0,0 1,-1-1,1 1,-1-1,1 1,-1-1,0 1,0 0,-1 0,1-1,0 1,-1 0,0 0,0 0,0 0,0 0,0-1,0 1,-1 0,1 0,-1 0,0 0,0-1,0 1,0 0,0-1,-1 1,1-1,-1 1,0-1,0 0,1 0,-2 0,1 0,0 1,-15 10,-1 1,0-2,-1 0,0-2,-1 0,0-1,-1-1,0 0,0-2,-9 1,-7 5,-290 73,316-82</inkml:trace>
  <inkml:trace contextRef="#ctx0" brushRef="#br0" timeOffset="1029.646">1525 334,'-19'31,"-22"65,-5-2,-34 49,39-71,-79 102,110-161,2-7</inkml:trace>
  <inkml:trace contextRef="#ctx0" brushRef="#br0" timeOffset="1367.297">1073 305,'110'69,"-69"-49,51 26,-58-31,0 2,-1 1,0 2,-2 1,17 15,-34-21,-1 0,-1 1,0 1,-1 0,-1 1,0 0,-1 0,-2 1,5 15,54 102,-37-115,-13-19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0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392 1547,'-4'-2,"1"0,0 0,-1 0,0 0,1 1,-1-1,0 1,0 0,0 0,0 0,0 0,0 1,0 0,0 0,0 0,0 0,0 1,0-1,0 1,0 0,0 0,1 1,-1-1,0 1,1 0,-1 0,1 0,-1 0,1 0,0 1,0 0,0 0,0-1,1 2,-1-1,-1 3,-72 133,35-35,23-54,-2-2,-2 0,-2-1,-16 21,30-56,3-6</inkml:trace>
  <inkml:trace contextRef="#ctx0" brushRef="#br0" timeOffset="485.632">899 1180,'-2'21,"0"0,1 0,1 0,1 0,1 0,1 0,1-1,1 1,0-1,2 0,7 17,-12-33,1-1,-1 1,1-1,0 0,-1 0,1 0,1 0,-1 0,0-1,1 1,-1-1,1 0,0 0,0 0,0-1,0 1,0-1,0 0,0 0,0 0,0-1,1 0,-1 1,0-1,0-1,0 1,1-1,-1 1,0-1,0-1,0 1,0 0,0-1,0 0,0 0,-1 0,1 0,-1-1,1 1,-1-1,0 0,0 0,0 0,0-2,41-36,-2-2,-2-1,15-25,45-51,-100 119,0-1,1 1,-1 0,1-1,-1 1,1 0,0 0,-1 0,1-1,0 1,0 0,0 0,0 0,0 0,0 0,0 0,0 1,0-1,0 0,1 0,-1 1,0-1,0 1,1-1,-1 1,0 0,1-1,-1 1,1 0,-1 0,0 0,1 0,-1 0,1 0,-1 0,0 1,1-1,-1 0,0 1,1-1,-1 1,0 0,0-1,1 1,-1 0,0 0,0 0,0-1,0 1,0 0,0 1,0-1,7 70,-9-65,1-1,-1 1,1 0,0-1,0 1,1 0,0 0,0-1,0 1,0-1,1 1,0-1,0 1,1-1,0 0,0 0,0 0,0-1,0 1,1-1,0 0,0 0,0 0,1 0,-1-1,1 1,0-1,0-1,2 2,2-4,1 0,-1-1,0 0,1-1,-1 0,0 0,0-1,0 0,0 0,-1-1,1 0,-1-1,0 0,0 0,-1-1,1 0,-1 0,-1-1,1 0,-1 0,4-6,114-142,-110 133</inkml:trace>
  <inkml:trace contextRef="#ctx0" brushRef="#br0" timeOffset="1485.043">2254 165,'-25'102,"4"1,5 1,4 0,4 23,5-105,1 1,1-1,2 1,0-1,1 1,1-1,1 0,1 0,1-1,1 1,1-1,1-1,1 1,4 4,-13-22,0-1,1 0,0 1,0-1,-1 0,1 0,0 0,1-1,-1 1,0 0,0-1,1 1,-1-1,1 0,-1 0,1 0,0 0,-1 0,1-1,0 1,0-1,-1 0,1 0,0 0,0 0,-1 0,1 0,0-1,0 0,-1 1,1-1,0 0,-1 0,1 0,-1-1,3 0,74-69,-78 70,18-20,-11 10,1 0,0 1,1 0,0 1,1 0,-1 1,2 0,5-3,-11 10,1 0,-1 0,0 0,1 0,-1 1,0 0,1 1,-1-1,0 1,0 1,1-1,-1 1,0 0,0 0,0 1,-1-1,1 1,3 3,59 19,-61-25,0 1,0-1,0 0,1-1,-1 0,0 0,0 0,0-1,0 0,0-1,-1 1,1-1,-1-1,1 1,-1-1,0 0,0 0,-1-1,0 0,1 0,-1 0,-1 0,2-3,6-7,-1-1,0-1,-1 0,-1 0,0-1,-2 0,0-1,0 0,-3-49,-4 67,0-1,0 1,0 0,-1-1,1 1,0 0,-1-1,1 1,-1 0,0-1,1 1,-1 0,0 0,0 0,0 0,1 0,-1 0,0 0,-1 0,1 0,0 0,0 1,0-1,0 0,-1 1,1-1,0 1,0-1,-1 1,1 0,-1-1,1 1,0 0,-1 0,1 0,0 0,-1 0,1 0,0 1,-1-1,1 0,0 1,-1-1,1 1,0-1,-2 1,-5 5,-1 0,1 1,0 0,1 0,0 1,0 0,0 0,1 0,0 1,1 0,0 0,0 0,1 1,0 0,1-1,0 2,1-1,0 0,0 3,-1-6,2-1,-1 1,1 0,0 0,0 0,1 0,0 0,0 0,1 0,0 0,0 0,0 0,1 0,0 0,1-1,-1 1,1-1,1 1,-1-1,1 0,0-1,0 1,1-1,0 1,0-1,0-1,0 1,1-1,0 0,-1 0,2 0,-1-1,0 0,1 0,5 1,3-3,-1 0,1-1,-1-1,1 0,-1-1,0 0,0-1,0-1,0 0,0-1,-1-1,0 0,0-1,3-2,162-124,-115 71,-3-3,-3-2,-3-2,3-13,13-49,-69 129,-1 1,0-1,1 0,-1 0,0 0,0 1,0-1,0 0,0 0,-1 0,1 1,0-1,-1 0,1 1,-1-1,0 0,0 1,1-1,-1 0,0 1,0 0,0-1,-1 1,1-1,0 1,-1 0,1 0,0 0,-1 0,1 0,-1 0,0 0,1 1,-1-1,0 0,1 1,-1-1,0 1,0 0,1 0,-1-1,0 1,0 0,0 1,1-1,-1 0,0 0,0 1,1-1,-1 1,0 0,1-1,-1 1,0 0,1 0,-1 0,1 0,0 0,-1 0,0 1,-15 8,-1 1,2 0,0 1,0 0,1 2,1-1,0 2,1 0,1 1,0 0,1 1,1 0,0 2,7-16,0 0,0 0,0 0,1 1,-1-1,1 1,0 0,0 0,1-1,-1 1,1 0,0 1,0-1,0 0,0 0,1 0,-1 0,1 1,0-1,1 0,-1 0,1 1,0-1,0 0,0 0,0 0,1 0,0 0,0 0,0-1,0 1,0-1,1 1,-1-1,1 0,0 0,0 0,0 0,1 0,-1-1,1 1,0-1,11 0,1 0,-1-2,1 0,-1 0,1-2,-1 0,0 0,0-2,0 1,0-2,0 0,-1-1,0-1,0 0,0-1,17-5,232-103,-261 115,0-1,0 1,0 0,0 0,0 0,0 1,0-1,1 0,-1 1,0 0,0-1,1 1,-1 0,0 0,1 0,-1 0,0 1,0-1,1 0,-1 1,0 0,0 0,0-1,0 1,0 1,0-1,0 0,0 0,0 1,0-1,-1 1,1-1,0 1,-1 0,0 0,1-1,-1 1,0 0,0 0,0 1,1 1,-1 0,1 0,0 0,0 0,0 0,0 0,1-1,0 1,0-1,0 0,0 0,0 0,1 0,-1 0,1-1,-1 1,1-1,0 0,0 0,0-1,1 1,-1-1,0 0,0 0,1 0,-1 0,1-1,1 0,16-3,0-2,0 0,0-1,-1-2,0 0,0-1,-1-1,0-1,-1 0,0-2,-1 0,13-14,13-5,-2-3,-2-1,-1-2,23-30,-55 59,0 0,0 0,0-1,-2 0,1 0,-1 0,0-1,-1 0,-1 0,0 0,0 0,-1-1,0 1,-1-1,0-5,-1 15,0 0,0 0,0 0,0 0,-1 0,1 0,-1 0,1 1,-1-1,0 0,1 0,-1 0,0 1,0-1,0 0,-1 1,1-1,0 1,0 0,-1-1,1 1,-1 0,0 0,1 0,-1 0,0 0,1 0,-1 0,0 0,0 1,0-1,0 1,0-1,1 1,-1 0,0 0,0 0,0 0,0 0,0 0,0 1,0-1,0 1,0-1,-82 38,66-24,0 2,1 0,1 1,1 1,1 0,0 1,1 1,1 0,1 1,1 0,0 0,2 1,1 1,0-1,2 1,1 0,0 0,2 1,0 1,2-10,1 1,1-1,0 1,0-1,2 0,0 0,1 0,0-1,1 0,0 0,2 0,-1-1,2 0,0 0,0-1,1 0,1 0,0-2,0 1,3 0,4 3,0-1,1-1,0 0,1-2,1 0,-1-1,1-1,1-2,-1 0,1-1,1-1,-1 0,15-1,51-3,-54-1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3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570 1,'-110'201,"10"5,3 17,8-20,-85 200,339-741,73-237,-92 274,-146 302,0 0,0 0,0-1,0 1,1 0,-1 0,0 0,0 0,1 0,-1 0,0 0,1 0,-1 0,1-1,0 1,-1 0,1 0,-1-1,1 1,0 0,0-1,-1 1,1 0,0-1,0 1,0-1,0 0,0 1,-1-1,1 0,0 1,0-1,0 0,0 0,0 0,0 0,0 0,0 0,0 0,0 0,0 0,0 0,0-1,0 1,0 0,0-1,-1 1,1-1,0 1,0-1,0 1,0-1,-1 1,1-1,0 0,-1 0,1 1,0-1,-1 0,1 0,-1 0,15 244,-8-166,4 1,3-1,19 53,-15-71,2-1,4 0,1-2,15 21,-185-235,108 122,-2 2,-1 2,-1 2,-2 1,-1 3,-1 1,-33-12,53 28,6 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3.8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0 110,'5'0,"6"0,6 0,1-5,1-1,3 0,2-4,2 0,1 2,1-3,1 1,-1 1,1 4,0-4,-1 1,0 1,-4 2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4.1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47,'34'-5,"20"-1,6 0,-2 1,-6-3,-8-1,-11 2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4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0 112,'5'0,"11"-5,8-1,4 0,3-4,0 1,0-5,0 2,-1 2,-1-2,-1 2,1 1,-1 4,-5 1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28.2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480 305,'-5'-3,"0"0,0 0,0 0,-1 1,1-1,-1 2,1-1,-1 0,0 1,1 0,-1 1,0-1,0 1,0 0,0 0,0 1,1 0,-1 0,0 0,0 1,1 0,-1 0,1 0,0 1,-1 0,-8 7,0 2,1-1,0 1,1 1,1 0,0 1,1 0,0 1,1 0,1 0,0 1,1 0,1 1,0-1,2 1,0 0,0 0,2 1,0-1,1 1,1-1,0 1,1-1,1 1,2 3,-3-17,0 1,0-1,0 0,0 1,1-1,0 0,0 0,0 0,0-1,1 1,-1 0,1-1,0 1,0-1,0 0,1 0,-1 0,1-1,-1 1,1-1,0 0,0 0,0 0,0-1,0 1,1-1,-1 0,0 0,1 0,-1-1,1 0,-1 0,1 0,-1 0,0 0,1-1,-1 0,0 0,4-1,6-6,0-1,0 0,-1 0,0-1,-1-1,0 0,-1-1,0 0,0-1,-2 0,0 0,0-1,-1-1,-1 1,0-1,-1 0,-1-1,0 1,1-11,3-2,-2-1,0 0,-2 0,-1-1,-2 1,0-19,1 22,13 33,57 123,-37-78,-18-31,-2-1,-1 2,0 0,-2 1,-1 0,0 1,-2 0,-1 1,-1 0,-1 0,-1 1,-1 0,-1 0,-1 21,-4-38,-1 0,0-1,-1 1,0 0,0-1,-1 0,0 0,-1 0,0 0,0-1,0 1,-1-1,0 0,0-1,-1 0,0 0,-3 2,-134 77,69-62,73-22,0 0,0-1,-1 0,1 1,0-1,0 0,0 0,0 0,0 0,0 0,-1-1,1 1,0-1,0 1,0-1,0 0,0 0,0 0,1 0,-1 0,0 0,0 0,1-1,-1 1,1-1,-1 1,1-1,-1 0,1 1,0-1,0 0,0 0,0 0,0 0,1-5,0 0,0 0,1 0,0 0,1 0,-1 0,1 0,0 1,1-1,0 0,0 1,0 0,1 0,0 0,0 0,0 1,1-1,0-1,33-46,3 1,1 2,3 2,2 2,2 3,2 1,1 3,5 0,122-68,-155 97,-6 1</inkml:trace>
  <inkml:trace contextRef="#ctx0" brushRef="#br0" timeOffset="420.862">0 1378,'366'-125,"-3"-17,58-22,347-80,-645 204,-97 30</inkml:trace>
  <inkml:trace contextRef="#ctx0" brushRef="#br0" timeOffset="1068.381">84 1632,'86'-49,"2"4,2 4,20-3,-99 41,-4-1,0 2,0-1,0 1,0 0,1 0,-1 1,1 0,-1 0,1 1,0 0,-1 1,4 0,-9 0,-1 0,0 1,0-1,0 1,0-1,0 1,0 0,0-1,0 1,-1 0,1-1,-1 1,1 0,-1 0,0 0,1-1,-1 1,0 0,0 0,-1 0,1 0,0-1,-1 1,1 0,-1 0,1-1,-1 1,0 0,1 0,-1-1,0 1,0-1,0 1,-1-1,1 0,0 1,-1-1,-244 353,235-336,5-11,1 1,-1 0,1 1,1-1,0 1,0 0,0 0,1 0,1 1,0-1,0 1,0-1,1 1,1-1,0 1,0 0,1 0,1 5,3-9,-1-1,1 0,0 0,1 0,0-1,-1 0,1 0,0 0,1 0,-1-1,1-1,0 1,-1-1,1 0,0 0,0-1,0 0,0 0,6 0,0-1,0 0,1 0,-1-1,0-1,0 0,0-1,-1 0,1-1,-1-1,0 0,0 0,0-1,-1-1,0 0,0 0,0-1,-1 0,4-6,8-6</inkml:trace>
  <inkml:trace contextRef="#ctx0" brushRef="#br0" timeOffset="1439.857">960 1406,'0'28,"-2"32,3 1,3 0,2 0,3-1,10 33,-18-87,1 0,-1-1,1 1,0 0,0-1,1 0,0 1,0-1,0 0,0 0,1-1,0 1,0-1,0 0,0 0,1 0,0 0,0-1,0 0,0 0,-2-4,1 0,-1-1,0 1,1-1,-1 0,0 0,0 0,-1 0,1 0,0-1,-1 0,1 1,-1-1,0 0,0 0,0 0,0 0,0 0,-1-1,1 1,-1-1,0 1,0 0,-1-1,1 0,-1 1,1-1,-1 1,0-3,1 0,10-48,-2-1,-2 0,-3-1,-3-40,-2-23,0 95</inkml:trace>
  <inkml:trace contextRef="#ctx0" brushRef="#br0" timeOffset="1768.077">1439 1660,'-1'17,"1"1,0-1,1 1,1 0,1-1,0 0,2 0,0 0,0 0,2-1,0 0,1 0,3 5,-9-19,-1 0,0-1,1 1,-1 0,1 0,0-1,0 1,-1-1,1 1,0-1,0 0,0 0,1 0,-1 0,0 0,0 0,0 0,1-1,-1 1,0-1,1 0,-1 0,1 0,-1 0,0 0,1 0,-1-1,0 1,1-1,-1 1,0-1,0 0,0 0,1 0,-1 0,0 0,0-1,-1 1,1-1,0 1,0-1,-1 0,1 1,0-3,4-2,-1 0,0-1,0 0,-1 0,0 0,0 0,-1-1,0 0,0 1,-1-1,0 0,0-4,-2 6,0 0,0 0,-1-1,0 1,0 0,0 1,-1-1,0 0,0 0,0 1,-1-1,0 1,0 0,0-1,-1 2,0-1,0 0,0 1,0 0,-1-1,0 2,0-1,0 1,0-1,-4-1,-14-6</inkml:trace>
  <inkml:trace contextRef="#ctx0" brushRef="#br0" timeOffset="2820.301">1384 1180,'102'-33,"-64"19,-29 9,1 1,-1 0,1 1,0 0,-1 1,1 0,1 0,-1 1,0 0,1 1,-9 1,0 1,0-1,0 1,0 0,0 0,-1 0,1 0,0 0,-1 0,1 0,-1 0,0 1,0-1,0 0,0 1,0-1,-1 1,1-1,-1 1,1-1,-1 1,0 0,0-1,0 1,0-1,-1 1,1 0,-1-1,1 1,-1-1,0 1,0-1,0 0,0 1,-1-1,-1 13,2-12,0 0,0 1,0-1,0 1,0-1,1 1,-1-1,1 1,0-1,0 1,1 0,-1-1,1 1,-1-1,1 1,0-1,1 0,-1 1,0-1,1 0,0 0,0 0,0 0,0 0,0 0,1 0,-1-1,1 1,0-1,-1 0,1 0,0 0,0 0,1 0,-1-1,0 1,0-1,1 0,-1 0,1 0,-1-1,4 1,19-4,-1-2</inkml:trace>
  <inkml:trace contextRef="#ctx0" brushRef="#br0" timeOffset="3152.673">2202 1152,'-24'33,"-13"22,0 5,6-2,9-7,13-7,7-6,5-4,6-9,7-3,5-1,3-4,4-5,1 1,0-3,1-7,-1-4,-5-2</inkml:trace>
  <inkml:trace contextRef="#ctx0" brushRef="#br0" timeOffset="3458.559">2596 1095,'-23'41,"1"0,3 1,1 1,2 1,1 0,3 1,0 11,11-53,0 1,1-1,-1 1,1-1,-1 1,1-1,0 1,1-1,-1 0,0 1,1-1,0 1,0-1,0 0,0 1,1-1,-1 0,1 0,0 0,-1 0,2 0,-1-1,0 1,0-1,1 1,-1-1,1 0,0 0,0 0,0 0,0 0,0-1,0 1,0-1,1 0,-1 0,0 0,1 0,-1-1,1 1,1-1,8 0,0-1,-1-1,1 0,0 0,-1-1,0-1,0 0,0-1,0 0,-1-1,1 0,-2-1,1 0,-1 0,0-1,0-1,-1 0,0 0,-1-1,0 0,0 0,-1-1,-1 0,1 0,-2 0,0-1,0 0,-1 0,-1-1,0 1,0-1,-1 1,-1-1,0 0,-1 0,-1-11,1 19,-1 0,0 0,1-1,-2 1,1 1,-1-1,1 0,-1 0,-1 1,1-1,-1 1,0-1,0 1,0 0,0 0,-1 1,1-1,-1 1,0-1,0 1,0 0,-1 1,1-1,-1 1,1 0,-1 0,0 0,0 1,0-1,0 1,0 1,-5-1,-14-2</inkml:trace>
  <inkml:trace contextRef="#ctx0" brushRef="#br0" timeOffset="3817.046">3274 813,'-16'13,"-1"0,0 0,1 2,1-1,0 2,1 0,1 1,1 0,0 1,1 0,1 1,0 0,2 1,7-18,0 0,1 0,-1 0,1 0,0 0,0-1,-1 1,1 0,0 0,1 0,-1 0,0 0,1 0,-1 0,1 0,-1-1,1 1,0 0,0 0,0-1,0 1,0-1,0 1,0-1,0 1,1-1,-1 1,1-1,-1 0,1 0,-1 0,1 0,0 0,-1 0,1 0,0-1,0 1,0-1,-1 1,2-1,87 3,-62-4,-24 0,1 1,-1 0,1 0,-1 1,0-1,1 1,-1 0,0 0,0 0,0 1,0-1,0 1,0 0,0 0,0 1,-1-1,1 1,-1 0,0 0,1 0,-1 0,-1 0,1 1,0 0,-1-1,0 1,0 0,0 0,0 0,-1 0,1 0,-1 0,0 1,-1-1,1 0,-1 1,1-1,-1 0,-1 1,1-1,-1 1,1-1,-3 9,-1-1,0 1,-1-1,0 0,-1 0,0-1,-1 0,0 0,-1 0,0-1,-1 0,0-1,-8 8,-22 0,19-13</inkml:trace>
  <inkml:trace contextRef="#ctx0" brushRef="#br0" timeOffset="4339.047">3274 502,'62'-32,"-56"28,0 1,0 0,1 1,-1-1,1 1,-1 1,1-1,0 1,0 0,0 0,-1 1,1 0,0 0,0 1,0 0,0 0,-1 1,1 0,0 0,-1 0,2 1,-6 2,0 0,0-1,0 1,-1 0,0 0,0 0,0 0,-1 0,1 0,-1 0,0 0,-1 0,1 0,-1 0,0 0,0 0,-1-1,1 1,-1 0,0-1,-1 1,1-1,-1 1,-1 1,-8 24,-1 81,13-108,0-1,0 1,0-1,1 1,-1-1,1 1,0-1,0 1,0-1,0 1,0-1,0 0,1 0,-1 0,1 0,-1 0,1 0,0 0,0 0,0 0,0-1,0 1,0-1,0 0,1 0,-1 1,0-1,1-1,-1 1,1 0,-1-1,1 1,-1-1,1 0,-1 1,1-1,0-1,-1 1,1 0,-1-1,1 1,40-10,-23 4</inkml:trace>
  <inkml:trace contextRef="#ctx0" brushRef="#br0" timeOffset="5136.9">4347 644,'-30'92,"18"-45,-3 0,-1-2,-2 1,-3-2,-1-1,-2-1,-2 0,-23 27,36-55,7-4,-1-1,1-1,-2 1,1-1,-1 0,0-1,-1 0,0 0,0-1,0 0,-1 0,0-1,0-1,0 0,-1 0,1-1,-1 0,0 0,0-2,0 1,-4-1,11-1,1-1,-1 0,0 1,1-1,-1 0,0-1,1 1,-1-1,1 1,0-1,0 0,-1 0,1 0,0-1,1 1,-1-1,0 0,1 0,0 0,-1 0,1 0,0 0,1 0,-1-1,0 1,1-1,0 1,0-1,0 0,0-3,-1-1,1 0,1-1,-1 1,1 0,1-1,-1 1,1 0,1 0,0 0,0 0,0 0,1 0,2-5,3-1,-1 1,2-1,0 1,0 1,1 0,1 0,0 1,0 0,1 1,1 0,0 1,-7 5,0 0,1 1,-1 0,1 0,0 0,0 1,0 0,0 0,1 1,-1 0,0 0,1 0,-1 1,1 0,-1 1,0 0,1 0,-1 1,0-1,0 2,0-1,0 1,0 0,1 1,210 147,-208-144,0-1,0 0,0-1,1 0,0 0,0-1,0 0,1-1,-1 0,1-1,-1-1,2 0,10 0</inkml:trace>
  <inkml:trace contextRef="#ctx0" brushRef="#br0" timeOffset="5441.019">4770 955,'-11'17,"0"1,1 0,1 1,0 1,2-1,0 1,1 0,1 1,1-1,1 1,0 9,3-27,0 0,1 0,-1 0,1 0,0-1,-1 1,1 0,0 0,1-1,-1 1,0-1,1 1,-1-1,1 0,0 1,0-1,0 0,0 0,0 0,0 0,1-1,-1 1,1-1,-1 1,1-1,-1 0,1 0,0 0,0 0,-1 0,1-1,0 1,0-1,0 0,0 0,0 0,0 0,-1-1,1 1,0-1,0 1,0-1,-1 0,1 0,0 0,-1-1,1 1,-1 0,1-1,6-3,0 0,0 0,-1-1,0 0,0 0,0-1,-1 0,0 0,0-1,0 0,-1 0,-1-1,1 0,-2 0,1 0,-1 0,0-1,-1 1,0-1,-1 0,0 0,0 0,-1 0,-1-1,1 1,-2 0,1 0,-1 0,-1 0,0 0,0 0,-1 0,-1 0,1 1,-2-1,1 1,-1 0,-4-5,5 10,1 0,-1 1,0-1,-1 1,1 0,-1 0,1 0,-1 1,0 0,0 0,0 0,0 0,0 1,-1 0,1 0,0 0,-2 0,-15 0</inkml:trace>
  <inkml:trace contextRef="#ctx0" brushRef="#br0" timeOffset="7970.299">2032 644,'15'-1,"0"-1,0-1,-1 0,1-1,-1-1,0 0,0-1,11-6,61-22,83-4,86-18,112-54,-269 83,-2-4,55-28,124-48,-114 35,-21 16,-100 44,-37 16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45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1129,'14'4,"25"-2,14-7,4-3,1-4,1-5,-1 0,1-2,-2-2,0 2,-5 0,-1 3,-6 4,-5-1,-4 3,-9 2</inkml:trace>
  <inkml:trace contextRef="#ctx0" brushRef="#br0" timeOffset="248.772">198 1411,'39'0,"26"-4,8-3,1 1,-8-4,-5-5,-9 1,-2-3,-6 2,-1-2,-2-2,-9 2</inkml:trace>
  <inkml:trace contextRef="#ctx0" brushRef="#br0" timeOffset="582.646">1384 225,'-1'80,"-4"-1,-4 0,-2-1,-5 0,-2-1,-4-1,-9 15,-65 201,94-287,0-1,0 0,1 1,0-1,0 1,0-1,0 1,0-1,1 1,0 0,0-1,1 1,-1 0,1-1,0 1,0-1,0 1,1-1,0 0,0 1,0-1,0 0,0 0,1 0,0-1,0 1,0-1,0 1,0-1,1 0,-1 0,1-1,3 3,10-2,0-1,1 0,-1-1,1 0,-1-2,1 0,-1-1,0-1,1 0,-1-2,-1 0,1 0,-1-2,3-1,5-2,1-1,-2 0,1-2,-2-1,1-1,-2-1,0 0,-1-2,16-18,-13-7,-21 24</inkml:trace>
  <inkml:trace contextRef="#ctx0" brushRef="#br0" timeOffset="770.177">961 790,'48'-5,"44"-6,17-1,-1 1,-9-2,-12 1,-11 2,-14 4,-12 2,-15 1</inkml:trace>
  <inkml:trace contextRef="#ctx0" brushRef="#br0" timeOffset="1137.571">2287 508,'-106'63,"42"-26,1 3,2 3,-19 19,72-56,0 1,0-1,0 1,1 1,0 0,1 0,-1 0,2 1,-1 0,1 0,0 0,1 0,0 1,1 0,0 0,0 0,1 1,3-8,-1-1,1 1,-1 0,1-1,0 1,0-1,0 1,1-1,-1 1,1-1,-1 0,1 0,0 0,0 0,0 0,0 0,0 0,0 0,0-1,0 1,1-1,-1 0,1 0,-1 0,1 0,-1 0,1 0,0-1,-1 1,1-1,0 0,0 0,-1 0,1 0,95-15,-71 0,-1-1,0-2,-1 0,0-1,-2-2,-1-1,0 0,-2-2,12-16,31-33,-61 71,0-1,0 1,-1-1,1 1,1 0,-1 0,0 0,1 0,-1 0,1 0,-1 1,1-1,0 1,-1 0,1 0,0 0,0 0,0 0,0 0,0 1,0 0,0 0,0-1,0 2,0-1,0 0,0 1,0-1,0 1,0 0,0 0,0 0,0 0,-1 1,1-1,0 1,-1-1,1 1,-1 0,0 0,0 0,1 0,-1 2,23 44,-14-24</inkml:trace>
  <inkml:trace contextRef="#ctx0" brushRef="#br0" timeOffset="1501.841">2513 959,'259'-449,"-228"401,-29 82,-8-6,3-20,1-1,0 1,0 0,1 1,0-1,0 0,1 0,0 0,0 1,1-1,0 0,1 0,0 0,0 0,0 0,1-1,2 5,-1-7,-1 0,1 0,0 0,1-1,-1 1,1-1,0 0,0-1,0 1,0-1,0 0,1 0,0-1,-1 1,1-1,0-1,0 1,0-1,1 0,-1 0,0-1,0 0,0 0,0 0,1-1,-1 0,0 0,0 0,0-1,0 0,0 0,-1-1,1 1,-1-1,1-1,-1 1,0-1,3-2,2-3,0 0,0-1,-1 1,0-2,-1 1,0-1,-1-1,0 1,-1-1,0 0,3-12,-1 1</inkml:trace>
  <inkml:trace contextRef="#ctx0" brushRef="#br0" timeOffset="1969.345">3614 0,'-9'65,"-3"-1,-2-1,-3 0,-3-1,-6 10,15-46,-1-1,-1 0,-1-1,-1 0,-1-1,-1-1,-1-1,-1 0,-1-1,-1-1,-17 11,36-27,-1 0,1-1,-1 1,1-1,-1 0,0 0,0 0,0 0,0-1,0 1,-1-1,1 0,0 0,-1 0,1 0,-1 0,1-1,-1 0,1 1,-1-1,1-1,-1 1,1 0,-1-1,1 0,-1 0,1 0,0 0,-1 0,1-1,0 0,0 1,0-1,0 0,0 0,1-1,-1 1,1-1,-1 1,1-1,0 0,0 0,0 0,0 0,0 0,0-14,1 0,0 0,1 0,0 0,2 0,0 0,1 0,1 0,0 1,1-1,1 1,0 0,2 1,5-10,-5 6,-3 7,0 0,1 0,0 1,1-1,1 2,-1-1,2 1,-1 0,1 1,1 0,6-4,-14 12,1 0,0 1,0-1,0 1,-1 0,1 0,0 0,0 0,0 1,0-1,-1 1,1-1,0 1,-1 0,1 0,0 0,-1 1,1-1,-1 1,0-1,0 1,1 0,-1 0,0 0,0 0,0 0,-1 0,1 0,-1 1,1-1,-1 1,0-1,0 1,0 0,1 0,6 9,104 138,-96-130,2 0,-1-1,2-1,1 0,0-2,1 0,1-1,31 7,-29-16</inkml:trace>
  <inkml:trace contextRef="#ctx0" brushRef="#br0" timeOffset="2601.525">4008 451,'-4'14,"0"0,0 0,1 0,1 1,1-1,0 1,1-1,0 1,1-1,0 0,2 1,0-1,2 8,-4-19,1 0,-1 0,0 0,1 0,0 0,-1 0,1-1,0 1,1-1,-1 1,0-1,1 0,-1 0,1 0,-1 0,1-1,0 1,0-1,0 1,0-1,0 0,0 0,0 0,1-1,-1 1,0-1,0 0,1 0,-1 0,0 0,0 0,1-1,-1 1,0-1,1 0,6-2,0 0,0-1,0 0,-1-1,0 0,0 0,0-1,0 0,-1-1,3-3,-6 7,0-1,0-1,0 1,-1-1,1 0,-1 0,0 0,-1-1,1 1,-1-1,0 0,-1 0,1 0,-1 0,0 0,-1-1,0 1,0 0,0-1,-1 1,1-1,-2 1,1-1,-1 1,0-1,0 1,-1-1,1 1,-2 0,1 0,-1 0,1 0,-2 0,1 1,-1 0,-2-4,-42-21,24 22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44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339 174,'35'329,"44"188,-67-462,-9-45,0 0,-1 0,0 0,0 1,-1-1,-1 1,0-1,0 1,-2 9,2-20,-1 1,1-1,-1 1,1 0,-1-1,1 1,-1-1,1 1,-1-1,1 0,-1 1,1-1,-1 1,0-1,1 0,-1 0,0 1,1-1,-1 0,0 0,1 0,-1 0,0 1,0-1,1 0,-1-1,0 1,1 0,-1 0,0 0,1 0,-1 0,0-1,1 1,-1 0,0-1,1 1,-1 0,0-1,1 1,-1-1,1 1,-1-1,1 1,-1-1,1 1,0-1,-1 1,1-1,-1 0,1 1,0-1,0 0,-1 1,1-1,0 0,0 0,0 1,0-1,0 0,0 0,-9-13</inkml:trace>
  <inkml:trace contextRef="#ctx0" brushRef="#br0" timeOffset="418.931">1 400,'24'-34,"2"2,1 1,2 2,1 0,1 2,1 2,1 0,1 2,32-14,-45 22,1 2,0 1,1 0,1 2,0 0,0 2,1 1,-1 1,2 1,-1 1,0 1,1 1,0 2,-1 0,1 2,-1 0,15 5,-34-5,1 0,-1 1,0 0,-1 0,1 0,0 1,-1 0,0 0,0 0,0 0,0 1,-1 0,0 0,0 0,0 1,-1-1,1 1,-1 0,-1 0,1 0,-1 0,0 1,0-1,-1 1,0-1,0 1,-1-1,1 1,-1-1,-1 1,1 0,-1-1,-2 7,-10 22,-1-1,-2-1,-1 0,-2-1,-1-1,-1-1,-2-1,-1 0,-1-2,-1-1,-21 15,34-27,-137 136,148-149,1 0,-1 0,0 0,1 0,-1 0,1 1,-1-1,1 0,0 1,-1-1,1 1,0-1,0 1,0-1,0 1,0 0,1 0,-1-1,0 1,1 0,0 0,-1 0,1 0,0 0,0 0,0 0,0-1,0 1,0 0,0 0,1 0,-1 0,1 0,0 0,-1-1,1 1,0 0,0-1,0 1,0 0,0-1,0 1,1-1,-1 0,1 1,-1-1,0 0,1 0,0 0,-1 0,22 7,0-1,1-1,-1-1,1-1,0-1,0-1,6-1,39 4,-8 1,-31-5,-1 1,0 2,0 0,-1 3,1 0,-1 1,-1 2,4 3,-27-12,-1 1,1 0,-1 0,0 0,0 1,0-1,0 1,0 0,0 0,-1 0,0 0,1 0,-1 0,0 1,0-1,-1 1,1-1,-1 1,0 0,0-1,0 1,0 0,0 0,-1 0,0 0,0 0,0 0,0-1,-1 1,1 0,-1 0,0 0,0 0,-1-1,1 1,-1-1,0 1,0-1,0 1,0-1,-1 1,-10 13,0 0,-2-1,0 0,0-1,-2-1,0 0,0-2,-1 0,-1 0,0-2,-15 6,-1 4,-2 0,0-2,-1-1,-1-2,0-2,-38 8,12-23,60-4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2:06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1208,'592'-457,"-388"305,7 10,5 9,195-86,-299 176,-111 43,0 0,-1 0,1 0,0 0,0 0,0 1,0-1,-1 0,1 0,0 1,0-1,-1 0,1 1,0-1,0 0,-1 1,1-1,0 1,-1 0,1-1,-1 1,1-1,-1 1,1 0,-1-1,1 1,-1 0,0 0,1-1,-1 1,0 0,1 0,-1 0,0-1,0 1,0 0,0 0,0 0,0 0,0-1,0 1,0 0,0 0,-1 0,1-1,0 1,-1 0,1 0,0 0,-1-1,1 1,-1 0,1-1,-1 1,1 0,-1-1,1 1,-1-1,0 1,1-1,-1 1,0-1,0 0,1 1,-1-1,0 0,0 1,0-1,0 0,-7 13,-5 15,8-21,1 0,0 0,0 0,1 0,0 1,1-1,-1 1,2 0,-1-1,1 1,0 0,0 0,1 0,0 0,1 0,0 1,0-6,0-1,1 1,-1-1,1 0,0 0,0 1,-1-1,2 0,-1-1,0 1,0 0,0 0,1-1,-1 0,1 1,-1-1,1 0,0 0,0 0,-1-1,1 1,0-1,0 1,-1-1,1 0,0 0,0 0,0-1,0 1,83-16,4-15,-2-4,-1-4,64-40,62-17,-211 95,0-1,1 1,-1 0,1 0,-1 0,1 0,-1 0,1 0,-1 1,1-1,0 1,-1 0,1 0,0 0,-1 0,1 0,0 0,-1 1,1-1,0 1,-1 0,1 0,-1 0,1 0,-1 0,0 0,1 1,-1-1,0 1,0 0,0 0,0 0,0 0,0 0,4 15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2:07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2089,'18'71,"19"61,-7 1,-6 1,-5 1,0 113,-24-23,5-223,0 1,1 0,-1-1,0 1,-1-1,1 1,0 0,-1-1,1 1,-1-1,0 1,0-1,0 0,0 1,0-1,-1 0,1 0,-1 1,1-1,-1 0,0-1,0 1,0 0,0 0,0-1,0 1,0-1,0 0,-1 0,1 1,0-2,-1 1,1 0,-1 0,1-1,-1 1,0-1,1 0,-1 0,1 0,-1 0,0 0,1-1,-1 1,1-1,-1 1,1-1,-3-1,-1-2,0 0,0 0,1 0,0-1,-1 1,1-1,1-1,-1 1,1-1,0 0,0 0,1 0,0 0,0 0,0-1,1 0,0 1,0-1,0 0,0-6,-5-146,13 89,4 1,2 1,4 0,2 1,4 1,2 0,3 2,3 1,2 2,4 1,1 1,15-12,-18 24,3 1,1 1,3 3,1 1,2 2,2 2,2 2,0 2,44-21,-78 46,1 1,1 1,-1 0,1 1,0 1,0 0,1 1,-1 1,16 0,-29 2,-1 0,1 0,0 1,-1-1,1 1,-1 0,1 0,-1 0,1 0,-1 0,1 1,-1-1,0 0,0 1,0 0,0 0,0 0,0-1,0 2,-1-1,1 0,-1 0,1 0,-1 1,0-1,0 1,0-1,0 1,0-1,-1 1,1 0,-1-1,0 1,0 1,-4 94,-7-62,-1 0,-2 0,-1-1,-1-1,-3 0,0-2,-2 0,-1-1,-2-1,-1-1,-1-1,-2-2,0-1,-12 7,-20 17,-2-3,-2-2,-2-4,-5-1,45-27,27-13,-1 1,0 0,0 0,1 0,-1 0,0-1,0 1,1 0,-1 0,0-1,0 1,0 0,1 0,-1-1,0 1,0 0,0-1,0 1,0 0,1-1,-1 1,0 0,0 0,0-1,0 1,0 0,0-1,0 1,0 0,0-1,0 1,-1 0,1-1,0 1,0 0,0-1,0 1,0 0,-1 0,1-1,0 1,0 0,0 0,-1-1,1 1,0 0,0 0,-1 0,1-1,61-44,-26 21</inkml:trace>
  <inkml:trace contextRef="#ctx0" brushRef="#br0" timeOffset="620.116">1811 1609,'-72'35,"2"3,2 3,2 3,1 3,-22 24,74-62,1 0,1 1,-1 0,2 1,-1 0,2 1,0 0,0 1,1-1,0 2,1-1,1 1,0 0,1 0,-3 12,9-22,0 0,0 0,0 1,1-1,0 0,-1-1,1 1,0 0,1 0,-1-1,1 0,0 1,-1-1,1 0,1 0,-1 0,0-1,1 1,-1-1,1 0,0 0,0 0,0 0,0-1,0 0,0 0,0 0,0 0,1 0,-1-1,0 0,0 0,1 0,-1 0,0-1,0 0,1 0,0 0,27-6,-1-1,0-1,-1-2,0-1,-1-1,0-2,-1-1,-1-1,9-8,13-11,-2-2,-2-2,36-41,3-30,-91 163,-1-23,-22 132,29-153,1 0,0-1,0 1,1 0,0 0,1-1,-1 1,1-1,1 1,-1-1,1 0,1 0,-1 0,1-1,1 1,-1-1,1 0,0 0,3 3,2-3,1-1,0-1,-1 1,1-2,1 1,-1-1,1-1,-1 0,1-1,-1 0,1-1,0 0,-1-1,1 0,0-1,-1 0,0-1,1 0,-1-1,0 0,-1-1,1 0,1-2,26-13,-1-2,-1-1,-1-2,-1-1,-1-2,-2-1,-1-2,-1-1,6-10,-18 22,0-2,-2 1,0-2,-1 0,-2-1,0 0,-2 0,0-2,-2 1,0-1,-2 0,-1 0,-2-1,0 0,-1-26,-2 49,-1-1,0 1,1 0,-1 0,-1-1,1 1,-1 0,0 0,0 0,0 0,0 1,0-1,-1 0,0 1,0 0,0 0,0 0,0 0,-1 0,1 0,-1 1,0 0,0 0,0 0,0 0,0 0,0 1,0 0,0 0,-1 0,1 0,0 1,-1-1,1 1,-1 1,1-1,0 0,-1 1,1 0,0 0,0 0,-1 1,-1 0,-6 3,0 0,0 1,1 0,0 1,0 0,0 1,1 0,0 0,0 1,1 1,1 0,-1 0,2 0,-1 2,6-10,1 0,0 0,-1 0,1 0,0 0,0 1,0-1,1 0,-1 1,0-1,1 1,0-1,-1 0,1 1,0-1,0 1,1-1,-1 1,0-1,1 1,-1-1,1 0,0 1,0-1,0 0,0 0,0 0,1 1,-1-1,1 0,-1-1,1 1,-1 0,1 0,0-1,0 1,0-1,0 1,1-1,92 41,5-17,-84-24,1 2,0 0,-1 1,0 0,0 1,0 1,0 1,-1 0,0 1,-1 1,0 0,0 1,-1 0,0 1,7 9,-13-7,-1 1,-1 0,0 0,-1 1,-1-1,0 1,-1 0,-1 0,0 0,-1 0,-1 0,0 0,-1 0,0-1,-4 10,-3 15,-3 72,17-93</inkml:trace>
  <inkml:trace contextRef="#ctx0" brushRef="#br0" timeOffset="2339.13">3871 1384,'-43'11,"0"3,1 1,0 2,1 2,1 2,1 1,-34 26,-32 52,102-97,0 1,1 0,-1 0,1 0,0 1,0-1,0 1,1-1,-1 1,1-1,0 1,1 0,-1 0,1-1,0 1,0 0,0 0,1-1,0 1,0 0,0-1,0 1,1 0,0-1,0 0,0 1,0-1,2 2,-1-1,1-1,0 0,0 1,0-1,1-1,-1 1,1 0,0-1,0 0,0 0,0-1,0 0,1 0,-1 0,1 0,-1-1,1 0,0 0,0 0,-1-1,1 0,0 0,0 0,0-1,5-1,138-51,-77 11,-2-3,-2-3,-3-3,49-50,-81 80,-33 20,1 2,0-1,-1 0,1 0,0 0,-1 0,1 0,-1 0,1 1,0-1,-1 0,1 0,-1 1,1-1,-1 1,1-1,-1 0,1 1,-1-1,1 1,-1-1,1 1,-1-1,0 1,1 0,-1-1,0 1,0-1,1 1,-1 0,0-1,0 1,0-1,0 1,0 0,0-1,0 1,0 0,0-1,0 1,0 0,0-1,0 1,-1 0,1-1,0 1,0-1,-1 1,1-1,0 1,-1 0,-45 215,46-212,0 0,0 0,0-1,1 1,-1 0,1-1,0 1,0 0,0-1,0 1,1-1,-1 0,1 1,0-1,0 0,0 0,0 0,1 0,-1 0,1-1,0 1,0-1,0 0,0 1,0-2,0 1,1 0,-1 0,0-1,1 0,0 0,-1 0,1 0,0 0,-1-1,2 0,6 2,0-2,0 1,0-2,0 1,0-2,0 1,0-2,-1 1,1-1,-1-1,0 0,2-1,8-8,-1 0,-1-2,0 0,0-1,-2-1,0-1,-1 0,13-20,2-1,-12 15,-1 0,0-2,-3 0,0-1,-1 0,-2-1,-1-1,-1 0,-1 0,1-15,18-74,39-99,-48 169,-2-1,-1-1,-4 0,1-12,11-104,-35 78,11 88,-1 0,1-1,-1 1,1 0,-1 0,1 0,-1 1,1-1,0 0,-1 0,1 1,-1-1,1 1,0-1,-1 1,1 0,0 0,0-1,-1 1,1 0,0 0,0 0,0 0,0 0,0 0,0 1,0-1,1 0,-1 0,0 1,1-1,-1 0,1 1,-1-1,1 1,0-1,-1 0,1 1,0-1,0 2,-41 103,4 2,6 1,4 2,1 26,13-74,4 1,2 0,3 1,3 0,3-1,4 12,-5-63,0 1,1-1,1 0,0 0,0 0,2 0,0-1,0 0,1 0,0 0,1 0,0-1,1 0,1-1,-1 0,2 0,-1-1,1 0,1-1,0 0,0 0,0-1,1-1,0 0,0 0,0-1,11 2,-9-4,1-1,-1-1,0 0,1-1,-1 0,1-1,-1-1,0 0,0-1,0-1,0 0,0-1,-1 0,0-1,0-1,0 0,-1 0,0-1,-1-1,0 0,0-1,0 0,-2 0,1-1,-1-1,-1 0,4 1,-2-1,1-1,-2 0,0 0,0-1,-1 0,-1 0,-1-1,0 0,0 0,-2-1,0 0,-1 1,0-1,-1 0,-1-1,0 1,-2 0,0 0,0 0,-2 0,0 0,0 0,-2 1,0 0,-5-10,5 17,-1 0,0 1,-1-1,0 1,0 0,-1 1,1-1,-1 1,-1 1,1 0,-1 0,0 1,0 0,0 0,-1 1,1 0,-1 1,0 0,0 1,0 0,0 0,1 1,-1 0,0 1,0 0,0 1,0 0,-2 1,-2 0,0 1,0 0,1 1,0 1,0 0,0 1,1 0,0 1,1 0,-1 1,1 1,1-1,0 2,1-1,-1 1,2 1,0-1,0 2,1-1,1 1,0 0,1 0,-2 5,0 10</inkml:trace>
  <inkml:trace contextRef="#ctx0" brushRef="#br0" timeOffset="2718.481">5790 1017,'-31'15,"1"2,0 2,1 0,1 2,1 1,1 1,1 1,-13 18,32-35,0 0,1 0,0 1,0-1,1 1,0 0,0 1,1-1,0 1,1-1,0 1,0 0,1 0,0 0,0 0,1 0,0 0,1 0,0 0,0 0,1 0,0-1,1 1,0 0,0-1,1 0,0 0,0 0,1 0,0-1,0 1,1-1,0-1,0 1,1 0,7 4,-1-1,2 0,-1-1,1 0,1-2,0 1,0-2,0 0,1-1,-1-1,13 2,-21-5,1 0,0 0,-1-1,1 0,0-1,-1 0,1 0,-1-1,1 0,-1-1,0 1,0-2,0 1,0-1,-1 0,1-1,-1 0,0 0,0 0,-1-1,0 0,0 0,0-1,0 0,1-2,-1-1,0 1,0-1,-1 0,0-1,-1 1,0-1,-1 0,0 0,-1 0,0 0,0-1,-1 1,-1 0,0-1,-1 1,0-1,0 1,-2 0,1 0,-1 0,-1 0,0 0,0 1,-1-1,0 1,-1 1,-5-8,4 6,0 0,-1 1,0 0,0 0,-1 1,-1 0,1 1,-1 0,-1 0,1 1,-1 1,-1 0,1 0,-1 1,0 0,0 1,0 1,-10-2,-3 3</inkml:trace>
  <inkml:trace contextRef="#ctx0" brushRef="#br0" timeOffset="3153.229">6355 0,'-12'35,"3"1,0 0,3 0,1 1,1 0,2-1,3 21,6 501,-43-149,29-348,3 0,2 0,5 37,-2-96,-1 1,1-1,-1 0,1 0,0 0,0 1,0-1,1 0,-1 0,0 0,1-1,-1 1,1 0,-1 0,1-1,0 1,0-1,0 1,0-1,0 0,0 0,0 0,0 0,1 0,-1-1,0 1,1-1,-1 1,0-1,1 0,-1 0,0 0,1 0,-1 0,0 0,1-1,-1 1,0-1,1 0,-1 0,0 1,0-1,0-1,0 1,0 0,0 0,0-1,0 1,0-1,-1 0,1 0,0 0,17-9</inkml:trace>
  <inkml:trace contextRef="#ctx0" brushRef="#br0" timeOffset="3574.897">7060 734,'-100'95,"5"4,-34 49,110-129,2 2,0 0,1 1,1 1,1 0,1 1,1 0,1 1,2 1,0-1,0 9,8-28,1-1,0 0,0 0,0 1,1-1,0 0,0 0,0 0,0 0,1 0,0 0,0 0,1-1,-1 1,1-1,0 0,0 1,0-1,1 0,-1-1,1 1,0-1,0 1,0-1,1-1,-1 1,1 0,0-1,-1 0,1 0,0-1,0 1,0-1,0 0,0 0,1-1,-1 1,0-1,0 0,1-1,-1 1,0-1,0 0,0-1,0 1,0-1,0 0,4-2,23-15,-1-1,0-2,-2-1,0-1,-2-2,-1 0,-1-2,-1-1,-2-1,0-1,16-32,-31 51,93-109,-100 120,1 0,-1 1,1-1,-1 1,1-1,0 0,-1 1,1-1,0 1,-1-1,1 1,0 0,0-1,-1 1,1 0,0 0,0-1,0 1,-1 0,1 0,0 0,0 0,0 0,0 0,0 0,-1 0,1 0,0 1,0-1,0 0,-1 0,1 1,0-1,0 1,-1-1,1 0,0 1,-1-1,1 1,0 0,-1-1,1 1,-1 0,1-1,-1 1,1 0,-1-1,0 1,1 0,-1 0,0-1,1 1,-1 0,0 1,7 53,-7-42,2 12,0-1,1 1,2-1,0 0,2 0,0-1,2 0,1 0,0-1,2 0,0-1,2 0,0-1,1 0,1-1,1-1,1-1,0-1,7 5,-18-16,1 0,0-1,0 0,0 0,1-1,-1 0,1 0,0-1,-1 0,1-1,0 0,0 0,0-1,0 0,0-1,0 0,0 0,0-1,0 0,0 0,-1-1,3-1,16-9,-3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1:43.8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9291 2602,'-1'-2,"0"1,0-1,0 1,0 0,0 0,-1-1,1 1,-1 0,1 0,-1 0,1 0,-1 0,1 1,-1-1,0 0,1 1,-1-1,0 1,0 0,0 0,1-1,-1 1,0 0,0 0,1 1,-1-1,0 0,0 1,1-1,-1 1,0-1,0 1,1 0,-1 0,-16 5,1 1,1 1,-1 0,1 1,1 1,0 0,0 1,-6 7,-27 18,-197 153,180-130,63-57,1-1,-1 1,1-1,0 1,0 0,-1-1,1 1,0 0,1 0,-1 0,0 0,0-1,1 1,-1 0,1 0,0 1,-1-1,1 0,0 0,0 0,1 0,-1 0,0 0,1 0,-1 0,1 0,-1 0,1 0,0 0,0-1,0 1,0 0,0 0,0-1,1 1,-1-1,1 1,-1-1,1 1,6 1,1 0,0 0,0-1,0 0,0-1,0 0,1 0,-1-1,0 0,0-1,0 0,1 0,-1-1,0 0,0-1,5-2,-4 2,272-68,-282 70,1 1,0-1,-1 1,1-1,0 1,0-1,0 1,-1-1,1 1,0 0,0-1,0 1,0 0,0 0,0 0,0 0,0 0,0 0,-1 0,1 0,0 0,0 0,0 0,0 1,0-1,0 0,0 1,-1-1,1 0,0 1,0-1,0 1,-1-1,1 1,0 0,-1-1,1 1,-1 0,1 0,0-1,-1 1,0 0,1 0,-1 0,1-1,-1 1,0 0,0 0,1 0,-1 0,0 0,0 0,0 0,0 0,-78 88,-140 125,133-108,82-102,0 1,0-1,0 1,1 0,0-1,0 1,1 0,-1 1,1-1,0 0,0 0,1 0,-1 1,1-1,1 0,-1 1,1-1,-1 0,2 0,-1 0,0 1,1-1,2 3,3-2,0 1,0-2,0 1,1-1,0 0,1-1,-1 0,1 0,-1 0,1-1,0-1,0 0,0 0,1-1,-1 0,0 0,1-1,-1 0,0-1,1 0,-1 0,0-1,7-2,121-43,-132 45,-1 0,0 0,-1 0,1-1,0 0,-1 0,1 0,-1 0,0 0,0-1,0 1,-1-1,1 0,-1 0,0 0,0 0,0 0,0 0,-1-1,0 1,0 0,0-1,0 1,-1-1,0 0,1 1,-2-1,1 1,-1-5,-5-9</inkml:trace>
  <inkml:trace contextRef="#ctx0" brushRef="#br0" timeOffset="296.74">8924 2432,'-14'31,"2"0,0 0,2 1,2 0,0 1,3 0,0 0,3 1,0-1,2 0,2 1,1-1,1 0,2 0,1 0,2-1,1 0,2 0,13 26,127 279,-143-316,-1 1,0 0,-2 1,-1-1,-1 1,0 0,-2 0,-1 0,-1 1,0-1,-2 0,-1 0,-1 0,0 0,-5 9,-2-5,1-3</inkml:trace>
  <inkml:trace contextRef="#ctx0" brushRef="#br0" timeOffset="28905.054">8163 203,'-105'-36,"-1"5,-2 4,-84-8,-32 6,-1 9,-37 10,198 8,-449-10,1 22,0 23,-201 50,-26 50,6 32,-264 115,128 27,737-257,3 5,2 5,4 7,2 4,3 6,-84 73,173-127,1 1,1 2,1 1,1 1,1 1,2 1,1 1,1 1,2 0,2 2,0 0,3 1,0 0,3 1,1 0,1 1,2 0,1 14,6-15,2 1,1-1,2 0,1-1,2 0,1 0,2-1,1 0,2-1,2 0,0-2,2 0,2-1,0-1,2-1,1 0,2-2,12 9,16 12,2-3,2-2,1-3,2-3,2-2,1-3,2-3,0-2,3-4,112 27,2-9,2-7,2-9,0-8,0-8,72-10,78-14,-2-14,-1-15,98-36,116-50,302-123,-530 146,-5-15,-6-13,226-139,-386 187,-5-5,-4-7,-4-6,-6-6,-4-6,-5-4,-6-6,31-53,-116 140,-2 0,-2-2,-2-1,4-12,-21 39,0-1,-1 0,0 0,-2 0,0 0,-1-1,-1 0,0 0,-2 1,0-1,-1 0,-3-13,1 19,-1 1,0 0,-1 0,0 0,0 1,-2 0,1 0,-1 0,-1 1,0 0,0 1,-1-1,0 2,-1-1,0 1,0 1,-1 0,0 0,-20-10,0 1,0 1,-2 2,0 2,0 0,-6 1,-83-14,-1 5,-1 5,0 6,-19 5,-82 3,30 6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5:04.73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1355 284,'-33'52,"2"3,3 0,2 2,-12 42,-19 72,8 2,-16 116,59-259,-19 85,48-140,101-315,-101 261,19-62,-7-1,17-145,-51 182,-19 114,10 11,1 0,1 0,1 0,1 1,1-1,0 1,2 0,0 0,2 5,-2-6,-2 8,1 0,2 0,0 1,2-1,1 0,2-1,0 1,2-1,1 1,1-2,1 0,1 0,2 0,1-2,0 0,2 0,15 16,63 28,-90-66,-1-1,1 0,0 0,-1 0,1 0,0 0,0-1,-1 0,1 0,0 0,0 0,-1 0,1-1,0 0,0 0,-1 0,1 0,-1 0,1-1,-1 1,1-1,-1 0,0 0,0-1,0 1,0-1,0 1,-1-1,2-2,19-26,-2-1,-2-2,-1 0,-2-1,-1 0,3-14,-9 25,9-20,-2-2,-2 0,-3 0,-1-1,-3-1,-1 0,-3 0,-1-8,-3 32</inkml:trace>
  <inkml:trace contextRef="#ctx0" brushRef="#br0" timeOffset="288.482">2145 509,'-20'43,"1"1,3 0,1 2,2 0,3 0,1 1,1 12,7-55,1 0,-1 0,1 0,-1 0,1 0,1 0,-1 0,0-1,1 1,0 0,0 0,0 0,0 0,1-1,0 1,-1 0,1-1,1 1,-1-1,0 0,1 0,-1 0,1 0,0 0,0-1,0 1,1-1,-1 0,0 0,1 0,0 0,-1-1,1 1,0-1,0 0,0 0,0 0,-1-1,1 0,0 1,0-1,0 0,0-1,2 0,2 0,0 0,-1-1,1 0,0 0,-1 0,0-1,0-1,0 1,0-1,0 0,-1-1,1 0,-1 0,0 0,-1-1,1 1,-1-1,-1-1,1 1,-1-1,3-4,1-5,0 0,0-1,-2 1,0-1,-1-1,0 1,-2-1,0 0,-1 0,-2-1,0 0,-1 0,-1 0,-1 0,0 0,-2 1,0-1,-1 1,-1 1,0-1,-1 1,-1 0,-1 1,-1 0,0 1,-5-6,-7-5</inkml:trace>
  <inkml:trace contextRef="#ctx0" brushRef="#br0" timeOffset="568.531">2569 1,'0'48,"0"35,0 13,4 0,3-7,-1-9,-2-14,5-7,-1-10,0-3,2-5,0-5,-2-3,2-3,0-1,3-2,-1-4</inkml:trace>
  <inkml:trace contextRef="#ctx0" brushRef="#br0" timeOffset="999.586">2456 481,'484'46,"-436"-39,-1-2,1-3,0-1,39-6,-77 3,0 0,-1-1,1 0,-1 0,1-1,-1 0,0-1,-1 0,1 0,-1-1,0 0,0 0,-1-1,0 0,0-1,0 1,-1-1,-1-1,1 1,-1-1,0 0,-1 0,0 0,-1 0,0-1,0 0,-1 1,0-1,-1 0,0 0,-1 0,0 0,-1-7,1 14,-1 0,0 0,1 0,-2 0,1 0,0 1,0-1,-1 0,0 1,1-1,-1 1,0-1,0 1,0 0,-1 0,1 0,0 0,-1 0,0 0,1 1,-1-1,0 1,0 0,1 0,-1 0,0 0,0 0,0 1,0-1,0 1,-1 0,1 0,0 0,0 0,0 1,-108 33,92-22,2 0,-1 2,2 0,0 0,1 2,0 0,1 1,1 0,1 1,0 1,1-1,1 2,1 0,1 0,1 0,0 1,-2 14,8-27,-1 0,1 0,1 0,-1-1,1 1,1 0,-1 0,1 0,1 0,-1 0,1-1,1 1,0-1,0 1,0-1,1 0,0 0,0-1,0 1,1-1,0 0,1 0,-1 0,1-1,0 0,0 0,1 0,0-1,-1 0,1-1,1 1,5 1,101 17,-80-21</inkml:trace>
  <inkml:trace contextRef="#ctx0" brushRef="#br0" timeOffset="1299.532">0 1723,'546'-129,"850"-177,-148 123,-1209 178,0 0,-1-1,0-1,0-2,-1-2,31-14,-44 11,-8 1</inkml:trace>
  <inkml:trace contextRef="#ctx0" brushRef="#br0" timeOffset="1735.156">3895 142,'-15'8,"1"2,0 0,1 0,1 1,-1 1,2 0,0 0,-1 3,12-15,0 0,1 0,-1 0,0 0,1 0,-1 0,0 0,0 0,1 1,-1-1,0 0,1 0,-1 0,0 0,0 0,0 1,1-1,-1 0,0 0,0 0,0 1,1-1,-1 0,0 0,0 1,0-1,0 0,0 1,1-1,-1 0,0 0,0 1,0-1,0 0,0 1,0-1,0 0,0 0,0 1,0-1,0 0,-1 1,1-1,0 0,0 0,0 1,0-1,0 0,0 1,-1-1,1 0,0 0,0 0,0 1,-1-1,1 0,25-12,-23 11,13-7,-1-1,1 0,-1-1,-1 0,0-1,0-1,4-5,-45 31,-60 58,73-54</inkml:trace>
  <inkml:trace contextRef="#ctx0" brushRef="#br0" timeOffset="2084.344">3980 622,'-19'19,"-2"7,8-2,5-9,10-7,-1-6,-5 3,-6-1,-8 5,6 0,4-6,3-3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5:11.4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3525 2308,'80'-253,"-62"222,1 1,1 1,2 1,1 1,1 1,1 1,5-2,-29 26,-1 0,1 0,-1 0,1 0,-1 0,1 0,0 0,-1 0,1 1,0-1,0 0,-1 1,1-1,0 0,0 1,0-1,0 1,0-1,0 1,0 0,0-1,0 1,0 0,0 0,0 0,0 0,0-1,0 2,0-1,0 0,0 0,1 0,-1 0,0 1,0-1,0 0,0 1,0-1,-1 1,1-1,0 1,0-1,0 1,0 0,0 0,-1-1,1 1,0 0,-1 0,1 0,-1 0,1 0,-1-1,1 1,0 1,7 184,-7-185,-1 0,0 0,0 0,0 0,1 0,-1 0,0-1,1 1,-1 0,1 0,-1 0,1-1,-1 1,1 0,0-1,-1 1,1 0,0-1,0 1,-1-1,1 1,0-1,0 0,0 1,0-1,-1 0,1 1,0-1,0 0,0 0,0 0,0 0,0 0,0 0,0 0,0 0,-1 0,1 0,0-1,0 1,0 0,0 0,0-1,-1 1,1-1,0 1,0-1,39-29,-36 27,326-318,-329 319,-1 1,1 0,0-1,-1 1,1 0,0-1,0 1,0 0,0 0,0 0,0 0,0 0,0 0,1 0,-1 0,0 0,1 0,-1 1,0-1,1 0,-1 1,1-1,-1 1,1 0,-1 0,1-1,-1 1,1 0,-1 0,1 0,0 1,-1-1,1 0,-1 1,1-1,-1 0,0 1,1 0,-1-1,1 1,-1 0,0 0,0 0,1 0,-1 0,0 0,0 0,0 0,0 0,0 0,0 1,-1-1,1 0,0 1,-1-1,1 1,0-1,-1 1,0-1,1 1,-12 125,-1-54,12-49,4-5</inkml:trace>
  <inkml:trace contextRef="#ctx0" brushRef="#br0" timeOffset="295.664">4655 1714,'-3'14,"0"-1,2 1,-1 0,2-1,0 1,1 0,0 0,1-1,0 1,1-1,1 0,0 1,1-2,0 1,7 11,-11-22,1 0,0 1,1-1,-1 0,0 0,1 0,-1-1,1 1,-1-1,1 1,0-1,-1 0,1 0,0 0,0 0,0-1,0 1,0-1,0 0,0 1,0-1,0-1,0 1,0 0,0-1,0 1,0-1,-1 0,1 0,0 0,0-1,-1 1,1-1,-1 1,1-1,-1 0,1 0,79-83,-75 74,-1 1,-1-1,0 0,0 0,-1 0,-1 0,0-1,0 0,-1 0,-1 0,0 1,0-1,-2 0,0-9,0 16,0-1,0 1,0 0,-1-1,0 1,0 0,-1 0,1 0,-1 1,0-1,0 0,-1 1,1 0,-1 0,0 0,0 0,-1 1,1-1,-1 1,1 0,-1 1,0-1,0 1,0 0,-1 0,1 0,0 1,-1 0,1 0,-1 0,1 1,-1 0,1 0,-1 0,-2 1,-19 5,2 0</inkml:trace>
  <inkml:trace contextRef="#ctx0" brushRef="#br0" timeOffset="544.875">5049 1828,'0'-34,"5"-25,6-3,2 5,2 12,0 8,2 11,2 10,-1 8</inkml:trace>
  <inkml:trace contextRef="#ctx0" brushRef="#br0" timeOffset="849.617">5360 1714,'29'-21,"-7"7,-1-1,0-1,-1 0,-1-1,0-2,-1 0,-2-1,0 0,-1-1,-1-1,1-4,-13 25,-1-1,-1 1,1-1,0 1,0-1,-1 1,1-1,0 0,-1 1,0-1,1 0,-1 0,0 1,0-1,0 0,0 1,0-1,-1 0,1 0,0 1,-1-1,1 0,-1 1,0-1,1 1,-1-1,0 0,0 1,0 0,0-1,0 1,0 0,-1-1,1 1,0 0,-1 0,1 0,-1 0,1 0,-1 1,1-1,-1 0,0 1,1-1,-1 1,0-1,1 1,-1 0,0 0,0 0,1 0,-1 0,0 0,0 0,-7 4,-1 0,1 0,0 0,1 1,-1 1,1-1,0 1,1 1,-1 0,1 0,0 0,1 1,0-1,0 2,1-1,0 1,0-1,1 2,0-1,1 0,-1 1,2-1,0 1,0 0,1 0,0 0,0 0,1 5,1-8,-1 1,1-1,0 0,0 1,1-1,0 0,1 0,-1 0,2 0,-1 0,0 0,1-1,0 0,1 0,0 0,0 0,0-1,0 0,1 0,0 0,0-1,0 1,0-2,1 1,0-1,-1 0,1 0,1-1,-1 1,0-2,0 1,1-1,-1 0,1-1,0 0,20 2,-2-2</inkml:trace>
  <inkml:trace contextRef="#ctx0" brushRef="#br0" timeOffset="-2037.254">279 1968,'-208'683,"138"-414,193-631,34-37,-9 73,-108 258,-30 84,-21 187,-1-100,4 393,8-483,0-1,0 1,1-1,1 1,0-1,1 0,0 0,0 0,2 0,-1-1,2 1,-4-11,0 0,0 0,0 0,0 0,1 0,-1-1,0 1,0-1,1 0,-1 0,0 0,1 0,-1 0,0 0,1 0,-1-1,0 1,0-1,0 0,1 0,-1 1,0-1,0-1,0 1,0 0,0 0,-1-1,1 1,0-1,-1 0,1 1,-1-1,1 0,-1 0,0 0,0 0,0 0,0 0,0 0,0 0,0-2,27-44,-2-1,-2-2,-3 0,-2-1,2-14,-1 6,136-481,-151 591,-33 258,25 33,3-328,0-1,0 1,2-1,-1 0,2 0,0 0,0 0,1 0,0 0,4 5,25 5,-14-22</inkml:trace>
  <inkml:trace contextRef="#ctx0" brushRef="#br0" timeOffset="-1767.866">1268 2251,'-10'31,"1"1,1 0,2 0,1 1,2-1,1 7,1-36,1 0,-1 0,1 0,0 0,0 0,0 0,1 0,-1 0,1 0,-1 0,1 0,0 0,0-1,0 1,1 0,-1 0,1-1,-1 1,1-1,0 1,0-1,0 0,0 0,1 0,-1 0,1 0,-1 0,1-1,-1 1,1-1,0 0,0 0,0 0,-1 0,1 0,0 0,0-1,0 0,0 1,1-1,-1 0,0 0,0-1,0 1,0-1,0 0,-1 1,3-2,12-6,0-2,-1 0,0-1,0 0,-1-2,-1 0,0 0,-1-1,0-1,-1 0,-1-1,0 0,-1 0,-1-1,0-1,-2 0,2-4,34-79,-35 83</inkml:trace>
  <inkml:trace contextRef="#ctx0" brushRef="#br0" timeOffset="-1416.868">2029 2025,'-27'15,"0"0,1 2,1 1,1 2,0 0,2 1,0 1,1 1,-3 8,19-26,1 0,0 0,1 0,-1 0,1 1,0 0,0 0,1 0,-1 0,1 0,1 0,-1 0,1 1,0-1,1 0,-1 1,1-1,1 1,-1-1,1 1,0-1,0 0,1 0,0 1,0-1,1 0,-1-1,1 1,1 0,-1-1,1 1,0-1,0 0,4 3,-2-1,0 0,1-1,0 0,0-1,1 1,-1-1,1-1,0 1,0-2,1 1,-1-1,1 0,0 0,0-1,0-1,0 1,0-2,3 1,-6 0,0 0,0 0,0-1,0 0,0 0,0 0,0-1,-1 0,1 0,0 0,0-1,-1 0,1 0,-1 0,1-1,-1 0,0 0,0 0,0 0,0-1,-1 0,0 0,1-1,13-35,-10 24</inkml:trace>
  <inkml:trace contextRef="#ctx0" brushRef="#br0" timeOffset="-954.549">2340 1433,'-20'248,"10"125,34-168,-24-202,0-1,0 0,0 1,0-1,0 1,0-1,1 1,-1-1,1 0,0 1,0-1,0 0,0 0,0 0,0 0,1 1,-1-2,1 1,-1 0,1 0,0 0,0-1,0 1,-1-1,2 1,-1-1,0 0,0 0,0 0,0 0,1 0,-1-1,0 1,1-1,-1 1,1-1,-1 0,1 0,-1 0,0 0,1 0,-1-1,1 1,-1-1,0 1,1-1,-1 0,0 0,0 0,1 0,-1-1,0 1,0 0,0-1,0 0,195-252,-196 251,0 1,1 0,-1 0,0 0,1 1,-1-1,1 0,-1 0,1 1,0-1,0 1,0 0,0-1,0 1,0 0,0 0,0 0,0 1,0-1,1 0,-1 1,0-1,1 1,-1 0,0 0,1 0,-1 0,0 0,1 0,-1 1,0-1,0 1,1 0,-1-1,0 1,0 0,2 2,1 5,-1 1,1 0,-2 1,0-1,0 1,0-1,-1 1,-1 0,1 0,-2 0,1 0,-2 9,10 70,18-47,-10-30</inkml:trace>
  <inkml:trace contextRef="#ctx0" brushRef="#br0" timeOffset="4519.883">9226 869,'-19'18,"0"2,0 0,2 1,1 1,1 0,1 1,0 1,2 0,-9 25,20-46,0 0,1 1,-1-1,1 0,-1 0,1 0,0 0,0 1,1-1,-1 0,1 0,-1 0,1 0,0 0,0 0,0 0,1 0,-1 0,1 0,-1-1,1 1,0-1,0 1,0-1,1 1,-1-1,0 0,1 0,-1 0,1-1,0 1,0-1,0 1,-1-1,1 0,1 0,-1 0,0 0,0-1,0 0,0 1,0-1,1 0,-1 0,0 0,0-1,0 1,0-1,0 0,0 0,0 0,0 0,1-1,20-8,0-1,-1-2,-1 0,1-1,-2-2,0 0,-1-1,-1-1,-1-1,0 0,-1-2,-1 0,-1-1,0-3,-3 9,44-66,-145 188,75-86,9-16,0 2,1-1,0 0,0 1,0 0,1 0,0 0,0 0,0 1,1-1,0 1,0-1,1 1,-1 3,4-8,1 1,-1 0,1-1,-1 0,1 1,0-1,0 0,0 0,0-1,0 1,0-1,0 1,0-1,1 0,-1 0,1 0,-1-1,1 1,-1-1,1 0,-1 0,1 0,-1 0,1-1,-1 1,0-1,1 0,-1 0,0 0,1-1,13-4,0-2,0 0,0-1,-1-1,-1 0,1-1,-2 0,2-3,61-42,-76 55,1 0,-1 1,1 0,-1-1,1 1,-1 0,1 0,-1 0,1-1,-1 2,1-1,-1 0,0 0,1 0,-1 1,1-1,-1 1,1-1,-1 1,0-1,1 1,-1 0,0 0,0 0,0 0,0 0,1 0,-1 0,0 0,-1 0,1 0,0 0,0 1,0-1,-1 0,1 1,-1-1,1 1,-1-1,1 0,-1 1,0-1,0 1,0-1,0 1,0-1,0 1,0-1,0 1,-1-1,13 30,-10-29,-1 1,0-1,1 0,0 0,-1-1,1 1,0 0,0-1,0 1,0-1,1 1,-1-1,0 0,0 0,1 0,-1 0,1 0,-1-1,1 1,-1-1,1 1,-1-1,1 0,-1 0,1 0,-1-1,1 1,-1-1,1 1,-1-1,1 0,-1 0,0 0,1 0,-1 0,0 0,0-1,0 1,0-1,0 1,1-2,74-83,-17-61,-48 105,7-21,-2-1,-3 0,-3-1,-3-1,-3 1,-2-24,-2 82,-1-1,0 0,0 0,-1 1,0-1,0 0,0 1,-1-1,-1 1,1-1,-1 1,0 0,-1 0,0 0,0 1,0-1,-3-1,5 7,0 0,0 0,0 0,0 0,0 1,0-1,0 1,0-1,0 1,-1 0,1 0,0 0,0 0,0 0,0 0,-1 1,1-1,0 1,0 0,0-1,0 1,0 0,0 0,0 0,1 1,-1-1,0 0,0 1,1-1,-1 1,1-1,-1 1,1 0,0-1,-1 2,-40 67,34-48,0 0,1 1,0 0,2 0,1 0,1 1,1-1,2 1,0-1,1 1,1-1,1 1,1-1,7 19,-1-12,3 1,0-2,2 0,1-1,1 0,2-1,0-2,2 1,16 14,-14-22,-19-17</inkml:trace>
  <inkml:trace contextRef="#ctx0" brushRef="#br0" timeOffset="4767.148">9904 699,'38'-5,"22"-6,7-2,-5 2,-7 3,-8 2,-8 3,-10 1</inkml:trace>
  <inkml:trace contextRef="#ctx0" brushRef="#br0" timeOffset="5019.719">10355 727,'10'-1,"-1"-1,1 1,0-2,-1 1,1-1,-1-1,0 1,0-2,0 1,-1-1,1-1,-1 1,0-1,-1-1,0 1,0-2,0 1,4-7,-10 13,-1 0,1 0,0 0,-1 0,1-1,-1 1,0 0,1 0,-1-1,0 1,0 0,0 0,0-1,0 1,0 0,0-1,0 1,0 0,-1-1,1 1,0 0,-1 0,1 0,-1-1,0 1,1 0,-1 0,0 0,0 0,1 0,-1 0,0 0,0 0,0 0,0 1,0-1,-1 0,1 1,0-1,0 0,0 1,0 0,-1-1,1 1,0 0,-1-1,1 1,0 0,0 0,-1 0,1 0,-1 0,-70 5,66-3,0 1,1 0,-1 0,1 0,-1 1,1-1,0 1,1 1,-1-1,1 1,-1-1,1 1,1 1,-1-1,1 0,0 1,0 0,0-1,1 1,0 0,0 1,1-1,0 0,0 0,0 1,1 2,-2 14</inkml:trace>
  <inkml:trace contextRef="#ctx0" brushRef="#br0" timeOffset="5418.115">10694 614,'-10'17,"1"-3,1-1,0 2,1-1,1 1,0 1,1-1,0 1,2-1,-1 6,4-20,-1 0,1 1,0-1,-1 0,1 1,0-1,0 1,0-1,0 1,0-1,0 0,1 1,-1-1,0 1,1-1,-1 0,1 1,0-1,-1 0,1 0,0 0,0 1,0-1,-1 0,1 0,0 0,1 0,-1 0,0-1,0 1,0 0,0 0,1-1,-1 1,0-1,1 1,-1-1,0 1,1-1,-1 0,1 0,-1 0,0 0,1 0,-1 0,1 0,-1 0,0 0,1-1,-1 1,1 0,-1-1,0 0,0 1,1-1,-1 0,0 1,0-1,0 0,0 0,0 0,0 0,0 0,0 0,0 0,13-15,-1 0,0 0,-1-1,-1-1,-1 0,0 0,-2-1,0-1,-1 1,-1-1,0 0,-2 0,0-3,-1 12,10-38,-1-1,-2 0,-3 0,-2-1,-2 0,-3-25,-1 65,-1 0,0 1,0-1,-1 1,0-1,-1 1,0 0,-1 0,0 0,0 1,-4-4,7 9,-1 1,1 0,-1 0,0 0,0 1,-1-1,1 1,0-1,-1 1,1 0,-1 1,0-1,0 0,1 1,-1 0,0 0,0 0,0 1,0-1,0 1,-1 0,1 0,0 0,0 1,0-1,0 1,0 0,0 0,1 1,-1-1,-2 2,-5 3,1 0,0 1,0 1,1-1,-1 1,2 1,-1 0,2 0,-1 1,1 0,0 0,1 0,0 1,1 0,0 0,1 1,0-1,1 1,0 0,1 0,0 0,1 0,0 11,4 4,0 0,2 0,1 0,1-1,2 0,0-1,1 0,2 0,1-1,0 0,2-2,1 1,0-2,2 0,0-1,2-1,17 14,-22-20,1-1,0 0,1-2,0 0,0 0,1-2,0 0,1-1,-1-1,1-1,18 3,16-8,-35-6</inkml:trace>
  <inkml:trace contextRef="#ctx0" brushRef="#br0" timeOffset="3330.119">8549 248,'-16'89,"4"1,3 0,5 1,4 0,3-1,6 7,18 107,4 2,-14-156,-12-51</inkml:trace>
  <inkml:trace contextRef="#ctx0" brushRef="#br0" timeOffset="3583.876">8774 1122,'10'24,"2"8</inkml:trace>
  <inkml:trace contextRef="#ctx0" brushRef="#br0" timeOffset="3854.02">8803 670,'0'0</inkml:trace>
  <inkml:trace contextRef="#ctx0" brushRef="#br0" timeOffset="1818.454">6601 1236,'-21'5,"-1"2,1 1,1 0,-1 2,2 0,-1 2,1 0,0 1,7-3,1 1,0 0,0 0,1 1,1 1,0-1,1 1,0 1,1 0,0 0,1 0,1 1,0 0,1 0,1 0,0 0,1 1,1-1,0 1,1-1,2 11,-1-20,1 0,0-1,0 1,0-1,0 1,1-1,0 0,0 0,1 0,-1 0,1-1,0 0,0 1,0-1,1-1,0 1,-1-1,1 1,1-1,-1-1,0 1,1-1,-1 0,1 0,0-1,-1 1,1-1,0-1,0 1,0-1,0 0,0 0,-1 0,1-1,0 0,0-1,0 1,-1-1,1 0,-1 0,1-1,0 0,19-9</inkml:trace>
  <inkml:trace contextRef="#ctx0" brushRef="#br0" timeOffset="2079.732">6968 1291,'-11'17,"-9"10,1 1,2 1,1 0,1 2,1 0,2 0,-5 20,17-49,-1 0,0 0,0 0,1 1,-1-1,1 0,0 0,0 1,0-1,0 0,0 1,0-1,1 0,-1 0,1 1,-1-1,1 0,0 0,0 0,0 0,0 0,0 0,1 0,-1 0,1 0,-1 0,1-1,-1 1,1-1,0 1,0-1,0 0,0 0,0 1,0-1,0-1,0 1,0 0,1 0,-1-1,0 1,0-1,1 0,0 0,9-1,-1-1,1 0,-1-1,0-1,0 1,-1-2,1 1,-1-2,0 1,0-1,0-1,-1 0,0 0,-1-1,1 0,-1 0,-1-1,0 0,0-1,-1 1,0-1,0 0,-1-1,-1 1,0-1,0 0,1-9,-2 9,-1 1,-1-1,0 0,0 0,-1 0,0 0,-1 0,0 0,-1 1,0-1,-1 0,0 1,0-1,-3-4,-8-3</inkml:trace>
  <inkml:trace contextRef="#ctx0" brushRef="#br0" timeOffset="2549.121">7251 1546,'14'-39,"2"0,1 1,2 1,2 1,1 1,4-2,-26 35,1 0,0 0,0 0,0 0,0 0,0 0,0 1,0-1,1 0,-1 1,0-1,1 1,-1 0,1-1,0 1,0 0,-1 0,1 0,0 0,0 0,0 1,0-1,0 0,0 1,0-1,0 1,0 0,0 0,0 0,0 0,1 0,-1 0,0 1,0-1,0 1,0-1,0 1,0 0,-1 0,1 0,0 0,0 0,0 0,-1 0,1 1,27 114,-27-115,0-1,0 0,0 1,0-1,0 0,0 0,0 0,0 0,0 0,0 0,0-1,0 1,0-1,0 1,0-1,0 0,0 0,-1 0,1 0,0 0,0 0,-1 0,1-1,-1 1,1-1,-1 1,0-1,1 1,-1-1,0 0,0 1,0-1,0-1,2 0,139-153,-142 155,1 1,-1-1,1 0,-1 0,1 0,-1 1,1-1,-1 0,1 1,0-1,-1 0,1 1,0-1,0 1,-1-1,1 1,0 0,0-1,0 1,0 0,0-1,0 1,-1 0,1 0,0 0,0 0,0 0,0 0,0 0,0 0,0 0,0 0,0 1,-1-1,1 0,0 1,0-1,0 0,0 1,-1-1,1 1,0-1,0 1,-1 0,1 0,3 11</inkml:trace>
  <inkml:trace contextRef="#ctx0" brushRef="#br0" timeOffset="2986.537">7956 1320,'-28'366,"16"-295,-2-105,13-8,1 0,3 0,1 0,2 0,2 1,2 0,1 1,13-28,-18 44,2 1,1-1,1 2,1-1,1 2,0-1,2 1,1 1,0 1,14-13,-27 29,1 0,0 0,-1 0,1 1,1-1,-1 1,0 0,1 0,-1 0,1 0,-1 1,1-1,0 1,0 0,-1 0,1 1,0-1,0 1,0-1,0 1,0 1,0-1,0 0,0 1,0 0,0 0,-1 0,1 0,0 1,-1-1,1 1,-1 0,1 0,-1 1,0-1,0 0,0 1,0 0,0 0,-1 0,1 0,-1 0,0 0,0 1,1 2,-2 6,0 0,-1 0,0-1,-1 1,-1 0,0 0,0 0,-1-1,-1 0,0 1,0-1,-1 0,0-1,-1 1,-1-1,1 0,-2-1,1 0,-1 0,0 0,-8 5,9-7,-2 3,0 0,0-1,-1 0,0-1,0 0,-1 0,0-1,-1-1,1 0,-10 4,1-6</inkml:trace>
  <inkml:trace contextRef="#ctx0" brushRef="#br0" timeOffset="6852.076">421 3860,'-10'38,"-7"32,3 9,4-4,5-10,2-16</inkml:trace>
  <inkml:trace contextRef="#ctx0" brushRef="#br0" timeOffset="7111.56">251 3408,'0'0</inkml:trace>
  <inkml:trace contextRef="#ctx0" brushRef="#br0" timeOffset="7437.402">929 3662,'62'-35,"-1"-4,-1-1,52-48,-101 77,1-1,-2 0,1 0,-2-1,1 0,-2-1,0 0,-1 0,0 0,2-10,-6 17,-1-1,0 1,-1 0,1-1,-1 1,-1-1,0 0,0 1,0-1,-1 1,0-1,0 1,-1-1,0 1,-1 0,1-1,-1 1,-1 1,1-1,-1 0,0 1,-1 0,0 0,4 3,-1 1,0 0,0 0,0 0,0 0,-1 1,1-1,0 0,-1 1,1 0,-1-1,0 1,1 0,-1 0,0 1,0-1,1 1,-1-1,0 1,0 0,0 0,0 0,0 0,1 1,-1-1,0 1,0-1,1 1,-1 0,0 0,1 1,-1-1,1 0,-1 1,1 0,0-1,-1 1,1 0,0 0,0 0,1 0,-1 1,0-1,1 0,-1 1,1-1,0 1,0 0,-10 20,1 1,1 0,1 0,1 1,2 0,0 1,2-1,0 1,2 0,1-1,1 1,1 0,2 1,36 335,-20-216,-5 0,-6 123,-10-241,-2 1,0-1,-2-1,-1 1,-1-1,-2 0,0 0,-2-1,-2 1,8-17,0 0,-1 0,0 0,-1-1,0 0,-1 0,1-1,-2 0,1 0,-1-1,0 0,-1-1,0 0,0 0,0-1,0 0,-1-1,0 0,0-1,0 0,0-1,0 0,-6-1,13 0,-1-1,1 0,-1 0,1-1,-1 0,1 1,-1-2,1 1,-1 0,1-1,0 0,0 0,0 0,0 0,0-1,0 1,1-1,-1 0,1 0,0-1,0 1,0-1,0 1,1-1,-1 0,1 0,0 0,0 0,0-1,1 1,0 0,-1-1,2 1,-1-1,0 1,1-1,0 0,0 1,0-1,1 1,0-16,1 0,1 0,0 1,2 0,0-1,2 2,0-1,0 1,2 0,0 1,2 0,-1 0,4-2,27-33,2 1,1 2,17-10,2-3,2 2,3 3,41-24,-78 63</inkml:trace>
  <inkml:trace contextRef="#ctx0" brushRef="#br0" timeOffset="8715.05">2678 3521,'-27'14,"0"1,1 1,0 1,2 1,0 1,1 1,1 1,1 1,1 1,0 1,2 1,1 0,1 2,13-24,1 0,-1 1,0-1,1 1,0 0,0 0,0 0,0 0,1 0,-1 0,1 0,0 1,1-1,-1 0,1 1,-1-1,1 0,1 1,-1-1,0 1,1-1,0 0,0 0,1 1,-1-1,1 0,0 0,0 0,0 0,0-1,1 1,-1-1,1 1,0-1,0 0,1 0,-1 0,0 0,1-1,0 0,0 1,3-1,0 0,0 0,0-1,0 0,1-1,-1 1,0-1,0-1,0 1,1-1,-1 0,0-1,0 0,0 0,0 0,-1-1,1 0,-1 0,0-1,1 0,-1 0,2-3,114-115,17-103,-91 138,-48 87,0 1,0-1,1 0,-1 1,0-1,0 0,1 1,-1-1,0 0,0 0,1 1,-1-1,0 0,1 0,-1 0,1 1,-1-1,0 0,1 0,-1 0,0 0,1 0,-1 0,1 0,-1 0,0 0,1 0,-1 0,1 0,-1 0,0 0,1 0,-1 0,1 0,-1-1,0 1,1 0,-1 0,0 0,1-1,-1 1,0 0,0 0,1-1,-1 1,0 0,0-1,1 1,-4 40,-4-14,1 0,1 0,1 0,1 1,2 0,0-1,2 1,1-1,1 1,2-1,0 0,2 0,4 9,-9-30,1-1,0 0,-1 0,2 0,-1 0,0-1,1 1,0-1,-1 0,1 0,1 0,-1 0,0-1,1 0,-1 0,1 0,0 0,-1-1,1 1,0-1,0-1,0 1,0-1,0 0,0 0,0 0,0 0,0-1,0 0,4-1,4-1,0-1,-1 0,1 0,-1-2,0 1,0-1,0-1,-1 0,0-1,0 0,1-2,33-37,-3-2,-1-2,-3-2,-2-1,-3-2,24-54,-44 88,-2 0,-1-2,-1 1,-1-1,-1 0,0 0,-2-6,-5 31,0 0,0 0,0 0,-1 0,1-1,0 1,-1 0,1 0,0-1,-1 1,1 0,-1 0,1-1,-1 1,1 0,-1-1,0 1,1-1,-1 1,0-1,0 1,1-1,-1 0,0 1,0-1,1 0,-1 1,0-1,0 0,0 0,0 0,1 0,-1 0,0 0,0 0,0 0,0 0,0 0,1-1,-1 1,0 0,0 0,0-1,1 1,-1-1,0 1,0 0,1-1,-1 1,1-1,-1 0,0 1,1-1,-1 0,1 1,-1-1,1 0,-1 1,1-1,0 0,-1 0,1 0,0 1,0-1,0 0,-1 0,1 0,-12 17,1 0,0 1,1 0,0 1,2 0,0 0,1 1,1 0,1 0,0 0,2 1,0 0,1-1,1 1,1 0,1 1,1-12,1 0,0-1,1 1,-1-1,2 1,-1-1,1-1,0 1,1-1,0 0,0 0,0 0,1-1,0 0,0 0,1-1,0 0,-1 0,2-1,-1 0,0 0,1-1,0 0,0-1,0 0,0 0,0-1,0 0,0-1,0 1,1-2,-1 1,0-2,0 1,0-1,0 0,0-1,5-2,21-15,-2-2,0-1,-1-1,-1-1,-2-2,0-2,-2 0,-1-2,-2 0,-1-2,-1-1,1-7,2 0,-3-2,-1 0,-2-1,-2-1,0-8,-12-36,-5 87,0 0,-1 0,1 0,-1 1,1-1,-1 0,0 1,0-1,1 0,-1 1,0-1,-1 1,1-1,0 1,0 0,-1-1,1 1,-1 0,1 0,-1 0,1 0,-1 0,0 0,1 1,-1-1,0 0,0 1,1-1,-1 1,0 0,0 0,0 0,0 0,1 0,-1 0,0 0,0 0,0 1,0-1,1 1,-1-1,0 1,0 0,1 0,-1 0,1 0,-10 5,0 1,1 1,0 0,1 0,0 1,0 0,1 0,0 1,0 0,1 1,1 0,0 0,-2 5,3-8,-3 2,1 1,0 0,0 0,1 0,0 1,1 0,1 0,0 0,0 1,1-1,1 1,0 0,1 0,0 0,1 0,1-1,0 1,0 0,3 10,5-13,0-1,0-1,1 0,0 0,1-1,-1 0,1 0,1-1,-1-1,1 0,0-1,0 0,0-1,1 0,-1-1,1 0,-1-1,1 0,7-1,5 3,-18-3,1 0,0 1,-1 0,1 0,-1 1,0 0,0 0,1 1,-1 0,-1 0,1 1,0 0,-1 0,0 0,0 1,0 0,0 0,-1 0,0 1,0 0,-1 0,1 0,-1 0,0 1,-1 0,0 0,0 0,0 0,-1 0,0 1,-1-1,1 0,-1 1,-1 2,-2 18,-4-2</inkml:trace>
  <inkml:trace contextRef="#ctx0" brushRef="#br0" timeOffset="8965.949">3355 2928,'0'0</inkml:trace>
  <inkml:trace contextRef="#ctx0" brushRef="#br0" timeOffset="11086.244">7138 2844,'4'34,"3"15,4 5,0-8</inkml:trace>
  <inkml:trace contextRef="#ctx0" brushRef="#br0" timeOffset="11248.648">7138 2421,'0'0</inkml:trace>
  <inkml:trace contextRef="#ctx0" brushRef="#br0" timeOffset="11534.154">7730 2590,'-28'20,"11"-11,1 2,0 0,1 1,1 1,-1 0,2 1,0 0,1 1,0 1,1 0,-1 3,11-15,0 1,0-1,0 1,1 0,0-1,0 1,0-1,0 1,1 0,0-1,-1 1,2-1,-1 0,1 1,-1-1,1 0,0 0,1 0,-1 0,1 0,-1 0,1-1,0 1,1-1,-1 0,0 0,1 0,0 0,0-1,0 0,0 1,0-1,0-1,3 2,-3-2,-1 0,1 1,0-1,0 1,-1 0,1 0,-1 0,0 0,1 1,-1 0,0-1,-1 1,1 0,0 0,-1 1,0-1,1 0,-1 1,-1 0,1-1,0 1,-1 0,0 0,0 0,0 0,0 0,-1 0,0 0,1 0,-1 0,-1 0,1 0,-1 0,1 0,-1 0,0 0,-1 0,1 0,-1-1,0 1,1 0,-2-1,1 0,-1 1,-83 73,55-55,14-8</inkml:trace>
  <inkml:trace contextRef="#ctx0" brushRef="#br0" timeOffset="11805.627">8097 2054,'0'38,"0"37,0 15,0 2,0-5,0-12,0-10,0-11,0-5,0-6,0-6,0-4,5-3,1-1,0-2,-1 0,-1 0,-2-4</inkml:trace>
  <inkml:trace contextRef="#ctx0" brushRef="#br0" timeOffset="11986.247">7872 2646,'52'-24,"23"-8,8 2,-5 5,-12 8,-11 1,-11 4,-8 4,-5 3,-4 2,-5 7,-8 3</inkml:trace>
  <inkml:trace contextRef="#ctx0" brushRef="#br0" timeOffset="12317.095">8690 2505,'-7'5,"-37"26,2 3,1 1,2 2,-24 29,61-65,0-1,1 1,-1 0,1 0,-1 1,1-1,-1 0,1 0,-1 1,1-1,0 1,0-1,0 1,0 0,0-1,0 1,0 0,1 0,-1-1,1 1,-1 0,1 0,0 0,-1 0,1 0,0 0,0 0,1-1,-1 1,0 0,1 0,-1 0,1 0,-1 0,1-1,0 1,0 0,0-1,0 1,0 0,0-1,0 1,0-1,1 0,-1 1,0-1,1 0,0 0,-1 0,1 0,-1 0,1 0,11-1,0-1,-1-1,1 0,-1 0,0-2,0 1,0-1,0-1,0 0,-1-1,0 0,0-1,-1 0,0-1,0 0,0 0,4-6,122-114,-136 128,1-1,0 0,-1 1,1-1,0 1,0 0,-1-1,1 1,0-1,0 1,-1 0,1 0,0-1,0 1,0 0,0 0,-1 0,1 0,0 0,0 0,0 0,0 0,0 0,-1 1,1-1,0 0,0 0,0 1,-1-1,1 1,0-1,0 1,-1-1,1 1,0-1,-1 1,1-1,-1 1,1 0,-1-1,1 1,-1 0,1 0,-1-1,0 1,1 0,-1 0,0 0,0-1,1 1,-1 0,0 0,0 1,3 15</inkml:trace>
  <inkml:trace contextRef="#ctx0" brushRef="#br0" timeOffset="12670.031">8972 2618,'24'-29,"79"-74,-102 102,1 0,0 1,-1-1,1 0,0 1,0-1,-1 1,1 0,0-1,0 1,0 0,0 0,-1 0,1 0,0 0,0 1,0-1,0 1,-1-1,1 1,0 0,0-1,-1 1,1 0,-1 0,1 0,-1 0,1 1,-1-1,0 0,1 0,-1 1,0-1,0 1,0-1,0 1,0 0,0-1,-1 1,2 2,42 32,-35-38,1 0,-1 0,0-1,0-1,0 0,0 0,-1 0,1-1,-1-1,0 1,-1-1,1 0,-1-1,0 0,-1 0,0-1,0 1,0-1,-1-1,-1 1,1-1,-1 1,1-6,3-2</inkml:trace>
  <inkml:trace contextRef="#ctx0" brushRef="#br0" timeOffset="12949.929">9706 2194,'-24'29,"-8"19,1 6,12-6,8-6,11-11,10-10,9-9,5-6,4-4,1-8,2-3,-6-4,-6 0</inkml:trace>
  <inkml:trace contextRef="#ctx0" brushRef="#br0" timeOffset="13249.501">9875 2364,'26'-2,"0"-1,-1-2,1 0,-1-2,0-1,0 0,-1-2,1-2,-15 9,0-1,0 0,-1-1,0 0,1 0,-2-1,1 0,-1-1,0 1,0-2,-1 1,0-1,0 0,-1-1,0 1,0-1,-1-1,0 1,-1-1,0 1,2-11,-5 17,-1 0,0 0,0 0,0 0,0 0,0 0,-1-1,0 1,1 0,-1 1,0-1,0 0,-1 0,1 0,-1 0,1 1,-1-1,0 1,0-1,0 1,0 0,0 0,-1 0,1 0,-1 0,1 0,-1 1,0-1,1 1,-1 0,0 0,0 0,0 0,0 0,0 1,0-1,0 1,0 0,-1 0,1 0,0 0,0 0,0 1,0 0,0-1,0 1,0 0,0 0,1 1,-1-1,0 1,-14 5,1 2,0 0,0 0,1 2,1 0,-1 0,2 1,0 1,0 1,1-1,1 2,0 0,1 0,1 1,0 0,1 0,1 1,0 0,2 1,0 0,0-1,2 1,0 1,2-1,-1 7,3-18,-1 1,1-1,0 1,0-1,1 1,0-1,1 0,-1 0,1 0,0 0,1-1,0 1,0-1,0 0,1 0,0 0,0-1,1 0,-1 0,1 0,0-1,5 3,11 7</inkml:trace>
  <inkml:trace contextRef="#ctx0" brushRef="#br0" timeOffset="9918.365">4993 3606,'50'-31,"-2"-2,0-2,-3-2,-1-2,-2-2,-1-2,-3-1,24-37,-43 55,-1-2,-1 0,-2-1,-1-1,-1 0,-1 0,-2-2,-1 1,-2-1,-1 0,-1-1,-2 0,-1 1,-2-1,-1-4,1 35,0 0,0 0,0 0,0 0,-1 0,1 0,-1 0,1 1,-1-1,0 0,1 0,-1 0,0 0,0 1,0-1,0 0,-1 1,1-1,0 1,-1-1,1 1,-1 0,0 0,1 0,-1 0,0 0,0 0,1 0,-1 0,0 0,0 1,0-1,0 1,0 0,0 0,0-1,0 1,0 0,0 0,0 1,0-1,0 0,-1 1,-3 1,0 0,-1 0,1 1,0 0,0 0,0 1,1-1,-1 1,1 0,0 1,0-1,-3 5,0 1,1-1,0 2,0-1,1 1,1 0,0 0,0 0,1 1,1 0,0-1,0 1,1 1,1-1,0 0,0 0,2 1,-1-1,2 0,0 4,4-7,0 0,0 0,1 0,1-1,-1 0,2 0,-1-1,1 0,0-1,0 0,0 0,1-1,0 0,0 0,1-1,-1-1,1 0,-1 0,1-1,6 0,-16-2,36 9,-31-8,0-1,1 1,-1 0,0 0,0 1,0-1,0 1,-1 1,1-1,0 1,-1 0,0 0,0 1,0-1,0 1,0 0,-1 1,0-1,0 1,0 0,0 0,-1 0,0 0,0 1,0-1,0 2,0 11,0-1,-2 1,0 0,-1-1,0 1,-2 0,0-1,-1 1,-4 11,11 11,4-25</inkml:trace>
  <inkml:trace contextRef="#ctx0" brushRef="#br0" timeOffset="10270.226">5896 3268,'38'-14,"0"-1,-2-1,0-2,0-2,-2-1,-1-2,-1-1,0-1,12-15,23-64,-65 100,-1 0,0 0,1 0,-1 0,-1-1,1 1,0 0,-1-1,0 1,0 0,-1-1,1 1,-1 0,0 0,0 0,0-1,0 1,-1 0,0 0,0 0,0 1,0-1,0 0,-1 1,0 0,1-1,-2 1,1 1,1-1,-1 1,0 1,0-1,0 0,0 1,0 0,-1-1,1 1,0 0,-1 1,1-1,0 1,-1-1,1 1,-1 0,1 0,0 1,-1-1,1 1,-1-1,1 1,0 0,0 0,-1 1,1-1,0 1,0 0,-1 0,-78 67,63-47,1 0,1 1,1 0,2 1,0 1,1 1,1 0,2 0,1 1,1 0,1 1,-3 27,8-50,1 1,1-1,-1 1,1 0,0-1,0 1,1 0,-1-1,1 1,0-1,1 1,0-1,-1 0,2 0,-1 1,1-1,-1-1,1 1,1 0,-1-1,1 1,-1-1,1 0,0 0,1-1,-1 1,1-1,0 0,-1 0,1-1,0 1,1-1,0 0,10-1,-1-2,0 0,0 0,0-2,0 0,0 0,0-2,0 0,-1 0,0-1,5-4,13-5</inkml:trace>
  <inkml:trace contextRef="#ctx0" brushRef="#br0" timeOffset="10552.258">6827 2731,'-21'7,"1"1,-1 0,2 2,-1 1,1 0,1 1,0 1,1 0,0 2,-10 11,25-24,-1 0,1 0,-1 0,1 1,0-1,0 1,0 0,1 0,-1 0,0 0,1 0,0 0,0 0,0 0,0 0,0 0,1 1,-1-1,1 0,0 1,0-1,0 0,0 1,1-1,0 0,-1 0,1 1,0-1,0 0,1 0,-1 0,1 0,-1 0,1-1,0 1,0 0,0-1,1 1,-1-1,0 0,1 0,0 0,-1 0,4 1,44 17,26 12,-74-31,0 1,-1-1,1 1,0 0,-1-1,1 1,-1 0,1 0,-1 0,0 0,0 0,0 0,0 1,0-1,-1 0,1 0,-1 1,1-1,-1 0,0 1,0-1,0 0,0 1,0-1,-1 0,1 1,-1-1,1 0,-1 0,0 1,0 0,-3 4,-1 0,1-1,-1 1,0-1,-1 0,0 0,0-1,0 1,0-1,-1-1,0 1,0-1,-2 1,-10 7,-68 38,62-40</inkml:trace>
  <inkml:trace contextRef="#ctx0" brushRef="#br0" timeOffset="14288.679">3355 4791,'-14'43,"-5"33,1 10,3-7,5-10,8-13,5-16</inkml:trace>
  <inkml:trace contextRef="#ctx0" brushRef="#br0" timeOffset="14454.101">3187 4367,'9'44,"14"23,2 0</inkml:trace>
  <inkml:trace contextRef="#ctx0" brushRef="#br0" timeOffset="14772.113">3638 5271,'12'-142,"23"-137,-18 235,-17 43,1 1,-1-1,0 0,0 0,1 1,-1-1,1 0,-1 1,1-1,-1 0,1 1,-1-1,1 0,0 1,-1-1,1 1,0-1,-1 1,1 0,0-1,0 1,-1 0,1-1,0 1,0 0,0 0,0 0,-1 0,1 0,0 0,0 0,0 0,0 0,-1 0,1 0,0 0,0 1,0-1,-1 0,1 1,0-1,0 0,-1 1,1-1,0 1,-1-1,1 1,-1 0,1-1,0 1,5 8,-1 1,0-1,0 1,-1 1,0-1,0 0,-1 1,-1 0,0 0,0-1,-1 1,-1 4,14 64,-13-76,-1 1,1-1,0 1,0 0,0-1,0 0,0 1,1-1,-1 0,1 1,0-1,0 0,1 0,-1-1,0 1,1 0,0-1,-1 1,1-1,0 0,0 0,1 0,-1-1,0 1,0-1,1 1,-1-1,1 0,-1 0,1-1,0 1,-1-1,1 0,0 0,-1 0,1 0,2-1,6-4,-1-1,0 0,0-1,-1 0,0-1,0 0,-1 0,0-1,0-1,-1 1,0-1,-1 0,0-1,0-1,13-15,11-20,-28 40,1 0,0 0,1 0,-1 0,1 1,1 0,-1 0,1 0,0 1,0 0,1 0,0 0,0 1,0 0,4-2,11-1</inkml:trace>
  <inkml:trace contextRef="#ctx0" brushRef="#br0" timeOffset="15022.644">4655 4453,'-43'30,"2"1,1 3,2 1,1 2,-8 12,26-29,1 0,1 1,0 1,2 0,1 1,0 0,2 2,1-1,0 2,10-22,0 0,-1 0,2 1,-1-1,0 0,1 0,0 1,0-1,0 0,0 0,1 1,0-1,0 0,0 0,0 0,1 0,-1 0,1 0,0 0,0 0,1-1,-1 1,1-1,-1 0,1 0,0 0,1 0,-1 0,0 0,1-1,-1 0,1 1,0-2,0 1,0 0,11 4,1-1,0 0,0-1,0-1,1 0,-1-2,1 0,7 0,8-3,0 0,1-3,-1 0,-1-2,26-10,-22 7</inkml:trace>
  <inkml:trace contextRef="#ctx0" brushRef="#br0" timeOffset="15438.148">5106 4142,'-6'8,"1"0,0 0,1 0,0 1,0-1,1 1,0 0,0 0,1 1,0-1,1 0,0 4,5 192,3-108,-4 276,-3-347</inkml:trace>
  <inkml:trace contextRef="#ctx0" brushRef="#br0" timeOffset="15703.221">5500 4480,'-4'32,"1"0,1 0,2 0,1 0,2-1,0 1,3 0,4 14,-9-42,0 0,0 0,1 0,-1 0,1-1,0 1,0-1,0 1,1-1,-1 0,1 0,-1 0,1 0,0 0,0-1,1 1,-1-1,0 0,1 0,0 0,-1 0,1-1,0 1,0-1,0 0,-1 0,1-1,0 1,1-1,-1 0,0 0,0 0,0 0,0-1,0 0,0 0,-1 0,5-1,9-6,-1-1,0-1,0 0,-1-1,0 0,-1-1,0-1,-1-1,-1 1,0-2,0 0,6-13,58-144,-67 148</inkml:trace>
  <inkml:trace contextRef="#ctx0" brushRef="#br0" timeOffset="16388.928">6517 4312,'-14'-2,"0"1,0 1,-1 1,1-1,0 2,0 0,0 1,0 1,1 0,-1 0,1 1,0 1,1 0,-1 1,-4 4,13-9,0 0,0 1,0 0,0 0,0 0,0 1,1-1,-1 1,1 0,0 0,0 0,1 0,-1 0,1 0,0 1,0 0,0-1,1 1,0 0,0 0,0-1,0 1,1 0,0 0,0 0,0 0,0 0,1 0,0 0,0 0,0 0,1-1,-1 1,1-1,0 1,1-1,-1 1,1-1,0 0,0 0,0 0,0-1,1 1,0-1,-1 0,1 0,1 1,4 1,1 0,-1 0,1 0,0-1,0-1,0 0,0 0,0-1,1 0,-1-1,1 0,0-1,-1 0,1-1,-1 0,1 0,-1-1,1 0,-1-1,0-1,0 1,0-2,-1 1,0-1,3-2,16-19,-1 0,-2-2,-1-1,0-1,-3-1,0-1,-2-1,-2 0,-1-2,-2 1,-1-2,-1 0,1-14,-8 35,0 1,-1-1,0 0,-1 0,-1 0,0-1,-1 1,-1 0,-1-1,0 1,-1 0,0 0,-1-1,-1 2,0-1,-1 0,-1 1,-4-8,8 19,0 0,1 1,-1-1,0 1,0 0,0 0,-1 0,1 0,-1 0,1 0,-1 0,1 1,-1-1,0 1,0 0,0 0,0 0,0 0,0 0,0 1,0 0,0-1,0 1,0 0,0 0,0 1,0-1,0 1,0-1,0 1,0 0,0 0,0 0,-1 1,-4 2,-1 1,1 0,0 1,0 0,0 0,1 0,0 1,0 0,1 1,-2 2,-6 12,2 1,0 0,2 1,0 0,2 0,0 1,2 0,1 0,1 1,1 0,1 0,1-1,1 1,2 0,1 0,0 0,7 19,-8-36,0-1,0 0,1 0,0 0,0 0,1 0,0 0,0-1,1 0,0 0,1 0,-1-1,1 0,0 0,1 0,-1 0,1-1,0 0,1-1,-1 0,1 0,0 0,0-1,0 0,0-1,0 0,1 0,2 0,6-1,0-1,1 0,-1-1,1-1,-1 0,0-2,0 0,0 0,-1-2,0 0,0-1,0-1,5-3,7-3</inkml:trace>
  <inkml:trace contextRef="#ctx0" brushRef="#br0" timeOffset="21923.567">7307 4283,'59'-23,"-12"6,0-2,-2-2,-1-1,0-3,31-24,-72 47,-1 1,1-1,-1 0,0 0,0 0,0 0,0 0,0 0,0-1,-1 1,1 0,-1-1,0 0,1 1,-1-1,0 0,-1 1,1-1,0 0,-1 0,0 0,1 0,-1 1,0-1,-1 0,1 0,0 0,-1 0,1 0,-1 1,0-1,0 0,0 1,-1-1,1 0,0 1,-1 0,0-1,0 1,1 0,-1 0,-1 0,1 0,0 0,0 0,-1 1,1-1,-1 1,1-1,-1 1,1 0,-1 0,0 0,-1 1,-10-1,0 1,0 1,0 1,-1 0,2 1,-1 0,0 1,1 0,-1 1,1 1,1 0,-1 1,1 0,0 1,1 0,0 1,0 1,1-1,0 2,-8 10,4-7,1 1,0 1,1 0,1 0,0 1,2 1,0 0,-4 11,11-23,-1 0,1 1,1-1,-1 1,1-1,0 1,1-1,-1 1,1 0,1-1,-1 1,1-1,0 1,1-1,-1 1,1-1,0 0,1 1,0-1,0-1,0 1,1 0,0-1,0 1,0-1,0 0,2 1,1-1,-1 0,1-1,0 1,0-1,0-1,1 1,-1-1,1-1,0 1,0-1,0-1,0 1,0-1,0-1,0 0,1 0,-1 0,0-1,0 0,7-2,155-59,-31-33,-122 77</inkml:trace>
  <inkml:trace contextRef="#ctx0" brushRef="#br0" timeOffset="22420.067">8266 3916,'-44'22,"0"2,1 1,2 3,1 1,1 2,-26 28,59-52,0 0,0 0,1 1,-1 0,2 0,-1 0,1 1,0-1,1 1,0 0,-1 8,3-14,1 0,-1 0,1 0,0 0,0 0,0 1,1-1,-1 0,1 0,-1 0,1 0,0 0,0 0,1 0,-1-1,0 1,1 0,0-1,0 1,0-1,0 1,0-1,0 0,0 0,1 0,-1 0,1 0,0-1,-1 1,1-1,0 0,0 0,0 1,0-2,0 1,1 0,8 0,0-1,1 0,-1 0,0-1,0-1,1 0,-1-1,-1 0,1-1,0 0,-1-1,0 0,0 0,0-2,-1 1,6-5,0 1,15-6,-1-2,0-1,-1-2,-1-1,-2-1,0-1,-1-1,-1-1,-2-2,-1 0,-1-1,-1-1,-2-1,-1 0,-1-1,-2-1,-1 0,-2-1,-1 0,2-21,-8 35,0 0,-1-1,-2 1,1 0,-2-1,-1 1,-1 0,0 0,-2 0,0 1,-6-16,10 32,-1 0,1 1,-1-1,0 0,0 0,0 1,0-1,0 1,-1 0,1 0,-1 0,1 0,-1 0,0 0,1 1,-1-1,0 1,0 0,0-1,-1 2,1-1,0 0,0 1,0-1,-1 1,1 0,0 0,0 0,-1 1,1-1,0 1,0-1,0 1,-1 0,1 0,0 1,1-1,-1 1,0-1,0 1,0 0,0 1,-14 13,1 2,0 0,1 1,1 0,1 1,1 1,1 0,0 1,2 0,0 0,2 1,0 0,2 0,0 1,2 0,0 0,2 0,1 19,-1-11,0 1,2-1,2 0,1 0,1 0,2 0,1-1,2 0,0-1,2 0,2 0,1-1,0-1,7 6,4 0,2-1,1-1,1-1,2-2,1-1,1-2,8 4,-23-16,-3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40:59.7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2919 1088,'621'-368,"-498"301,-122 66,0 0,0 0,1 1,-1-1,1 1,-1-1,0 1,1-1,-1 1,1 0,-1 0,1 0,-1 0,1 0,-1 0,1 0,-1 0,1 0,-1 1,1-1,-1 1,1-1,-1 1,0 0,1-1,-1 1,0 0,0 0,0 0,1 0,-1 0,0 0,0 0,0 0,0 0,-1 1,1-1,0 0,-1 1,1-1,0 0,-1 1,1-1,-1 1,0-1,0 1,1-1,-1 1,0-1,0 1,0-1,-1 2,-6 230,33-36,-19-174,0-5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08.4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0 255,'58'-17,"0"2,1 3,0 3,0 2,1 3,0 3,0 2,12 4,62-3,546-2,-275-27,-11 14,72-6,-94-6,108-5,-203 20,-68-6,206 13,-211 5,350-2,-157-28,-6 28,-131-28,393 28,-628 2,0 2,0 1,0 1,-1 1,0 2,0 0,-1 1,12 8,11 2,-22-9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0.38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0 339,'341'-62,"83"21,84 20,66 3,-259-6,57-5,127-2,45 3,394 28,-498-27,-6-3,932 31,-960-2,-106-27,764 29,-894 26,-47-8,91 3,-129-8,-61-12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4.7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57,'27'7,"0"-1,0-2,1 0,-1-2,21-1,-10 1,188 0,146-19,484-40,-147 46,-504 12,-19 8,-1 9,133 31,-206-31,101 8,2-10,167-10,1628-7,-1812-27,-74 10,78-5,-177 17,1 1,-1 2,1 0,-1 1,1 2,0 0,3 2,-6 3,-4 2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7.4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2,'511'0,"-506"0,-2 0,-1-1,1 1,-1-1,1 1,-1 0,1 0,0 0,-1 1,1-1,-1 1,1-1,-1 1,0 0,1 0,-1 0,1 0,-1 0,0 0,0 1,0-1,0 1,0 0,0-1,0 1,-1 0,1 1,-1 8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1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30,'73'17,"-9"-9,0-3,1-3,41-4,-14 0,241-25,528 26,-512 18,-86-4,-74 12,63 5,538-30,-423 0,-197-29,112 28,-85-26,57 16,-85-7,-27-9,264 27,-173 28,165-28,-69-29,169 30,-330 27,283-28,-140 1,-137 26,415-27,736 0,-1274 5,-33 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4.7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57,'27'7,"0"-1,0-2,1 0,-1-2,21-1,-10 1,188 0,146-19,484-40,-147 46,-504 12,-19 8,-1 9,133 31,-206-31,101 8,2-10,167-10,1628-7,-1812-27,-74 10,78-5,-177 17,1 1,-1 2,1 0,-1 1,1 2,0 0,3 2,-6 3,-4 2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7.4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2,'511'0,"-506"0,-2 0,-1-1,1 1,-1-1,1 1,-1 0,1 0,0 0,-1 1,1-1,-1 1,1-1,-1 1,0 0,1 0,-1 0,1 0,-1 0,0 0,0 1,0-1,0 1,0 0,0-1,0 1,-1 0,1 1,-1 8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1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30,'73'17,"-9"-9,0-3,1-3,41-4,-14 0,241-25,528 26,-512 18,-86-4,-74 12,63 5,538-30,-423 0,-197-29,112 28,-85-26,57 16,-85-7,-27-9,264 27,-173 28,165-28,-69-29,169 30,-330 27,283-28,-140 1,-137 26,415-27,736 0,-1274 5,-33 1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1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0,'-5'5,"-7"2,0 4,1-5,7-3,5-2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4.7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57,'27'7,"0"-1,0-2,1 0,-1-2,21-1,-10 1,188 0,146-19,484-40,-147 46,-504 12,-19 8,-1 9,133 31,-206-31,101 8,2-10,167-10,1628-7,-1812-27,-74 10,78-5,-177 17,1 1,-1 2,1 0,-1 1,1 2,0 0,3 2,-6 3,-4 2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7.4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2,'511'0,"-506"0,-2 0,-1-1,1 1,-1-1,1 1,-1 0,1 0,0 0,-1 1,1-1,-1 1,1-1,-1 1,0 0,1 0,-1 0,1 0,-1 0,0 0,0 1,0-1,0 1,0 0,0-1,0 1,-1 0,1 1,-1 8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1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30,'73'17,"-9"-9,0-3,1-3,41-4,-14 0,241-25,528 26,-512 18,-86-4,-74 12,63 5,538-30,-423 0,-197-29,112 28,-85-26,57 16,-85-7,-27-9,264 27,-173 28,165-28,-69-29,169 30,-330 27,283-28,-140 1,-137 26,415-27,736 0,-1274 5,-33 1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42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594 226,'-29'20,"1"2,1 0,2 2,0 1,1 1,-6 11,-7 12,2 2,2 1,-19 46,-29 44,47-84,-65 85,85-130</inkml:trace>
  <inkml:trace contextRef="#ctx0" brushRef="#br0" timeOffset="345.246">0 226,'71'116,"-39"-73,34 60,-4 2,14 40,-61-115,1 0,2-1,1 0,1-2,16 17,13-19,-35-27</inkml:trace>
  <inkml:trace contextRef="#ctx0" brushRef="#br0" timeOffset="793.899">1186 1,'-32'28,"1"1,2 1,1 1,1 2,2 1,1 1,2 1,2 1,1 1,2 0,1 2,2 0,2 0,2 1,2 0,-2 21,10-44,0-1,1 1,0-1,2 1,0-1,0 0,2 0,0 0,1-1,1 0,1 0,0 0,1-1,0-1,6 7,-12-17,0 0,0 0,0 0,1-1,0 1,-1-1,1 0,0 0,1-1,-1 1,0-1,1 0,-1 0,1 0,0-1,-1 0,1 1,0-2,0 1,0-1,0 1,0-1,0-1,0 1,0-1,0 1,-1-2,1 1,4-2,9-9</inkml:trace>
  <inkml:trace contextRef="#ctx0" brushRef="#br0" timeOffset="1151.68">1525 311,'-36'40,"2"1,1 2,3 1,1 1,3 1,1 2,-7 24,30-69,0 1,0 0,0-1,1 1,-1 0,1 0,0 0,0 0,1 0,-1 0,1 1,-1-1,2 0,-1 0,0 0,1 0,-1 0,1 0,0 0,1 0,-1 0,1 0,-1 0,1 0,1-1,-1 1,0-1,1 0,-1 1,1-1,0-1,0 1,2 1,4 0,0-1,-1 0,2-1,-1 0,0 0,0-1,1 0,-1-1,0 0,1 0,-1-1,0 0,1-1,-1 0,0 0,0-1,0 0,-1-1,1 0,2-2,6-3,-1 0,-1-1,0-1,0-1,-1 0,0 0,-2-2,1 0,-1 0,-1-2,-4 6,-1-1,0 1,-1-2,0 1,-1 0,0-1,-1 0,0 0,-1 0,0 0,-1-1,0 1,-1 0,0-1,-1 1,-1 0,0 0,-1 0,0 0,0 0,-1 0,-1 1,0 0,-4-6,6 13,0 1,0-1,-1 1,1 0,-1 0,1 1,-1-1,0 1,0 0,0 0,0 0,-1 0,1 1,0 0,-1 0,1 0,-1 0,1 1,-2-1,-16-1</inkml:trace>
  <inkml:trace contextRef="#ctx0" brushRef="#br0" timeOffset="1398.293">1976 622,'-14'24,"-1"7,3 0</inkml:trace>
  <inkml:trace contextRef="#ctx0" brushRef="#br0" timeOffset="1781.101">2286 311,'-15'7,"1"0,-1 1,2 1,-1 0,1 1,0 0,1 1,0 1,1 0,-9 12,19-23,0 1,-1 0,1 0,1 0,-1 0,0 0,0 1,1-1,-1 0,1 0,0 0,0 1,0-1,0 0,0 0,0 0,0 1,1-1,-1 0,1 0,0 0,0 0,-1 0,1 0,0 0,1 0,-1 0,0 0,1 0,-1-1,1 1,-1-1,1 1,0-1,-1 1,2-1,78 38,-58-30,81 57,-101-64,0 1,0 0,0 0,0 0,-1 0,1 0,-1 0,0 1,0 0,0-1,0 1,0 0,-1 0,0 0,0 0,0 0,0 0,-1 0,1 0,-1 0,0 0,-1 0,1 0,-1 1,1-1,-1 0,-1 3,-2-2,0 0,0 0,-1 0,0 0,1 0,-2-1,1 0,0 0,-1 0,0-1,1 0,-1 0,-1-1,1 1,0-1,-1 0,1-1,-1 0,1 0,-1 0,0-1,-1 0,-14-3,5-2</inkml:trace>
  <inkml:trace contextRef="#ctx0" brushRef="#br0" timeOffset="2029.877">2202 311,'38'-5,"23"-1,5 5,-3 2,-8 2,-14 4,-12 2</inkml:trace>
  <inkml:trace contextRef="#ctx0" brushRef="#br0" timeOffset="2329.495">2851 368,'-8'4,"0"1,0 0,1 0,-1 1,1 0,1 0,-1 1,1 0,0 0,1 0,0 1,0 0,0 0,-2 7,8-12,0 0,0 0,0 0,0 0,0 0,1 0,-1-1,1 1,0-1,-1 1,1-1,1 0,-1 1,0-1,0 0,1 0,-1-1,1 1,0 0,0-1,-1 0,1 0,0 1,0-2,0 1,0 0,0-1,0 1,0-1,0 0,1 0,0 0,8 3,66 39,-76-40,-1 0,1 0,-1 0,1 0,-1 0,0 0,0 0,0 0,0 0,0 1,-1-1,1 0,0 0,-1 1,0-1,0 1,0-1,0 0,0 1,0-1,0 1,-1-1,1 0,-1 0,0 1,0-1,0 0,0 0,0 0,0 0,0 0,-1 0,1 0,-1 0,0 0,1 0,-11 9,-1-1,0 0,0 0,-1-2,0 1,-1-2,1 0,-1 0,-12 2,-31 7,33-11</inkml:trace>
  <inkml:trace contextRef="#ctx0" brushRef="#br0" timeOffset="2629.475">3161 29,'34'45,"-2"2,-2 1,-2 2,-2 1,-3 0,4 18,-22-59,-1 0,0 0,-1 0,-1 1,1-1,-1 1,-1-1,0 1,-1 0,0-1,0 1,-1 0,0-1,-1 1,-1-1,1 1,-2-1,1 0,-1 0,-1 0,0-1,0 0,-1 0,0 0,-1 0,0-1,0 0,-3 2,-32 21,-1-1,-1-3,-1-1,-24 8,47-23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  <inkml:trace contextRef="#ctx0" brushRef="#br0" timeOffset="48817.119">113 2496,'34'0,"20"0,6 0,-2-5,-7-2,-7 1,-6 1,-4 2,-9 5,-9 4</inkml:trace>
  <inkml:trace contextRef="#ctx0" brushRef="#br0" timeOffset="49050.432">0 2834,'38'5,"33"1,12 0,-2-6,-10-3,-7-1,-11 1,-9 0,-7 1,-10 0</inkml:trace>
  <inkml:trace contextRef="#ctx0" brushRef="#br0" timeOffset="51552.202">1722 2270,'-20'0,"-6"-2,0 2,0 1,0 1,0 1,0 1,1 2,0 0,-16 7,33-7,1-1,-1 1,1 0,1 1,-1 0,1 0,0 0,1 1,0 0,0 0,0 0,1 0,0 1,1 0,0 0,1 0,-1 0,2 0,-1 0,1 7,0-11,1 1,0-1,0 0,0 0,1 0,-1 1,1-1,1 0,-1 0,1 0,0 0,0 0,0-1,0 1,1 0,0-1,0 0,0 0,1 0,-1 0,1 0,0-1,0 1,0-1,1 0,-1 0,1-1,-1 0,1 1,0-1,0-1,0 1,0-1,0 0,1 0,-1 0,0-1,0 0,1 0,-1 0,0-1,0 0,0 1,1-2,-1 1,0-1,0 0,14-6,-1-2,0 0,0-1,-1 0,0-2,-1 0,-1-1,0 0,-1-1,0-1,8-13,22-21,28-32,-70 124,-86 266,27-115,52-126,11-50</inkml:trace>
  <inkml:trace contextRef="#ctx0" brushRef="#br0" timeOffset="52370.938">2089 2524,'56'-139,"-49"123,1 0,1 1,0 0,1 0,1 1,0 0,1 1,0 0,1 1,0 0,13-7,-26 18,1 1,0-1,-1 1,1 0,-1-1,1 1,0-1,0 1,-1 0,1 0,0-1,0 1,-1 0,1 0,0 0,0 0,0 0,-1 0,1 0,0 0,0 0,0 0,-1 0,1 1,0-1,0 0,-1 1,1-1,0 0,-1 1,1-1,0 1,-1-1,1 1,-1-1,1 1,-1-1,1 1,-1 0,1-1,-1 1,1 0,-1 0,0-1,1 1,-1 0,0 0,0-1,0 1,0 0,0 0,1-1,-1 1,-1 0,1 0,2 55,-2-47,9 53,-8-61,-1 1,1-1,-1 0,1 0,0 0,-1 0,1 0,0 0,0 0,0 0,0 0,0 0,0 0,0-1,0 1,0 0,1-1,-1 1,0-1,0 1,0-1,1 1,-1-1,0 0,1 0,-1 0,0 0,1 0,-1 0,0 0,1 0,-1 0,0-1,0 1,1 0,-1-1,0 1,0-1,1 1,-1-1,0 0,0 0,0 1,0-1,1-1,80-76,-63 59,64-41,-82 60,0-1,0 1,0 0,-1-1,1 1,0 0,0 0,0 0,0 0,0 0,0 0,0 0,0 0,0 0,0 1,0-1,-1 0,1 1,0-1,0 0,0 1,0-1,-1 1,1-1,0 1,0 0,-1-1,1 1,0 0,-1-1,1 1,-1 0,1 0,-1 0,1-1,-1 1,0 0,1 0,-1 0,0 0,0 0,0 0,0 0,1 0,-1 0,0 0,-1 0,-5 51,4-44,-6 77,12-65</inkml:trace>
  <inkml:trace contextRef="#ctx0" brushRef="#br0" timeOffset="52618.764">3133 2241,'-48'34,"-40"39,-14 13,0-4,13-11,16-13,12-11,11-9,9-11,7-5,4-2,8 1,7-4</inkml:trace>
  <inkml:trace contextRef="#ctx0" brushRef="#br0" timeOffset="53032.964">3188 2637,'-225'78,"216"-74,4-3,0 0,0 1,0-1,1 1,-1 0,0 1,1-1,-1 1,1 0,0 0,0 0,0 1,0-1,1 1,-1 0,1 0,0 0,0 1,0 0,4-3,1 1,-1-1,1 0,0 1,0-1,0 0,0 0,0 0,0-1,0 1,0 0,1-1,-1 1,1-1,-1 0,1 0,0 0,-1 0,1-1,0 1,-1-1,1 1,0-1,0 0,0 0,2 0,7 2,-4-1,0 0,1 0,-1 1,0 0,0 1,0 0,-1 0,1 1,-1 0,0 0,0 1,0 0,0 0,-1 0,0 1,0 0,3 4,-8-8,0 0,0 0,-1 0,1 0,0 0,-1 0,0 0,1 1,-1-1,0 0,0 0,0 0,0 0,-1 0,1 0,-1 1,1-1,-1 0,1 0,-1 0,0 0,0-1,0 1,0 0,-1 0,1 0,0-1,-1 1,1-1,-1 1,0-1,1 0,-1 1,0-1,0 0,0 0,-75 33,70-32,-120 25,71-17,32-6</inkml:trace>
  <inkml:trace contextRef="#ctx0" brushRef="#br0" timeOffset="53418.122">3528 2072,'53'46,"-2"2,-1 2,-4 3,-1 1,0 7,-37-49,0 0,-1 1,-1 0,0 0,-1 1,-1-1,0 1,0 0,-2 1,1-1,-2 0,0 1,-1-1,0 1,-1-1,-1 0,0 1,-1-1,-1 0,0 0,-1-1,0 1,-1-1,0 0,-1-1,-1 1,0-1,-1-1,0 0,-10 10,-25 13,-2-2,-1-2,-35 16,32-18,-45 23,56-33</inkml:trace>
  <inkml:trace contextRef="#ctx0" brushRef="#br0" timeOffset="53968.829">1355 2044,'-37'50,"2"2,2 2,3 0,2 3,3 0,2 3,13-36,2-1,0 1,2 0,1 1,1-1,1 1,1 0,1 0,1 0,1 0,1 0,2 0,0 0,2-1,1 0,0 0,2-1,1 0,1 0,0-1,2 0,0-1,5 3,65 49,-58-54</inkml:trace>
  <inkml:trace contextRef="#ctx0" brushRef="#br0" timeOffset="55401.136">4515 1930,'-23'22,"1"0,1 1,1 1,1 0,1 2,1 0,2 1,0 1,2 0,1 1,1 1,2-1,-2 14,2 3,1-1,3 2,2-1,1 0,3 1,2-1,2 3,-3-31,0 0,1-1,0 1,2-1,0 0,1 0,1 0,0-1,1 0,1-1,0 1,1-2,1 1,0-1,1-1,4 2,23 2,-19-13</inkml:trace>
  <inkml:trace contextRef="#ctx0" brushRef="#br0" timeOffset="56167.732">4910 2297,'-23'27,"0"2,2 0,1 1,2 0,1 2,1 0,2 1,-7 24,19-54,1 1,-1-1,1 1,0 0,0-1,0 1,0 0,0 0,1 0,0-1,0 1,0 0,0 0,0 0,1 0,0 0,0-1,0 1,0 0,0-1,1 1,0-1,0 1,0-1,0 0,0 0,1 0,-1 0,1 0,0 0,0-1,0 1,0-1,0 0,0 0,1 0,-1 0,1-1,-1 1,3-1,14 0,0 0,0-2,0-1,0 0,0-1,0-1,-1-1,1-1,-1-1,-1 0,1-2,-1 0,-1-1,0 0,0-2,-1 0,4-4,-1 3,-1-1,0 0,-1-1,-1-1,0 0,-2-1,1-1,2-6,-12 17,-1 0,0 0,0 0,-1 0,0-1,0 1,-1-1,0 0,0 0,-1 0,0 0,0 0,-1 0,0 0,0 0,-1 0,0 0,0 0,-1 0,0 0,0 1,-1-1,0 1,-4-7,1 5,0 2,-1-1,0 1,0 0,-1 0,0 1,0 0,0 0,-1 1,0 0,0 1,0 0,0 0,-1 1,1 0,-1 1,0 0,0 0,0 1,0 0,0 1,0 0,0 1,0 0,0 1,0 0,0 0,1 1,-1 0,1 1,0 0,0 0,0 1,0 0,1 1,0 0,0 0,0 1,-2 2,-43 57,34-34</inkml:trace>
  <inkml:trace contextRef="#ctx0" brushRef="#br0" timeOffset="56454.098">5560 2524,'-10'23,"-3"14,6-5,4-8</inkml:trace>
  <inkml:trace contextRef="#ctx0" brushRef="#br0" timeOffset="56867.208">6124 2129,'-7'2,"-19"8,0 0,1 2,0 0,0 2,2 1,-17 13,38-26,0-1,0 1,1 0,-1 0,1 0,-1 0,1 0,0 1,0-1,0 0,0 1,0-1,0 1,1-1,-1 1,1-1,-1 1,1-1,0 1,0-1,0 1,1-1,-1 1,1-1,-1 1,1-1,0 1,0-1,0 0,0 1,0-1,0 0,1 0,-1 0,1 0,0 0,-1 0,1 0,0-1,0 1,0-1,0 1,0-1,1 0,-1 1,0-1,1 0,-1-1,0 1,1 0,52 22,-47-21,0 0,0 0,-1 1,1 0,-1 0,0 0,0 1,0 0,0 1,-1-1,0 1,0 1,0-1,0 1,-1 0,0 0,0 1,-1-1,1 1,-2 0,1 0,-1 1,0-1,0 1,1 5,-4-3,-1-1,1 0,-1 0,-1 1,0-1,0 0,0 0,-1 0,-1-1,0 1,0-1,0 0,-1 0,0 0,-1 0,0-1,0 0,-1 0,1-1,-1 0,-1 0,1-1,-1 1,0-2,0 1,-1-1,1 0,-1-1,0 0,0 0,0-1,0 0,0-1,-3 0,-12 2</inkml:trace>
  <inkml:trace contextRef="#ctx0" brushRef="#br0" timeOffset="57122.865">6011 2157,'43'-10,"29"-3,7 6,-6 4,-9 2,-17 6,-11 3,-11-1</inkml:trace>
  <inkml:trace contextRef="#ctx0" brushRef="#br0" timeOffset="57533.951">6745 2354,'-12'4,"1"0,-1 1,1 1,1 0,-1 0,1 1,0 0,0 1,1 0,0 1,1-1,-6 8,13-14,1-1,-1 0,0 0,1 0,-1 1,0-1,1 0,0 1,-1-1,1 0,0 1,0-1,-1 1,1-1,0 1,1-1,-1 0,0 1,0-1,0 0,1 1,-1-1,1 1,-1-1,1 0,0 0,-1 1,1-1,0 0,0 0,0 0,0 0,0 0,0 0,0 0,0 0,0 0,1-1,-1 1,1 0,60 23,-43-18,-15-6,0 0,0 0,-1 1,1 0,-1 0,1 0,0 0,-1 0,0 1,1-1,-1 1,0 0,0 0,0 0,0 0,0 1,0-1,-1 1,1 0,-1 0,0 0,0 0,0 0,0 0,0 1,-1-1,1 0,-1 1,0 0,0-1,-1 1,1-1,-1 1,1 0,-1 0,0-1,0 1,-1 0,1-1,-1 1,0 0,-1 2,-8 6,0 0,-1-1,-1-1,1 0,-2 0,1-1,-1-1,-1 0,1-1,-1-1,-1 0,1 0,-1-1,-15 2,7-1</inkml:trace>
  <inkml:trace contextRef="#ctx0" brushRef="#br0" timeOffset="57938.041">7027 1790,'21'16,"-2"2,0 0,-1 1,-1 1,-1 1,-1 0,0 1,-2 0,-1 2,0-1,-2 1,-1 1,0 0,-2 0,-1 1,-2-1,0 1,-1 0,-2 0,-1 1,-1 11,-4-15,0 1,-2-1,-1 0,0-1,-2 0,0 0,-2-1,0 0,-1-1,-1-1,-1 0,-1-1,-1-1,0 0,-1-1,-1-1,-5 3,-168 89,173-94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4.7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57,'27'7,"0"-1,0-2,1 0,-1-2,21-1,-10 1,188 0,146-19,484-40,-147 46,-504 12,-19 8,-1 9,133 31,-206-31,101 8,2-10,167-10,1628-7,-1812-27,-74 10,78-5,-177 17,1 1,-1 2,1 0,-1 1,1 2,0 0,3 2,-6 3,-4 2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7.4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2,'511'0,"-506"0,-2 0,-1-1,1 1,-1-1,1 1,-1 0,1 0,0 0,-1 1,1-1,-1 1,1-1,-1 1,0 0,1 0,-1 0,1 0,-1 0,0 0,0 1,0-1,0 1,0 0,0-1,0 1,-1 0,1 1,-1 8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1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30,'73'17,"-9"-9,0-3,1-3,41-4,-14 0,241-25,528 26,-512 18,-86-4,-74 12,63 5,538-30,-423 0,-197-29,112 28,-85-26,57 16,-85-7,-27-9,264 27,-173 28,165-28,-69-29,169 30,-330 27,283-28,-140 1,-137 26,415-27,736 0,-1274 5,-33 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42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594 226,'-29'20,"1"2,1 0,2 2,0 1,1 1,-6 11,-7 12,2 2,2 1,-19 46,-29 44,47-84,-65 85,85-130</inkml:trace>
  <inkml:trace contextRef="#ctx0" brushRef="#br0" timeOffset="345.246">0 226,'71'116,"-39"-73,34 60,-4 2,14 40,-61-115,1 0,2-1,1 0,1-2,16 17,13-19,-35-27</inkml:trace>
  <inkml:trace contextRef="#ctx0" brushRef="#br0" timeOffset="793.899">1186 1,'-32'28,"1"1,2 1,1 1,1 2,2 1,1 1,2 1,2 1,1 1,2 0,1 2,2 0,2 0,2 1,2 0,-2 21,10-44,0-1,1 1,0-1,2 1,0-1,0 0,2 0,0 0,1-1,1 0,1 0,0 0,1-1,0-1,6 7,-12-17,0 0,0 0,0 0,1-1,0 1,-1-1,1 0,0 0,1-1,-1 1,0-1,1 0,-1 0,1 0,0-1,-1 0,1 1,0-2,0 1,0-1,0 1,0-1,0-1,0 1,0-1,0 1,-1-2,1 1,4-2,9-9</inkml:trace>
  <inkml:trace contextRef="#ctx0" brushRef="#br0" timeOffset="1151.68">1525 311,'-36'40,"2"1,1 2,3 1,1 1,3 1,1 2,-7 24,30-69,0 1,0 0,0-1,1 1,-1 0,1 0,0 0,0 0,1 0,-1 0,1 1,-1-1,2 0,-1 0,0 0,1 0,-1 0,1 0,0 0,1 0,-1 0,1 0,-1 0,1 0,1-1,-1 1,0-1,1 0,-1 1,1-1,0-1,0 1,2 1,4 0,0-1,-1 0,2-1,-1 0,0 0,0-1,1 0,-1-1,0 0,1 0,-1-1,0 0,1-1,-1 0,0 0,0-1,0 0,-1-1,1 0,2-2,6-3,-1 0,-1-1,0-1,0-1,-1 0,0 0,-2-2,1 0,-1 0,-1-2,-4 6,-1-1,0 1,-1-2,0 1,-1 0,0-1,-1 0,0 0,-1 0,0 0,-1-1,0 1,-1 0,0-1,-1 1,-1 0,0 0,-1 0,0 0,0 0,-1 0,-1 1,0 0,-4-6,6 13,0 1,0-1,-1 1,1 0,-1 0,1 1,-1-1,0 1,0 0,0 0,0 0,-1 0,1 1,0 0,-1 0,1 0,-1 0,1 1,-2-1,-16-1</inkml:trace>
  <inkml:trace contextRef="#ctx0" brushRef="#br0" timeOffset="1398.293">1976 622,'-14'24,"-1"7,3 0</inkml:trace>
  <inkml:trace contextRef="#ctx0" brushRef="#br0" timeOffset="1781.101">2286 311,'-15'7,"1"0,-1 1,2 1,-1 0,1 1,0 0,1 1,0 1,1 0,-9 12,19-23,0 1,-1 0,1 0,1 0,-1 0,0 0,0 1,1-1,-1 0,1 0,0 0,0 1,0-1,0 0,0 0,0 0,0 1,1-1,-1 0,1 0,0 0,0 0,-1 0,1 0,0 0,1 0,-1 0,0 0,1 0,-1-1,1 1,-1-1,1 1,0-1,-1 1,2-1,78 38,-58-30,81 57,-101-64,0 1,0 0,0 0,0 0,-1 0,1 0,-1 0,0 1,0 0,0-1,0 1,0 0,-1 0,0 0,0 0,0 0,0 0,-1 0,1 0,-1 0,0 0,-1 0,1 0,-1 1,1-1,-1 0,-1 3,-2-2,0 0,0 0,-1 0,0 0,1 0,-2-1,1 0,0 0,-1 0,0-1,1 0,-1 0,-1-1,1 1,0-1,-1 0,1-1,-1 0,1 0,-1 0,0-1,-1 0,-14-3,5-2</inkml:trace>
  <inkml:trace contextRef="#ctx0" brushRef="#br0" timeOffset="2029.877">2202 311,'38'-5,"23"-1,5 5,-3 2,-8 2,-14 4,-12 2</inkml:trace>
  <inkml:trace contextRef="#ctx0" brushRef="#br0" timeOffset="2329.495">2851 368,'-8'4,"0"1,0 0,1 0,-1 1,1 0,1 0,-1 1,1 0,0 0,1 0,0 1,0 0,0 0,-2 7,8-12,0 0,0 0,0 0,0 0,0 0,1 0,-1-1,1 1,0-1,-1 1,1-1,1 0,-1 1,0-1,0 0,1 0,-1-1,1 1,0 0,0-1,-1 0,1 0,0 1,0-2,0 1,0 0,0-1,0 1,0-1,0 0,1 0,0 0,8 3,66 39,-76-40,-1 0,1 0,-1 0,1 0,-1 0,0 0,0 0,0 0,0 0,0 1,-1-1,1 0,0 0,-1 1,0-1,0 1,0-1,0 0,0 1,0-1,0 1,-1-1,1 0,-1 0,0 1,0-1,0 0,0 0,0 0,0 0,0 0,-1 0,1 0,-1 0,0 0,1 0,-11 9,-1-1,0 0,0 0,-1-2,0 1,-1-2,1 0,-1 0,-12 2,-31 7,33-11</inkml:trace>
  <inkml:trace contextRef="#ctx0" brushRef="#br0" timeOffset="2629.475">3161 29,'34'45,"-2"2,-2 1,-2 2,-2 1,-3 0,4 18,-22-59,-1 0,0 0,-1 0,-1 1,1-1,-1 1,-1-1,0 1,-1 0,0-1,0 1,-1 0,0-1,-1 1,-1-1,1 1,-2-1,1 0,-1 0,-1 0,0-1,0 0,-1 0,0 0,-1 0,0-1,0 0,-3 2,-32 21,-1-1,-1-3,-1-1,-24 8,47-23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  <inkml:trace contextRef="#ctx0" brushRef="#br0" timeOffset="48817.119">113 2496,'34'0,"20"0,6 0,-2-5,-7-2,-7 1,-6 1,-4 2,-9 5,-9 4</inkml:trace>
  <inkml:trace contextRef="#ctx0" brushRef="#br0" timeOffset="49050.432">0 2834,'38'5,"33"1,12 0,-2-6,-10-3,-7-1,-11 1,-9 0,-7 1,-10 0</inkml:trace>
  <inkml:trace contextRef="#ctx0" brushRef="#br0" timeOffset="51552.202">1722 2270,'-20'0,"-6"-2,0 2,0 1,0 1,0 1,0 1,1 2,0 0,-16 7,33-7,1-1,-1 1,1 0,1 1,-1 0,1 0,0 0,1 1,0 0,0 0,0 0,1 0,0 1,1 0,0 0,1 0,-1 0,2 0,-1 0,1 7,0-11,1 1,0-1,0 0,0 0,1 0,-1 1,1-1,1 0,-1 0,1 0,0 0,0 0,0-1,0 1,1 0,0-1,0 0,0 0,1 0,-1 0,1 0,0-1,0 1,0-1,1 0,-1 0,1-1,-1 0,1 1,0-1,0-1,0 1,0-1,0 0,1 0,-1 0,0-1,0 0,1 0,-1 0,0-1,0 0,0 1,1-2,-1 1,0-1,0 0,14-6,-1-2,0 0,0-1,-1 0,0-2,-1 0,-1-1,0 0,-1-1,0-1,8-13,22-21,28-32,-70 124,-86 266,27-115,52-126,11-50</inkml:trace>
  <inkml:trace contextRef="#ctx0" brushRef="#br0" timeOffset="52370.938">2089 2524,'56'-139,"-49"123,1 0,1 1,0 0,1 0,1 1,0 0,1 1,0 0,1 1,0 0,13-7,-26 18,1 1,0-1,-1 1,1 0,-1-1,1 1,0-1,0 1,-1 0,1 0,0-1,0 1,-1 0,1 0,0 0,0 0,0 0,-1 0,1 0,0 0,0 0,0 0,-1 0,1 1,0-1,0 0,-1 1,1-1,0 0,-1 1,1-1,0 1,-1-1,1 1,-1-1,1 1,-1-1,1 1,-1 0,1-1,-1 1,1 0,-1 0,0-1,1 1,-1 0,0 0,0-1,0 1,0 0,0 0,1-1,-1 1,-1 0,1 0,2 55,-2-47,9 53,-8-61,-1 1,1-1,-1 0,1 0,0 0,-1 0,1 0,0 0,0 0,0 0,0 0,0 0,0 0,0-1,0 1,0 0,1-1,-1 1,0-1,0 1,0-1,1 1,-1-1,0 0,1 0,-1 0,0 0,1 0,-1 0,0 0,1 0,-1 0,0-1,0 1,1 0,-1-1,0 1,0-1,1 1,-1-1,0 0,0 0,0 1,0-1,1-1,80-76,-63 59,64-41,-82 60,0-1,0 1,0 0,-1-1,1 1,0 0,0 0,0 0,0 0,0 0,0 0,0 0,0 0,0 0,0 1,0-1,-1 0,1 1,0-1,0 0,0 1,0-1,-1 1,1-1,0 1,0 0,-1-1,1 1,0 0,-1-1,1 1,-1 0,1 0,-1 0,1-1,-1 1,0 0,1 0,-1 0,0 0,0 0,0 0,0 0,1 0,-1 0,0 0,-1 0,-5 51,4-44,-6 77,12-65</inkml:trace>
  <inkml:trace contextRef="#ctx0" brushRef="#br0" timeOffset="52618.764">3133 2241,'-48'34,"-40"39,-14 13,0-4,13-11,16-13,12-11,11-9,9-11,7-5,4-2,8 1,7-4</inkml:trace>
  <inkml:trace contextRef="#ctx0" brushRef="#br0" timeOffset="53032.964">3188 2637,'-225'78,"216"-74,4-3,0 0,0 1,0-1,1 1,-1 0,0 1,1-1,-1 1,1 0,0 0,0 0,0 1,0-1,1 1,-1 0,1 0,0 0,0 1,0 0,4-3,1 1,-1-1,1 0,0 1,0-1,0 0,0 0,0 0,0-1,0 1,0 0,1-1,-1 1,1-1,-1 0,1 0,0 0,-1 0,1-1,0 1,-1-1,1 1,0-1,0 0,0 0,2 0,7 2,-4-1,0 0,1 0,-1 1,0 0,0 1,0 0,-1 0,1 1,-1 0,0 0,0 1,0 0,0 0,-1 0,0 1,0 0,3 4,-8-8,0 0,0 0,-1 0,1 0,0 0,-1 0,0 0,1 1,-1-1,0 0,0 0,0 0,0 0,-1 0,1 0,-1 1,1-1,-1 0,1 0,-1 0,0 0,0-1,0 1,0 0,-1 0,1 0,0-1,-1 1,1-1,-1 1,0-1,1 0,-1 1,0-1,0 0,0 0,-75 33,70-32,-120 25,71-17,32-6</inkml:trace>
  <inkml:trace contextRef="#ctx0" brushRef="#br0" timeOffset="53418.122">3528 2072,'53'46,"-2"2,-1 2,-4 3,-1 1,0 7,-37-49,0 0,-1 1,-1 0,0 0,-1 1,-1-1,0 1,0 0,-2 1,1-1,-2 0,0 1,-1-1,0 1,-1-1,-1 0,0 1,-1-1,-1 0,0 0,-1-1,0 1,-1-1,0 0,-1-1,-1 1,0-1,-1-1,0 0,-10 10,-25 13,-2-2,-1-2,-35 16,32-18,-45 23,56-33</inkml:trace>
  <inkml:trace contextRef="#ctx0" brushRef="#br0" timeOffset="53968.829">1355 2044,'-37'50,"2"2,2 2,3 0,2 3,3 0,2 3,13-36,2-1,0 1,2 0,1 1,1-1,1 1,1 0,1 0,1 0,1 0,1 0,2 0,0 0,2-1,1 0,0 0,2-1,1 0,1 0,0-1,2 0,0-1,5 3,65 49,-58-54</inkml:trace>
  <inkml:trace contextRef="#ctx0" brushRef="#br0" timeOffset="55401.136">4515 1930,'-23'22,"1"0,1 1,1 1,1 0,1 2,1 0,2 1,0 1,2 0,1 1,1 1,2-1,-2 14,2 3,1-1,3 2,2-1,1 0,3 1,2-1,2 3,-3-31,0 0,1-1,0 1,2-1,0 0,1 0,1 0,0-1,1 0,1-1,0 1,1-2,1 1,0-1,1-1,4 2,23 2,-19-13</inkml:trace>
  <inkml:trace contextRef="#ctx0" brushRef="#br0" timeOffset="56167.732">4910 2297,'-23'27,"0"2,2 0,1 1,2 0,1 2,1 0,2 1,-7 24,19-54,1 1,-1-1,1 1,0 0,0-1,0 1,0 0,0 0,1 0,0-1,0 1,0 0,0 0,0 0,1 0,0 0,0-1,0 1,0 0,0-1,1 1,0-1,0 1,0-1,0 0,0 0,1 0,-1 0,1 0,0 0,0-1,0 1,0-1,0 0,0 0,1 0,-1 0,1-1,-1 1,3-1,14 0,0 0,0-2,0-1,0 0,0-1,0-1,-1-1,1-1,-1-1,-1 0,1-2,-1 0,-1-1,0 0,0-2,-1 0,4-4,-1 3,-1-1,0 0,-1-1,-1-1,0 0,-2-1,1-1,2-6,-12 17,-1 0,0 0,0 0,-1 0,0-1,0 1,-1-1,0 0,0 0,-1 0,0 0,0 0,-1 0,0 0,0 0,-1 0,0 0,0 0,-1 0,0 0,0 1,-1-1,0 1,-4-7,1 5,0 2,-1-1,0 1,0 0,-1 0,0 1,0 0,0 0,-1 1,0 0,0 1,0 0,0 0,-1 1,1 0,-1 1,0 0,0 0,0 1,0 0,0 1,0 0,0 1,0 0,0 1,0 0,0 0,1 1,-1 0,1 1,0 0,0 0,0 1,0 0,1 1,0 0,0 0,0 1,-2 2,-43 57,34-34</inkml:trace>
  <inkml:trace contextRef="#ctx0" brushRef="#br0" timeOffset="56454.098">5560 2524,'-10'23,"-3"14,6-5,4-8</inkml:trace>
  <inkml:trace contextRef="#ctx0" brushRef="#br0" timeOffset="56867.208">6124 2129,'-7'2,"-19"8,0 0,1 2,0 0,0 2,2 1,-17 13,38-26,0-1,0 1,1 0,-1 0,1 0,-1 0,1 0,0 1,0-1,0 0,0 1,0-1,0 1,1-1,-1 1,1-1,-1 1,1-1,0 1,0-1,0 1,1-1,-1 1,1-1,-1 1,1-1,0 1,0-1,0 0,0 1,0-1,0 0,1 0,-1 0,1 0,0 0,-1 0,1 0,0-1,0 1,0-1,0 1,0-1,1 0,-1 1,0-1,1 0,-1-1,0 1,1 0,52 22,-47-21,0 0,0 0,-1 1,1 0,-1 0,0 0,0 1,0 0,0 1,-1-1,0 1,0 1,0-1,0 1,-1 0,0 0,0 1,-1-1,1 1,-2 0,1 0,-1 1,0-1,0 1,1 5,-4-3,-1-1,1 0,-1 0,-1 1,0-1,0 0,0 0,-1 0,-1-1,0 1,0-1,0 0,-1 0,0 0,-1 0,0-1,0 0,-1 0,1-1,-1 0,-1 0,1-1,-1 1,0-2,0 1,-1-1,1 0,-1-1,0 0,0 0,0-1,0 0,0-1,-3 0,-12 2</inkml:trace>
  <inkml:trace contextRef="#ctx0" brushRef="#br0" timeOffset="57122.865">6011 2157,'43'-10,"29"-3,7 6,-6 4,-9 2,-17 6,-11 3,-11-1</inkml:trace>
  <inkml:trace contextRef="#ctx0" brushRef="#br0" timeOffset="57533.951">6745 2354,'-12'4,"1"0,-1 1,1 1,1 0,-1 0,1 1,0 0,0 1,1 0,0 1,1-1,-6 8,13-14,1-1,-1 0,0 0,1 0,-1 1,0-1,1 0,0 1,-1-1,1 0,0 1,0-1,-1 1,1-1,0 1,1-1,-1 0,0 1,0-1,0 0,1 1,-1-1,1 1,-1-1,1 0,0 0,-1 1,1-1,0 0,0 0,0 0,0 0,0 0,0 0,0 0,0 0,0 0,1-1,-1 1,1 0,60 23,-43-18,-15-6,0 0,0 0,-1 1,1 0,-1 0,1 0,0 0,-1 0,0 1,1-1,-1 1,0 0,0 0,0 0,0 0,0 1,0-1,-1 1,1 0,-1 0,0 0,0 0,0 0,0 0,0 1,-1-1,1 0,-1 1,0 0,0-1,-1 1,1-1,-1 1,1 0,-1 0,0-1,0 1,-1 0,1-1,-1 1,0 0,-1 2,-8 6,0 0,-1-1,-1-1,1 0,-2 0,1-1,-1-1,-1 0,1-1,-1-1,-1 0,1 0,-1-1,-15 2,7-1</inkml:trace>
  <inkml:trace contextRef="#ctx0" brushRef="#br0" timeOffset="57938.041">7027 1790,'21'16,"-2"2,0 0,-1 1,-1 1,-1 1,-1 0,0 1,-2 0,-1 2,0-1,-2 1,-1 1,0 0,-2 0,-1 1,-2-1,0 1,-1 0,-2 0,-1 1,-1 11,-4-15,0 1,-2-1,-1 0,0-1,-2 0,0 0,-2-1,0 0,-1-1,-1-1,-1 0,-1-1,-1-1,0 0,-1-1,-1-1,-5 3,-168 89,173-94</inkml:trace>
  <inkml:trace contextRef="#ctx0" brushRef="#br0" timeOffset="59704.047">7705 2213,'4'0,"8"5,5 1,5 0,4-1,2-2,1-1,0 0,0-2,0 0,0 0,0 0,-5-5,-2-2,0 1,1 1,2 2,-4 0</inkml:trace>
  <inkml:trace contextRef="#ctx0" brushRef="#br0" timeOffset="59967.288">7732 2467,'39'0,"31"0,9 0,-9 0</inkml:trace>
  <inkml:trace contextRef="#ctx0" brushRef="#br0" timeOffset="60318.972">8579 1846,'0'43,"-2"0,-2 0,-1-1,-3 1,-9 27,2 25,15-92,1 0,-1 0,1 0,0 0,0 0,0 0,0 0,1 0,-1 0,1 0,0 0,-1-1,1 1,0-1,1 1,-1-1,0 0,1 0,-1 0,1 0,0 0,-1-1,1 1,0-1,0 0,0 0,0 0,2 1,2-1,1 0,-1-1,0 1,1-1,-1-1,1 1,-1-1,0-1,1 1,-1-1,0-1,0 1,0-1,-1 0,1-1,0 0,4-3,14-10</inkml:trace>
  <inkml:trace contextRef="#ctx0" brushRef="#br0" timeOffset="60584.611">8890 1874,'-126'389,"74"-241,12 25,39-168,0 0,0-1,1 1,0 0,-1 0,2 0,-1 0,1 0,-1 0,1 0,1 0,-1 0,1-1,0 1,0-1,0 1,1 0,8 8</inkml:trace>
  <inkml:trace contextRef="#ctx0" brushRef="#br0" timeOffset="60838.487">9087 2467,'-14'29,"-1"9,4-1</inkml:trace>
  <inkml:trace contextRef="#ctx0" brushRef="#br0" timeOffset="61237.156">9370 1987,'-20'10,"8"-6,1 1,1 0,-1 0,1 1,0 1,0-1,1 2,0-1,0 1,1 1,0 0,0 0,-5 8,12-14,0 0,0-1,0 1,1 0,-1 0,1 0,-1 0,1 0,0 0,0 0,0-1,1 1,-1 0,1 0,-1 0,1 0,0 0,0-1,0 1,1 0,-1-1,1 1,-1-1,1 0,0 1,0-1,0 0,0 0,0 0,0 0,3 1,84 44,-77-42,-6-4,0 1,0 0,0 0,-1 0,1 1,-1 0,0 0,0 0,0 0,0 1,0 0,-1 0,0 0,0 1,0-1,0 1,-1 0,1 0,-1 1,-1-1,1 0,-1 1,0 0,0-1,0 1,-1 0,0 0,0 0,-1 0,1 0,-1 0,-1 0,1 0,-1 2,-1 0,-1 0,1 0,-1-1,-1 1,1-1,-1 0,-1 0,1 0,-1-1,0 1,0-1,-3 1,-12 10</inkml:trace>
  <inkml:trace contextRef="#ctx0" brushRef="#br0" timeOffset="61485.06">9341 1959,'38'-14,"28"-6,7 2,-5 3,-8 0,-10 2,-8 4,-12 2</inkml:trace>
  <inkml:trace contextRef="#ctx0" brushRef="#br0" timeOffset="62768.079">9680 2721,'245'-395,"-203"340,-41 55,0 0,1 0,-1 0,0 0,0 0,0 0,1 0,-1 0,0 0,0 1,0-1,0 0,0 1,0-1,0 1,1-1,-1 1,0 0,-1-1,1 1,0 0,0 0,0 0,0 0,-1 0,1-1,0 1,-1 0,1 1,-1-1,1 0,-1 0,1 0,-1 0,0 0,1 0,-1 1,0-1,0 0,0 0,0 0,0 0,0 1,-1-1,1 0,0 0,0 0,-1 0,1 0,-1 1,1-1,-1 0,0 0,1 1,22 101,-21-100,1-1,-1 1,1 0,-1-1,1 1,0-1,0 0,0 1,1-1,-1 0,0 0,1-1,0 1,-1 0,1-1,0 0,0 1,-1-1,1 0,0-1,0 1,0 0,0-1,0 0,1 1,-1-1,0 0,0-1,0 1,0-1,0 1,2-2,11-3,-1-1,0-1,-1 0,0-1,0-1,-1 0,0-1,0 0,6-8,90-57,-108 74,0 0,0 0,0 1,1-1,-1 0,0 1,0-1,1 1,-1-1,0 1,1 0,-1 0,1 0,-1-1,0 1,1 0,-1 1,1-1,-1 0,0 0,1 1,-1-1,0 0,1 1,-1-1,0 1,1 0,-1 0,0-1,0 1,0 0,0 0,0 0,0 0,0 0,0 0,0 0,0 0,-1 1,1-1,0 0,-1 0,1 1,-1-1,1 0,-1 1,0-1,0 1,0-1,1 0,-1 1,0-1,-1 1,1-1,-50 201,48-189,1-1,0 1,1 0,0-1,1 1,0 0,1-1,1 1,1 4,2 1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4.7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57,'27'7,"0"-1,0-2,1 0,-1-2,21-1,-10 1,188 0,146-19,484-40,-147 46,-504 12,-19 8,-1 9,133 31,-206-31,101 8,2-10,167-10,1628-7,-1812-27,-74 10,78-5,-177 17,1 1,-1 2,1 0,-1 1,1 2,0 0,3 2,-6 3,-4 2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7.4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2,'511'0,"-506"0,-2 0,-1-1,1 1,-1-1,1 1,-1 0,1 0,0 0,-1 1,1-1,-1 1,1-1,-1 1,0 0,1 0,-1 0,1 0,-1 0,0 0,0 1,0-1,0 1,0 0,0-1,0 1,-1 0,1 1,-1 8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1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30,'73'17,"-9"-9,0-3,1-3,41-4,-14 0,241-25,528 26,-512 18,-86-4,-74 12,63 5,538-30,-423 0,-197-29,112 28,-85-26,57 16,-85-7,-27-9,264 27,-173 28,165-28,-69-29,169 30,-330 27,283-28,-140 1,-137 26,415-27,736 0,-1274 5,-33 1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42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594 226,'-29'20,"1"2,1 0,2 2,0 1,1 1,-6 11,-7 12,2 2,2 1,-19 46,-29 44,47-84,-65 85,85-130</inkml:trace>
  <inkml:trace contextRef="#ctx0" brushRef="#br0" timeOffset="345.246">0 226,'71'116,"-39"-73,34 60,-4 2,14 40,-61-115,1 0,2-1,1 0,1-2,16 17,13-19,-35-27</inkml:trace>
  <inkml:trace contextRef="#ctx0" brushRef="#br0" timeOffset="793.899">1186 1,'-32'28,"1"1,2 1,1 1,1 2,2 1,1 1,2 1,2 1,1 1,2 0,1 2,2 0,2 0,2 1,2 0,-2 21,10-44,0-1,1 1,0-1,2 1,0-1,0 0,2 0,0 0,1-1,1 0,1 0,0 0,1-1,0-1,6 7,-12-17,0 0,0 0,0 0,1-1,0 1,-1-1,1 0,0 0,1-1,-1 1,0-1,1 0,-1 0,1 0,0-1,-1 0,1 1,0-2,0 1,0-1,0 1,0-1,0-1,0 1,0-1,0 1,-1-2,1 1,4-2,9-9</inkml:trace>
  <inkml:trace contextRef="#ctx0" brushRef="#br0" timeOffset="1151.68">1525 311,'-36'40,"2"1,1 2,3 1,1 1,3 1,1 2,-7 24,30-69,0 1,0 0,0-1,1 1,-1 0,1 0,0 0,0 0,1 0,-1 0,1 1,-1-1,2 0,-1 0,0 0,1 0,-1 0,1 0,0 0,1 0,-1 0,1 0,-1 0,1 0,1-1,-1 1,0-1,1 0,-1 1,1-1,0-1,0 1,2 1,4 0,0-1,-1 0,2-1,-1 0,0 0,0-1,1 0,-1-1,0 0,1 0,-1-1,0 0,1-1,-1 0,0 0,0-1,0 0,-1-1,1 0,2-2,6-3,-1 0,-1-1,0-1,0-1,-1 0,0 0,-2-2,1 0,-1 0,-1-2,-4 6,-1-1,0 1,-1-2,0 1,-1 0,0-1,-1 0,0 0,-1 0,0 0,-1-1,0 1,-1 0,0-1,-1 1,-1 0,0 0,-1 0,0 0,0 0,-1 0,-1 1,0 0,-4-6,6 13,0 1,0-1,-1 1,1 0,-1 0,1 1,-1-1,0 1,0 0,0 0,0 0,-1 0,1 1,0 0,-1 0,1 0,-1 0,1 1,-2-1,-16-1</inkml:trace>
  <inkml:trace contextRef="#ctx0" brushRef="#br0" timeOffset="1398.293">1976 622,'-14'24,"-1"7,3 0</inkml:trace>
  <inkml:trace contextRef="#ctx0" brushRef="#br0" timeOffset="1781.101">2286 311,'-15'7,"1"0,-1 1,2 1,-1 0,1 1,0 0,1 1,0 1,1 0,-9 12,19-23,0 1,-1 0,1 0,1 0,-1 0,0 0,0 1,1-1,-1 0,1 0,0 0,0 1,0-1,0 0,0 0,0 0,0 1,1-1,-1 0,1 0,0 0,0 0,-1 0,1 0,0 0,1 0,-1 0,0 0,1 0,-1-1,1 1,-1-1,1 1,0-1,-1 1,2-1,78 38,-58-30,81 57,-101-64,0 1,0 0,0 0,0 0,-1 0,1 0,-1 0,0 1,0 0,0-1,0 1,0 0,-1 0,0 0,0 0,0 0,0 0,-1 0,1 0,-1 0,0 0,-1 0,1 0,-1 1,1-1,-1 0,-1 3,-2-2,0 0,0 0,-1 0,0 0,1 0,-2-1,1 0,0 0,-1 0,0-1,1 0,-1 0,-1-1,1 1,0-1,-1 0,1-1,-1 0,1 0,-1 0,0-1,-1 0,-14-3,5-2</inkml:trace>
  <inkml:trace contextRef="#ctx0" brushRef="#br0" timeOffset="2029.877">2202 311,'38'-5,"23"-1,5 5,-3 2,-8 2,-14 4,-12 2</inkml:trace>
  <inkml:trace contextRef="#ctx0" brushRef="#br0" timeOffset="2329.495">2851 368,'-8'4,"0"1,0 0,1 0,-1 1,1 0,1 0,-1 1,1 0,0 0,1 0,0 1,0 0,0 0,-2 7,8-12,0 0,0 0,0 0,0 0,0 0,1 0,-1-1,1 1,0-1,-1 1,1-1,1 0,-1 1,0-1,0 0,1 0,-1-1,1 1,0 0,0-1,-1 0,1 0,0 1,0-2,0 1,0 0,0-1,0 1,0-1,0 0,1 0,0 0,8 3,66 39,-76-40,-1 0,1 0,-1 0,1 0,-1 0,0 0,0 0,0 0,0 0,0 1,-1-1,1 0,0 0,-1 1,0-1,0 1,0-1,0 0,0 1,0-1,0 1,-1-1,1 0,-1 0,0 1,0-1,0 0,0 0,0 0,0 0,0 0,-1 0,1 0,-1 0,0 0,1 0,-11 9,-1-1,0 0,0 0,-1-2,0 1,-1-2,1 0,-1 0,-12 2,-31 7,33-11</inkml:trace>
  <inkml:trace contextRef="#ctx0" brushRef="#br0" timeOffset="2629.475">3161 29,'34'45,"-2"2,-2 1,-2 2,-2 1,-3 0,4 18,-22-59,-1 0,0 0,-1 0,-1 1,1-1,-1 1,-1-1,0 1,-1 0,0-1,0 1,-1 0,0-1,-1 1,-1-1,1 1,-2-1,1 0,-1 0,-1 0,0-1,0 0,-1 0,0 0,-1 0,0-1,0 0,-3 2,-32 21,-1-1,-1-3,-1-1,-24 8,47-23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  <inkml:trace contextRef="#ctx0" brushRef="#br0" timeOffset="48817.119">113 2496,'34'0,"20"0,6 0,-2-5,-7-2,-7 1,-6 1,-4 2,-9 5,-9 4</inkml:trace>
  <inkml:trace contextRef="#ctx0" brushRef="#br0" timeOffset="49050.432">0 2834,'38'5,"33"1,12 0,-2-6,-10-3,-7-1,-11 1,-9 0,-7 1,-10 0</inkml:trace>
  <inkml:trace contextRef="#ctx0" brushRef="#br0" timeOffset="51552.202">1722 2270,'-20'0,"-6"-2,0 2,0 1,0 1,0 1,0 1,1 2,0 0,-16 7,33-7,1-1,-1 1,1 0,1 1,-1 0,1 0,0 0,1 1,0 0,0 0,0 0,1 0,0 1,1 0,0 0,1 0,-1 0,2 0,-1 0,1 7,0-11,1 1,0-1,0 0,0 0,1 0,-1 1,1-1,1 0,-1 0,1 0,0 0,0 0,0-1,0 1,1 0,0-1,0 0,0 0,1 0,-1 0,1 0,0-1,0 1,0-1,1 0,-1 0,1-1,-1 0,1 1,0-1,0-1,0 1,0-1,0 0,1 0,-1 0,0-1,0 0,1 0,-1 0,0-1,0 0,0 1,1-2,-1 1,0-1,0 0,14-6,-1-2,0 0,0-1,-1 0,0-2,-1 0,-1-1,0 0,-1-1,0-1,8-13,22-21,28-32,-70 124,-86 266,27-115,52-126,11-50</inkml:trace>
  <inkml:trace contextRef="#ctx0" brushRef="#br0" timeOffset="52370.938">2089 2524,'56'-139,"-49"123,1 0,1 1,0 0,1 0,1 1,0 0,1 1,0 0,1 1,0 0,13-7,-26 18,1 1,0-1,-1 1,1 0,-1-1,1 1,0-1,0 1,-1 0,1 0,0-1,0 1,-1 0,1 0,0 0,0 0,0 0,-1 0,1 0,0 0,0 0,0 0,-1 0,1 1,0-1,0 0,-1 1,1-1,0 0,-1 1,1-1,0 1,-1-1,1 1,-1-1,1 1,-1-1,1 1,-1 0,1-1,-1 1,1 0,-1 0,0-1,1 1,-1 0,0 0,0-1,0 1,0 0,0 0,1-1,-1 1,-1 0,1 0,2 55,-2-47,9 53,-8-61,-1 1,1-1,-1 0,1 0,0 0,-1 0,1 0,0 0,0 0,0 0,0 0,0 0,0 0,0-1,0 1,0 0,1-1,-1 1,0-1,0 1,0-1,1 1,-1-1,0 0,1 0,-1 0,0 0,1 0,-1 0,0 0,1 0,-1 0,0-1,0 1,1 0,-1-1,0 1,0-1,1 1,-1-1,0 0,0 0,0 1,0-1,1-1,80-76,-63 59,64-41,-82 60,0-1,0 1,0 0,-1-1,1 1,0 0,0 0,0 0,0 0,0 0,0 0,0 0,0 0,0 0,0 1,0-1,-1 0,1 1,0-1,0 0,0 1,0-1,-1 1,1-1,0 1,0 0,-1-1,1 1,0 0,-1-1,1 1,-1 0,1 0,-1 0,1-1,-1 1,0 0,1 0,-1 0,0 0,0 0,0 0,0 0,1 0,-1 0,0 0,-1 0,-5 51,4-44,-6 77,12-65</inkml:trace>
  <inkml:trace contextRef="#ctx0" brushRef="#br0" timeOffset="52618.764">3133 2241,'-48'34,"-40"39,-14 13,0-4,13-11,16-13,12-11,11-9,9-11,7-5,4-2,8 1,7-4</inkml:trace>
  <inkml:trace contextRef="#ctx0" brushRef="#br0" timeOffset="53032.964">3188 2637,'-225'78,"216"-74,4-3,0 0,0 1,0-1,1 1,-1 0,0 1,1-1,-1 1,1 0,0 0,0 0,0 1,0-1,1 1,-1 0,1 0,0 0,0 1,0 0,4-3,1 1,-1-1,1 0,0 1,0-1,0 0,0 0,0 0,0-1,0 1,0 0,1-1,-1 1,1-1,-1 0,1 0,0 0,-1 0,1-1,0 1,-1-1,1 1,0-1,0 0,0 0,2 0,7 2,-4-1,0 0,1 0,-1 1,0 0,0 1,0 0,-1 0,1 1,-1 0,0 0,0 1,0 0,0 0,-1 0,0 1,0 0,3 4,-8-8,0 0,0 0,-1 0,1 0,0 0,-1 0,0 0,1 1,-1-1,0 0,0 0,0 0,0 0,-1 0,1 0,-1 1,1-1,-1 0,1 0,-1 0,0 0,0-1,0 1,0 0,-1 0,1 0,0-1,-1 1,1-1,-1 1,0-1,1 0,-1 1,0-1,0 0,0 0,-75 33,70-32,-120 25,71-17,32-6</inkml:trace>
  <inkml:trace contextRef="#ctx0" brushRef="#br0" timeOffset="53418.122">3528 2072,'53'46,"-2"2,-1 2,-4 3,-1 1,0 7,-37-49,0 0,-1 1,-1 0,0 0,-1 1,-1-1,0 1,0 0,-2 1,1-1,-2 0,0 1,-1-1,0 1,-1-1,-1 0,0 1,-1-1,-1 0,0 0,-1-1,0 1,-1-1,0 0,-1-1,-1 1,0-1,-1-1,0 0,-10 10,-25 13,-2-2,-1-2,-35 16,32-18,-45 23,56-33</inkml:trace>
  <inkml:trace contextRef="#ctx0" brushRef="#br0" timeOffset="53968.829">1355 2044,'-37'50,"2"2,2 2,3 0,2 3,3 0,2 3,13-36,2-1,0 1,2 0,1 1,1-1,1 1,1 0,1 0,1 0,1 0,1 0,2 0,0 0,2-1,1 0,0 0,2-1,1 0,1 0,0-1,2 0,0-1,5 3,65 49,-58-54</inkml:trace>
  <inkml:trace contextRef="#ctx0" brushRef="#br0" timeOffset="55401.136">4515 1930,'-23'22,"1"0,1 1,1 1,1 0,1 2,1 0,2 1,0 1,2 0,1 1,1 1,2-1,-2 14,2 3,1-1,3 2,2-1,1 0,3 1,2-1,2 3,-3-31,0 0,1-1,0 1,2-1,0 0,1 0,1 0,0-1,1 0,1-1,0 1,1-2,1 1,0-1,1-1,4 2,23 2,-19-13</inkml:trace>
  <inkml:trace contextRef="#ctx0" brushRef="#br0" timeOffset="56167.732">4910 2297,'-23'27,"0"2,2 0,1 1,2 0,1 2,1 0,2 1,-7 24,19-54,1 1,-1-1,1 1,0 0,0-1,0 1,0 0,0 0,1 0,0-1,0 1,0 0,0 0,0 0,1 0,0 0,0-1,0 1,0 0,0-1,1 1,0-1,0 1,0-1,0 0,0 0,1 0,-1 0,1 0,0 0,0-1,0 1,0-1,0 0,0 0,1 0,-1 0,1-1,-1 1,3-1,14 0,0 0,0-2,0-1,0 0,0-1,0-1,-1-1,1-1,-1-1,-1 0,1-2,-1 0,-1-1,0 0,0-2,-1 0,4-4,-1 3,-1-1,0 0,-1-1,-1-1,0 0,-2-1,1-1,2-6,-12 17,-1 0,0 0,0 0,-1 0,0-1,0 1,-1-1,0 0,0 0,-1 0,0 0,0 0,-1 0,0 0,0 0,-1 0,0 0,0 0,-1 0,0 0,0 1,-1-1,0 1,-4-7,1 5,0 2,-1-1,0 1,0 0,-1 0,0 1,0 0,0 0,-1 1,0 0,0 1,0 0,0 0,-1 1,1 0,-1 1,0 0,0 0,0 1,0 0,0 1,0 0,0 1,0 0,0 1,0 0,0 0,1 1,-1 0,1 1,0 0,0 0,0 1,0 0,1 1,0 0,0 0,0 1,-2 2,-43 57,34-34</inkml:trace>
  <inkml:trace contextRef="#ctx0" brushRef="#br0" timeOffset="56454.098">5560 2524,'-10'23,"-3"14,6-5,4-8</inkml:trace>
  <inkml:trace contextRef="#ctx0" brushRef="#br0" timeOffset="56867.208">6124 2129,'-7'2,"-19"8,0 0,1 2,0 0,0 2,2 1,-17 13,38-26,0-1,0 1,1 0,-1 0,1 0,-1 0,1 0,0 1,0-1,0 0,0 1,0-1,0 1,1-1,-1 1,1-1,-1 1,1-1,0 1,0-1,0 1,1-1,-1 1,1-1,-1 1,1-1,0 1,0-1,0 0,0 1,0-1,0 0,1 0,-1 0,1 0,0 0,-1 0,1 0,0-1,0 1,0-1,0 1,0-1,1 0,-1 1,0-1,1 0,-1-1,0 1,1 0,52 22,-47-21,0 0,0 0,-1 1,1 0,-1 0,0 0,0 1,0 0,0 1,-1-1,0 1,0 1,0-1,0 1,-1 0,0 0,0 1,-1-1,1 1,-2 0,1 0,-1 1,0-1,0 1,1 5,-4-3,-1-1,1 0,-1 0,-1 1,0-1,0 0,0 0,-1 0,-1-1,0 1,0-1,0 0,-1 0,0 0,-1 0,0-1,0 0,-1 0,1-1,-1 0,-1 0,1-1,-1 1,0-2,0 1,-1-1,1 0,-1-1,0 0,0 0,0-1,0 0,0-1,-3 0,-12 2</inkml:trace>
  <inkml:trace contextRef="#ctx0" brushRef="#br0" timeOffset="57122.865">6011 2157,'43'-10,"29"-3,7 6,-6 4,-9 2,-17 6,-11 3,-11-1</inkml:trace>
  <inkml:trace contextRef="#ctx0" brushRef="#br0" timeOffset="57533.951">6745 2354,'-12'4,"1"0,-1 1,1 1,1 0,-1 0,1 1,0 0,0 1,1 0,0 1,1-1,-6 8,13-14,1-1,-1 0,0 0,1 0,-1 1,0-1,1 0,0 1,-1-1,1 0,0 1,0-1,-1 1,1-1,0 1,1-1,-1 0,0 1,0-1,0 0,1 1,-1-1,1 1,-1-1,1 0,0 0,-1 1,1-1,0 0,0 0,0 0,0 0,0 0,0 0,0 0,0 0,0 0,1-1,-1 1,1 0,60 23,-43-18,-15-6,0 0,0 0,-1 1,1 0,-1 0,1 0,0 0,-1 0,0 1,1-1,-1 1,0 0,0 0,0 0,0 0,0 1,0-1,-1 1,1 0,-1 0,0 0,0 0,0 0,0 0,0 1,-1-1,1 0,-1 1,0 0,0-1,-1 1,1-1,-1 1,1 0,-1 0,0-1,0 1,-1 0,1-1,-1 1,0 0,-1 2,-8 6,0 0,-1-1,-1-1,1 0,-2 0,1-1,-1-1,-1 0,1-1,-1-1,-1 0,1 0,-1-1,-15 2,7-1</inkml:trace>
  <inkml:trace contextRef="#ctx0" brushRef="#br0" timeOffset="57938.041">7027 1790,'21'16,"-2"2,0 0,-1 1,-1 1,-1 1,-1 0,0 1,-2 0,-1 2,0-1,-2 1,-1 1,0 0,-2 0,-1 1,-2-1,0 1,-1 0,-2 0,-1 1,-1 11,-4-15,0 1,-2-1,-1 0,0-1,-2 0,0 0,-2-1,0 0,-1-1,-1-1,-1 0,-1-1,-1-1,0 0,-1-1,-1-1,-5 3,-168 89,173-94</inkml:trace>
  <inkml:trace contextRef="#ctx0" brushRef="#br0" timeOffset="59704.047">7705 2213,'4'0,"8"5,5 1,5 0,4-1,2-2,1-1,0 0,0-2,0 0,0 0,0 0,-5-5,-2-2,0 1,1 1,2 2,-4 0</inkml:trace>
  <inkml:trace contextRef="#ctx0" brushRef="#br0" timeOffset="59967.288">7732 2467,'39'0,"31"0,9 0,-9 0</inkml:trace>
  <inkml:trace contextRef="#ctx0" brushRef="#br0" timeOffset="60318.972">8579 1846,'0'43,"-2"0,-2 0,-1-1,-3 1,-9 27,2 25,15-92,1 0,-1 0,1 0,0 0,0 0,0 0,0 0,1 0,-1 0,1 0,0 0,-1-1,1 1,0-1,1 1,-1-1,0 0,1 0,-1 0,1 0,0 0,-1-1,1 1,0-1,0 0,0 0,0 0,2 1,2-1,1 0,-1-1,0 1,1-1,-1-1,1 1,-1-1,0-1,1 1,-1-1,0-1,0 1,0-1,-1 0,1-1,0 0,4-3,14-10</inkml:trace>
  <inkml:trace contextRef="#ctx0" brushRef="#br0" timeOffset="60584.611">8890 1874,'-126'389,"74"-241,12 25,39-168,0 0,0-1,1 1,0 0,-1 0,2 0,-1 0,1 0,-1 0,1 0,1 0,-1 0,1-1,0 1,0-1,0 1,1 0,8 8</inkml:trace>
  <inkml:trace contextRef="#ctx0" brushRef="#br0" timeOffset="60838.487">9087 2467,'-14'29,"-1"9,4-1</inkml:trace>
  <inkml:trace contextRef="#ctx0" brushRef="#br0" timeOffset="61237.156">9370 1987,'-20'10,"8"-6,1 1,1 0,-1 0,1 1,0 1,0-1,1 2,0-1,0 1,1 1,0 0,0 0,-5 8,12-14,0 0,0-1,0 1,1 0,-1 0,1 0,-1 0,1 0,0 0,0 0,0-1,1 1,-1 0,1 0,-1 0,1 0,0 0,0-1,0 1,1 0,-1-1,1 1,-1-1,1 0,0 1,0-1,0 0,0 0,0 0,0 0,3 1,84 44,-77-42,-6-4,0 1,0 0,0 0,-1 0,1 1,-1 0,0 0,0 0,0 0,0 1,0 0,-1 0,0 0,0 1,0-1,0 1,-1 0,1 0,-1 1,-1-1,1 0,-1 1,0 0,0-1,0 1,-1 0,0 0,0 0,-1 0,1 0,-1 0,-1 0,1 0,-1 2,-1 0,-1 0,1 0,-1-1,-1 1,1-1,-1 0,-1 0,1 0,-1-1,0 1,0-1,-3 1,-12 10</inkml:trace>
  <inkml:trace contextRef="#ctx0" brushRef="#br0" timeOffset="61485.06">9341 1959,'38'-14,"28"-6,7 2,-5 3,-8 0,-10 2,-8 4,-12 2</inkml:trace>
  <inkml:trace contextRef="#ctx0" brushRef="#br0" timeOffset="62768.079">9680 2721,'245'-395,"-203"340,-41 55,0 0,1 0,-1 0,0 0,0 0,0 0,1 0,-1 0,0 0,0 1,0-1,0 0,0 1,0-1,0 1,1-1,-1 1,0 0,-1-1,1 1,0 0,0 0,0 0,0 0,-1 0,1-1,0 1,-1 0,1 1,-1-1,1 0,-1 0,1 0,-1 0,0 0,1 0,-1 1,0-1,0 0,0 0,0 0,0 0,0 1,-1-1,1 0,0 0,0 0,-1 0,1 0,-1 1,1-1,-1 0,0 0,1 1,22 101,-21-100,1-1,-1 1,1 0,-1-1,1 1,0-1,0 0,0 1,1-1,-1 0,0 0,1-1,0 1,-1 0,1-1,0 0,0 1,-1-1,1 0,0-1,0 1,0 0,0-1,0 0,1 1,-1-1,0 0,0-1,0 1,0-1,0 1,2-2,11-3,-1-1,0-1,-1 0,0-1,0-1,-1 0,0-1,0 0,6-8,90-57,-108 74,0 0,0 0,0 1,1-1,-1 0,0 1,0-1,1 1,-1-1,0 1,1 0,-1 0,1 0,-1-1,0 1,1 0,-1 1,1-1,-1 0,0 0,1 1,-1-1,0 0,1 1,-1-1,0 1,1 0,-1 0,0-1,0 1,0 0,0 0,0 0,0 0,0 0,0 0,0 0,0 0,-1 1,1-1,0 0,-1 0,1 1,-1-1,1 0,-1 1,0-1,0 1,0-1,1 0,-1 1,0-1,-1 1,1-1,-50 201,48-189,1-1,0 1,1 0,0-1,1 1,0 0,1-1,1 1,1 4,2 1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1,'-11'87,"4"1,3 0,4 0,10 71,-10-155,19 77,-19-78,1-1,0 1,-1-1,1 0,0 1,1-1,-1 0,0 0,1 0,-1 0,1 0,0 0,-1 0,1 0,0-1,0 1,0-1,0 1,1-1,-1 0,0 0,0 0,1 0,-1 0,1-1,-1 1,1-1,-1 1,1-1,3-2,0-1,-1 0,0 0,1-1,-1 1,0-1,0 0,-1-1,0 1,1-1,-1 0,-1 0,1 0,-1 0,0-1,0 1,0-1,-1 0,0 0,0 0,1-6,-2 8,133-441,-99 376,-34 70,1-1,-1 1,0 0,0 0,0 0,0 0,0 0,0 0,0 0,0 0,0 1,0-1,-1 0,1 0,0 1,-1-1,0 1,1-1,-1 0,1 1,-1-1,0 1,0-1,0 1,0-1,0 0,0 1,-1-1,1 1,0-1,-1 1,1-1,-1 1,-22 309,35 26,-7-296,-1 0,-2 1,-2-1,-1 0,-3 1,-1-1,-2-1,-3 6,2-19,-1 0,-2-1,0 1,-2-2,-1 0,-16 21,23-35,-1-1,-1 0,1-1,-2 1,1-2,-1 0,0 0,-1 0,0-2,0 1,-1-1,1-1,-1 0,0-1,-1 0,-5 1,14-5,-1 1,1-1,0 1,0-1,0-1,-1 1,1-1,0 1,0-1,0 0,0-1,0 1,0-1,0 1,0-1,1 0,-1-1,1 1,-1-1,1 1,0-1,0 0,0 0,1 0,-1-1,1 1,-1-1,1 1,0-1,1 0,-1 0,0 0,1 0,0 0,0 0,0 0,1 0,0 0,-1-1,1 1,1 0,-1-3,3-22,2 0,0 1,2 0,1 0,1 0,2 1,0 0,11-16,-2-1,-1 1,1 2,3 0,1 1,23-29,-26 44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1,'10'5,"8"2,5-1,4-1,3-1,-1-2,2-1,-2-1,1 1,-1-7,0 0,-1-1,0 2,1 1,-1 2,0 1,-5 5,-6 3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0,-5 0,-12 0,-12 0,-12 0,-12 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5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671 453,'-1'-1,"0"-1,0 0,0 1,-1-1,1 1,0-1,-1 1,0 0,1-1,-1 1,0 0,1 0,-1 0,0 0,0 1,0-1,0 0,0 1,0 0,0-1,0 1,0 0,0 0,0 0,0 0,0 0,0 1,0-1,0 0,-1 1,-63 8,0 3,1 2,1 3,0 3,2 3,-32 17,91-39,-22 13,26-14,-1 0,0 0,1 0,-1-1,0 1,0 0,1 0,-1 0,0 0,1 1,-1-1,0 0,1 0,-1 0,0 0,0 0,1 0,-1 0,0 0,0 1,1-1,-1 0,0 0,0 0,1 1,-1-1,0 0,0 0,0 0,0 1,1-1,-1 0,0 1,0-1,0 0,0 0,0 1,0-1,0 0,0 1,0-1,0 0,0 0,0 1,0-1,0 0,0 1,0-1,0 0,0 0,0 1,0-1,0 0,0 1,-1-1,1 0,0 0,0 1,0-1,0 0,-1 0,1 0,0 1,0-1,-1 0,264 5,-138 22,-124-27,1 1,-1 0,0 0,1 0,-1 0,0 0,1 0,-1 0,0 1,0-1,0 0,0 1,0-1,-1 0,1 1,0-1,0 1,-1 0,1-1,-1 1,0-1,1 1,-1 0,0-1,0 1,0 0,0-1,0 1,-1 0,1-1,0 1,-1 0,1-1,-1 1,0-1,1 1,-1 0,-36 55,36-57,-36 41,-2-2,-2-2,-1-2,-2-1,-23 12,-108 87,173-133,0 1,0 0,0 0,0 0,1 0,-1 0,0 1,0-1,1 0,-1 1,1-1,-1 1,1 0,0-1,-1 1,1 0,0 0,0 0,0 0,1 0,-1 0,0 0,1 0,-1 0,1 0,0 1,0-1,0 0,0 0,0 0,0 0,0 1,1-1,-1 0,1 0,0 0,0 0,-1 0,1 0,0 0,1 0,-1-1,0 1,0 0,1-1,-1 1,1-1,0 1,0 0,16 5,0-2,0 1,0-2,0-1,1 0,-1-1,1-1,0-1,-1 0,1-2,0 0,-1-1,15-4,-6 3,0-1,1-1,-2-1,1-2,-1 0,14-9,-10-11,-22 12</inkml:trace>
  <inkml:trace contextRef="#ctx0" brushRef="#br0" timeOffset="320.876">474 1,'-22'33,"1"1,2 0,1 2,2 0,2 1,1 0,2 1,1 1,2 2,3-1,3 1,1 0,1 0,3 0,1 0,10 39,4 45,-7-29,-3-44,-2-1,-2 1,-2 0,-3 0,-2 0,-2 0,-6 19,-55 130,57-180,1-2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1 875,'5'-5,"11"-1,7 0,1-4,0 5,1 3,1 2,1 1,1 1,-5-1</inkml:trace>
  <inkml:trace contextRef="#ctx0" brushRef="#br0" timeOffset="664.134">988 537,'-9'4,"-21"6,1 1,1 2,-1 1,2 1,0 1,1 1,1 2,-21 19,8 42,37-78,1 0,0 0,0 0,0 1,0-1,0 0,0 0,1 1,-1-1,1 0,-1 0,1 0,0 0,0 0,0 0,0 0,0 0,1 0,-1-1,0 1,1 0,-1-1,1 1,0-1,0 1,-1-1,1 0,0 0,0 0,0 0,0 0,0 0,1-1,-1 1,0-1,0 1,2-1,5 0,-1-1,1 0,-1-1,1 0,-1 0,0-1,0 0,0 0,0-1,-1 0,1 0,-1-1,0 0,-1 0,1-1,-1 1,0-2,0 1,-1-1,5-6,-1 3,100-101,-108 110,0-1,0 1,1 0,-1 0,0 1,1-1,-1 0,1 0,0 1,-1-1,1 1,-1-1,1 1,0 0,-1-1,1 1,0 0,-1 0,1 0,0 0,-1 1,1-1,0 0,-1 1,1-1,-1 1,1-1,0 1,-1 0,0 0,1 0,-1 0,1 0,-1 0,0 0,0 0,0 0,0 1,0-1,0 0,0 1,0-1,0 1,0-1,0 2,16 78,-21 302,5-378,-1-1,1 1,-1-1,0 1,0 0,0-1,0 1,-1-1,0 1,0-1,0 1,-1-1,1 0,-1 1,0-1,0 0,0 0,-1 0,0-1,1 1,-1-1,-1 1,1-1,0 0,-1 0,1 0,-1-1,0 1,0-1,0 0,0 0,-1 0,1-1,0 1,-1-1,1 0,-1 0,1-1,-1 0,0 1,-2-2,1 0,0-1,-1 0,1 0,0-1,0 0,0 0,1 0,-1-1,1 0,0 0,0 0,0-1,0 1,1-1,0 0,0-1,0 1,0-1,1 1,0-1,1 0,-1-1,1 1,0 0,0 0,1-1,0 1,0-1,1 0,0 1,0-1,0 1,1-1,0 1,0-1,0 1,1-1,0 1,1 0,-1 0,1 0,0 0,0 0,1 1,4-5,2-2,1 2,1-1,0 1,0 1,0 0,1 1,1 1,0 0,0 0,0 1,0 1,1 1,0 0,0 1,12-1,9-3,98-1,-5 36,-111-21</inkml:trace>
  <inkml:trace contextRef="#ctx0" brushRef="#br0" timeOffset="950.877">481 1439,'43'-14,"38"-15,15-2,1 0,-6 4,-10 8,-8 6,-8 6,-9 4,-10 2,-8 2,-5 0,-4 1,-7 4,-7 1</inkml:trace>
  <inkml:trace contextRef="#ctx0" brushRef="#br0" timeOffset="1352.998">537 1694,'250'-99,"-241"95,-3 1,1-1,-1 1,1 0,0 1,0 0,0 0,0 0,0 1,0 0,0 0,1 1,-1 0,0 0,0 1,1 0,-1 0,0 1,0 0,0 0,0 0,1 2,-7-2,0 1,0 0,0-1,0 1,-1 0,1 0,-1-1,0 1,0 0,0 0,0 0,-1-1,1 1,-1 0,1 0,-1-1,0 1,0 0,0-1,0 1,-1-1,1 0,-1 1,0-1,1 0,-1 0,0 0,0 0,0 0,-1 0,1-1,0 1,-1-1,1 1,-2 0,-5 6,-42 37,37-35,0 2,1-1,1 2,0 0,0 0,1 1,-8 15,17-27,1 0,-1 1,1-1,0 1,-1-1,1 1,0-1,1 1,-1 0,0 0,1-1,0 1,-1 0,1 0,0 0,0-1,1 1,-1 0,1 0,-1-1,1 1,0 0,0-1,0 1,0 0,0-1,1 0,-1 1,1-1,0 0,0 0,0 0,0 0,0 0,0 0,0 0,0-1,1 1,-1-1,1 0,-1 1,1-1,-1 0,3 0,11-2,0 0,-1-1,1 0,0-2,-1 0,0 0,0-1,0-1,0-1,-1 0,0-1,8-6,7-2,26-18,-30 17</inkml:trace>
  <inkml:trace contextRef="#ctx0" brushRef="#br0" timeOffset="2249.081">1892 791,'46'-35,"-45"36,-1-1,1 1,0 0,-1-1,1 1,0 0,-1-1,1 1,-1 0,1 0,-1 0,0-1,1 1,-1 0,0 0,1 0,-1 0,0 0,0 0,0 0,0 0,0 0,0-1,0 1,0 0,0 0,-1 0,1 0,0 0,0 0,-1 0,1-1,-1 1,1 0,-1 0,1 0,-1-1,1 1,-1 0,-68 199,59-170,-1 0,-1-1,-2 0,-1-1,-1-1,-17 21,21-30,0 0,1 0,1 1,1 0,0 1,2 0,0 0,1 1,2-1,0 1,0 1,2 1,-3 10,3-28,1-1,0 1,0 0,0-1,0 1,1 0,0-1,0 1,0 0,0 0,1-1,0 1,0 0,0-1,0 1,1-1,0 1,0 0,4-2,1 0,-1 1,1-2,-1 1,1-1,0 0,0-1,0 1,0-1,1-1,-1 1,0-1,0-1,0 1,0-1,0 0,0-1,5-1,222-50,-210 51</inkml:trace>
  <inkml:trace contextRef="#ctx0" brushRef="#br0" timeOffset="2502.035">1525 1271,'48'-5,"25"-2,10 1,-4 1,-11-3,-12-1,-11 2,-8 2,-6 1,-8 2</inkml:trace>
  <inkml:trace contextRef="#ctx0" brushRef="#br0" timeOffset="2884.02">2343 650,'5'-6,"0"1,0 0,1 1,-1-1,1 1,0 0,1 1,-1-1,0 1,1 0,0 1,2-1,1-1,128-30,-131 33,0 1,0 0,-1 0,1 0,0 1,0 0,-1 0,1 0,-1 1,1 0,-1 1,0-1,0 1,0 1,0-1,0 1,-1 0,1 0,2 3,-6-4,1 0,-1 0,-1 0,1 0,0 1,-1-1,0 0,0 1,0-1,0 0,0 1,-1-1,1 1,-1 0,0-1,0 1,0-1,-1 1,1-1,-1 1,0-1,0 1,0-1,0 0,-1 1,0-1,1 0,-1 0,-1 1,-67 82,69-85,-142 153,142-153,0 1,0 0,0-1,0 1,0 0,0 0,0 0,1 0,-1-1,0 1,1 0,0 0,-1 0,1 0,0 0,0 0,0 0,1 0,-1 0,0 0,1 0,-1 0,1 0,0 0,-1 0,1 0,0-1,0 1,0 0,1-1,-1 1,0 0,0-1,1 0,-1 1,1-1,0 0,-1 0,1 0,0 0,-1 0,1 0,0 0,0 0,0-1,0 1,0-1,0 0,0 1,0-1,0 0,0 0,0 0,0-1,0 1,0 0,0-1,15 2,0 0,0-2,0 0,0 0,0-2,0 0,0-1,4-3,-1 2</inkml:trace>
  <inkml:trace contextRef="#ctx0" brushRef="#br0" timeOffset="3420.353">2907 1439,'34'-19,"20"-6,6-4,-2 3,-6 6,-8 6,-6 6,-4 9,-4 4,-2 2,-1-1,0-1,0-2,0-1,0-1,1-1,-5 0</inkml:trace>
  <inkml:trace contextRef="#ctx0" brushRef="#br0" timeOffset="3668.157">3360 960,'-24'43,"-13"39,0 14,6 1,9-7,3-8,4-15,6-12,8-12,5-8,2-5,4-4,0-5</inkml:trace>
  <inkml:trace contextRef="#ctx0" brushRef="#br0" timeOffset="4051.141">3754 791,'-6'101,"4"1,4 0,13 74,57 136,-72-311,0 0,-1 0,1-1,0 1,0 0,0 0,-1 0,1-1,0 1,0 0,0 0,0 0,1 0,-1 0,0-1,0 1,0 0,1 0,-1 0,0-1,1 1,-1 0,1-1,-1 1,1 0,-1-1,1 1,-1 0,1-1,0 1,-1-1,1 1,0-1,-1 1,1-1,0 0,0 1,0-1,-1 0,1 0,0 1,0-1,0 0,-1 0,1 0,0 0,0 0,0 0,0 0,0 0,-1-1,1 1,0 0,0 0,0-1,-1 1,1 0,0-1,-1 1,1-1,0 1,-1-1,1 1,0-1,0 0,77-205,49-195,-72 257,-44 130</inkml:trace>
  <inkml:trace contextRef="#ctx0" brushRef="#br0" timeOffset="4416.302">4234 1496,'11'88,"-11"-86,0 0,1 0,-1 0,1-1,0 1,0 0,-1 0,1-1,1 1,-1 0,0-1,0 1,0-1,1 1,-1-1,1 0,-1 0,1 0,-1 1,1-1,0-1,0 1,-1 0,1 0,0-1,0 1,0-1,0 1,0-1,0 0,0 0,0 0,0 0,0 0,-1 0,1-1,0 1,0-1,0 1,0-1,0 0,-1 1,2-2,5-3,1-1,-1 0,0 0,0-1,0 0,-1-1,0 0,-1 0,0 0,0-1,-1 0,0 0,0 0,-1-1,0 1,2-11,-6 19,1-1,-1 0,1 1,-1-1,0 0,1 1,-1-1,0 0,0 1,0-1,0 0,-1 1,1-1,0 0,-1 1,1-1,-1 1,0-1,1 1,-1-1,0 1,0-1,0 1,0 0,0-1,0 1,0 0,-1 0,1 0,0 0,-1 0,1 0,0 0,-1 0,1 1,-1-1,0 0,1 1,-1-1,1 1,-1 0,0 0,1-1,-1 1,0 0,0 0,1 1,-1-1,1 0,-1 1,0-1,1 1,-1-1,1 1,-1-1,1 1,-1 0,1 0,-1 0,1 0,-1 0,-16 10</inkml:trace>
  <inkml:trace contextRef="#ctx0" brushRef="#br0" timeOffset="5016.246">4658 1439,'-10'144,"10"-143,0 1,0-1,0 0,0 0,1 0,-1 0,0 0,1 0,-1 0,1 0,-1 0,1 0,0 0,-1 0,1 0,0 0,0 0,0-1,0 1,-1 0,1-1,0 1,0 0,0-1,0 1,0-1,1 0,-1 1,0-1,0 0,0 0,0 1,0-1,0 0,1 0,-1 0,0-1,0 1,0 0,0 0,0 0,0-1,0 1,0-1,1 1,-1-1,-1 1,1-1,0 0,1 0,55-38,-49 32,-5 4,52-31,-53 33,-1 1,0-1,1 1,-1 0,0 0,0-1,1 1,-1 0,0 0,1 0,-1 1,0-1,1 0,-1 0,0 1,0-1,1 1,-1-1,0 1,0-1,0 1,0 0,1 0,-1 0,0-1,-1 1,1 0,0 0,0 0,0 0,0 1,-1-1,1 0,-1 0,1 0,-1 0,1 1,-1-1,0 0,1 1,-1-1,0 0,0 1,0-1,0 1,0 170,-61 114,27-212,33-72,0 0,0 0,0-1,-1 1,1 0,-1-1,1 1,-1-1,0 1,1-1,-1 0,0 0,0 0,0 0,0 0,0 0,0-1,0 1,0 0,-1-1,1 0,0 1,0-1,0 0,-1 0,1-1,0 1,0 0,0-1,0 1,0-1,0 1,0-1,-2-1,0-2,0-1,0 1,0-1,1 0,0 0,0 0,1 0,-1 0,1-1,0 1,0-1,1 0,0 1,0-1,0 0,1 0,-1 0,2 1,-1-1,0 0,1 0,0 0,1 1,-1-1,1 1,2-6,3-9,1 0,1 1,0 0,1 0,1 1,1 1,1 0,0 0,1 1,1 1,0 0,10-6,26-21,-33 25</inkml:trace>
  <inkml:trace contextRef="#ctx0" brushRef="#br0" timeOffset="5473.436">5448 678,'-183'544,"180"-539,1 0,0 1,0-1,1 0,-1 1,1-1,0 1,1 0,-1-1,1 1,0-1,1 1,-1 0,1-1,0 1,0-1,1 1,0-1,0 0,0 0,0 0,1 0,0 0,0 0,1-1,-1 1,1-1,0 0,0 0,0 0,0-1,1 1,-1-1,1 0,0-1,0 1,4 0,12 3,1-2,0-1,0-1,0 0,0-2,0-1,17-2,27 0,36 1,-103 3,1-1,-1 0,1 0,-1 0,1 0,-1 0,0 0,1 0,-1 0,1-1,-1 1,1 0,-1 0,1 0,-1 0,1-1,0 1,-1 0,1 0,-1-1,1 1,-1 0,1-1,0 1,-1-1,1 1,0-1,-1 1,1 0,0-1,0 1,0-1,-1 1,1-1,0 1,0-1,0 1,0-1,0 1,0-1,0 1,0-1,0 0,0 1,0-1,0 1,0-1,0 1,0-1,1 1,-1-1,0 1,0 0,1-1,-1 1,0-1,1 1,-1-1,0 1,1 0,-1-1,1 1,-1 0,0-1,1 1,-1 0,1 0,-1 0,1-1,-6-2,-7-7</inkml:trace>
  <inkml:trace contextRef="#ctx0" brushRef="#br0" timeOffset="5721.566">4939 1158,'44'0,"42"0,21 0,3 0,-9 0,-16 0,-13 0,-14 0,-7 0,-8 0,-6 0,-9 4,-10 3</inkml:trace>
  <inkml:trace contextRef="#ctx0" brushRef="#br0" timeOffset="10640.124">3218 2145,'18'-46,"3"0,1 2,3 0,1 2,2 0,2 2,28-28,477-521,-192 219,-281 286,-52 67,2 0,0 0,1 1,1 1,0 0,1 1,10-7,93-52,-119 73,1 0,0 0,-1 0,1-1,0 1,0 0,-1 0,1-1,0 1,0 0,0-1,-1 1,1 0,0-1,0 1,0 0,0-1,0 1,0-1,-1 1,1 0,0-1,0 1,0 0,0-1,0 1,1-1,-1 1,0 0,0-1,0 1,0 0,0-1,0 1,1 0,-1-1,0 1,0 0,0-1,1 1,-1 0,0 0,1-1,-40 7,8 1,0-1,-1-2,0-1,1-1,-1-2,-12-2,-41-15,84 17,0 1,0-1,1 1,-1 0,0-1,0 1,1 0,-1 0,1 0,-1-1,1 1,-1 0,1 0,-1 0,1 0,-1 0,1 0,0 0,0 0,0 0,0 0,-1 0,1 0,0 0,1 0,-1 0,0 0,0 0,0 0,1 0,-1 0,0 0,1-1,-1 1,1 0,-1 0,1 0,-1 0,1 0,0-1,-1 1,1 0,0-1,0 1,0 0,2 7,148 270,-133-247,-15-26,-1 0,1 0,-1 0,1-1,1 1,-1-1,1 1,-1-1,1 0,0-1,1 1,-1-1,1 1,0-1,-1-1,1 1,0-1,1 0,-1 0,0 0,0-1,1 1,-1-2,2 1,-3-3,0-1,0 0,0 0,0-1,-1 1,1-1,-1 0,0 0,0 0,0 0,-1 0,1-1,-1 1,0-1,0 0,-1 1,1-1,-1 0,0 0,0-1,4-26,-1 0,-2 0,-1-1,-1 1,-3-10,0-34,3 49,0 3</inkml:trace>
  <inkml:trace contextRef="#ctx0" brushRef="#br0" timeOffset="11084.073">4968 0,'-14'10,"0"1,1 0,0 1,1 0,0 1,1 1,1 0,0 0,1 1,0 0,1 0,1 1,0 0,1 0,1 1,1 0,0 0,1 0,1 0,0 17,1-27,1 1,0 0,1-1,0 1,0-1,0 1,1-1,0 1,0-1,1 0,0 0,0 0,1 0,0-1,0 0,1 1,-1-1,1-1,1 1,-1-1,1 0,0 0,0 0,0-1,1 0,-1 0,1-1,0 0,0 0,0-1,1 1,-1-1,3-1,13 0,-1-1,1-2,0 0,-1-1,0-2,0 0,0-1,0-1,-1-2,0 0,-1-1,0 0,0-2,-1-1,-1 0,0-1,-1-1,0-1,-2 0,0-1,0-1,-2 0,11-19,25-73,-48 106,0 0,0 0,-1 1,0-1,0 0,0 0,0 0,0 0,-1 1,0-1,1 0,-1 0,-1 1,1-1,-1 1,1-1,-1 1,0-1,0 1,0 0,-1 0,1 0,-1 0,0 1,0-1,0 1,0-1,0 1,-2-1,-75-17,55 19</inkml:trace>
  <inkml:trace contextRef="#ctx0" brushRef="#br0" timeOffset="11806.023">4459 141,'0'1,"-1"0,0-1,1 1,-1 0,1 0,-1 0,1 0,-1 0,1 0,0 0,-1 0,1 0,0 0,0 0,0 0,0 0,0 0,0 0,0 0,0 0,0 0,0 0,0 0,1 0,-1 0,0 0,1 0,-1 0,1 0,-1 0,1 0,0 0,-1 0,1-1,0 1,0 0,-1 0,1-1,0 1,0-1,0 1,0-1,0 1,0-1,0 1,0-1,0 0,0 1,0-1,0 0,0 0,0 0,0 0,1 0,62 14,24-11,1-4,-1-4,66-14,-98 13,205-14,220 13,-453 7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4.7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57,'27'7,"0"-1,0-2,1 0,-1-2,21-1,-10 1,188 0,146-19,484-40,-147 46,-504 12,-19 8,-1 9,133 31,-206-31,101 8,2-10,167-10,1628-7,-1812-27,-74 10,78-5,-177 17,1 1,-1 2,1 0,-1 1,1 2,0 0,3 2,-6 3,-4 2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7.4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2,'511'0,"-506"0,-2 0,-1-1,1 1,-1-1,1 1,-1 0,1 0,0 0,-1 1,1-1,-1 1,1-1,-1 1,0 0,1 0,-1 0,1 0,-1 0,0 0,0 1,0-1,0 1,0 0,0-1,0 1,-1 0,1 1,-1 8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1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30,'73'17,"-9"-9,0-3,1-3,41-4,-14 0,241-25,528 26,-512 18,-86-4,-74 12,63 5,538-30,-423 0,-197-29,112 28,-85-26,57 16,-85-7,-27-9,264 27,-173 28,165-28,-69-29,169 30,-330 27,283-28,-140 1,-137 26,415-27,736 0,-1274 5,-33 1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06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1191 3561,'319'-29,"-111"2,113 16,9-18,40-6,173 25,-254-19,94 29,-153-28,184 28,-211-27,382 26,-360-16,85 6,-240 11,172-28,-40 16,88-22,-91 22,-4-15,115 27,-286 0</inkml:trace>
  <inkml:trace contextRef="#ctx0" brushRef="#br0" timeOffset="6720.751">4097 3194,'19'20,"12"10,4 1,-2-1,-13-5,-9-6</inkml:trace>
  <inkml:trace contextRef="#ctx0" brushRef="#br0" timeOffset="9819.302">5114 1896,'0'0,"0"1,0-1,0 0,0 0,0 1,0-1,0 0,0 1,0-1,0 0,0 0,0 1,0-1,0 0,0 0,0 1,0-1,0 0,0 0,0 1,-1-1,1 0,0 0,0 0,0 1,0-1,-1 0,1 0,0 0,0 1,0-1,-1 0,1 0,0 0,0 0,-1 0,1 0,0 0,0 1,-1-1,1 0,0 0,0 0,-1 0,1 0,0 0,0 0,-1 0,1 0,0 0,0 0,-1-1,1 1,0 0,0 0,-1 0,1 0,0 0,0 0,0-1,-1 1,1 0,0 0,0 0,4 34,-2-20,2 356,-4-346</inkml:trace>
  <inkml:trace contextRef="#ctx0" brushRef="#br0" timeOffset="10409">5368 1981,'109'-74,"-95"67,1 1,0 0,0 1,0 0,1 1,-1 1,1 1,0 0,0 1,0 1,0 0,0 1,-14-1,1 0,-1 0,0 1,0-1,1 0,-1 1,0 0,0-1,0 1,0 0,0 0,0 0,0 0,0 1,0-1,0 0,0 1,-1-1,1 1,-1 0,1-1,-1 1,0 0,0 0,1 0,-1 0,-1 0,1 0,0 1,0-1,-1 0,1 0,-1 0,0 1,0-1,0 0,0 0,0 1,0-1,0 0,-1 0,1 1,-1-1,0 1,-44 94,22-65,16-23,-1 0,2 0,-1 0,1 1,1 0,0 0,0 1,1-1,0 1,1 0,0 0,1 0,0 1,1-1,0 3,2-10,0-1,0 0,1 0,-1 0,1 0,0 0,-1 0,1 0,1-1,-1 1,0-1,0 1,1-1,0 0,-1 0,1 0,0 0,0 0,0-1,0 0,0 1,0-1,1 0,-1 0,0-1,1 1,-1-1,0 1,1-1,-1 0,0-1,1 1,-1 0,1-1,-1 0,0 0,0 0,0 0,1 0,-1-1,0 1,0-1,1-1,17-3</inkml:trace>
  <inkml:trace contextRef="#ctx0" brushRef="#br0" timeOffset="10774.904">6215 1981,'-16'2,"2"1,-1 0,0 1,1 1,0 1,0 0,0 1,1 0,0 1,0 0,1 1,0 1,0 0,1 0,1 1,0 0,0 1,1 1,-6 9,14-19,0 1,0 0,0-1,0 1,1 0,-1-1,1 1,0 0,0-1,0 1,1 0,-1 0,1-1,0 1,0-1,0 1,1 0,-1-1,1 0,0 1,-1-1,2 0,-1 0,0 0,1 0,-1-1,1 1,0-1,0 1,0-1,0 0,0 0,0 0,1-1,-1 1,1-1,-1 0,1 0,-1 0,1 0,0 0,-1-1,1 0,3 0,15 3,1-1,-1-1,0-1,1-1,-1-1,0-1,0-1,0-1,-1-1,1 0,-1-2,-1-1,0 0,0-2,1 0,89-91,-106 96,0 1,-1-1,1 1,-1-1,0 0,-1-1,0 1,0 0,0-1,0 1,-1-1,0 1,-1-1,0 0,0 1,0-1,-1 0,1 1,-2-1,1 1,-2-4,0 3,0-1,-1 1,0 1,-1-1,1 1,-1-1,-1 1,1 0,-1 1,0 0,0 0,0 0,-1 0,0 1,0 0,0 1,0 0,-1 0,1 0,-1 1,0 0,1 0,-1 1,0 0,0 1,0-1,0 1,0 1,0 0,0 0,0 0,1 1,-1 1,0-1,1 1,-7 3,-11 6</inkml:trace>
  <inkml:trace contextRef="#ctx0" brushRef="#br0" timeOffset="11486.201">6440 2122,'-5'-1,"1"-1,-1 1,1 0,-1 0,0 0,1 1,-1-1,0 1,1 0,-1 1,0-1,1 1,-1 0,0 0,1 0,-1 1,1-1,0 1,0 0,-1 1,1-1,0 1,1-1,-1 1,0 0,1 1,-1 0,-2 0,-7 5,1 0,0 1,1 0,0 0,1 2,0-1,1 1,0 0,1 1,0 0,1 1,1-1,0 1,0 0,1 3,4-12,1 0,-1-1,1 1,0-1,1 1,-1 0,1-1,0 1,0-1,0 1,1-1,-1 1,1-1,0 0,1 0,-1 0,1 0,-1 0,1-1,0 1,0-1,1 0,-1 0,1 0,0 0,-1-1,1 1,1-1,-1 0,4 1,1 2,1-1,0 0,0-1,0 0,0-1,1 0,-1-1,1 0,-1 0,1-1,-1-1,1 0,3-1,1-1,-1-1,1-1,-1 0,0-1,-1 0,0-1,0-1,0 0,-1 0,0-2,0 1,-1-2,-1 1,0-1,3-5,-10 12,-1 1,0-1,0 0,0 0,-1 0,1-1,-1 1,0 0,0 0,0-1,-1 1,0-1,1 1,-2 0,1-1,0 1,-1-1,0 1,0 0,0-1,-1 1,1 0,-1 0,0 0,0 0,0 0,-1 1,1-1,-1 1,0-1,0 1,-2-1,-3-4,0 0,0 1,-1 0,0 1,-1 0,0 0,0 1,0 0,0 1,-1 0,1 0,-7 0,7 2,0 0,0 1,0 0,0 0,0 1,0 1,-1-1,1 2,-10 2,2 3</inkml:trace>
  <inkml:trace contextRef="#ctx0" brushRef="#br0" timeOffset="11909.884">7061 1924,'-12'6,"-1"0,0 1,1 0,1 1,-1 1,1 0,1 0,0 1,0 0,1 1,0 0,1 1,-4 5,11-15,0 0,0 0,0 0,0 0,0 0,0 0,1 1,-1-1,1 0,-1 0,1 1,0-1,0 0,0 1,0-1,0 0,1 1,-1-1,1 0,-1 0,1 1,0-1,0 0,0 0,0 0,0 0,0 0,1 0,-1-1,1 1,-1 0,1-1,0 1,-1-1,1 1,0-1,0 0,0 0,2 1,2 1,0-1,0 0,0 0,1-1,-1 0,0 0,0-1,1 1,-1-1,1 0,-1-1,0 0,0 0,2-1,-1 1,0 0,0-1,0 0,0 0,-1-1,1 1,-1-2,1 1,-1-1,0 0,0 0,-1 0,1-1,-1 0,0 0,0-1,-1 1,1-1,-1 0,-1 0,1-1,-1 1,0-1,0 1,-1-1,0 0,0 0,-1 0,0 0,0 0,0 0,-1-1,0 1,-1 0,0 0,0 0,0 0,-1-2,0 7,1-1,-1 0,0 1,0-1,0 1,0-1,0 1,-1 0,1 0,-1 0,1 0,-1 1,0-1,0 1,0 0,1-1,-1 1,-1 0,1 1,-17-5</inkml:trace>
  <inkml:trace contextRef="#ctx0" brushRef="#br0" timeOffset="12455.731">7089 3081,'0'5,"0"-3,0-7,0-8,0-5,-5-6,-1-2,0-3,-4 0,1-1,-5 1,2-1,-3 6,2 2,-3 4,-2 1,-4 4,3 3</inkml:trace>
  <inkml:trace contextRef="#ctx0" brushRef="#br0" timeOffset="13708.492">4718 1896,'-6'-6,"-1"0,0 0,0 1,0-1,-1 2,0-1,1 1,-2 0,1 1,0 0,-1 0,1 1,-1 0,0 0,0 1,0 0,0 1,0 0,0 0,0 1,0 0,-6 2,-105 25,73-18,-1 2,2 3,0 1,-18 10,-7 5,-89 54,55-23,96-52,5-2</inkml:trace>
  <inkml:trace contextRef="#ctx0" brushRef="#br0" timeOffset="22630.696">3476 1247,'0'1,"-1"1,1-1,-1 1,1-1,-1 1,1 0,0-1,0 1,0 0,0-1,0 1,0 0,0-1,1 1,-1-1,0 1,1 0,-1-1,1 1,0-1,0 1,0-1,-1 0,1 1,0-1,0 0,1 1,-1-1,133 153,-57-93,-75-61,0-1,1 0,-1 1,0-1,0 0,1-1,-1 1,0 0,0 0,0-1,-1 0,1 1,0-1,0 0,-1 0,1 1,-1-1,0 0,0-1,1 1,-1 0,0 0,-1 0,1-1,0 1,-1 0,1-1,-1 1,0-1,0 1,0-1,0 1,0 0,0-1,-1 1,1-1,-1 1,0 0,0-3,1 1,6-164,13 17,-15 128,2 5</inkml:trace>
  <inkml:trace contextRef="#ctx0" brushRef="#br0" timeOffset="23374.764">3392 909,'83'-37,"156"-58,-240 95,1 0,-1-1,1 1,-1 0,1-1,-1 1,1-1,0 1,-1 0,1-1,-1 1,1-1,0 1,0-1,-1 0,1 1,0-1,0 1,-1-1,1 1,0-1,0 0,0 1,0-1,0 1,0-1,0 0,0 1,0-1,0 1,1-1,-1 1,0-1,0 0,0 1,1-1,-1 1,0-1,1 1,-1-1,0 1,1-1,-1 1,1 0,-1-1,1 1,-1-1,1 1,-1 0,1 0,-1-1,1 1,-1 0,1 0,-1 0,1-1,0 1,-1 0,1 0,-1 0,1 0,0 0,-1 0,1 0,-1 0,1 0,0 1,-1-1,-44-12,36 13,0-1,0 0,1 0,-1-1,0 0,1 0,-1-1,1 0,-1-1,1 1,0-1,0 0,0-1,0 0,1 0,-1-1,1 1,0-1,1-1,-1 1,1-1,0 0,0 0,1 0,-3-5,3-9</inkml:trace>
  <inkml:trace contextRef="#ctx0" brushRef="#br0" timeOffset="56101.751">4154 1416,'5'-4,"1"-8,0 0</inkml:trace>
  <inkml:trace contextRef="#ctx0" brushRef="#br0" timeOffset="59457.272">4183 909,'10'137,"0"-67,-3-1,-3 1,-3 0,-4 17,1 32,20 62,-12-143,-1 2,-2-1,-1 1,-2-1,-3 9,1 35,2 369,-28-283,27 283,1 620,13-976,-9-83,-2 0,1 0,-2 0,1 0,-2 0,0 1,0-1,-2 0,1 0,-2 3,-17 124,21-177,-1 14</inkml:trace>
  <inkml:trace contextRef="#ctx0" brushRef="#br0" timeOffset="62440.79">4210 3138,'22'49,"-41"-66,-79-234,-6 73,-7 10,30-6,-3 4,76 151,-1 0,-1 0,0 0,-1 1,-1 1,-1 0,-1 1,0 0,-1 1,0 1,-5-3,-1-1,1-1,1-1,0-1,1-1,2 0,0-1,2-1,0 0,-4-14,-48-64,-37-32,-29-6,21 10,94 126,22 34,-2-16,18 208,1-105,-21-116,0-1,1 1,-1 0,0-1,1 1,-1-1,0 0,1 0,-1 1,1-1,-1 0,1 0,-1 0,0 0,1 0,-1-1,1 1,-1 0,1-1,-1 1,0-1,1 1,-1-1,0 0,0 0,0 1,1-1,-1 0,0 0,0 0,0 0,0 0,0 0,-1-1,1 1,0 0,0 0,-1-1,1 1,-1 0,1-1,-1 1,0 0,1-1,-1 1,0-1,0 0,7-7,87-86,27-2,-54 64,-68 31,0 0,0-1,1 1,-2 0,1 0,0 0,0 0,-1 0,1 1,-1-1,1 0,-1 1,0-1,0 1,1-1,-1 1,0 0,0 0,-1 0,1 0,-2 0,2-1,-98-43,80 38,1-1,0-1,0 0,1-2,1 0,-1 0,-5-7,5 2,3 2</inkml:trace>
  <inkml:trace contextRef="#ctx0" brushRef="#br0" timeOffset="84494.519">7513 3167,'49'-1,"117"13,-148-7,0-1,1-1,-1 0,1-1,0-1,0-1,0-1,-1 0,1-1,0-1,2-2,-1 0,1 0,0 1,-1 1,1 1,1 1,-1 0,0 2,0 1,0 0,0 2,3 1,16 3,0-1,1-3,0-1,0-2,-1-2,4-2,48 1,952 2,-875-27,-146 26</inkml:trace>
  <inkml:trace contextRef="#ctx0" brushRef="#br0" timeOffset="90560.951">7117 3054,'-1'-2,"-1"0,1 0,-1 0,1 0,-1 1,0-1,0 0,0 1,0 0,0-1,0 1,0 0,0 0,0 0,0 0,-1 1,1-1,0 1,-1-1,1 1,-1 0,1 0,0 0,-1 0,1 0,-1 0,-97 17,100-17,0 0,0-1,1 1,-1 0,0 0,0-1,0 1,0 0,0-1,0 1,0 0,0 0,0-1,0 1,0 0,0 0,0-1,-1 1,1 0,0-1,0 1,0 0,0 0,0-1,-1 1,1 0,0 0,0 0,0-1,0 1,-1 0,1 0,0 0,0 0,-1-1,1 1,0 0,0 0,-1 0,1 0,0 0,-1 0,1 0,0 0,0 0,-1 0,1 0,0 0,0 0,-1 0,1 0,0 0,-1 0,1 0,22-15,320-122,-269 119,-73 20,1 0,0 0,-1 0,1 0,-1 0,0 0,0 0,0 0,0 0,0 1,0-1,0 0,-1 0,1 0,-1 0,0 0,1 0,-1 0,0 0,0 0,0-1,-1 1,1 0,0-1,0 1,-1 0,1-1,-1 0,0 1,-189 191,190-192,0 0,0 0,-1-1,1 1,0 0,0 0,0 0,0 0,0 0,0 1,0-1,0 0,1 0,-1 1,0-1,1 0,-1 1,1-1,-1 1,1-1,0 1,-1-1,1 1,0-1,0 1,0-1,0 1,1-1,-1 1,0 0,8 6</inkml:trace>
  <inkml:trace contextRef="#ctx0" brushRef="#br0" timeOffset="92145.642">3872 2179,'1'-31,"1"-1,1 1,2 1,1-1,1 1,5-12,10-61,-22 103,0 1,1-1,-1 0,0 0,0 1,0-1,1 0,-1 0,0 1,0-1,1 0,-1 0,0 0,0 0,1 1,-1-1,0 0,1 0,-1 0,0 0,1 0,-1 0,0 0,1 0,-1 0,0 0,1 0,-1 0,0 0,1 0,-1 0,0 0,1 0,-1 0,0-1,0 1,1 0,-1 0,0 0,1 0,-1-1,0 1,0 0,0 0,1-1,-1 1,0 0,0 0,0-1,1 1,-1 0,0-1,0 1,0 0,0 0,0-1,0 1,0 0,0-1,0 1,0 0,0-1,0 1,13 32,-10-24,61 219,-35-141,-29-85,1-1,0 1,0-1,0 1,-1 0,1 0,0 0,-1-1,1 1,0 0,-1 0,1 0,-1 0,0 0,1 0,-1 0,0 0,1 0,-1 0,0 0,0 0,0 0,0 0,0 0,0 0,0 0,0 0,-1 0,1 0,0 0,-1 0,1 0,0 0,-1 0,1 0,-1 0,0 0,1 0,-1-1,0 1,1 0,-1 0,0-1,0 1,0 0,1-1,-1 1,0-1,0 1,0-1,0 0,0 1,0-1,0 0,0 0,0 1,0-1,0 0,0 0,-1 0,1 0,0-1,0 1,0 0,0 0,0-1,-128-90,104 76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42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594 226,'-29'20,"1"2,1 0,2 2,0 1,1 1,-6 11,-7 12,2 2,2 1,-19 46,-29 44,47-84,-65 85,85-130</inkml:trace>
  <inkml:trace contextRef="#ctx0" brushRef="#br0" timeOffset="345.246">0 226,'71'116,"-39"-73,34 60,-4 2,14 40,-61-115,1 0,2-1,1 0,1-2,16 17,13-19,-35-27</inkml:trace>
  <inkml:trace contextRef="#ctx0" brushRef="#br0" timeOffset="793.899">1186 1,'-32'28,"1"1,2 1,1 1,1 2,2 1,1 1,2 1,2 1,1 1,2 0,1 2,2 0,2 0,2 1,2 0,-2 21,10-44,0-1,1 1,0-1,2 1,0-1,0 0,2 0,0 0,1-1,1 0,1 0,0 0,1-1,0-1,6 7,-12-17,0 0,0 0,0 0,1-1,0 1,-1-1,1 0,0 0,1-1,-1 1,0-1,1 0,-1 0,1 0,0-1,-1 0,1 1,0-2,0 1,0-1,0 1,0-1,0-1,0 1,0-1,0 1,-1-2,1 1,4-2,9-9</inkml:trace>
  <inkml:trace contextRef="#ctx0" brushRef="#br0" timeOffset="1151.68">1525 311,'-36'40,"2"1,1 2,3 1,1 1,3 1,1 2,-7 24,30-69,0 1,0 0,0-1,1 1,-1 0,1 0,0 0,0 0,1 0,-1 0,1 1,-1-1,2 0,-1 0,0 0,1 0,-1 0,1 0,0 0,1 0,-1 0,1 0,-1 0,1 0,1-1,-1 1,0-1,1 0,-1 1,1-1,0-1,0 1,2 1,4 0,0-1,-1 0,2-1,-1 0,0 0,0-1,1 0,-1-1,0 0,1 0,-1-1,0 0,1-1,-1 0,0 0,0-1,0 0,-1-1,1 0,2-2,6-3,-1 0,-1-1,0-1,0-1,-1 0,0 0,-2-2,1 0,-1 0,-1-2,-4 6,-1-1,0 1,-1-2,0 1,-1 0,0-1,-1 0,0 0,-1 0,0 0,-1-1,0 1,-1 0,0-1,-1 1,-1 0,0 0,-1 0,0 0,0 0,-1 0,-1 1,0 0,-4-6,6 13,0 1,0-1,-1 1,1 0,-1 0,1 1,-1-1,0 1,0 0,0 0,0 0,-1 0,1 1,0 0,-1 0,1 0,-1 0,1 1,-2-1,-16-1</inkml:trace>
  <inkml:trace contextRef="#ctx0" brushRef="#br0" timeOffset="1398.293">1976 622,'-14'24,"-1"7,3 0</inkml:trace>
  <inkml:trace contextRef="#ctx0" brushRef="#br0" timeOffset="1781.101">2286 311,'-15'7,"1"0,-1 1,2 1,-1 0,1 1,0 0,1 1,0 1,1 0,-9 12,19-23,0 1,-1 0,1 0,1 0,-1 0,0 0,0 1,1-1,-1 0,1 0,0 0,0 1,0-1,0 0,0 0,0 0,0 1,1-1,-1 0,1 0,0 0,0 0,-1 0,1 0,0 0,1 0,-1 0,0 0,1 0,-1-1,1 1,-1-1,1 1,0-1,-1 1,2-1,78 38,-58-30,81 57,-101-64,0 1,0 0,0 0,0 0,-1 0,1 0,-1 0,0 1,0 0,0-1,0 1,0 0,-1 0,0 0,0 0,0 0,0 0,-1 0,1 0,-1 0,0 0,-1 0,1 0,-1 1,1-1,-1 0,-1 3,-2-2,0 0,0 0,-1 0,0 0,1 0,-2-1,1 0,0 0,-1 0,0-1,1 0,-1 0,-1-1,1 1,0-1,-1 0,1-1,-1 0,1 0,-1 0,0-1,-1 0,-14-3,5-2</inkml:trace>
  <inkml:trace contextRef="#ctx0" brushRef="#br0" timeOffset="2029.877">2202 311,'38'-5,"23"-1,5 5,-3 2,-8 2,-14 4,-12 2</inkml:trace>
  <inkml:trace contextRef="#ctx0" brushRef="#br0" timeOffset="2329.495">2851 368,'-8'4,"0"1,0 0,1 0,-1 1,1 0,1 0,-1 1,1 0,0 0,1 0,0 1,0 0,0 0,-2 7,8-12,0 0,0 0,0 0,0 0,0 0,1 0,-1-1,1 1,0-1,-1 1,1-1,1 0,-1 1,0-1,0 0,1 0,-1-1,1 1,0 0,0-1,-1 0,1 0,0 1,0-2,0 1,0 0,0-1,0 1,0-1,0 0,1 0,0 0,8 3,66 39,-76-40,-1 0,1 0,-1 0,1 0,-1 0,0 0,0 0,0 0,0 0,0 1,-1-1,1 0,0 0,-1 1,0-1,0 1,0-1,0 0,0 1,0-1,0 1,-1-1,1 0,-1 0,0 1,0-1,0 0,0 0,0 0,0 0,0 0,-1 0,1 0,-1 0,0 0,1 0,-11 9,-1-1,0 0,0 0,-1-2,0 1,-1-2,1 0,-1 0,-12 2,-31 7,33-11</inkml:trace>
  <inkml:trace contextRef="#ctx0" brushRef="#br0" timeOffset="2629.475">3161 29,'34'45,"-2"2,-2 1,-2 2,-2 1,-3 0,4 18,-22-59,-1 0,0 0,-1 0,-1 1,1-1,-1 1,-1-1,0 1,-1 0,0-1,0 1,-1 0,0-1,-1 1,-1-1,1 1,-2-1,1 0,-1 0,-1 0,0-1,0 0,-1 0,0 0,-1 0,0-1,0 0,-3 2,-32 21,-1-1,-1-3,-1-1,-24 8,47-23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  <inkml:trace contextRef="#ctx0" brushRef="#br0" timeOffset="48817.119">113 2496,'34'0,"20"0,6 0,-2-5,-7-2,-7 1,-6 1,-4 2,-9 5,-9 4</inkml:trace>
  <inkml:trace contextRef="#ctx0" brushRef="#br0" timeOffset="49050.432">0 2834,'38'5,"33"1,12 0,-2-6,-10-3,-7-1,-11 1,-9 0,-7 1,-10 0</inkml:trace>
  <inkml:trace contextRef="#ctx0" brushRef="#br0" timeOffset="51552.202">1722 2270,'-20'0,"-6"-2,0 2,0 1,0 1,0 1,0 1,1 2,0 0,-16 7,33-7,1-1,-1 1,1 0,1 1,-1 0,1 0,0 0,1 1,0 0,0 0,0 0,1 0,0 1,1 0,0 0,1 0,-1 0,2 0,-1 0,1 7,0-11,1 1,0-1,0 0,0 0,1 0,-1 1,1-1,1 0,-1 0,1 0,0 0,0 0,0-1,0 1,1 0,0-1,0 0,0 0,1 0,-1 0,1 0,0-1,0 1,0-1,1 0,-1 0,1-1,-1 0,1 1,0-1,0-1,0 1,0-1,0 0,1 0,-1 0,0-1,0 0,1 0,-1 0,0-1,0 0,0 1,1-2,-1 1,0-1,0 0,14-6,-1-2,0 0,0-1,-1 0,0-2,-1 0,-1-1,0 0,-1-1,0-1,8-13,22-21,28-32,-70 124,-86 266,27-115,52-126,11-50</inkml:trace>
  <inkml:trace contextRef="#ctx0" brushRef="#br0" timeOffset="52370.938">2089 2524,'56'-139,"-49"123,1 0,1 1,0 0,1 0,1 1,0 0,1 1,0 0,1 1,0 0,13-7,-26 18,1 1,0-1,-1 1,1 0,-1-1,1 1,0-1,0 1,-1 0,1 0,0-1,0 1,-1 0,1 0,0 0,0 0,0 0,-1 0,1 0,0 0,0 0,0 0,-1 0,1 1,0-1,0 0,-1 1,1-1,0 0,-1 1,1-1,0 1,-1-1,1 1,-1-1,1 1,-1-1,1 1,-1 0,1-1,-1 1,1 0,-1 0,0-1,1 1,-1 0,0 0,0-1,0 1,0 0,0 0,1-1,-1 1,-1 0,1 0,2 55,-2-47,9 53,-8-61,-1 1,1-1,-1 0,1 0,0 0,-1 0,1 0,0 0,0 0,0 0,0 0,0 0,0 0,0-1,0 1,0 0,1-1,-1 1,0-1,0 1,0-1,1 1,-1-1,0 0,1 0,-1 0,0 0,1 0,-1 0,0 0,1 0,-1 0,0-1,0 1,1 0,-1-1,0 1,0-1,1 1,-1-1,0 0,0 0,0 1,0-1,1-1,80-76,-63 59,64-41,-82 60,0-1,0 1,0 0,-1-1,1 1,0 0,0 0,0 0,0 0,0 0,0 0,0 0,0 0,0 0,0 1,0-1,-1 0,1 1,0-1,0 0,0 1,0-1,-1 1,1-1,0 1,0 0,-1-1,1 1,0 0,-1-1,1 1,-1 0,1 0,-1 0,1-1,-1 1,0 0,1 0,-1 0,0 0,0 0,0 0,0 0,1 0,-1 0,0 0,-1 0,-5 51,4-44,-6 77,12-65</inkml:trace>
  <inkml:trace contextRef="#ctx0" brushRef="#br0" timeOffset="52618.764">3133 2241,'-48'34,"-40"39,-14 13,0-4,13-11,16-13,12-11,11-9,9-11,7-5,4-2,8 1,7-4</inkml:trace>
  <inkml:trace contextRef="#ctx0" brushRef="#br0" timeOffset="53032.964">3188 2637,'-225'78,"216"-74,4-3,0 0,0 1,0-1,1 1,-1 0,0 1,1-1,-1 1,1 0,0 0,0 0,0 1,0-1,1 1,-1 0,1 0,0 0,0 1,0 0,4-3,1 1,-1-1,1 0,0 1,0-1,0 0,0 0,0 0,0-1,0 1,0 0,1-1,-1 1,1-1,-1 0,1 0,0 0,-1 0,1-1,0 1,-1-1,1 1,0-1,0 0,0 0,2 0,7 2,-4-1,0 0,1 0,-1 1,0 0,0 1,0 0,-1 0,1 1,-1 0,0 0,0 1,0 0,0 0,-1 0,0 1,0 0,3 4,-8-8,0 0,0 0,-1 0,1 0,0 0,-1 0,0 0,1 1,-1-1,0 0,0 0,0 0,0 0,-1 0,1 0,-1 1,1-1,-1 0,1 0,-1 0,0 0,0-1,0 1,0 0,-1 0,1 0,0-1,-1 1,1-1,-1 1,0-1,1 0,-1 1,0-1,0 0,0 0,-75 33,70-32,-120 25,71-17,32-6</inkml:trace>
  <inkml:trace contextRef="#ctx0" brushRef="#br0" timeOffset="53418.122">3528 2072,'53'46,"-2"2,-1 2,-4 3,-1 1,0 7,-37-49,0 0,-1 1,-1 0,0 0,-1 1,-1-1,0 1,0 0,-2 1,1-1,-2 0,0 1,-1-1,0 1,-1-1,-1 0,0 1,-1-1,-1 0,0 0,-1-1,0 1,-1-1,0 0,-1-1,-1 1,0-1,-1-1,0 0,-10 10,-25 13,-2-2,-1-2,-35 16,32-18,-45 23,56-33</inkml:trace>
  <inkml:trace contextRef="#ctx0" brushRef="#br0" timeOffset="53968.829">1355 2044,'-37'50,"2"2,2 2,3 0,2 3,3 0,2 3,13-36,2-1,0 1,2 0,1 1,1-1,1 1,1 0,1 0,1 0,1 0,1 0,2 0,0 0,2-1,1 0,0 0,2-1,1 0,1 0,0-1,2 0,0-1,5 3,65 49,-58-54</inkml:trace>
  <inkml:trace contextRef="#ctx0" brushRef="#br0" timeOffset="55401.136">4515 1930,'-23'22,"1"0,1 1,1 1,1 0,1 2,1 0,2 1,0 1,2 0,1 1,1 1,2-1,-2 14,2 3,1-1,3 2,2-1,1 0,3 1,2-1,2 3,-3-31,0 0,1-1,0 1,2-1,0 0,1 0,1 0,0-1,1 0,1-1,0 1,1-2,1 1,0-1,1-1,4 2,23 2,-19-13</inkml:trace>
  <inkml:trace contextRef="#ctx0" brushRef="#br0" timeOffset="56167.732">4910 2297,'-23'27,"0"2,2 0,1 1,2 0,1 2,1 0,2 1,-7 24,19-54,1 1,-1-1,1 1,0 0,0-1,0 1,0 0,0 0,1 0,0-1,0 1,0 0,0 0,0 0,1 0,0 0,0-1,0 1,0 0,0-1,1 1,0-1,0 1,0-1,0 0,0 0,1 0,-1 0,1 0,0 0,0-1,0 1,0-1,0 0,0 0,1 0,-1 0,1-1,-1 1,3-1,14 0,0 0,0-2,0-1,0 0,0-1,0-1,-1-1,1-1,-1-1,-1 0,1-2,-1 0,-1-1,0 0,0-2,-1 0,4-4,-1 3,-1-1,0 0,-1-1,-1-1,0 0,-2-1,1-1,2-6,-12 17,-1 0,0 0,0 0,-1 0,0-1,0 1,-1-1,0 0,0 0,-1 0,0 0,0 0,-1 0,0 0,0 0,-1 0,0 0,0 0,-1 0,0 0,0 1,-1-1,0 1,-4-7,1 5,0 2,-1-1,0 1,0 0,-1 0,0 1,0 0,0 0,-1 1,0 0,0 1,0 0,0 0,-1 1,1 0,-1 1,0 0,0 0,0 1,0 0,0 1,0 0,0 1,0 0,0 1,0 0,0 0,1 1,-1 0,1 1,0 0,0 0,0 1,0 0,1 1,0 0,0 0,0 1,-2 2,-43 57,34-34</inkml:trace>
  <inkml:trace contextRef="#ctx0" brushRef="#br0" timeOffset="56454.098">5560 2524,'-10'23,"-3"14,6-5,4-8</inkml:trace>
  <inkml:trace contextRef="#ctx0" brushRef="#br0" timeOffset="56867.208">6124 2129,'-7'2,"-19"8,0 0,1 2,0 0,0 2,2 1,-17 13,38-26,0-1,0 1,1 0,-1 0,1 0,-1 0,1 0,0 1,0-1,0 0,0 1,0-1,0 1,1-1,-1 1,1-1,-1 1,1-1,0 1,0-1,0 1,1-1,-1 1,1-1,-1 1,1-1,0 1,0-1,0 0,0 1,0-1,0 0,1 0,-1 0,1 0,0 0,-1 0,1 0,0-1,0 1,0-1,0 1,0-1,1 0,-1 1,0-1,1 0,-1-1,0 1,1 0,52 22,-47-21,0 0,0 0,-1 1,1 0,-1 0,0 0,0 1,0 0,0 1,-1-1,0 1,0 1,0-1,0 1,-1 0,0 0,0 1,-1-1,1 1,-2 0,1 0,-1 1,0-1,0 1,1 5,-4-3,-1-1,1 0,-1 0,-1 1,0-1,0 0,0 0,-1 0,-1-1,0 1,0-1,0 0,-1 0,0 0,-1 0,0-1,0 0,-1 0,1-1,-1 0,-1 0,1-1,-1 1,0-2,0 1,-1-1,1 0,-1-1,0 0,0 0,0-1,0 0,0-1,-3 0,-12 2</inkml:trace>
  <inkml:trace contextRef="#ctx0" brushRef="#br0" timeOffset="57122.865">6011 2157,'43'-10,"29"-3,7 6,-6 4,-9 2,-17 6,-11 3,-11-1</inkml:trace>
  <inkml:trace contextRef="#ctx0" brushRef="#br0" timeOffset="57533.951">6745 2354,'-12'4,"1"0,-1 1,1 1,1 0,-1 0,1 1,0 0,0 1,1 0,0 1,1-1,-6 8,13-14,1-1,-1 0,0 0,1 0,-1 1,0-1,1 0,0 1,-1-1,1 0,0 1,0-1,-1 1,1-1,0 1,1-1,-1 0,0 1,0-1,0 0,1 1,-1-1,1 1,-1-1,1 0,0 0,-1 1,1-1,0 0,0 0,0 0,0 0,0 0,0 0,0 0,0 0,0 0,1-1,-1 1,1 0,60 23,-43-18,-15-6,0 0,0 0,-1 1,1 0,-1 0,1 0,0 0,-1 0,0 1,1-1,-1 1,0 0,0 0,0 0,0 0,0 1,0-1,-1 1,1 0,-1 0,0 0,0 0,0 0,0 0,0 1,-1-1,1 0,-1 1,0 0,0-1,-1 1,1-1,-1 1,1 0,-1 0,0-1,0 1,-1 0,1-1,-1 1,0 0,-1 2,-8 6,0 0,-1-1,-1-1,1 0,-2 0,1-1,-1-1,-1 0,1-1,-1-1,-1 0,1 0,-1-1,-15 2,7-1</inkml:trace>
  <inkml:trace contextRef="#ctx0" brushRef="#br0" timeOffset="57938.041">7027 1790,'21'16,"-2"2,0 0,-1 1,-1 1,-1 1,-1 0,0 1,-2 0,-1 2,0-1,-2 1,-1 1,0 0,-2 0,-1 1,-2-1,0 1,-1 0,-2 0,-1 1,-1 11,-4-15,0 1,-2-1,-1 0,0-1,-2 0,0 0,-2-1,0 0,-1-1,-1-1,-1 0,-1-1,-1-1,0 0,-1-1,-1-1,-5 3,-168 89,173-94</inkml:trace>
  <inkml:trace contextRef="#ctx0" brushRef="#br0" timeOffset="59704.047">7705 2213,'4'0,"8"5,5 1,5 0,4-1,2-2,1-1,0 0,0-2,0 0,0 0,0 0,-5-5,-2-2,0 1,1 1,2 2,-4 0</inkml:trace>
  <inkml:trace contextRef="#ctx0" brushRef="#br0" timeOffset="59967.288">7732 2467,'39'0,"31"0,9 0,-9 0</inkml:trace>
  <inkml:trace contextRef="#ctx0" brushRef="#br0" timeOffset="60318.972">8579 1846,'0'43,"-2"0,-2 0,-1-1,-3 1,-9 27,2 25,15-92,1 0,-1 0,1 0,0 0,0 0,0 0,0 0,1 0,-1 0,1 0,0 0,-1-1,1 1,0-1,1 1,-1-1,0 0,1 0,-1 0,1 0,0 0,-1-1,1 1,0-1,0 0,0 0,0 0,2 1,2-1,1 0,-1-1,0 1,1-1,-1-1,1 1,-1-1,0-1,1 1,-1-1,0-1,0 1,0-1,-1 0,1-1,0 0,4-3,14-10</inkml:trace>
  <inkml:trace contextRef="#ctx0" brushRef="#br0" timeOffset="60584.611">8890 1874,'-126'389,"74"-241,12 25,39-168,0 0,0-1,1 1,0 0,-1 0,2 0,-1 0,1 0,-1 0,1 0,1 0,-1 0,1-1,0 1,0-1,0 1,1 0,8 8</inkml:trace>
  <inkml:trace contextRef="#ctx0" brushRef="#br0" timeOffset="60838.487">9087 2467,'-14'29,"-1"9,4-1</inkml:trace>
  <inkml:trace contextRef="#ctx0" brushRef="#br0" timeOffset="61237.156">9370 1987,'-20'10,"8"-6,1 1,1 0,-1 0,1 1,0 1,0-1,1 2,0-1,0 1,1 1,0 0,0 0,-5 8,12-14,0 0,0-1,0 1,1 0,-1 0,1 0,-1 0,1 0,0 0,0 0,0-1,1 1,-1 0,1 0,-1 0,1 0,0 0,0-1,0 1,1 0,-1-1,1 1,-1-1,1 0,0 1,0-1,0 0,0 0,0 0,0 0,3 1,84 44,-77-42,-6-4,0 1,0 0,0 0,-1 0,1 1,-1 0,0 0,0 0,0 0,0 1,0 0,-1 0,0 0,0 1,0-1,0 1,-1 0,1 0,-1 1,-1-1,1 0,-1 1,0 0,0-1,0 1,-1 0,0 0,0 0,-1 0,1 0,-1 0,-1 0,1 0,-1 2,-1 0,-1 0,1 0,-1-1,-1 1,1-1,-1 0,-1 0,1 0,-1-1,0 1,0-1,-3 1,-12 10</inkml:trace>
  <inkml:trace contextRef="#ctx0" brushRef="#br0" timeOffset="61485.06">9341 1959,'38'-14,"28"-6,7 2,-5 3,-8 0,-10 2,-8 4,-12 2</inkml:trace>
  <inkml:trace contextRef="#ctx0" brushRef="#br0" timeOffset="62768.079">9680 2721,'245'-395,"-203"340,-41 55,0 0,1 0,-1 0,0 0,0 0,0 0,1 0,-1 0,0 0,0 1,0-1,0 0,0 1,0-1,0 1,1-1,-1 1,0 0,-1-1,1 1,0 0,0 0,0 0,0 0,-1 0,1-1,0 1,-1 0,1 1,-1-1,1 0,-1 0,1 0,-1 0,0 0,1 0,-1 1,0-1,0 0,0 0,0 0,0 0,0 1,-1-1,1 0,0 0,0 0,-1 0,1 0,-1 1,1-1,-1 0,0 0,1 1,22 101,-21-100,1-1,-1 1,1 0,-1-1,1 1,0-1,0 0,0 1,1-1,-1 0,0 0,1-1,0 1,-1 0,1-1,0 0,0 1,-1-1,1 0,0-1,0 1,0 0,0-1,0 0,1 1,-1-1,0 0,0-1,0 1,0-1,0 1,2-2,11-3,-1-1,0-1,-1 0,0-1,0-1,-1 0,0-1,0 0,6-8,90-57,-108 74,0 0,0 0,0 1,1-1,-1 0,0 1,0-1,1 1,-1-1,0 1,1 0,-1 0,1 0,-1-1,0 1,1 0,-1 1,1-1,-1 0,0 0,1 1,-1-1,0 0,1 1,-1-1,0 1,1 0,-1 0,0-1,0 1,0 0,0 0,0 0,0 0,0 0,0 0,0 0,0 0,-1 1,1-1,0 0,-1 0,1 1,-1-1,1 0,-1 1,0-1,0 1,0-1,1 0,-1 1,0-1,-1 1,1-1,-50 201,48-189,1-1,0 1,1 0,0-1,1 1,0 0,1-1,1 1,1 4,2 1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1,'-11'87,"4"1,3 0,4 0,10 71,-10-155,19 77,-19-78,1-1,0 1,-1-1,1 0,0 1,1-1,-1 0,0 0,1 0,-1 0,1 0,0 0,-1 0,1 0,0-1,0 1,0-1,0 1,1-1,-1 0,0 0,0 0,1 0,-1 0,1-1,-1 1,1-1,-1 1,1-1,3-2,0-1,-1 0,0 0,1-1,-1 1,0-1,0 0,-1-1,0 1,1-1,-1 0,-1 0,1 0,-1 0,0-1,0 1,0-1,-1 0,0 0,0 0,1-6,-2 8,133-441,-99 376,-34 70,1-1,-1 1,0 0,0 0,0 0,0 0,0 0,0 0,0 0,0 0,0 1,0-1,-1 0,1 0,0 1,-1-1,0 1,1-1,-1 0,1 1,-1-1,0 1,0-1,0 1,0-1,0 0,0 1,-1-1,1 1,0-1,-1 1,1-1,-1 1,-22 309,35 26,-7-296,-1 0,-2 1,-2-1,-1 0,-3 1,-1-1,-2-1,-3 6,2-19,-1 0,-2-1,0 1,-2-2,-1 0,-16 21,23-35,-1-1,-1 0,1-1,-2 1,1-2,-1 0,0 0,-1 0,0-2,0 1,-1-1,1-1,-1 0,0-1,-1 0,-5 1,14-5,-1 1,1-1,0 1,0-1,0-1,-1 1,1-1,0 1,0-1,0 0,0-1,0 1,0-1,0 1,0-1,1 0,-1-1,1 1,-1-1,1 1,0-1,0 0,0 0,1 0,-1-1,1 1,-1-1,1 1,0-1,1 0,-1 0,0 0,1 0,0 0,0 0,0 0,1 0,0 0,-1-1,1 1,1 0,-1-3,3-22,2 0,0 1,2 0,1 0,1 0,2 1,0 0,11-16,-2-1,-1 1,1 2,3 0,1 1,23-29,-26 44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1,'10'5,"8"2,5-1,4-1,3-1,-1-2,2-1,-2-1,1 1,-1-7,0 0,-1-1,0 2,1 1,-1 2,0 1,-5 5,-6 3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0,-5 0,-12 0,-12 0,-12 0,-12 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5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671 453,'-1'-1,"0"-1,0 0,0 1,-1-1,1 1,0-1,-1 1,0 0,1-1,-1 1,0 0,1 0,-1 0,0 0,0 1,0-1,0 0,0 1,0 0,0-1,0 1,0 0,0 0,0 0,0 0,0 0,0 1,0-1,0 0,-1 1,-63 8,0 3,1 2,1 3,0 3,2 3,-32 17,91-39,-22 13,26-14,-1 0,0 0,1 0,-1-1,0 1,0 0,1 0,-1 0,0 0,1 1,-1-1,0 0,1 0,-1 0,0 0,0 0,1 0,-1 0,0 0,0 1,1-1,-1 0,0 0,0 0,1 1,-1-1,0 0,0 0,0 0,0 1,1-1,-1 0,0 1,0-1,0 0,0 0,0 1,0-1,0 0,0 1,0-1,0 0,0 0,0 1,0-1,0 0,0 1,0-1,0 0,0 0,0 1,0-1,0 0,0 1,-1-1,1 0,0 0,0 1,0-1,0 0,-1 0,1 0,0 1,0-1,-1 0,264 5,-138 22,-124-27,1 1,-1 0,0 0,1 0,-1 0,0 0,1 0,-1 0,0 1,0-1,0 0,0 1,0-1,-1 0,1 1,0-1,0 1,-1 0,1-1,-1 1,0-1,1 1,-1 0,0-1,0 1,0 0,0-1,0 1,-1 0,1-1,0 1,-1 0,1-1,-1 1,0-1,1 1,-1 0,-36 55,36-57,-36 41,-2-2,-2-2,-1-2,-2-1,-23 12,-108 87,173-133,0 1,0 0,0 0,0 0,1 0,-1 0,0 1,0-1,1 0,-1 1,1-1,-1 1,1 0,0-1,-1 1,1 0,0 0,0 0,0 0,1 0,-1 0,0 0,1 0,-1 0,1 0,0 1,0-1,0 0,0 0,0 0,0 0,0 1,1-1,-1 0,1 0,0 0,0 0,-1 0,1 0,0 0,1 0,-1-1,0 1,0 0,1-1,-1 1,1-1,0 1,0 0,16 5,0-2,0 1,0-2,0-1,1 0,-1-1,1-1,0-1,-1 0,1-2,0 0,-1-1,15-4,-6 3,0-1,1-1,-2-1,1-2,-1 0,14-9,-10-11,-22 12</inkml:trace>
  <inkml:trace contextRef="#ctx0" brushRef="#br0" timeOffset="320.876">474 1,'-22'33,"1"1,2 0,1 2,2 0,2 1,1 0,2 1,1 1,2 2,3-1,3 1,1 0,1 0,3 0,1 0,10 39,4 45,-7-29,-3-44,-2-1,-2 1,-2 0,-3 0,-2 0,-2 0,-6 19,-55 130,57-180,1-2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1 875,'5'-5,"11"-1,7 0,1-4,0 5,1 3,1 2,1 1,1 1,-5-1</inkml:trace>
  <inkml:trace contextRef="#ctx0" brushRef="#br0" timeOffset="664.134">988 537,'-9'4,"-21"6,1 1,1 2,-1 1,2 1,0 1,1 1,1 2,-21 19,8 42,37-78,1 0,0 0,0 0,0 1,0-1,0 0,0 0,1 1,-1-1,1 0,-1 0,1 0,0 0,0 0,0 0,0 0,0 0,1 0,-1-1,0 1,1 0,-1-1,1 1,0-1,0 1,-1-1,1 0,0 0,0 0,0 0,0 0,0 0,1-1,-1 1,0-1,0 1,2-1,5 0,-1-1,1 0,-1-1,1 0,-1 0,0-1,0 0,0 0,0-1,-1 0,1 0,-1-1,0 0,-1 0,1-1,-1 1,0-2,0 1,-1-1,5-6,-1 3,100-101,-108 110,0-1,0 1,1 0,-1 0,0 1,1-1,-1 0,1 0,0 1,-1-1,1 1,-1-1,1 1,0 0,-1-1,1 1,0 0,-1 0,1 0,0 0,-1 1,1-1,0 0,-1 1,1-1,-1 1,1-1,0 1,-1 0,0 0,1 0,-1 0,1 0,-1 0,0 0,0 0,0 0,0 1,0-1,0 0,0 1,0-1,0 1,0-1,0 2,16 78,-21 302,5-378,-1-1,1 1,-1-1,0 1,0 0,0-1,0 1,-1-1,0 1,0-1,0 1,-1-1,1 0,-1 1,0-1,0 0,0 0,-1 0,0-1,1 1,-1-1,-1 1,1-1,0 0,-1 0,1 0,-1-1,0 1,0-1,0 0,0 0,-1 0,1-1,0 1,-1-1,1 0,-1 0,1-1,-1 0,0 1,-2-2,1 0,0-1,-1 0,1 0,0-1,0 0,0 0,1 0,-1-1,1 0,0 0,0 0,0-1,0 1,1-1,0 0,0-1,0 1,0-1,1 1,0-1,1 0,-1-1,1 1,0 0,0 0,1-1,0 1,0-1,1 0,0 1,0-1,0 1,1-1,0 1,0-1,0 1,1-1,0 1,1 0,-1 0,1 0,0 0,0 0,1 1,4-5,2-2,1 2,1-1,0 1,0 1,0 0,1 1,1 1,0 0,0 0,0 1,0 1,1 1,0 0,0 1,12-1,9-3,98-1,-5 36,-111-21</inkml:trace>
  <inkml:trace contextRef="#ctx0" brushRef="#br0" timeOffset="950.877">481 1439,'43'-14,"38"-15,15-2,1 0,-6 4,-10 8,-8 6,-8 6,-9 4,-10 2,-8 2,-5 0,-4 1,-7 4,-7 1</inkml:trace>
  <inkml:trace contextRef="#ctx0" brushRef="#br0" timeOffset="1352.998">537 1694,'250'-99,"-241"95,-3 1,1-1,-1 1,1 0,0 1,0 0,0 0,0 0,0 1,0 0,0 0,1 1,-1 0,0 0,0 1,1 0,-1 0,0 1,0 0,0 0,0 0,1 2,-7-2,0 1,0 0,0-1,0 1,-1 0,1 0,-1-1,0 1,0 0,0 0,0 0,-1-1,1 1,-1 0,1 0,-1-1,0 1,0 0,0-1,0 1,-1-1,1 0,-1 1,0-1,1 0,-1 0,0 0,0 0,0 0,-1 0,1-1,0 1,-1-1,1 1,-2 0,-5 6,-42 37,37-35,0 2,1-1,1 2,0 0,0 0,1 1,-8 15,17-27,1 0,-1 1,1-1,0 1,-1-1,1 1,0-1,1 1,-1 0,0 0,1-1,0 1,-1 0,1 0,0 0,0-1,1 1,-1 0,1 0,-1-1,1 1,0 0,0-1,0 1,0 0,0-1,1 0,-1 1,1-1,0 0,0 0,0 0,0 0,0 0,0 0,0 0,0-1,1 1,-1-1,1 0,-1 1,1-1,-1 0,3 0,11-2,0 0,-1-1,1 0,0-2,-1 0,0 0,0-1,0-1,0-1,-1 0,0-1,8-6,7-2,26-18,-30 17</inkml:trace>
  <inkml:trace contextRef="#ctx0" brushRef="#br0" timeOffset="2249.081">1892 791,'46'-35,"-45"36,-1-1,1 1,0 0,-1-1,1 1,0 0,-1-1,1 1,-1 0,1 0,-1 0,0-1,1 1,-1 0,0 0,1 0,-1 0,0 0,0 0,0 0,0 0,0 0,0-1,0 1,0 0,0 0,-1 0,1 0,0 0,0 0,-1 0,1-1,-1 1,1 0,-1 0,1 0,-1-1,1 1,-1 0,-68 199,59-170,-1 0,-1-1,-2 0,-1-1,-1-1,-17 21,21-30,0 0,1 0,1 1,1 0,0 1,2 0,0 0,1 1,2-1,0 1,0 1,2 1,-3 10,3-28,1-1,0 1,0 0,0-1,0 1,1 0,0-1,0 1,0 0,0 0,1-1,0 1,0 0,0-1,0 1,1-1,0 1,0 0,4-2,1 0,-1 1,1-2,-1 1,1-1,0 0,0-1,0 1,0-1,1-1,-1 1,0-1,0-1,0 1,0-1,0 0,0-1,5-1,222-50,-210 51</inkml:trace>
  <inkml:trace contextRef="#ctx0" brushRef="#br0" timeOffset="2502.035">1525 1271,'48'-5,"25"-2,10 1,-4 1,-11-3,-12-1,-11 2,-8 2,-6 1,-8 2</inkml:trace>
  <inkml:trace contextRef="#ctx0" brushRef="#br0" timeOffset="2884.02">2343 650,'5'-6,"0"1,0 0,1 1,-1-1,1 1,0 0,1 1,-1-1,0 1,1 0,0 1,2-1,1-1,128-30,-131 33,0 1,0 0,-1 0,1 0,0 1,0 0,-1 0,1 0,-1 1,1 0,-1 1,0-1,0 1,0 1,0-1,0 1,-1 0,1 0,2 3,-6-4,1 0,-1 0,-1 0,1 0,0 1,-1-1,0 0,0 1,0-1,0 0,0 1,-1-1,1 1,-1 0,0-1,0 1,0-1,-1 1,1-1,-1 1,0-1,0 1,0-1,0 0,-1 1,0-1,1 0,-1 0,-1 1,-67 82,69-85,-142 153,142-153,0 1,0 0,0-1,0 1,0 0,0 0,0 0,1 0,-1-1,0 1,1 0,0 0,-1 0,1 0,0 0,0 0,0 0,1 0,-1 0,0 0,1 0,-1 0,1 0,0 0,-1 0,1 0,0-1,0 1,0 0,1-1,-1 1,0 0,0-1,1 0,-1 1,1-1,0 0,-1 0,1 0,0 0,-1 0,1 0,0 0,0 0,0-1,0 1,0-1,0 0,0 1,0-1,0 0,0 0,0 0,0-1,0 1,0 0,0-1,15 2,0 0,0-2,0 0,0 0,0-2,0 0,0-1,4-3,-1 2</inkml:trace>
  <inkml:trace contextRef="#ctx0" brushRef="#br0" timeOffset="3420.353">2907 1439,'34'-19,"20"-6,6-4,-2 3,-6 6,-8 6,-6 6,-4 9,-4 4,-2 2,-1-1,0-1,0-2,0-1,0-1,1-1,-5 0</inkml:trace>
  <inkml:trace contextRef="#ctx0" brushRef="#br0" timeOffset="3668.157">3360 960,'-24'43,"-13"39,0 14,6 1,9-7,3-8,4-15,6-12,8-12,5-8,2-5,4-4,0-5</inkml:trace>
  <inkml:trace contextRef="#ctx0" brushRef="#br0" timeOffset="4051.141">3754 791,'-6'101,"4"1,4 0,13 74,57 136,-72-311,0 0,-1 0,1-1,0 1,0 0,0 0,-1 0,1-1,0 1,0 0,0 0,0 0,1 0,-1 0,0-1,0 1,0 0,1 0,-1 0,0-1,1 1,-1 0,1-1,-1 1,1 0,-1-1,1 1,-1 0,1-1,0 1,-1-1,1 1,0-1,-1 1,1-1,0 0,0 1,0-1,-1 0,1 0,0 1,0-1,0 0,-1 0,1 0,0 0,0 0,0 0,0 0,0 0,-1-1,1 1,0 0,0 0,0-1,-1 1,1 0,0-1,-1 1,1-1,0 1,-1-1,1 1,0-1,0 0,77-205,49-195,-72 257,-44 130</inkml:trace>
  <inkml:trace contextRef="#ctx0" brushRef="#br0" timeOffset="4416.302">4234 1496,'11'88,"-11"-86,0 0,1 0,-1 0,1-1,0 1,0 0,-1 0,1-1,1 1,-1 0,0-1,0 1,0-1,1 1,-1-1,1 0,-1 0,1 0,-1 1,1-1,0-1,0 1,-1 0,1 0,0-1,0 1,0-1,0 1,0-1,0 0,0 0,0 0,0 0,0 0,-1 0,1-1,0 1,0-1,0 1,0-1,0 0,-1 1,2-2,5-3,1-1,-1 0,0 0,0-1,0 0,-1-1,0 0,-1 0,0 0,0-1,-1 0,0 0,0 0,-1-1,0 1,2-11,-6 19,1-1,-1 0,1 1,-1-1,0 0,1 1,-1-1,0 0,0 1,0-1,0 0,-1 1,1-1,0 0,-1 1,1-1,-1 1,0-1,1 1,-1-1,0 1,0-1,0 1,0 0,0-1,0 1,0 0,-1 0,1 0,0 0,-1 0,1 0,0 0,-1 0,1 1,-1-1,0 0,1 1,-1-1,1 1,-1 0,0 0,1-1,-1 1,0 0,0 0,1 1,-1-1,1 0,-1 1,0-1,1 1,-1-1,1 1,-1-1,1 1,-1 0,1 0,-1 0,1 0,-1 0,-16 10</inkml:trace>
  <inkml:trace contextRef="#ctx0" brushRef="#br0" timeOffset="5016.246">4658 1439,'-10'144,"10"-143,0 1,0-1,0 0,0 0,1 0,-1 0,0 0,1 0,-1 0,1 0,-1 0,1 0,0 0,-1 0,1 0,0 0,0 0,0-1,0 1,-1 0,1-1,0 1,0 0,0-1,0 1,0-1,1 0,-1 1,0-1,0 0,0 0,0 1,0-1,0 0,1 0,-1 0,0-1,0 1,0 0,0 0,0 0,0-1,0 1,0-1,1 1,-1-1,-1 1,1-1,0 0,1 0,55-38,-49 32,-5 4,52-31,-53 33,-1 1,0-1,1 1,-1 0,0 0,0-1,1 1,-1 0,0 0,1 0,-1 1,0-1,1 0,-1 0,0 1,0-1,1 1,-1-1,0 1,0-1,0 1,0 0,1 0,-1 0,0-1,-1 1,1 0,0 0,0 0,0 0,0 1,-1-1,1 0,-1 0,1 0,-1 0,1 1,-1-1,0 0,1 1,-1-1,0 0,0 1,0-1,0 1,0 170,-61 114,27-212,33-72,0 0,0 0,0-1,-1 1,1 0,-1-1,1 1,-1-1,0 1,1-1,-1 0,0 0,0 0,0 0,0 0,0 0,0-1,0 1,0 0,-1-1,1 0,0 1,0-1,0 0,-1 0,1-1,0 1,0 0,0-1,0 1,0-1,0 1,0-1,-2-1,0-2,0-1,0 1,0-1,1 0,0 0,0 0,1 0,-1 0,1-1,0 1,0-1,1 0,0 1,0-1,0 0,1 0,-1 0,2 1,-1-1,0 0,1 0,0 0,1 1,-1-1,1 1,2-6,3-9,1 0,1 1,0 0,1 0,1 1,1 1,1 0,0 0,1 1,1 1,0 0,10-6,26-21,-33 25</inkml:trace>
  <inkml:trace contextRef="#ctx0" brushRef="#br0" timeOffset="5473.436">5448 678,'-183'544,"180"-539,1 0,0 1,0-1,1 0,-1 1,1-1,0 1,1 0,-1-1,1 1,0-1,1 1,-1 0,1-1,0 1,0-1,1 1,0-1,0 0,0 0,0 0,1 0,0 0,0 0,1-1,-1 1,1-1,0 0,0 0,0 0,0-1,1 1,-1-1,1 0,0-1,0 1,4 0,12 3,1-2,0-1,0-1,0 0,0-2,0-1,17-2,27 0,36 1,-103 3,1-1,-1 0,1 0,-1 0,1 0,-1 0,0 0,1 0,-1 0,1-1,-1 1,1 0,-1 0,1 0,-1 0,1-1,0 1,-1 0,1 0,-1-1,1 1,-1 0,1-1,0 1,-1-1,1 1,0-1,-1 1,1 0,0-1,0 1,0-1,-1 1,1-1,0 1,0-1,0 1,0-1,0 1,0-1,0 1,0-1,0 0,0 1,0-1,0 1,0-1,0 1,0-1,1 1,-1-1,0 1,0 0,1-1,-1 1,0-1,1 1,-1-1,0 1,1 0,-1-1,1 1,-1 0,0-1,1 1,-1 0,1 0,-1 0,1-1,-6-2,-7-7</inkml:trace>
  <inkml:trace contextRef="#ctx0" brushRef="#br0" timeOffset="5721.566">4939 1158,'44'0,"42"0,21 0,3 0,-9 0,-16 0,-13 0,-14 0,-7 0,-8 0,-6 0,-9 4,-10 3</inkml:trace>
  <inkml:trace contextRef="#ctx0" brushRef="#br0" timeOffset="10640.124">3218 2145,'18'-46,"3"0,1 2,3 0,1 2,2 0,2 2,28-28,477-521,-192 219,-281 286,-52 67,2 0,0 0,1 1,1 1,0 0,1 1,10-7,93-52,-119 73,1 0,0 0,-1 0,1-1,0 1,0 0,-1 0,1-1,0 1,0 0,0-1,-1 1,1 0,0-1,0 1,0 0,0-1,0 1,0-1,-1 1,1 0,0-1,0 1,0 0,0-1,0 1,1-1,-1 1,0 0,0-1,0 1,0 0,0-1,0 1,1 0,-1-1,0 1,0 0,0-1,1 1,-1 0,0 0,1-1,-40 7,8 1,0-1,-1-2,0-1,1-1,-1-2,-12-2,-41-15,84 17,0 1,0-1,1 1,-1 0,0-1,0 1,1 0,-1 0,1 0,-1-1,1 1,-1 0,1 0,-1 0,1 0,-1 0,1 0,0 0,0 0,0 0,0 0,-1 0,1 0,0 0,1 0,-1 0,0 0,0 0,0 0,1 0,-1 0,0 0,1-1,-1 1,1 0,-1 0,1 0,-1 0,1 0,0-1,-1 1,1 0,0-1,0 1,0 0,2 7,148 270,-133-247,-15-26,-1 0,1 0,-1 0,1-1,1 1,-1-1,1 1,-1-1,1 0,0-1,1 1,-1-1,1 1,0-1,-1-1,1 1,0-1,1 0,-1 0,0 0,0-1,1 1,-1-2,2 1,-3-3,0-1,0 0,0 0,0-1,-1 1,1-1,-1 0,0 0,0 0,0 0,-1 0,1-1,-1 1,0-1,0 0,-1 1,1-1,-1 0,0 0,0-1,4-26,-1 0,-2 0,-1-1,-1 1,-3-10,0-34,3 49,0 3</inkml:trace>
  <inkml:trace contextRef="#ctx0" brushRef="#br0" timeOffset="11084.073">4968 0,'-14'10,"0"1,1 0,0 1,1 0,0 1,1 1,1 0,0 0,1 1,0 0,1 0,1 1,0 0,1 0,1 1,1 0,0 0,1 0,1 0,0 17,1-27,1 1,0 0,1-1,0 1,0-1,0 1,1-1,0 1,0-1,1 0,0 0,0 0,1 0,0-1,0 0,1 1,-1-1,1-1,1 1,-1-1,1 0,0 0,0 0,0-1,1 0,-1 0,1-1,0 0,0 0,0-1,1 1,-1-1,3-1,13 0,-1-1,1-2,0 0,-1-1,0-2,0 0,0-1,0-1,-1-2,0 0,-1-1,0 0,0-2,-1-1,-1 0,0-1,-1-1,0-1,-2 0,0-1,0-1,-2 0,11-19,25-73,-48 106,0 0,0 0,-1 1,0-1,0 0,0 0,0 0,0 0,-1 1,0-1,1 0,-1 0,-1 1,1-1,-1 1,1-1,-1 1,0-1,0 1,0 0,-1 0,1 0,-1 0,0 1,0-1,0 1,0-1,0 1,-2-1,-75-17,55 19</inkml:trace>
  <inkml:trace contextRef="#ctx0" brushRef="#br0" timeOffset="11806.023">4459 141,'0'1,"-1"0,0-1,1 1,-1 0,1 0,-1 0,1 0,-1 0,1 0,0 0,-1 0,1 0,0 0,0 0,0 0,0 0,0 0,0 0,0 0,0 0,0 0,0 0,0 0,1 0,-1 0,0 0,1 0,-1 0,1 0,-1 0,1 0,0 0,-1 0,1-1,0 1,0 0,-1 0,1-1,0 1,0-1,0 1,0-1,0 1,0-1,0 1,0-1,0 0,0 1,0-1,0 0,0 0,0 0,0 0,1 0,62 14,24-11,1-4,-1-4,66-14,-98 13,205-14,220 13,-453 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3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1 144,'20'-17,"1"0,0 1,1 1,1 1,0 1,1 1,22-7,55-1,-98 20,-1 0,1 0,0 0,-1 0,1 0,-1 1,1-1,0 1,-1 0,1 0,-1 0,0 0,1 0,-1 1,0-1,0 0,1 1,-1 0,-1 0,1-1,0 1,0 0,-1 0,1 1,-1-1,1 0,-1 0,0 1,0-1,0 1,0-1,-1 1,1-1,-1 1,1 0,-1 0,-2 8,0 0,0-1,-1 1,-1-1,0 0,0 0,-1 0,0-1,-1 1,0-1,0-1,-1 1,0-1,-1 0,0-1,0 1,0-2,-6 4,10-6,-30 27,-4 1,2 3,1 1,2 1,-14 23,45-58,-1 0,1 0,0 1,1-1,-1 1,0-1,1 1,-1 0,1-1,0 1,0 0,0 0,0 0,0 0,1 0,0 0,-1 0,1 0,0 1,0-1,1 0,-1 0,1 0,-1 0,1 0,0 0,0 0,0-1,1 1,-1 0,1 0,-1-1,1 1,0-1,0 1,0-1,0 0,1 0,-1 0,1 0,-1 0,1-1,-1 1,1-1,1 1,13 3,0-2,0 0,0 0,0-2,0 0,0-1,0-1,0 0,0-1,0-1,0-1,0 0,5-3,40 6,-45 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38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0 255,'226'11,"-175"-3,0-3,-1-1,2-3,-1-2,-27 1</inkml:trace>
  <inkml:trace contextRef="#ctx0" brushRef="#br0" timeOffset="262.505">85 480,'33'0,"26"0,8 0,-3 0,-8 0,-8 0,-8 0,-10 0</inkml:trace>
  <inkml:trace contextRef="#ctx0" brushRef="#br0" timeOffset="836.901">338 1,'159'107,"-28"-23,-127-81,1 1,-1 0,0 1,0-1,0 1,-1 0,1-1,-1 2,0-1,-1 0,1 1,-1-1,0 1,-1-1,1 1,-1 0,0 0,-1 0,1 0,-1 0,0 0,-1 0,1 0,-1-1,0 1,-1 0,0 0,0-1,-1 4,-9 13,-1-1,-1-1,0 0,-2-1,0 0,-1-2,-1 0,-1-1,0 0,-1-2,-18 11,-156 91,177-97,5-1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59,'-18'23,"2"0,1 1,1 1,1 1,1 0,1 0,2 1,0 0,2 2,2-16,1 1,0 0,1 0,1 0,0 0,1 0,1 1,0-1,1 1,0-1,1 0,1 0,0 0,2 3,-4-15,0 0,0 1,0-1,1 0,-1 0,1 0,0 0,-1 0,1 0,0 0,0-1,0 1,0-1,1 1,-1-1,0 0,0 0,1 0,-1 0,1 0,-1-1,1 1,-1-1,1 1,-1-1,1 0,0 0,-1 0,1 0,-1-1,1 1,-1-1,1 0,-1 1,1-1,-1 0,1-1,78-57,57-156,12-14,-114 174,-24 82,-39 171,12 194,2-306,-4-2,-3 0,-13 27,26-94,0 0,-1-1,-1 0,0 0,-1-1,-1 0,0-1,-1 0,0-1,-1 0,-1-1,0-1,-8 5,-31 26,-65 36,116-77,0 0,-1 0,1 0,0-1,0 1,0-1,0 1,0-1,-1 0,1 0,0 0,0 0,-1 0,1-1,0 1,0-1,0 1,0-1,0 0,0 0,0 0,0 0,0 0,0 0,0 0,0-1,1 1,-1-1,1 1,-1-1,1 0,-1 1,1-1,0 0,0 0,0 0,0 0,0 0,0 0,1 0,-1 0,1-1,0 1,-1 0,1 0,0 0,0-1,0 1,0 0,1 0,0-2,2-14,1 0,1 1,0 0,2 0,0 1,0-1,2 1,0 1,1 0,0 0,1 1,3-2,2-6,2-3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269 1,'-26'23,"0"2,2 0,0 2,2 0,1 2,2 0,0 1,2 1,1 1,-7 22,15-23,0 0,2 0,2 1,0 0,2 6,2-36,15 203,-15-199,0 0,0 0,1 1,0-1,0 0,1 0,0 0,0 0,0-1,1 1,0-1,0 1,0-1,0 0,1 0,0 0,0-1,1 1,-1-1,1 0,0 0,0 0,0-1,0 0,1 0,0 0,8-5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54,'-19'29,"1"1,1 2,2-1,1 2,2 0,1 0,-5 27,14-55,0-1,1 1,0-1,0 1,0-1,1 1,-1 0,1 0,0-1,0 1,1 0,-1-1,1 1,0 0,1-1,-1 1,1-1,0 0,0 1,0-1,0 0,1 0,0 0,0-1,0 1,0-1,0 1,1-1,0 0,-1 0,1-1,0 1,0-1,1 0,-1 0,4 1,3-4,0-1,-1 0,1-1,-1 0,1-1,-1 0,-1-1,1 0,-1 0,1-1,-1 0,-1-1,0 1,0-2,0 1,0-1,-1-1,-1 1,0-1,4-7,-1 2,-2 0,0-1,0 1,-1-1,-1 0,-1-1,0 0,-1 1,1-13,-3 18,-1-1,0 0,-1 1,0-1,-1 1,0-1,-1 1,0 0,-1 0,1 0,-3-3,4 9,0-1,0 1,-1 0,1 1,-1-1,1 0,-1 1,0-1,-1 1,1 0,-1 0,1 0,-1 1,0-1,0 1,0 0,0 0,0 0,-1 1,1-1,0 1,-1 0,1 0,-1 1,1-1,-5 1,-10 3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1,'0'19,"0"11,0 1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2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372 198,'-169'27,"152"-26,14-2,0 0,0 0,0 0,0 1,0 0,0 0,0 0,0 0,0 0,0 0,0 1,0-1,0 1,0 0,0 0,0 0,0 1,0-1,1 1,-1-1,1 1,-1 0,1 0,-1 0,1 0,0 0,0 1,0-1,0 1,1-1,-1 1,1 0,-1-1,1 1,0 0,0 0,0 2,1 3,0 0,1-1,0 1,0-1,1 1,0-1,0 1,0-1,1 0,1 0,-1 0,1-1,0 1,0-1,1 0,0 0,0 0,0-1,1 1,0-2,0 1,0 0,1-1,-1 0,1-1,0 0,0 0,0 0,1-1,1 1,152 9,-158-11,0 1,0-1,0 1,-1 0,1 0,-1 0,0 0,1 1,-1-1,0 1,0-1,-1 1,1-1,0 1,-1 0,0 0,1 0,-1 0,0 0,-1 0,1 0,0 0,-1 1,0-1,0 0,0 0,0 0,0 1,-1-1,1 0,-1 0,0 0,0 0,-1 6,-1 1,1-2,-1 1,-1 0,0-1,0 1,-1-1,0 0,0-1,-1 1,-1 0,-5 3,0 0,-1-1,-1 0,0-1,0-1,-1 0,0-1,0-1,0 0,-1-1,0 0,0-1,-1-1,1-1,-1-1,1 0,-1 0,-2-2,-62-23,72 20</inkml:trace>
  <inkml:trace contextRef="#ctx0" brushRef="#br0" timeOffset="748.386">965 479,'-9'-4,"-1"1,0 0,0 0,-1 1,1 0,0 1,-1 0,1 1,-1 0,1 1,0 0,-1 0,1 1,0 0,0 1,0 1,0-1,0 1,1 1,0 0,0 0,0 1,-5 4,12-9,1-1,-1 1,1 0,0 0,-1 0,1 0,0 0,-1 0,1 0,0 0,0 0,0 1,0-1,0 0,0 1,0-1,1 1,-1-1,0 1,1-1,-1 1,1-1,0 1,-1 0,1-1,0 1,0 0,0-1,0 1,0 0,1-1,-1 1,0-1,1 1,-1 0,1-1,0 1,-1-1,1 1,0-1,0 0,0 1,0-1,0 0,0 0,0 1,1-1,-1 0,0 0,1 0,0 0,46 17,-42-17,0 0,0 0,-1 0,1 1,0 0,-1 1,1-1,-1 1,0 0,0 0,0 0,0 1,0 0,-1 0,0 0,0 0,0 1,0 0,-1 0,1 0,-1 0,-1 0,2 2,-6-1,0-1,0 1,0-1,0 0,-1 0,0 0,0 0,0 0,0 0,-1-1,0 0,0 1,0-2,-1 1,1 0,-1-1,0 0,0 0,0 0,0-1,0 0,-1 0,1 0,-1 0,0-1,1 0,-3 0,-70 9,54-10</inkml:trace>
  <inkml:trace contextRef="#ctx0" brushRef="#br0" timeOffset="1204.806">1135 0,'12'3,"-1"0,1 0,-1 1,0 0,0 1,0 0,0 1,-1 1,0-1,0 1,-1 1,0 0,0 0,-1 1,0 0,-1 0,1 1,-2 0,0 0,0 1,-1 0,0 0,0 0,-2 0,1 1,-1-1,0 4,1 3,1-4,-2 0,0 0,0 0,-1 0,-1 0,0 0,-1 1,0-1,-3 10,-2-4,0 0,-2 0,0-1,-1 0,-1-1,-1 0,-1 0,0-1,-1 0,-1-1,0-1,-1 0,-1-1,-1 0,0-1,0-1,-11 6,-189 85,198-95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30,'2'1,"-1"1,1 0,0 0,-1-1,1 1,0-1,0 1,0-1,0 0,1 0,-1 0,0 0,0 0,1 0,-1-1,0 1,1-1,-1 1,1-1,-1 0,1 0,-1 0,0 0,1-1,-1 1,1-1,-1 1,0-1,0 0,1 0,-1 0,211-17,-25-9,-176 27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1,'4'4,"12"8,8 0,4-6,3-4,0-2,0-2,0 0,-1-4,-1-2,0 1,-6 2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6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4,'340'0,"-337"0,-2-1,1 1,0-1,0 1,-1-1,1 1,0 0,0-1,0 1,-1 0,1 0,0 0,0 1,0-1,-1 0,1 1,0-1,0 1,-1-1,1 1,0 0,-1 0,1 0,-1 0,1 0,-1 0,1 0,-1 0,0 1,0-1,0 1,0-1,0 0,0 1,0 0,0-1,0 1,0 0,-1-1,1 1,-1 0,0 0,1 0,-8 10,0-1,0 0,-1 0,-1 0,1-1,-2 0,0-1,-7 6,8-7,-35 27,34-28,0 0,1 1,0 0,0 0,1 1,0 0,0 1,1 0,-3 5,9-12,0 0,0 1,0-1,1 1,0-1,-1 1,1-1,0 0,1 1,-1-1,1 1,-1-1,1 1,0-1,0 0,0 1,1-1,-1 0,1 0,0 0,0 0,0 0,0-1,0 1,1-1,-1 1,1-1,0 0,0 0,-1 0,1 0,0 0,1-1,-1 1,0-1,0 0,1 0,-1 0,1-1,-1 1,0-1,1 1,-1-1,1 0,-1-1,1 1,-1-1,1 1,-1-1,1 0,226-48,-177 35,-35 5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1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445 70,'-27'-9,"1"2,-1 1,0 1,0 1,0 2,0 0,-1 2,1 1,-24 5,42-3,0 0,1 1,-1 0,1 1,0 0,0 0,1 1,-1 0,1 0,1 1,-1-1,1 2,0-1,1 1,-1 0,2 0,-1 0,1 0,0 1,1 0,0 0,0 0,1 0,1 0,-1 1,1 7,0-14,1 1,0-1,0 1,0-1,0 1,1-1,-1 1,1-1,0 1,0-1,0 0,1 1,-1-1,1 0,0 0,0 0,0 0,0 0,0-1,0 1,1 0,0-1,-1 0,1 0,0 0,0 0,0 0,0 0,0-1,1 1,-1-1,0 0,1 0,-1 0,1-1,-1 1,1-1,-1 0,1 0,-1 0,1 0,-1-1,1 0,-1 1,3-2,18-2,0-1,-1-2,0 0,0-2,-1 0,0-1,0-1,-1-2,-1 0,0-1,-1 0,0-2,-1 0,-1-2,-1 0,2-3,4 4,-17 37,-47 208,43-59,-1-145</inkml:trace>
  <inkml:trace contextRef="#ctx0" brushRef="#br0" timeOffset="265.212">839 437,'-24'23,"-3"9,8-1,7-7</inkml:trace>
  <inkml:trace contextRef="#ctx0" brushRef="#br0" timeOffset="598.501">1122 98,'-10'2,"0"1,0 0,1 0,-1 1,1 0,0 1,0 0,0 0,0 1,1 0,0 0,1 1,-1 0,1 1,1-1,-1 1,1 1,1-1,-1 1,2 0,-1 0,1 1,-3 8,7-14,0 0,0-1,0 1,1 0,-1-1,1 1,0-1,0 1,0-1,1 1,-1-1,1 0,-1 0,1 0,0 0,1 0,-1 0,0 0,1 0,-1-1,1 0,0 1,0-1,0 0,0 0,0-1,1 1,-1-1,0 1,1-1,-1 0,1 0,0-1,3 1,4 2,0-2,0 1,0-2,0 1,0-2,0 1,0-1,0-1,0 0,11-4,-8-2,0 0,0-1,-1 0,0-2,0 1,-1-1,-1-1,0 0,-1-1,0 0,-1-1,0 0,-1 0,0 0,-1-2,-5 13,0-1,1 1,-1 0,0-1,-1 1,1-1,-1 1,1-1,-1 0,0 0,-1 0,1 1,-1-1,1 0,-1 0,-1 0,1 0,0 0,-1 0,0 0,0 1,0-1,0 0,0 0,-1 1,0-1,0 1,0 0,0-1,0 1,-1 0,1 0,-1 0,0 1,0-1,0 1,0-1,0 1,-1 0,-1-1,-2 2,0-1,0 1,0 1,0-1,0 1,0 1,0-1,0 1,0 0,1 1,-1-1,0 2,1-1,-1 1,-4 2,-14 7</inkml:trace>
  <inkml:trace contextRef="#ctx0" brushRef="#br0" timeOffset="948.7">1263 296,'-20'11,"4"-4,1 1,0 1,0 0,1 0,0 2,1 0,0 0,1 1,1 1,-1 0,2 1,-4 5,13-16,-1 0,1 0,0 0,0 0,0 0,1 0,-1 1,1-1,0 0,0 0,0 0,0 0,0 1,1-1,-1 0,1 0,0 0,0 0,0 0,0 0,1 0,-1 0,1-1,-1 1,1 0,0-1,0 1,0-1,1 0,-1 0,1 0,-1 0,1 0,0 0,-1-1,1 1,3 0,4 3,0-1,0 0,0-1,1 0,0-1,-1 0,1-1,0 0,0 0,7-1,-9 0,0-1,0 0,0 0,0-1,0 0,0 0,-1-1,1 0,-1 0,0-1,0-1,0 1,-1-1,1 0,-1-1,0 0,-1 0,1 0,-1-1,0 0,-1 0,0 0,0-1,-1 0,0 0,0 0,0-1,-1-1,-1 0,-1 1,0-1,-1 0,0 0,-1 1,0-1,0 0,-1 1,0-1,-1 1,0-1,0 1,-1 0,0 0,-1 1,0-1,-6-10</inkml:trace>
  <inkml:trace contextRef="#ctx0" brushRef="#br0" timeOffset="1500.423">1658 267,'114'-181,"-84"148,-30 33,0-1,1 1,-1-1,1 1,-1 0,1-1,0 1,-1 0,1-1,-1 1,1 0,0 0,-1-1,1 1,0 0,-1 0,1 0,0 0,-1 0,1 0,0 0,-1 0,1 0,-1 0,1 0,0 1,-1-1,1 0,0 0,-1 1,1-1,-1 0,1 1,-1-1,1 0,-1 1,1-1,-1 1,1-1,-1 1,1-1,-1 1,0-1,1 1,-1 0,0-1,1 1,-1 0,0-1,0 1,0-1,0 1,0 0,0-1,0 1,0 0,0 0,2 9,15 40,-16-49,-1-1,1 1,-1 0,1 0,0 0,0-1,0 1,-1 0,1-1,0 1,0-1,0 1,0-1,0 0,0 1,0-1,0 0,0 0,0 1,0-1,0 0,0 0,0 0,0 0,0 0,0-1,0 1,0 0,0 0,0-1,0 1,0 0,0-1,0 1,0-1,0 1,-1-1,1 0,0 1,0-1,-1 0,1 0,0 1,-1-1,1 0,-1 0,1 0,102-115,-103 116,1-1,-1 0,1 1,-1-1,1 1,-1 0,1-1,-1 1,1-1,-1 1,1 0,0 0,-1-1,1 1,-1 0,1 0,0 0,-1-1,1 1,0 0,-1 0,1 0,0 0,0 0,-1 0,1 1,0-1,-1 0,1 0,-1 0,1 1,0-1,-1 0,1 1,-1-1,1 0,0 1,-1-1,1 1,-1-1,0 1,1-1,-1 1,1-1,-1 1,0-1,1 1,-1 0,0-1,0 1,1 0,-1-1,0 1,0 0,0-1,0 1,0 0,0-1,0 1,0 0,0 0,-4 43,-66 161,65-180</inkml:trace>
  <inkml:trace contextRef="#ctx0" brushRef="#br0" timeOffset="1748.158">2448 70,'-48'33,"-35"31,-8 9,2-3,11-14,14-11,13-8,10-6,13-9</inkml:trace>
  <inkml:trace contextRef="#ctx0" brushRef="#br0" timeOffset="2114.968">2448 352,'-33'14,"6"-4,0 2,1 0,1 2,0 0,1 2,0 2,23-18,0 0,0 1,1-1,-1 1,0-1,0 1,1 0,-1-1,0 1,1 0,-1-1,1 1,-1 0,1 0,-1 0,1 0,0-1,-1 1,1 0,0 0,0 0,-1 0,1 0,0 0,0 0,0 0,0 0,0-1,1 1,-1 0,0 0,0 0,0 0,1 0,-1 0,0 0,1-1,-1 1,1 0,-1 0,1-1,0 1,-1 0,1-1,0 1,-1 0,1-1,0 1,0-1,-1 1,1-1,0 1,0-1,0 0,0 1,54 16,-48-15,-4-3,1 1,-1 1,0-1,0 0,1 1,-1-1,0 1,0 0,0 0,0 1,0-1,0 0,0 1,0 0,0 0,-1 0,1 0,-1 0,1 0,-1 1,0-1,0 1,0 0,0-1,-1 1,1 0,-1 0,0 0,1 0,-1 0,-1 0,1 1,0-1,-1 0,1 0,-1 1,0-1,0 0,-1 2,-2 2,0 0,-1 0,0-1,-1 1,1-1,-1 0,0 0,-1-1,1 0,-1 0,0 0,0 0,-1-1,0 0,1 0,-1-1,-3 1,-13 9,-24 10,27-16</inkml:trace>
  <inkml:trace contextRef="#ctx0" brushRef="#br0" timeOffset="4483.17">134 944,'140'1,"384"-13,2-22,-135 0,-188 29,-201 5,-1 0,1-1,-1 2,1-1,-1 0,1 0,-1 0,0 1,1-1,-1 1,1-1,-1 1,0-1,1 1,-1 0,0 0,0 0,1 0,-1 0,0 0,0 0,0 0,0 0,0 0,-1 1,1-1,0 0,-1 0,2 2,-3 9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7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169 706,'-4'0,"2"0,7 0,7 0,7-5,4-1,4 0,2 1,0 1,1 2,-1 1,1 1,-1 0,-1 0,-9 0,-8 0</inkml:trace>
  <inkml:trace contextRef="#ctx0" brushRef="#br0" timeOffset="11390.328">423 0,'-17'8,"0"1,0 0,1 2,0-1,1 2,0 0,1 1,0 0,1 1,1 1,0 0,1 0,0 2,2-1,0 1,-6 16,-19 38,4 2,3 2,4 0,2 1,4 2,3-1,-3 79,13-118,2 1,1 0,2 0,2-1,2 1,1-1,1 0,3 0,11 30,1-20,2-1,2-1,2-1,2-1,2-2,2-1,23 21,40 49,-79-89,-2-2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66 622,'62'13,"-61"-12,0-1,0 0,0 1,0 0,0-1,0 1,0 0,0-1,0 1,0 0,-1 0,1 0,0 0,-1 0,1-1,0 1,-1 1,1-1,-1 0,1 0,-1 0,0 0,0 0,1 0,-1 0,0 1,0-1,0 0,0 0,0 0,0 0,0 0,-1 1,1-1,0 0,-1 0,1 0,-1 0,1 0,-1 0,1 0,-1 0,0 0,0 0,1 0,-1 0,0-1,0 1,0 0,0-1,0 1,-17 17,-29 36,46-52,0-1,1 1,-1-1,1 1,-1-1,1 1,0-1,0 1,-1-1,1 1,0-1,0 1,1 0,-1-1,0 1,0-1,1 1,-1-1,1 1,-1-1,1 1,0-1,0 0,-1 1,1-1,0 0,0 1,0-1,1 0,-1 0,0 0,0 0,0 0,1 0,-1-1,1 1,-1 0,0-1,1 1,-1-1,1 1,12 3,0 0,0-1,0 0,0-1,0-1,0 0,1-1,-1-1,11-1,-16 1,4 1</inkml:trace>
  <inkml:trace contextRef="#ctx0" brushRef="#br0" timeOffset="3903.756">236 142,'25'30,"14"11,-3 0,-1 2,-3 2,-1 1,-2 2,-2 0,-3 2,-2 1,2 10,-15-9,-2 0,-3 0,-1 0,-3 1,-3-1,-2 3,5-50,-2 27,-1 0,-2 0,-1 0,-1 0,-2-1,-1 0,-2-1,0 0,-2-1,-2-1,-5 7,-30 35,-3-3,-3-2,-2-3,-4-3,-14 9,-2 9,61-60</inkml:trace>
  <inkml:trace contextRef="#ctx0" brushRef="#br0" timeOffset="8635.683">1364 311,'-127'11,"101"-4,17-6,0 1,-1 0,1 0,0 1,0 0,0 1,0 0,1 0,0 1,0 0,0 0,0 1,1 0,0 0,0 1,0 1,6-3,1 1,0 0,0 0,1 0,-1 0,1 0,1 0,-1 0,1 0,0-1,0 1,0-1,1 1,0-1,0 0,1 0,-1 0,1-1,0 1,0-1,1 0,-1 0,1 0,0-1,0 0,0 0,0 0,2 0,30 23,-32-25,0 1,0 0,0 0,-1 0,1 1,-1 0,1 0,-1 0,0 0,0 1,0-1,0 1,-1 0,0 0,0 1,0-1,0 0,0 1,-1 0,0 0,0 0,0 0,-1 0,0 0,0 0,0 0,0 1,-1-1,0 0,0 1,0-1,-1 0,0 0,0 0,-1 5,-4-2,-1 0,1 0,-2 0,1-1,-1 0,0-1,0 1,-1-2,1 1,-1-1,-1 0,1-1,-1 0,0-1,1 0,-1 0,-1-1,1 0,0-1,-2 0,-21 6,30-5,-1-1,0 0,1 0,-1-1,0 1,1-1,-1 1,0-1,1 0,-1-1,0 1,0-1,1 1,-1-1,1 0,-1-1,1 1,-1-1,-8-8</inkml:trace>
  <inkml:trace contextRef="#ctx0" brushRef="#br0" timeOffset="9157.85">1561 170,'27'-12,"1"1,0 1,0 2,1 0,0 2,1 1,-28 5,0-1,0 0,0 0,0 1,0-1,1 1,-1 0,0-1,0 1,0 0,0 0,0 0,0 1,1-1,-1 1,0-1,0 1,0-1,0 1,0 0,0 0,-1 0,1 0,0 0,0 1,-1-1,1 1,-1-1,1 1,-1-1,1 1,-1 0,0-1,0 1,0 0,0 0,0 0,0 0,-1 0,1 0,-1 0,1 0,-1 0,0 1,0-1,0 0,0 0,0 0,0 0,-1 1,-3 8,0 1,-1-1,0 0,-1-1,-1 1,1-1,-2 0,1-1,-2 1,-46 73,54-81,0-1,0 1,1 0,-1 0,0 0,1 0,-1 0,1 0,-1 0,1 0,0 0,0 0,0 0,0 0,1 0,-1 0,0 0,1 0,-1 0,1 0,0 0,0 0,-1 0,1 0,0-1,1 1,-1 0,0-1,0 1,1-1,-1 1,1-1,0 0,-1 1,1-1,0 0,-1 0,1 0,0-1,0 1,0 0,0-1,0 1,0-1,0 1,0-1,0 0,2 0,104-13,-88 14</inkml:trace>
  <inkml:trace contextRef="#ctx0" brushRef="#br0" timeOffset="9485.64">969 904,'44'0,"37"0,15-5,1-1,-7-5,-8 0,-10 1,-11-2,-7 1,-8 3,-7 2,-5-3,-3 1,-3 1,-1 2,-5 2</inkml:trace>
  <inkml:trace contextRef="#ctx0" brushRef="#br0" timeOffset="9891.037">1336 1017,'-135'223,"134"-220,-27 58,27-59,0-1,1 1,-1-1,1 1,0 0,0-1,0 1,-1 0,1-1,1 1,-1 0,0-1,0 1,1-1,-1 1,1 0,-1-1,1 1,0-1,-1 1,1-1,0 0,0 1,0-1,0 0,0 1,0-1,1 0,-1 0,0 0,1 0,-1 0,1 0,-1-1,1 1,-1 0,1-1,13 3,1-1,0 0,-1-1,1-1,0-1,-1 0,1-1,0 0,-1-2,0 0,12-4,2 0,112-35,-117 34</inkml:trace>
  <inkml:trace contextRef="#ctx0" brushRef="#br0" timeOffset="10241.11">1788 988,'-186'257,"170"-229,2 1,2 0,0 1,2 0,1 1,2 0,-2 13,-10 42,-10 15,22-83</inkml:trace>
  <inkml:trace contextRef="#ctx0" brushRef="#br0" timeOffset="11241.619">2182 1,'18'14,"0"2,-1 0,-1 1,-1 0,0 1,-1 1,-1 1,-1 0,7 16,-3 6,-2 1,-1 0,-2 1,-3 0,-1 1,-2 0,-2 0,-2 0,-2 1,-4 15,4 7,0-34,-1 0,-1-1,-3 1,0-1,-2 0,-2 0,0-1,-3-1,0 0,-2 0,-12 16,-3-1,-2-1,-3-2,-1-1,-29 25,41-43</inkml:trace>
  <inkml:trace contextRef="#ctx0" brushRef="#br0" timeOffset="11839.498">1026 29,'-38'69,"4"1,2 2,4 1,0 11,7-10,4 1,3 0,4 1,3 1,3-1,3 1,4 0,3-1,4 1,15 59,-11-60,-8-35,2 0,2-1,1 0,17 38,11-29,-22-42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4.7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57,'27'7,"0"-1,0-2,1 0,-1-2,21-1,-10 1,188 0,146-19,484-40,-147 46,-504 12,-19 8,-1 9,133 31,-206-31,101 8,2-10,167-10,1628-7,-1812-27,-74 10,78-5,-177 17,1 1,-1 2,1 0,-1 1,1 2,0 0,3 2,-6 3,-4 2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47.4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2,'511'0,"-506"0,-2 0,-1-1,1 1,-1-1,1 1,-1 0,1 0,0 0,-1 1,1-1,-1 1,1-1,-1 1,0 0,1 0,-1 0,1 0,-1 0,0 0,0 1,0-1,0 1,0 0,0-1,0 1,-1 0,1 1,-1 8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1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30,'73'17,"-9"-9,0-3,1-3,41-4,-14 0,241-25,528 26,-512 18,-86-4,-74 12,63 5,538-30,-423 0,-197-29,112 28,-85-26,57 16,-85-7,-27-9,264 27,-173 28,165-28,-69-29,169 30,-330 27,283-28,-140 1,-137 26,415-27,736 0,-1274 5,-33 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42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594 226,'-29'20,"1"2,1 0,2 2,0 1,1 1,-6 11,-7 12,2 2,2 1,-19 46,-29 44,47-84,-65 85,85-130</inkml:trace>
  <inkml:trace contextRef="#ctx0" brushRef="#br0" timeOffset="345.246">0 226,'71'116,"-39"-73,34 60,-4 2,14 40,-61-115,1 0,2-1,1 0,1-2,16 17,13-19,-35-27</inkml:trace>
  <inkml:trace contextRef="#ctx0" brushRef="#br0" timeOffset="793.899">1186 1,'-32'28,"1"1,2 1,1 1,1 2,2 1,1 1,2 1,2 1,1 1,2 0,1 2,2 0,2 0,2 1,2 0,-2 21,10-44,0-1,1 1,0-1,2 1,0-1,0 0,2 0,0 0,1-1,1 0,1 0,0 0,1-1,0-1,6 7,-12-17,0 0,0 0,0 0,1-1,0 1,-1-1,1 0,0 0,1-1,-1 1,0-1,1 0,-1 0,1 0,0-1,-1 0,1 1,0-2,0 1,0-1,0 1,0-1,0-1,0 1,0-1,0 1,-1-2,1 1,4-2,9-9</inkml:trace>
  <inkml:trace contextRef="#ctx0" brushRef="#br0" timeOffset="1151.68">1525 311,'-36'40,"2"1,1 2,3 1,1 1,3 1,1 2,-7 24,30-69,0 1,0 0,0-1,1 1,-1 0,1 0,0 0,0 0,1 0,-1 0,1 1,-1-1,2 0,-1 0,0 0,1 0,-1 0,1 0,0 0,1 0,-1 0,1 0,-1 0,1 0,1-1,-1 1,0-1,1 0,-1 1,1-1,0-1,0 1,2 1,4 0,0-1,-1 0,2-1,-1 0,0 0,0-1,1 0,-1-1,0 0,1 0,-1-1,0 0,1-1,-1 0,0 0,0-1,0 0,-1-1,1 0,2-2,6-3,-1 0,-1-1,0-1,0-1,-1 0,0 0,-2-2,1 0,-1 0,-1-2,-4 6,-1-1,0 1,-1-2,0 1,-1 0,0-1,-1 0,0 0,-1 0,0 0,-1-1,0 1,-1 0,0-1,-1 1,-1 0,0 0,-1 0,0 0,0 0,-1 0,-1 1,0 0,-4-6,6 13,0 1,0-1,-1 1,1 0,-1 0,1 1,-1-1,0 1,0 0,0 0,0 0,-1 0,1 1,0 0,-1 0,1 0,-1 0,1 1,-2-1,-16-1</inkml:trace>
  <inkml:trace contextRef="#ctx0" brushRef="#br0" timeOffset="1398.293">1976 622,'-14'24,"-1"7,3 0</inkml:trace>
  <inkml:trace contextRef="#ctx0" brushRef="#br0" timeOffset="1781.101">2286 311,'-15'7,"1"0,-1 1,2 1,-1 0,1 1,0 0,1 1,0 1,1 0,-9 12,19-23,0 1,-1 0,1 0,1 0,-1 0,0 0,0 1,1-1,-1 0,1 0,0 0,0 1,0-1,0 0,0 0,0 0,0 1,1-1,-1 0,1 0,0 0,0 0,-1 0,1 0,0 0,1 0,-1 0,0 0,1 0,-1-1,1 1,-1-1,1 1,0-1,-1 1,2-1,78 38,-58-30,81 57,-101-64,0 1,0 0,0 0,0 0,-1 0,1 0,-1 0,0 1,0 0,0-1,0 1,0 0,-1 0,0 0,0 0,0 0,0 0,-1 0,1 0,-1 0,0 0,-1 0,1 0,-1 1,1-1,-1 0,-1 3,-2-2,0 0,0 0,-1 0,0 0,1 0,-2-1,1 0,0 0,-1 0,0-1,1 0,-1 0,-1-1,1 1,0-1,-1 0,1-1,-1 0,1 0,-1 0,0-1,-1 0,-14-3,5-2</inkml:trace>
  <inkml:trace contextRef="#ctx0" brushRef="#br0" timeOffset="2029.877">2202 311,'38'-5,"23"-1,5 5,-3 2,-8 2,-14 4,-12 2</inkml:trace>
  <inkml:trace contextRef="#ctx0" brushRef="#br0" timeOffset="2329.495">2851 368,'-8'4,"0"1,0 0,1 0,-1 1,1 0,1 0,-1 1,1 0,0 0,1 0,0 1,0 0,0 0,-2 7,8-12,0 0,0 0,0 0,0 0,0 0,1 0,-1-1,1 1,0-1,-1 1,1-1,1 0,-1 1,0-1,0 0,1 0,-1-1,1 1,0 0,0-1,-1 0,1 0,0 1,0-2,0 1,0 0,0-1,0 1,0-1,0 0,1 0,0 0,8 3,66 39,-76-40,-1 0,1 0,-1 0,1 0,-1 0,0 0,0 0,0 0,0 0,0 1,-1-1,1 0,0 0,-1 1,0-1,0 1,0-1,0 0,0 1,0-1,0 1,-1-1,1 0,-1 0,0 1,0-1,0 0,0 0,0 0,0 0,0 0,-1 0,1 0,-1 0,0 0,1 0,-11 9,-1-1,0 0,0 0,-1-2,0 1,-1-2,1 0,-1 0,-12 2,-31 7,33-11</inkml:trace>
  <inkml:trace contextRef="#ctx0" brushRef="#br0" timeOffset="2629.475">3161 29,'34'45,"-2"2,-2 1,-2 2,-2 1,-3 0,4 18,-22-59,-1 0,0 0,-1 0,-1 1,1-1,-1 1,-1-1,0 1,-1 0,0-1,0 1,-1 0,0-1,-1 1,-1-1,1 1,-2-1,1 0,-1 0,-1 0,0-1,0 0,-1 0,0 0,-1 0,0-1,0 0,-3 2,-32 21,-1-1,-1-3,-1-1,-24 8,47-23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  <inkml:trace contextRef="#ctx0" brushRef="#br0" timeOffset="48817.119">113 2496,'34'0,"20"0,6 0,-2-5,-7-2,-7 1,-6 1,-4 2,-9 5,-9 4</inkml:trace>
  <inkml:trace contextRef="#ctx0" brushRef="#br0" timeOffset="49050.432">0 2834,'38'5,"33"1,12 0,-2-6,-10-3,-7-1,-11 1,-9 0,-7 1,-10 0</inkml:trace>
  <inkml:trace contextRef="#ctx0" brushRef="#br0" timeOffset="51552.202">1722 2270,'-20'0,"-6"-2,0 2,0 1,0 1,0 1,0 1,1 2,0 0,-16 7,33-7,1-1,-1 1,1 0,1 1,-1 0,1 0,0 0,1 1,0 0,0 0,0 0,1 0,0 1,1 0,0 0,1 0,-1 0,2 0,-1 0,1 7,0-11,1 1,0-1,0 0,0 0,1 0,-1 1,1-1,1 0,-1 0,1 0,0 0,0 0,0-1,0 1,1 0,0-1,0 0,0 0,1 0,-1 0,1 0,0-1,0 1,0-1,1 0,-1 0,1-1,-1 0,1 1,0-1,0-1,0 1,0-1,0 0,1 0,-1 0,0-1,0 0,1 0,-1 0,0-1,0 0,0 1,1-2,-1 1,0-1,0 0,14-6,-1-2,0 0,0-1,-1 0,0-2,-1 0,-1-1,0 0,-1-1,0-1,8-13,22-21,28-32,-70 124,-86 266,27-115,52-126,11-50</inkml:trace>
  <inkml:trace contextRef="#ctx0" brushRef="#br0" timeOffset="52370.938">2089 2524,'56'-139,"-49"123,1 0,1 1,0 0,1 0,1 1,0 0,1 1,0 0,1 1,0 0,13-7,-26 18,1 1,0-1,-1 1,1 0,-1-1,1 1,0-1,0 1,-1 0,1 0,0-1,0 1,-1 0,1 0,0 0,0 0,0 0,-1 0,1 0,0 0,0 0,0 0,-1 0,1 1,0-1,0 0,-1 1,1-1,0 0,-1 1,1-1,0 1,-1-1,1 1,-1-1,1 1,-1-1,1 1,-1 0,1-1,-1 1,1 0,-1 0,0-1,1 1,-1 0,0 0,0-1,0 1,0 0,0 0,1-1,-1 1,-1 0,1 0,2 55,-2-47,9 53,-8-61,-1 1,1-1,-1 0,1 0,0 0,-1 0,1 0,0 0,0 0,0 0,0 0,0 0,0 0,0-1,0 1,0 0,1-1,-1 1,0-1,0 1,0-1,1 1,-1-1,0 0,1 0,-1 0,0 0,1 0,-1 0,0 0,1 0,-1 0,0-1,0 1,1 0,-1-1,0 1,0-1,1 1,-1-1,0 0,0 0,0 1,0-1,1-1,80-76,-63 59,64-41,-82 60,0-1,0 1,0 0,-1-1,1 1,0 0,0 0,0 0,0 0,0 0,0 0,0 0,0 0,0 0,0 1,0-1,-1 0,1 1,0-1,0 0,0 1,0-1,-1 1,1-1,0 1,0 0,-1-1,1 1,0 0,-1-1,1 1,-1 0,1 0,-1 0,1-1,-1 1,0 0,1 0,-1 0,0 0,0 0,0 0,0 0,1 0,-1 0,0 0,-1 0,-5 51,4-44,-6 77,12-65</inkml:trace>
  <inkml:trace contextRef="#ctx0" brushRef="#br0" timeOffset="52618.764">3133 2241,'-48'34,"-40"39,-14 13,0-4,13-11,16-13,12-11,11-9,9-11,7-5,4-2,8 1,7-4</inkml:trace>
  <inkml:trace contextRef="#ctx0" brushRef="#br0" timeOffset="53032.964">3188 2637,'-225'78,"216"-74,4-3,0 0,0 1,0-1,1 1,-1 0,0 1,1-1,-1 1,1 0,0 0,0 0,0 1,0-1,1 1,-1 0,1 0,0 0,0 1,0 0,4-3,1 1,-1-1,1 0,0 1,0-1,0 0,0 0,0 0,0-1,0 1,0 0,1-1,-1 1,1-1,-1 0,1 0,0 0,-1 0,1-1,0 1,-1-1,1 1,0-1,0 0,0 0,2 0,7 2,-4-1,0 0,1 0,-1 1,0 0,0 1,0 0,-1 0,1 1,-1 0,0 0,0 1,0 0,0 0,-1 0,0 1,0 0,3 4,-8-8,0 0,0 0,-1 0,1 0,0 0,-1 0,0 0,1 1,-1-1,0 0,0 0,0 0,0 0,-1 0,1 0,-1 1,1-1,-1 0,1 0,-1 0,0 0,0-1,0 1,0 0,-1 0,1 0,0-1,-1 1,1-1,-1 1,0-1,1 0,-1 1,0-1,0 0,0 0,-75 33,70-32,-120 25,71-17,32-6</inkml:trace>
  <inkml:trace contextRef="#ctx0" brushRef="#br0" timeOffset="53418.122">3528 2072,'53'46,"-2"2,-1 2,-4 3,-1 1,0 7,-37-49,0 0,-1 1,-1 0,0 0,-1 1,-1-1,0 1,0 0,-2 1,1-1,-2 0,0 1,-1-1,0 1,-1-1,-1 0,0 1,-1-1,-1 0,0 0,-1-1,0 1,-1-1,0 0,-1-1,-1 1,0-1,-1-1,0 0,-10 10,-25 13,-2-2,-1-2,-35 16,32-18,-45 23,56-33</inkml:trace>
  <inkml:trace contextRef="#ctx0" brushRef="#br0" timeOffset="53968.829">1355 2044,'-37'50,"2"2,2 2,3 0,2 3,3 0,2 3,13-36,2-1,0 1,2 0,1 1,1-1,1 1,1 0,1 0,1 0,1 0,1 0,2 0,0 0,2-1,1 0,0 0,2-1,1 0,1 0,0-1,2 0,0-1,5 3,65 49,-58-54</inkml:trace>
  <inkml:trace contextRef="#ctx0" brushRef="#br0" timeOffset="55401.136">4515 1930,'-23'22,"1"0,1 1,1 1,1 0,1 2,1 0,2 1,0 1,2 0,1 1,1 1,2-1,-2 14,2 3,1-1,3 2,2-1,1 0,3 1,2-1,2 3,-3-31,0 0,1-1,0 1,2-1,0 0,1 0,1 0,0-1,1 0,1-1,0 1,1-2,1 1,0-1,1-1,4 2,23 2,-19-13</inkml:trace>
  <inkml:trace contextRef="#ctx0" brushRef="#br0" timeOffset="56167.732">4910 2297,'-23'27,"0"2,2 0,1 1,2 0,1 2,1 0,2 1,-7 24,19-54,1 1,-1-1,1 1,0 0,0-1,0 1,0 0,0 0,1 0,0-1,0 1,0 0,0 0,0 0,1 0,0 0,0-1,0 1,0 0,0-1,1 1,0-1,0 1,0-1,0 0,0 0,1 0,-1 0,1 0,0 0,0-1,0 1,0-1,0 0,0 0,1 0,-1 0,1-1,-1 1,3-1,14 0,0 0,0-2,0-1,0 0,0-1,0-1,-1-1,1-1,-1-1,-1 0,1-2,-1 0,-1-1,0 0,0-2,-1 0,4-4,-1 3,-1-1,0 0,-1-1,-1-1,0 0,-2-1,1-1,2-6,-12 17,-1 0,0 0,0 0,-1 0,0-1,0 1,-1-1,0 0,0 0,-1 0,0 0,0 0,-1 0,0 0,0 0,-1 0,0 0,0 0,-1 0,0 0,0 1,-1-1,0 1,-4-7,1 5,0 2,-1-1,0 1,0 0,-1 0,0 1,0 0,0 0,-1 1,0 0,0 1,0 0,0 0,-1 1,1 0,-1 1,0 0,0 0,0 1,0 0,0 1,0 0,0 1,0 0,0 1,0 0,0 0,1 1,-1 0,1 1,0 0,0 0,0 1,0 0,1 1,0 0,0 0,0 1,-2 2,-43 57,34-34</inkml:trace>
  <inkml:trace contextRef="#ctx0" brushRef="#br0" timeOffset="56454.098">5560 2524,'-10'23,"-3"14,6-5,4-8</inkml:trace>
  <inkml:trace contextRef="#ctx0" brushRef="#br0" timeOffset="56867.208">6124 2129,'-7'2,"-19"8,0 0,1 2,0 0,0 2,2 1,-17 13,38-26,0-1,0 1,1 0,-1 0,1 0,-1 0,1 0,0 1,0-1,0 0,0 1,0-1,0 1,1-1,-1 1,1-1,-1 1,1-1,0 1,0-1,0 1,1-1,-1 1,1-1,-1 1,1-1,0 1,0-1,0 0,0 1,0-1,0 0,1 0,-1 0,1 0,0 0,-1 0,1 0,0-1,0 1,0-1,0 1,0-1,1 0,-1 1,0-1,1 0,-1-1,0 1,1 0,52 22,-47-21,0 0,0 0,-1 1,1 0,-1 0,0 0,0 1,0 0,0 1,-1-1,0 1,0 1,0-1,0 1,-1 0,0 0,0 1,-1-1,1 1,-2 0,1 0,-1 1,0-1,0 1,1 5,-4-3,-1-1,1 0,-1 0,-1 1,0-1,0 0,0 0,-1 0,-1-1,0 1,0-1,0 0,-1 0,0 0,-1 0,0-1,0 0,-1 0,1-1,-1 0,-1 0,1-1,-1 1,0-2,0 1,-1-1,1 0,-1-1,0 0,0 0,0-1,0 0,0-1,-3 0,-12 2</inkml:trace>
  <inkml:trace contextRef="#ctx0" brushRef="#br0" timeOffset="57122.865">6011 2157,'43'-10,"29"-3,7 6,-6 4,-9 2,-17 6,-11 3,-11-1</inkml:trace>
  <inkml:trace contextRef="#ctx0" brushRef="#br0" timeOffset="57533.951">6745 2354,'-12'4,"1"0,-1 1,1 1,1 0,-1 0,1 1,0 0,0 1,1 0,0 1,1-1,-6 8,13-14,1-1,-1 0,0 0,1 0,-1 1,0-1,1 0,0 1,-1-1,1 0,0 1,0-1,-1 1,1-1,0 1,1-1,-1 0,0 1,0-1,0 0,1 1,-1-1,1 1,-1-1,1 0,0 0,-1 1,1-1,0 0,0 0,0 0,0 0,0 0,0 0,0 0,0 0,0 0,1-1,-1 1,1 0,60 23,-43-18,-15-6,0 0,0 0,-1 1,1 0,-1 0,1 0,0 0,-1 0,0 1,1-1,-1 1,0 0,0 0,0 0,0 0,0 1,0-1,-1 1,1 0,-1 0,0 0,0 0,0 0,0 0,0 1,-1-1,1 0,-1 1,0 0,0-1,-1 1,1-1,-1 1,1 0,-1 0,0-1,0 1,-1 0,1-1,-1 1,0 0,-1 2,-8 6,0 0,-1-1,-1-1,1 0,-2 0,1-1,-1-1,-1 0,1-1,-1-1,-1 0,1 0,-1-1,-15 2,7-1</inkml:trace>
  <inkml:trace contextRef="#ctx0" brushRef="#br0" timeOffset="57938.041">7027 1790,'21'16,"-2"2,0 0,-1 1,-1 1,-1 1,-1 0,0 1,-2 0,-1 2,0-1,-2 1,-1 1,0 0,-2 0,-1 1,-2-1,0 1,-1 0,-2 0,-1 1,-1 11,-4-15,0 1,-2-1,-1 0,0-1,-2 0,0 0,-2-1,0 0,-1-1,-1-1,-1 0,-1-1,-1-1,0 0,-1-1,-1-1,-5 3,-168 89,173-94</inkml:trace>
  <inkml:trace contextRef="#ctx0" brushRef="#br0" timeOffset="59704.047">7705 2213,'4'0,"8"5,5 1,5 0,4-1,2-2,1-1,0 0,0-2,0 0,0 0,0 0,-5-5,-2-2,0 1,1 1,2 2,-4 0</inkml:trace>
  <inkml:trace contextRef="#ctx0" brushRef="#br0" timeOffset="59967.288">7732 2467,'39'0,"31"0,9 0,-9 0</inkml:trace>
  <inkml:trace contextRef="#ctx0" brushRef="#br0" timeOffset="60318.972">8579 1846,'0'43,"-2"0,-2 0,-1-1,-3 1,-9 27,2 25,15-92,1 0,-1 0,1 0,0 0,0 0,0 0,0 0,1 0,-1 0,1 0,0 0,-1-1,1 1,0-1,1 1,-1-1,0 0,1 0,-1 0,1 0,0 0,-1-1,1 1,0-1,0 0,0 0,0 0,2 1,2-1,1 0,-1-1,0 1,1-1,-1-1,1 1,-1-1,0-1,1 1,-1-1,0-1,0 1,0-1,-1 0,1-1,0 0,4-3,14-10</inkml:trace>
  <inkml:trace contextRef="#ctx0" brushRef="#br0" timeOffset="60584.611">8890 1874,'-126'389,"74"-241,12 25,39-168,0 0,0-1,1 1,0 0,-1 0,2 0,-1 0,1 0,-1 0,1 0,1 0,-1 0,1-1,0 1,0-1,0 1,1 0,8 8</inkml:trace>
  <inkml:trace contextRef="#ctx0" brushRef="#br0" timeOffset="60838.487">9087 2467,'-14'29,"-1"9,4-1</inkml:trace>
  <inkml:trace contextRef="#ctx0" brushRef="#br0" timeOffset="61237.156">9370 1987,'-20'10,"8"-6,1 1,1 0,-1 0,1 1,0 1,0-1,1 2,0-1,0 1,1 1,0 0,0 0,-5 8,12-14,0 0,0-1,0 1,1 0,-1 0,1 0,-1 0,1 0,0 0,0 0,0-1,1 1,-1 0,1 0,-1 0,1 0,0 0,0-1,0 1,1 0,-1-1,1 1,-1-1,1 0,0 1,0-1,0 0,0 0,0 0,0 0,3 1,84 44,-77-42,-6-4,0 1,0 0,0 0,-1 0,1 1,-1 0,0 0,0 0,0 0,0 1,0 0,-1 0,0 0,0 1,0-1,0 1,-1 0,1 0,-1 1,-1-1,1 0,-1 1,0 0,0-1,0 1,-1 0,0 0,0 0,-1 0,1 0,-1 0,-1 0,1 0,-1 2,-1 0,-1 0,1 0,-1-1,-1 1,1-1,-1 0,-1 0,1 0,-1-1,0 1,0-1,-3 1,-12 10</inkml:trace>
  <inkml:trace contextRef="#ctx0" brushRef="#br0" timeOffset="61485.06">9341 1959,'38'-14,"28"-6,7 2,-5 3,-8 0,-10 2,-8 4,-12 2</inkml:trace>
  <inkml:trace contextRef="#ctx0" brushRef="#br0" timeOffset="62768.079">9680 2721,'245'-395,"-203"340,-41 55,0 0,1 0,-1 0,0 0,0 0,0 0,1 0,-1 0,0 0,0 1,0-1,0 0,0 1,0-1,0 1,1-1,-1 1,0 0,-1-1,1 1,0 0,0 0,0 0,0 0,-1 0,1-1,0 1,-1 0,1 1,-1-1,1 0,-1 0,1 0,-1 0,0 0,1 0,-1 1,0-1,0 0,0 0,0 0,0 0,0 1,-1-1,1 0,0 0,0 0,-1 0,1 0,-1 1,1-1,-1 0,0 0,1 1,22 101,-21-100,1-1,-1 1,1 0,-1-1,1 1,0-1,0 0,0 1,1-1,-1 0,0 0,1-1,0 1,-1 0,1-1,0 0,0 1,-1-1,1 0,0-1,0 1,0 0,0-1,0 0,1 1,-1-1,0 0,0-1,0 1,0-1,0 1,2-2,11-3,-1-1,0-1,-1 0,0-1,0-1,-1 0,0-1,0 0,6-8,90-57,-108 74,0 0,0 0,0 1,1-1,-1 0,0 1,0-1,1 1,-1-1,0 1,1 0,-1 0,1 0,-1-1,0 1,1 0,-1 1,1-1,-1 0,0 0,1 1,-1-1,0 0,1 1,-1-1,0 1,1 0,-1 0,0-1,0 1,0 0,0 0,0 0,0 0,0 0,0 0,0 0,0 0,-1 1,1-1,0 0,-1 0,1 1,-1-1,1 0,-1 1,0-1,0 1,0-1,1 0,-1 1,0-1,-1 1,1-1,-50 201,48-189,1-1,0 1,1 0,0-1,1 1,0 0,1-1,1 1,1 4,2 1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1,'-11'87,"4"1,3 0,4 0,10 71,-10-155,19 77,-19-78,1-1,0 1,-1-1,1 0,0 1,1-1,-1 0,0 0,1 0,-1 0,1 0,0 0,-1 0,1 0,0-1,0 1,0-1,0 1,1-1,-1 0,0 0,0 0,1 0,-1 0,1-1,-1 1,1-1,-1 1,1-1,3-2,0-1,-1 0,0 0,1-1,-1 1,0-1,0 0,-1-1,0 1,1-1,-1 0,-1 0,1 0,-1 0,0-1,0 1,0-1,-1 0,0 0,0 0,1-6,-2 8,133-441,-99 376,-34 70,1-1,-1 1,0 0,0 0,0 0,0 0,0 0,0 0,0 0,0 0,0 1,0-1,-1 0,1 0,0 1,-1-1,0 1,1-1,-1 0,1 1,-1-1,0 1,0-1,0 1,0-1,0 0,0 1,-1-1,1 1,0-1,-1 1,1-1,-1 1,-22 309,35 26,-7-296,-1 0,-2 1,-2-1,-1 0,-3 1,-1-1,-2-1,-3 6,2-19,-1 0,-2-1,0 1,-2-2,-1 0,-16 21,23-35,-1-1,-1 0,1-1,-2 1,1-2,-1 0,0 0,-1 0,0-2,0 1,-1-1,1-1,-1 0,0-1,-1 0,-5 1,14-5,-1 1,1-1,0 1,0-1,0-1,-1 1,1-1,0 1,0-1,0 0,0-1,0 1,0-1,0 1,0-1,1 0,-1-1,1 1,-1-1,1 1,0-1,0 0,0 0,1 0,-1-1,1 1,-1-1,1 1,0-1,1 0,-1 0,0 0,1 0,0 0,0 0,0 0,1 0,0 0,-1-1,1 1,1 0,-1-3,3-22,2 0,0 1,2 0,1 0,1 0,2 1,0 0,11-16,-2-1,-1 1,1 2,3 0,1 1,23-29,-26 44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1,'10'5,"8"2,5-1,4-1,3-1,-1-2,2-1,-2-1,1 1,-1-7,0 0,-1-1,0 2,1 1,-1 2,0 1,-5 5,-6 3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0,-5 0,-12 0,-12 0,-12 0,-12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5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671 453,'-1'-1,"0"-1,0 0,0 1,-1-1,1 1,0-1,-1 1,0 0,1-1,-1 1,0 0,1 0,-1 0,0 0,0 1,0-1,0 0,0 1,0 0,0-1,0 1,0 0,0 0,0 0,0 0,0 0,0 1,0-1,0 0,-1 1,-63 8,0 3,1 2,1 3,0 3,2 3,-32 17,91-39,-22 13,26-14,-1 0,0 0,1 0,-1-1,0 1,0 0,1 0,-1 0,0 0,1 1,-1-1,0 0,1 0,-1 0,0 0,0 0,1 0,-1 0,0 0,0 1,1-1,-1 0,0 0,0 0,1 1,-1-1,0 0,0 0,0 0,0 1,1-1,-1 0,0 1,0-1,0 0,0 0,0 1,0-1,0 0,0 1,0-1,0 0,0 0,0 1,0-1,0 0,0 1,0-1,0 0,0 0,0 1,0-1,0 0,0 1,-1-1,1 0,0 0,0 1,0-1,0 0,-1 0,1 0,0 1,0-1,-1 0,264 5,-138 22,-124-27,1 1,-1 0,0 0,1 0,-1 0,0 0,1 0,-1 0,0 1,0-1,0 0,0 1,0-1,-1 0,1 1,0-1,0 1,-1 0,1-1,-1 1,0-1,1 1,-1 0,0-1,0 1,0 0,0-1,0 1,-1 0,1-1,0 1,-1 0,1-1,-1 1,0-1,1 1,-1 0,-36 55,36-57,-36 41,-2-2,-2-2,-1-2,-2-1,-23 12,-108 87,173-133,0 1,0 0,0 0,0 0,1 0,-1 0,0 1,0-1,1 0,-1 1,1-1,-1 1,1 0,0-1,-1 1,1 0,0 0,0 0,0 0,1 0,-1 0,0 0,1 0,-1 0,1 0,0 1,0-1,0 0,0 0,0 0,0 0,0 1,1-1,-1 0,1 0,0 0,0 0,-1 0,1 0,0 0,1 0,-1-1,0 1,0 0,1-1,-1 1,1-1,0 1,0 0,16 5,0-2,0 1,0-2,0-1,1 0,-1-1,1-1,0-1,-1 0,1-2,0 0,-1-1,15-4,-6 3,0-1,1-1,-2-1,1-2,-1 0,14-9,-10-11,-22 12</inkml:trace>
  <inkml:trace contextRef="#ctx0" brushRef="#br0" timeOffset="320.876">474 1,'-22'33,"1"1,2 0,1 2,2 0,2 1,1 0,2 1,1 1,2 2,3-1,3 1,1 0,1 0,3 0,1 0,10 39,4 45,-7-29,-3-44,-2-1,-2 1,-2 0,-3 0,-2 0,-2 0,-6 19,-55 130,57-180,1-2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1 875,'5'-5,"11"-1,7 0,1-4,0 5,1 3,1 2,1 1,1 1,-5-1</inkml:trace>
  <inkml:trace contextRef="#ctx0" brushRef="#br0" timeOffset="664.134">988 537,'-9'4,"-21"6,1 1,1 2,-1 1,2 1,0 1,1 1,1 2,-21 19,8 42,37-78,1 0,0 0,0 0,0 1,0-1,0 0,0 0,1 1,-1-1,1 0,-1 0,1 0,0 0,0 0,0 0,0 0,0 0,1 0,-1-1,0 1,1 0,-1-1,1 1,0-1,0 1,-1-1,1 0,0 0,0 0,0 0,0 0,0 0,1-1,-1 1,0-1,0 1,2-1,5 0,-1-1,1 0,-1-1,1 0,-1 0,0-1,0 0,0 0,0-1,-1 0,1 0,-1-1,0 0,-1 0,1-1,-1 1,0-2,0 1,-1-1,5-6,-1 3,100-101,-108 110,0-1,0 1,1 0,-1 0,0 1,1-1,-1 0,1 0,0 1,-1-1,1 1,-1-1,1 1,0 0,-1-1,1 1,0 0,-1 0,1 0,0 0,-1 1,1-1,0 0,-1 1,1-1,-1 1,1-1,0 1,-1 0,0 0,1 0,-1 0,1 0,-1 0,0 0,0 0,0 0,0 1,0-1,0 0,0 1,0-1,0 1,0-1,0 2,16 78,-21 302,5-378,-1-1,1 1,-1-1,0 1,0 0,0-1,0 1,-1-1,0 1,0-1,0 1,-1-1,1 0,-1 1,0-1,0 0,0 0,-1 0,0-1,1 1,-1-1,-1 1,1-1,0 0,-1 0,1 0,-1-1,0 1,0-1,0 0,0 0,-1 0,1-1,0 1,-1-1,1 0,-1 0,1-1,-1 0,0 1,-2-2,1 0,0-1,-1 0,1 0,0-1,0 0,0 0,1 0,-1-1,1 0,0 0,0 0,0-1,0 1,1-1,0 0,0-1,0 1,0-1,1 1,0-1,1 0,-1-1,1 1,0 0,0 0,1-1,0 1,0-1,1 0,0 1,0-1,0 1,1-1,0 1,0-1,0 1,1-1,0 1,1 0,-1 0,1 0,0 0,0 0,1 1,4-5,2-2,1 2,1-1,0 1,0 1,0 0,1 1,1 1,0 0,0 0,0 1,0 1,1 1,0 0,0 1,12-1,9-3,98-1,-5 36,-111-21</inkml:trace>
  <inkml:trace contextRef="#ctx0" brushRef="#br0" timeOffset="950.877">481 1439,'43'-14,"38"-15,15-2,1 0,-6 4,-10 8,-8 6,-8 6,-9 4,-10 2,-8 2,-5 0,-4 1,-7 4,-7 1</inkml:trace>
  <inkml:trace contextRef="#ctx0" brushRef="#br0" timeOffset="1352.998">537 1694,'250'-99,"-241"95,-3 1,1-1,-1 1,1 0,0 1,0 0,0 0,0 0,0 1,0 0,0 0,1 1,-1 0,0 0,0 1,1 0,-1 0,0 1,0 0,0 0,0 0,1 2,-7-2,0 1,0 0,0-1,0 1,-1 0,1 0,-1-1,0 1,0 0,0 0,0 0,-1-1,1 1,-1 0,1 0,-1-1,0 1,0 0,0-1,0 1,-1-1,1 0,-1 1,0-1,1 0,-1 0,0 0,0 0,0 0,-1 0,1-1,0 1,-1-1,1 1,-2 0,-5 6,-42 37,37-35,0 2,1-1,1 2,0 0,0 0,1 1,-8 15,17-27,1 0,-1 1,1-1,0 1,-1-1,1 1,0-1,1 1,-1 0,0 0,1-1,0 1,-1 0,1 0,0 0,0-1,1 1,-1 0,1 0,-1-1,1 1,0 0,0-1,0 1,0 0,0-1,1 0,-1 1,1-1,0 0,0 0,0 0,0 0,0 0,0 0,0 0,0-1,1 1,-1-1,1 0,-1 1,1-1,-1 0,3 0,11-2,0 0,-1-1,1 0,0-2,-1 0,0 0,0-1,0-1,0-1,-1 0,0-1,8-6,7-2,26-18,-30 17</inkml:trace>
  <inkml:trace contextRef="#ctx0" brushRef="#br0" timeOffset="2249.081">1892 791,'46'-35,"-45"36,-1-1,1 1,0 0,-1-1,1 1,0 0,-1-1,1 1,-1 0,1 0,-1 0,0-1,1 1,-1 0,0 0,1 0,-1 0,0 0,0 0,0 0,0 0,0 0,0-1,0 1,0 0,0 0,-1 0,1 0,0 0,0 0,-1 0,1-1,-1 1,1 0,-1 0,1 0,-1-1,1 1,-1 0,-68 199,59-170,-1 0,-1-1,-2 0,-1-1,-1-1,-17 21,21-30,0 0,1 0,1 1,1 0,0 1,2 0,0 0,1 1,2-1,0 1,0 1,2 1,-3 10,3-28,1-1,0 1,0 0,0-1,0 1,1 0,0-1,0 1,0 0,0 0,1-1,0 1,0 0,0-1,0 1,1-1,0 1,0 0,4-2,1 0,-1 1,1-2,-1 1,1-1,0 0,0-1,0 1,0-1,1-1,-1 1,0-1,0-1,0 1,0-1,0 0,0-1,5-1,222-50,-210 51</inkml:trace>
  <inkml:trace contextRef="#ctx0" brushRef="#br0" timeOffset="2502.035">1525 1271,'48'-5,"25"-2,10 1,-4 1,-11-3,-12-1,-11 2,-8 2,-6 1,-8 2</inkml:trace>
  <inkml:trace contextRef="#ctx0" brushRef="#br0" timeOffset="2884.02">2343 650,'5'-6,"0"1,0 0,1 1,-1-1,1 1,0 0,1 1,-1-1,0 1,1 0,0 1,2-1,1-1,128-30,-131 33,0 1,0 0,-1 0,1 0,0 1,0 0,-1 0,1 0,-1 1,1 0,-1 1,0-1,0 1,0 1,0-1,0 1,-1 0,1 0,2 3,-6-4,1 0,-1 0,-1 0,1 0,0 1,-1-1,0 0,0 1,0-1,0 0,0 1,-1-1,1 1,-1 0,0-1,0 1,0-1,-1 1,1-1,-1 1,0-1,0 1,0-1,0 0,-1 1,0-1,1 0,-1 0,-1 1,-67 82,69-85,-142 153,142-153,0 1,0 0,0-1,0 1,0 0,0 0,0 0,1 0,-1-1,0 1,1 0,0 0,-1 0,1 0,0 0,0 0,0 0,1 0,-1 0,0 0,1 0,-1 0,1 0,0 0,-1 0,1 0,0-1,0 1,0 0,1-1,-1 1,0 0,0-1,1 0,-1 1,1-1,0 0,-1 0,1 0,0 0,-1 0,1 0,0 0,0 0,0-1,0 1,0-1,0 0,0 1,0-1,0 0,0 0,0 0,0-1,0 1,0 0,0-1,15 2,0 0,0-2,0 0,0 0,0-2,0 0,0-1,4-3,-1 2</inkml:trace>
  <inkml:trace contextRef="#ctx0" brushRef="#br0" timeOffset="3420.353">2907 1439,'34'-19,"20"-6,6-4,-2 3,-6 6,-8 6,-6 6,-4 9,-4 4,-2 2,-1-1,0-1,0-2,0-1,0-1,1-1,-5 0</inkml:trace>
  <inkml:trace contextRef="#ctx0" brushRef="#br0" timeOffset="3668.157">3360 960,'-24'43,"-13"39,0 14,6 1,9-7,3-8,4-15,6-12,8-12,5-8,2-5,4-4,0-5</inkml:trace>
  <inkml:trace contextRef="#ctx0" brushRef="#br0" timeOffset="4051.141">3754 791,'-6'101,"4"1,4 0,13 74,57 136,-72-311,0 0,-1 0,1-1,0 1,0 0,0 0,-1 0,1-1,0 1,0 0,0 0,0 0,1 0,-1 0,0-1,0 1,0 0,1 0,-1 0,0-1,1 1,-1 0,1-1,-1 1,1 0,-1-1,1 1,-1 0,1-1,0 1,-1-1,1 1,0-1,-1 1,1-1,0 0,0 1,0-1,-1 0,1 0,0 1,0-1,0 0,-1 0,1 0,0 0,0 0,0 0,0 0,0 0,-1-1,1 1,0 0,0 0,0-1,-1 1,1 0,0-1,-1 1,1-1,0 1,-1-1,1 1,0-1,0 0,77-205,49-195,-72 257,-44 130</inkml:trace>
  <inkml:trace contextRef="#ctx0" brushRef="#br0" timeOffset="4416.302">4234 1496,'11'88,"-11"-86,0 0,1 0,-1 0,1-1,0 1,0 0,-1 0,1-1,1 1,-1 0,0-1,0 1,0-1,1 1,-1-1,1 0,-1 0,1 0,-1 1,1-1,0-1,0 1,-1 0,1 0,0-1,0 1,0-1,0 1,0-1,0 0,0 0,0 0,0 0,0 0,-1 0,1-1,0 1,0-1,0 1,0-1,0 0,-1 1,2-2,5-3,1-1,-1 0,0 0,0-1,0 0,-1-1,0 0,-1 0,0 0,0-1,-1 0,0 0,0 0,-1-1,0 1,2-11,-6 19,1-1,-1 0,1 1,-1-1,0 0,1 1,-1-1,0 0,0 1,0-1,0 0,-1 1,1-1,0 0,-1 1,1-1,-1 1,0-1,1 1,-1-1,0 1,0-1,0 1,0 0,0-1,0 1,0 0,-1 0,1 0,0 0,-1 0,1 0,0 0,-1 0,1 1,-1-1,0 0,1 1,-1-1,1 1,-1 0,0 0,1-1,-1 1,0 0,0 0,1 1,-1-1,1 0,-1 1,0-1,1 1,-1-1,1 1,-1-1,1 1,-1 0,1 0,-1 0,1 0,-1 0,-16 10</inkml:trace>
  <inkml:trace contextRef="#ctx0" brushRef="#br0" timeOffset="5016.246">4658 1439,'-10'144,"10"-143,0 1,0-1,0 0,0 0,1 0,-1 0,0 0,1 0,-1 0,1 0,-1 0,1 0,0 0,-1 0,1 0,0 0,0 0,0-1,0 1,-1 0,1-1,0 1,0 0,0-1,0 1,0-1,1 0,-1 1,0-1,0 0,0 0,0 1,0-1,0 0,1 0,-1 0,0-1,0 1,0 0,0 0,0 0,0-1,0 1,0-1,1 1,-1-1,-1 1,1-1,0 0,1 0,55-38,-49 32,-5 4,52-31,-53 33,-1 1,0-1,1 1,-1 0,0 0,0-1,1 1,-1 0,0 0,1 0,-1 1,0-1,1 0,-1 0,0 1,0-1,1 1,-1-1,0 1,0-1,0 1,0 0,1 0,-1 0,0-1,-1 1,1 0,0 0,0 0,0 0,0 1,-1-1,1 0,-1 0,1 0,-1 0,1 1,-1-1,0 0,1 1,-1-1,0 0,0 1,0-1,0 1,0 170,-61 114,27-212,33-72,0 0,0 0,0-1,-1 1,1 0,-1-1,1 1,-1-1,0 1,1-1,-1 0,0 0,0 0,0 0,0 0,0 0,0-1,0 1,0 0,-1-1,1 0,0 1,0-1,0 0,-1 0,1-1,0 1,0 0,0-1,0 1,0-1,0 1,0-1,-2-1,0-2,0-1,0 1,0-1,1 0,0 0,0 0,1 0,-1 0,1-1,0 1,0-1,1 0,0 1,0-1,0 0,1 0,-1 0,2 1,-1-1,0 0,1 0,0 0,1 1,-1-1,1 1,2-6,3-9,1 0,1 1,0 0,1 0,1 1,1 1,1 0,0 0,1 1,1 1,0 0,10-6,26-21,-33 25</inkml:trace>
  <inkml:trace contextRef="#ctx0" brushRef="#br0" timeOffset="5473.436">5448 678,'-183'544,"180"-539,1 0,0 1,0-1,1 0,-1 1,1-1,0 1,1 0,-1-1,1 1,0-1,1 1,-1 0,1-1,0 1,0-1,1 1,0-1,0 0,0 0,0 0,1 0,0 0,0 0,1-1,-1 1,1-1,0 0,0 0,0 0,0-1,1 1,-1-1,1 0,0-1,0 1,4 0,12 3,1-2,0-1,0-1,0 0,0-2,0-1,17-2,27 0,36 1,-103 3,1-1,-1 0,1 0,-1 0,1 0,-1 0,0 0,1 0,-1 0,1-1,-1 1,1 0,-1 0,1 0,-1 0,1-1,0 1,-1 0,1 0,-1-1,1 1,-1 0,1-1,0 1,-1-1,1 1,0-1,-1 1,1 0,0-1,0 1,0-1,-1 1,1-1,0 1,0-1,0 1,0-1,0 1,0-1,0 1,0-1,0 0,0 1,0-1,0 1,0-1,0 1,0-1,1 1,-1-1,0 1,0 0,1-1,-1 1,0-1,1 1,-1-1,0 1,1 0,-1-1,1 1,-1 0,0-1,1 1,-1 0,1 0,-1 0,1-1,-6-2,-7-7</inkml:trace>
  <inkml:trace contextRef="#ctx0" brushRef="#br0" timeOffset="5721.566">4939 1158,'44'0,"42"0,21 0,3 0,-9 0,-16 0,-13 0,-14 0,-7 0,-8 0,-6 0,-9 4,-10 3</inkml:trace>
  <inkml:trace contextRef="#ctx0" brushRef="#br0" timeOffset="10640.124">3218 2145,'18'-46,"3"0,1 2,3 0,1 2,2 0,2 2,28-28,477-521,-192 219,-281 286,-52 67,2 0,0 0,1 1,1 1,0 0,1 1,10-7,93-52,-119 73,1 0,0 0,-1 0,1-1,0 1,0 0,-1 0,1-1,0 1,0 0,0-1,-1 1,1 0,0-1,0 1,0 0,0-1,0 1,0-1,-1 1,1 0,0-1,0 1,0 0,0-1,0 1,1-1,-1 1,0 0,0-1,0 1,0 0,0-1,0 1,1 0,-1-1,0 1,0 0,0-1,1 1,-1 0,0 0,1-1,-40 7,8 1,0-1,-1-2,0-1,1-1,-1-2,-12-2,-41-15,84 17,0 1,0-1,1 1,-1 0,0-1,0 1,1 0,-1 0,1 0,-1-1,1 1,-1 0,1 0,-1 0,1 0,-1 0,1 0,0 0,0 0,0 0,0 0,-1 0,1 0,0 0,1 0,-1 0,0 0,0 0,0 0,1 0,-1 0,0 0,1-1,-1 1,1 0,-1 0,1 0,-1 0,1 0,0-1,-1 1,1 0,0-1,0 1,0 0,2 7,148 270,-133-247,-15-26,-1 0,1 0,-1 0,1-1,1 1,-1-1,1 1,-1-1,1 0,0-1,1 1,-1-1,1 1,0-1,-1-1,1 1,0-1,1 0,-1 0,0 0,0-1,1 1,-1-2,2 1,-3-3,0-1,0 0,0 0,0-1,-1 1,1-1,-1 0,0 0,0 0,0 0,-1 0,1-1,-1 1,0-1,0 0,-1 1,1-1,-1 0,0 0,0-1,4-26,-1 0,-2 0,-1-1,-1 1,-3-10,0-34,3 49,0 3</inkml:trace>
  <inkml:trace contextRef="#ctx0" brushRef="#br0" timeOffset="11084.073">4968 0,'-14'10,"0"1,1 0,0 1,1 0,0 1,1 1,1 0,0 0,1 1,0 0,1 0,1 1,0 0,1 0,1 1,1 0,0 0,1 0,1 0,0 17,1-27,1 1,0 0,1-1,0 1,0-1,0 1,1-1,0 1,0-1,1 0,0 0,0 0,1 0,0-1,0 0,1 1,-1-1,1-1,1 1,-1-1,1 0,0 0,0 0,0-1,1 0,-1 0,1-1,0 0,0 0,0-1,1 1,-1-1,3-1,13 0,-1-1,1-2,0 0,-1-1,0-2,0 0,0-1,0-1,-1-2,0 0,-1-1,0 0,0-2,-1-1,-1 0,0-1,-1-1,0-1,-2 0,0-1,0-1,-2 0,11-19,25-73,-48 106,0 0,0 0,-1 1,0-1,0 0,0 0,0 0,0 0,-1 1,0-1,1 0,-1 0,-1 1,1-1,-1 1,1-1,-1 1,0-1,0 1,0 0,-1 0,1 0,-1 0,0 1,0-1,0 1,0-1,0 1,-2-1,-75-17,55 19</inkml:trace>
  <inkml:trace contextRef="#ctx0" brushRef="#br0" timeOffset="11806.023">4459 141,'0'1,"-1"0,0-1,1 1,-1 0,1 0,-1 0,1 0,-1 0,1 0,0 0,-1 0,1 0,0 0,0 0,0 0,0 0,0 0,0 0,0 0,0 0,0 0,0 0,0 0,1 0,-1 0,0 0,1 0,-1 0,1 0,-1 0,1 0,0 0,-1 0,1-1,0 1,0 0,-1 0,1-1,0 1,0-1,0 1,0-1,0 1,0-1,0 1,0-1,0 0,0 1,0-1,0 0,0 0,0 0,0 0,1 0,62 14,24-11,1-4,-1-4,66-14,-98 13,205-14,220 13,-453 7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38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0 255,'226'11,"-175"-3,0-3,-1-1,2-3,-1-2,-27 1</inkml:trace>
  <inkml:trace contextRef="#ctx0" brushRef="#br0" timeOffset="262.505">85 480,'33'0,"26"0,8 0,-3 0,-8 0,-8 0,-8 0,-10 0</inkml:trace>
  <inkml:trace contextRef="#ctx0" brushRef="#br0" timeOffset="836.901">338 1,'159'107,"-28"-23,-127-81,1 1,-1 0,0 1,0-1,0 1,-1 0,1-1,-1 2,0-1,-1 0,1 1,-1-1,0 1,-1-1,1 1,-1 0,0 0,-1 0,1 0,-1 0,0 0,-1 0,1 0,-1-1,0 1,-1 0,0 0,0-1,-1 4,-9 13,-1-1,-1-1,0 0,-2-1,0 0,-1-2,-1 0,-1-1,0 0,-1-2,-18 11,-156 91,177-97,5-1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59,'-18'23,"2"0,1 1,1 1,1 1,1 0,1 0,2 1,0 0,2 2,2-16,1 1,0 0,1 0,1 0,0 0,1 0,1 1,0-1,1 1,0-1,1 0,1 0,0 0,2 3,-4-15,0 0,0 1,0-1,1 0,-1 0,1 0,0 0,-1 0,1 0,0 0,0-1,0 1,0-1,1 1,-1-1,0 0,0 0,1 0,-1 0,1 0,-1-1,1 1,-1-1,1 1,-1-1,1 0,0 0,-1 0,1 0,-1-1,1 1,-1-1,1 0,-1 1,1-1,-1 0,1-1,78-57,57-156,12-14,-114 174,-24 82,-39 171,12 194,2-306,-4-2,-3 0,-13 27,26-94,0 0,-1-1,-1 0,0 0,-1-1,-1 0,0-1,-1 0,0-1,-1 0,-1-1,0-1,-8 5,-31 26,-65 36,116-77,0 0,-1 0,1 0,0-1,0 1,0-1,0 1,0-1,-1 0,1 0,0 0,0 0,-1 0,1-1,0 1,0-1,0 1,0-1,0 0,0 0,0 0,0 0,0 0,0 0,0 0,0-1,1 1,-1-1,1 1,-1-1,1 0,-1 1,1-1,0 0,0 0,0 0,0 0,0 0,0 0,1 0,-1 0,1-1,0 1,-1 0,1 0,0 0,0-1,0 1,0 0,1 0,0-2,2-14,1 0,1 1,0 0,2 0,0 1,0-1,2 1,0 1,1 0,0 0,1 1,3-2,2-6,2-3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269 1,'-26'23,"0"2,2 0,0 2,2 0,1 2,2 0,0 1,2 1,1 1,-7 22,15-23,0 0,2 0,2 1,0 0,2 6,2-36,15 203,-15-199,0 0,0 0,1 1,0-1,0 0,1 0,0 0,0 0,0-1,1 1,0-1,0 1,0-1,0 0,1 0,0 0,0-1,1 1,-1-1,1 0,0 0,0 0,0-1,0 0,1 0,0 0,8-5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54,'-19'29,"1"1,1 2,2-1,1 2,2 0,1 0,-5 27,14-55,0-1,1 1,0-1,0 1,0-1,1 1,-1 0,1 0,0-1,0 1,1 0,-1-1,1 1,0 0,1-1,-1 1,1-1,0 0,0 1,0-1,0 0,1 0,0 0,0-1,0 1,0-1,0 1,1-1,0 0,-1 0,1-1,0 1,0-1,1 0,-1 0,4 1,3-4,0-1,-1 0,1-1,-1 0,1-1,-1 0,-1-1,1 0,-1 0,1-1,-1 0,-1-1,0 1,0-2,0 1,0-1,-1-1,-1 1,0-1,4-7,-1 2,-2 0,0-1,0 1,-1-1,-1 0,-1-1,0 0,-1 1,1-13,-3 18,-1-1,0 0,-1 1,0-1,-1 1,0-1,-1 1,0 0,-1 0,1 0,-3-3,4 9,0-1,0 1,-1 0,1 1,-1-1,1 0,-1 1,0-1,-1 1,1 0,-1 0,1 0,-1 1,0-1,0 1,0 0,0 0,0 0,-1 1,1-1,0 1,-1 0,1 0,-1 1,1-1,-5 1,-10 3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1,'0'19,"0"11,0 1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2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372 198,'-169'27,"152"-26,14-2,0 0,0 0,0 0,0 1,0 0,0 0,0 0,0 0,0 0,0 0,0 1,0-1,0 1,0 0,0 0,0 0,0 1,0-1,1 1,-1-1,1 1,-1 0,1 0,-1 0,1 0,0 0,0 1,0-1,0 1,1-1,-1 1,1 0,-1-1,1 1,0 0,0 0,0 2,1 3,0 0,1-1,0 1,0-1,1 1,0-1,0 1,0-1,1 0,1 0,-1 0,1-1,0 1,0-1,1 0,0 0,0 0,0-1,1 1,0-2,0 1,0 0,1-1,-1 0,1-1,0 0,0 0,0 0,1-1,1 1,152 9,-158-11,0 1,0-1,0 1,-1 0,1 0,-1 0,0 0,1 1,-1-1,0 1,0-1,-1 1,1-1,0 1,-1 0,0 0,1 0,-1 0,0 0,-1 0,1 0,0 0,-1 1,0-1,0 0,0 0,0 0,0 1,-1-1,1 0,-1 0,0 0,0 0,-1 6,-1 1,1-2,-1 1,-1 0,0-1,0 1,-1-1,0 0,0-1,-1 1,-1 0,-5 3,0 0,-1-1,-1 0,0-1,0-1,-1 0,0-1,0-1,0 0,-1-1,0 0,0-1,-1-1,1-1,-1-1,1 0,-1 0,-2-2,-62-23,72 20</inkml:trace>
  <inkml:trace contextRef="#ctx0" brushRef="#br0" timeOffset="748.386">965 479,'-9'-4,"-1"1,0 0,0 0,-1 1,1 0,0 1,-1 0,1 1,-1 0,1 1,0 0,-1 0,1 1,0 0,0 1,0 1,0-1,0 1,1 1,0 0,0 0,0 1,-5 4,12-9,1-1,-1 1,1 0,0 0,-1 0,1 0,0 0,-1 0,1 0,0 0,0 0,0 1,0-1,0 0,0 1,0-1,1 1,-1-1,0 1,1-1,-1 1,1-1,0 1,-1 0,1-1,0 1,0 0,0-1,0 1,0 0,1-1,-1 1,0-1,1 1,-1 0,1-1,0 1,-1-1,1 1,0-1,0 0,0 1,0-1,0 0,0 0,0 1,1-1,-1 0,0 0,1 0,0 0,46 17,-42-17,0 0,0 0,-1 0,1 1,0 0,-1 1,1-1,-1 1,0 0,0 0,0 0,0 1,0 0,-1 0,0 0,0 0,0 1,0 0,-1 0,1 0,-1 0,-1 0,2 2,-6-1,0-1,0 1,0-1,0 0,-1 0,0 0,0 0,0 0,0 0,-1-1,0 0,0 1,0-2,-1 1,1 0,-1-1,0 0,0 0,0 0,0-1,0 0,-1 0,1 0,-1 0,0-1,1 0,-3 0,-70 9,54-10</inkml:trace>
  <inkml:trace contextRef="#ctx0" brushRef="#br0" timeOffset="1204.806">1135 0,'12'3,"-1"0,1 0,-1 1,0 0,0 1,0 0,0 1,-1 1,0-1,0 1,-1 1,0 0,0 0,-1 1,0 0,-1 0,1 1,-2 0,0 0,0 1,-1 0,0 0,0 0,-2 0,1 1,-1-1,0 4,1 3,1-4,-2 0,0 0,0 0,-1 0,-1 0,0 0,-1 1,0-1,-3 10,-2-4,0 0,-2 0,0-1,-1 0,-1-1,-1 0,-1 0,0-1,-1 0,-1-1,0-1,-1 0,-1-1,-1 0,0-1,0-1,-11 6,-189 85,198-95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30,'2'1,"-1"1,1 0,0 0,-1-1,1 1,0-1,0 1,0-1,0 0,1 0,-1 0,0 0,0 0,1 0,-1-1,0 1,1-1,-1 1,1-1,-1 0,1 0,-1 0,0 0,1-1,-1 1,1-1,-1 1,0-1,0 0,1 0,-1 0,211-17,-25-9,-176 27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1,'4'4,"12"8,8 0,4-6,3-4,0-2,0-2,0 0,-1-4,-1-2,0 1,-6 2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6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4,'340'0,"-337"0,-2-1,1 1,0-1,0 1,-1-1,1 1,0 0,0-1,0 1,-1 0,1 0,0 0,0 1,0-1,-1 0,1 1,0-1,0 1,-1-1,1 1,0 0,-1 0,1 0,-1 0,1 0,-1 0,1 0,-1 0,0 1,0-1,0 1,0-1,0 0,0 1,0 0,0-1,0 1,0 0,-1-1,1 1,-1 0,0 0,1 0,-8 10,0-1,0 0,-1 0,-1 0,1-1,-2 0,0-1,-7 6,8-7,-35 27,34-28,0 0,1 1,0 0,0 0,1 1,0 0,0 1,1 0,-3 5,9-12,0 0,0 1,0-1,1 1,0-1,-1 1,1-1,0 0,1 1,-1-1,1 1,-1-1,1 1,0-1,0 0,0 1,1-1,-1 0,1 0,0 0,0 0,0 0,0-1,0 1,1-1,-1 1,1-1,0 0,0 0,-1 0,1 0,0 0,1-1,-1 1,0-1,0 0,1 0,-1 0,1-1,-1 1,0-1,1 1,-1-1,1 0,-1-1,1 1,-1-1,1 1,-1-1,1 0,226-48,-177 35,-35 5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1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445 70,'-27'-9,"1"2,-1 1,0 1,0 1,0 2,0 0,-1 2,1 1,-24 5,42-3,0 0,1 1,-1 0,1 1,0 0,0 0,1 1,-1 0,1 0,1 1,-1-1,1 2,0-1,1 1,-1 0,2 0,-1 0,1 0,0 1,1 0,0 0,0 0,1 0,1 0,-1 1,1 7,0-14,1 1,0-1,0 1,0-1,0 1,1-1,-1 1,1-1,0 1,0-1,0 0,1 1,-1-1,1 0,0 0,0 0,0 0,0 0,0-1,0 1,1 0,0-1,-1 0,1 0,0 0,0 0,0 0,0 0,0-1,1 1,-1-1,0 0,1 0,-1 0,1-1,-1 1,1-1,-1 0,1 0,-1 0,1 0,-1-1,1 0,-1 1,3-2,18-2,0-1,-1-2,0 0,0-2,-1 0,0-1,0-1,-1-2,-1 0,0-1,-1 0,0-2,-1 0,-1-2,-1 0,2-3,4 4,-17 37,-47 208,43-59,-1-145</inkml:trace>
  <inkml:trace contextRef="#ctx0" brushRef="#br0" timeOffset="265.212">839 437,'-24'23,"-3"9,8-1,7-7</inkml:trace>
  <inkml:trace contextRef="#ctx0" brushRef="#br0" timeOffset="598.501">1122 98,'-10'2,"0"1,0 0,1 0,-1 1,1 0,0 1,0 0,0 0,0 1,1 0,0 0,1 1,-1 0,1 1,1-1,-1 1,1 1,1-1,-1 1,2 0,-1 0,1 1,-3 8,7-14,0 0,0-1,0 1,1 0,-1-1,1 1,0-1,0 1,0-1,1 1,-1-1,1 0,-1 0,1 0,0 0,1 0,-1 0,0 0,1 0,-1-1,1 0,0 1,0-1,0 0,0 0,0-1,1 1,-1-1,0 1,1-1,-1 0,1 0,0-1,3 1,4 2,0-2,0 1,0-2,0 1,0-2,0 1,0-1,0-1,0 0,11-4,-8-2,0 0,0-1,-1 0,0-2,0 1,-1-1,-1-1,0 0,-1-1,0 0,-1-1,0 0,-1 0,0 0,-1-2,-5 13,0-1,1 1,-1 0,0-1,-1 1,1-1,-1 1,1-1,-1 0,0 0,-1 0,1 1,-1-1,1 0,-1 0,-1 0,1 0,0 0,-1 0,0 0,0 1,0-1,0 0,0 0,-1 1,0-1,0 1,0 0,0-1,0 1,-1 0,1 0,-1 0,0 1,0-1,0 1,0-1,0 1,-1 0,-1-1,-2 2,0-1,0 1,0 1,0-1,0 1,0 1,0-1,0 1,0 0,1 1,-1-1,0 2,1-1,-1 1,-4 2,-14 7</inkml:trace>
  <inkml:trace contextRef="#ctx0" brushRef="#br0" timeOffset="948.7">1263 296,'-20'11,"4"-4,1 1,0 1,0 0,1 0,0 2,1 0,0 0,1 1,1 1,-1 0,2 1,-4 5,13-16,-1 0,1 0,0 0,0 0,0 0,1 0,-1 1,1-1,0 0,0 0,0 0,0 0,0 1,1-1,-1 0,1 0,0 0,0 0,0 0,0 0,1 0,-1 0,1-1,-1 1,1 0,0-1,0 1,0-1,1 0,-1 0,1 0,-1 0,1 0,0 0,-1-1,1 1,3 0,4 3,0-1,0 0,0-1,1 0,0-1,-1 0,1-1,0 0,0 0,7-1,-9 0,0-1,0 0,0 0,0-1,0 0,0 0,-1-1,1 0,-1 0,0-1,0-1,0 1,-1-1,1 0,-1-1,0 0,-1 0,1 0,-1-1,0 0,-1 0,0 0,0-1,-1 0,0 0,0 0,0-1,-1-1,-1 0,-1 1,0-1,-1 0,0 0,-1 1,0-1,0 0,-1 1,0-1,-1 1,0-1,0 1,-1 0,0 0,-1 1,0-1,-6-10</inkml:trace>
  <inkml:trace contextRef="#ctx0" brushRef="#br0" timeOffset="1500.423">1658 267,'114'-181,"-84"148,-30 33,0-1,1 1,-1-1,1 1,-1 0,1-1,0 1,-1 0,1-1,-1 1,1 0,0 0,-1-1,1 1,0 0,-1 0,1 0,0 0,-1 0,1 0,0 0,-1 0,1 0,-1 0,1 0,0 1,-1-1,1 0,0 0,-1 1,1-1,-1 0,1 1,-1-1,1 0,-1 1,1-1,-1 1,1-1,-1 1,1-1,-1 1,0-1,1 1,-1 0,0-1,1 1,-1 0,0-1,0 1,0-1,0 1,0 0,0-1,0 1,0 0,0 0,2 9,15 40,-16-49,-1-1,1 1,-1 0,1 0,0 0,0-1,0 1,-1 0,1-1,0 1,0-1,0 1,0-1,0 0,0 1,0-1,0 0,0 0,0 1,0-1,0 0,0 0,0 0,0 0,0 0,0-1,0 1,0 0,0 0,0-1,0 1,0 0,0-1,0 1,0-1,0 1,-1-1,1 0,0 1,0-1,-1 0,1 0,0 1,-1-1,1 0,-1 0,1 0,102-115,-103 116,1-1,-1 0,1 1,-1-1,1 1,-1 0,1-1,-1 1,1-1,-1 1,1 0,0 0,-1-1,1 1,-1 0,1 0,0 0,-1-1,1 1,0 0,-1 0,1 0,0 0,0 0,-1 0,1 1,0-1,-1 0,1 0,-1 0,1 1,0-1,-1 0,1 1,-1-1,1 0,0 1,-1-1,1 1,-1-1,0 1,1-1,-1 1,1-1,-1 1,0-1,1 1,-1 0,0-1,0 1,1 0,-1-1,0 1,0 0,0-1,0 1,0 0,0-1,0 1,0 0,0 0,-4 43,-66 161,65-180</inkml:trace>
  <inkml:trace contextRef="#ctx0" brushRef="#br0" timeOffset="1748.158">2448 70,'-48'33,"-35"31,-8 9,2-3,11-14,14-11,13-8,10-6,13-9</inkml:trace>
  <inkml:trace contextRef="#ctx0" brushRef="#br0" timeOffset="2114.968">2448 352,'-33'14,"6"-4,0 2,1 0,1 2,0 0,1 2,0 2,23-18,0 0,0 1,1-1,-1 1,0-1,0 1,1 0,-1-1,0 1,1 0,-1-1,1 1,-1 0,1 0,-1 0,1 0,0-1,-1 1,1 0,0 0,0 0,-1 0,1 0,0 0,0 0,0 0,0 0,0-1,1 1,-1 0,0 0,0 0,0 0,1 0,-1 0,0 0,1-1,-1 1,1 0,-1 0,1-1,0 1,-1 0,1-1,0 1,-1 0,1-1,0 1,0-1,-1 1,1-1,0 1,0-1,0 0,0 1,54 16,-48-15,-4-3,1 1,-1 1,0-1,0 0,1 1,-1-1,0 1,0 0,0 0,0 1,0-1,0 0,0 1,0 0,0 0,-1 0,1 0,-1 0,1 0,-1 1,0-1,0 1,0 0,0-1,-1 1,1 0,-1 0,0 0,1 0,-1 0,-1 0,1 1,0-1,-1 0,1 0,-1 1,0-1,0 0,-1 2,-2 2,0 0,-1 0,0-1,-1 1,1-1,-1 0,0 0,-1-1,1 0,-1 0,0 0,0 0,-1-1,0 0,1 0,-1-1,-3 1,-13 9,-24 10,27-16</inkml:trace>
  <inkml:trace contextRef="#ctx0" brushRef="#br0" timeOffset="4483.17">134 944,'140'1,"384"-13,2-22,-135 0,-188 29,-201 5,-1 0,1-1,-1 2,1-1,-1 0,1 0,-1 0,0 1,1-1,-1 1,1-1,-1 1,0-1,1 1,-1 0,0 0,0 0,1 0,-1 0,0 0,0 0,0 0,0 0,0 0,-1 1,1-1,0 0,-1 0,2 2,-3 9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7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169 706,'-4'0,"2"0,7 0,7 0,7-5,4-1,4 0,2 1,0 1,1 2,-1 1,1 1,-1 0,-1 0,-9 0,-8 0</inkml:trace>
  <inkml:trace contextRef="#ctx0" brushRef="#br0" timeOffset="11390.328">423 0,'-17'8,"0"1,0 0,1 2,0-1,1 2,0 0,1 1,0 0,1 1,1 1,0 0,1 0,0 2,2-1,0 1,-6 16,-19 38,4 2,3 2,4 0,2 1,4 2,3-1,-3 79,13-118,2 1,1 0,2 0,2-1,2 1,1-1,1 0,3 0,11 30,1-20,2-1,2-1,2-1,2-1,2-2,2-1,23 21,40 49,-79-89,-2-2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66 622,'62'13,"-61"-12,0-1,0 0,0 1,0 0,0-1,0 1,0 0,0-1,0 1,0 0,-1 0,1 0,0 0,-1 0,1-1,0 1,-1 1,1-1,-1 0,1 0,-1 0,0 0,0 0,1 0,-1 0,0 1,0-1,0 0,0 0,0 0,0 0,0 0,-1 1,1-1,0 0,-1 0,1 0,-1 0,1 0,-1 0,1 0,-1 0,0 0,0 0,1 0,-1 0,0-1,0 1,0 0,0-1,0 1,-17 17,-29 36,46-52,0-1,1 1,-1-1,1 1,-1-1,1 1,0-1,0 1,-1-1,1 1,0-1,0 1,1 0,-1-1,0 1,0-1,1 1,-1-1,1 1,-1-1,1 1,0-1,0 0,-1 1,1-1,0 0,0 1,0-1,1 0,-1 0,0 0,0 0,0 0,1 0,-1-1,1 1,-1 0,0-1,1 1,-1-1,1 1,12 3,0 0,0-1,0 0,0-1,0-1,0 0,1-1,-1-1,11-1,-16 1,4 1</inkml:trace>
  <inkml:trace contextRef="#ctx0" brushRef="#br0" timeOffset="3903.756">236 142,'25'30,"14"11,-3 0,-1 2,-3 2,-1 1,-2 2,-2 0,-3 2,-2 1,2 10,-15-9,-2 0,-3 0,-1 0,-3 1,-3-1,-2 3,5-50,-2 27,-1 0,-2 0,-1 0,-1 0,-2-1,-1 0,-2-1,0 0,-2-1,-2-1,-5 7,-30 35,-3-3,-3-2,-2-3,-4-3,-14 9,-2 9,61-60</inkml:trace>
  <inkml:trace contextRef="#ctx0" brushRef="#br0" timeOffset="8635.683">1364 311,'-127'11,"101"-4,17-6,0 1,-1 0,1 0,0 1,0 0,0 1,0 0,1 0,0 1,0 0,0 0,0 1,1 0,0 0,0 1,0 1,6-3,1 1,0 0,0 0,1 0,-1 0,1 0,1 0,-1 0,1 0,0-1,0 1,0-1,1 1,0-1,0 0,1 0,-1 0,1-1,0 1,0-1,1 0,-1 0,1 0,0-1,0 0,0 0,0 0,2 0,30 23,-32-25,0 1,0 0,0 0,-1 0,1 1,-1 0,1 0,-1 0,0 0,0 1,0-1,0 1,-1 0,0 0,0 1,0-1,0 0,0 1,-1 0,0 0,0 0,0 0,-1 0,0 0,0 0,0 0,0 1,-1-1,0 0,0 1,0-1,-1 0,0 0,0 0,-1 5,-4-2,-1 0,1 0,-2 0,1-1,-1 0,0-1,0 1,-1-2,1 1,-1-1,-1 0,1-1,-1 0,0-1,1 0,-1 0,-1-1,1 0,0-1,-2 0,-21 6,30-5,-1-1,0 0,1 0,-1-1,0 1,1-1,-1 1,0-1,1 0,-1-1,0 1,0-1,1 1,-1-1,1 0,-1-1,1 1,-1-1,-8-8</inkml:trace>
  <inkml:trace contextRef="#ctx0" brushRef="#br0" timeOffset="9157.85">1561 170,'27'-12,"1"1,0 1,0 2,1 0,0 2,1 1,-28 5,0-1,0 0,0 0,0 1,0-1,1 1,-1 0,0-1,0 1,0 0,0 0,0 0,0 1,1-1,-1 1,0-1,0 1,0-1,0 1,0 0,0 0,-1 0,1 0,0 0,0 1,-1-1,1 1,-1-1,1 1,-1-1,1 1,-1 0,0-1,0 1,0 0,0 0,0 0,0 0,-1 0,1 0,-1 0,1 0,-1 0,0 1,0-1,0 0,0 0,0 0,0 0,-1 1,-3 8,0 1,-1-1,0 0,-1-1,-1 1,1-1,-2 0,1-1,-2 1,-46 73,54-81,0-1,0 1,1 0,-1 0,0 0,1 0,-1 0,1 0,-1 0,1 0,0 0,0 0,0 0,0 0,1 0,-1 0,0 0,1 0,-1 0,1 0,0 0,0 0,-1 0,1 0,0-1,1 1,-1 0,0-1,0 1,1-1,-1 1,1-1,0 0,-1 1,1-1,0 0,-1 0,1 0,0-1,0 1,0 0,0-1,0 1,0-1,0 1,0-1,0 0,2 0,104-13,-88 14</inkml:trace>
  <inkml:trace contextRef="#ctx0" brushRef="#br0" timeOffset="9485.64">969 904,'44'0,"37"0,15-5,1-1,-7-5,-8 0,-10 1,-11-2,-7 1,-8 3,-7 2,-5-3,-3 1,-3 1,-1 2,-5 2</inkml:trace>
  <inkml:trace contextRef="#ctx0" brushRef="#br0" timeOffset="9891.037">1336 1017,'-135'223,"134"-220,-27 58,27-59,0-1,1 1,-1-1,1 1,0 0,0-1,0 1,-1 0,1-1,1 1,-1 0,0-1,0 1,1-1,-1 1,1 0,-1-1,1 1,0-1,-1 1,1-1,0 0,0 1,0-1,0 0,0 1,0-1,1 0,-1 0,0 0,1 0,-1 0,1 0,-1-1,1 1,-1 0,1-1,13 3,1-1,0 0,-1-1,1-1,0-1,-1 0,1-1,0 0,-1-2,0 0,12-4,2 0,112-35,-117 34</inkml:trace>
  <inkml:trace contextRef="#ctx0" brushRef="#br0" timeOffset="10241.11">1788 988,'-186'257,"170"-229,2 1,2 0,0 1,2 0,1 1,2 0,-2 13,-10 42,-10 15,22-83</inkml:trace>
  <inkml:trace contextRef="#ctx0" brushRef="#br0" timeOffset="11241.619">2182 1,'18'14,"0"2,-1 0,-1 1,-1 0,0 1,-1 1,-1 1,-1 0,7 16,-3 6,-2 1,-1 0,-2 1,-3 0,-1 1,-2 0,-2 0,-2 0,-2 1,-4 15,4 7,0-34,-1 0,-1-1,-3 1,0-1,-2 0,-2 0,0-1,-3-1,0 0,-2 0,-12 16,-3-1,-2-1,-3-2,-1-1,-29 25,41-43</inkml:trace>
  <inkml:trace contextRef="#ctx0" brushRef="#br0" timeOffset="11839.498">1026 29,'-38'69,"4"1,2 2,4 1,0 11,7-10,4 1,3 0,4 1,3 1,3-1,3 1,4 0,3-1,4 1,15 59,-11-60,-8-35,2 0,2-1,1 0,17 38,11-29,-22-42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6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84 339,'625'0,"-564"11,-55-4</inkml:trace>
  <inkml:trace contextRef="#ctx0" brushRef="#br0" timeOffset="315.121">0 593,'39'0,"31"0,9 0,-4 0,-11 0,-10 0,-11 5,-7 1,-5 0,-3-1,-1-1,-1-2,0-1,1 0,-5-1</inkml:trace>
  <inkml:trace contextRef="#ctx0" brushRef="#br0" timeOffset="733.568">424 1,'-1'1,"0"1,1-1,-1 0,1 1,0-1,-1 1,1-1,0 1,0-1,0 1,0-1,0 1,0-1,1 1,-1-1,0 1,1-1,-1 1,1-1,0 1,-1-1,1 0,0 0,0 1,0-1,0 0,0 1,15 22,1-1,2 0,0-1,1-1,0-1,2-1,1-1,0-1,1-1,1 0,0-2,14 4,133 92,-167-106,-1-1,1 0,-1 1,0 0,0 0,0 0,-1 0,1 1,-1-1,0 1,-1 0,1 0,-1 0,0 0,0 0,0 1,-1-1,0 1,0-1,0 1,-1-1,1 1,-2-1,1 1,0-1,-1 1,0-1,0 1,-1-1,0 1,0-1,0 0,0 0,-1 0,0 0,-3 4,-23 20,-2-2,-1 0,-1-2,-1-2,-1-1,-21 8,3 1,-67 39,101-53,8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41 592,'-14'20,"-1"5,4 0</inkml:trace>
  <inkml:trace contextRef="#ctx0" brushRef="#br0" timeOffset="335.6">436 225,'-24'11,"0"1,1 0,1 2,0 1,1 0,0 2,2 0,-17 19,34-34,1-1,0 1,-1-1,1 1,0 0,0-1,0 1,0 0,1 0,-1 0,0 0,1-1,-1 1,1 0,0 0,-1 0,1 0,0 0,0 0,1 0,-1 0,0 0,1 0,-1 0,1 0,-1 0,1 0,0-1,0 1,0 0,0 0,0-1,0 1,1-1,-1 1,0-1,1 1,-1-1,1 0,-1 0,1 0,0 0,0 0,-1 0,1 0,0 0,0-1,0 1,0-1,0 0,0 1,0-1,0 0,0 0,0 0,0 0,78 6,-65-6,-1 0,1 1,0 0,0 1,-1 1,1 0,-1 1,0 0,0 1,-1 1,1 0,-1 1,9 6,-20-11,0 0,0-1,-1 1,1 0,0 0,0 0,-1 0,0 1,1-1,-1 0,0 0,0 1,0-1,0 1,0-1,-1 1,1-1,-1 1,0 0,0-1,0 1,0-1,0 1,0 0,-1-1,1 1,-1-1,0 1,0-1,0 1,0-1,0 0,0 1,-1-1,1 0,-1 0,1 0,-1 0,0 0,-1 1,-4 4,0-1,-1 1,1-1,-1 0,-1-1,1 0,-1 0,0-1,0 0,-5 1,9-3,0-1,0 1,0-1,-1 0,1-1,0 1,0-1,-1 0,1 0,0-1,0 0,-1 0,1 0,0 0,0-1,0 0,0 0,1 0,-1-1,-2-1,-6-7</inkml:trace>
  <inkml:trace contextRef="#ctx0" brushRef="#br0" timeOffset="584.905">352 254,'38'-9,"27"-4,8 1,-4 2,-10 8,-9 3,-13 8,-13 1</inkml:trace>
  <inkml:trace contextRef="#ctx0" brushRef="#br0" timeOffset="885.55">1113 311,'-9'3,"0"1,0 0,1 0,0 1,-1 0,1 0,1 1,-1 0,1 0,0 1,1 0,0 0,0 1,0 0,1 0,0 0,0 1,-2 7,8-12,-1 0,1 0,0 0,1 0,-1-1,1 1,0 0,0-1,0 1,0-1,0 0,1 1,-1-1,1 0,0-1,0 1,0 0,1-1,-1 0,0 0,1 0,0 0,-1 0,1-1,0 1,0-1,0 0,2 0,30 17,-32-16,-1 0,0 1,0-1,0 1,0 0,-1 0,1 0,-1 0,0 1,1-1,-2 1,1-1,0 1,-1 0,1-1,-1 1,0 0,-1 0,1 0,-1 0,1 0,-1 0,0 0,0 0,-1 0,0 0,1 0,-1 0,0 0,-1-1,1 1,-1 0,1-1,-1 1,0-1,-1 1,1-1,-1 0,1 0,-1 0,0 0,0-1,0 1,0-1,-1 0,1 1,0-2,-2 2,-2 2,0-1,-1 1,0-1,0 0,0-1,0 0,0 0,-1-1,1 0,-1 0,0-1,1 0,-1-1,0 0,0 0,1-1,-1 0,-1 0,-8-6</inkml:trace>
  <inkml:trace contextRef="#ctx0" brushRef="#br0" timeOffset="1202.025">1339 0,'27'21,"-1"1,-1 1,-1 1,-1 1,-1 1,2 6,-15-22,0 0,-1 1,0 0,-1 1,0-1,-1 1,-1 0,1 1,-2-1,0 1,0 0,-2 0,1 1,-2-1,1 0,-2 1,0-1,-1 1,0-1,-1 6,-8 10,-1 0,-2-1,0 0,-2-1,-1 0,-1-1,-1-1,-2-1,0-1,-1 0,-2-2,0 0,-1-2,-12 7,12-9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8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53 311,'-53'352,"53"-341,0-1,1 1,0-1,1 0,0 0,1 0,0 0,0 0,1 0,1 1,-4-9,0 1,0-1,0 0,0 0,1 0,-1 0,0 0,1 0,0 0,0 0,-1-1,1 1,0-1,0 1,0-1,1 0,-1 0,0 0,0 0,1 0,-1 0,0-1,1 1,-1-1,1 0,-1 1,1-1,-1 0,0-1,1 1,-1 0,1-1,-1 1,0-1,1 0,-1 1,0-1,1 0,-1-1,0 1,0 0,0-1,1 0,34-26,-1-2,-1-2,-2 0,18-24,-51 55,273-336,-269 332,21-20,-24 25,-1 1,1-1,0 0,-1 0,1 0,0 0,-1 0,1 1,-1-1,1 0,0 0,-1 1,1-1,-1 0,1 1,-1-1,1 1,-1-1,1 1,-1-1,1 1,-1-1,0 1,1-1,-1 1,0 0,1-1,-1 1,0 0,0-1,0 1,1 0,-1-1,0 1,0 0,0-1,0 1,0 0,0-1,-1 1,1 0,0-1,0 1,0 0,-1-1,1 1,0-1,0 1,-1 0,0 51,-3 0,-2 0,-2 0,-4 2,-18 169,18 31,9-207,-2-1,-2 0,-2 0,-2-1,-2 0,-2-1,-15 30,24-63,-1-1,0 1,0-1,-1-1,0 0,-1 0,0 0,0-1,-1 0,0-1,0 0,-1-1,-5 3,11-7,0 0,0 0,0 0,0 0,-1-1,1 0,0 0,-1 0,1-1,0 0,-1 0,1 0,-1-1,1 0,0 0,-1 0,1 0,0-1,0 0,0 0,0-1,0 1,1-1,-1 0,1 0,-1-1,1 1,0-1,1 0,-1 0,0-1,-1-2,0-1,0 0,1 0,0 0,1 0,0 0,0-1,1 0,0 1,0-1,1 0,0 0,1 0,0 0,0 0,1 0,0 0,1-4,2-7,1-1,1 1,0 0,1 1,2-1,0 1,5-7,149-185,-144 186</inkml:trace>
  <inkml:trace contextRef="#ctx0" brushRef="#br0" timeOffset="320.212">1266 0,'-44'43,"1"2,2 2,3 1,1 2,3 2,2 1,-14 32,40-74,1 1,0 0,0 0,2 0,-1 0,1 1,1-1,0 1,1 0,0-1,1 1,1 0,0 0,0-1,1 1,1-1,0 1,1-1,0 0,1 0,1 0,-1-1,2 0,0 0,0 0,5 4,-6-8,0 0,1-1,0 0,0 0,1-1,-1 0,1 0,0 0,1-1,-1-1,4 2,12 3,-3 0</inkml:trace>
  <inkml:trace contextRef="#ctx0" brushRef="#br0" timeOffset="1200.935">1690 339,'-22'15,"1"1,1 2,1 0,0 1,1 1,1 1,1 0,1 1,1 1,1 0,1 0,-1 8,11-27,0 1,0-1,1 0,0 1,0-1,0 0,0 1,1-1,0 1,0-1,0 1,0-1,1 1,0-1,0 1,0-1,0 1,1-1,0 0,0 0,0 0,0 0,0 0,1 0,0-1,0 1,0-1,0 0,0 0,1 0,-1 0,1-1,0 1,0-1,0 0,0 0,0 0,0-1,1 1,1-1,2 2,0-1,1-1,-1 0,1 0,-1-1,1 0,-1 0,1-1,-1 0,1 0,-1-1,0 0,0-1,0 1,0-2,0 1,-1-1,1 0,-1-1,0 0,0 0,-1 0,1-1,-1 0,4-2,1-1,-1-1,-1 1,0-2,0 1,-1-1,-1 0,0-1,0 0,-1 0,-1 0,0-1,0 1,-1-1,-1-1,0 1,-1 0,0-8,-2 13,-1 0,0 0,0 0,0 0,-1 0,-1 1,1-1,-1 0,0 1,-1 0,0 0,0 0,0 0,-1 1,0-1,0 1,-1 0,0 1,-6-5,-32 5,23 13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7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78 626,'-77'106,"77"-105,1 0,0 0,0 0,0 0,0-1,0 1,0 0,0-1,0 1,0 0,1-1,-1 1,0-1,0 0,0 1,1-1,-1 0,0 0,0 0,1 0,-1 0,0 0,0 0,1 0,-1 0,0 0,0-1,1 1,-1-1,0 1,0-1,0 1,0-1,0 0,0 1,0-1,0 0,0 0,1 0,72-48,-99 71,9-10</inkml:trace>
  <inkml:trace contextRef="#ctx0" brushRef="#br0" timeOffset="3418.734">304 62,'51'-15,"1"2,0 2,1 3,0 1,0 4,33 1,-83 2,-1-1,1 1,0-1,-1 1,1 0,-1 0,1 0,0 0,-1 0,1 1,-1-1,1 1,-1 0,1 0,-1 0,1 0,-1 0,0 0,1 1,-1-1,0 1,0-1,0 1,0 0,-1 0,1 0,0 0,-1 0,1 0,-1 1,0-1,0 0,0 1,0-1,0 1,0-1,-1 1,1-1,-1 1,1-1,-1 1,0 0,-4 9,0 0,-1-1,0 1,0-1,-1 0,-1 0,0-1,-1 0,1 0,-2-1,0 0,0 0,0-1,-1 0,0-1,-1 0,0 0,-27 23,-20 18,26-24,1 2,1 1,2 1,0 2,-5 9,29-35,1-1,0 1,-1 0,1 0,0 0,1 0,-1 1,1-1,0 1,0-1,0 1,1 0,-1 0,1 0,0 0,1 0,-1 0,1 0,0 0,0 0,1 0,0 0,-1 0,2 0,-1-1,0 1,1 0,0 0,0-1,0 1,1-1,0 0,0 0,0 0,0 0,0 0,1-1,0 1,-1-1,1 0,1 0,0 0,11 1,1 0,0-1,0 0,0-2,0 0,0-1,0-1,7-1,11 1,-17 0,0-1,0 0,0-1,-1-1,1-1,-1 0,0-2,8-4,-7 3</inkml:trace>
  <inkml:trace contextRef="#ctx0" brushRef="#br0" timeOffset="4072.364">1009 739,'51'-84,"3"2,47-54,-101 135,1 0,-1-1,0 1,1 0,-1 0,1 0,0 0,-1 0,1 0,0 0,0 0,-1 0,1 1,0-1,0 0,0 0,0 1,0-1,0 0,0 1,1-1,-1 1,0 0,0-1,0 1,0 0,1 0,-1 0,0-1,0 1,0 0,1 1,-1-1,0 0,0 0,0 0,0 1,1-1,-1 1,0-1,0 1,0-1,0 1,0 0,0-1,0 1,0 0,0 0,0 0,-1 0,1-1,0 1,-1 0,2 1,17 58,-19-56,0 0,0 0,0 1,1-1,-1 0,1 0,0 0,0 0,1 0,-1 0,1 0,0 0,0-1,0 1,0-1,1 1,-1-1,1 0,0 0,0 0,0 0,0 0,1-1,-1 0,1 0,0 1,-1-2,1 1,0 0,0-1,0 0,0 0,0 0,0 0,2-1,5-3,0-1,-1 0,1-1,-1 0,0 0,0-1,-1-1,0 0,0 0,0 0,-1-1,0-1,6-8,1 2,0-1,49-35,-62 52,0 0,0 0,0 0,-1 0,1 1,0-1,-1 0,0 1,1 0,-1-1,0 1,0 0,0-1,0 1,0 0,0 0,0 0,0 0,-1 0,1 0,-1 0,0 0,0 0,1 0,-1 1,-1-1,1 0,0 0,0 0,-1 0,1 1,0 0,1 198,5-182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6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0 452,'6'-3,"-1"-1,1 1,1 1,-1-1,0 1,0 0,1 0,-1 1,1 0,0 0,-1 1,1-1,1 1,5-1,419-1,-344 2,-64 0</inkml:trace>
  <inkml:trace contextRef="#ctx0" brushRef="#br0" timeOffset="252.072">57 734,'43'-5,"28"-1,13 0,-4 1,-11-3,-12-1,-10 2,-10 1,-5 3,-4 1,-6 1</inkml:trace>
  <inkml:trace contextRef="#ctx0" brushRef="#br0" timeOffset="1371.702">1468 0,'-18'57,"-61"470,61-319,24-179,0-23</inkml:trace>
  <inkml:trace contextRef="#ctx0" brushRef="#br0" timeOffset="4399.25">1185 142,'-56'-18,"-45"6,361 13,-434 25,-35-17,176 2,60-1,65-8,-59-2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42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594 226,'-29'20,"1"2,1 0,2 2,0 1,1 1,-6 11,-7 12,2 2,2 1,-19 46,-29 44,47-84,-65 85,85-130</inkml:trace>
  <inkml:trace contextRef="#ctx0" brushRef="#br0" timeOffset="345.246">0 226,'71'116,"-39"-73,34 60,-4 2,14 40,-61-115,1 0,2-1,1 0,1-2,16 17,13-19,-35-27</inkml:trace>
  <inkml:trace contextRef="#ctx0" brushRef="#br0" timeOffset="793.899">1186 1,'-32'28,"1"1,2 1,1 1,1 2,2 1,1 1,2 1,2 1,1 1,2 0,1 2,2 0,2 0,2 1,2 0,-2 21,10-44,0-1,1 1,0-1,2 1,0-1,0 0,2 0,0 0,1-1,1 0,1 0,0 0,1-1,0-1,6 7,-12-17,0 0,0 0,0 0,1-1,0 1,-1-1,1 0,0 0,1-1,-1 1,0-1,1 0,-1 0,1 0,0-1,-1 0,1 1,0-2,0 1,0-1,0 1,0-1,0-1,0 1,0-1,0 1,-1-2,1 1,4-2,9-9</inkml:trace>
  <inkml:trace contextRef="#ctx0" brushRef="#br0" timeOffset="1151.68">1525 311,'-36'40,"2"1,1 2,3 1,1 1,3 1,1 2,-7 24,30-69,0 1,0 0,0-1,1 1,-1 0,1 0,0 0,0 0,1 0,-1 0,1 1,-1-1,2 0,-1 0,0 0,1 0,-1 0,1 0,0 0,1 0,-1 0,1 0,-1 0,1 0,1-1,-1 1,0-1,1 0,-1 1,1-1,0-1,0 1,2 1,4 0,0-1,-1 0,2-1,-1 0,0 0,0-1,1 0,-1-1,0 0,1 0,-1-1,0 0,1-1,-1 0,0 0,0-1,0 0,-1-1,1 0,2-2,6-3,-1 0,-1-1,0-1,0-1,-1 0,0 0,-2-2,1 0,-1 0,-1-2,-4 6,-1-1,0 1,-1-2,0 1,-1 0,0-1,-1 0,0 0,-1 0,0 0,-1-1,0 1,-1 0,0-1,-1 1,-1 0,0 0,-1 0,0 0,0 0,-1 0,-1 1,0 0,-4-6,6 13,0 1,0-1,-1 1,1 0,-1 0,1 1,-1-1,0 1,0 0,0 0,0 0,-1 0,1 1,0 0,-1 0,1 0,-1 0,1 1,-2-1,-16-1</inkml:trace>
  <inkml:trace contextRef="#ctx0" brushRef="#br0" timeOffset="1398.293">1976 622,'-14'24,"-1"7,3 0</inkml:trace>
  <inkml:trace contextRef="#ctx0" brushRef="#br0" timeOffset="1781.101">2286 311,'-15'7,"1"0,-1 1,2 1,-1 0,1 1,0 0,1 1,0 1,1 0,-9 12,19-23,0 1,-1 0,1 0,1 0,-1 0,0 0,0 1,1-1,-1 0,1 0,0 0,0 1,0-1,0 0,0 0,0 0,0 1,1-1,-1 0,1 0,0 0,0 0,-1 0,1 0,0 0,1 0,-1 0,0 0,1 0,-1-1,1 1,-1-1,1 1,0-1,-1 1,2-1,78 38,-58-30,81 57,-101-64,0 1,0 0,0 0,0 0,-1 0,1 0,-1 0,0 1,0 0,0-1,0 1,0 0,-1 0,0 0,0 0,0 0,0 0,-1 0,1 0,-1 0,0 0,-1 0,1 0,-1 1,1-1,-1 0,-1 3,-2-2,0 0,0 0,-1 0,0 0,1 0,-2-1,1 0,0 0,-1 0,0-1,1 0,-1 0,-1-1,1 1,0-1,-1 0,1-1,-1 0,1 0,-1 0,0-1,-1 0,-14-3,5-2</inkml:trace>
  <inkml:trace contextRef="#ctx0" brushRef="#br0" timeOffset="2029.877">2202 311,'38'-5,"23"-1,5 5,-3 2,-8 2,-14 4,-12 2</inkml:trace>
  <inkml:trace contextRef="#ctx0" brushRef="#br0" timeOffset="2329.495">2851 368,'-8'4,"0"1,0 0,1 0,-1 1,1 0,1 0,-1 1,1 0,0 0,1 0,0 1,0 0,0 0,-2 7,8-12,0 0,0 0,0 0,0 0,0 0,1 0,-1-1,1 1,0-1,-1 1,1-1,1 0,-1 1,0-1,0 0,1 0,-1-1,1 1,0 0,0-1,-1 0,1 0,0 1,0-2,0 1,0 0,0-1,0 1,0-1,0 0,1 0,0 0,8 3,66 39,-76-40,-1 0,1 0,-1 0,1 0,-1 0,0 0,0 0,0 0,0 0,0 1,-1-1,1 0,0 0,-1 1,0-1,0 1,0-1,0 0,0 1,0-1,0 1,-1-1,1 0,-1 0,0 1,0-1,0 0,0 0,0 0,0 0,0 0,-1 0,1 0,-1 0,0 0,1 0,-11 9,-1-1,0 0,0 0,-1-2,0 1,-1-2,1 0,-1 0,-12 2,-31 7,33-11</inkml:trace>
  <inkml:trace contextRef="#ctx0" brushRef="#br0" timeOffset="2629.475">3161 29,'34'45,"-2"2,-2 1,-2 2,-2 1,-3 0,4 18,-22-59,-1 0,0 0,-1 0,-1 1,1-1,-1 1,-1-1,0 1,-1 0,0-1,0 1,-1 0,0-1,-1 1,-1-1,1 1,-2-1,1 0,-1 0,-1 0,0-1,0 0,-1 0,0 0,-1 0,0-1,0 0,-3 2,-32 21,-1-1,-1-3,-1-1,-24 8,47-23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  <inkml:trace contextRef="#ctx0" brushRef="#br0" timeOffset="48817.119">113 2496,'34'0,"20"0,6 0,-2-5,-7-2,-7 1,-6 1,-4 2,-9 5,-9 4</inkml:trace>
  <inkml:trace contextRef="#ctx0" brushRef="#br0" timeOffset="49050.432">0 2834,'38'5,"33"1,12 0,-2-6,-10-3,-7-1,-11 1,-9 0,-7 1,-10 0</inkml:trace>
  <inkml:trace contextRef="#ctx0" brushRef="#br0" timeOffset="51552.202">1722 2270,'-20'0,"-6"-2,0 2,0 1,0 1,0 1,0 1,1 2,0 0,-16 7,33-7,1-1,-1 1,1 0,1 1,-1 0,1 0,0 0,1 1,0 0,0 0,0 0,1 0,0 1,1 0,0 0,1 0,-1 0,2 0,-1 0,1 7,0-11,1 1,0-1,0 0,0 0,1 0,-1 1,1-1,1 0,-1 0,1 0,0 0,0 0,0-1,0 1,1 0,0-1,0 0,0 0,1 0,-1 0,1 0,0-1,0 1,0-1,1 0,-1 0,1-1,-1 0,1 1,0-1,0-1,0 1,0-1,0 0,1 0,-1 0,0-1,0 0,1 0,-1 0,0-1,0 0,0 1,1-2,-1 1,0-1,0 0,14-6,-1-2,0 0,0-1,-1 0,0-2,-1 0,-1-1,0 0,-1-1,0-1,8-13,22-21,28-32,-70 124,-86 266,27-115,52-126,11-50</inkml:trace>
  <inkml:trace contextRef="#ctx0" brushRef="#br0" timeOffset="52370.938">2089 2524,'56'-139,"-49"123,1 0,1 1,0 0,1 0,1 1,0 0,1 1,0 0,1 1,0 0,13-7,-26 18,1 1,0-1,-1 1,1 0,-1-1,1 1,0-1,0 1,-1 0,1 0,0-1,0 1,-1 0,1 0,0 0,0 0,0 0,-1 0,1 0,0 0,0 0,0 0,-1 0,1 1,0-1,0 0,-1 1,1-1,0 0,-1 1,1-1,0 1,-1-1,1 1,-1-1,1 1,-1-1,1 1,-1 0,1-1,-1 1,1 0,-1 0,0-1,1 1,-1 0,0 0,0-1,0 1,0 0,0 0,1-1,-1 1,-1 0,1 0,2 55,-2-47,9 53,-8-61,-1 1,1-1,-1 0,1 0,0 0,-1 0,1 0,0 0,0 0,0 0,0 0,0 0,0 0,0-1,0 1,0 0,1-1,-1 1,0-1,0 1,0-1,1 1,-1-1,0 0,1 0,-1 0,0 0,1 0,-1 0,0 0,1 0,-1 0,0-1,0 1,1 0,-1-1,0 1,0-1,1 1,-1-1,0 0,0 0,0 1,0-1,1-1,80-76,-63 59,64-41,-82 60,0-1,0 1,0 0,-1-1,1 1,0 0,0 0,0 0,0 0,0 0,0 0,0 0,0 0,0 0,0 1,0-1,-1 0,1 1,0-1,0 0,0 1,0-1,-1 1,1-1,0 1,0 0,-1-1,1 1,0 0,-1-1,1 1,-1 0,1 0,-1 0,1-1,-1 1,0 0,1 0,-1 0,0 0,0 0,0 0,0 0,1 0,-1 0,0 0,-1 0,-5 51,4-44,-6 77,12-65</inkml:trace>
  <inkml:trace contextRef="#ctx0" brushRef="#br0" timeOffset="52618.764">3133 2241,'-48'34,"-40"39,-14 13,0-4,13-11,16-13,12-11,11-9,9-11,7-5,4-2,8 1,7-4</inkml:trace>
  <inkml:trace contextRef="#ctx0" brushRef="#br0" timeOffset="53032.964">3188 2637,'-225'78,"216"-74,4-3,0 0,0 1,0-1,1 1,-1 0,0 1,1-1,-1 1,1 0,0 0,0 0,0 1,0-1,1 1,-1 0,1 0,0 0,0 1,0 0,4-3,1 1,-1-1,1 0,0 1,0-1,0 0,0 0,0 0,0-1,0 1,0 0,1-1,-1 1,1-1,-1 0,1 0,0 0,-1 0,1-1,0 1,-1-1,1 1,0-1,0 0,0 0,2 0,7 2,-4-1,0 0,1 0,-1 1,0 0,0 1,0 0,-1 0,1 1,-1 0,0 0,0 1,0 0,0 0,-1 0,0 1,0 0,3 4,-8-8,0 0,0 0,-1 0,1 0,0 0,-1 0,0 0,1 1,-1-1,0 0,0 0,0 0,0 0,-1 0,1 0,-1 1,1-1,-1 0,1 0,-1 0,0 0,0-1,0 1,0 0,-1 0,1 0,0-1,-1 1,1-1,-1 1,0-1,1 0,-1 1,0-1,0 0,0 0,-75 33,70-32,-120 25,71-17,32-6</inkml:trace>
  <inkml:trace contextRef="#ctx0" brushRef="#br0" timeOffset="53418.122">3528 2072,'53'46,"-2"2,-1 2,-4 3,-1 1,0 7,-37-49,0 0,-1 1,-1 0,0 0,-1 1,-1-1,0 1,0 0,-2 1,1-1,-2 0,0 1,-1-1,0 1,-1-1,-1 0,0 1,-1-1,-1 0,0 0,-1-1,0 1,-1-1,0 0,-1-1,-1 1,0-1,-1-1,0 0,-10 10,-25 13,-2-2,-1-2,-35 16,32-18,-45 23,56-33</inkml:trace>
  <inkml:trace contextRef="#ctx0" brushRef="#br0" timeOffset="53968.829">1355 2044,'-37'50,"2"2,2 2,3 0,2 3,3 0,2 3,13-36,2-1,0 1,2 0,1 1,1-1,1 1,1 0,1 0,1 0,1 0,1 0,2 0,0 0,2-1,1 0,0 0,2-1,1 0,1 0,0-1,2 0,0-1,5 3,65 49,-58-54</inkml:trace>
  <inkml:trace contextRef="#ctx0" brushRef="#br0" timeOffset="55401.136">4515 1930,'-23'22,"1"0,1 1,1 1,1 0,1 2,1 0,2 1,0 1,2 0,1 1,1 1,2-1,-2 14,2 3,1-1,3 2,2-1,1 0,3 1,2-1,2 3,-3-31,0 0,1-1,0 1,2-1,0 0,1 0,1 0,0-1,1 0,1-1,0 1,1-2,1 1,0-1,1-1,4 2,23 2,-19-13</inkml:trace>
  <inkml:trace contextRef="#ctx0" brushRef="#br0" timeOffset="56167.732">4910 2297,'-23'27,"0"2,2 0,1 1,2 0,1 2,1 0,2 1,-7 24,19-54,1 1,-1-1,1 1,0 0,0-1,0 1,0 0,0 0,1 0,0-1,0 1,0 0,0 0,0 0,1 0,0 0,0-1,0 1,0 0,0-1,1 1,0-1,0 1,0-1,0 0,0 0,1 0,-1 0,1 0,0 0,0-1,0 1,0-1,0 0,0 0,1 0,-1 0,1-1,-1 1,3-1,14 0,0 0,0-2,0-1,0 0,0-1,0-1,-1-1,1-1,-1-1,-1 0,1-2,-1 0,-1-1,0 0,0-2,-1 0,4-4,-1 3,-1-1,0 0,-1-1,-1-1,0 0,-2-1,1-1,2-6,-12 17,-1 0,0 0,0 0,-1 0,0-1,0 1,-1-1,0 0,0 0,-1 0,0 0,0 0,-1 0,0 0,0 0,-1 0,0 0,0 0,-1 0,0 0,0 1,-1-1,0 1,-4-7,1 5,0 2,-1-1,0 1,0 0,-1 0,0 1,0 0,0 0,-1 1,0 0,0 1,0 0,0 0,-1 1,1 0,-1 1,0 0,0 0,0 1,0 0,0 1,0 0,0 1,0 0,0 1,0 0,0 0,1 1,-1 0,1 1,0 0,0 0,0 1,0 0,1 1,0 0,0 0,0 1,-2 2,-43 57,34-34</inkml:trace>
  <inkml:trace contextRef="#ctx0" brushRef="#br0" timeOffset="56454.098">5560 2524,'-10'23,"-3"14,6-5,4-8</inkml:trace>
  <inkml:trace contextRef="#ctx0" brushRef="#br0" timeOffset="56867.208">6124 2129,'-7'2,"-19"8,0 0,1 2,0 0,0 2,2 1,-17 13,38-26,0-1,0 1,1 0,-1 0,1 0,-1 0,1 0,0 1,0-1,0 0,0 1,0-1,0 1,1-1,-1 1,1-1,-1 1,1-1,0 1,0-1,0 1,1-1,-1 1,1-1,-1 1,1-1,0 1,0-1,0 0,0 1,0-1,0 0,1 0,-1 0,1 0,0 0,-1 0,1 0,0-1,0 1,0-1,0 1,0-1,1 0,-1 1,0-1,1 0,-1-1,0 1,1 0,52 22,-47-21,0 0,0 0,-1 1,1 0,-1 0,0 0,0 1,0 0,0 1,-1-1,0 1,0 1,0-1,0 1,-1 0,0 0,0 1,-1-1,1 1,-2 0,1 0,-1 1,0-1,0 1,1 5,-4-3,-1-1,1 0,-1 0,-1 1,0-1,0 0,0 0,-1 0,-1-1,0 1,0-1,0 0,-1 0,0 0,-1 0,0-1,0 0,-1 0,1-1,-1 0,-1 0,1-1,-1 1,0-2,0 1,-1-1,1 0,-1-1,0 0,0 0,0-1,0 0,0-1,-3 0,-12 2</inkml:trace>
  <inkml:trace contextRef="#ctx0" brushRef="#br0" timeOffset="57122.865">6011 2157,'43'-10,"29"-3,7 6,-6 4,-9 2,-17 6,-11 3,-11-1</inkml:trace>
  <inkml:trace contextRef="#ctx0" brushRef="#br0" timeOffset="57533.951">6745 2354,'-12'4,"1"0,-1 1,1 1,1 0,-1 0,1 1,0 0,0 1,1 0,0 1,1-1,-6 8,13-14,1-1,-1 0,0 0,1 0,-1 1,0-1,1 0,0 1,-1-1,1 0,0 1,0-1,-1 1,1-1,0 1,1-1,-1 0,0 1,0-1,0 0,1 1,-1-1,1 1,-1-1,1 0,0 0,-1 1,1-1,0 0,0 0,0 0,0 0,0 0,0 0,0 0,0 0,0 0,1-1,-1 1,1 0,60 23,-43-18,-15-6,0 0,0 0,-1 1,1 0,-1 0,1 0,0 0,-1 0,0 1,1-1,-1 1,0 0,0 0,0 0,0 0,0 1,0-1,-1 1,1 0,-1 0,0 0,0 0,0 0,0 0,0 1,-1-1,1 0,-1 1,0 0,0-1,-1 1,1-1,-1 1,1 0,-1 0,0-1,0 1,-1 0,1-1,-1 1,0 0,-1 2,-8 6,0 0,-1-1,-1-1,1 0,-2 0,1-1,-1-1,-1 0,1-1,-1-1,-1 0,1 0,-1-1,-15 2,7-1</inkml:trace>
  <inkml:trace contextRef="#ctx0" brushRef="#br0" timeOffset="57938.041">7027 1790,'21'16,"-2"2,0 0,-1 1,-1 1,-1 1,-1 0,0 1,-2 0,-1 2,0-1,-2 1,-1 1,0 0,-2 0,-1 1,-2-1,0 1,-1 0,-2 0,-1 1,-1 11,-4-15,0 1,-2-1,-1 0,0-1,-2 0,0 0,-2-1,0 0,-1-1,-1-1,-1 0,-1-1,-1-1,0 0,-1-1,-1-1,-5 3,-168 89,173-94</inkml:trace>
  <inkml:trace contextRef="#ctx0" brushRef="#br0" timeOffset="59704.047">7705 2213,'4'0,"8"5,5 1,5 0,4-1,2-2,1-1,0 0,0-2,0 0,0 0,0 0,-5-5,-2-2,0 1,1 1,2 2,-4 0</inkml:trace>
  <inkml:trace contextRef="#ctx0" brushRef="#br0" timeOffset="59967.288">7732 2467,'39'0,"31"0,9 0,-9 0</inkml:trace>
  <inkml:trace contextRef="#ctx0" brushRef="#br0" timeOffset="60318.972">8579 1846,'0'43,"-2"0,-2 0,-1-1,-3 1,-9 27,2 25,15-92,1 0,-1 0,1 0,0 0,0 0,0 0,0 0,1 0,-1 0,1 0,0 0,-1-1,1 1,0-1,1 1,-1-1,0 0,1 0,-1 0,1 0,0 0,-1-1,1 1,0-1,0 0,0 0,0 0,2 1,2-1,1 0,-1-1,0 1,1-1,-1-1,1 1,-1-1,0-1,1 1,-1-1,0-1,0 1,0-1,-1 0,1-1,0 0,4-3,14-10</inkml:trace>
  <inkml:trace contextRef="#ctx0" brushRef="#br0" timeOffset="60584.611">8890 1874,'-126'389,"74"-241,12 25,39-168,0 0,0-1,1 1,0 0,-1 0,2 0,-1 0,1 0,-1 0,1 0,1 0,-1 0,1-1,0 1,0-1,0 1,1 0,8 8</inkml:trace>
  <inkml:trace contextRef="#ctx0" brushRef="#br0" timeOffset="60838.487">9087 2467,'-14'29,"-1"9,4-1</inkml:trace>
  <inkml:trace contextRef="#ctx0" brushRef="#br0" timeOffset="61237.156">9370 1987,'-20'10,"8"-6,1 1,1 0,-1 0,1 1,0 1,0-1,1 2,0-1,0 1,1 1,0 0,0 0,-5 8,12-14,0 0,0-1,0 1,1 0,-1 0,1 0,-1 0,1 0,0 0,0 0,0-1,1 1,-1 0,1 0,-1 0,1 0,0 0,0-1,0 1,1 0,-1-1,1 1,-1-1,1 0,0 1,0-1,0 0,0 0,0 0,0 0,3 1,84 44,-77-42,-6-4,0 1,0 0,0 0,-1 0,1 1,-1 0,0 0,0 0,0 0,0 1,0 0,-1 0,0 0,0 1,0-1,0 1,-1 0,1 0,-1 1,-1-1,1 0,-1 1,0 0,0-1,0 1,-1 0,0 0,0 0,-1 0,1 0,-1 0,-1 0,1 0,-1 2,-1 0,-1 0,1 0,-1-1,-1 1,1-1,-1 0,-1 0,1 0,-1-1,0 1,0-1,-3 1,-12 10</inkml:trace>
  <inkml:trace contextRef="#ctx0" brushRef="#br0" timeOffset="61485.06">9341 1959,'38'-14,"28"-6,7 2,-5 3,-8 0,-10 2,-8 4,-12 2</inkml:trace>
  <inkml:trace contextRef="#ctx0" brushRef="#br0" timeOffset="62768.079">9680 2721,'245'-395,"-203"340,-41 55,0 0,1 0,-1 0,0 0,0 0,0 0,1 0,-1 0,0 0,0 1,0-1,0 0,0 1,0-1,0 1,1-1,-1 1,0 0,-1-1,1 1,0 0,0 0,0 0,0 0,-1 0,1-1,0 1,-1 0,1 1,-1-1,1 0,-1 0,1 0,-1 0,0 0,1 0,-1 1,0-1,0 0,0 0,0 0,0 0,0 1,-1-1,1 0,0 0,0 0,-1 0,1 0,-1 1,1-1,-1 0,0 0,1 1,22 101,-21-100,1-1,-1 1,1 0,-1-1,1 1,0-1,0 0,0 1,1-1,-1 0,0 0,1-1,0 1,-1 0,1-1,0 0,0 1,-1-1,1 0,0-1,0 1,0 0,0-1,0 0,1 1,-1-1,0 0,0-1,0 1,0-1,0 1,2-2,11-3,-1-1,0-1,-1 0,0-1,0-1,-1 0,0-1,0 0,6-8,90-57,-108 74,0 0,0 0,0 1,1-1,-1 0,0 1,0-1,1 1,-1-1,0 1,1 0,-1 0,1 0,-1-1,0 1,1 0,-1 1,1-1,-1 0,0 0,1 1,-1-1,0 0,1 1,-1-1,0 1,1 0,-1 0,0-1,0 1,0 0,0 0,0 0,0 0,0 0,0 0,0 0,0 0,-1 1,1-1,0 0,-1 0,1 1,-1-1,1 0,-1 1,0-1,0 1,0-1,1 0,-1 1,0-1,-1 1,1-1,-50 201,48-189,1-1,0 1,1 0,0-1,1 1,0 0,1-1,1 1,1 4,2 1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1,'-11'87,"4"1,3 0,4 0,10 71,-10-155,19 77,-19-78,1-1,0 1,-1-1,1 0,0 1,1-1,-1 0,0 0,1 0,-1 0,1 0,0 0,-1 0,1 0,0-1,0 1,0-1,0 1,1-1,-1 0,0 0,0 0,1 0,-1 0,1-1,-1 1,1-1,-1 1,1-1,3-2,0-1,-1 0,0 0,1-1,-1 1,0-1,0 0,-1-1,0 1,1-1,-1 0,-1 0,1 0,-1 0,0-1,0 1,0-1,-1 0,0 0,0 0,1-6,-2 8,133-441,-99 376,-34 70,1-1,-1 1,0 0,0 0,0 0,0 0,0 0,0 0,0 0,0 0,0 1,0-1,-1 0,1 0,0 1,-1-1,0 1,1-1,-1 0,1 1,-1-1,0 1,0-1,0 1,0-1,0 0,0 1,-1-1,1 1,0-1,-1 1,1-1,-1 1,-22 309,35 26,-7-296,-1 0,-2 1,-2-1,-1 0,-3 1,-1-1,-2-1,-3 6,2-19,-1 0,-2-1,0 1,-2-2,-1 0,-16 21,23-35,-1-1,-1 0,1-1,-2 1,1-2,-1 0,0 0,-1 0,0-2,0 1,-1-1,1-1,-1 0,0-1,-1 0,-5 1,14-5,-1 1,1-1,0 1,0-1,0-1,-1 1,1-1,0 1,0-1,0 0,0-1,0 1,0-1,0 1,0-1,1 0,-1-1,1 1,-1-1,1 1,0-1,0 0,0 0,1 0,-1-1,1 1,-1-1,1 1,0-1,1 0,-1 0,0 0,1 0,0 0,0 0,0 0,1 0,0 0,-1-1,1 1,1 0,-1-3,3-22,2 0,0 1,2 0,1 0,1 0,2 1,0 0,11-16,-2-1,-1 1,1 2,3 0,1 1,23-29,-26 44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1,'10'5,"8"2,5-1,4-1,3-1,-1-2,2-1,-2-1,1 1,-1-7,0 0,-1-1,0 2,1 1,-1 2,0 1,-5 5,-6 3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0,-5 0,-12 0,-12 0,-12 0,-12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5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671 453,'-1'-1,"0"-1,0 0,0 1,-1-1,1 1,0-1,-1 1,0 0,1-1,-1 1,0 0,1 0,-1 0,0 0,0 1,0-1,0 0,0 1,0 0,0-1,0 1,0 0,0 0,0 0,0 0,0 0,0 1,0-1,0 0,-1 1,-63 8,0 3,1 2,1 3,0 3,2 3,-32 17,91-39,-22 13,26-14,-1 0,0 0,1 0,-1-1,0 1,0 0,1 0,-1 0,0 0,1 1,-1-1,0 0,1 0,-1 0,0 0,0 0,1 0,-1 0,0 0,0 1,1-1,-1 0,0 0,0 0,1 1,-1-1,0 0,0 0,0 0,0 1,1-1,-1 0,0 1,0-1,0 0,0 0,0 1,0-1,0 0,0 1,0-1,0 0,0 0,0 1,0-1,0 0,0 1,0-1,0 0,0 0,0 1,0-1,0 0,0 1,-1-1,1 0,0 0,0 1,0-1,0 0,-1 0,1 0,0 1,0-1,-1 0,264 5,-138 22,-124-27,1 1,-1 0,0 0,1 0,-1 0,0 0,1 0,-1 0,0 1,0-1,0 0,0 1,0-1,-1 0,1 1,0-1,0 1,-1 0,1-1,-1 1,0-1,1 1,-1 0,0-1,0 1,0 0,0-1,0 1,-1 0,1-1,0 1,-1 0,1-1,-1 1,0-1,1 1,-1 0,-36 55,36-57,-36 41,-2-2,-2-2,-1-2,-2-1,-23 12,-108 87,173-133,0 1,0 0,0 0,0 0,1 0,-1 0,0 1,0-1,1 0,-1 1,1-1,-1 1,1 0,0-1,-1 1,1 0,0 0,0 0,0 0,1 0,-1 0,0 0,1 0,-1 0,1 0,0 1,0-1,0 0,0 0,0 0,0 0,0 1,1-1,-1 0,1 0,0 0,0 0,-1 0,1 0,0 0,1 0,-1-1,0 1,0 0,1-1,-1 1,1-1,0 1,0 0,16 5,0-2,0 1,0-2,0-1,1 0,-1-1,1-1,0-1,-1 0,1-2,0 0,-1-1,15-4,-6 3,0-1,1-1,-2-1,1-2,-1 0,14-9,-10-11,-22 12</inkml:trace>
  <inkml:trace contextRef="#ctx0" brushRef="#br0" timeOffset="320.876">474 1,'-22'33,"1"1,2 0,1 2,2 0,2 1,1 0,2 1,1 1,2 2,3-1,3 1,1 0,1 0,3 0,1 0,10 39,4 45,-7-29,-3-44,-2-1,-2 1,-2 0,-3 0,-2 0,-2 0,-6 19,-55 130,57-180,1-2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1 875,'5'-5,"11"-1,7 0,1-4,0 5,1 3,1 2,1 1,1 1,-5-1</inkml:trace>
  <inkml:trace contextRef="#ctx0" brushRef="#br0" timeOffset="664.134">988 537,'-9'4,"-21"6,1 1,1 2,-1 1,2 1,0 1,1 1,1 2,-21 19,8 42,37-78,1 0,0 0,0 0,0 1,0-1,0 0,0 0,1 1,-1-1,1 0,-1 0,1 0,0 0,0 0,0 0,0 0,0 0,1 0,-1-1,0 1,1 0,-1-1,1 1,0-1,0 1,-1-1,1 0,0 0,0 0,0 0,0 0,0 0,1-1,-1 1,0-1,0 1,2-1,5 0,-1-1,1 0,-1-1,1 0,-1 0,0-1,0 0,0 0,0-1,-1 0,1 0,-1-1,0 0,-1 0,1-1,-1 1,0-2,0 1,-1-1,5-6,-1 3,100-101,-108 110,0-1,0 1,1 0,-1 0,0 1,1-1,-1 0,1 0,0 1,-1-1,1 1,-1-1,1 1,0 0,-1-1,1 1,0 0,-1 0,1 0,0 0,-1 1,1-1,0 0,-1 1,1-1,-1 1,1-1,0 1,-1 0,0 0,1 0,-1 0,1 0,-1 0,0 0,0 0,0 0,0 1,0-1,0 0,0 1,0-1,0 1,0-1,0 2,16 78,-21 302,5-378,-1-1,1 1,-1-1,0 1,0 0,0-1,0 1,-1-1,0 1,0-1,0 1,-1-1,1 0,-1 1,0-1,0 0,0 0,-1 0,0-1,1 1,-1-1,-1 1,1-1,0 0,-1 0,1 0,-1-1,0 1,0-1,0 0,0 0,-1 0,1-1,0 1,-1-1,1 0,-1 0,1-1,-1 0,0 1,-2-2,1 0,0-1,-1 0,1 0,0-1,0 0,0 0,1 0,-1-1,1 0,0 0,0 0,0-1,0 1,1-1,0 0,0-1,0 1,0-1,1 1,0-1,1 0,-1-1,1 1,0 0,0 0,1-1,0 1,0-1,1 0,0 1,0-1,0 1,1-1,0 1,0-1,0 1,1-1,0 1,1 0,-1 0,1 0,0 0,0 0,1 1,4-5,2-2,1 2,1-1,0 1,0 1,0 0,1 1,1 1,0 0,0 0,0 1,0 1,1 1,0 0,0 1,12-1,9-3,98-1,-5 36,-111-21</inkml:trace>
  <inkml:trace contextRef="#ctx0" brushRef="#br0" timeOffset="950.877">481 1439,'43'-14,"38"-15,15-2,1 0,-6 4,-10 8,-8 6,-8 6,-9 4,-10 2,-8 2,-5 0,-4 1,-7 4,-7 1</inkml:trace>
  <inkml:trace contextRef="#ctx0" brushRef="#br0" timeOffset="1352.998">537 1694,'250'-99,"-241"95,-3 1,1-1,-1 1,1 0,0 1,0 0,0 0,0 0,0 1,0 0,0 0,1 1,-1 0,0 0,0 1,1 0,-1 0,0 1,0 0,0 0,0 0,1 2,-7-2,0 1,0 0,0-1,0 1,-1 0,1 0,-1-1,0 1,0 0,0 0,0 0,-1-1,1 1,-1 0,1 0,-1-1,0 1,0 0,0-1,0 1,-1-1,1 0,-1 1,0-1,1 0,-1 0,0 0,0 0,0 0,-1 0,1-1,0 1,-1-1,1 1,-2 0,-5 6,-42 37,37-35,0 2,1-1,1 2,0 0,0 0,1 1,-8 15,17-27,1 0,-1 1,1-1,0 1,-1-1,1 1,0-1,1 1,-1 0,0 0,1-1,0 1,-1 0,1 0,0 0,0-1,1 1,-1 0,1 0,-1-1,1 1,0 0,0-1,0 1,0 0,0-1,1 0,-1 1,1-1,0 0,0 0,0 0,0 0,0 0,0 0,0 0,0-1,1 1,-1-1,1 0,-1 1,1-1,-1 0,3 0,11-2,0 0,-1-1,1 0,0-2,-1 0,0 0,0-1,0-1,0-1,-1 0,0-1,8-6,7-2,26-18,-30 17</inkml:trace>
  <inkml:trace contextRef="#ctx0" brushRef="#br0" timeOffset="2249.081">1892 791,'46'-35,"-45"36,-1-1,1 1,0 0,-1-1,1 1,0 0,-1-1,1 1,-1 0,1 0,-1 0,0-1,1 1,-1 0,0 0,1 0,-1 0,0 0,0 0,0 0,0 0,0 0,0-1,0 1,0 0,0 0,-1 0,1 0,0 0,0 0,-1 0,1-1,-1 1,1 0,-1 0,1 0,-1-1,1 1,-1 0,-68 199,59-170,-1 0,-1-1,-2 0,-1-1,-1-1,-17 21,21-30,0 0,1 0,1 1,1 0,0 1,2 0,0 0,1 1,2-1,0 1,0 1,2 1,-3 10,3-28,1-1,0 1,0 0,0-1,0 1,1 0,0-1,0 1,0 0,0 0,1-1,0 1,0 0,0-1,0 1,1-1,0 1,0 0,4-2,1 0,-1 1,1-2,-1 1,1-1,0 0,0-1,0 1,0-1,1-1,-1 1,0-1,0-1,0 1,0-1,0 0,0-1,5-1,222-50,-210 51</inkml:trace>
  <inkml:trace contextRef="#ctx0" brushRef="#br0" timeOffset="2502.035">1525 1271,'48'-5,"25"-2,10 1,-4 1,-11-3,-12-1,-11 2,-8 2,-6 1,-8 2</inkml:trace>
  <inkml:trace contextRef="#ctx0" brushRef="#br0" timeOffset="2884.02">2343 650,'5'-6,"0"1,0 0,1 1,-1-1,1 1,0 0,1 1,-1-1,0 1,1 0,0 1,2-1,1-1,128-30,-131 33,0 1,0 0,-1 0,1 0,0 1,0 0,-1 0,1 0,-1 1,1 0,-1 1,0-1,0 1,0 1,0-1,0 1,-1 0,1 0,2 3,-6-4,1 0,-1 0,-1 0,1 0,0 1,-1-1,0 0,0 1,0-1,0 0,0 1,-1-1,1 1,-1 0,0-1,0 1,0-1,-1 1,1-1,-1 1,0-1,0 1,0-1,0 0,-1 1,0-1,1 0,-1 0,-1 1,-67 82,69-85,-142 153,142-153,0 1,0 0,0-1,0 1,0 0,0 0,0 0,1 0,-1-1,0 1,1 0,0 0,-1 0,1 0,0 0,0 0,0 0,1 0,-1 0,0 0,1 0,-1 0,1 0,0 0,-1 0,1 0,0-1,0 1,0 0,1-1,-1 1,0 0,0-1,1 0,-1 1,1-1,0 0,-1 0,1 0,0 0,-1 0,1 0,0 0,0 0,0-1,0 1,0-1,0 0,0 1,0-1,0 0,0 0,0 0,0-1,0 1,0 0,0-1,15 2,0 0,0-2,0 0,0 0,0-2,0 0,0-1,4-3,-1 2</inkml:trace>
  <inkml:trace contextRef="#ctx0" brushRef="#br0" timeOffset="3420.353">2907 1439,'34'-19,"20"-6,6-4,-2 3,-6 6,-8 6,-6 6,-4 9,-4 4,-2 2,-1-1,0-1,0-2,0-1,0-1,1-1,-5 0</inkml:trace>
  <inkml:trace contextRef="#ctx0" brushRef="#br0" timeOffset="3668.157">3360 960,'-24'43,"-13"39,0 14,6 1,9-7,3-8,4-15,6-12,8-12,5-8,2-5,4-4,0-5</inkml:trace>
  <inkml:trace contextRef="#ctx0" brushRef="#br0" timeOffset="4051.141">3754 791,'-6'101,"4"1,4 0,13 74,57 136,-72-311,0 0,-1 0,1-1,0 1,0 0,0 0,-1 0,1-1,0 1,0 0,0 0,0 0,1 0,-1 0,0-1,0 1,0 0,1 0,-1 0,0-1,1 1,-1 0,1-1,-1 1,1 0,-1-1,1 1,-1 0,1-1,0 1,-1-1,1 1,0-1,-1 1,1-1,0 0,0 1,0-1,-1 0,1 0,0 1,0-1,0 0,-1 0,1 0,0 0,0 0,0 0,0 0,0 0,-1-1,1 1,0 0,0 0,0-1,-1 1,1 0,0-1,-1 1,1-1,0 1,-1-1,1 1,0-1,0 0,77-205,49-195,-72 257,-44 130</inkml:trace>
  <inkml:trace contextRef="#ctx0" brushRef="#br0" timeOffset="4416.302">4234 1496,'11'88,"-11"-86,0 0,1 0,-1 0,1-1,0 1,0 0,-1 0,1-1,1 1,-1 0,0-1,0 1,0-1,1 1,-1-1,1 0,-1 0,1 0,-1 1,1-1,0-1,0 1,-1 0,1 0,0-1,0 1,0-1,0 1,0-1,0 0,0 0,0 0,0 0,0 0,-1 0,1-1,0 1,0-1,0 1,0-1,0 0,-1 1,2-2,5-3,1-1,-1 0,0 0,0-1,0 0,-1-1,0 0,-1 0,0 0,0-1,-1 0,0 0,0 0,-1-1,0 1,2-11,-6 19,1-1,-1 0,1 1,-1-1,0 0,1 1,-1-1,0 0,0 1,0-1,0 0,-1 1,1-1,0 0,-1 1,1-1,-1 1,0-1,1 1,-1-1,0 1,0-1,0 1,0 0,0-1,0 1,0 0,-1 0,1 0,0 0,-1 0,1 0,0 0,-1 0,1 1,-1-1,0 0,1 1,-1-1,1 1,-1 0,0 0,1-1,-1 1,0 0,0 0,1 1,-1-1,1 0,-1 1,0-1,1 1,-1-1,1 1,-1-1,1 1,-1 0,1 0,-1 0,1 0,-1 0,-16 10</inkml:trace>
  <inkml:trace contextRef="#ctx0" brushRef="#br0" timeOffset="5016.246">4658 1439,'-10'144,"10"-143,0 1,0-1,0 0,0 0,1 0,-1 0,0 0,1 0,-1 0,1 0,-1 0,1 0,0 0,-1 0,1 0,0 0,0 0,0-1,0 1,-1 0,1-1,0 1,0 0,0-1,0 1,0-1,1 0,-1 1,0-1,0 0,0 0,0 1,0-1,0 0,1 0,-1 0,0-1,0 1,0 0,0 0,0 0,0-1,0 1,0-1,1 1,-1-1,-1 1,1-1,0 0,1 0,55-38,-49 32,-5 4,52-31,-53 33,-1 1,0-1,1 1,-1 0,0 0,0-1,1 1,-1 0,0 0,1 0,-1 1,0-1,1 0,-1 0,0 1,0-1,1 1,-1-1,0 1,0-1,0 1,0 0,1 0,-1 0,0-1,-1 1,1 0,0 0,0 0,0 0,0 1,-1-1,1 0,-1 0,1 0,-1 0,1 1,-1-1,0 0,1 1,-1-1,0 0,0 1,0-1,0 1,0 170,-61 114,27-212,33-72,0 0,0 0,0-1,-1 1,1 0,-1-1,1 1,-1-1,0 1,1-1,-1 0,0 0,0 0,0 0,0 0,0 0,0-1,0 1,0 0,-1-1,1 0,0 1,0-1,0 0,-1 0,1-1,0 1,0 0,0-1,0 1,0-1,0 1,0-1,-2-1,0-2,0-1,0 1,0-1,1 0,0 0,0 0,1 0,-1 0,1-1,0 1,0-1,1 0,0 1,0-1,0 0,1 0,-1 0,2 1,-1-1,0 0,1 0,0 0,1 1,-1-1,1 1,2-6,3-9,1 0,1 1,0 0,1 0,1 1,1 1,1 0,0 0,1 1,1 1,0 0,10-6,26-21,-33 25</inkml:trace>
  <inkml:trace contextRef="#ctx0" brushRef="#br0" timeOffset="5473.436">5448 678,'-183'544,"180"-539,1 0,0 1,0-1,1 0,-1 1,1-1,0 1,1 0,-1-1,1 1,0-1,1 1,-1 0,1-1,0 1,0-1,1 1,0-1,0 0,0 0,0 0,1 0,0 0,0 0,1-1,-1 1,1-1,0 0,0 0,0 0,0-1,1 1,-1-1,1 0,0-1,0 1,4 0,12 3,1-2,0-1,0-1,0 0,0-2,0-1,17-2,27 0,36 1,-103 3,1-1,-1 0,1 0,-1 0,1 0,-1 0,0 0,1 0,-1 0,1-1,-1 1,1 0,-1 0,1 0,-1 0,1-1,0 1,-1 0,1 0,-1-1,1 1,-1 0,1-1,0 1,-1-1,1 1,0-1,-1 1,1 0,0-1,0 1,0-1,-1 1,1-1,0 1,0-1,0 1,0-1,0 1,0-1,0 1,0-1,0 0,0 1,0-1,0 1,0-1,0 1,0-1,1 1,-1-1,0 1,0 0,1-1,-1 1,0-1,1 1,-1-1,0 1,1 0,-1-1,1 1,-1 0,0-1,1 1,-1 0,1 0,-1 0,1-1,-6-2,-7-7</inkml:trace>
  <inkml:trace contextRef="#ctx0" brushRef="#br0" timeOffset="5721.566">4939 1158,'44'0,"42"0,21 0,3 0,-9 0,-16 0,-13 0,-14 0,-7 0,-8 0,-6 0,-9 4,-10 3</inkml:trace>
  <inkml:trace contextRef="#ctx0" brushRef="#br0" timeOffset="10640.124">3218 2145,'18'-46,"3"0,1 2,3 0,1 2,2 0,2 2,28-28,477-521,-192 219,-281 286,-52 67,2 0,0 0,1 1,1 1,0 0,1 1,10-7,93-52,-119 73,1 0,0 0,-1 0,1-1,0 1,0 0,-1 0,1-1,0 1,0 0,0-1,-1 1,1 0,0-1,0 1,0 0,0-1,0 1,0-1,-1 1,1 0,0-1,0 1,0 0,0-1,0 1,1-1,-1 1,0 0,0-1,0 1,0 0,0-1,0 1,1 0,-1-1,0 1,0 0,0-1,1 1,-1 0,0 0,1-1,-40 7,8 1,0-1,-1-2,0-1,1-1,-1-2,-12-2,-41-15,84 17,0 1,0-1,1 1,-1 0,0-1,0 1,1 0,-1 0,1 0,-1-1,1 1,-1 0,1 0,-1 0,1 0,-1 0,1 0,0 0,0 0,0 0,0 0,-1 0,1 0,0 0,1 0,-1 0,0 0,0 0,0 0,1 0,-1 0,0 0,1-1,-1 1,1 0,-1 0,1 0,-1 0,1 0,0-1,-1 1,1 0,0-1,0 1,0 0,2 7,148 270,-133-247,-15-26,-1 0,1 0,-1 0,1-1,1 1,-1-1,1 1,-1-1,1 0,0-1,1 1,-1-1,1 1,0-1,-1-1,1 1,0-1,1 0,-1 0,0 0,0-1,1 1,-1-2,2 1,-3-3,0-1,0 0,0 0,0-1,-1 1,1-1,-1 0,0 0,0 0,0 0,-1 0,1-1,-1 1,0-1,0 0,-1 1,1-1,-1 0,0 0,0-1,4-26,-1 0,-2 0,-1-1,-1 1,-3-10,0-34,3 49,0 3</inkml:trace>
  <inkml:trace contextRef="#ctx0" brushRef="#br0" timeOffset="11084.073">4968 0,'-14'10,"0"1,1 0,0 1,1 0,0 1,1 1,1 0,0 0,1 1,0 0,1 0,1 1,0 0,1 0,1 1,1 0,0 0,1 0,1 0,0 17,1-27,1 1,0 0,1-1,0 1,0-1,0 1,1-1,0 1,0-1,1 0,0 0,0 0,1 0,0-1,0 0,1 1,-1-1,1-1,1 1,-1-1,1 0,0 0,0 0,0-1,1 0,-1 0,1-1,0 0,0 0,0-1,1 1,-1-1,3-1,13 0,-1-1,1-2,0 0,-1-1,0-2,0 0,0-1,0-1,-1-2,0 0,-1-1,0 0,0-2,-1-1,-1 0,0-1,-1-1,0-1,-2 0,0-1,0-1,-2 0,11-19,25-73,-48 106,0 0,0 0,-1 1,0-1,0 0,0 0,0 0,0 0,-1 1,0-1,1 0,-1 0,-1 1,1-1,-1 1,1-1,-1 1,0-1,0 1,0 0,-1 0,1 0,-1 0,0 1,0-1,0 1,0-1,0 1,-2-1,-75-17,55 19</inkml:trace>
  <inkml:trace contextRef="#ctx0" brushRef="#br0" timeOffset="11806.023">4459 141,'0'1,"-1"0,0-1,1 1,-1 0,1 0,-1 0,1 0,-1 0,1 0,0 0,-1 0,1 0,0 0,0 0,0 0,0 0,0 0,0 0,0 0,0 0,0 0,0 0,0 0,1 0,-1 0,0 0,1 0,-1 0,1 0,-1 0,1 0,0 0,-1 0,1-1,0 1,0 0,-1 0,1-1,0 1,0-1,0 1,0-1,0 1,0-1,0 1,0-1,0 0,0 1,0-1,0 0,0 0,0 0,0 0,1 0,62 14,24-11,1-4,-1-4,66-14,-98 13,205-14,220 13,-453 7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38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0 255,'226'11,"-175"-3,0-3,-1-1,2-3,-1-2,-27 1</inkml:trace>
  <inkml:trace contextRef="#ctx0" brushRef="#br0" timeOffset="262.505">85 480,'33'0,"26"0,8 0,-3 0,-8 0,-8 0,-8 0,-10 0</inkml:trace>
  <inkml:trace contextRef="#ctx0" brushRef="#br0" timeOffset="836.901">338 1,'159'107,"-28"-23,-127-81,1 1,-1 0,0 1,0-1,0 1,-1 0,1-1,-1 2,0-1,-1 0,1 1,-1-1,0 1,-1-1,1 1,-1 0,0 0,-1 0,1 0,-1 0,0 0,-1 0,1 0,-1-1,0 1,-1 0,0 0,0-1,-1 4,-9 13,-1-1,-1-1,0 0,-2-1,0 0,-1-2,-1 0,-1-1,0 0,-1-2,-18 11,-156 91,177-97,5-1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59,'-18'23,"2"0,1 1,1 1,1 1,1 0,1 0,2 1,0 0,2 2,2-16,1 1,0 0,1 0,1 0,0 0,1 0,1 1,0-1,1 1,0-1,1 0,1 0,0 0,2 3,-4-15,0 0,0 1,0-1,1 0,-1 0,1 0,0 0,-1 0,1 0,0 0,0-1,0 1,0-1,1 1,-1-1,0 0,0 0,1 0,-1 0,1 0,-1-1,1 1,-1-1,1 1,-1-1,1 0,0 0,-1 0,1 0,-1-1,1 1,-1-1,1 0,-1 1,1-1,-1 0,1-1,78-57,57-156,12-14,-114 174,-24 82,-39 171,12 194,2-306,-4-2,-3 0,-13 27,26-94,0 0,-1-1,-1 0,0 0,-1-1,-1 0,0-1,-1 0,0-1,-1 0,-1-1,0-1,-8 5,-31 26,-65 36,116-77,0 0,-1 0,1 0,0-1,0 1,0-1,0 1,0-1,-1 0,1 0,0 0,0 0,-1 0,1-1,0 1,0-1,0 1,0-1,0 0,0 0,0 0,0 0,0 0,0 0,0 0,0-1,1 1,-1-1,1 1,-1-1,1 0,-1 1,1-1,0 0,0 0,0 0,0 0,0 0,0 0,1 0,-1 0,1-1,0 1,-1 0,1 0,0 0,0-1,0 1,0 0,1 0,0-2,2-14,1 0,1 1,0 0,2 0,0 1,0-1,2 1,0 1,1 0,0 0,1 1,3-2,2-6,2-3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269 1,'-26'23,"0"2,2 0,0 2,2 0,1 2,2 0,0 1,2 1,1 1,-7 22,15-23,0 0,2 0,2 1,0 0,2 6,2-36,15 203,-15-199,0 0,0 0,1 1,0-1,0 0,1 0,0 0,0 0,0-1,1 1,0-1,0 1,0-1,0 0,1 0,0 0,0-1,1 1,-1-1,1 0,0 0,0 0,0-1,0 0,1 0,0 0,8-5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54,'-19'29,"1"1,1 2,2-1,1 2,2 0,1 0,-5 27,14-55,0-1,1 1,0-1,0 1,0-1,1 1,-1 0,1 0,0-1,0 1,1 0,-1-1,1 1,0 0,1-1,-1 1,1-1,0 0,0 1,0-1,0 0,1 0,0 0,0-1,0 1,0-1,0 1,1-1,0 0,-1 0,1-1,0 1,0-1,1 0,-1 0,4 1,3-4,0-1,-1 0,1-1,-1 0,1-1,-1 0,-1-1,1 0,-1 0,1-1,-1 0,-1-1,0 1,0-2,0 1,0-1,-1-1,-1 1,0-1,4-7,-1 2,-2 0,0-1,0 1,-1-1,-1 0,-1-1,0 0,-1 1,1-13,-3 18,-1-1,0 0,-1 1,0-1,-1 1,0-1,-1 1,0 0,-1 0,1 0,-3-3,4 9,0-1,0 1,-1 0,1 1,-1-1,1 0,-1 1,0-1,-1 1,1 0,-1 0,1 0,-1 1,0-1,0 1,0 0,0 0,0 0,-1 1,1-1,0 1,-1 0,1 0,-1 1,1-1,-5 1,-10 3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1,'0'19,"0"11,0 1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2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372 198,'-169'27,"152"-26,14-2,0 0,0 0,0 0,0 1,0 0,0 0,0 0,0 0,0 0,0 0,0 1,0-1,0 1,0 0,0 0,0 0,0 1,0-1,1 1,-1-1,1 1,-1 0,1 0,-1 0,1 0,0 0,0 1,0-1,0 1,1-1,-1 1,1 0,-1-1,1 1,0 0,0 0,0 2,1 3,0 0,1-1,0 1,0-1,1 1,0-1,0 1,0-1,1 0,1 0,-1 0,1-1,0 1,0-1,1 0,0 0,0 0,0-1,1 1,0-2,0 1,0 0,1-1,-1 0,1-1,0 0,0 0,0 0,1-1,1 1,152 9,-158-11,0 1,0-1,0 1,-1 0,1 0,-1 0,0 0,1 1,-1-1,0 1,0-1,-1 1,1-1,0 1,-1 0,0 0,1 0,-1 0,0 0,-1 0,1 0,0 0,-1 1,0-1,0 0,0 0,0 0,0 1,-1-1,1 0,-1 0,0 0,0 0,-1 6,-1 1,1-2,-1 1,-1 0,0-1,0 1,-1-1,0 0,0-1,-1 1,-1 0,-5 3,0 0,-1-1,-1 0,0-1,0-1,-1 0,0-1,0-1,0 0,-1-1,0 0,0-1,-1-1,1-1,-1-1,1 0,-1 0,-2-2,-62-23,72 20</inkml:trace>
  <inkml:trace contextRef="#ctx0" brushRef="#br0" timeOffset="748.386">965 479,'-9'-4,"-1"1,0 0,0 0,-1 1,1 0,0 1,-1 0,1 1,-1 0,1 1,0 0,-1 0,1 1,0 0,0 1,0 1,0-1,0 1,1 1,0 0,0 0,0 1,-5 4,12-9,1-1,-1 1,1 0,0 0,-1 0,1 0,0 0,-1 0,1 0,0 0,0 0,0 1,0-1,0 0,0 1,0-1,1 1,-1-1,0 1,1-1,-1 1,1-1,0 1,-1 0,1-1,0 1,0 0,0-1,0 1,0 0,1-1,-1 1,0-1,1 1,-1 0,1-1,0 1,-1-1,1 1,0-1,0 0,0 1,0-1,0 0,0 0,0 1,1-1,-1 0,0 0,1 0,0 0,46 17,-42-17,0 0,0 0,-1 0,1 1,0 0,-1 1,1-1,-1 1,0 0,0 0,0 0,0 1,0 0,-1 0,0 0,0 0,0 1,0 0,-1 0,1 0,-1 0,-1 0,2 2,-6-1,0-1,0 1,0-1,0 0,-1 0,0 0,0 0,0 0,0 0,-1-1,0 0,0 1,0-2,-1 1,1 0,-1-1,0 0,0 0,0 0,0-1,0 0,-1 0,1 0,-1 0,0-1,1 0,-3 0,-70 9,54-10</inkml:trace>
  <inkml:trace contextRef="#ctx0" brushRef="#br0" timeOffset="1204.806">1135 0,'12'3,"-1"0,1 0,-1 1,0 0,0 1,0 0,0 1,-1 1,0-1,0 1,-1 1,0 0,0 0,-1 1,0 0,-1 0,1 1,-2 0,0 0,0 1,-1 0,0 0,0 0,-2 0,1 1,-1-1,0 4,1 3,1-4,-2 0,0 0,0 0,-1 0,-1 0,0 0,-1 1,0-1,-3 10,-2-4,0 0,-2 0,0-1,-1 0,-1-1,-1 0,-1 0,0-1,-1 0,-1-1,0-1,-1 0,-1-1,-1 0,0-1,0-1,-11 6,-189 85,198-95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30,'2'1,"-1"1,1 0,0 0,-1-1,1 1,0-1,0 1,0-1,0 0,1 0,-1 0,0 0,0 0,1 0,-1-1,0 1,1-1,-1 1,1-1,-1 0,1 0,-1 0,0 0,1-1,-1 1,1-1,-1 1,0-1,0 0,1 0,-1 0,211-17,-25-9,-176 27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1,'4'4,"12"8,8 0,4-6,3-4,0-2,0-2,0 0,-1-4,-1-2,0 1,-6 2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6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4,'340'0,"-337"0,-2-1,1 1,0-1,0 1,-1-1,1 1,0 0,0-1,0 1,-1 0,1 0,0 0,0 1,0-1,-1 0,1 1,0-1,0 1,-1-1,1 1,0 0,-1 0,1 0,-1 0,1 0,-1 0,1 0,-1 0,0 1,0-1,0 1,0-1,0 0,0 1,0 0,0-1,0 1,0 0,-1-1,1 1,-1 0,0 0,1 0,-8 10,0-1,0 0,-1 0,-1 0,1-1,-2 0,0-1,-7 6,8-7,-35 27,34-28,0 0,1 1,0 0,0 0,1 1,0 0,0 1,1 0,-3 5,9-12,0 0,0 1,0-1,1 1,0-1,-1 1,1-1,0 0,1 1,-1-1,1 1,-1-1,1 1,0-1,0 0,0 1,1-1,-1 0,1 0,0 0,0 0,0 0,0-1,0 1,1-1,-1 1,1-1,0 0,0 0,-1 0,1 0,0 0,1-1,-1 1,0-1,0 0,1 0,-1 0,1-1,-1 1,0-1,1 1,-1-1,1 0,-1-1,1 1,-1-1,1 1,-1-1,1 0,226-48,-177 35,-35 5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1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445 70,'-27'-9,"1"2,-1 1,0 1,0 1,0 2,0 0,-1 2,1 1,-24 5,42-3,0 0,1 1,-1 0,1 1,0 0,0 0,1 1,-1 0,1 0,1 1,-1-1,1 2,0-1,1 1,-1 0,2 0,-1 0,1 0,0 1,1 0,0 0,0 0,1 0,1 0,-1 1,1 7,0-14,1 1,0-1,0 1,0-1,0 1,1-1,-1 1,1-1,0 1,0-1,0 0,1 1,-1-1,1 0,0 0,0 0,0 0,0 0,0-1,0 1,1 0,0-1,-1 0,1 0,0 0,0 0,0 0,0 0,0-1,1 1,-1-1,0 0,1 0,-1 0,1-1,-1 1,1-1,-1 0,1 0,-1 0,1 0,-1-1,1 0,-1 1,3-2,18-2,0-1,-1-2,0 0,0-2,-1 0,0-1,0-1,-1-2,-1 0,0-1,-1 0,0-2,-1 0,-1-2,-1 0,2-3,4 4,-17 37,-47 208,43-59,-1-145</inkml:trace>
  <inkml:trace contextRef="#ctx0" brushRef="#br0" timeOffset="265.212">839 437,'-24'23,"-3"9,8-1,7-7</inkml:trace>
  <inkml:trace contextRef="#ctx0" brushRef="#br0" timeOffset="598.501">1122 98,'-10'2,"0"1,0 0,1 0,-1 1,1 0,0 1,0 0,0 0,0 1,1 0,0 0,1 1,-1 0,1 1,1-1,-1 1,1 1,1-1,-1 1,2 0,-1 0,1 1,-3 8,7-14,0 0,0-1,0 1,1 0,-1-1,1 1,0-1,0 1,0-1,1 1,-1-1,1 0,-1 0,1 0,0 0,1 0,-1 0,0 0,1 0,-1-1,1 0,0 1,0-1,0 0,0 0,0-1,1 1,-1-1,0 1,1-1,-1 0,1 0,0-1,3 1,4 2,0-2,0 1,0-2,0 1,0-2,0 1,0-1,0-1,0 0,11-4,-8-2,0 0,0-1,-1 0,0-2,0 1,-1-1,-1-1,0 0,-1-1,0 0,-1-1,0 0,-1 0,0 0,-1-2,-5 13,0-1,1 1,-1 0,0-1,-1 1,1-1,-1 1,1-1,-1 0,0 0,-1 0,1 1,-1-1,1 0,-1 0,-1 0,1 0,0 0,-1 0,0 0,0 1,0-1,0 0,0 0,-1 1,0-1,0 1,0 0,0-1,0 1,-1 0,1 0,-1 0,0 1,0-1,0 1,0-1,0 1,-1 0,-1-1,-2 2,0-1,0 1,0 1,0-1,0 1,0 1,0-1,0 1,0 0,1 1,-1-1,0 2,1-1,-1 1,-4 2,-14 7</inkml:trace>
  <inkml:trace contextRef="#ctx0" brushRef="#br0" timeOffset="948.7">1263 296,'-20'11,"4"-4,1 1,0 1,0 0,1 0,0 2,1 0,0 0,1 1,1 1,-1 0,2 1,-4 5,13-16,-1 0,1 0,0 0,0 0,0 0,1 0,-1 1,1-1,0 0,0 0,0 0,0 0,0 1,1-1,-1 0,1 0,0 0,0 0,0 0,0 0,1 0,-1 0,1-1,-1 1,1 0,0-1,0 1,0-1,1 0,-1 0,1 0,-1 0,1 0,0 0,-1-1,1 1,3 0,4 3,0-1,0 0,0-1,1 0,0-1,-1 0,1-1,0 0,0 0,7-1,-9 0,0-1,0 0,0 0,0-1,0 0,0 0,-1-1,1 0,-1 0,0-1,0-1,0 1,-1-1,1 0,-1-1,0 0,-1 0,1 0,-1-1,0 0,-1 0,0 0,0-1,-1 0,0 0,0 0,0-1,-1-1,-1 0,-1 1,0-1,-1 0,0 0,-1 1,0-1,0 0,-1 1,0-1,-1 1,0-1,0 1,-1 0,0 0,-1 1,0-1,-6-10</inkml:trace>
  <inkml:trace contextRef="#ctx0" brushRef="#br0" timeOffset="1500.423">1658 267,'114'-181,"-84"148,-30 33,0-1,1 1,-1-1,1 1,-1 0,1-1,0 1,-1 0,1-1,-1 1,1 0,0 0,-1-1,1 1,0 0,-1 0,1 0,0 0,-1 0,1 0,0 0,-1 0,1 0,-1 0,1 0,0 1,-1-1,1 0,0 0,-1 1,1-1,-1 0,1 1,-1-1,1 0,-1 1,1-1,-1 1,1-1,-1 1,1-1,-1 1,0-1,1 1,-1 0,0-1,1 1,-1 0,0-1,0 1,0-1,0 1,0 0,0-1,0 1,0 0,0 0,2 9,15 40,-16-49,-1-1,1 1,-1 0,1 0,0 0,0-1,0 1,-1 0,1-1,0 1,0-1,0 1,0-1,0 0,0 1,0-1,0 0,0 0,0 1,0-1,0 0,0 0,0 0,0 0,0 0,0-1,0 1,0 0,0 0,0-1,0 1,0 0,0-1,0 1,0-1,0 1,-1-1,1 0,0 1,0-1,-1 0,1 0,0 1,-1-1,1 0,-1 0,1 0,102-115,-103 116,1-1,-1 0,1 1,-1-1,1 1,-1 0,1-1,-1 1,1-1,-1 1,1 0,0 0,-1-1,1 1,-1 0,1 0,0 0,-1-1,1 1,0 0,-1 0,1 0,0 0,0 0,-1 0,1 1,0-1,-1 0,1 0,-1 0,1 1,0-1,-1 0,1 1,-1-1,1 0,0 1,-1-1,1 1,-1-1,0 1,1-1,-1 1,1-1,-1 1,0-1,1 1,-1 0,0-1,0 1,1 0,-1-1,0 1,0 0,0-1,0 1,0 0,0-1,0 1,0 0,0 0,-4 43,-66 161,65-180</inkml:trace>
  <inkml:trace contextRef="#ctx0" brushRef="#br0" timeOffset="1748.158">2448 70,'-48'33,"-35"31,-8 9,2-3,11-14,14-11,13-8,10-6,13-9</inkml:trace>
  <inkml:trace contextRef="#ctx0" brushRef="#br0" timeOffset="2114.968">2448 352,'-33'14,"6"-4,0 2,1 0,1 2,0 0,1 2,0 2,23-18,0 0,0 1,1-1,-1 1,0-1,0 1,1 0,-1-1,0 1,1 0,-1-1,1 1,-1 0,1 0,-1 0,1 0,0-1,-1 1,1 0,0 0,0 0,-1 0,1 0,0 0,0 0,0 0,0 0,0-1,1 1,-1 0,0 0,0 0,0 0,1 0,-1 0,0 0,1-1,-1 1,1 0,-1 0,1-1,0 1,-1 0,1-1,0 1,-1 0,1-1,0 1,0-1,-1 1,1-1,0 1,0-1,0 0,0 1,54 16,-48-15,-4-3,1 1,-1 1,0-1,0 0,1 1,-1-1,0 1,0 0,0 0,0 1,0-1,0 0,0 1,0 0,0 0,-1 0,1 0,-1 0,1 0,-1 1,0-1,0 1,0 0,0-1,-1 1,1 0,-1 0,0 0,1 0,-1 0,-1 0,1 1,0-1,-1 0,1 0,-1 1,0-1,0 0,-1 2,-2 2,0 0,-1 0,0-1,-1 1,1-1,-1 0,0 0,-1-1,1 0,-1 0,0 0,0 0,-1-1,0 0,1 0,-1-1,-3 1,-13 9,-24 10,27-16</inkml:trace>
  <inkml:trace contextRef="#ctx0" brushRef="#br0" timeOffset="4483.17">134 944,'140'1,"384"-13,2-22,-135 0,-188 29,-201 5,-1 0,1-1,-1 2,1-1,-1 0,1 0,-1 0,0 1,1-1,-1 1,1-1,-1 1,0-1,1 1,-1 0,0 0,0 0,1 0,-1 0,0 0,0 0,0 0,0 0,0 0,-1 1,1-1,0 0,-1 0,2 2,-3 9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7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169 706,'-4'0,"2"0,7 0,7 0,7-5,4-1,4 0,2 1,0 1,1 2,-1 1,1 1,-1 0,-1 0,-9 0,-8 0</inkml:trace>
  <inkml:trace contextRef="#ctx0" brushRef="#br0" timeOffset="11390.328">423 0,'-17'8,"0"1,0 0,1 2,0-1,1 2,0 0,1 1,0 0,1 1,1 1,0 0,1 0,0 2,2-1,0 1,-6 16,-19 38,4 2,3 2,4 0,2 1,4 2,3-1,-3 79,13-118,2 1,1 0,2 0,2-1,2 1,1-1,1 0,3 0,11 30,1-20,2-1,2-1,2-1,2-1,2-2,2-1,23 21,40 49,-79-89,-2-2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66 622,'62'13,"-61"-12,0-1,0 0,0 1,0 0,0-1,0 1,0 0,0-1,0 1,0 0,-1 0,1 0,0 0,-1 0,1-1,0 1,-1 1,1-1,-1 0,1 0,-1 0,0 0,0 0,1 0,-1 0,0 1,0-1,0 0,0 0,0 0,0 0,0 0,-1 1,1-1,0 0,-1 0,1 0,-1 0,1 0,-1 0,1 0,-1 0,0 0,0 0,1 0,-1 0,0-1,0 1,0 0,0-1,0 1,-17 17,-29 36,46-52,0-1,1 1,-1-1,1 1,-1-1,1 1,0-1,0 1,-1-1,1 1,0-1,0 1,1 0,-1-1,0 1,0-1,1 1,-1-1,1 1,-1-1,1 1,0-1,0 0,-1 1,1-1,0 0,0 1,0-1,1 0,-1 0,0 0,0 0,0 0,1 0,-1-1,1 1,-1 0,0-1,1 1,-1-1,1 1,12 3,0 0,0-1,0 0,0-1,0-1,0 0,1-1,-1-1,11-1,-16 1,4 1</inkml:trace>
  <inkml:trace contextRef="#ctx0" brushRef="#br0" timeOffset="3903.756">236 142,'25'30,"14"11,-3 0,-1 2,-3 2,-1 1,-2 2,-2 0,-3 2,-2 1,2 10,-15-9,-2 0,-3 0,-1 0,-3 1,-3-1,-2 3,5-50,-2 27,-1 0,-2 0,-1 0,-1 0,-2-1,-1 0,-2-1,0 0,-2-1,-2-1,-5 7,-30 35,-3-3,-3-2,-2-3,-4-3,-14 9,-2 9,61-60</inkml:trace>
  <inkml:trace contextRef="#ctx0" brushRef="#br0" timeOffset="8635.683">1364 311,'-127'11,"101"-4,17-6,0 1,-1 0,1 0,0 1,0 0,0 1,0 0,1 0,0 1,0 0,0 0,0 1,1 0,0 0,0 1,0 1,6-3,1 1,0 0,0 0,1 0,-1 0,1 0,1 0,-1 0,1 0,0-1,0 1,0-1,1 1,0-1,0 0,1 0,-1 0,1-1,0 1,0-1,1 0,-1 0,1 0,0-1,0 0,0 0,0 0,2 0,30 23,-32-25,0 1,0 0,0 0,-1 0,1 1,-1 0,1 0,-1 0,0 0,0 1,0-1,0 1,-1 0,0 0,0 1,0-1,0 0,0 1,-1 0,0 0,0 0,0 0,-1 0,0 0,0 0,0 0,0 1,-1-1,0 0,0 1,0-1,-1 0,0 0,0 0,-1 5,-4-2,-1 0,1 0,-2 0,1-1,-1 0,0-1,0 1,-1-2,1 1,-1-1,-1 0,1-1,-1 0,0-1,1 0,-1 0,-1-1,1 0,0-1,-2 0,-21 6,30-5,-1-1,0 0,1 0,-1-1,0 1,1-1,-1 1,0-1,1 0,-1-1,0 1,0-1,1 1,-1-1,1 0,-1-1,1 1,-1-1,-8-8</inkml:trace>
  <inkml:trace contextRef="#ctx0" brushRef="#br0" timeOffset="9157.85">1561 170,'27'-12,"1"1,0 1,0 2,1 0,0 2,1 1,-28 5,0-1,0 0,0 0,0 1,0-1,1 1,-1 0,0-1,0 1,0 0,0 0,0 0,0 1,1-1,-1 1,0-1,0 1,0-1,0 1,0 0,0 0,-1 0,1 0,0 0,0 1,-1-1,1 1,-1-1,1 1,-1-1,1 1,-1 0,0-1,0 1,0 0,0 0,0 0,0 0,-1 0,1 0,-1 0,1 0,-1 0,0 1,0-1,0 0,0 0,0 0,0 0,-1 1,-3 8,0 1,-1-1,0 0,-1-1,-1 1,1-1,-2 0,1-1,-2 1,-46 73,54-81,0-1,0 1,1 0,-1 0,0 0,1 0,-1 0,1 0,-1 0,1 0,0 0,0 0,0 0,0 0,1 0,-1 0,0 0,1 0,-1 0,1 0,0 0,0 0,-1 0,1 0,0-1,1 1,-1 0,0-1,0 1,1-1,-1 1,1-1,0 0,-1 1,1-1,0 0,-1 0,1 0,0-1,0 1,0 0,0-1,0 1,0-1,0 1,0-1,0 0,2 0,104-13,-88 14</inkml:trace>
  <inkml:trace contextRef="#ctx0" brushRef="#br0" timeOffset="9485.64">969 904,'44'0,"37"0,15-5,1-1,-7-5,-8 0,-10 1,-11-2,-7 1,-8 3,-7 2,-5-3,-3 1,-3 1,-1 2,-5 2</inkml:trace>
  <inkml:trace contextRef="#ctx0" brushRef="#br0" timeOffset="9891.037">1336 1017,'-135'223,"134"-220,-27 58,27-59,0-1,1 1,-1-1,1 1,0 0,0-1,0 1,-1 0,1-1,1 1,-1 0,0-1,0 1,1-1,-1 1,1 0,-1-1,1 1,0-1,-1 1,1-1,0 0,0 1,0-1,0 0,0 1,0-1,1 0,-1 0,0 0,1 0,-1 0,1 0,-1-1,1 1,-1 0,1-1,13 3,1-1,0 0,-1-1,1-1,0-1,-1 0,1-1,0 0,-1-2,0 0,12-4,2 0,112-35,-117 34</inkml:trace>
  <inkml:trace contextRef="#ctx0" brushRef="#br0" timeOffset="10241.11">1788 988,'-186'257,"170"-229,2 1,2 0,0 1,2 0,1 1,2 0,-2 13,-10 42,-10 15,22-83</inkml:trace>
  <inkml:trace contextRef="#ctx0" brushRef="#br0" timeOffset="11241.619">2182 1,'18'14,"0"2,-1 0,-1 1,-1 0,0 1,-1 1,-1 1,-1 0,7 16,-3 6,-2 1,-1 0,-2 1,-3 0,-1 1,-2 0,-2 0,-2 0,-2 1,-4 15,4 7,0-34,-1 0,-1-1,-3 1,0-1,-2 0,-2 0,0-1,-3-1,0 0,-2 0,-12 16,-3-1,-2-1,-3-2,-1-1,-29 25,41-43</inkml:trace>
  <inkml:trace contextRef="#ctx0" brushRef="#br0" timeOffset="11839.498">1026 29,'-38'69,"4"1,2 2,4 1,0 11,7-10,4 1,3 0,4 1,3 1,3-1,3 1,4 0,3-1,4 1,15 59,-11-60,-8-35,2 0,2-1,1 0,17 38,11-29,-22-42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6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422 311,'-63'0,"1"4,0 2,1 3,-53 15,62 1,52-24,-1 0,0 0,0 0,1 0,-1-1,1 1,-1 0,1 0,-1 0,1 0,0 0,-1 0,1 0,0 0,0 0,0 1,0-1,0 0,0 0,0 0,0 0,0 0,0 0,0 0,1 0,-1 0,1 0,-1 0,0 0,1 0,0 0,-1 0,1 0,-1-1,1 1,0 0,0 0,0-1,-1 1,1 0,0-1,0 1,0-1,0 1,0-1,0 1,0-1,0 0,1 1,10 4,0 0,0 0,0-1,1-1,0 0,0-1,0 0,0-1,0 0,13-2,23 3,-48-2,-1 0,1-1,-1 1,1 0,-1 0,1-1,-1 1,1 0,0 0,-1 0,1 0,-1-1,1 1,-1 0,1 0,0 0,-1 0,1 0,-1 1,1-1,-1 0,1 0,-1 0,1 0,0 1,-1-1,1 0,-1 0,1 1,-1-1,0 0,1 1,-1-1,1 1,-1-1,0 1,1-1,-1 1,0-1,1 1,-1-1,0 1,0-1,1 1,-1-1,0 1,0-1,0 1,0 0,0-1,0 1,0-1,0 1,0-1,0 1,0 0,0-1,0 1,-1-1,1 1,0-1,0 1,-1-1,1 1,-33 24,28-22,-32 19,28-19,1 0,0 1,0 0,0 0,0 1,1 0,0 0,0 1,0-1,0 2,1-1,0 1,1 0,0 0,0 1,0-1,1 1,0 0,0 0,1 1,0-1,-1 8,4-12,1 0,0 0,0 0,0 0,1 0,-1 0,1-1,0 1,0 0,0-1,1 1,-1-1,1 0,0 0,0 0,0 0,0-1,0 1,1-1,-1 1,1-1,0 0,-1-1,1 1,0-1,0 1,0-1,0-1,3 2,4 0,-1 0,1-1,0 0,0 0,0-1,-1 0,1-1,0-1,0 1,9-4,-1-2</inkml:trace>
  <inkml:trace contextRef="#ctx0" brushRef="#br0" timeOffset="301.437">336 0,'-32'73,"3"1,3 1,4 2,3 0,3 1,-4 63,-22 115,38-245,0 1,1-1,1 1,0 0,1 0,0 0,0 0,1-1,1 1,1 4,3 2</inkml:trace>
  <inkml:trace contextRef="#ctx0" brushRef="#br0" timeOffset="827.797">760 311,'64'-21,"0"3,2 2,0 4,54-3,-70 22,-50-6,1-1,0 1,0-1,-1 1,1 0,0-1,-1 1,1 0,0-1,-1 1,1 0,-1 0,0 0,1-1,-1 1,0 0,1 0,-1 0,0 0,0 0,0 0,0 0,0 0,0 0,0 0,0-1,0 1,0 0,0 0,-1 0,1 0,0 0,-1 0,1 0,0-1,-1 1,1 0,-1 0,0-1,1 1,-1 0,1 0,-1-1,0 1,0-1,1 1,-1-1,0 1,-154 116,154-113,-1 0,1 1,0-1,0 0,1 1,-1-1,1 1,0-1,0 1,0-1,1 1,0-1,0 1,0-1,0 0,1 1,-1-1,1 0,0 0,0 0,1 0,-1-1,1 1,0-1,0 1,0-1,0 0,1 0,-1 0,3 1,9 14,-12-15,0 1,-1-1,1 1,-1 0,0 0,0 0,0 0,-1 0,1 1,-1-1,0 0,0 1,-1-1,1 1,-1-1,0 1,0-1,0 1,-1-1,0 1,0-1,0 1,0-1,-1 0,1 0,-1 1,0-1,-1-1,1 1,0 0,-1 0,0-1,0 0,0 1,-1-1,1 0,-4 2,-160 98,144-92,7-3</inkml:trace>
  <inkml:trace contextRef="#ctx0" brushRef="#br0" timeOffset="1095.281">1466 621,'-15'24,"-4"8</inkml:trace>
  <inkml:trace contextRef="#ctx0" brushRef="#br0" timeOffset="1498.059">1691 197,'52'-19,"1"3,1 1,0 3,1 3,30-1,-10 22,-74-11,1 0,-1 0,0 0,1 0,-1 0,0 0,0 1,0-1,0 0,0 1,0-1,0 0,0 1,0 0,-1-1,1 1,-1-1,1 1,-1 0,1-1,-1 1,0 0,0-1,0 1,0 0,0-1,0 1,-1 0,1-1,0 1,-1 0,1-1,-1 1,0-1,0 1,1-1,-1 1,0-1,0 0,0 1,-2 0,-6 10,-1 0,-1 0,0-2,-1 1,0-1,0-1,-1 0,-1-1,1 0,-1-1,-7 2,-90 60,110-69,-1 1,1 0,0 0,0 0,0 0,-1 0,1 0,0 1,1-1,-1 0,0 0,0 1,0-1,1 0,-1 1,1-1,-1 1,1-1,-1 1,1-1,0 1,0-1,0 1,0-1,0 1,0 0,0-1,0 1,1-1,-1 1,1-1,-1 0,1 1,-1-1,1 1,0-1,0 0,0 1,0-1,0 0,0 0,0 0,1 1,60 33,122 40,-182-74,1 1,-1-1,1 1,-1-1,0 1,0 0,1 0,-1 0,-1 1,1-1,0 0,-1 1,1-1,-1 1,1-1,-1 1,0 0,0-1,-1 1,1 0,0 0,-1 0,0-1,1 1,-1 0,-1 0,1 0,0 0,-1 0,1 0,-1-1,0 1,0 0,0 0,0-1,0 1,-1 0,-3 5,0 0,-1-1,0 0,0 0,-1 0,0-1,0 0,-1 0,1-1,-1 0,-1 0,-29 14,-1-1,-1-3,-1-1,-39 8,49-14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6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84 339,'625'0,"-564"11,-55-4</inkml:trace>
  <inkml:trace contextRef="#ctx0" brushRef="#br0" timeOffset="315.121">0 593,'39'0,"31"0,9 0,-4 0,-11 0,-10 0,-11 5,-7 1,-5 0,-3-1,-1-1,-1-2,0-1,1 0,-5-1</inkml:trace>
  <inkml:trace contextRef="#ctx0" brushRef="#br0" timeOffset="733.568">424 1,'-1'1,"0"1,1-1,-1 0,1 1,0-1,-1 1,1-1,0 1,0-1,0 1,0-1,0 1,0-1,1 1,-1-1,0 1,1-1,-1 1,1-1,0 1,-1-1,1 0,0 0,0 1,0-1,0 0,0 1,15 22,1-1,2 0,0-1,1-1,0-1,2-1,1-1,0-1,1-1,1 0,0-2,14 4,133 92,-167-106,-1-1,1 0,-1 1,0 0,0 0,0 0,-1 0,1 1,-1-1,0 1,-1 0,1 0,-1 0,0 0,0 0,0 1,-1-1,0 1,0-1,0 1,-1-1,1 1,-2-1,1 1,0-1,-1 1,0-1,0 1,-1-1,0 1,0-1,0 0,0 0,-1 0,0 0,-3 4,-23 20,-2-2,-1 0,-1-2,-1-2,-1-1,-21 8,3 1,-67 39,101-53,8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41 592,'-14'20,"-1"5,4 0</inkml:trace>
  <inkml:trace contextRef="#ctx0" brushRef="#br0" timeOffset="335.6">436 225,'-24'11,"0"1,1 0,1 2,0 1,1 0,0 2,2 0,-17 19,34-34,1-1,0 1,-1-1,1 1,0 0,0-1,0 1,0 0,1 0,-1 0,0 0,1-1,-1 1,1 0,0 0,-1 0,1 0,0 0,0 0,1 0,-1 0,0 0,1 0,-1 0,1 0,-1 0,1 0,0-1,0 1,0 0,0 0,0-1,0 1,1-1,-1 1,0-1,1 1,-1-1,1 0,-1 0,1 0,0 0,0 0,-1 0,1 0,0 0,0-1,0 1,0-1,0 0,0 1,0-1,0 0,0 0,0 0,0 0,78 6,-65-6,-1 0,1 1,0 0,0 1,-1 1,1 0,-1 1,0 0,0 1,-1 1,1 0,-1 1,9 6,-20-11,0 0,0-1,-1 1,1 0,0 0,0 0,-1 0,0 1,1-1,-1 0,0 0,0 1,0-1,0 1,0-1,-1 1,1-1,-1 1,0 0,0-1,0 1,0-1,0 1,0 0,-1-1,1 1,-1-1,0 1,0-1,0 1,0-1,0 0,0 1,-1-1,1 0,-1 0,1 0,-1 0,0 0,-1 1,-4 4,0-1,-1 1,1-1,-1 0,-1-1,1 0,-1 0,0-1,0 0,-5 1,9-3,0-1,0 1,0-1,-1 0,1-1,0 1,0-1,-1 0,1 0,0-1,0 0,-1 0,1 0,0 0,0-1,0 0,0 0,1 0,-1-1,-2-1,-6-7</inkml:trace>
  <inkml:trace contextRef="#ctx0" brushRef="#br0" timeOffset="584.905">352 254,'38'-9,"27"-4,8 1,-4 2,-10 8,-9 3,-13 8,-13 1</inkml:trace>
  <inkml:trace contextRef="#ctx0" brushRef="#br0" timeOffset="885.55">1113 311,'-9'3,"0"1,0 0,1 0,0 1,-1 0,1 0,1 1,-1 0,1 0,0 1,1 0,0 0,0 1,0 0,1 0,0 0,0 1,-2 7,8-12,-1 0,1 0,0 0,1 0,-1-1,1 1,0 0,0-1,0 1,0-1,0 0,1 1,-1-1,1 0,0-1,0 1,0 0,1-1,-1 0,0 0,1 0,0 0,-1 0,1-1,0 1,0-1,0 0,2 0,30 17,-32-16,-1 0,0 1,0-1,0 1,0 0,-1 0,1 0,-1 0,0 1,1-1,-2 1,1-1,0 1,-1 0,1-1,-1 1,0 0,-1 0,1 0,-1 0,1 0,-1 0,0 0,0 0,-1 0,0 0,1 0,-1 0,0 0,-1-1,1 1,-1 0,1-1,-1 1,0-1,-1 1,1-1,-1 0,1 0,-1 0,0 0,0-1,0 1,0-1,-1 0,1 1,0-2,-2 2,-2 2,0-1,-1 1,0-1,0 0,0-1,0 0,0 0,-1-1,1 0,-1 0,0-1,1 0,-1-1,0 0,0 0,1-1,-1 0,-1 0,-8-6</inkml:trace>
  <inkml:trace contextRef="#ctx0" brushRef="#br0" timeOffset="1202.025">1339 0,'27'21,"-1"1,-1 1,-1 1,-1 1,-1 1,2 6,-15-22,0 0,-1 1,0 0,-1 1,0-1,-1 1,-1 0,1 1,-2-1,0 1,0 0,-2 0,1 1,-2-1,1 0,-2 1,0-1,-1 1,0-1,-1 6,-8 10,-1 0,-2-1,0 0,-2-1,-1 0,-1-1,-1-1,-2-1,0-1,-1 0,-2-2,0 0,-1-2,-12 7,12-9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8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53 311,'-53'352,"53"-341,0-1,1 1,0-1,1 0,0 0,1 0,0 0,0 0,1 0,1 1,-4-9,0 1,0-1,0 0,0 0,1 0,-1 0,0 0,1 0,0 0,0 0,-1-1,1 1,0-1,0 1,0-1,1 0,-1 0,0 0,0 0,1 0,-1 0,0-1,1 1,-1-1,1 0,-1 1,1-1,-1 0,0-1,1 1,-1 0,1-1,-1 1,0-1,1 0,-1 1,0-1,1 0,-1-1,0 1,0 0,0-1,1 0,34-26,-1-2,-1-2,-2 0,18-24,-51 55,273-336,-269 332,21-20,-24 25,-1 1,1-1,0 0,-1 0,1 0,0 0,-1 0,1 1,-1-1,1 0,0 0,-1 1,1-1,-1 0,1 1,-1-1,1 1,-1-1,1 1,-1-1,1 1,-1-1,0 1,1-1,-1 1,0 0,1-1,-1 1,0 0,0-1,0 1,1 0,-1-1,0 1,0 0,0-1,0 1,0 0,0-1,-1 1,1 0,0-1,0 1,0 0,-1-1,1 1,0-1,0 1,-1 0,0 51,-3 0,-2 0,-2 0,-4 2,-18 169,18 31,9-207,-2-1,-2 0,-2 0,-2-1,-2 0,-2-1,-15 30,24-63,-1-1,0 1,0-1,-1-1,0 0,-1 0,0 0,0-1,-1 0,0-1,0 0,-1-1,-5 3,11-7,0 0,0 0,0 0,0 0,-1-1,1 0,0 0,-1 0,1-1,0 0,-1 0,1 0,-1-1,1 0,0 0,-1 0,1 0,0-1,0 0,0 0,0-1,0 1,1-1,-1 0,1 0,-1-1,1 1,0-1,1 0,-1 0,0-1,-1-2,0-1,0 0,1 0,0 0,1 0,0 0,0-1,1 0,0 1,0-1,1 0,0 0,1 0,0 0,0 0,1 0,0 0,1-4,2-7,1-1,1 1,0 0,1 1,2-1,0 1,5-7,149-185,-144 186</inkml:trace>
  <inkml:trace contextRef="#ctx0" brushRef="#br0" timeOffset="320.212">1266 0,'-44'43,"1"2,2 2,3 1,1 2,3 2,2 1,-14 32,40-74,1 1,0 0,0 0,2 0,-1 0,1 1,1-1,0 1,1 0,0-1,1 1,1 0,0 0,0-1,1 1,1-1,0 1,1-1,0 0,1 0,1 0,-1-1,2 0,0 0,0 0,5 4,-6-8,0 0,1-1,0 0,0 0,1-1,-1 0,1 0,0 0,1-1,-1-1,4 2,12 3,-3 0</inkml:trace>
  <inkml:trace contextRef="#ctx0" brushRef="#br0" timeOffset="1200.935">1690 339,'-22'15,"1"1,1 2,1 0,0 1,1 1,1 1,1 0,1 1,1 1,1 0,1 0,-1 8,11-27,0 1,0-1,1 0,0 1,0-1,0 0,0 1,1-1,0 1,0-1,0 1,0-1,1 1,0-1,0 1,0-1,0 1,1-1,0 0,0 0,0 0,0 0,0 0,1 0,0-1,0 1,0-1,0 0,0 0,1 0,-1 0,1-1,0 1,0-1,0 0,0 0,0 0,0-1,1 1,1-1,2 2,0-1,1-1,-1 0,1 0,-1-1,1 0,-1 0,1-1,-1 0,1 0,-1-1,0 0,0-1,0 1,0-2,0 1,-1-1,1 0,-1-1,0 0,0 0,-1 0,1-1,-1 0,4-2,1-1,-1-1,-1 1,0-2,0 1,-1-1,-1 0,0-1,0 0,-1 0,-1 0,0-1,0 1,-1-1,-1-1,0 1,-1 0,0-8,-2 13,-1 0,0 0,0 0,0 0,-1 0,-1 1,1-1,-1 0,0 1,-1 0,0 0,0 0,0 0,-1 1,0-1,0 1,-1 0,0 1,-6-5,-32 5,23 13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7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78 626,'-77'106,"77"-105,1 0,0 0,0 0,0 0,0-1,0 1,0 0,0-1,0 1,0 0,1-1,-1 1,0-1,0 0,0 1,1-1,-1 0,0 0,0 0,1 0,-1 0,0 0,0 0,1 0,-1 0,0 0,0-1,1 1,-1-1,0 1,0-1,0 1,0-1,0 0,0 1,0-1,0 0,0 0,1 0,72-48,-99 71,9-10</inkml:trace>
  <inkml:trace contextRef="#ctx0" brushRef="#br0" timeOffset="3418.734">304 62,'51'-15,"1"2,0 2,1 3,0 1,0 4,33 1,-83 2,-1-1,1 1,0-1,-1 1,1 0,-1 0,1 0,0 0,-1 0,1 1,-1-1,1 1,-1 0,1 0,-1 0,1 0,-1 0,0 0,1 1,-1-1,0 1,0-1,0 1,0 0,-1 0,1 0,0 0,-1 0,1 0,-1 1,0-1,0 0,0 1,0-1,0 1,0-1,-1 1,1-1,-1 1,1-1,-1 1,0 0,-4 9,0 0,-1-1,0 1,0-1,-1 0,-1 0,0-1,-1 0,1 0,-2-1,0 0,0 0,0-1,-1 0,0-1,-1 0,0 0,-27 23,-20 18,26-24,1 2,1 1,2 1,0 2,-5 9,29-35,1-1,0 1,-1 0,1 0,0 0,1 0,-1 1,1-1,0 1,0-1,0 1,1 0,-1 0,1 0,0 0,1 0,-1 0,1 0,0 0,0 0,1 0,0 0,-1 0,2 0,-1-1,0 1,1 0,0 0,0-1,0 1,1-1,0 0,0 0,0 0,0 0,0 0,1-1,0 1,-1-1,1 0,1 0,0 0,11 1,1 0,0-1,0 0,0-2,0 0,0-1,0-1,7-1,11 1,-17 0,0-1,0 0,0-1,-1-1,1-1,-1 0,0-2,8-4,-7 3</inkml:trace>
  <inkml:trace contextRef="#ctx0" brushRef="#br0" timeOffset="4072.364">1009 739,'51'-84,"3"2,47-54,-101 135,1 0,-1-1,0 1,1 0,-1 0,1 0,0 0,-1 0,1 0,0 0,0 0,-1 0,1 1,0-1,0 0,0 0,0 1,0-1,0 0,0 1,1-1,-1 1,0 0,0-1,0 1,0 0,1 0,-1 0,0-1,0 1,0 0,1 1,-1-1,0 0,0 0,0 0,0 1,1-1,-1 1,0-1,0 1,0-1,0 1,0 0,0-1,0 1,0 0,0 0,0 0,-1 0,1-1,0 1,-1 0,2 1,17 58,-19-56,0 0,0 0,0 1,1-1,-1 0,1 0,0 0,0 0,1 0,-1 0,1 0,0 0,0-1,0 1,0-1,1 1,-1-1,1 0,0 0,0 0,0 0,0 0,1-1,-1 0,1 0,0 1,-1-2,1 1,0 0,0-1,0 0,0 0,0 0,0 0,2-1,5-3,0-1,-1 0,1-1,-1 0,0 0,0-1,-1-1,0 0,0 0,0 0,-1-1,0-1,6-8,1 2,0-1,49-35,-62 52,0 0,0 0,0 0,-1 0,1 1,0-1,-1 0,0 1,1 0,-1-1,0 1,0 0,0-1,0 1,0 0,0 0,0 0,0 0,-1 0,1 0,-1 0,0 0,0 0,1 0,-1 1,-1-1,1 0,0 0,0 0,-1 0,1 1,0 0,1 198,5-182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6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0 452,'6'-3,"-1"-1,1 1,1 1,-1-1,0 1,0 0,1 0,-1 1,1 0,0 0,-1 1,1-1,1 1,5-1,419-1,-344 2,-64 0</inkml:trace>
  <inkml:trace contextRef="#ctx0" brushRef="#br0" timeOffset="252.072">57 734,'43'-5,"28"-1,13 0,-4 1,-11-3,-12-1,-10 2,-10 1,-5 3,-4 1,-6 1</inkml:trace>
  <inkml:trace contextRef="#ctx0" brushRef="#br0" timeOffset="1371.702">1468 0,'-18'57,"-61"470,61-319,24-179,0-23</inkml:trace>
  <inkml:trace contextRef="#ctx0" brushRef="#br0" timeOffset="4399.25">1185 142,'-56'-18,"-45"6,361 13,-434 25,-35-17,176 2,60-1,65-8,-59-2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8:42.2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1569 820,'70'-114,"-50"87,-1 0,-2-2,0 0,-2-1,-1 0,-2-1,-1-1,-1 0,-2 0,-1-1,1-22,0 441,3-278,-4 1,-6-1,-4 1,-5-1,-5 0,-4-1,-10 20,-143 464,104-365,65-224,0 0,0 0,0 1,0-1,1 1,-1-1,1 0,-1 1,1-1,0 1,0-1,0 1,1-1,-1 1,0-1,1 0,-1 1,1-1,0 0,0 1,0-1,0 0,0 0,1 0,-1 0,1 0,-1 0,1 0,0 0,-1-1,1 1,0-1,0 1,0-1,1 0,-1 1,0-1,0-1,1 1,-1 0,0 0,1-1,-1 1,3-1,41 3,0-3,0-1,0-3,27-5,-45 5,729-98,641-89,-866 135,176 19,763 69,173-4,-1300-29,466-26,-33-4,-269 49,-92 11,-277-18,-138-12,0-1,0 1,-1-1,1 1,0-1,-1 1,1-1,-1 1,0-1,1 1,-1-1,0 0,0 1,0-1,0 1,0-1,-1 0,1 1,0-1,-1 1,1-1,-1 1,0-1,1 1,-1-1,0 1,0 0,0-1,0 1,0 0,0 0,0 0,0 0,-1 0,1 0,-4-8,-13-31,3 0,1-1,1 0,3-1,2-1,1 0,2 0,2 0,2-18,8-102,7 1,7 0,7 2,7-1,-27 120,30-129,7 2,35-75,-71 223,-7 18,0 1,-1-1,1 1,-1-1,0 0,0 0,1 0,-1 1,0-1,-1 0,1 0,0 0,0 0,-1-1,1 1,-1 0,0 0,0 0,0 0,0 0,0-1,0 1,0 0,-1 0,1 0,-1 0,1 0,-1 0,0 0,0 0,0 0,0 0,0 0,-1 1,1-1,0 0,-1 1,1-1,-1 1,0-1,1 1,-1 0,-1-1,-147-6,102 10,-343-11,-757-10,814 20,-1219-11,277-25,-1143-5,2359 40,-683 4,-252 53,-521 137,859-89,461-82,162-9,30-4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8:50.8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539 198,'-3'1,"0"0,0 1,0-1,0 1,0 0,0 0,1 0,-1 0,1 1,0-1,-1 0,1 1,0 0,0 0,1-1,-1 1,1 0,-1 0,1 1,0-1,0 0,0 1,-1 1,-30 74,4 1,3 2,4 1,-2 31,-32 120,-10-12,-5 18,-20 147,79-326,3 0,3 0,2 1,3 0,6 33,-6-89,1 0,0 0,0 0,1-1,-1 1,1-1,0 1,1-1,0 0,-1 0,1 0,1 0,-1 0,1-1,0 1,0-1,0 0,1 0,-1-1,1 1,0-1,0 0,0 0,1-1,-1 0,0 1,1-2,0 1,4 0,202 28,269-25,28-36,327-46,5 43,-349 20,341 5,111 34,143 3,-398-39,570-25,-523 14,674 4,-767-7,520-58,-459 50,-258 17,247 4,-356-15,-169-1,33 0,188 27,-387 1,1 0,0 1,0-1,0 0,0 0,-1 0,1-1,0 1,0-1,-1 0,1 1,0-1,-1 0,1-1,0 1,-1 0,0-1,1 1,-1-1,0 0,0 0,0 0,0 0,0 0,0 0,-1-1,1 1,-1 0,1-1,-1 1,0-1,0 0,0 1,0-1,-1 0,1 0,-1 1,0-1,0 0,0 0,0 0,0-1,-49-207,49-115,33-68,-10 182,7-168,-30 350,1-1,-1-1,-2 0,-1 0,-1 0,-7-20,10 49,0 0,0 0,0 0,-1 0,1 1,-1-1,1 0,-1 1,0-1,0 1,0 0,-1 0,1 0,0 0,-1 0,1 0,-1 0,0 1,0 0,1-1,-1 1,0 0,0 0,0 1,0-1,0 0,-1 1,0 0,-96 9,58-3,-331 32,-662-36,-1810-2,1500 28,-143 17,887-22,-1883 68,988-50,622-15,-1067-26,1774 29,28-4,-32 6,154-31,13 0,1-1,0 0,-1 1,1 0,0 0,-1 0,1 0,0 1,-1-1,1 1,0 0,-1-1,1 2,0-1,0 0,0 1,0-1,0 1,0 0,1 0,-1 0,1 0,-1 1,1-1,0 1,0-1,0 1,0 0,0 0,0 0,1 0,0 0,-1 0,1 0,0 1,-5 170,-33 228,28-165,11 63,1-110,-1-177,1 0,0 0,1 0,1 0,0 0,0-1,1 1,1-1,0 0,1 0,0-1,1 1,0-1,1-1,0 1,0-2,1 1,7 5,-7-11,-1 1,1-1,0-1,1 0,-1 0,0-1,1 0,0 0,-1-1,1-1,0 0,-1 0,1 0,0-2,0 1,77 2,129 49,99-20,249-48,191 5,-492 15,6514-2,-5679 27,661-93,-600-28,-758 68,0 17,5 17,326 29,-371-9,-250-24,-110-3,0-1,0 0,0-1,-1 1,1 0,0 0,0 0,-1 0,1-1,0 1,0 0,-1-1,1 1,0 0,0-1,-1 1,1-1,-1 1,1-1,0 1,-1-1,1 0,-1 1,0-1,1 0,-1 1,1-1,-1 0,0 0,0 1,1-1,-1 0,0 0,0 0,0 1,0-1,0 0,0 0,0 0,0 1,0-1,0 0,0 0,-1 1,1-1,0 0,0 0,-1 1,0-2,-27-38,17 26,0-2,-6-5,2 0,0-2,2 1,0-2,2 1,0-2,2 0,0 0,2 0,-1-11,-24-352,32-180,-1 541,0 0,-2 1,-1 0,-2 0,0 0,-1 0,-2 1,-1 0,-1 1,0 0,-2 1,-1 0,-7-7,-53-66,71 95,-1 0,1 0,0 0,0 0,0 1,-1-1,1 1,0 0,0 0,-1 0,1 1,0-1,0 1,-1-1,1 1,0 0,0 0,0 1,0-1,0 0,0 1,1 0,-3 1,-10 5,-23 7,0-1,-1-2,-1-1,0-2,-39 3,-319 17,-528-59,-491-24,198 24,83 2,-69 39,-43 25,-362 2,680-12,-543 5,929-44,-178-41,402 34,-194 19,229 3,277-3,-1 0,1 0,0 1,-1 0,1 1,-1 0,1 0,0 0,0 1,-1 1,1-1,1 1,-1 1,0-1,1 1,0 1,0-1,0 1,0 1,1-1,0 1,-3 3,-16 41,23-43,0-1,0 1,-1-1,0 0,0 0,-1 0,1 0,-1-1,-1 0,1 1,-1-2,0 1,0 0,0-1,0 0,-1 0,0 0,1-1,-2 0,1 0,0-1,0 0,-4 1,-115-15,116 9,1 0,-1 1,0-1,0 2,0-1,0 1,0 1,0 0,-1 0,1 1,0 0,0 0,0 1,0 0,0 1,1 0,-1 0,1 1,-7 4,8 0,0 0,0 1,1 0,0 0,1 1,0 0,0 0,1 0,0 0,1 1,0-1,1 1,0 0,1 0,0 0,0 0,-3 18,-17 166,-13 19,29-197,1 1,1-1,1 1,0 0,2 0,0 0,1 0,0-1,2 1,0 0,1-1,0 0,2 0,0 0,1 0,0-1,2 0,0-1,0 0,2 0,0-1,5 5,0-7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0.2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140 142,'45'-17,"248"-6,426-22,-187 17,-122-1,-647 36,-155 28,-46 4,-242-4,545-31,135-4,0 1,-1 0,1-1,0 1,0 0,0 0,0-1,0 1,0 0,0-1,0 1,1 0,-1 0,0-1,0 1,0 0,1-1,-1 1,0-1,1 1,-1 0,1-1,-1 1,1-1,-1 1,1-1,-1 1,1-1,-1 1,1-1,0 0,-1 1,1-1,-1 0,1 1,0-1,0 0,-1 0,1 0,0 0,-1 0,1 0,0 0,-1 0,1 0,0 0,0 0,-1 0,1 0,0 0,0 0,33 9,0-1,1-2,0-1,0-2,0-1,34-3,-27 1,292-10,142-29,68-27,-514 56,-30 11,-1-1,1 0,0 0,-1 0,1 0,-1 0,1 0,0 0,-1 0,1 0,0 0,-1 0,1-1,0 1,-1 0,1 0,0 0,-1 0,1 0,0-1,-1 1,1 0,0 0,0-1,-1 1,1 0,0 0,0-1,0 1,-1 0,1-1,0 1,0 0,0 0,0-1,-1 1,1-1,0 1,0 0,0-1,0 1,0 0,0-1,0 1,0 0,0-1,0 1,0 0,1-1,-1 1,0 0,0-1,0 1,0 0,0-1,1 1,-1 0,0-1,0 1,-201-5,-349 51,305-20,-473 40,459-36,313-28,-7-2,-1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1.4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313 170,'517'-26,"94"-12,514-11,-1040 50,-920 10,-455 7,942-19,1113-10,19-24,-49 7,-402 17,-722 39,295-18,-1644 187,1275-149,353-29,129-12,250-37,1024-51,-1189 79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5.7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31 210,'-2'0,"-24"1,26-1,0 1,1-1,-1 0,0 0,0 0,0 0,0 1,0-1,1 0,-1 0,0 0,0 1,0-1,0 0,0 0,0 1,0-1,0 0,0 0,0 1,0-1,0 0,0 0,0 1,0-1,0 0,0 0,0 0,0 1,0-1,0 0,0 0,0 1,-1-1,1 0,0 0,0 0,0 1,0-1,0 0,-1 0,1 0,0 0,0 0,0 1,-1-1,1 0,0 0,0 0,-1 0,1 0,0 0,0 0,121 16,744-15,725-1,-1120-28,-262 0,13-1,-52 46,-110-9,0-3,0-2,1-3,3-3,44 1,153-14,-169 7,0 3,89 8,-51 0,209-2,-140-29,53 18,36-7,-51-9,-78 10,112-12,-4 18,-188 0,-60 12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6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1,'-14'9,"-10"9,-5 0,2 3,10-3,14-4,11-4,9-5,2-7,3-4,-8 0,-10 5,-7 3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7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0,'-4'10,"-7"7,-6 2,-1 1,9-1,5-10,8-6,-2-4,0-1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3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509 386,'101'-37,"-37"16,-2-3,0-3,-2-2,14-12,73-80,-77 36,-74 119,-68 175,9 4,-31 196,47-192,42-182,-2 0,-1 0,-2-1,-1 0,-2 0,-1-2,-2 1,-1-2,-1 0,-2-1,-1-1,-15 15,10-21,-1-1,-1-1,0-1,-2-2,-1-1,0-1,-1-2,0-1,-30 7,33-11,20-5,0-1,0 0,0 0,-1 0,1-1,-1-1,1 0,-1 0,1-1,-1 0,0 0,1-1,-1-1,1 0,-1 0,1 0,-5-3,11 3,1 0,-1-1,1 1,0-1,-1 1,1-1,1 0,-1 0,0 0,1 0,-1 0,1 0,0 0,0 0,0-1,0 1,1 0,-1-1,1 1,0-1,0 1,0 0,0-1,1 1,-1 0,1-1,0 1,0 0,0 0,1-2,50-94,-1 38,2 2,3 2,3 3,2 2,2 4,2 2,57-30,114-56,-233 131,-1 1,1-1,0 0,0 1,-1-1,1 1,0 0,0 0,-1 0,1 0,0 0,0 1,-1-1,1 1,0 0,-1 0,1 0,-1 0,1 0,-1 0,1 1,-1-1,0 1,0 0,1 0,-1-1,-1 1,1 1,0-1,0 0,1 3,10 10</inkml:trace>
  <inkml:trace contextRef="#ctx0" brushRef="#br0" timeOffset="247.79">1525 894,'-5'39,"-1"31,-1 9,2-5,2-9,1-11,1-11,0-7,1-5,0-7</inkml:trace>
  <inkml:trace contextRef="#ctx0" brushRef="#br0" timeOffset="398.768">1553 301,'0'0</inkml:trace>
  <inkml:trace contextRef="#ctx0" brushRef="#br0" timeOffset="5350.579">4346 781,'-28'460,"28"-391,17-110,-9 4,2-23,2 2,2-1,3 2,2 0,3 1,2 2,3 0,2 2,9-10,-32 52,1 1,0 1,0-1,1 1,0 1,0-1,1 1,0 1,0 0,1 0,0 1,1-1,-9 6,1 0,-1 0,1 0,-1 0,0 1,1-1,-1 1,0-1,1 1,-1 0,0 0,0 0,1 0,-1 0,0 1,0-1,0 1,-1-1,1 1,0-1,-1 1,1 0,-1 0,1 0,-1 0,0 0,0 0,0 1,0-1,0 0,0 0,-1 1,20 78,-15 89,1-152</inkml:trace>
  <inkml:trace contextRef="#ctx0" brushRef="#br0" timeOffset="4319.363">2202 753,'-107'287,"70"-173,15-39,38-95,139-241,-98 188,-57 73,1-1,0 0,-1 1,1-1,0 0,0 1,-1-1,1 1,0-1,0 1,0 0,0-1,0 1,-1 0,1 0,0-1,0 1,0 0,0 0,0 0,0 0,0 0,0 1,0-1,0 0,0 0,0 0,-1 1,1-1,0 1,0-1,0 0,0 1,-1 0,1-1,0 1,0-1,-1 1,1 0,-1-1,1 1,0 0,-1 0,1 0,-1-1,0 1,1 0,-1 0,0 0,1 0,-1 0,13 53,-12-48,42 138,-41-140,0-1,0 1,0-1,0 1,1-1,0 0,-1 0,1 0,0 0,0-1,0 1,1-1,-1 0,1 0,-1 0,1 0,0-1,0 1,-1-1,1 0,0 0,0 0,0-1,0 1,1-1,-1 0,0 0,0-1,0 1,0-1,0 0,0 0,0 0,3-2,5-3,-1-1,1 0,-1-1,-1 0,0-1,0 0,0-1,-1 0,-1 0,0-1,0 0,-1-1,-1 1,1-3,20-27,-15 21,-1 3</inkml:trace>
  <inkml:trace contextRef="#ctx0" brushRef="#br0" timeOffset="4784.576">3218 753,'-32'24,"0"0,2 2,1 1,2 2,0 1,2 0,-19 32,41-58,0 0,0 0,0 0,1 0,-1 1,1-1,0 1,1-1,-1 1,1 0,0-1,0 1,0 0,1 0,0 0,0 0,0-1,0 1,1 0,0 0,0 0,0-1,0 1,1 0,0-1,0 1,0-1,0 0,1 0,0 0,0 0,0 0,0 0,1-1,-1 0,1 1,0-1,1 0,3 1,0 0,0-1,0 0,0 0,1-1,-1-1,1 1,-1-1,1 0,0-1,-1 0,1-1,0 0,-1 0,1 0,-1-1,1-1,-1 0,0 0,0 0,0-1,0 0,-1 0,0-1,0 0,5-5,18-16,-1-2,-2-1,-1-1,-1-1,-2-1,-1-1,-2-1,-1-1,-2-1,-1 0,1-9,-8 23,-1 0,-2 0,0-1,-1 1,-1-1,-1 0,-2 0,0-1,-1 1,-1 0,-1 0,-2 0,0 0,-1 0,-1 1,-1 0,-2 0,0 1,-1 0,-1 0,-3-4,11 22,0-1,0 1,-1-1,1 1,-1 0,0 0,1 1,-1-1,-1 1,1 0,0 0,0 0,-1 0,1 1,-1 0,1 0,-1 0,0 0,1 1,-1 0,0 0,0 0,1 1,-1-1,0 1,1 0,-1 0,1 1,-1-1,1 1,0 0,0 1,-4 1,-4 4,0 0,0 1,1 0,0 1,0 0,2 0,-1 1,1 1,1-1,-5 9,2 5,1-1,1 2,1-1,1 1,2 1,0-1,2 1,1 0,1-1,1 1,1 0,3 6,-3-13,2 0,0-1,1 1,1-1,0 0,2 0,0-1,2 1,-1-2,2 1,1-1,0-1,1 0,0-1,2 0,-1 0,2-2,0 0,1 0,14 8,101 39,-105-55</inkml:trace>
  <inkml:trace contextRef="#ctx0" brushRef="#br0" timeOffset="7002.587">1 1599,'442'-11,"172"-18,-72-1,1820-132,-1713 112,36 21,-604 41,-75-6</inkml:trace>
  <inkml:trace contextRef="#ctx0" brushRef="#br0" timeOffset="8915.063">5476 386,'-25'22,"0"1,2 1,1 1,1 0,1 2,1 1,1 0,2 1,1 1,1 0,2 1,-6 23,-18 222,50-161,-13-110,0-1,0 0,0 0,1 0,0 0,0-1,0 1,0 0,1-1,-1 0,1 1,0-1,0 0,0 0,0 0,1-1,-1 1,1-1,-1 0,1 0,0 0,0-1,0 1,0-1,3 1,29-11,-25-3</inkml:trace>
  <inkml:trace contextRef="#ctx0" brushRef="#br0" timeOffset="9305.186">5758 697,'-29'47,"3"1,2 2,2 0,-3 15,21-53,0 0,1 0,1 0,-1 1,2-1,0 1,0-1,1 1,2 6,-2-14,1-1,0 1,0-1,0 0,1 0,0 0,0 0,0 0,0 0,0 0,1 0,-1-1,1 1,0-1,0 0,1 0,-1 0,1 0,-1-1,1 1,0-1,0 0,0 0,0 0,0-1,0 1,1-1,0 0,12 0,0 0,1 0,-1-2,1 0,-1-2,0 1,0-2,0 0,0-2,-1 1,0-2,0 0,2-2,0-1,1 0,-1-1,-1-1,0 0,0-2,-2 0,1 0,-2-2,0 0,-1 0,-1-1,0-1,-1 0,-1-1,-1 0,0 0,-2-1,0 0,3-20,-8 31,-1 1,0-1,-1 1,0-1,0 1,-1-1,0 1,0-1,-1 1,0-1,-1 1,1 0,-2 0,1 0,-1 1,0-1,-1 1,0 0,0 0,0 0,-1 1,0 0,-1 0,1 0,-1 1,0 0,0 1,0-1,-1 1,0 1,0-1,0 1,0 1,0-1,-5 0,5 3,0 1,1-1,-1 1,1 0,-1 1,1-1,0 2,0-1,0 1,0 0,0 0,0 1,1 0,0 0,0 1,0 0,0 0,1 0,-1 0,1 1,1 0,-1 0,1 1,0-1,1 1,-1 0,1 0,0 0,1 2,1-9,-10 19</inkml:trace>
  <inkml:trace contextRef="#ctx0" brushRef="#br0" timeOffset="9599.412">6577 838,'-19'28,"-7"15,-3 5,3-6</inkml:trace>
  <inkml:trace contextRef="#ctx0" brushRef="#br0" timeOffset="9975.657">6915 555,'-26'16,"0"-1,1 1,1 2,0 0,1 1,-15 18,36-36,0 0,0 0,1 1,-1-1,0 0,1 1,-1-1,1 1,0 0,0-1,-1 1,1 0,0 0,0-1,1 1,-1 0,0 0,1 0,-1 0,1 0,-1 0,1 1,0-1,0 0,0 0,0 0,1 0,-1 0,0 0,1 0,-1 0,1 0,0 0,0 0,0 0,0 0,0-1,0 1,0 0,0-1,1 1,-1-1,1 1,-1-1,1 1,0-1,0 0,-1 0,1 0,2 1,86 6,-84-10,0 1,0 0,0 0,0 1,0-1,1 1,-1 1,0-1,0 1,0 0,0 1,0-1,0 1,0 0,-1 1,1-1,0 1,-1 0,0 1,0-1,0 1,0 0,-1 0,1 1,-1-1,0 1,-1 0,1 0,-1 0,0 1,1 2,-4 2,-1 1,0 0,0 0,-1-1,-1 1,0-1,0 0,-1 0,0 0,-1 0,0-1,0 1,-1-1,0-1,-1 1,0-1,-1 0,1-1,-1 0,-1 0,1 0,-1-1,-2 0,-35 24,26-21</inkml:trace>
  <inkml:trace contextRef="#ctx0" brushRef="#br0" timeOffset="10217.53">6831 527,'38'-14,"22"0,7 2,-9 8,-10 5,-7 7,-12 2</inkml:trace>
  <inkml:trace contextRef="#ctx0" brushRef="#br0" timeOffset="10565.827">7592 668,'-13'4,"0"1,0 1,1 0,-1 1,1 0,1 1,0 0,0 1,0 0,1 0,0 1,1 1,-8 11,17-19,-1 0,1-1,0 1,0 0,1 0,-1 0,0 0,1 0,0-1,0 1,0 0,0-1,0 1,0 0,0-1,1 1,0-1,-1 0,1 0,0 1,0-1,0 0,0-1,1 1,-1 0,0-1,1 1,-1-1,1 1,0-1,-1 0,1 0,0-1,0 1,-1 0,1-1,0 0,1 0,34 19,-36-17,0 0,0 0,0 0,0 0,0 0,0 0,-1 1,1-1,-1 1,1-1,-1 1,0-1,0 1,0 0,0 0,-1-1,1 1,-1 0,0 0,1 0,-1 0,-1 0,1-1,0 1,-1 0,1 0,-1 0,0-1,0 1,0 0,0-1,-1 1,1-1,-65 71,-37-13,87-52</inkml:trace>
  <inkml:trace contextRef="#ctx0" brushRef="#br0" timeOffset="10851.654">7733 188,'59'89,"-4"3,-4 3,35 91,-77-162,-1 1,-1 0,-2 1,0 0,-1-1,-2 1,-1 1,-1-1,-1 11,0-23,-1-1,0 0,-1 0,0 0,-1-1,0 1,-1-1,-1 0,0 0,0-1,-1 1,0-1,-1-1,-1 1,0-2,0 1,0-1,-1 0,-4 1,-19 12,2-5</inkml:trace>
  <inkml:trace contextRef="#ctx0" brushRef="#br0" timeOffset="12101.648">5391 1318,'1211'0,"-980"-30,135 30,-168-28,27 18,-28-9,-173 19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42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594 226,'-29'20,"1"2,1 0,2 2,0 1,1 1,-6 11,-7 12,2 2,2 1,-19 46,-29 44,47-84,-65 85,85-130</inkml:trace>
  <inkml:trace contextRef="#ctx0" brushRef="#br0" timeOffset="345.246">0 226,'71'116,"-39"-73,34 60,-4 2,14 40,-61-115,1 0,2-1,1 0,1-2,16 17,13-19,-35-27</inkml:trace>
  <inkml:trace contextRef="#ctx0" brushRef="#br0" timeOffset="793.899">1186 1,'-32'28,"1"1,2 1,1 1,1 2,2 1,1 1,2 1,2 1,1 1,2 0,1 2,2 0,2 0,2 1,2 0,-2 21,10-44,0-1,1 1,0-1,2 1,0-1,0 0,2 0,0 0,1-1,1 0,1 0,0 0,1-1,0-1,6 7,-12-17,0 0,0 0,0 0,1-1,0 1,-1-1,1 0,0 0,1-1,-1 1,0-1,1 0,-1 0,1 0,0-1,-1 0,1 1,0-2,0 1,0-1,0 1,0-1,0-1,0 1,0-1,0 1,-1-2,1 1,4-2,9-9</inkml:trace>
  <inkml:trace contextRef="#ctx0" brushRef="#br0" timeOffset="1151.68">1525 311,'-36'40,"2"1,1 2,3 1,1 1,3 1,1 2,-7 24,30-69,0 1,0 0,0-1,1 1,-1 0,1 0,0 0,0 0,1 0,-1 0,1 1,-1-1,2 0,-1 0,0 0,1 0,-1 0,1 0,0 0,1 0,-1 0,1 0,-1 0,1 0,1-1,-1 1,0-1,1 0,-1 1,1-1,0-1,0 1,2 1,4 0,0-1,-1 0,2-1,-1 0,0 0,0-1,1 0,-1-1,0 0,1 0,-1-1,0 0,1-1,-1 0,0 0,0-1,0 0,-1-1,1 0,2-2,6-3,-1 0,-1-1,0-1,0-1,-1 0,0 0,-2-2,1 0,-1 0,-1-2,-4 6,-1-1,0 1,-1-2,0 1,-1 0,0-1,-1 0,0 0,-1 0,0 0,-1-1,0 1,-1 0,0-1,-1 1,-1 0,0 0,-1 0,0 0,0 0,-1 0,-1 1,0 0,-4-6,6 13,0 1,0-1,-1 1,1 0,-1 0,1 1,-1-1,0 1,0 0,0 0,0 0,-1 0,1 1,0 0,-1 0,1 0,-1 0,1 1,-2-1,-16-1</inkml:trace>
  <inkml:trace contextRef="#ctx0" brushRef="#br0" timeOffset="1398.293">1976 622,'-14'24,"-1"7,3 0</inkml:trace>
  <inkml:trace contextRef="#ctx0" brushRef="#br0" timeOffset="1781.101">2286 311,'-15'7,"1"0,-1 1,2 1,-1 0,1 1,0 0,1 1,0 1,1 0,-9 12,19-23,0 1,-1 0,1 0,1 0,-1 0,0 0,0 1,1-1,-1 0,1 0,0 0,0 1,0-1,0 0,0 0,0 0,0 1,1-1,-1 0,1 0,0 0,0 0,-1 0,1 0,0 0,1 0,-1 0,0 0,1 0,-1-1,1 1,-1-1,1 1,0-1,-1 1,2-1,78 38,-58-30,81 57,-101-64,0 1,0 0,0 0,0 0,-1 0,1 0,-1 0,0 1,0 0,0-1,0 1,0 0,-1 0,0 0,0 0,0 0,0 0,-1 0,1 0,-1 0,0 0,-1 0,1 0,-1 1,1-1,-1 0,-1 3,-2-2,0 0,0 0,-1 0,0 0,1 0,-2-1,1 0,0 0,-1 0,0-1,1 0,-1 0,-1-1,1 1,0-1,-1 0,1-1,-1 0,1 0,-1 0,0-1,-1 0,-14-3,5-2</inkml:trace>
  <inkml:trace contextRef="#ctx0" brushRef="#br0" timeOffset="2029.877">2202 311,'38'-5,"23"-1,5 5,-3 2,-8 2,-14 4,-12 2</inkml:trace>
  <inkml:trace contextRef="#ctx0" brushRef="#br0" timeOffset="2329.495">2851 368,'-8'4,"0"1,0 0,1 0,-1 1,1 0,1 0,-1 1,1 0,0 0,1 0,0 1,0 0,0 0,-2 7,8-12,0 0,0 0,0 0,0 0,0 0,1 0,-1-1,1 1,0-1,-1 1,1-1,1 0,-1 1,0-1,0 0,1 0,-1-1,1 1,0 0,0-1,-1 0,1 0,0 1,0-2,0 1,0 0,0-1,0 1,0-1,0 0,1 0,0 0,8 3,66 39,-76-40,-1 0,1 0,-1 0,1 0,-1 0,0 0,0 0,0 0,0 0,0 1,-1-1,1 0,0 0,-1 1,0-1,0 1,0-1,0 0,0 1,0-1,0 1,-1-1,1 0,-1 0,0 1,0-1,0 0,0 0,0 0,0 0,0 0,-1 0,1 0,-1 0,0 0,1 0,-11 9,-1-1,0 0,0 0,-1-2,0 1,-1-2,1 0,-1 0,-12 2,-31 7,33-11</inkml:trace>
  <inkml:trace contextRef="#ctx0" brushRef="#br0" timeOffset="2629.475">3161 29,'34'45,"-2"2,-2 1,-2 2,-2 1,-3 0,4 18,-22-59,-1 0,0 0,-1 0,-1 1,1-1,-1 1,-1-1,0 1,-1 0,0-1,0 1,-1 0,0-1,-1 1,-1-1,1 1,-2-1,1 0,-1 0,-1 0,0-1,0 0,-1 0,0 0,-1 0,0-1,0 0,-3 2,-32 21,-1-1,-1-3,-1-1,-24 8,47-23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  <inkml:trace contextRef="#ctx0" brushRef="#br0" timeOffset="48817.119">113 2496,'34'0,"20"0,6 0,-2-5,-7-2,-7 1,-6 1,-4 2,-9 5,-9 4</inkml:trace>
  <inkml:trace contextRef="#ctx0" brushRef="#br0" timeOffset="49050.432">0 2834,'38'5,"33"1,12 0,-2-6,-10-3,-7-1,-11 1,-9 0,-7 1,-10 0</inkml:trace>
  <inkml:trace contextRef="#ctx0" brushRef="#br0" timeOffset="51552.202">1722 2270,'-20'0,"-6"-2,0 2,0 1,0 1,0 1,0 1,1 2,0 0,-16 7,33-7,1-1,-1 1,1 0,1 1,-1 0,1 0,0 0,1 1,0 0,0 0,0 0,1 0,0 1,1 0,0 0,1 0,-1 0,2 0,-1 0,1 7,0-11,1 1,0-1,0 0,0 0,1 0,-1 1,1-1,1 0,-1 0,1 0,0 0,0 0,0-1,0 1,1 0,0-1,0 0,0 0,1 0,-1 0,1 0,0-1,0 1,0-1,1 0,-1 0,1-1,-1 0,1 1,0-1,0-1,0 1,0-1,0 0,1 0,-1 0,0-1,0 0,1 0,-1 0,0-1,0 0,0 1,1-2,-1 1,0-1,0 0,14-6,-1-2,0 0,0-1,-1 0,0-2,-1 0,-1-1,0 0,-1-1,0-1,8-13,22-21,28-32,-70 124,-86 266,27-115,52-126,11-50</inkml:trace>
  <inkml:trace contextRef="#ctx0" brushRef="#br0" timeOffset="52370.938">2089 2524,'56'-139,"-49"123,1 0,1 1,0 0,1 0,1 1,0 0,1 1,0 0,1 1,0 0,13-7,-26 18,1 1,0-1,-1 1,1 0,-1-1,1 1,0-1,0 1,-1 0,1 0,0-1,0 1,-1 0,1 0,0 0,0 0,0 0,-1 0,1 0,0 0,0 0,0 0,-1 0,1 1,0-1,0 0,-1 1,1-1,0 0,-1 1,1-1,0 1,-1-1,1 1,-1-1,1 1,-1-1,1 1,-1 0,1-1,-1 1,1 0,-1 0,0-1,1 1,-1 0,0 0,0-1,0 1,0 0,0 0,1-1,-1 1,-1 0,1 0,2 55,-2-47,9 53,-8-61,-1 1,1-1,-1 0,1 0,0 0,-1 0,1 0,0 0,0 0,0 0,0 0,0 0,0 0,0-1,0 1,0 0,1-1,-1 1,0-1,0 1,0-1,1 1,-1-1,0 0,1 0,-1 0,0 0,1 0,-1 0,0 0,1 0,-1 0,0-1,0 1,1 0,-1-1,0 1,0-1,1 1,-1-1,0 0,0 0,0 1,0-1,1-1,80-76,-63 59,64-41,-82 60,0-1,0 1,0 0,-1-1,1 1,0 0,0 0,0 0,0 0,0 0,0 0,0 0,0 0,0 0,0 1,0-1,-1 0,1 1,0-1,0 0,0 1,0-1,-1 1,1-1,0 1,0 0,-1-1,1 1,0 0,-1-1,1 1,-1 0,1 0,-1 0,1-1,-1 1,0 0,1 0,-1 0,0 0,0 0,0 0,0 0,1 0,-1 0,0 0,-1 0,-5 51,4-44,-6 77,12-65</inkml:trace>
  <inkml:trace contextRef="#ctx0" brushRef="#br0" timeOffset="52618.764">3133 2241,'-48'34,"-40"39,-14 13,0-4,13-11,16-13,12-11,11-9,9-11,7-5,4-2,8 1,7-4</inkml:trace>
  <inkml:trace contextRef="#ctx0" brushRef="#br0" timeOffset="53032.964">3188 2637,'-225'78,"216"-74,4-3,0 0,0 1,0-1,1 1,-1 0,0 1,1-1,-1 1,1 0,0 0,0 0,0 1,0-1,1 1,-1 0,1 0,0 0,0 1,0 0,4-3,1 1,-1-1,1 0,0 1,0-1,0 0,0 0,0 0,0-1,0 1,0 0,1-1,-1 1,1-1,-1 0,1 0,0 0,-1 0,1-1,0 1,-1-1,1 1,0-1,0 0,0 0,2 0,7 2,-4-1,0 0,1 0,-1 1,0 0,0 1,0 0,-1 0,1 1,-1 0,0 0,0 1,0 0,0 0,-1 0,0 1,0 0,3 4,-8-8,0 0,0 0,-1 0,1 0,0 0,-1 0,0 0,1 1,-1-1,0 0,0 0,0 0,0 0,-1 0,1 0,-1 1,1-1,-1 0,1 0,-1 0,0 0,0-1,0 1,0 0,-1 0,1 0,0-1,-1 1,1-1,-1 1,0-1,1 0,-1 1,0-1,0 0,0 0,-75 33,70-32,-120 25,71-17,32-6</inkml:trace>
  <inkml:trace contextRef="#ctx0" brushRef="#br0" timeOffset="53418.122">3528 2072,'53'46,"-2"2,-1 2,-4 3,-1 1,0 7,-37-49,0 0,-1 1,-1 0,0 0,-1 1,-1-1,0 1,0 0,-2 1,1-1,-2 0,0 1,-1-1,0 1,-1-1,-1 0,0 1,-1-1,-1 0,0 0,-1-1,0 1,-1-1,0 0,-1-1,-1 1,0-1,-1-1,0 0,-10 10,-25 13,-2-2,-1-2,-35 16,32-18,-45 23,56-33</inkml:trace>
  <inkml:trace contextRef="#ctx0" brushRef="#br0" timeOffset="53968.829">1355 2044,'-37'50,"2"2,2 2,3 0,2 3,3 0,2 3,13-36,2-1,0 1,2 0,1 1,1-1,1 1,1 0,1 0,1 0,1 0,1 0,2 0,0 0,2-1,1 0,0 0,2-1,1 0,1 0,0-1,2 0,0-1,5 3,65 49,-58-54</inkml:trace>
  <inkml:trace contextRef="#ctx0" brushRef="#br0" timeOffset="55401.136">4515 1930,'-23'22,"1"0,1 1,1 1,1 0,1 2,1 0,2 1,0 1,2 0,1 1,1 1,2-1,-2 14,2 3,1-1,3 2,2-1,1 0,3 1,2-1,2 3,-3-31,0 0,1-1,0 1,2-1,0 0,1 0,1 0,0-1,1 0,1-1,0 1,1-2,1 1,0-1,1-1,4 2,23 2,-19-13</inkml:trace>
  <inkml:trace contextRef="#ctx0" brushRef="#br0" timeOffset="56167.732">4910 2297,'-23'27,"0"2,2 0,1 1,2 0,1 2,1 0,2 1,-7 24,19-54,1 1,-1-1,1 1,0 0,0-1,0 1,0 0,0 0,1 0,0-1,0 1,0 0,0 0,0 0,1 0,0 0,0-1,0 1,0 0,0-1,1 1,0-1,0 1,0-1,0 0,0 0,1 0,-1 0,1 0,0 0,0-1,0 1,0-1,0 0,0 0,1 0,-1 0,1-1,-1 1,3-1,14 0,0 0,0-2,0-1,0 0,0-1,0-1,-1-1,1-1,-1-1,-1 0,1-2,-1 0,-1-1,0 0,0-2,-1 0,4-4,-1 3,-1-1,0 0,-1-1,-1-1,0 0,-2-1,1-1,2-6,-12 17,-1 0,0 0,0 0,-1 0,0-1,0 1,-1-1,0 0,0 0,-1 0,0 0,0 0,-1 0,0 0,0 0,-1 0,0 0,0 0,-1 0,0 0,0 1,-1-1,0 1,-4-7,1 5,0 2,-1-1,0 1,0 0,-1 0,0 1,0 0,0 0,-1 1,0 0,0 1,0 0,0 0,-1 1,1 0,-1 1,0 0,0 0,0 1,0 0,0 1,0 0,0 1,0 0,0 1,0 0,0 0,1 1,-1 0,1 1,0 0,0 0,0 1,0 0,1 1,0 0,0 0,0 1,-2 2,-43 57,34-34</inkml:trace>
  <inkml:trace contextRef="#ctx0" brushRef="#br0" timeOffset="56454.098">5560 2524,'-10'23,"-3"14,6-5,4-8</inkml:trace>
  <inkml:trace contextRef="#ctx0" brushRef="#br0" timeOffset="56867.208">6124 2129,'-7'2,"-19"8,0 0,1 2,0 0,0 2,2 1,-17 13,38-26,0-1,0 1,1 0,-1 0,1 0,-1 0,1 0,0 1,0-1,0 0,0 1,0-1,0 1,1-1,-1 1,1-1,-1 1,1-1,0 1,0-1,0 1,1-1,-1 1,1-1,-1 1,1-1,0 1,0-1,0 0,0 1,0-1,0 0,1 0,-1 0,1 0,0 0,-1 0,1 0,0-1,0 1,0-1,0 1,0-1,1 0,-1 1,0-1,1 0,-1-1,0 1,1 0,52 22,-47-21,0 0,0 0,-1 1,1 0,-1 0,0 0,0 1,0 0,0 1,-1-1,0 1,0 1,0-1,0 1,-1 0,0 0,0 1,-1-1,1 1,-2 0,1 0,-1 1,0-1,0 1,1 5,-4-3,-1-1,1 0,-1 0,-1 1,0-1,0 0,0 0,-1 0,-1-1,0 1,0-1,0 0,-1 0,0 0,-1 0,0-1,0 0,-1 0,1-1,-1 0,-1 0,1-1,-1 1,0-2,0 1,-1-1,1 0,-1-1,0 0,0 0,0-1,0 0,0-1,-3 0,-12 2</inkml:trace>
  <inkml:trace contextRef="#ctx0" brushRef="#br0" timeOffset="57122.865">6011 2157,'43'-10,"29"-3,7 6,-6 4,-9 2,-17 6,-11 3,-11-1</inkml:trace>
  <inkml:trace contextRef="#ctx0" brushRef="#br0" timeOffset="57533.951">6745 2354,'-12'4,"1"0,-1 1,1 1,1 0,-1 0,1 1,0 0,0 1,1 0,0 1,1-1,-6 8,13-14,1-1,-1 0,0 0,1 0,-1 1,0-1,1 0,0 1,-1-1,1 0,0 1,0-1,-1 1,1-1,0 1,1-1,-1 0,0 1,0-1,0 0,1 1,-1-1,1 1,-1-1,1 0,0 0,-1 1,1-1,0 0,0 0,0 0,0 0,0 0,0 0,0 0,0 0,0 0,1-1,-1 1,1 0,60 23,-43-18,-15-6,0 0,0 0,-1 1,1 0,-1 0,1 0,0 0,-1 0,0 1,1-1,-1 1,0 0,0 0,0 0,0 0,0 1,0-1,-1 1,1 0,-1 0,0 0,0 0,0 0,0 0,0 1,-1-1,1 0,-1 1,0 0,0-1,-1 1,1-1,-1 1,1 0,-1 0,0-1,0 1,-1 0,1-1,-1 1,0 0,-1 2,-8 6,0 0,-1-1,-1-1,1 0,-2 0,1-1,-1-1,-1 0,1-1,-1-1,-1 0,1 0,-1-1,-15 2,7-1</inkml:trace>
  <inkml:trace contextRef="#ctx0" brushRef="#br0" timeOffset="57938.041">7027 1790,'21'16,"-2"2,0 0,-1 1,-1 1,-1 1,-1 0,0 1,-2 0,-1 2,0-1,-2 1,-1 1,0 0,-2 0,-1 1,-2-1,0 1,-1 0,-2 0,-1 1,-1 11,-4-15,0 1,-2-1,-1 0,0-1,-2 0,0 0,-2-1,0 0,-1-1,-1-1,-1 0,-1-1,-1-1,0 0,-1-1,-1-1,-5 3,-168 89,173-94</inkml:trace>
  <inkml:trace contextRef="#ctx0" brushRef="#br0" timeOffset="59704.047">7705 2213,'4'0,"8"5,5 1,5 0,4-1,2-2,1-1,0 0,0-2,0 0,0 0,0 0,-5-5,-2-2,0 1,1 1,2 2,-4 0</inkml:trace>
  <inkml:trace contextRef="#ctx0" brushRef="#br0" timeOffset="59967.288">7732 2467,'39'0,"31"0,9 0,-9 0</inkml:trace>
  <inkml:trace contextRef="#ctx0" brushRef="#br0" timeOffset="60318.972">8579 1846,'0'43,"-2"0,-2 0,-1-1,-3 1,-9 27,2 25,15-92,1 0,-1 0,1 0,0 0,0 0,0 0,0 0,1 0,-1 0,1 0,0 0,-1-1,1 1,0-1,1 1,-1-1,0 0,1 0,-1 0,1 0,0 0,-1-1,1 1,0-1,0 0,0 0,0 0,2 1,2-1,1 0,-1-1,0 1,1-1,-1-1,1 1,-1-1,0-1,1 1,-1-1,0-1,0 1,0-1,-1 0,1-1,0 0,4-3,14-10</inkml:trace>
  <inkml:trace contextRef="#ctx0" brushRef="#br0" timeOffset="60584.611">8890 1874,'-126'389,"74"-241,12 25,39-168,0 0,0-1,1 1,0 0,-1 0,2 0,-1 0,1 0,-1 0,1 0,1 0,-1 0,1-1,0 1,0-1,0 1,1 0,8 8</inkml:trace>
  <inkml:trace contextRef="#ctx0" brushRef="#br0" timeOffset="60838.487">9087 2467,'-14'29,"-1"9,4-1</inkml:trace>
  <inkml:trace contextRef="#ctx0" brushRef="#br0" timeOffset="61237.156">9370 1987,'-20'10,"8"-6,1 1,1 0,-1 0,1 1,0 1,0-1,1 2,0-1,0 1,1 1,0 0,0 0,-5 8,12-14,0 0,0-1,0 1,1 0,-1 0,1 0,-1 0,1 0,0 0,0 0,0-1,1 1,-1 0,1 0,-1 0,1 0,0 0,0-1,0 1,1 0,-1-1,1 1,-1-1,1 0,0 1,0-1,0 0,0 0,0 0,0 0,3 1,84 44,-77-42,-6-4,0 1,0 0,0 0,-1 0,1 1,-1 0,0 0,0 0,0 0,0 1,0 0,-1 0,0 0,0 1,0-1,0 1,-1 0,1 0,-1 1,-1-1,1 0,-1 1,0 0,0-1,0 1,-1 0,0 0,0 0,-1 0,1 0,-1 0,-1 0,1 0,-1 2,-1 0,-1 0,1 0,-1-1,-1 1,1-1,-1 0,-1 0,1 0,-1-1,0 1,0-1,-3 1,-12 10</inkml:trace>
  <inkml:trace contextRef="#ctx0" brushRef="#br0" timeOffset="61485.06">9341 1959,'38'-14,"28"-6,7 2,-5 3,-8 0,-10 2,-8 4,-12 2</inkml:trace>
  <inkml:trace contextRef="#ctx0" brushRef="#br0" timeOffset="62768.079">9680 2721,'245'-395,"-203"340,-41 55,0 0,1 0,-1 0,0 0,0 0,0 0,1 0,-1 0,0 0,0 1,0-1,0 0,0 1,0-1,0 1,1-1,-1 1,0 0,-1-1,1 1,0 0,0 0,0 0,0 0,-1 0,1-1,0 1,-1 0,1 1,-1-1,1 0,-1 0,1 0,-1 0,0 0,1 0,-1 1,0-1,0 0,0 0,0 0,0 0,0 1,-1-1,1 0,0 0,0 0,-1 0,1 0,-1 1,1-1,-1 0,0 0,1 1,22 101,-21-100,1-1,-1 1,1 0,-1-1,1 1,0-1,0 0,0 1,1-1,-1 0,0 0,1-1,0 1,-1 0,1-1,0 0,0 1,-1-1,1 0,0-1,0 1,0 0,0-1,0 0,1 1,-1-1,0 0,0-1,0 1,0-1,0 1,2-2,11-3,-1-1,0-1,-1 0,0-1,0-1,-1 0,0-1,0 0,6-8,90-57,-108 74,0 0,0 0,0 1,1-1,-1 0,0 1,0-1,1 1,-1-1,0 1,1 0,-1 0,1 0,-1-1,0 1,1 0,-1 1,1-1,-1 0,0 0,1 1,-1-1,0 0,1 1,-1-1,0 1,1 0,-1 0,0-1,0 1,0 0,0 0,0 0,0 0,0 0,0 0,0 0,0 0,-1 1,1-1,0 0,-1 0,1 1,-1-1,1 0,-1 1,0-1,0 1,0-1,1 0,-1 1,0-1,-1 1,1-1,-50 201,48-189,1-1,0 1,1 0,0-1,1 1,0 0,1-1,1 1,1 4,2 1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1,'-11'87,"4"1,3 0,4 0,10 71,-10-155,19 77,-19-78,1-1,0 1,-1-1,1 0,0 1,1-1,-1 0,0 0,1 0,-1 0,1 0,0 0,-1 0,1 0,0-1,0 1,0-1,0 1,1-1,-1 0,0 0,0 0,1 0,-1 0,1-1,-1 1,1-1,-1 1,1-1,3-2,0-1,-1 0,0 0,1-1,-1 1,0-1,0 0,-1-1,0 1,1-1,-1 0,-1 0,1 0,-1 0,0-1,0 1,0-1,-1 0,0 0,0 0,1-6,-2 8,133-441,-99 376,-34 70,1-1,-1 1,0 0,0 0,0 0,0 0,0 0,0 0,0 0,0 0,0 1,0-1,-1 0,1 0,0 1,-1-1,0 1,1-1,-1 0,1 1,-1-1,0 1,0-1,0 1,0-1,0 0,0 1,-1-1,1 1,0-1,-1 1,1-1,-1 1,-22 309,35 26,-7-296,-1 0,-2 1,-2-1,-1 0,-3 1,-1-1,-2-1,-3 6,2-19,-1 0,-2-1,0 1,-2-2,-1 0,-16 21,23-35,-1-1,-1 0,1-1,-2 1,1-2,-1 0,0 0,-1 0,0-2,0 1,-1-1,1-1,-1 0,0-1,-1 0,-5 1,14-5,-1 1,1-1,0 1,0-1,0-1,-1 1,1-1,0 1,0-1,0 0,0-1,0 1,0-1,0 1,0-1,1 0,-1-1,1 1,-1-1,1 1,0-1,0 0,0 0,1 0,-1-1,1 1,-1-1,1 1,0-1,1 0,-1 0,0 0,1 0,0 0,0 0,0 0,1 0,0 0,-1-1,1 1,1 0,-1-3,3-22,2 0,0 1,2 0,1 0,1 0,2 1,0 0,11-16,-2-1,-1 1,1 2,3 0,1 1,23-29,-26 44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1,'10'5,"8"2,5-1,4-1,3-1,-1-2,2-1,-2-1,1 1,-1-7,0 0,-1-1,0 2,1 1,-1 2,0 1,-5 5,-6 3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0,-5 0,-12 0,-12 0,-12 0,-12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5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671 453,'-1'-1,"0"-1,0 0,0 1,-1-1,1 1,0-1,-1 1,0 0,1-1,-1 1,0 0,1 0,-1 0,0 0,0 1,0-1,0 0,0 1,0 0,0-1,0 1,0 0,0 0,0 0,0 0,0 0,0 1,0-1,0 0,-1 1,-63 8,0 3,1 2,1 3,0 3,2 3,-32 17,91-39,-22 13,26-14,-1 0,0 0,1 0,-1-1,0 1,0 0,1 0,-1 0,0 0,1 1,-1-1,0 0,1 0,-1 0,0 0,0 0,1 0,-1 0,0 0,0 1,1-1,-1 0,0 0,0 0,1 1,-1-1,0 0,0 0,0 0,0 1,1-1,-1 0,0 1,0-1,0 0,0 0,0 1,0-1,0 0,0 1,0-1,0 0,0 0,0 1,0-1,0 0,0 1,0-1,0 0,0 0,0 1,0-1,0 0,0 1,-1-1,1 0,0 0,0 1,0-1,0 0,-1 0,1 0,0 1,0-1,-1 0,264 5,-138 22,-124-27,1 1,-1 0,0 0,1 0,-1 0,0 0,1 0,-1 0,0 1,0-1,0 0,0 1,0-1,-1 0,1 1,0-1,0 1,-1 0,1-1,-1 1,0-1,1 1,-1 0,0-1,0 1,0 0,0-1,0 1,-1 0,1-1,0 1,-1 0,1-1,-1 1,0-1,1 1,-1 0,-36 55,36-57,-36 41,-2-2,-2-2,-1-2,-2-1,-23 12,-108 87,173-133,0 1,0 0,0 0,0 0,1 0,-1 0,0 1,0-1,1 0,-1 1,1-1,-1 1,1 0,0-1,-1 1,1 0,0 0,0 0,0 0,1 0,-1 0,0 0,1 0,-1 0,1 0,0 1,0-1,0 0,0 0,0 0,0 0,0 1,1-1,-1 0,1 0,0 0,0 0,-1 0,1 0,0 0,1 0,-1-1,0 1,0 0,1-1,-1 1,1-1,0 1,0 0,16 5,0-2,0 1,0-2,0-1,1 0,-1-1,1-1,0-1,-1 0,1-2,0 0,-1-1,15-4,-6 3,0-1,1-1,-2-1,1-2,-1 0,14-9,-10-11,-22 12</inkml:trace>
  <inkml:trace contextRef="#ctx0" brushRef="#br0" timeOffset="320.876">474 1,'-22'33,"1"1,2 0,1 2,2 0,2 1,1 0,2 1,1 1,2 2,3-1,3 1,1 0,1 0,3 0,1 0,10 39,4 45,-7-29,-3-44,-2-1,-2 1,-2 0,-3 0,-2 0,-2 0,-6 19,-55 130,57-180,1-2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1 875,'5'-5,"11"-1,7 0,1-4,0 5,1 3,1 2,1 1,1 1,-5-1</inkml:trace>
  <inkml:trace contextRef="#ctx0" brushRef="#br0" timeOffset="664.134">988 537,'-9'4,"-21"6,1 1,1 2,-1 1,2 1,0 1,1 1,1 2,-21 19,8 42,37-78,1 0,0 0,0 0,0 1,0-1,0 0,0 0,1 1,-1-1,1 0,-1 0,1 0,0 0,0 0,0 0,0 0,0 0,1 0,-1-1,0 1,1 0,-1-1,1 1,0-1,0 1,-1-1,1 0,0 0,0 0,0 0,0 0,0 0,1-1,-1 1,0-1,0 1,2-1,5 0,-1-1,1 0,-1-1,1 0,-1 0,0-1,0 0,0 0,0-1,-1 0,1 0,-1-1,0 0,-1 0,1-1,-1 1,0-2,0 1,-1-1,5-6,-1 3,100-101,-108 110,0-1,0 1,1 0,-1 0,0 1,1-1,-1 0,1 0,0 1,-1-1,1 1,-1-1,1 1,0 0,-1-1,1 1,0 0,-1 0,1 0,0 0,-1 1,1-1,0 0,-1 1,1-1,-1 1,1-1,0 1,-1 0,0 0,1 0,-1 0,1 0,-1 0,0 0,0 0,0 0,0 1,0-1,0 0,0 1,0-1,0 1,0-1,0 2,16 78,-21 302,5-378,-1-1,1 1,-1-1,0 1,0 0,0-1,0 1,-1-1,0 1,0-1,0 1,-1-1,1 0,-1 1,0-1,0 0,0 0,-1 0,0-1,1 1,-1-1,-1 1,1-1,0 0,-1 0,1 0,-1-1,0 1,0-1,0 0,0 0,-1 0,1-1,0 1,-1-1,1 0,-1 0,1-1,-1 0,0 1,-2-2,1 0,0-1,-1 0,1 0,0-1,0 0,0 0,1 0,-1-1,1 0,0 0,0 0,0-1,0 1,1-1,0 0,0-1,0 1,0-1,1 1,0-1,1 0,-1-1,1 1,0 0,0 0,1-1,0 1,0-1,1 0,0 1,0-1,0 1,1-1,0 1,0-1,0 1,1-1,0 1,1 0,-1 0,1 0,0 0,0 0,1 1,4-5,2-2,1 2,1-1,0 1,0 1,0 0,1 1,1 1,0 0,0 0,0 1,0 1,1 1,0 0,0 1,12-1,9-3,98-1,-5 36,-111-21</inkml:trace>
  <inkml:trace contextRef="#ctx0" brushRef="#br0" timeOffset="950.877">481 1439,'43'-14,"38"-15,15-2,1 0,-6 4,-10 8,-8 6,-8 6,-9 4,-10 2,-8 2,-5 0,-4 1,-7 4,-7 1</inkml:trace>
  <inkml:trace contextRef="#ctx0" brushRef="#br0" timeOffset="1352.998">537 1694,'250'-99,"-241"95,-3 1,1-1,-1 1,1 0,0 1,0 0,0 0,0 0,0 1,0 0,0 0,1 1,-1 0,0 0,0 1,1 0,-1 0,0 1,0 0,0 0,0 0,1 2,-7-2,0 1,0 0,0-1,0 1,-1 0,1 0,-1-1,0 1,0 0,0 0,0 0,-1-1,1 1,-1 0,1 0,-1-1,0 1,0 0,0-1,0 1,-1-1,1 0,-1 1,0-1,1 0,-1 0,0 0,0 0,0 0,-1 0,1-1,0 1,-1-1,1 1,-2 0,-5 6,-42 37,37-35,0 2,1-1,1 2,0 0,0 0,1 1,-8 15,17-27,1 0,-1 1,1-1,0 1,-1-1,1 1,0-1,1 1,-1 0,0 0,1-1,0 1,-1 0,1 0,0 0,0-1,1 1,-1 0,1 0,-1-1,1 1,0 0,0-1,0 1,0 0,0-1,1 0,-1 1,1-1,0 0,0 0,0 0,0 0,0 0,0 0,0 0,0-1,1 1,-1-1,1 0,-1 1,1-1,-1 0,3 0,11-2,0 0,-1-1,1 0,0-2,-1 0,0 0,0-1,0-1,0-1,-1 0,0-1,8-6,7-2,26-18,-30 17</inkml:trace>
  <inkml:trace contextRef="#ctx0" brushRef="#br0" timeOffset="2249.081">1892 791,'46'-35,"-45"36,-1-1,1 1,0 0,-1-1,1 1,0 0,-1-1,1 1,-1 0,1 0,-1 0,0-1,1 1,-1 0,0 0,1 0,-1 0,0 0,0 0,0 0,0 0,0 0,0-1,0 1,0 0,0 0,-1 0,1 0,0 0,0 0,-1 0,1-1,-1 1,1 0,-1 0,1 0,-1-1,1 1,-1 0,-68 199,59-170,-1 0,-1-1,-2 0,-1-1,-1-1,-17 21,21-30,0 0,1 0,1 1,1 0,0 1,2 0,0 0,1 1,2-1,0 1,0 1,2 1,-3 10,3-28,1-1,0 1,0 0,0-1,0 1,1 0,0-1,0 1,0 0,0 0,1-1,0 1,0 0,0-1,0 1,1-1,0 1,0 0,4-2,1 0,-1 1,1-2,-1 1,1-1,0 0,0-1,0 1,0-1,1-1,-1 1,0-1,0-1,0 1,0-1,0 0,0-1,5-1,222-50,-210 51</inkml:trace>
  <inkml:trace contextRef="#ctx0" brushRef="#br0" timeOffset="2502.035">1525 1271,'48'-5,"25"-2,10 1,-4 1,-11-3,-12-1,-11 2,-8 2,-6 1,-8 2</inkml:trace>
  <inkml:trace contextRef="#ctx0" brushRef="#br0" timeOffset="2884.02">2343 650,'5'-6,"0"1,0 0,1 1,-1-1,1 1,0 0,1 1,-1-1,0 1,1 0,0 1,2-1,1-1,128-30,-131 33,0 1,0 0,-1 0,1 0,0 1,0 0,-1 0,1 0,-1 1,1 0,-1 1,0-1,0 1,0 1,0-1,0 1,-1 0,1 0,2 3,-6-4,1 0,-1 0,-1 0,1 0,0 1,-1-1,0 0,0 1,0-1,0 0,0 1,-1-1,1 1,-1 0,0-1,0 1,0-1,-1 1,1-1,-1 1,0-1,0 1,0-1,0 0,-1 1,0-1,1 0,-1 0,-1 1,-67 82,69-85,-142 153,142-153,0 1,0 0,0-1,0 1,0 0,0 0,0 0,1 0,-1-1,0 1,1 0,0 0,-1 0,1 0,0 0,0 0,0 0,1 0,-1 0,0 0,1 0,-1 0,1 0,0 0,-1 0,1 0,0-1,0 1,0 0,1-1,-1 1,0 0,0-1,1 0,-1 1,1-1,0 0,-1 0,1 0,0 0,-1 0,1 0,0 0,0 0,0-1,0 1,0-1,0 0,0 1,0-1,0 0,0 0,0 0,0-1,0 1,0 0,0-1,15 2,0 0,0-2,0 0,0 0,0-2,0 0,0-1,4-3,-1 2</inkml:trace>
  <inkml:trace contextRef="#ctx0" brushRef="#br0" timeOffset="3420.353">2907 1439,'34'-19,"20"-6,6-4,-2 3,-6 6,-8 6,-6 6,-4 9,-4 4,-2 2,-1-1,0-1,0-2,0-1,0-1,1-1,-5 0</inkml:trace>
  <inkml:trace contextRef="#ctx0" brushRef="#br0" timeOffset="3668.157">3360 960,'-24'43,"-13"39,0 14,6 1,9-7,3-8,4-15,6-12,8-12,5-8,2-5,4-4,0-5</inkml:trace>
  <inkml:trace contextRef="#ctx0" brushRef="#br0" timeOffset="4051.141">3754 791,'-6'101,"4"1,4 0,13 74,57 136,-72-311,0 0,-1 0,1-1,0 1,0 0,0 0,-1 0,1-1,0 1,0 0,0 0,0 0,1 0,-1 0,0-1,0 1,0 0,1 0,-1 0,0-1,1 1,-1 0,1-1,-1 1,1 0,-1-1,1 1,-1 0,1-1,0 1,-1-1,1 1,0-1,-1 1,1-1,0 0,0 1,0-1,-1 0,1 0,0 1,0-1,0 0,-1 0,1 0,0 0,0 0,0 0,0 0,0 0,-1-1,1 1,0 0,0 0,0-1,-1 1,1 0,0-1,-1 1,1-1,0 1,-1-1,1 1,0-1,0 0,77-205,49-195,-72 257,-44 130</inkml:trace>
  <inkml:trace contextRef="#ctx0" brushRef="#br0" timeOffset="4416.302">4234 1496,'11'88,"-11"-86,0 0,1 0,-1 0,1-1,0 1,0 0,-1 0,1-1,1 1,-1 0,0-1,0 1,0-1,1 1,-1-1,1 0,-1 0,1 0,-1 1,1-1,0-1,0 1,-1 0,1 0,0-1,0 1,0-1,0 1,0-1,0 0,0 0,0 0,0 0,0 0,-1 0,1-1,0 1,0-1,0 1,0-1,0 0,-1 1,2-2,5-3,1-1,-1 0,0 0,0-1,0 0,-1-1,0 0,-1 0,0 0,0-1,-1 0,0 0,0 0,-1-1,0 1,2-11,-6 19,1-1,-1 0,1 1,-1-1,0 0,1 1,-1-1,0 0,0 1,0-1,0 0,-1 1,1-1,0 0,-1 1,1-1,-1 1,0-1,1 1,-1-1,0 1,0-1,0 1,0 0,0-1,0 1,0 0,-1 0,1 0,0 0,-1 0,1 0,0 0,-1 0,1 1,-1-1,0 0,1 1,-1-1,1 1,-1 0,0 0,1-1,-1 1,0 0,0 0,1 1,-1-1,1 0,-1 1,0-1,1 1,-1-1,1 1,-1-1,1 1,-1 0,1 0,-1 0,1 0,-1 0,-16 10</inkml:trace>
  <inkml:trace contextRef="#ctx0" brushRef="#br0" timeOffset="5016.246">4658 1439,'-10'144,"10"-143,0 1,0-1,0 0,0 0,1 0,-1 0,0 0,1 0,-1 0,1 0,-1 0,1 0,0 0,-1 0,1 0,0 0,0 0,0-1,0 1,-1 0,1-1,0 1,0 0,0-1,0 1,0-1,1 0,-1 1,0-1,0 0,0 0,0 1,0-1,0 0,1 0,-1 0,0-1,0 1,0 0,0 0,0 0,0-1,0 1,0-1,1 1,-1-1,-1 1,1-1,0 0,1 0,55-38,-49 32,-5 4,52-31,-53 33,-1 1,0-1,1 1,-1 0,0 0,0-1,1 1,-1 0,0 0,1 0,-1 1,0-1,1 0,-1 0,0 1,0-1,1 1,-1-1,0 1,0-1,0 1,0 0,1 0,-1 0,0-1,-1 1,1 0,0 0,0 0,0 0,0 1,-1-1,1 0,-1 0,1 0,-1 0,1 1,-1-1,0 0,1 1,-1-1,0 0,0 1,0-1,0 1,0 170,-61 114,27-212,33-72,0 0,0 0,0-1,-1 1,1 0,-1-1,1 1,-1-1,0 1,1-1,-1 0,0 0,0 0,0 0,0 0,0 0,0-1,0 1,0 0,-1-1,1 0,0 1,0-1,0 0,-1 0,1-1,0 1,0 0,0-1,0 1,0-1,0 1,0-1,-2-1,0-2,0-1,0 1,0-1,1 0,0 0,0 0,1 0,-1 0,1-1,0 1,0-1,1 0,0 1,0-1,0 0,1 0,-1 0,2 1,-1-1,0 0,1 0,0 0,1 1,-1-1,1 1,2-6,3-9,1 0,1 1,0 0,1 0,1 1,1 1,1 0,0 0,1 1,1 1,0 0,10-6,26-21,-33 25</inkml:trace>
  <inkml:trace contextRef="#ctx0" brushRef="#br0" timeOffset="5473.436">5448 678,'-183'544,"180"-539,1 0,0 1,0-1,1 0,-1 1,1-1,0 1,1 0,-1-1,1 1,0-1,1 1,-1 0,1-1,0 1,0-1,1 1,0-1,0 0,0 0,0 0,1 0,0 0,0 0,1-1,-1 1,1-1,0 0,0 0,0 0,0-1,1 1,-1-1,1 0,0-1,0 1,4 0,12 3,1-2,0-1,0-1,0 0,0-2,0-1,17-2,27 0,36 1,-103 3,1-1,-1 0,1 0,-1 0,1 0,-1 0,0 0,1 0,-1 0,1-1,-1 1,1 0,-1 0,1 0,-1 0,1-1,0 1,-1 0,1 0,-1-1,1 1,-1 0,1-1,0 1,-1-1,1 1,0-1,-1 1,1 0,0-1,0 1,0-1,-1 1,1-1,0 1,0-1,0 1,0-1,0 1,0-1,0 1,0-1,0 0,0 1,0-1,0 1,0-1,0 1,0-1,1 1,-1-1,0 1,0 0,1-1,-1 1,0-1,1 1,-1-1,0 1,1 0,-1-1,1 1,-1 0,0-1,1 1,-1 0,1 0,-1 0,1-1,-6-2,-7-7</inkml:trace>
  <inkml:trace contextRef="#ctx0" brushRef="#br0" timeOffset="5721.566">4939 1158,'44'0,"42"0,21 0,3 0,-9 0,-16 0,-13 0,-14 0,-7 0,-8 0,-6 0,-9 4,-10 3</inkml:trace>
  <inkml:trace contextRef="#ctx0" brushRef="#br0" timeOffset="10640.124">3218 2145,'18'-46,"3"0,1 2,3 0,1 2,2 0,2 2,28-28,477-521,-192 219,-281 286,-52 67,2 0,0 0,1 1,1 1,0 0,1 1,10-7,93-52,-119 73,1 0,0 0,-1 0,1-1,0 1,0 0,-1 0,1-1,0 1,0 0,0-1,-1 1,1 0,0-1,0 1,0 0,0-1,0 1,0-1,-1 1,1 0,0-1,0 1,0 0,0-1,0 1,1-1,-1 1,0 0,0-1,0 1,0 0,0-1,0 1,1 0,-1-1,0 1,0 0,0-1,1 1,-1 0,0 0,1-1,-40 7,8 1,0-1,-1-2,0-1,1-1,-1-2,-12-2,-41-15,84 17,0 1,0-1,1 1,-1 0,0-1,0 1,1 0,-1 0,1 0,-1-1,1 1,-1 0,1 0,-1 0,1 0,-1 0,1 0,0 0,0 0,0 0,0 0,-1 0,1 0,0 0,1 0,-1 0,0 0,0 0,0 0,1 0,-1 0,0 0,1-1,-1 1,1 0,-1 0,1 0,-1 0,1 0,0-1,-1 1,1 0,0-1,0 1,0 0,2 7,148 270,-133-247,-15-26,-1 0,1 0,-1 0,1-1,1 1,-1-1,1 1,-1-1,1 0,0-1,1 1,-1-1,1 1,0-1,-1-1,1 1,0-1,1 0,-1 0,0 0,0-1,1 1,-1-2,2 1,-3-3,0-1,0 0,0 0,0-1,-1 1,1-1,-1 0,0 0,0 0,0 0,-1 0,1-1,-1 1,0-1,0 0,-1 1,1-1,-1 0,0 0,0-1,4-26,-1 0,-2 0,-1-1,-1 1,-3-10,0-34,3 49,0 3</inkml:trace>
  <inkml:trace contextRef="#ctx0" brushRef="#br0" timeOffset="11084.073">4968 0,'-14'10,"0"1,1 0,0 1,1 0,0 1,1 1,1 0,0 0,1 1,0 0,1 0,1 1,0 0,1 0,1 1,1 0,0 0,1 0,1 0,0 17,1-27,1 1,0 0,1-1,0 1,0-1,0 1,1-1,0 1,0-1,1 0,0 0,0 0,1 0,0-1,0 0,1 1,-1-1,1-1,1 1,-1-1,1 0,0 0,0 0,0-1,1 0,-1 0,1-1,0 0,0 0,0-1,1 1,-1-1,3-1,13 0,-1-1,1-2,0 0,-1-1,0-2,0 0,0-1,0-1,-1-2,0 0,-1-1,0 0,0-2,-1-1,-1 0,0-1,-1-1,0-1,-2 0,0-1,0-1,-2 0,11-19,25-73,-48 106,0 0,0 0,-1 1,0-1,0 0,0 0,0 0,0 0,-1 1,0-1,1 0,-1 0,-1 1,1-1,-1 1,1-1,-1 1,0-1,0 1,0 0,-1 0,1 0,-1 0,0 1,0-1,0 1,0-1,0 1,-2-1,-75-17,55 19</inkml:trace>
  <inkml:trace contextRef="#ctx0" brushRef="#br0" timeOffset="11806.023">4459 141,'0'1,"-1"0,0-1,1 1,-1 0,1 0,-1 0,1 0,-1 0,1 0,0 0,-1 0,1 0,0 0,0 0,0 0,0 0,0 0,0 0,0 0,0 0,0 0,0 0,0 0,1 0,-1 0,0 0,1 0,-1 0,1 0,-1 0,1 0,0 0,-1 0,1-1,0 1,0 0,-1 0,1-1,0 1,0-1,0 1,0-1,0 1,0-1,0 1,0-1,0 0,0 1,0-1,0 0,0 0,0 0,0 0,1 0,62 14,24-11,1-4,-1-4,66-14,-98 13,205-14,220 13,-453 7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38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0 255,'226'11,"-175"-3,0-3,-1-1,2-3,-1-2,-27 1</inkml:trace>
  <inkml:trace contextRef="#ctx0" brushRef="#br0" timeOffset="262.505">85 480,'33'0,"26"0,8 0,-3 0,-8 0,-8 0,-8 0,-10 0</inkml:trace>
  <inkml:trace contextRef="#ctx0" brushRef="#br0" timeOffset="836.901">338 1,'159'107,"-28"-23,-127-81,1 1,-1 0,0 1,0-1,0 1,-1 0,1-1,-1 2,0-1,-1 0,1 1,-1-1,0 1,-1-1,1 1,-1 0,0 0,-1 0,1 0,-1 0,0 0,-1 0,1 0,-1-1,0 1,-1 0,0 0,0-1,-1 4,-9 13,-1-1,-1-1,0 0,-2-1,0 0,-1-2,-1 0,-1-1,0 0,-1-2,-18 11,-156 91,177-97,5-1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59,'-18'23,"2"0,1 1,1 1,1 1,1 0,1 0,2 1,0 0,2 2,2-16,1 1,0 0,1 0,1 0,0 0,1 0,1 1,0-1,1 1,0-1,1 0,1 0,0 0,2 3,-4-15,0 0,0 1,0-1,1 0,-1 0,1 0,0 0,-1 0,1 0,0 0,0-1,0 1,0-1,1 1,-1-1,0 0,0 0,1 0,-1 0,1 0,-1-1,1 1,-1-1,1 1,-1-1,1 0,0 0,-1 0,1 0,-1-1,1 1,-1-1,1 0,-1 1,1-1,-1 0,1-1,78-57,57-156,12-14,-114 174,-24 82,-39 171,12 194,2-306,-4-2,-3 0,-13 27,26-94,0 0,-1-1,-1 0,0 0,-1-1,-1 0,0-1,-1 0,0-1,-1 0,-1-1,0-1,-8 5,-31 26,-65 36,116-77,0 0,-1 0,1 0,0-1,0 1,0-1,0 1,0-1,-1 0,1 0,0 0,0 0,-1 0,1-1,0 1,0-1,0 1,0-1,0 0,0 0,0 0,0 0,0 0,0 0,0 0,0-1,1 1,-1-1,1 1,-1-1,1 0,-1 1,1-1,0 0,0 0,0 0,0 0,0 0,0 0,1 0,-1 0,1-1,0 1,-1 0,1 0,0 0,0-1,0 1,0 0,1 0,0-2,2-14,1 0,1 1,0 0,2 0,0 1,0-1,2 1,0 1,1 0,0 0,1 1,3-2,2-6,2-3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269 1,'-26'23,"0"2,2 0,0 2,2 0,1 2,2 0,0 1,2 1,1 1,-7 22,15-23,0 0,2 0,2 1,0 0,2 6,2-36,15 203,-15-199,0 0,0 0,1 1,0-1,0 0,1 0,0 0,0 0,0-1,1 1,0-1,0 1,0-1,0 0,1 0,0 0,0-1,1 1,-1-1,1 0,0 0,0 0,0-1,0 0,1 0,0 0,8-5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54,'-19'29,"1"1,1 2,2-1,1 2,2 0,1 0,-5 27,14-55,0-1,1 1,0-1,0 1,0-1,1 1,-1 0,1 0,0-1,0 1,1 0,-1-1,1 1,0 0,1-1,-1 1,1-1,0 0,0 1,0-1,0 0,1 0,0 0,0-1,0 1,0-1,0 1,1-1,0 0,-1 0,1-1,0 1,0-1,1 0,-1 0,4 1,3-4,0-1,-1 0,1-1,-1 0,1-1,-1 0,-1-1,1 0,-1 0,1-1,-1 0,-1-1,0 1,0-2,0 1,0-1,-1-1,-1 1,0-1,4-7,-1 2,-2 0,0-1,0 1,-1-1,-1 0,-1-1,0 0,-1 1,1-13,-3 18,-1-1,0 0,-1 1,0-1,-1 1,0-1,-1 1,0 0,-1 0,1 0,-3-3,4 9,0-1,0 1,-1 0,1 1,-1-1,1 0,-1 1,0-1,-1 1,1 0,-1 0,1 0,-1 1,0-1,0 1,0 0,0 0,0 0,-1 1,1-1,0 1,-1 0,1 0,-1 1,1-1,-5 1,-10 3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1,'0'19,"0"11,0 1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2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372 198,'-169'27,"152"-26,14-2,0 0,0 0,0 0,0 1,0 0,0 0,0 0,0 0,0 0,0 0,0 1,0-1,0 1,0 0,0 0,0 0,0 1,0-1,1 1,-1-1,1 1,-1 0,1 0,-1 0,1 0,0 0,0 1,0-1,0 1,1-1,-1 1,1 0,-1-1,1 1,0 0,0 0,0 2,1 3,0 0,1-1,0 1,0-1,1 1,0-1,0 1,0-1,1 0,1 0,-1 0,1-1,0 1,0-1,1 0,0 0,0 0,0-1,1 1,0-2,0 1,0 0,1-1,-1 0,1-1,0 0,0 0,0 0,1-1,1 1,152 9,-158-11,0 1,0-1,0 1,-1 0,1 0,-1 0,0 0,1 1,-1-1,0 1,0-1,-1 1,1-1,0 1,-1 0,0 0,1 0,-1 0,0 0,-1 0,1 0,0 0,-1 1,0-1,0 0,0 0,0 0,0 1,-1-1,1 0,-1 0,0 0,0 0,-1 6,-1 1,1-2,-1 1,-1 0,0-1,0 1,-1-1,0 0,0-1,-1 1,-1 0,-5 3,0 0,-1-1,-1 0,0-1,0-1,-1 0,0-1,0-1,0 0,-1-1,0 0,0-1,-1-1,1-1,-1-1,1 0,-1 0,-2-2,-62-23,72 20</inkml:trace>
  <inkml:trace contextRef="#ctx0" brushRef="#br0" timeOffset="748.386">965 479,'-9'-4,"-1"1,0 0,0 0,-1 1,1 0,0 1,-1 0,1 1,-1 0,1 1,0 0,-1 0,1 1,0 0,0 1,0 1,0-1,0 1,1 1,0 0,0 0,0 1,-5 4,12-9,1-1,-1 1,1 0,0 0,-1 0,1 0,0 0,-1 0,1 0,0 0,0 0,0 1,0-1,0 0,0 1,0-1,1 1,-1-1,0 1,1-1,-1 1,1-1,0 1,-1 0,1-1,0 1,0 0,0-1,0 1,0 0,1-1,-1 1,0-1,1 1,-1 0,1-1,0 1,-1-1,1 1,0-1,0 0,0 1,0-1,0 0,0 0,0 1,1-1,-1 0,0 0,1 0,0 0,46 17,-42-17,0 0,0 0,-1 0,1 1,0 0,-1 1,1-1,-1 1,0 0,0 0,0 0,0 1,0 0,-1 0,0 0,0 0,0 1,0 0,-1 0,1 0,-1 0,-1 0,2 2,-6-1,0-1,0 1,0-1,0 0,-1 0,0 0,0 0,0 0,0 0,-1-1,0 0,0 1,0-2,-1 1,1 0,-1-1,0 0,0 0,0 0,0-1,0 0,-1 0,1 0,-1 0,0-1,1 0,-3 0,-70 9,54-10</inkml:trace>
  <inkml:trace contextRef="#ctx0" brushRef="#br0" timeOffset="1204.806">1135 0,'12'3,"-1"0,1 0,-1 1,0 0,0 1,0 0,0 1,-1 1,0-1,0 1,-1 1,0 0,0 0,-1 1,0 0,-1 0,1 1,-2 0,0 0,0 1,-1 0,0 0,0 0,-2 0,1 1,-1-1,0 4,1 3,1-4,-2 0,0 0,0 0,-1 0,-1 0,0 0,-1 1,0-1,-3 10,-2-4,0 0,-2 0,0-1,-1 0,-1-1,-1 0,-1 0,0-1,-1 0,-1-1,0-1,-1 0,-1-1,-1 0,0-1,0-1,-11 6,-189 85,198-95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30,'2'1,"-1"1,1 0,0 0,-1-1,1 1,0-1,0 1,0-1,0 0,1 0,-1 0,0 0,0 0,1 0,-1-1,0 1,1-1,-1 1,1-1,-1 0,1 0,-1 0,0 0,1-1,-1 1,1-1,-1 1,0-1,0 0,1 0,-1 0,211-17,-25-9,-176 27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1,'4'4,"12"8,8 0,4-6,3-4,0-2,0-2,0 0,-1-4,-1-2,0 1,-6 2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6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4,'340'0,"-337"0,-2-1,1 1,0-1,0 1,-1-1,1 1,0 0,0-1,0 1,-1 0,1 0,0 0,0 1,0-1,-1 0,1 1,0-1,0 1,-1-1,1 1,0 0,-1 0,1 0,-1 0,1 0,-1 0,1 0,-1 0,0 1,0-1,0 1,0-1,0 0,0 1,0 0,0-1,0 1,0 0,-1-1,1 1,-1 0,0 0,1 0,-8 10,0-1,0 0,-1 0,-1 0,1-1,-2 0,0-1,-7 6,8-7,-35 27,34-28,0 0,1 1,0 0,0 0,1 1,0 0,0 1,1 0,-3 5,9-12,0 0,0 1,0-1,1 1,0-1,-1 1,1-1,0 0,1 1,-1-1,1 1,-1-1,1 1,0-1,0 0,0 1,1-1,-1 0,1 0,0 0,0 0,0 0,0-1,0 1,1-1,-1 1,1-1,0 0,0 0,-1 0,1 0,0 0,1-1,-1 1,0-1,0 0,1 0,-1 0,1-1,-1 1,0-1,1 1,-1-1,1 0,-1-1,1 1,-1-1,1 1,-1-1,1 0,226-48,-177 35,-35 5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1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445 70,'-27'-9,"1"2,-1 1,0 1,0 1,0 2,0 0,-1 2,1 1,-24 5,42-3,0 0,1 1,-1 0,1 1,0 0,0 0,1 1,-1 0,1 0,1 1,-1-1,1 2,0-1,1 1,-1 0,2 0,-1 0,1 0,0 1,1 0,0 0,0 0,1 0,1 0,-1 1,1 7,0-14,1 1,0-1,0 1,0-1,0 1,1-1,-1 1,1-1,0 1,0-1,0 0,1 1,-1-1,1 0,0 0,0 0,0 0,0 0,0-1,0 1,1 0,0-1,-1 0,1 0,0 0,0 0,0 0,0 0,0-1,1 1,-1-1,0 0,1 0,-1 0,1-1,-1 1,1-1,-1 0,1 0,-1 0,1 0,-1-1,1 0,-1 1,3-2,18-2,0-1,-1-2,0 0,0-2,-1 0,0-1,0-1,-1-2,-1 0,0-1,-1 0,0-2,-1 0,-1-2,-1 0,2-3,4 4,-17 37,-47 208,43-59,-1-145</inkml:trace>
  <inkml:trace contextRef="#ctx0" brushRef="#br0" timeOffset="265.212">839 437,'-24'23,"-3"9,8-1,7-7</inkml:trace>
  <inkml:trace contextRef="#ctx0" brushRef="#br0" timeOffset="598.501">1122 98,'-10'2,"0"1,0 0,1 0,-1 1,1 0,0 1,0 0,0 0,0 1,1 0,0 0,1 1,-1 0,1 1,1-1,-1 1,1 1,1-1,-1 1,2 0,-1 0,1 1,-3 8,7-14,0 0,0-1,0 1,1 0,-1-1,1 1,0-1,0 1,0-1,1 1,-1-1,1 0,-1 0,1 0,0 0,1 0,-1 0,0 0,1 0,-1-1,1 0,0 1,0-1,0 0,0 0,0-1,1 1,-1-1,0 1,1-1,-1 0,1 0,0-1,3 1,4 2,0-2,0 1,0-2,0 1,0-2,0 1,0-1,0-1,0 0,11-4,-8-2,0 0,0-1,-1 0,0-2,0 1,-1-1,-1-1,0 0,-1-1,0 0,-1-1,0 0,-1 0,0 0,-1-2,-5 13,0-1,1 1,-1 0,0-1,-1 1,1-1,-1 1,1-1,-1 0,0 0,-1 0,1 1,-1-1,1 0,-1 0,-1 0,1 0,0 0,-1 0,0 0,0 1,0-1,0 0,0 0,-1 1,0-1,0 1,0 0,0-1,0 1,-1 0,1 0,-1 0,0 1,0-1,0 1,0-1,0 1,-1 0,-1-1,-2 2,0-1,0 1,0 1,0-1,0 1,0 1,0-1,0 1,0 0,1 1,-1-1,0 2,1-1,-1 1,-4 2,-14 7</inkml:trace>
  <inkml:trace contextRef="#ctx0" brushRef="#br0" timeOffset="948.7">1263 296,'-20'11,"4"-4,1 1,0 1,0 0,1 0,0 2,1 0,0 0,1 1,1 1,-1 0,2 1,-4 5,13-16,-1 0,1 0,0 0,0 0,0 0,1 0,-1 1,1-1,0 0,0 0,0 0,0 0,0 1,1-1,-1 0,1 0,0 0,0 0,0 0,0 0,1 0,-1 0,1-1,-1 1,1 0,0-1,0 1,0-1,1 0,-1 0,1 0,-1 0,1 0,0 0,-1-1,1 1,3 0,4 3,0-1,0 0,0-1,1 0,0-1,-1 0,1-1,0 0,0 0,7-1,-9 0,0-1,0 0,0 0,0-1,0 0,0 0,-1-1,1 0,-1 0,0-1,0-1,0 1,-1-1,1 0,-1-1,0 0,-1 0,1 0,-1-1,0 0,-1 0,0 0,0-1,-1 0,0 0,0 0,0-1,-1-1,-1 0,-1 1,0-1,-1 0,0 0,-1 1,0-1,0 0,-1 1,0-1,-1 1,0-1,0 1,-1 0,0 0,-1 1,0-1,-6-10</inkml:trace>
  <inkml:trace contextRef="#ctx0" brushRef="#br0" timeOffset="1500.423">1658 267,'114'-181,"-84"148,-30 33,0-1,1 1,-1-1,1 1,-1 0,1-1,0 1,-1 0,1-1,-1 1,1 0,0 0,-1-1,1 1,0 0,-1 0,1 0,0 0,-1 0,1 0,0 0,-1 0,1 0,-1 0,1 0,0 1,-1-1,1 0,0 0,-1 1,1-1,-1 0,1 1,-1-1,1 0,-1 1,1-1,-1 1,1-1,-1 1,1-1,-1 1,0-1,1 1,-1 0,0-1,1 1,-1 0,0-1,0 1,0-1,0 1,0 0,0-1,0 1,0 0,0 0,2 9,15 40,-16-49,-1-1,1 1,-1 0,1 0,0 0,0-1,0 1,-1 0,1-1,0 1,0-1,0 1,0-1,0 0,0 1,0-1,0 0,0 0,0 1,0-1,0 0,0 0,0 0,0 0,0 0,0-1,0 1,0 0,0 0,0-1,0 1,0 0,0-1,0 1,0-1,0 1,-1-1,1 0,0 1,0-1,-1 0,1 0,0 1,-1-1,1 0,-1 0,1 0,102-115,-103 116,1-1,-1 0,1 1,-1-1,1 1,-1 0,1-1,-1 1,1-1,-1 1,1 0,0 0,-1-1,1 1,-1 0,1 0,0 0,-1-1,1 1,0 0,-1 0,1 0,0 0,0 0,-1 0,1 1,0-1,-1 0,1 0,-1 0,1 1,0-1,-1 0,1 1,-1-1,1 0,0 1,-1-1,1 1,-1-1,0 1,1-1,-1 1,1-1,-1 1,0-1,1 1,-1 0,0-1,0 1,1 0,-1-1,0 1,0 0,0-1,0 1,0 0,0-1,0 1,0 0,0 0,-4 43,-66 161,65-180</inkml:trace>
  <inkml:trace contextRef="#ctx0" brushRef="#br0" timeOffset="1748.158">2448 70,'-48'33,"-35"31,-8 9,2-3,11-14,14-11,13-8,10-6,13-9</inkml:trace>
  <inkml:trace contextRef="#ctx0" brushRef="#br0" timeOffset="2114.968">2448 352,'-33'14,"6"-4,0 2,1 0,1 2,0 0,1 2,0 2,23-18,0 0,0 1,1-1,-1 1,0-1,0 1,1 0,-1-1,0 1,1 0,-1-1,1 1,-1 0,1 0,-1 0,1 0,0-1,-1 1,1 0,0 0,0 0,-1 0,1 0,0 0,0 0,0 0,0 0,0-1,1 1,-1 0,0 0,0 0,0 0,1 0,-1 0,0 0,1-1,-1 1,1 0,-1 0,1-1,0 1,-1 0,1-1,0 1,-1 0,1-1,0 1,0-1,-1 1,1-1,0 1,0-1,0 0,0 1,54 16,-48-15,-4-3,1 1,-1 1,0-1,0 0,1 1,-1-1,0 1,0 0,0 0,0 1,0-1,0 0,0 1,0 0,0 0,-1 0,1 0,-1 0,1 0,-1 1,0-1,0 1,0 0,0-1,-1 1,1 0,-1 0,0 0,1 0,-1 0,-1 0,1 1,0-1,-1 0,1 0,-1 1,0-1,0 0,-1 2,-2 2,0 0,-1 0,0-1,-1 1,1-1,-1 0,0 0,-1-1,1 0,-1 0,0 0,0 0,-1-1,0 0,1 0,-1-1,-3 1,-13 9,-24 10,27-16</inkml:trace>
  <inkml:trace contextRef="#ctx0" brushRef="#br0" timeOffset="4483.17">134 944,'140'1,"384"-13,2-22,-135 0,-188 29,-201 5,-1 0,1-1,-1 2,1-1,-1 0,1 0,-1 0,0 1,1-1,-1 1,1-1,-1 1,0-1,1 1,-1 0,0 0,0 0,1 0,-1 0,0 0,0 0,0 0,0 0,0 0,-1 1,1-1,0 0,-1 0,2 2,-3 9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7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169 706,'-4'0,"2"0,7 0,7 0,7-5,4-1,4 0,2 1,0 1,1 2,-1 1,1 1,-1 0,-1 0,-9 0,-8 0</inkml:trace>
  <inkml:trace contextRef="#ctx0" brushRef="#br0" timeOffset="11390.328">423 0,'-17'8,"0"1,0 0,1 2,0-1,1 2,0 0,1 1,0 0,1 1,1 1,0 0,1 0,0 2,2-1,0 1,-6 16,-19 38,4 2,3 2,4 0,2 1,4 2,3-1,-3 79,13-118,2 1,1 0,2 0,2-1,2 1,1-1,1 0,3 0,11 30,1-20,2-1,2-1,2-1,2-1,2-2,2-1,23 21,40 49,-79-89,-2-2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66 622,'62'13,"-61"-12,0-1,0 0,0 1,0 0,0-1,0 1,0 0,0-1,0 1,0 0,-1 0,1 0,0 0,-1 0,1-1,0 1,-1 1,1-1,-1 0,1 0,-1 0,0 0,0 0,1 0,-1 0,0 1,0-1,0 0,0 0,0 0,0 0,0 0,-1 1,1-1,0 0,-1 0,1 0,-1 0,1 0,-1 0,1 0,-1 0,0 0,0 0,1 0,-1 0,0-1,0 1,0 0,0-1,0 1,-17 17,-29 36,46-52,0-1,1 1,-1-1,1 1,-1-1,1 1,0-1,0 1,-1-1,1 1,0-1,0 1,1 0,-1-1,0 1,0-1,1 1,-1-1,1 1,-1-1,1 1,0-1,0 0,-1 1,1-1,0 0,0 1,0-1,1 0,-1 0,0 0,0 0,0 0,1 0,-1-1,1 1,-1 0,0-1,1 1,-1-1,1 1,12 3,0 0,0-1,0 0,0-1,0-1,0 0,1-1,-1-1,11-1,-16 1,4 1</inkml:trace>
  <inkml:trace contextRef="#ctx0" brushRef="#br0" timeOffset="3903.756">236 142,'25'30,"14"11,-3 0,-1 2,-3 2,-1 1,-2 2,-2 0,-3 2,-2 1,2 10,-15-9,-2 0,-3 0,-1 0,-3 1,-3-1,-2 3,5-50,-2 27,-1 0,-2 0,-1 0,-1 0,-2-1,-1 0,-2-1,0 0,-2-1,-2-1,-5 7,-30 35,-3-3,-3-2,-2-3,-4-3,-14 9,-2 9,61-60</inkml:trace>
  <inkml:trace contextRef="#ctx0" brushRef="#br0" timeOffset="8635.683">1364 311,'-127'11,"101"-4,17-6,0 1,-1 0,1 0,0 1,0 0,0 1,0 0,1 0,0 1,0 0,0 0,0 1,1 0,0 0,0 1,0 1,6-3,1 1,0 0,0 0,1 0,-1 0,1 0,1 0,-1 0,1 0,0-1,0 1,0-1,1 1,0-1,0 0,1 0,-1 0,1-1,0 1,0-1,1 0,-1 0,1 0,0-1,0 0,0 0,0 0,2 0,30 23,-32-25,0 1,0 0,0 0,-1 0,1 1,-1 0,1 0,-1 0,0 0,0 1,0-1,0 1,-1 0,0 0,0 1,0-1,0 0,0 1,-1 0,0 0,0 0,0 0,-1 0,0 0,0 0,0 0,0 1,-1-1,0 0,0 1,0-1,-1 0,0 0,0 0,-1 5,-4-2,-1 0,1 0,-2 0,1-1,-1 0,0-1,0 1,-1-2,1 1,-1-1,-1 0,1-1,-1 0,0-1,1 0,-1 0,-1-1,1 0,0-1,-2 0,-21 6,30-5,-1-1,0 0,1 0,-1-1,0 1,1-1,-1 1,0-1,1 0,-1-1,0 1,0-1,1 1,-1-1,1 0,-1-1,1 1,-1-1,-8-8</inkml:trace>
  <inkml:trace contextRef="#ctx0" brushRef="#br0" timeOffset="9157.85">1561 170,'27'-12,"1"1,0 1,0 2,1 0,0 2,1 1,-28 5,0-1,0 0,0 0,0 1,0-1,1 1,-1 0,0-1,0 1,0 0,0 0,0 0,0 1,1-1,-1 1,0-1,0 1,0-1,0 1,0 0,0 0,-1 0,1 0,0 0,0 1,-1-1,1 1,-1-1,1 1,-1-1,1 1,-1 0,0-1,0 1,0 0,0 0,0 0,0 0,-1 0,1 0,-1 0,1 0,-1 0,0 1,0-1,0 0,0 0,0 0,0 0,-1 1,-3 8,0 1,-1-1,0 0,-1-1,-1 1,1-1,-2 0,1-1,-2 1,-46 73,54-81,0-1,0 1,1 0,-1 0,0 0,1 0,-1 0,1 0,-1 0,1 0,0 0,0 0,0 0,0 0,1 0,-1 0,0 0,1 0,-1 0,1 0,0 0,0 0,-1 0,1 0,0-1,1 1,-1 0,0-1,0 1,1-1,-1 1,1-1,0 0,-1 1,1-1,0 0,-1 0,1 0,0-1,0 1,0 0,0-1,0 1,0-1,0 1,0-1,0 0,2 0,104-13,-88 14</inkml:trace>
  <inkml:trace contextRef="#ctx0" brushRef="#br0" timeOffset="9485.64">969 904,'44'0,"37"0,15-5,1-1,-7-5,-8 0,-10 1,-11-2,-7 1,-8 3,-7 2,-5-3,-3 1,-3 1,-1 2,-5 2</inkml:trace>
  <inkml:trace contextRef="#ctx0" brushRef="#br0" timeOffset="9891.037">1336 1017,'-135'223,"134"-220,-27 58,27-59,0-1,1 1,-1-1,1 1,0 0,0-1,0 1,-1 0,1-1,1 1,-1 0,0-1,0 1,1-1,-1 1,1 0,-1-1,1 1,0-1,-1 1,1-1,0 0,0 1,0-1,0 0,0 1,0-1,1 0,-1 0,0 0,1 0,-1 0,1 0,-1-1,1 1,-1 0,1-1,13 3,1-1,0 0,-1-1,1-1,0-1,-1 0,1-1,0 0,-1-2,0 0,12-4,2 0,112-35,-117 34</inkml:trace>
  <inkml:trace contextRef="#ctx0" brushRef="#br0" timeOffset="10241.11">1788 988,'-186'257,"170"-229,2 1,2 0,0 1,2 0,1 1,2 0,-2 13,-10 42,-10 15,22-83</inkml:trace>
  <inkml:trace contextRef="#ctx0" brushRef="#br0" timeOffset="11241.619">2182 1,'18'14,"0"2,-1 0,-1 1,-1 0,0 1,-1 1,-1 1,-1 0,7 16,-3 6,-2 1,-1 0,-2 1,-3 0,-1 1,-2 0,-2 0,-2 0,-2 1,-4 15,4 7,0-34,-1 0,-1-1,-3 1,0-1,-2 0,-2 0,0-1,-3-1,0 0,-2 0,-12 16,-3-1,-2-1,-3-2,-1-1,-29 25,41-43</inkml:trace>
  <inkml:trace contextRef="#ctx0" brushRef="#br0" timeOffset="11839.498">1026 29,'-38'69,"4"1,2 2,4 1,0 11,7-10,4 1,3 0,4 1,3 1,3-1,3 1,4 0,3-1,4 1,15 59,-11-60,-8-35,2 0,2-1,1 0,17 38,11-29,-22-42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6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84 339,'625'0,"-564"11,-55-4</inkml:trace>
  <inkml:trace contextRef="#ctx0" brushRef="#br0" timeOffset="315.121">0 593,'39'0,"31"0,9 0,-4 0,-11 0,-10 0,-11 5,-7 1,-5 0,-3-1,-1-1,-1-2,0-1,1 0,-5-1</inkml:trace>
  <inkml:trace contextRef="#ctx0" brushRef="#br0" timeOffset="733.568">424 1,'-1'1,"0"1,1-1,-1 0,1 1,0-1,-1 1,1-1,0 1,0-1,0 1,0-1,0 1,0-1,1 1,-1-1,0 1,1-1,-1 1,1-1,0 1,-1-1,1 0,0 0,0 1,0-1,0 0,0 1,15 22,1-1,2 0,0-1,1-1,0-1,2-1,1-1,0-1,1-1,1 0,0-2,14 4,133 92,-167-106,-1-1,1 0,-1 1,0 0,0 0,0 0,-1 0,1 1,-1-1,0 1,-1 0,1 0,-1 0,0 0,0 0,0 1,-1-1,0 1,0-1,0 1,-1-1,1 1,-2-1,1 1,0-1,-1 1,0-1,0 1,-1-1,0 1,0-1,0 0,0 0,-1 0,0 0,-3 4,-23 20,-2-2,-1 0,-1-2,-1-2,-1-1,-21 8,3 1,-67 39,101-53,8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41 592,'-14'20,"-1"5,4 0</inkml:trace>
  <inkml:trace contextRef="#ctx0" brushRef="#br0" timeOffset="335.6">436 225,'-24'11,"0"1,1 0,1 2,0 1,1 0,0 2,2 0,-17 19,34-34,1-1,0 1,-1-1,1 1,0 0,0-1,0 1,0 0,1 0,-1 0,0 0,1-1,-1 1,1 0,0 0,-1 0,1 0,0 0,0 0,1 0,-1 0,0 0,1 0,-1 0,1 0,-1 0,1 0,0-1,0 1,0 0,0 0,0-1,0 1,1-1,-1 1,0-1,1 1,-1-1,1 0,-1 0,1 0,0 0,0 0,-1 0,1 0,0 0,0-1,0 1,0-1,0 0,0 1,0-1,0 0,0 0,0 0,0 0,78 6,-65-6,-1 0,1 1,0 0,0 1,-1 1,1 0,-1 1,0 0,0 1,-1 1,1 0,-1 1,9 6,-20-11,0 0,0-1,-1 1,1 0,0 0,0 0,-1 0,0 1,1-1,-1 0,0 0,0 1,0-1,0 1,0-1,-1 1,1-1,-1 1,0 0,0-1,0 1,0-1,0 1,0 0,-1-1,1 1,-1-1,0 1,0-1,0 1,0-1,0 0,0 1,-1-1,1 0,-1 0,1 0,-1 0,0 0,-1 1,-4 4,0-1,-1 1,1-1,-1 0,-1-1,1 0,-1 0,0-1,0 0,-5 1,9-3,0-1,0 1,0-1,-1 0,1-1,0 1,0-1,-1 0,1 0,0-1,0 0,-1 0,1 0,0 0,0-1,0 0,0 0,1 0,-1-1,-2-1,-6-7</inkml:trace>
  <inkml:trace contextRef="#ctx0" brushRef="#br0" timeOffset="584.905">352 254,'38'-9,"27"-4,8 1,-4 2,-10 8,-9 3,-13 8,-13 1</inkml:trace>
  <inkml:trace contextRef="#ctx0" brushRef="#br0" timeOffset="885.55">1113 311,'-9'3,"0"1,0 0,1 0,0 1,-1 0,1 0,1 1,-1 0,1 0,0 1,1 0,0 0,0 1,0 0,1 0,0 0,0 1,-2 7,8-12,-1 0,1 0,0 0,1 0,-1-1,1 1,0 0,0-1,0 1,0-1,0 0,1 1,-1-1,1 0,0-1,0 1,0 0,1-1,-1 0,0 0,1 0,0 0,-1 0,1-1,0 1,0-1,0 0,2 0,30 17,-32-16,-1 0,0 1,0-1,0 1,0 0,-1 0,1 0,-1 0,0 1,1-1,-2 1,1-1,0 1,-1 0,1-1,-1 1,0 0,-1 0,1 0,-1 0,1 0,-1 0,0 0,0 0,-1 0,0 0,1 0,-1 0,0 0,-1-1,1 1,-1 0,1-1,-1 1,0-1,-1 1,1-1,-1 0,1 0,-1 0,0 0,0-1,0 1,0-1,-1 0,1 1,0-2,-2 2,-2 2,0-1,-1 1,0-1,0 0,0-1,0 0,0 0,-1-1,1 0,-1 0,0-1,1 0,-1-1,0 0,0 0,1-1,-1 0,-1 0,-8-6</inkml:trace>
  <inkml:trace contextRef="#ctx0" brushRef="#br0" timeOffset="1202.025">1339 0,'27'21,"-1"1,-1 1,-1 1,-1 1,-1 1,2 6,-15-22,0 0,-1 1,0 0,-1 1,0-1,-1 1,-1 0,1 1,-2-1,0 1,0 0,-2 0,1 1,-2-1,1 0,-2 1,0-1,-1 1,0-1,-1 6,-8 10,-1 0,-2-1,0 0,-2-1,-1 0,-1-1,-1-1,-2-1,0-1,-1 0,-2-2,0 0,-1-2,-12 7,12-9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8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53 311,'-53'352,"53"-341,0-1,1 1,0-1,1 0,0 0,1 0,0 0,0 0,1 0,1 1,-4-9,0 1,0-1,0 0,0 0,1 0,-1 0,0 0,1 0,0 0,0 0,-1-1,1 1,0-1,0 1,0-1,1 0,-1 0,0 0,0 0,1 0,-1 0,0-1,1 1,-1-1,1 0,-1 1,1-1,-1 0,0-1,1 1,-1 0,1-1,-1 1,0-1,1 0,-1 1,0-1,1 0,-1-1,0 1,0 0,0-1,1 0,34-26,-1-2,-1-2,-2 0,18-24,-51 55,273-336,-269 332,21-20,-24 25,-1 1,1-1,0 0,-1 0,1 0,0 0,-1 0,1 1,-1-1,1 0,0 0,-1 1,1-1,-1 0,1 1,-1-1,1 1,-1-1,1 1,-1-1,1 1,-1-1,0 1,1-1,-1 1,0 0,1-1,-1 1,0 0,0-1,0 1,1 0,-1-1,0 1,0 0,0-1,0 1,0 0,0-1,-1 1,1 0,0-1,0 1,0 0,-1-1,1 1,0-1,0 1,-1 0,0 51,-3 0,-2 0,-2 0,-4 2,-18 169,18 31,9-207,-2-1,-2 0,-2 0,-2-1,-2 0,-2-1,-15 30,24-63,-1-1,0 1,0-1,-1-1,0 0,-1 0,0 0,0-1,-1 0,0-1,0 0,-1-1,-5 3,11-7,0 0,0 0,0 0,0 0,-1-1,1 0,0 0,-1 0,1-1,0 0,-1 0,1 0,-1-1,1 0,0 0,-1 0,1 0,0-1,0 0,0 0,0-1,0 1,1-1,-1 0,1 0,-1-1,1 1,0-1,1 0,-1 0,0-1,-1-2,0-1,0 0,1 0,0 0,1 0,0 0,0-1,1 0,0 1,0-1,1 0,0 0,1 0,0 0,0 0,1 0,0 0,1-4,2-7,1-1,1 1,0 0,1 1,2-1,0 1,5-7,149-185,-144 186</inkml:trace>
  <inkml:trace contextRef="#ctx0" brushRef="#br0" timeOffset="320.212">1266 0,'-44'43,"1"2,2 2,3 1,1 2,3 2,2 1,-14 32,40-74,1 1,0 0,0 0,2 0,-1 0,1 1,1-1,0 1,1 0,0-1,1 1,1 0,0 0,0-1,1 1,1-1,0 1,1-1,0 0,1 0,1 0,-1-1,2 0,0 0,0 0,5 4,-6-8,0 0,1-1,0 0,0 0,1-1,-1 0,1 0,0 0,1-1,-1-1,4 2,12 3,-3 0</inkml:trace>
  <inkml:trace contextRef="#ctx0" brushRef="#br0" timeOffset="1200.935">1690 339,'-22'15,"1"1,1 2,1 0,0 1,1 1,1 1,1 0,1 1,1 1,1 0,1 0,-1 8,11-27,0 1,0-1,1 0,0 1,0-1,0 0,0 1,1-1,0 1,0-1,0 1,0-1,1 1,0-1,0 1,0-1,0 1,1-1,0 0,0 0,0 0,0 0,0 0,1 0,0-1,0 1,0-1,0 0,0 0,1 0,-1 0,1-1,0 1,0-1,0 0,0 0,0 0,0-1,1 1,1-1,2 2,0-1,1-1,-1 0,1 0,-1-1,1 0,-1 0,1-1,-1 0,1 0,-1-1,0 0,0-1,0 1,0-2,0 1,-1-1,1 0,-1-1,0 0,0 0,-1 0,1-1,-1 0,4-2,1-1,-1-1,-1 1,0-2,0 1,-1-1,-1 0,0-1,0 0,-1 0,-1 0,0-1,0 1,-1-1,-1-1,0 1,-1 0,0-8,-2 13,-1 0,0 0,0 0,0 0,-1 0,-1 1,1-1,-1 0,0 1,-1 0,0 0,0 0,0 0,-1 1,0-1,0 1,-1 0,0 1,-6-5,-32 5,23 13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7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78 626,'-77'106,"77"-105,1 0,0 0,0 0,0 0,0-1,0 1,0 0,0-1,0 1,0 0,1-1,-1 1,0-1,0 0,0 1,1-1,-1 0,0 0,0 0,1 0,-1 0,0 0,0 0,1 0,-1 0,0 0,0-1,1 1,-1-1,0 1,0-1,0 1,0-1,0 0,0 1,0-1,0 0,0 0,1 0,72-48,-99 71,9-10</inkml:trace>
  <inkml:trace contextRef="#ctx0" brushRef="#br0" timeOffset="3418.734">304 62,'51'-15,"1"2,0 2,1 3,0 1,0 4,33 1,-83 2,-1-1,1 1,0-1,-1 1,1 0,-1 0,1 0,0 0,-1 0,1 1,-1-1,1 1,-1 0,1 0,-1 0,1 0,-1 0,0 0,1 1,-1-1,0 1,0-1,0 1,0 0,-1 0,1 0,0 0,-1 0,1 0,-1 1,0-1,0 0,0 1,0-1,0 1,0-1,-1 1,1-1,-1 1,1-1,-1 1,0 0,-4 9,0 0,-1-1,0 1,0-1,-1 0,-1 0,0-1,-1 0,1 0,-2-1,0 0,0 0,0-1,-1 0,0-1,-1 0,0 0,-27 23,-20 18,26-24,1 2,1 1,2 1,0 2,-5 9,29-35,1-1,0 1,-1 0,1 0,0 0,1 0,-1 1,1-1,0 1,0-1,0 1,1 0,-1 0,1 0,0 0,1 0,-1 0,1 0,0 0,0 0,1 0,0 0,-1 0,2 0,-1-1,0 1,1 0,0 0,0-1,0 1,1-1,0 0,0 0,0 0,0 0,0 0,1-1,0 1,-1-1,1 0,1 0,0 0,11 1,1 0,0-1,0 0,0-2,0 0,0-1,0-1,7-1,11 1,-17 0,0-1,0 0,0-1,-1-1,1-1,-1 0,0-2,8-4,-7 3</inkml:trace>
  <inkml:trace contextRef="#ctx0" brushRef="#br0" timeOffset="4072.364">1009 739,'51'-84,"3"2,47-54,-101 135,1 0,-1-1,0 1,1 0,-1 0,1 0,0 0,-1 0,1 0,0 0,0 0,-1 0,1 1,0-1,0 0,0 0,0 1,0-1,0 0,0 1,1-1,-1 1,0 0,0-1,0 1,0 0,1 0,-1 0,0-1,0 1,0 0,1 1,-1-1,0 0,0 0,0 0,0 1,1-1,-1 1,0-1,0 1,0-1,0 1,0 0,0-1,0 1,0 0,0 0,0 0,-1 0,1-1,0 1,-1 0,2 1,17 58,-19-56,0 0,0 0,0 1,1-1,-1 0,1 0,0 0,0 0,1 0,-1 0,1 0,0 0,0-1,0 1,0-1,1 1,-1-1,1 0,0 0,0 0,0 0,0 0,1-1,-1 0,1 0,0 1,-1-2,1 1,0 0,0-1,0 0,0 0,0 0,0 0,2-1,5-3,0-1,-1 0,1-1,-1 0,0 0,0-1,-1-1,0 0,0 0,0 0,-1-1,0-1,6-8,1 2,0-1,49-35,-62 52,0 0,0 0,0 0,-1 0,1 1,0-1,-1 0,0 1,1 0,-1-1,0 1,0 0,0-1,0 1,0 0,0 0,0 0,0 0,-1 0,1 0,-1 0,0 0,0 0,1 0,-1 1,-1-1,1 0,0 0,0 0,-1 0,1 1,0 0,1 198,5-182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6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0 452,'6'-3,"-1"-1,1 1,1 1,-1-1,0 1,0 0,1 0,-1 1,1 0,0 0,-1 1,1-1,1 1,5-1,419-1,-344 2,-64 0</inkml:trace>
  <inkml:trace contextRef="#ctx0" brushRef="#br0" timeOffset="252.072">57 734,'43'-5,"28"-1,13 0,-4 1,-11-3,-12-1,-10 2,-10 1,-5 3,-4 1,-6 1</inkml:trace>
  <inkml:trace contextRef="#ctx0" brushRef="#br0" timeOffset="1371.702">1468 0,'-18'57,"-61"470,61-319,24-179,0-23</inkml:trace>
  <inkml:trace contextRef="#ctx0" brushRef="#br0" timeOffset="4399.25">1185 142,'-56'-18,"-45"6,361 13,-434 25,-35-17,176 2,60-1,65-8,-59-2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8:42.2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1569 820,'70'-114,"-50"87,-1 0,-2-2,0 0,-2-1,-1 0,-2-1,-1-1,-1 0,-2 0,-1-1,1-22,0 441,3-278,-4 1,-6-1,-4 1,-5-1,-5 0,-4-1,-10 20,-143 464,104-365,65-224,0 0,0 0,0 1,0-1,1 1,-1-1,1 0,-1 1,1-1,0 1,0-1,0 1,1-1,-1 1,0-1,1 0,-1 1,1-1,0 0,0 1,0-1,0 0,0 0,1 0,-1 0,1 0,-1 0,1 0,0 0,-1-1,1 1,0-1,0 1,0-1,1 0,-1 1,0-1,0-1,1 1,-1 0,0 0,1-1,-1 1,3-1,41 3,0-3,0-1,0-3,27-5,-45 5,729-98,641-89,-866 135,176 19,763 69,173-4,-1300-29,466-26,-33-4,-269 49,-92 11,-277-18,-138-12,0-1,0 1,-1-1,1 1,0-1,-1 1,1-1,-1 1,0-1,1 1,-1-1,0 0,0 1,0-1,0 1,0-1,-1 0,1 1,0-1,-1 1,1-1,-1 1,0-1,1 1,-1-1,0 1,0 0,0-1,0 1,0 0,0 0,0 0,0 0,-1 0,1 0,-4-8,-13-31,3 0,1-1,1 0,3-1,2-1,1 0,2 0,2 0,2-18,8-102,7 1,7 0,7 2,7-1,-27 120,30-129,7 2,35-75,-71 223,-7 18,0 1,-1-1,1 1,-1-1,0 0,0 0,1 0,-1 1,0-1,-1 0,1 0,0 0,0 0,-1-1,1 1,-1 0,0 0,0 0,0 0,0 0,0-1,0 1,0 0,-1 0,1 0,-1 0,1 0,-1 0,0 0,0 0,0 0,0 0,0 0,-1 1,1-1,0 0,-1 1,1-1,-1 1,0-1,1 1,-1 0,-1-1,-147-6,102 10,-343-11,-757-10,814 20,-1219-11,277-25,-1143-5,2359 40,-683 4,-252 53,-521 137,859-89,461-82,162-9,30-4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8:50.8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539 198,'-3'1,"0"0,0 1,0-1,0 1,0 0,0 0,1 0,-1 0,1 1,0-1,-1 0,1 1,0 0,0 0,1-1,-1 1,1 0,-1 0,1 1,0-1,0 0,0 1,-1 1,-30 74,4 1,3 2,4 1,-2 31,-32 120,-10-12,-5 18,-20 147,79-326,3 0,3 0,2 1,3 0,6 33,-6-89,1 0,0 0,0 0,1-1,-1 1,1-1,0 1,1-1,0 0,-1 0,1 0,1 0,-1 0,1-1,0 1,0-1,0 0,1 0,-1-1,1 1,0-1,0 0,0 0,1-1,-1 0,0 1,1-2,0 1,4 0,202 28,269-25,28-36,327-46,5 43,-349 20,341 5,111 34,143 3,-398-39,570-25,-523 14,674 4,-767-7,520-58,-459 50,-258 17,247 4,-356-15,-169-1,33 0,188 27,-387 1,1 0,0 1,0-1,0 0,0 0,-1 0,1-1,0 1,0-1,-1 0,1 1,0-1,-1 0,1-1,0 1,-1 0,0-1,1 1,-1-1,0 0,0 0,0 0,0 0,0 0,0 0,-1-1,1 1,-1 0,1-1,-1 1,0-1,0 0,0 1,0-1,-1 0,1 0,-1 1,0-1,0 0,0 0,0 0,0-1,-49-207,49-115,33-68,-10 182,7-168,-30 350,1-1,-1-1,-2 0,-1 0,-1 0,-7-20,10 49,0 0,0 0,0 0,-1 0,1 1,-1-1,1 0,-1 1,0-1,0 1,0 0,-1 0,1 0,0 0,-1 0,1 0,-1 0,0 1,0 0,1-1,-1 1,0 0,0 0,0 1,0-1,0 0,-1 1,0 0,-96 9,58-3,-331 32,-662-36,-1810-2,1500 28,-143 17,887-22,-1883 68,988-50,622-15,-1067-26,1774 29,28-4,-32 6,154-31,13 0,1-1,0 0,-1 1,1 0,0 0,-1 0,1 0,0 1,-1-1,1 1,0 0,-1-1,1 2,0-1,0 0,0 1,0-1,0 1,0 0,1 0,-1 0,1 0,-1 1,1-1,0 1,0-1,0 1,0 0,0 0,0 0,1 0,0 0,-1 0,1 0,0 1,-5 170,-33 228,28-165,11 63,1-110,-1-177,1 0,0 0,1 0,1 0,0 0,0-1,1 1,1-1,0 0,1 0,0-1,1 1,0-1,1-1,0 1,0-2,1 1,7 5,-7-11,-1 1,1-1,0-1,1 0,-1 0,0-1,1 0,0 0,-1-1,1-1,0 0,-1 0,1 0,0-2,0 1,77 2,129 49,99-20,249-48,191 5,-492 15,6514-2,-5679 27,661-93,-600-28,-758 68,0 17,5 17,326 29,-371-9,-250-24,-110-3,0-1,0 0,0-1,-1 1,1 0,0 0,0 0,-1 0,1-1,0 1,0 0,-1-1,1 1,0 0,0-1,-1 1,1-1,-1 1,1-1,0 1,-1-1,1 0,-1 1,0-1,1 0,-1 1,1-1,-1 0,0 0,0 1,1-1,-1 0,0 0,0 0,0 1,0-1,0 0,0 0,0 0,0 1,0-1,0 0,0 0,-1 1,1-1,0 0,0 0,-1 1,0-2,-27-38,17 26,0-2,-6-5,2 0,0-2,2 1,0-2,2 1,0-2,2 0,0 0,2 0,-1-11,-24-352,32-180,-1 541,0 0,-2 1,-1 0,-2 0,0 0,-1 0,-2 1,-1 0,-1 1,0 0,-2 1,-1 0,-7-7,-53-66,71 95,-1 0,1 0,0 0,0 0,0 1,-1-1,1 1,0 0,0 0,-1 0,1 1,0-1,0 1,-1-1,1 1,0 0,0 0,0 1,0-1,0 0,0 1,1 0,-3 1,-10 5,-23 7,0-1,-1-2,-1-1,0-2,-39 3,-319 17,-528-59,-491-24,198 24,83 2,-69 39,-43 25,-362 2,680-12,-543 5,929-44,-178-41,402 34,-194 19,229 3,277-3,-1 0,1 0,0 1,-1 0,1 1,-1 0,1 0,0 0,0 1,-1 1,1-1,1 1,-1 1,0-1,1 1,0 1,0-1,0 1,0 1,1-1,0 1,-3 3,-16 41,23-43,0-1,0 1,-1-1,0 0,0 0,-1 0,1 0,-1-1,-1 0,1 1,-1-2,0 1,0 0,0-1,0 0,-1 0,0 0,1-1,-2 0,1 0,0-1,0 0,-4 1,-115-15,116 9,1 0,-1 1,0-1,0 2,0-1,0 1,0 1,0 0,-1 0,1 1,0 0,0 0,0 1,0 0,0 1,1 0,-1 0,1 1,-7 4,8 0,0 0,0 1,1 0,0 0,1 1,0 0,0 0,1 0,0 0,1 1,0-1,1 1,0 0,1 0,0 0,0 0,-3 18,-17 166,-13 19,29-197,1 1,1-1,1 1,0 0,2 0,0 0,1 0,0-1,2 1,0 0,1-1,0 0,2 0,0 0,1 0,0-1,2 0,0-1,0 0,2 0,0-1,5 5,0-7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0.2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140 142,'45'-17,"248"-6,426-22,-187 17,-122-1,-647 36,-155 28,-46 4,-242-4,545-31,135-4,0 1,-1 0,1-1,0 1,0 0,0 0,0-1,0 1,0 0,0-1,0 1,1 0,-1 0,0-1,0 1,0 0,1-1,-1 1,0-1,1 1,-1 0,1-1,-1 1,1-1,-1 1,1-1,-1 1,1-1,-1 1,1-1,0 0,-1 1,1-1,-1 0,1 1,0-1,0 0,-1 0,1 0,0 0,-1 0,1 0,0 0,-1 0,1 0,0 0,0 0,-1 0,1 0,0 0,0 0,33 9,0-1,1-2,0-1,0-2,0-1,34-3,-27 1,292-10,142-29,68-27,-514 56,-30 11,-1-1,1 0,0 0,-1 0,1 0,-1 0,1 0,0 0,-1 0,1 0,0 0,-1 0,1-1,0 1,-1 0,1 0,0 0,-1 0,1 0,0-1,-1 1,1 0,0 0,0-1,-1 1,1 0,0 0,0-1,0 1,-1 0,1-1,0 1,0 0,0 0,0-1,-1 1,1-1,0 1,0 0,0-1,0 1,0 0,0-1,0 1,0 0,0-1,0 1,0 0,1-1,-1 1,0 0,0-1,0 1,0 0,0-1,1 1,-1 0,0-1,0 1,-201-5,-349 51,305-20,-473 40,459-36,313-28,-7-2,-1 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1.4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313 170,'517'-26,"94"-12,514-11,-1040 50,-920 10,-455 7,942-19,1113-10,19-24,-49 7,-402 17,-722 39,295-18,-1644 187,1275-149,353-29,129-12,250-37,1024-51,-1189 79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5.7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31 210,'-2'0,"-24"1,26-1,0 1,1-1,-1 0,0 0,0 0,0 0,0 1,0-1,1 0,-1 0,0 0,0 1,0-1,0 0,0 0,0 1,0-1,0 0,0 0,0 1,0-1,0 0,0 0,0 1,0-1,0 0,0 0,0 0,0 1,0-1,0 0,0 0,0 1,-1-1,1 0,0 0,0 0,0 1,0-1,0 0,-1 0,1 0,0 0,0 0,0 1,-1-1,1 0,0 0,0 0,-1 0,1 0,0 0,0 0,121 16,744-15,725-1,-1120-28,-262 0,13-1,-52 46,-110-9,0-3,0-2,1-3,3-3,44 1,153-14,-169 7,0 3,89 8,-51 0,209-2,-140-29,53 18,36-7,-51-9,-78 10,112-12,-4 18,-188 0,-60 12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6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1,'-14'9,"-10"9,-5 0,2 3,10-3,14-4,11-4,9-5,2-7,3-4,-8 0,-10 5,-7 3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7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0,'-4'10,"-7"7,-6 2,-1 1,9-1,5-10,8-6,-2-4,0-1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3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509 386,'101'-37,"-37"16,-2-3,0-3,-2-2,14-12,73-80,-77 36,-74 119,-68 175,9 4,-31 196,47-192,42-182,-2 0,-1 0,-2-1,-1 0,-2 0,-1-2,-2 1,-1-2,-1 0,-2-1,-1-1,-15 15,10-21,-1-1,-1-1,0-1,-2-2,-1-1,0-1,-1-2,0-1,-30 7,33-11,20-5,0-1,0 0,0 0,-1 0,1-1,-1-1,1 0,-1 0,1-1,-1 0,0 0,1-1,-1-1,1 0,-1 0,1 0,-5-3,11 3,1 0,-1-1,1 1,0-1,-1 1,1-1,1 0,-1 0,0 0,1 0,-1 0,1 0,0 0,0 0,0-1,0 1,1 0,-1-1,1 1,0-1,0 1,0 0,0-1,1 1,-1 0,1-1,0 1,0 0,0 0,1-2,50-94,-1 38,2 2,3 2,3 3,2 2,2 4,2 2,57-30,114-56,-233 131,-1 1,1-1,0 0,0 1,-1-1,1 1,0 0,0 0,-1 0,1 0,0 0,0 1,-1-1,1 1,0 0,-1 0,1 0,-1 0,1 0,-1 0,1 1,-1-1,0 1,0 0,1 0,-1-1,-1 1,1 1,0-1,0 0,1 3,10 10</inkml:trace>
  <inkml:trace contextRef="#ctx0" brushRef="#br0" timeOffset="247.79">1525 894,'-5'39,"-1"31,-1 9,2-5,2-9,1-11,1-11,0-7,1-5,0-7</inkml:trace>
  <inkml:trace contextRef="#ctx0" brushRef="#br0" timeOffset="398.768">1553 301,'0'0</inkml:trace>
  <inkml:trace contextRef="#ctx0" brushRef="#br0" timeOffset="5350.579">4346 781,'-28'460,"28"-391,17-110,-9 4,2-23,2 2,2-1,3 2,2 0,3 1,2 2,3 0,2 2,9-10,-32 52,1 1,0 1,0-1,1 1,0 1,0-1,1 1,0 1,0 0,1 0,0 1,1-1,-9 6,1 0,-1 0,1 0,-1 0,0 1,1-1,-1 1,0-1,1 1,-1 0,0 0,0 0,1 0,-1 0,0 1,0-1,0 1,-1-1,1 1,0-1,-1 1,1 0,-1 0,1 0,-1 0,0 0,0 0,0 1,0-1,0 0,0 0,-1 1,20 78,-15 89,1-152</inkml:trace>
  <inkml:trace contextRef="#ctx0" brushRef="#br0" timeOffset="4319.363">2202 753,'-107'287,"70"-173,15-39,38-95,139-241,-98 188,-57 73,1-1,0 0,-1 1,1-1,0 0,0 1,-1-1,1 1,0-1,0 1,0 0,0-1,0 1,-1 0,1 0,0-1,0 1,0 0,0 0,0 0,0 0,0 0,0 1,0-1,0 0,0 0,0 0,-1 1,1-1,0 1,0-1,0 0,0 1,-1 0,1-1,0 1,0-1,-1 1,1 0,-1-1,1 1,0 0,-1 0,1 0,-1-1,0 1,1 0,-1 0,0 0,1 0,-1 0,13 53,-12-48,42 138,-41-140,0-1,0 1,0-1,0 1,1-1,0 0,-1 0,1 0,0 0,0-1,0 1,1-1,-1 0,1 0,-1 0,1 0,0-1,0 1,-1-1,1 0,0 0,0 0,0-1,0 1,1-1,-1 0,0 0,0-1,0 1,0-1,0 0,0 0,0 0,3-2,5-3,-1-1,1 0,-1-1,-1 0,0-1,0 0,0-1,-1 0,-1 0,0-1,0 0,-1-1,-1 1,1-3,20-27,-15 21,-1 3</inkml:trace>
  <inkml:trace contextRef="#ctx0" brushRef="#br0" timeOffset="4784.576">3218 753,'-32'24,"0"0,2 2,1 1,2 2,0 1,2 0,-19 32,41-58,0 0,0 0,0 0,1 0,-1 1,1-1,0 1,1-1,-1 1,1 0,0-1,0 1,0 0,1 0,0 0,0 0,0-1,0 1,1 0,0 0,0 0,0-1,0 1,1 0,0-1,0 1,0-1,0 0,1 0,0 0,0 0,0 0,0 0,1-1,-1 0,1 1,0-1,1 0,3 1,0 0,0-1,0 0,0 0,1-1,-1-1,1 1,-1-1,1 0,0-1,-1 0,1-1,0 0,-1 0,1 0,-1-1,1-1,-1 0,0 0,0 0,0-1,0 0,-1 0,0-1,0 0,5-5,18-16,-1-2,-2-1,-1-1,-1-1,-2-1,-1-1,-2-1,-1-1,-2-1,-1 0,1-9,-8 23,-1 0,-2 0,0-1,-1 1,-1-1,-1 0,-2 0,0-1,-1 1,-1 0,-1 0,-2 0,0 0,-1 0,-1 1,-1 0,-2 0,0 1,-1 0,-1 0,-3-4,11 22,0-1,0 1,-1-1,1 1,-1 0,0 0,1 1,-1-1,-1 1,1 0,0 0,0 0,-1 0,1 1,-1 0,1 0,-1 0,0 0,1 1,-1 0,0 0,0 0,1 1,-1-1,0 1,1 0,-1 0,1 1,-1-1,1 1,0 0,0 1,-4 1,-4 4,0 0,0 1,1 0,0 1,0 0,2 0,-1 1,1 1,1-1,-5 9,2 5,1-1,1 2,1-1,1 1,2 1,0-1,2 1,1 0,1-1,1 1,1 0,3 6,-3-13,2 0,0-1,1 1,1-1,0 0,2 0,0-1,2 1,-1-2,2 1,1-1,0-1,1 0,0-1,2 0,-1 0,2-2,0 0,1 0,14 8,101 39,-105-55</inkml:trace>
  <inkml:trace contextRef="#ctx0" brushRef="#br0" timeOffset="7002.587">1 1599,'442'-11,"172"-18,-72-1,1820-132,-1713 112,36 21,-604 41,-75-6</inkml:trace>
  <inkml:trace contextRef="#ctx0" brushRef="#br0" timeOffset="8915.063">5476 386,'-25'22,"0"1,2 1,1 1,1 0,1 2,1 1,1 0,2 1,1 1,1 0,2 1,-6 23,-18 222,50-161,-13-110,0-1,0 0,0 0,1 0,0 0,0-1,0 1,0 0,1-1,-1 0,1 1,0-1,0 0,0 0,0 0,1-1,-1 1,1-1,-1 0,1 0,0 0,0-1,0 1,0-1,3 1,29-11,-25-3</inkml:trace>
  <inkml:trace contextRef="#ctx0" brushRef="#br0" timeOffset="9305.186">5758 697,'-29'47,"3"1,2 2,2 0,-3 15,21-53,0 0,1 0,1 0,-1 1,2-1,0 1,0-1,1 1,2 6,-2-14,1-1,0 1,0-1,0 0,1 0,0 0,0 0,0 0,0 0,0 0,1 0,-1-1,1 1,0-1,0 0,1 0,-1 0,1 0,-1-1,1 1,0-1,0 0,0 0,0 0,0-1,0 1,1-1,0 0,12 0,0 0,1 0,-1-2,1 0,-1-2,0 1,0-2,0 0,0-2,-1 1,0-2,0 0,2-2,0-1,1 0,-1-1,-1-1,0 0,0-2,-2 0,1 0,-2-2,0 0,-1 0,-1-1,0-1,-1 0,-1-1,-1 0,0 0,-2-1,0 0,3-20,-8 31,-1 1,0-1,-1 1,0-1,0 1,-1-1,0 1,0-1,-1 1,0-1,-1 1,1 0,-2 0,1 0,-1 1,0-1,-1 1,0 0,0 0,0 0,-1 1,0 0,-1 0,1 0,-1 1,0 0,0 1,0-1,-1 1,0 1,0-1,0 1,0 1,0-1,-5 0,5 3,0 1,1-1,-1 1,1 0,-1 1,1-1,0 2,0-1,0 1,0 0,0 0,0 1,1 0,0 0,0 1,0 0,0 0,1 0,-1 0,1 1,1 0,-1 0,1 1,0-1,1 1,-1 0,1 0,0 0,1 2,1-9,-10 19</inkml:trace>
  <inkml:trace contextRef="#ctx0" brushRef="#br0" timeOffset="9599.412">6577 838,'-19'28,"-7"15,-3 5,3-6</inkml:trace>
  <inkml:trace contextRef="#ctx0" brushRef="#br0" timeOffset="9975.657">6915 555,'-26'16,"0"-1,1 1,1 2,0 0,1 1,-15 18,36-36,0 0,0 0,1 1,-1-1,0 0,1 1,-1-1,1 1,0 0,0-1,-1 1,1 0,0 0,0-1,1 1,-1 0,0 0,1 0,-1 0,1 0,-1 0,1 1,0-1,0 0,0 0,0 0,1 0,-1 0,0 0,1 0,-1 0,1 0,0 0,0 0,0 0,0 0,0-1,0 1,0 0,0-1,1 1,-1-1,1 1,-1-1,1 1,0-1,0 0,-1 0,1 0,2 1,86 6,-84-10,0 1,0 0,0 0,0 1,0-1,1 1,-1 1,0-1,0 1,0 0,0 1,0-1,0 1,0 0,-1 1,1-1,0 1,-1 0,0 1,0-1,0 1,0 0,-1 0,1 1,-1-1,0 1,-1 0,1 0,-1 0,0 1,1 2,-4 2,-1 1,0 0,0 0,-1-1,-1 1,0-1,0 0,-1 0,0 0,-1 0,0-1,0 1,-1-1,0-1,-1 1,0-1,-1 0,1-1,-1 0,-1 0,1 0,-1-1,-2 0,-35 24,26-21</inkml:trace>
  <inkml:trace contextRef="#ctx0" brushRef="#br0" timeOffset="10217.53">6831 527,'38'-14,"22"0,7 2,-9 8,-10 5,-7 7,-12 2</inkml:trace>
  <inkml:trace contextRef="#ctx0" brushRef="#br0" timeOffset="10565.827">7592 668,'-13'4,"0"1,0 1,1 0,-1 1,1 0,1 1,0 0,0 1,0 0,1 0,0 1,1 1,-8 11,17-19,-1 0,1-1,0 1,0 0,1 0,-1 0,0 0,1 0,0-1,0 1,0 0,0-1,0 1,0 0,0-1,1 1,0-1,-1 0,1 0,0 1,0-1,0 0,0-1,1 1,-1 0,0-1,1 1,-1-1,1 1,0-1,-1 0,1 0,0-1,0 1,-1 0,1-1,0 0,1 0,34 19,-36-17,0 0,0 0,0 0,0 0,0 0,0 0,-1 1,1-1,-1 1,1-1,-1 1,0-1,0 1,0 0,0 0,-1-1,1 1,-1 0,0 0,1 0,-1 0,-1 0,1-1,0 1,-1 0,1 0,-1 0,0-1,0 1,0 0,0-1,-1 1,1-1,-65 71,-37-13,87-52</inkml:trace>
  <inkml:trace contextRef="#ctx0" brushRef="#br0" timeOffset="10851.654">7733 188,'59'89,"-4"3,-4 3,35 91,-77-162,-1 1,-1 0,-2 1,0 0,-1-1,-2 1,-1 1,-1-1,-1 11,0-23,-1-1,0 0,-1 0,0 0,-1-1,0 1,-1-1,-1 0,0 0,0-1,-1 1,0-1,-1-1,-1 1,0-2,0 1,0-1,-1 0,-4 1,-19 12,2-5</inkml:trace>
  <inkml:trace contextRef="#ctx0" brushRef="#br0" timeOffset="12101.648">5391 1318,'1211'0,"-980"-30,135 30,-168-28,27 18,-28-9,-173 19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9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86 107,'-1'-1,"1"1,0-1,-1 1,1 0,0-1,-1 1,1 0,-1 0,1-1,-1 1,1 0,-1 0,1 0,-1-1,1 1,-1 0,1 0,-1 0,1 0,-1 0,1 0,-1 0,1 0,-1 0,1 0,-1 0,1 1,-1-1,1 0,-1 0,1 0,-1 1,1-1,-1 0,1 1,-1-1,1 0,0 1,-1-1,1 1,0-1,-1 0,1 1,0-1,0 1,-1-1,1 1,0-1,0 1,0-1,-1 1,1-1,0 1,0-1,0 1,0-1,0 1,0-1,0 1,-6 41,5-35,-26 214,-2 171,66-636,-28 195,1 0,3 0,1 1,3 1,2 0,1 2,3 0,9-11,33-20,-63 73,1 1,-1 0,1 0,0 0,-1 1,1-1,0 1,0-1,0 1,0 0,0 0,0 1,0-1,0 0,1 1,-1 0,0 0,0 0,0 0,1 0,-1 1,0-1,0 1,0 0,0 0,0 0,0 0,0 1,1 0,10 9,0 1,-2 0,1 1,-1 1,-1-1,-1 2,0 0,0 0,1 6,13 18,7 17,-21-31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9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27,'29'0,"19"-5,6-1,-1 0,-5 1,-6 1,-5 7,-4 2,-3 1,-2-1,-1-1,-4-2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9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31,'43'-5,"24"-2,6 1,-6 1,-8 1,-11 2,-8 1,-5 1,-5 0,-8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51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1045 823,'-2'-1,"-1"1,1 0,-1 0,1-1,0 1,-1 1,1-1,-1 0,1 1,0-1,-1 1,1 0,0-1,-1 1,1 0,0 0,0 1,0-1,0 0,0 1,0-1,1 1,-1 0,0 0,1-1,-1 1,1 0,0 0,-1 1,1-1,0-1,-88 158,15 3,42-88,-3-2,-3-1,-5 2,15-39,18-26</inkml:trace>
  <inkml:trace contextRef="#ctx0" brushRef="#br0" timeOffset="485.989">537 766,'2'7,"-1"-1,1 1,1-1,-1 0,1 0,0 0,0 0,1 0,0-1,0 1,0-1,1 0,-1-1,1 1,1 0,18 21,123 123,-111-118,-1 2,-1 1,-2 1,-2 2,3 7,68 109,-90-135,-1-4</inkml:trace>
  <inkml:trace contextRef="#ctx0" brushRef="#br0" timeOffset="1071.06">1242 653,'16'-12,"0"0,0 1,1 1,1 0,0 1,0 1,1 1,0 0,0 2,0 0,38-1,-56 6,0 1,1-1,-1 0,0 1,0-1,0 1,0-1,0 1,0 0,0-1,0 1,0 0,0 0,0 0,0 0,-1 0,1 0,0 0,-1 0,1 0,-1 0,1 0,-1 0,1 0,-1 0,0 1,1-1,-1 0,0 0,0 0,0 1,0-1,0 0,0 0,-1 0,1 1,0-1,0 0,-1 0,1 0,-1 0,1 1,-1-1,0 0,-68 172,68-169,-1 0,1 1,0-1,0 1,1-1,-1 1,1-1,0 1,0 0,1-1,-1 1,1-1,0 1,0-1,1 0,-1 1,1-1,0 0,0 0,0 0,1 0,-1 0,1-1,0 1,0-1,0 0,1 0,-1 0,1 0,0 0,0-1,0 0,0 1,15 2,1-1,-1-1,1-1,-1-1,1 0,0-1,0-1,-1-1,5-2,22-7,-28 4</inkml:trace>
  <inkml:trace contextRef="#ctx0" brushRef="#br0" timeOffset="1316.971">1695 1190,'38'0,"27"-5,8-1,-5 0,-8-4,-10 0,-8 2,-12 2</inkml:trace>
  <inkml:trace contextRef="#ctx0" brushRef="#br0" timeOffset="1572.725">1948 907,'-14'44,"-5"32,0 9,4-5,5-12,3-12,4-11,6-9,4-9</inkml:trace>
  <inkml:trace contextRef="#ctx0" brushRef="#br0" timeOffset="2018.237">2400 852,'-14'24,"2"1,1 1,1 0,1 1,1-1,1 2,2-1,1 1,1-1,1 12,2-34,0 0,0 1,0-1,1 0,0 1,0-1,1 0,-1 0,1 0,0 0,0 0,1 0,-1-1,1 1,0-1,1 1,-1-1,1 0,0 0,0-1,0 1,0-1,0 0,1 0,-1 0,1-1,0 0,0 0,0 0,0 0,0-1,1 0,-1 0,0 0,1-1,-1 1,0-1,1-1,-1 1,12-4,0 0,-1-1,0-1,0-1,0 0,-1-1,0-1,0 0,-1-1,-1 0,1-1,6-9,115-144,-135 163,0 0,0 1,1-1,-1 0,0 1,0-1,0 0,0 1,0-1,1 1,-1-1,0 0,1 1,-1-1,0 1,1-1,-1 1,1-1,-1 1,1 0,-1-1,1 1,-1-1,1 1,-1 0,1-1,-1 1,1 0,0 0,-1 0,1-1,-1 1,1 0,0 0,-1 0,1 0,0 0,-1 0,1 0,0 0,-1 0,1 0,-1 1,1-1,0 0,-1 0,1 1,-1-1,1 0,0 1,-1-1,1 0,-1 1,1-1,-1 1,0-1,1 1,-1-1,1 1,-1-1,0 1,0-1,1 1,-1 0,0-1,0 1,1 0,0 45,-16 54,-4 22,6 1,4 17,-18 80,28-218,-1 1,0 0,0 0,0 0,-1-1,1 1,-1 0,1 0,-1-1,0 1,0 0,0-1,0 1,-1-1,1 1,-1-1,1 0,-1 1,0-1,0 0,0 0,0-1,0 1,-1 0,1-1,0 1,-1-1,1 0,-1 1,0-1,1 0,-1-1,0 1,1 0,-1-1,0 0,0 0,0 0,0 0,1 0,-2 0,-10-7,0 0,0-1,1 0,0-1,0-1,1 0,0 0,1-2,0 1,0-1,2-1,0 0,0 0,1-1,0 0,0-3,-2-7</inkml:trace>
  <inkml:trace contextRef="#ctx0" brushRef="#br0" timeOffset="2436.968">3077 597,'89'13,"-87"-12,0 0,0 0,0-1,0 1,0 1,0-1,0 0,0 0,-1 1,1-1,-1 1,1 0,-1-1,0 1,1 0,-1 0,0 0,0-1,0 1,0 0,-1 1,1-1,0 0,-1 0,0 0,1 0,-1 0,0 1,0-1,0 0,0 0,-1 0,1 0,-1 1,1-1,-1 0,0 0,1 0,-1 0,-19 40,16-39,1 1,0-1,0 1,1 0,-1 0,1 0,0 0,0 0,0 1,0-1,1 1,0-1,0 1,0 0,0-1,1 1,0 0,0 0,0-1,0 1,1 0,0-1,0 1,0 0,1-1,-1 1,1-1,0 0,0 0,1 0,-1 0,1 0,2 2,9 1,1 0,-1-2,1 0,1 0,-1-1,1-1,0-1,-1 0,1-1,0-1,0 0,11-3,-20 3,17 0</inkml:trace>
  <inkml:trace contextRef="#ctx0" brushRef="#br0" timeOffset="3871.636">1 230,'0'-3,"1"0,0 0,0 0,0 0,0 0,0 1,1-1,-1 0,1 1,0-1,0 1,0-1,0 1,0 0,0 0,1 0,-1 0,1 0,-1 1,1-1,0 1,-1 0,1-1,0 1,0 1,0-1,0 0,0 1,3-1,-4 3,0 1,0-1,0 1,0-1,-1 1,1 0,-1-1,1 1,-1 0,0 0,0 0,0 0,-1 0,1 0,-1 0,0 1,0-1,0 0,0 0,0 1,0 4,4 490,20 93,-24-546,-1 0,-2-1,-2 1,-2-1,-2 0,-2 0,-5 7,9-96,21-63,5 1,21-65,-6 27,-10 28,-14 54,2 0,3 1,3 0,3 2,2 0,3 1,2 2,18-26,-22 56,1 2,1 0,1 1,1 2,1 1,0 1,2 2,1 1,0 1,6 0,18-10,0 4,1 1,1 4,0 2,2 2,-1 3,1 2,1 4,12 1,1014 6,-686-14,46-24,67 25,-506 10,-6-1,0 0,0 1,0-1,-1 1,1-1,0 1,0 0,0 0,0 0,0 0,0 0,0 1,0-1,0 0,0 1,0 0,0-1,0 1,0 0,-1 0,1 0,0 0,-1 0,1 0,0 1,-1-1,0 0,1 1,-1-1,0 1,0 0,0-1,0 1,0 0,0 0,0 0,0-1,-1 1,1 0,-1 0,0 0,1 2,-41 153,46-53,1-86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42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594 226,'-29'20,"1"2,1 0,2 2,0 1,1 1,-6 11,-7 12,2 2,2 1,-19 46,-29 44,47-84,-65 85,85-130</inkml:trace>
  <inkml:trace contextRef="#ctx0" brushRef="#br0" timeOffset="345.246">0 226,'71'116,"-39"-73,34 60,-4 2,14 40,-61-115,1 0,2-1,1 0,1-2,16 17,13-19,-35-27</inkml:trace>
  <inkml:trace contextRef="#ctx0" brushRef="#br0" timeOffset="793.899">1186 1,'-32'28,"1"1,2 1,1 1,1 2,2 1,1 1,2 1,2 1,1 1,2 0,1 2,2 0,2 0,2 1,2 0,-2 21,10-44,0-1,1 1,0-1,2 1,0-1,0 0,2 0,0 0,1-1,1 0,1 0,0 0,1-1,0-1,6 7,-12-17,0 0,0 0,0 0,1-1,0 1,-1-1,1 0,0 0,1-1,-1 1,0-1,1 0,-1 0,1 0,0-1,-1 0,1 1,0-2,0 1,0-1,0 1,0-1,0-1,0 1,0-1,0 1,-1-2,1 1,4-2,9-9</inkml:trace>
  <inkml:trace contextRef="#ctx0" brushRef="#br0" timeOffset="1151.68">1525 311,'-36'40,"2"1,1 2,3 1,1 1,3 1,1 2,-7 24,30-69,0 1,0 0,0-1,1 1,-1 0,1 0,0 0,0 0,1 0,-1 0,1 1,-1-1,2 0,-1 0,0 0,1 0,-1 0,1 0,0 0,1 0,-1 0,1 0,-1 0,1 0,1-1,-1 1,0-1,1 0,-1 1,1-1,0-1,0 1,2 1,4 0,0-1,-1 0,2-1,-1 0,0 0,0-1,1 0,-1-1,0 0,1 0,-1-1,0 0,1-1,-1 0,0 0,0-1,0 0,-1-1,1 0,2-2,6-3,-1 0,-1-1,0-1,0-1,-1 0,0 0,-2-2,1 0,-1 0,-1-2,-4 6,-1-1,0 1,-1-2,0 1,-1 0,0-1,-1 0,0 0,-1 0,0 0,-1-1,0 1,-1 0,0-1,-1 1,-1 0,0 0,-1 0,0 0,0 0,-1 0,-1 1,0 0,-4-6,6 13,0 1,0-1,-1 1,1 0,-1 0,1 1,-1-1,0 1,0 0,0 0,0 0,-1 0,1 1,0 0,-1 0,1 0,-1 0,1 1,-2-1,-16-1</inkml:trace>
  <inkml:trace contextRef="#ctx0" brushRef="#br0" timeOffset="1398.293">1976 622,'-14'24,"-1"7,3 0</inkml:trace>
  <inkml:trace contextRef="#ctx0" brushRef="#br0" timeOffset="1781.101">2286 311,'-15'7,"1"0,-1 1,2 1,-1 0,1 1,0 0,1 1,0 1,1 0,-9 12,19-23,0 1,-1 0,1 0,1 0,-1 0,0 0,0 1,1-1,-1 0,1 0,0 0,0 1,0-1,0 0,0 0,0 0,0 1,1-1,-1 0,1 0,0 0,0 0,-1 0,1 0,0 0,1 0,-1 0,0 0,1 0,-1-1,1 1,-1-1,1 1,0-1,-1 1,2-1,78 38,-58-30,81 57,-101-64,0 1,0 0,0 0,0 0,-1 0,1 0,-1 0,0 1,0 0,0-1,0 1,0 0,-1 0,0 0,0 0,0 0,0 0,-1 0,1 0,-1 0,0 0,-1 0,1 0,-1 1,1-1,-1 0,-1 3,-2-2,0 0,0 0,-1 0,0 0,1 0,-2-1,1 0,0 0,-1 0,0-1,1 0,-1 0,-1-1,1 1,0-1,-1 0,1-1,-1 0,1 0,-1 0,0-1,-1 0,-14-3,5-2</inkml:trace>
  <inkml:trace contextRef="#ctx0" brushRef="#br0" timeOffset="2029.877">2202 311,'38'-5,"23"-1,5 5,-3 2,-8 2,-14 4,-12 2</inkml:trace>
  <inkml:trace contextRef="#ctx0" brushRef="#br0" timeOffset="2329.495">2851 368,'-8'4,"0"1,0 0,1 0,-1 1,1 0,1 0,-1 1,1 0,0 0,1 0,0 1,0 0,0 0,-2 7,8-12,0 0,0 0,0 0,0 0,0 0,1 0,-1-1,1 1,0-1,-1 1,1-1,1 0,-1 1,0-1,0 0,1 0,-1-1,1 1,0 0,0-1,-1 0,1 0,0 1,0-2,0 1,0 0,0-1,0 1,0-1,0 0,1 0,0 0,8 3,66 39,-76-40,-1 0,1 0,-1 0,1 0,-1 0,0 0,0 0,0 0,0 0,0 1,-1-1,1 0,0 0,-1 1,0-1,0 1,0-1,0 0,0 1,0-1,0 1,-1-1,1 0,-1 0,0 1,0-1,0 0,0 0,0 0,0 0,0 0,-1 0,1 0,-1 0,0 0,1 0,-11 9,-1-1,0 0,0 0,-1-2,0 1,-1-2,1 0,-1 0,-12 2,-31 7,33-11</inkml:trace>
  <inkml:trace contextRef="#ctx0" brushRef="#br0" timeOffset="2629.475">3161 29,'34'45,"-2"2,-2 1,-2 2,-2 1,-3 0,4 18,-22-59,-1 0,0 0,-1 0,-1 1,1-1,-1 1,-1-1,0 1,-1 0,0-1,0 1,-1 0,0-1,-1 1,-1-1,1 1,-2-1,1 0,-1 0,-1 0,0-1,0 0,-1 0,0 0,-1 0,0-1,0 0,-3 2,-32 21,-1-1,-1-3,-1-1,-24 8,47-23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  <inkml:trace contextRef="#ctx0" brushRef="#br0" timeOffset="48817.119">113 2496,'34'0,"20"0,6 0,-2-5,-7-2,-7 1,-6 1,-4 2,-9 5,-9 4</inkml:trace>
  <inkml:trace contextRef="#ctx0" brushRef="#br0" timeOffset="49050.432">0 2834,'38'5,"33"1,12 0,-2-6,-10-3,-7-1,-11 1,-9 0,-7 1,-10 0</inkml:trace>
  <inkml:trace contextRef="#ctx0" brushRef="#br0" timeOffset="51552.202">1722 2270,'-20'0,"-6"-2,0 2,0 1,0 1,0 1,0 1,1 2,0 0,-16 7,33-7,1-1,-1 1,1 0,1 1,-1 0,1 0,0 0,1 1,0 0,0 0,0 0,1 0,0 1,1 0,0 0,1 0,-1 0,2 0,-1 0,1 7,0-11,1 1,0-1,0 0,0 0,1 0,-1 1,1-1,1 0,-1 0,1 0,0 0,0 0,0-1,0 1,1 0,0-1,0 0,0 0,1 0,-1 0,1 0,0-1,0 1,0-1,1 0,-1 0,1-1,-1 0,1 1,0-1,0-1,0 1,0-1,0 0,1 0,-1 0,0-1,0 0,1 0,-1 0,0-1,0 0,0 1,1-2,-1 1,0-1,0 0,14-6,-1-2,0 0,0-1,-1 0,0-2,-1 0,-1-1,0 0,-1-1,0-1,8-13,22-21,28-32,-70 124,-86 266,27-115,52-126,11-50</inkml:trace>
  <inkml:trace contextRef="#ctx0" brushRef="#br0" timeOffset="52370.938">2089 2524,'56'-139,"-49"123,1 0,1 1,0 0,1 0,1 1,0 0,1 1,0 0,1 1,0 0,13-7,-26 18,1 1,0-1,-1 1,1 0,-1-1,1 1,0-1,0 1,-1 0,1 0,0-1,0 1,-1 0,1 0,0 0,0 0,0 0,-1 0,1 0,0 0,0 0,0 0,-1 0,1 1,0-1,0 0,-1 1,1-1,0 0,-1 1,1-1,0 1,-1-1,1 1,-1-1,1 1,-1-1,1 1,-1 0,1-1,-1 1,1 0,-1 0,0-1,1 1,-1 0,0 0,0-1,0 1,0 0,0 0,1-1,-1 1,-1 0,1 0,2 55,-2-47,9 53,-8-61,-1 1,1-1,-1 0,1 0,0 0,-1 0,1 0,0 0,0 0,0 0,0 0,0 0,0 0,0-1,0 1,0 0,1-1,-1 1,0-1,0 1,0-1,1 1,-1-1,0 0,1 0,-1 0,0 0,1 0,-1 0,0 0,1 0,-1 0,0-1,0 1,1 0,-1-1,0 1,0-1,1 1,-1-1,0 0,0 0,0 1,0-1,1-1,80-76,-63 59,64-41,-82 60,0-1,0 1,0 0,-1-1,1 1,0 0,0 0,0 0,0 0,0 0,0 0,0 0,0 0,0 0,0 1,0-1,-1 0,1 1,0-1,0 0,0 1,0-1,-1 1,1-1,0 1,0 0,-1-1,1 1,0 0,-1-1,1 1,-1 0,1 0,-1 0,1-1,-1 1,0 0,1 0,-1 0,0 0,0 0,0 0,0 0,1 0,-1 0,0 0,-1 0,-5 51,4-44,-6 77,12-65</inkml:trace>
  <inkml:trace contextRef="#ctx0" brushRef="#br0" timeOffset="52618.764">3133 2241,'-48'34,"-40"39,-14 13,0-4,13-11,16-13,12-11,11-9,9-11,7-5,4-2,8 1,7-4</inkml:trace>
  <inkml:trace contextRef="#ctx0" brushRef="#br0" timeOffset="53032.964">3188 2637,'-225'78,"216"-74,4-3,0 0,0 1,0-1,1 1,-1 0,0 1,1-1,-1 1,1 0,0 0,0 0,0 1,0-1,1 1,-1 0,1 0,0 0,0 1,0 0,4-3,1 1,-1-1,1 0,0 1,0-1,0 0,0 0,0 0,0-1,0 1,0 0,1-1,-1 1,1-1,-1 0,1 0,0 0,-1 0,1-1,0 1,-1-1,1 1,0-1,0 0,0 0,2 0,7 2,-4-1,0 0,1 0,-1 1,0 0,0 1,0 0,-1 0,1 1,-1 0,0 0,0 1,0 0,0 0,-1 0,0 1,0 0,3 4,-8-8,0 0,0 0,-1 0,1 0,0 0,-1 0,0 0,1 1,-1-1,0 0,0 0,0 0,0 0,-1 0,1 0,-1 1,1-1,-1 0,1 0,-1 0,0 0,0-1,0 1,0 0,-1 0,1 0,0-1,-1 1,1-1,-1 1,0-1,1 0,-1 1,0-1,0 0,0 0,-75 33,70-32,-120 25,71-17,32-6</inkml:trace>
  <inkml:trace contextRef="#ctx0" brushRef="#br0" timeOffset="53418.122">3528 2072,'53'46,"-2"2,-1 2,-4 3,-1 1,0 7,-37-49,0 0,-1 1,-1 0,0 0,-1 1,-1-1,0 1,0 0,-2 1,1-1,-2 0,0 1,-1-1,0 1,-1-1,-1 0,0 1,-1-1,-1 0,0 0,-1-1,0 1,-1-1,0 0,-1-1,-1 1,0-1,-1-1,0 0,-10 10,-25 13,-2-2,-1-2,-35 16,32-18,-45 23,56-33</inkml:trace>
  <inkml:trace contextRef="#ctx0" brushRef="#br0" timeOffset="53968.829">1355 2044,'-37'50,"2"2,2 2,3 0,2 3,3 0,2 3,13-36,2-1,0 1,2 0,1 1,1-1,1 1,1 0,1 0,1 0,1 0,1 0,2 0,0 0,2-1,1 0,0 0,2-1,1 0,1 0,0-1,2 0,0-1,5 3,65 49,-58-54</inkml:trace>
  <inkml:trace contextRef="#ctx0" brushRef="#br0" timeOffset="55401.136">4515 1930,'-23'22,"1"0,1 1,1 1,1 0,1 2,1 0,2 1,0 1,2 0,1 1,1 1,2-1,-2 14,2 3,1-1,3 2,2-1,1 0,3 1,2-1,2 3,-3-31,0 0,1-1,0 1,2-1,0 0,1 0,1 0,0-1,1 0,1-1,0 1,1-2,1 1,0-1,1-1,4 2,23 2,-19-13</inkml:trace>
  <inkml:trace contextRef="#ctx0" brushRef="#br0" timeOffset="56167.732">4910 2297,'-23'27,"0"2,2 0,1 1,2 0,1 2,1 0,2 1,-7 24,19-54,1 1,-1-1,1 1,0 0,0-1,0 1,0 0,0 0,1 0,0-1,0 1,0 0,0 0,0 0,1 0,0 0,0-1,0 1,0 0,0-1,1 1,0-1,0 1,0-1,0 0,0 0,1 0,-1 0,1 0,0 0,0-1,0 1,0-1,0 0,0 0,1 0,-1 0,1-1,-1 1,3-1,14 0,0 0,0-2,0-1,0 0,0-1,0-1,-1-1,1-1,-1-1,-1 0,1-2,-1 0,-1-1,0 0,0-2,-1 0,4-4,-1 3,-1-1,0 0,-1-1,-1-1,0 0,-2-1,1-1,2-6,-12 17,-1 0,0 0,0 0,-1 0,0-1,0 1,-1-1,0 0,0 0,-1 0,0 0,0 0,-1 0,0 0,0 0,-1 0,0 0,0 0,-1 0,0 0,0 1,-1-1,0 1,-4-7,1 5,0 2,-1-1,0 1,0 0,-1 0,0 1,0 0,0 0,-1 1,0 0,0 1,0 0,0 0,-1 1,1 0,-1 1,0 0,0 0,0 1,0 0,0 1,0 0,0 1,0 0,0 1,0 0,0 0,1 1,-1 0,1 1,0 0,0 0,0 1,0 0,1 1,0 0,0 0,0 1,-2 2,-43 57,34-34</inkml:trace>
  <inkml:trace contextRef="#ctx0" brushRef="#br0" timeOffset="56454.098">5560 2524,'-10'23,"-3"14,6-5,4-8</inkml:trace>
  <inkml:trace contextRef="#ctx0" brushRef="#br0" timeOffset="56867.208">6124 2129,'-7'2,"-19"8,0 0,1 2,0 0,0 2,2 1,-17 13,38-26,0-1,0 1,1 0,-1 0,1 0,-1 0,1 0,0 1,0-1,0 0,0 1,0-1,0 1,1-1,-1 1,1-1,-1 1,1-1,0 1,0-1,0 1,1-1,-1 1,1-1,-1 1,1-1,0 1,0-1,0 0,0 1,0-1,0 0,1 0,-1 0,1 0,0 0,-1 0,1 0,0-1,0 1,0-1,0 1,0-1,1 0,-1 1,0-1,1 0,-1-1,0 1,1 0,52 22,-47-21,0 0,0 0,-1 1,1 0,-1 0,0 0,0 1,0 0,0 1,-1-1,0 1,0 1,0-1,0 1,-1 0,0 0,0 1,-1-1,1 1,-2 0,1 0,-1 1,0-1,0 1,1 5,-4-3,-1-1,1 0,-1 0,-1 1,0-1,0 0,0 0,-1 0,-1-1,0 1,0-1,0 0,-1 0,0 0,-1 0,0-1,0 0,-1 0,1-1,-1 0,-1 0,1-1,-1 1,0-2,0 1,-1-1,1 0,-1-1,0 0,0 0,0-1,0 0,0-1,-3 0,-12 2</inkml:trace>
  <inkml:trace contextRef="#ctx0" brushRef="#br0" timeOffset="57122.865">6011 2157,'43'-10,"29"-3,7 6,-6 4,-9 2,-17 6,-11 3,-11-1</inkml:trace>
  <inkml:trace contextRef="#ctx0" brushRef="#br0" timeOffset="57533.951">6745 2354,'-12'4,"1"0,-1 1,1 1,1 0,-1 0,1 1,0 0,0 1,1 0,0 1,1-1,-6 8,13-14,1-1,-1 0,0 0,1 0,-1 1,0-1,1 0,0 1,-1-1,1 0,0 1,0-1,-1 1,1-1,0 1,1-1,-1 0,0 1,0-1,0 0,1 1,-1-1,1 1,-1-1,1 0,0 0,-1 1,1-1,0 0,0 0,0 0,0 0,0 0,0 0,0 0,0 0,0 0,1-1,-1 1,1 0,60 23,-43-18,-15-6,0 0,0 0,-1 1,1 0,-1 0,1 0,0 0,-1 0,0 1,1-1,-1 1,0 0,0 0,0 0,0 0,0 1,0-1,-1 1,1 0,-1 0,0 0,0 0,0 0,0 0,0 1,-1-1,1 0,-1 1,0 0,0-1,-1 1,1-1,-1 1,1 0,-1 0,0-1,0 1,-1 0,1-1,-1 1,0 0,-1 2,-8 6,0 0,-1-1,-1-1,1 0,-2 0,1-1,-1-1,-1 0,1-1,-1-1,-1 0,1 0,-1-1,-15 2,7-1</inkml:trace>
  <inkml:trace contextRef="#ctx0" brushRef="#br0" timeOffset="57938.041">7027 1790,'21'16,"-2"2,0 0,-1 1,-1 1,-1 1,-1 0,0 1,-2 0,-1 2,0-1,-2 1,-1 1,0 0,-2 0,-1 1,-2-1,0 1,-1 0,-2 0,-1 1,-1 11,-4-15,0 1,-2-1,-1 0,0-1,-2 0,0 0,-2-1,0 0,-1-1,-1-1,-1 0,-1-1,-1-1,0 0,-1-1,-1-1,-5 3,-168 89,173-94</inkml:trace>
  <inkml:trace contextRef="#ctx0" brushRef="#br0" timeOffset="59704.047">7705 2213,'4'0,"8"5,5 1,5 0,4-1,2-2,1-1,0 0,0-2,0 0,0 0,0 0,-5-5,-2-2,0 1,1 1,2 2,-4 0</inkml:trace>
  <inkml:trace contextRef="#ctx0" brushRef="#br0" timeOffset="59967.288">7732 2467,'39'0,"31"0,9 0,-9 0</inkml:trace>
  <inkml:trace contextRef="#ctx0" brushRef="#br0" timeOffset="60318.972">8579 1846,'0'43,"-2"0,-2 0,-1-1,-3 1,-9 27,2 25,15-92,1 0,-1 0,1 0,0 0,0 0,0 0,0 0,1 0,-1 0,1 0,0 0,-1-1,1 1,0-1,1 1,-1-1,0 0,1 0,-1 0,1 0,0 0,-1-1,1 1,0-1,0 0,0 0,0 0,2 1,2-1,1 0,-1-1,0 1,1-1,-1-1,1 1,-1-1,0-1,1 1,-1-1,0-1,0 1,0-1,-1 0,1-1,0 0,4-3,14-10</inkml:trace>
  <inkml:trace contextRef="#ctx0" brushRef="#br0" timeOffset="60584.611">8890 1874,'-126'389,"74"-241,12 25,39-168,0 0,0-1,1 1,0 0,-1 0,2 0,-1 0,1 0,-1 0,1 0,1 0,-1 0,1-1,0 1,0-1,0 1,1 0,8 8</inkml:trace>
  <inkml:trace contextRef="#ctx0" brushRef="#br0" timeOffset="60838.487">9087 2467,'-14'29,"-1"9,4-1</inkml:trace>
  <inkml:trace contextRef="#ctx0" brushRef="#br0" timeOffset="61237.156">9370 1987,'-20'10,"8"-6,1 1,1 0,-1 0,1 1,0 1,0-1,1 2,0-1,0 1,1 1,0 0,0 0,-5 8,12-14,0 0,0-1,0 1,1 0,-1 0,1 0,-1 0,1 0,0 0,0 0,0-1,1 1,-1 0,1 0,-1 0,1 0,0 0,0-1,0 1,1 0,-1-1,1 1,-1-1,1 0,0 1,0-1,0 0,0 0,0 0,0 0,3 1,84 44,-77-42,-6-4,0 1,0 0,0 0,-1 0,1 1,-1 0,0 0,0 0,0 0,0 1,0 0,-1 0,0 0,0 1,0-1,0 1,-1 0,1 0,-1 1,-1-1,1 0,-1 1,0 0,0-1,0 1,-1 0,0 0,0 0,-1 0,1 0,-1 0,-1 0,1 0,-1 2,-1 0,-1 0,1 0,-1-1,-1 1,1-1,-1 0,-1 0,1 0,-1-1,0 1,0-1,-3 1,-12 10</inkml:trace>
  <inkml:trace contextRef="#ctx0" brushRef="#br0" timeOffset="61485.06">9341 1959,'38'-14,"28"-6,7 2,-5 3,-8 0,-10 2,-8 4,-12 2</inkml:trace>
  <inkml:trace contextRef="#ctx0" brushRef="#br0" timeOffset="62768.079">9680 2721,'245'-395,"-203"340,-41 55,0 0,1 0,-1 0,0 0,0 0,0 0,1 0,-1 0,0 0,0 1,0-1,0 0,0 1,0-1,0 1,1-1,-1 1,0 0,-1-1,1 1,0 0,0 0,0 0,0 0,-1 0,1-1,0 1,-1 0,1 1,-1-1,1 0,-1 0,1 0,-1 0,0 0,1 0,-1 1,0-1,0 0,0 0,0 0,0 0,0 1,-1-1,1 0,0 0,0 0,-1 0,1 0,-1 1,1-1,-1 0,0 0,1 1,22 101,-21-100,1-1,-1 1,1 0,-1-1,1 1,0-1,0 0,0 1,1-1,-1 0,0 0,1-1,0 1,-1 0,1-1,0 0,0 1,-1-1,1 0,0-1,0 1,0 0,0-1,0 0,1 1,-1-1,0 0,0-1,0 1,0-1,0 1,2-2,11-3,-1-1,0-1,-1 0,0-1,0-1,-1 0,0-1,0 0,6-8,90-57,-108 74,0 0,0 0,0 1,1-1,-1 0,0 1,0-1,1 1,-1-1,0 1,1 0,-1 0,1 0,-1-1,0 1,1 0,-1 1,1-1,-1 0,0 0,1 1,-1-1,0 0,1 1,-1-1,0 1,1 0,-1 0,0-1,0 1,0 0,0 0,0 0,0 0,0 0,0 0,0 0,0 0,-1 1,1-1,0 0,-1 0,1 1,-1-1,1 0,-1 1,0-1,0 1,0-1,1 0,-1 1,0-1,-1 1,1-1,-50 201,48-189,1-1,0 1,1 0,0-1,1 1,0 0,1-1,1 1,1 4,2 1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1,'-11'87,"4"1,3 0,4 0,10 71,-10-155,19 77,-19-78,1-1,0 1,-1-1,1 0,0 1,1-1,-1 0,0 0,1 0,-1 0,1 0,0 0,-1 0,1 0,0-1,0 1,0-1,0 1,1-1,-1 0,0 0,0 0,1 0,-1 0,1-1,-1 1,1-1,-1 1,1-1,3-2,0-1,-1 0,0 0,1-1,-1 1,0-1,0 0,-1-1,0 1,1-1,-1 0,-1 0,1 0,-1 0,0-1,0 1,0-1,-1 0,0 0,0 0,1-6,-2 8,133-441,-99 376,-34 70,1-1,-1 1,0 0,0 0,0 0,0 0,0 0,0 0,0 0,0 0,0 1,0-1,-1 0,1 0,0 1,-1-1,0 1,1-1,-1 0,1 1,-1-1,0 1,0-1,0 1,0-1,0 0,0 1,-1-1,1 1,0-1,-1 1,1-1,-1 1,-22 309,35 26,-7-296,-1 0,-2 1,-2-1,-1 0,-3 1,-1-1,-2-1,-3 6,2-19,-1 0,-2-1,0 1,-2-2,-1 0,-16 21,23-35,-1-1,-1 0,1-1,-2 1,1-2,-1 0,0 0,-1 0,0-2,0 1,-1-1,1-1,-1 0,0-1,-1 0,-5 1,14-5,-1 1,1-1,0 1,0-1,0-1,-1 1,1-1,0 1,0-1,0 0,0-1,0 1,0-1,0 1,0-1,1 0,-1-1,1 1,-1-1,1 1,0-1,0 0,0 0,1 0,-1-1,1 1,-1-1,1 1,0-1,1 0,-1 0,0 0,1 0,0 0,0 0,0 0,1 0,0 0,-1-1,1 1,1 0,-1-3,3-22,2 0,0 1,2 0,1 0,1 0,2 1,0 0,11-16,-2-1,-1 1,1 2,3 0,1 1,23-29,-26 44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1,'10'5,"8"2,5-1,4-1,3-1,-1-2,2-1,-2-1,1 1,-1-7,0 0,-1-1,0 2,1 1,-1 2,0 1,-5 5,-6 3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0,-5 0,-12 0,-12 0,-12 0,-12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5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671 453,'-1'-1,"0"-1,0 0,0 1,-1-1,1 1,0-1,-1 1,0 0,1-1,-1 1,0 0,1 0,-1 0,0 0,0 1,0-1,0 0,0 1,0 0,0-1,0 1,0 0,0 0,0 0,0 0,0 0,0 1,0-1,0 0,-1 1,-63 8,0 3,1 2,1 3,0 3,2 3,-32 17,91-39,-22 13,26-14,-1 0,0 0,1 0,-1-1,0 1,0 0,1 0,-1 0,0 0,1 1,-1-1,0 0,1 0,-1 0,0 0,0 0,1 0,-1 0,0 0,0 1,1-1,-1 0,0 0,0 0,1 1,-1-1,0 0,0 0,0 0,0 1,1-1,-1 0,0 1,0-1,0 0,0 0,0 1,0-1,0 0,0 1,0-1,0 0,0 0,0 1,0-1,0 0,0 1,0-1,0 0,0 0,0 1,0-1,0 0,0 1,-1-1,1 0,0 0,0 1,0-1,0 0,-1 0,1 0,0 1,0-1,-1 0,264 5,-138 22,-124-27,1 1,-1 0,0 0,1 0,-1 0,0 0,1 0,-1 0,0 1,0-1,0 0,0 1,0-1,-1 0,1 1,0-1,0 1,-1 0,1-1,-1 1,0-1,1 1,-1 0,0-1,0 1,0 0,0-1,0 1,-1 0,1-1,0 1,-1 0,1-1,-1 1,0-1,1 1,-1 0,-36 55,36-57,-36 41,-2-2,-2-2,-1-2,-2-1,-23 12,-108 87,173-133,0 1,0 0,0 0,0 0,1 0,-1 0,0 1,0-1,1 0,-1 1,1-1,-1 1,1 0,0-1,-1 1,1 0,0 0,0 0,0 0,1 0,-1 0,0 0,1 0,-1 0,1 0,0 1,0-1,0 0,0 0,0 0,0 0,0 1,1-1,-1 0,1 0,0 0,0 0,-1 0,1 0,0 0,1 0,-1-1,0 1,0 0,1-1,-1 1,1-1,0 1,0 0,16 5,0-2,0 1,0-2,0-1,1 0,-1-1,1-1,0-1,-1 0,1-2,0 0,-1-1,15-4,-6 3,0-1,1-1,-2-1,1-2,-1 0,14-9,-10-11,-22 12</inkml:trace>
  <inkml:trace contextRef="#ctx0" brushRef="#br0" timeOffset="320.876">474 1,'-22'33,"1"1,2 0,1 2,2 0,2 1,1 0,2 1,1 1,2 2,3-1,3 1,1 0,1 0,3 0,1 0,10 39,4 45,-7-29,-3-44,-2-1,-2 1,-2 0,-3 0,-2 0,-2 0,-6 19,-55 130,57-180,1-2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1 875,'5'-5,"11"-1,7 0,1-4,0 5,1 3,1 2,1 1,1 1,-5-1</inkml:trace>
  <inkml:trace contextRef="#ctx0" brushRef="#br0" timeOffset="664.134">988 537,'-9'4,"-21"6,1 1,1 2,-1 1,2 1,0 1,1 1,1 2,-21 19,8 42,37-78,1 0,0 0,0 0,0 1,0-1,0 0,0 0,1 1,-1-1,1 0,-1 0,1 0,0 0,0 0,0 0,0 0,0 0,1 0,-1-1,0 1,1 0,-1-1,1 1,0-1,0 1,-1-1,1 0,0 0,0 0,0 0,0 0,0 0,1-1,-1 1,0-1,0 1,2-1,5 0,-1-1,1 0,-1-1,1 0,-1 0,0-1,0 0,0 0,0-1,-1 0,1 0,-1-1,0 0,-1 0,1-1,-1 1,0-2,0 1,-1-1,5-6,-1 3,100-101,-108 110,0-1,0 1,1 0,-1 0,0 1,1-1,-1 0,1 0,0 1,-1-1,1 1,-1-1,1 1,0 0,-1-1,1 1,0 0,-1 0,1 0,0 0,-1 1,1-1,0 0,-1 1,1-1,-1 1,1-1,0 1,-1 0,0 0,1 0,-1 0,1 0,-1 0,0 0,0 0,0 0,0 1,0-1,0 0,0 1,0-1,0 1,0-1,0 2,16 78,-21 302,5-378,-1-1,1 1,-1-1,0 1,0 0,0-1,0 1,-1-1,0 1,0-1,0 1,-1-1,1 0,-1 1,0-1,0 0,0 0,-1 0,0-1,1 1,-1-1,-1 1,1-1,0 0,-1 0,1 0,-1-1,0 1,0-1,0 0,0 0,-1 0,1-1,0 1,-1-1,1 0,-1 0,1-1,-1 0,0 1,-2-2,1 0,0-1,-1 0,1 0,0-1,0 0,0 0,1 0,-1-1,1 0,0 0,0 0,0-1,0 1,1-1,0 0,0-1,0 1,0-1,1 1,0-1,1 0,-1-1,1 1,0 0,0 0,1-1,0 1,0-1,1 0,0 1,0-1,0 1,1-1,0 1,0-1,0 1,1-1,0 1,1 0,-1 0,1 0,0 0,0 0,1 1,4-5,2-2,1 2,1-1,0 1,0 1,0 0,1 1,1 1,0 0,0 0,0 1,0 1,1 1,0 0,0 1,12-1,9-3,98-1,-5 36,-111-21</inkml:trace>
  <inkml:trace contextRef="#ctx0" brushRef="#br0" timeOffset="950.877">481 1439,'43'-14,"38"-15,15-2,1 0,-6 4,-10 8,-8 6,-8 6,-9 4,-10 2,-8 2,-5 0,-4 1,-7 4,-7 1</inkml:trace>
  <inkml:trace contextRef="#ctx0" brushRef="#br0" timeOffset="1352.998">537 1694,'250'-99,"-241"95,-3 1,1-1,-1 1,1 0,0 1,0 0,0 0,0 0,0 1,0 0,0 0,1 1,-1 0,0 0,0 1,1 0,-1 0,0 1,0 0,0 0,0 0,1 2,-7-2,0 1,0 0,0-1,0 1,-1 0,1 0,-1-1,0 1,0 0,0 0,0 0,-1-1,1 1,-1 0,1 0,-1-1,0 1,0 0,0-1,0 1,-1-1,1 0,-1 1,0-1,1 0,-1 0,0 0,0 0,0 0,-1 0,1-1,0 1,-1-1,1 1,-2 0,-5 6,-42 37,37-35,0 2,1-1,1 2,0 0,0 0,1 1,-8 15,17-27,1 0,-1 1,1-1,0 1,-1-1,1 1,0-1,1 1,-1 0,0 0,1-1,0 1,-1 0,1 0,0 0,0-1,1 1,-1 0,1 0,-1-1,1 1,0 0,0-1,0 1,0 0,0-1,1 0,-1 1,1-1,0 0,0 0,0 0,0 0,0 0,0 0,0 0,0-1,1 1,-1-1,1 0,-1 1,1-1,-1 0,3 0,11-2,0 0,-1-1,1 0,0-2,-1 0,0 0,0-1,0-1,0-1,-1 0,0-1,8-6,7-2,26-18,-30 17</inkml:trace>
  <inkml:trace contextRef="#ctx0" brushRef="#br0" timeOffset="2249.081">1892 791,'46'-35,"-45"36,-1-1,1 1,0 0,-1-1,1 1,0 0,-1-1,1 1,-1 0,1 0,-1 0,0-1,1 1,-1 0,0 0,1 0,-1 0,0 0,0 0,0 0,0 0,0 0,0-1,0 1,0 0,0 0,-1 0,1 0,0 0,0 0,-1 0,1-1,-1 1,1 0,-1 0,1 0,-1-1,1 1,-1 0,-68 199,59-170,-1 0,-1-1,-2 0,-1-1,-1-1,-17 21,21-30,0 0,1 0,1 1,1 0,0 1,2 0,0 0,1 1,2-1,0 1,0 1,2 1,-3 10,3-28,1-1,0 1,0 0,0-1,0 1,1 0,0-1,0 1,0 0,0 0,1-1,0 1,0 0,0-1,0 1,1-1,0 1,0 0,4-2,1 0,-1 1,1-2,-1 1,1-1,0 0,0-1,0 1,0-1,1-1,-1 1,0-1,0-1,0 1,0-1,0 0,0-1,5-1,222-50,-210 51</inkml:trace>
  <inkml:trace contextRef="#ctx0" brushRef="#br0" timeOffset="2502.035">1525 1271,'48'-5,"25"-2,10 1,-4 1,-11-3,-12-1,-11 2,-8 2,-6 1,-8 2</inkml:trace>
  <inkml:trace contextRef="#ctx0" brushRef="#br0" timeOffset="2884.02">2343 650,'5'-6,"0"1,0 0,1 1,-1-1,1 1,0 0,1 1,-1-1,0 1,1 0,0 1,2-1,1-1,128-30,-131 33,0 1,0 0,-1 0,1 0,0 1,0 0,-1 0,1 0,-1 1,1 0,-1 1,0-1,0 1,0 1,0-1,0 1,-1 0,1 0,2 3,-6-4,1 0,-1 0,-1 0,1 0,0 1,-1-1,0 0,0 1,0-1,0 0,0 1,-1-1,1 1,-1 0,0-1,0 1,0-1,-1 1,1-1,-1 1,0-1,0 1,0-1,0 0,-1 1,0-1,1 0,-1 0,-1 1,-67 82,69-85,-142 153,142-153,0 1,0 0,0-1,0 1,0 0,0 0,0 0,1 0,-1-1,0 1,1 0,0 0,-1 0,1 0,0 0,0 0,0 0,1 0,-1 0,0 0,1 0,-1 0,1 0,0 0,-1 0,1 0,0-1,0 1,0 0,1-1,-1 1,0 0,0-1,1 0,-1 1,1-1,0 0,-1 0,1 0,0 0,-1 0,1 0,0 0,0 0,0-1,0 1,0-1,0 0,0 1,0-1,0 0,0 0,0 0,0-1,0 1,0 0,0-1,15 2,0 0,0-2,0 0,0 0,0-2,0 0,0-1,4-3,-1 2</inkml:trace>
  <inkml:trace contextRef="#ctx0" brushRef="#br0" timeOffset="3420.353">2907 1439,'34'-19,"20"-6,6-4,-2 3,-6 6,-8 6,-6 6,-4 9,-4 4,-2 2,-1-1,0-1,0-2,0-1,0-1,1-1,-5 0</inkml:trace>
  <inkml:trace contextRef="#ctx0" brushRef="#br0" timeOffset="3668.157">3360 960,'-24'43,"-13"39,0 14,6 1,9-7,3-8,4-15,6-12,8-12,5-8,2-5,4-4,0-5</inkml:trace>
  <inkml:trace contextRef="#ctx0" brushRef="#br0" timeOffset="4051.141">3754 791,'-6'101,"4"1,4 0,13 74,57 136,-72-311,0 0,-1 0,1-1,0 1,0 0,0 0,-1 0,1-1,0 1,0 0,0 0,0 0,1 0,-1 0,0-1,0 1,0 0,1 0,-1 0,0-1,1 1,-1 0,1-1,-1 1,1 0,-1-1,1 1,-1 0,1-1,0 1,-1-1,1 1,0-1,-1 1,1-1,0 0,0 1,0-1,-1 0,1 0,0 1,0-1,0 0,-1 0,1 0,0 0,0 0,0 0,0 0,0 0,-1-1,1 1,0 0,0 0,0-1,-1 1,1 0,0-1,-1 1,1-1,0 1,-1-1,1 1,0-1,0 0,77-205,49-195,-72 257,-44 130</inkml:trace>
  <inkml:trace contextRef="#ctx0" brushRef="#br0" timeOffset="4416.302">4234 1496,'11'88,"-11"-86,0 0,1 0,-1 0,1-1,0 1,0 0,-1 0,1-1,1 1,-1 0,0-1,0 1,0-1,1 1,-1-1,1 0,-1 0,1 0,-1 1,1-1,0-1,0 1,-1 0,1 0,0-1,0 1,0-1,0 1,0-1,0 0,0 0,0 0,0 0,0 0,-1 0,1-1,0 1,0-1,0 1,0-1,0 0,-1 1,2-2,5-3,1-1,-1 0,0 0,0-1,0 0,-1-1,0 0,-1 0,0 0,0-1,-1 0,0 0,0 0,-1-1,0 1,2-11,-6 19,1-1,-1 0,1 1,-1-1,0 0,1 1,-1-1,0 0,0 1,0-1,0 0,-1 1,1-1,0 0,-1 1,1-1,-1 1,0-1,1 1,-1-1,0 1,0-1,0 1,0 0,0-1,0 1,0 0,-1 0,1 0,0 0,-1 0,1 0,0 0,-1 0,1 1,-1-1,0 0,1 1,-1-1,1 1,-1 0,0 0,1-1,-1 1,0 0,0 0,1 1,-1-1,1 0,-1 1,0-1,1 1,-1-1,1 1,-1-1,1 1,-1 0,1 0,-1 0,1 0,-1 0,-16 10</inkml:trace>
  <inkml:trace contextRef="#ctx0" brushRef="#br0" timeOffset="5016.246">4658 1439,'-10'144,"10"-143,0 1,0-1,0 0,0 0,1 0,-1 0,0 0,1 0,-1 0,1 0,-1 0,1 0,0 0,-1 0,1 0,0 0,0 0,0-1,0 1,-1 0,1-1,0 1,0 0,0-1,0 1,0-1,1 0,-1 1,0-1,0 0,0 0,0 1,0-1,0 0,1 0,-1 0,0-1,0 1,0 0,0 0,0 0,0-1,0 1,0-1,1 1,-1-1,-1 1,1-1,0 0,1 0,55-38,-49 32,-5 4,52-31,-53 33,-1 1,0-1,1 1,-1 0,0 0,0-1,1 1,-1 0,0 0,1 0,-1 1,0-1,1 0,-1 0,0 1,0-1,1 1,-1-1,0 1,0-1,0 1,0 0,1 0,-1 0,0-1,-1 1,1 0,0 0,0 0,0 0,0 1,-1-1,1 0,-1 0,1 0,-1 0,1 1,-1-1,0 0,1 1,-1-1,0 0,0 1,0-1,0 1,0 170,-61 114,27-212,33-72,0 0,0 0,0-1,-1 1,1 0,-1-1,1 1,-1-1,0 1,1-1,-1 0,0 0,0 0,0 0,0 0,0 0,0-1,0 1,0 0,-1-1,1 0,0 1,0-1,0 0,-1 0,1-1,0 1,0 0,0-1,0 1,0-1,0 1,0-1,-2-1,0-2,0-1,0 1,0-1,1 0,0 0,0 0,1 0,-1 0,1-1,0 1,0-1,1 0,0 1,0-1,0 0,1 0,-1 0,2 1,-1-1,0 0,1 0,0 0,1 1,-1-1,1 1,2-6,3-9,1 0,1 1,0 0,1 0,1 1,1 1,1 0,0 0,1 1,1 1,0 0,10-6,26-21,-33 25</inkml:trace>
  <inkml:trace contextRef="#ctx0" brushRef="#br0" timeOffset="5473.436">5448 678,'-183'544,"180"-539,1 0,0 1,0-1,1 0,-1 1,1-1,0 1,1 0,-1-1,1 1,0-1,1 1,-1 0,1-1,0 1,0-1,1 1,0-1,0 0,0 0,0 0,1 0,0 0,0 0,1-1,-1 1,1-1,0 0,0 0,0 0,0-1,1 1,-1-1,1 0,0-1,0 1,4 0,12 3,1-2,0-1,0-1,0 0,0-2,0-1,17-2,27 0,36 1,-103 3,1-1,-1 0,1 0,-1 0,1 0,-1 0,0 0,1 0,-1 0,1-1,-1 1,1 0,-1 0,1 0,-1 0,1-1,0 1,-1 0,1 0,-1-1,1 1,-1 0,1-1,0 1,-1-1,1 1,0-1,-1 1,1 0,0-1,0 1,0-1,-1 1,1-1,0 1,0-1,0 1,0-1,0 1,0-1,0 1,0-1,0 0,0 1,0-1,0 1,0-1,0 1,0-1,1 1,-1-1,0 1,0 0,1-1,-1 1,0-1,1 1,-1-1,0 1,1 0,-1-1,1 1,-1 0,0-1,1 1,-1 0,1 0,-1 0,1-1,-6-2,-7-7</inkml:trace>
  <inkml:trace contextRef="#ctx0" brushRef="#br0" timeOffset="5721.566">4939 1158,'44'0,"42"0,21 0,3 0,-9 0,-16 0,-13 0,-14 0,-7 0,-8 0,-6 0,-9 4,-10 3</inkml:trace>
  <inkml:trace contextRef="#ctx0" brushRef="#br0" timeOffset="10640.124">3218 2145,'18'-46,"3"0,1 2,3 0,1 2,2 0,2 2,28-28,477-521,-192 219,-281 286,-52 67,2 0,0 0,1 1,1 1,0 0,1 1,10-7,93-52,-119 73,1 0,0 0,-1 0,1-1,0 1,0 0,-1 0,1-1,0 1,0 0,0-1,-1 1,1 0,0-1,0 1,0 0,0-1,0 1,0-1,-1 1,1 0,0-1,0 1,0 0,0-1,0 1,1-1,-1 1,0 0,0-1,0 1,0 0,0-1,0 1,1 0,-1-1,0 1,0 0,0-1,1 1,-1 0,0 0,1-1,-40 7,8 1,0-1,-1-2,0-1,1-1,-1-2,-12-2,-41-15,84 17,0 1,0-1,1 1,-1 0,0-1,0 1,1 0,-1 0,1 0,-1-1,1 1,-1 0,1 0,-1 0,1 0,-1 0,1 0,0 0,0 0,0 0,0 0,-1 0,1 0,0 0,1 0,-1 0,0 0,0 0,0 0,1 0,-1 0,0 0,1-1,-1 1,1 0,-1 0,1 0,-1 0,1 0,0-1,-1 1,1 0,0-1,0 1,0 0,2 7,148 270,-133-247,-15-26,-1 0,1 0,-1 0,1-1,1 1,-1-1,1 1,-1-1,1 0,0-1,1 1,-1-1,1 1,0-1,-1-1,1 1,0-1,1 0,-1 0,0 0,0-1,1 1,-1-2,2 1,-3-3,0-1,0 0,0 0,0-1,-1 1,1-1,-1 0,0 0,0 0,0 0,-1 0,1-1,-1 1,0-1,0 0,-1 1,1-1,-1 0,0 0,0-1,4-26,-1 0,-2 0,-1-1,-1 1,-3-10,0-34,3 49,0 3</inkml:trace>
  <inkml:trace contextRef="#ctx0" brushRef="#br0" timeOffset="11084.073">4968 0,'-14'10,"0"1,1 0,0 1,1 0,0 1,1 1,1 0,0 0,1 1,0 0,1 0,1 1,0 0,1 0,1 1,1 0,0 0,1 0,1 0,0 17,1-27,1 1,0 0,1-1,0 1,0-1,0 1,1-1,0 1,0-1,1 0,0 0,0 0,1 0,0-1,0 0,1 1,-1-1,1-1,1 1,-1-1,1 0,0 0,0 0,0-1,1 0,-1 0,1-1,0 0,0 0,0-1,1 1,-1-1,3-1,13 0,-1-1,1-2,0 0,-1-1,0-2,0 0,0-1,0-1,-1-2,0 0,-1-1,0 0,0-2,-1-1,-1 0,0-1,-1-1,0-1,-2 0,0-1,0-1,-2 0,11-19,25-73,-48 106,0 0,0 0,-1 1,0-1,0 0,0 0,0 0,0 0,-1 1,0-1,1 0,-1 0,-1 1,1-1,-1 1,1-1,-1 1,0-1,0 1,0 0,-1 0,1 0,-1 0,0 1,0-1,0 1,0-1,0 1,-2-1,-75-17,55 19</inkml:trace>
  <inkml:trace contextRef="#ctx0" brushRef="#br0" timeOffset="11806.023">4459 141,'0'1,"-1"0,0-1,1 1,-1 0,1 0,-1 0,1 0,-1 0,1 0,0 0,-1 0,1 0,0 0,0 0,0 0,0 0,0 0,0 0,0 0,0 0,0 0,0 0,0 0,1 0,-1 0,0 0,1 0,-1 0,1 0,-1 0,1 0,0 0,-1 0,1-1,0 1,0 0,-1 0,1-1,0 1,0-1,0 1,0-1,0 1,0-1,0 1,0-1,0 0,0 1,0-1,0 0,0 0,0 0,0 0,1 0,62 14,24-11,1-4,-1-4,66-14,-98 13,205-14,220 13,-453 7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38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0 255,'226'11,"-175"-3,0-3,-1-1,2-3,-1-2,-27 1</inkml:trace>
  <inkml:trace contextRef="#ctx0" brushRef="#br0" timeOffset="262.505">85 480,'33'0,"26"0,8 0,-3 0,-8 0,-8 0,-8 0,-10 0</inkml:trace>
  <inkml:trace contextRef="#ctx0" brushRef="#br0" timeOffset="836.901">338 1,'159'107,"-28"-23,-127-81,1 1,-1 0,0 1,0-1,0 1,-1 0,1-1,-1 2,0-1,-1 0,1 1,-1-1,0 1,-1-1,1 1,-1 0,0 0,-1 0,1 0,-1 0,0 0,-1 0,1 0,-1-1,0 1,-1 0,0 0,0-1,-1 4,-9 13,-1-1,-1-1,0 0,-2-1,0 0,-1-2,-1 0,-1-1,0 0,-1-2,-18 11,-156 91,177-97,5-1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59,'-18'23,"2"0,1 1,1 1,1 1,1 0,1 0,2 1,0 0,2 2,2-16,1 1,0 0,1 0,1 0,0 0,1 0,1 1,0-1,1 1,0-1,1 0,1 0,0 0,2 3,-4-15,0 0,0 1,0-1,1 0,-1 0,1 0,0 0,-1 0,1 0,0 0,0-1,0 1,0-1,1 1,-1-1,0 0,0 0,1 0,-1 0,1 0,-1-1,1 1,-1-1,1 1,-1-1,1 0,0 0,-1 0,1 0,-1-1,1 1,-1-1,1 0,-1 1,1-1,-1 0,1-1,78-57,57-156,12-14,-114 174,-24 82,-39 171,12 194,2-306,-4-2,-3 0,-13 27,26-94,0 0,-1-1,-1 0,0 0,-1-1,-1 0,0-1,-1 0,0-1,-1 0,-1-1,0-1,-8 5,-31 26,-65 36,116-77,0 0,-1 0,1 0,0-1,0 1,0-1,0 1,0-1,-1 0,1 0,0 0,0 0,-1 0,1-1,0 1,0-1,0 1,0-1,0 0,0 0,0 0,0 0,0 0,0 0,0 0,0-1,1 1,-1-1,1 1,-1-1,1 0,-1 1,1-1,0 0,0 0,0 0,0 0,0 0,0 0,1 0,-1 0,1-1,0 1,-1 0,1 0,0 0,0-1,0 1,0 0,1 0,0-2,2-14,1 0,1 1,0 0,2 0,0 1,0-1,2 1,0 1,1 0,0 0,1 1,3-2,2-6,2-3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44.9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1893 421,'0'-14,"0"22,1 24,25 111,-17-100,2 1,1-1,3-1,7 14,-21-52,0 0,0 0,1 0,0 0,-1 0,1 0,1-1,-1 1,0 0,1-1,0 0,0 0,0 0,0 0,0 0,0 0,1-1,0 1,-1-1,1 0,0-1,0 1,0 0,0-1,0 0,0 0,1 0,-1-1,0 1,0-1,1 0,-1 0,0-1,1 1,2-2,109-22,2 5,113-3,-193 19,329-19,274-12,-205 12,876-62,-269 65,-697 21,-10-13,278-62,-274 43,226 31,-564-1,1 1,-1 0,1-1,0 1,0-1,0 0,0 1,0-2,0 1,0 0,0 0,0-1,0 0,0 1,0-1,0 0,-1-1,1 1,0 0,-1-1,1 1,-1-1,1 0,-1 0,0 0,0 0,0 0,0-1,0 1,0-1,-1 1,1-1,-1 1,0-2,-53-153,43-38,10 145,5-16,0 39</inkml:trace>
  <inkml:trace contextRef="#ctx0" brushRef="#br0" timeOffset="8923.894">2684 3667,'23'365,"-16"70,-2-378,-3-57,0 1,0-1,0 0,0 0,0-1,0 1,0 0,-1 0,1-1,0 1,0-1,0 0,-1 0,1 1,0-1,-1 0,1 0,0-1,-1 1,0 0,1 0,-1-1,0 1,1-1,-1 1,0-1,0 0,0 1,0-1,-1 0,2-1,51-78,-4-2,-3-2,11-36,-7 0,-4-2,-4-13,2 0,-34 110,0 7</inkml:trace>
  <inkml:trace contextRef="#ctx0" brushRef="#br0" timeOffset="899.351">568 2651,'-28'-9,"-1"2,1 0,-1 2,0 0,-1 3,-19 0,37 2,0 0,-1 1,1 0,0 1,0 1,0 0,0 1,0 0,1 0,0 1,0 1,0 0,1 0,-1 1,2 1,-1 0,0 1,-6 10,1 1,0 0,2 1,0 1,2 0,0 1,1 0,2 0,0 1,2 1,0-1,2 1,1 0,0-1,2 8,1-19,1 1,0-1,1 0,0 0,1 0,1 0,0 0,0-1,1 0,5 8,-8-16,0-1,0 1,0-1,1 1,-1-1,1 0,0 0,0 0,0 0,1 0,-1-1,1 1,-1-1,1 0,0 0,0-1,0 1,0-1,0 0,0 0,0 0,0 0,0-1,1 1,-1-1,0 0,0-1,1 1,-1-1,0 0,0 0,0 0,0 0,2-1,14-9,0-1,-1-1,0-1,-1 0,-1-1,0-1,-1-1,-1 0,0-1,-2 0,0-1,5-12,-3 10,231-383,-246 403,0 0,0 0,1 0,-1-1,0 1,1 0,-1 0,1 0,0 0,-1 0,1 0,0 0,-1 0,1 0,0 0,0 0,0 0,0 1,0-1,0 0,0 1,0-1,0 0,1 1,-1 0,0-1,0 1,0 0,1-1,-1 1,0 0,0 0,0 0,1 0,-1 0,0 0,0 1,1-1,-1 0,0 1,0-1,0 0,0 1,1 0,-1-1,0 1,0-1,0 1,0 0,-1 0,1 0,0 0,0 0,0 0,-1 0,1 0,0 0,-1 0,1 0,-1 0,1 0,-1 0,0 1,1-1,-1 0,0 0,0 1,21 98,-15-67,1 1,1-1,2 0,1-1,4 6,-11-30,0 0,1 0,-1-1,1 1,1-1,0 0,0-1,0 1,0-1,1-1,0 1,1-1,-1 0,1-1,0 1,0-2,0 1,0-1,1 0,-1-1,10 1,-7-2,1-1,-1 0,1-1,-1 0,1-1,-1 0,0-1,1 0,-2-1,1 0,0-1,-1 0,0 0,0-2,0 1,-1-1,0 0,0-1,-1 0,0 0,0-1,-1 0,6-6</inkml:trace>
  <inkml:trace contextRef="#ctx0" brushRef="#br0" timeOffset="1150.076">1696 2510,'-34'9,"1"3,0 1,0 1,2 2,0 1,0 1,2 2,-13 12,31-24,1 0,1 1,-1 1,2 0,-1 0,1 1,1 0,0 0,0 1,5-8,0 0,1 0,-1 1,1-1,0 0,0 1,0-1,0 1,1-1,0 1,0-1,0 1,1 0,-1-1,1 1,0-1,1 0,-1 1,1-1,-1 0,1 0,1 0,-1 0,0 0,1 0,3 2,3 2,1-1,1 0,0 0,0-2,0 1,0-1,1-1,0 0,0-1,0 0,0 0,0-2,1 1,-1-2,1 0,-1 0,0-1,1 0,-1-1,5-2,15-2,-5-1</inkml:trace>
  <inkml:trace contextRef="#ctx0" brushRef="#br0" timeOffset="4850.782">2346 2453,'0'-1,"-1"-1,1 1,0-1,-1 1,1-1,0 1,-1-1,0 1,1 0,-1-1,0 1,0 0,0-1,0 1,0 0,0 0,0 0,0 0,0 0,-1 0,1 0,0 1,-1-1,1 0,0 1,-1-1,1 1,-1-1,1 1,-1 0,1 0,-1-1,1 1,-1 0,1 0,-1 0,1 1,-1-1,0 1,-62 14,44-5,0 2,1 0,0 1,1 0,1 2,0 0,0 1,2 1,0 0,1 1,-5 9,16-21,0-1,0 1,0-1,0 1,1 0,0 0,0 0,1 1,0-1,0 0,0 0,1 1,0-1,0 1,0-1,1 0,0 1,0-1,1 0,0 0,0 0,0 0,1 0,0-1,0 1,0-1,1 1,0-1,0 0,0-1,0 1,1-1,0 1,0-2,0 1,0 0,1-1,-1 0,1 0,0-1,0 0,0 0,5 1,6 0,0-1,1-1,-1-1,0 0,1-1,-1-1,0-1,0 0,0-1,0-1,0 0,-1-2,9-4,-7 2</inkml:trace>
  <inkml:trace contextRef="#ctx0" brushRef="#br0" timeOffset="5571.715">2769 2651,'13'9,"0"-2,0 1,1-2,0 0,0-1,0 0,1-1,-1 0,1-2,0 1,0-2,0 0,0-1,0 0,0-1,0-1,0-1,0 0,0 0,-1-2,0 0,0 0,0-2,0 1,-1-2,0 0,-1 0,0-1,0-1,-1 0,10-11,52-114,-70 128,-1 0,0 0,0 1,-1-2,0 1,0 0,0 0,-1 0,0 0,-1 0,0-1,0 1,0 0,-1 0,0 1,0-1,-1 0,0 1,0-1,-1-1,1 5,1 0,0 1,-1-1,1 0,-1 1,0 0,0 0,0-1,0 2,0-1,0 0,-1 1,1-1,-1 1,1 0,-1 0,1 0,-1 1,1-1,-1 1,0 0,1 0,-1 0,0 1,1-1,-1 1,1 0,-1 0,1 0,-1 0,1 0,-1 2,-98 66,88-56,1 1,0 0,1 1,1 1,1 0,0 0,1 1,0 0,1 0,2 1,-1 0,2 0,1 1,0 0,1 0,1 0,1 8,1-21,0 0,1 0,0 0,0 0,1 0,-1 0,1 0,1 0,-1 0,1-1,0 1,0-1,1 0,-1 0,1 0,0-1,1 1,-1-1,1 0,0 0,0 0,0-1,0 0,1 0,-1 0,1-1,0 1,0-1,0-1,0 1,4 0,8 1,0-1,1 0,-1-2,1 0,-1-1,1 0,-1-2,1 0,-1-1,2-2,36-15,0-2,-2-3,-1-3,-2-1,5-6,-19 13,15-11,-1-2,-2-2,-2-2,-1-2,-3-2,-1-2,-2-2,-14 17,-2 0,-1-2,-1 0,-2-2,-2 0,-1-1,-1-1,-3-1,4-17,-9 24,-1 0,-2-1,-2 0,0 0,-3 0,0 0,-2-1,-1 1,-2 1,-1-1,-2 1,-1-2,7 28,0-1,0 1,-1 0,1 0,-1 0,0 0,0 1,-1-1,0 1,0 0,0 0,0 0,0 0,-1 1,1 0,-1 0,0 0,0 0,0 1,-1 0,1 0,0 0,-1 1,1 0,-1 0,0 0,1 1,-1 0,0 0,1 0,-1 0,0 1,1 0,-1 0,1 1,0 0,-1 0,1 0,0 0,0 1,0 0,0 0,-9 8,1-1,1 2,0-1,1 2,0 0,0 0,2 1,0 0,0 0,1 1,1 0,1 1,-1 4,-7 21,2 1,2 0,2 1,-1 24,1 24,4 1,4 1,5 18,-3-85,1-1,1 1,1 0,1-1,2 0,0-1,2 0,1 0,0-1,2 0,0-1,2 0,6 6,47 22,-45-42</inkml:trace>
  <inkml:trace contextRef="#ctx0" brushRef="#br0" timeOffset="6247.389">4124 2482,'35'5,"1"-2,0-2,-1-1,1-1,0-2,-1-2,1-1,-2-2,1-1,29-12,-52 15,-1 0,1-1,-1 0,-1-1,1 0,-1 0,-1-1,1-1,-2 0,1 0,-1 0,-1-1,0 0,0-1,-2 0,1 0,-1 0,-1 0,0-1,-1 0,0 0,0-6,-3 16,0-1,0 1,0 0,0-1,0 1,-1 0,0-1,0 1,0 0,0-1,0 1,0 0,-1 0,0 0,1 0,-1 1,0-1,0 0,-1 1,1-1,-1 1,1 0,-1 0,0 0,0 0,1 0,-1 1,-1-1,1 1,0 0,0-1,0 2,-1-1,1 0,0 1,-1-1,1 1,-4 0,-4 0,0 1,0 0,0 0,0 1,1 0,-1 1,0 0,1 1,0 0,0 1,-6 3,5-2,1 0,0 1,0 0,0 1,1 0,0 1,0 0,1 0,0 0,1 1,0 1,1-1,0 1,0 0,1 0,1 1,0-1,0 1,1 0,1 0,0 0,1 0,0 1,0-1,2 0,-1 1,2-1,0 0,0 0,1 0,0 0,4 7,-3-13,0 0,0-1,0 0,1 0,0-1,0 1,0-1,0 0,1 0,-1-1,1 1,0-1,0 0,0-1,1 0,-1 0,1 0,-1-1,1 0,-1 0,7 0,4 0,-1-1,0-1,1 0,-1-1,0-1,0 0,0-1,9-4,6-5,0-2,-1-1,0-1,-2-2,0 0,-1-2,-1-2,-1 0,-1-1,-1-2,-1 0,-2-1,0-1,-2-1,1-4,-5 4,-1 0,-1 0,-1-2,-1 1,1-15,-10 43,0-1,1 0,-1 0,0 0,-1 0,1 0,0 0,-1 0,0 0,0 0,0 0,0 0,0 0,-1 0,1 0,-1 0,0 1,1-1,-1 0,-1 0,1 0,0 1,-1-1,1 0,-1 1,0 0,0-1,0 1,0 0,0 0,-1 0,1 0,-1 0,1 1,-1-1,1 1,-1-1,0 1,0 0,0 0,0 1,0-1,0 0,0 1,0 0,0 0,0 0,0 0,-3 2,1 0,0 1,0 0,0 0,0 0,0 0,0 1,1 0,0 0,0 0,0 0,0 1,1-1,-1 1,1 0,0 0,1 0,-1 1,1-1,0 1,1-1,-1 1,1 0,0-1,1 1,-1 0,1 0,0 0,0-1,1 1,0 0,0 0,0-1,1 1,0 0,0-1,0 0,1 1,-1-1,1 0,1 0,-1-1,1 1,0-1,0 1,0-1,12 7,2 0,-1-1,1 0,1-2,0 0,0-1,19 4,112 54,-147-63,0 0,0 1,0-1,-1 1,0 0,1-1,-1 1,0 0,0 0,0 0,-1 1,1-1,-1 0,0 1,0-1,0 1,0-1,-1 1,1-1,-1 1,0 0,0-1,0 1,0-1,-1 1,0 0,1-1,-1 1,0-1,-1 0,1 1,-1-1,1 0,-1 0,-2 2,-81 103,63-77,20-20</inkml:trace>
  <inkml:trace contextRef="#ctx0" brushRef="#br0" timeOffset="7233.754">6043 2030,'-51'14,"1"3,0 2,1 2,2 2,-17 13,43-26,0 1,1 2,0 0,2 0,-1 2,2 1,0 0,0 1,2 0,-11 17,24-32,0 1,1-1,0 1,-1-1,1 1,0 0,0-1,0 1,1 0,-1 0,1 0,0 0,-1-1,1 1,0 0,1 0,-1 0,1 0,-1 0,1-1,0 1,0 0,0-1,0 1,0 0,1-1,-1 1,1-1,-1 0,1 0,0 1,0-1,2 1,2 1,-1 0,1 0,0-1,1 0,-1-1,0 1,1-1,0 0,-1-1,1 1,0-1,0-1,5 1,18-4,0-2,-1 0,1-2,-2-1,1-2,-1 0,0-2,-1-1,0-1,-2-2,1 0,4-6,-6 5,0-2,-1 0,-1-2,-1 0,11-16,-12 30,-18 38,-2-17,0-6,1 0,-1 0,1 0,1-1,0 1,0 0,0-1,1 1,0-1,0 0,1 0,0 0,0 0,0-1,1 1,0-1,1-1,-1 1,1-1,0 0,0 0,1 0,-1-1,1 0,3 1,1 1,1 0,-1-1,1 0,0-1,0 0,0-1,1-1,-1 0,1 0,0-1,-1-1,1 0,-1-1,1 0,0-1,-1-1,0 1,0-2,0 0,0 0,0-1,-1-1,0 0,0-1,0 0,3-3,4-9,-1 0,-1-1,-1-1,0 0,-2-1,-1-1,0 0,-2-1,0 0,3-16,50-255,-62 290,11-75,-3-1,-3 1,-4-58,-18 79,14 59,1 0,0 0,-1 0,1 1,0-1,-1 0,1 0,0 1,-1-1,1 1,0-1,0 1,0-1,0 1,-1 0,1 0,0-1,0 1,0 0,0 0,1 0,-1 0,0 0,0 0,0 1,1-1,-1 0,1 0,-1 0,1 1,-1-1,1 0,0 1,0-1,0 0,-1 1,1-1,0 0,1 1,-1-1,0 0,0 1,-16 85,4 0,3 2,4-1,5 1,3 8,2-23,4-1,2-1,4 0,21 63,-8-85,-18-96,-19-10,3 29</inkml:trace>
  <inkml:trace contextRef="#ctx0" brushRef="#br0" timeOffset="7484.308">6410 1748,'43'19,"38"7,15-2,-4-4,-8-6,-13-6,-10-3,-10-3,-9-2,-6-6,-6-1,-2-1,-6 3</inkml:trace>
  <inkml:trace contextRef="#ctx0" brushRef="#br0" timeOffset="7718.356">7369 2086,'0'39,"5"12,6-3,6-13,1-13</inkml:trace>
  <inkml:trace contextRef="#ctx0" brushRef="#br0" timeOffset="7719.356">7397 1578,'0'0</inkml:trace>
  <inkml:trace contextRef="#ctx0" brushRef="#br0" timeOffset="7998.01">7792 1832,'-14'21,"1"1,0 0,2 0,1 1,0 0,2 1,1 0,1 1,1-1,-2 23,7-43,0 1,1 0,0-1,-1 1,2-1,-1 0,0 1,1-1,0 0,0 0,0 0,0 0,1 0,0-1,-1 1,1-1,1 1,-1-1,0 0,1 0,-1-1,1 1,0-1,0 1,0-1,0-1,1 1,-1-1,0 1,1-1,-1 0,1-1,-1 1,1-1,-1 0,1 0,-1 0,1-1,-1 1,1-1,-1 0,1-1,-1 1,0-1,4-1,0-3,0 0,-1 0,0-1,0 0,0 0,-1 0,0-1,-1 0,0 0,0-1,0 1,-1-1,0 0,-1 0,0 0,-1-1,0 1,0-1,-1 1,0-1,-1 0,0 0,0 1,-1-1,0 0,-1 1,0-2,0 0,0 0,0 1,-1-1,0 1,-1 0,0 0,-1 0,0 0,0 1,-1-1,0 2,-1-1,0 1,-1-1,-7-1</inkml:trace>
  <inkml:trace contextRef="#ctx0" brushRef="#br0" timeOffset="8337.995">8216 2058,'47'-79,"3"2,4 2,55-58,-109 132,1-1,0 1,-1 0,1-1,0 1,0 0,0 0,0 0,0 0,0 0,0 0,0 0,0 0,0 0,1 0,-1 0,0 1,1-1,-1 1,0-1,1 1,-1-1,1 1,-1 0,1-1,-1 1,0 0,1 0,-1 0,1 0,-1 1,1-1,-1 0,1 1,-1-1,1 1,-1-1,0 1,1 0,-1-1,0 1,0 0,0 0,1 0,-1 0,0 0,0 0,0 0,0 0,-1 0,1 1,0-1,40 169,-39-163,1-1,-1 0,1 1,0-1,1 0,-1-1,1 1,0-1,1 0,-1 0,1 0,0 0,0-1,0 0,1 0,0 0,0-1,0 0,0 0,0 0,0-1,1 0,-1 0,1-1,0 1,-1-2,1 1,0-1,0 0,-1 0,1 0,0-1,-1 0,1-1,0 0,1 0,3-7,1 0,-2 0,0-1,0 0,0-1,-1 0,-1 0,0-1,-1 0,0-1,-1 1,0-1,-1-1,0 1,-1-1,-1 1,0-1,-1 0,0 0,-1-9,2-7</inkml:trace>
  <inkml:trace contextRef="#ctx0" brushRef="#br0" timeOffset="9833.012">3502 4118,'42'-19,"-1"-1,-1-2,-1-2,0-2,-3-1,0-2,8-10,31-66,-73 101,-1 0,1-1,-1 1,0 0,0-1,0 1,-1-1,1 1,-1-1,0 1,0-1,-1 1,0-1,1 1,-1-1,-1 1,1 0,-1 0,1-1,-1 1,-1 0,1 1,0-1,-1 0,0 1,-3-4,0 1,0 1,-1 0,0 0,0 1,0 0,0 0,-1 1,0-1,0 2,1-1,-2 1,1 0,0 1,0 0,0 0,-1 1,1 0,0 0,-1 1,1 0,0 1,-4 1,-14 3,0 1,1 2,-1 0,2 2,-1 1,-7 6,15-9,0 2,1 0,0 1,1 1,1 0,0 1,0 0,0 3,10-12,-1 1,1 0,0 0,1 0,0 1,0-1,0 1,1 0,-1 0,2 0,-1 0,1 0,0 0,1 0,-1 0,1 1,1-1,0 0,0 0,0 0,1 0,0 0,1 3,2 0,0 0,0-1,1 1,1-1,-1-1,2 1,-1-1,1 0,0-1,1 0,-1 0,1-1,1 0,-1-1,1 0,0 0,7 2,4 1,1-1,0-1,0-1,0-1,1-1,0-1,-1-1,4-1,10-4,0-2,0-1,0-2,-1-1,-1-2,0-2,0-1,-2-1,0-2,0-1,12-12,3-4,-2-2,-2-2,-1-2,13-19,36-35,-19 28,-262 144,182-72,1 0,-1 0,1 0,0 1,1 0,-1 0,1 0,1 1,-1 0,1 1,0-1,1 1,-1 0,2 0,-1 0,1 0,0 1,1-1,0 1,0 0,1 0,0-1,1 1,0 0,0 0,1 0,0 0,0 0,1-1,0 1,1-1,0 1,0-1,1 0,0 0,5 7,1-7,0-1,1 0,0-1,1 0,-1 0,1-1,0-1,0 0,1 0,-1-1,1-1,0 0,-1-1,1-1,0 0,0 0,0-1,-1-1,1 0,0-1,6-2,27-8,-1-2,-1-2,0-2,-1-2,-1-2,-1-1,-1-2,-1-2,29-29,13-3,-3-4,-3-3,-3-3,51-67,-106 115,-1-1,-1-1,-1-1,-1 0,-1-1,-1 0,-2 0,-1-1,0-1,-2 1,-2-1,0 0,-1-29,-3 55,1 0,-1 0,0 0,0 0,0 0,0 1,0-1,0 0,0 0,-1 0,1 0,-1 0,0 0,1 0,-1 0,0 0,0 1,0-1,0 0,0 1,-1-1,1 1,0-1,-1 1,1 0,-1-1,0 1,1 0,-1 0,0 0,0 0,1 1,-1-1,0 0,0 1,0-1,0 1,0 0,0-1,0 1,0 0,0 0,0 1,0-1,0 0,0 1,-1-1,-7 7,0-1,1 2,-1-1,1 1,1 0,0 1,0 0,0 1,2-1,-1 1,1 1,0-1,1 1,0 0,1 0,0 0,1 1,0 0,1-1,0 1,1 1,-5 15,1 0,1 0,2 1,0-1,2 1,1-1,2 1,0-1,2 0,1 0,2-1,0 1,2-1,1-1,1 0,1-1,1 0,1-1,2-1,4 5,-8-13,-2 0,1-1,1 0,0 0,0-1,2-1,-1-1,2 0,-1-1,2 0,5 2,-21-12,0 1,0 0,0-1,0 1,0-1,0 1,0-1,0 1,0-1,0 0,0 0,1 1,-1-1,0 0,0 0,0 0,0 0,1 0,-1-1,0 1,0 0,0 0,0-1,0 1,0-1,0 1,0-1,0 1,0-1,0 0,0 1,0-1,0 0,0 0,-1 0,1 0,0 0,-1 1,1-1,0 0,-1-1,1 1,-1 0,0 0,1 0,-1 0,0 0,0 0,0 0,1-1,-1 1,0 0,-1 0,1 0,0 0,0 0,0-1,-1 1,1 0,0 0,-1 0,1 0,-1 0,-8-20</inkml:trace>
  <inkml:trace contextRef="#ctx0" brushRef="#br0" timeOffset="10053.955">4999 3413,'43'-5,"33"-6,19-2,-3 2,-6 3,-10-2,-7 0,-11 3,-5 1,-8 3,-5 6,-2 3,-1 0,-7-1</inkml:trace>
  <inkml:trace contextRef="#ctx0" brushRef="#br0" timeOffset="10232.955">6127 3413,'-15'16,"1"0,0 1,2 0,0 1,1 1,0 0,2 0,0 1,1 0,1 0,1 1,1 0,-1 12,5-30,1 1,0-1,0 0,0 0,0 1,0-1,1 0,-1 0,1 0,0 1,0-1,0 0,0 0,1 0,-1 0,1-1,-1 1,1 0,0-1,1 1,-1-1,0 1,0-1,1 0,0 0,-1 0,1-1,0 1,0 0,0-1,0 0,0 0,0 0,0 0,0 0,1-1,-1 1,0-1,0 0,1 0,-1 0,0-1,0 1,0-1,1 1,-1-1,0 0,1-1,4-1,-1-1,1-1,-1 1,0-1,0 0,0-1,-1 0,0 0,0 0,-1-1,1 0,-1 0,-1 0,0 0,0-1,0 0,-1 0,0 0,0 0,-1 0,0-1,-1 1,1-1,-2 1,1-1,-1 1,-1-1,1 0,-2 1,1 0,-1-1,0 1,-1 0,0-2,-3-3,-1 0,0 1,-1 1,0-1,0 1,-1 0,-1 1,0 0,0 1,-1 0,0 0,-7-3,-5-1</inkml:trace>
  <inkml:trace contextRef="#ctx0" brushRef="#br0" timeOffset="10503.919">6437 3695,'5'-33,"2"1,1 0,1 0,1 1,2 0,1 1,2 1,1 0,1 1,1 0,1 2,2 0,1 1,0 2,3-1,-5 8,1 0,1 2,0 0,1 1,1 1,0 2,0 0,1 1,0 2,1 0,18-1,-18 6</inkml:trace>
  <inkml:trace contextRef="#ctx0" brushRef="#br0" timeOffset="11806.328">5365 760,'-33'48,"-26"50,-8 21,3 2,8-7,8-12,8-14,10-13,6-9,7-11,6-11,5-7,3-10</inkml:trace>
  <inkml:trace contextRef="#ctx0" brushRef="#br0" timeOffset="12287.905">5309 760,'-477'132,"469"-130,4-1,0-1,1 1,-1 0,0 0,1 0,-1 0,1 1,-1-1,1 1,0 0,-1 0,1 0,0 1,0-1,1 1,-1-1,0 1,1 0,3-1,1 1,-1-1,1 0,0 0,0 0,0 0,0-1,0 1,0-1,0 1,1-1,-1 1,0-1,1 0,-1 0,1-1,0 1,-1 0,1-1,-1 1,3-1,0 1,40 9,-1-2,1-3,0-1,26-2,37 3,419 18,-525-23,-1 1,-1-1,0 0,1 1,-1-1,1 1,-1-1,1 0,-1 1,1-1,-1 0,1 0,-1 1,1-1,0 0,-1 0,1 0,-1 0,1 0,0 0,-1 0,1 0,-1 0,1 0,-1 0,1 0,0 0,-1 0,1 0,-1-1,1 1,-1 0,1 0,-1-1,1 1,-1 0,1-1,-1 1,1-1,-1 1,1-1,-1 1,0 0,1-1,-1 1,0-1,0 0,1 1,-1-1,0 1,0-1,0 1,1-1,-1 0,0 1,0-1,0 1,0-1,0 1,0-1,0 0,-1 1,1-1,0 0,-244-112,231 105,-1 0,2-1,-1 0,2-1,-1-1,1 1,1-2,0 0,0 0,1-1,1 0,-4-12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269 1,'-26'23,"0"2,2 0,0 2,2 0,1 2,2 0,0 1,2 1,1 1,-7 22,15-23,0 0,2 0,2 1,0 0,2 6,2-36,15 203,-15-199,0 0,0 0,1 1,0-1,0 0,1 0,0 0,0 0,0-1,1 1,0-1,0 1,0-1,0 0,1 0,0 0,0-1,1 1,-1-1,1 0,0 0,0 0,0-1,0 0,1 0,0 0,8-5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54,'-19'29,"1"1,1 2,2-1,1 2,2 0,1 0,-5 27,14-55,0-1,1 1,0-1,0 1,0-1,1 1,-1 0,1 0,0-1,0 1,1 0,-1-1,1 1,0 0,1-1,-1 1,1-1,0 0,0 1,0-1,0 0,1 0,0 0,0-1,0 1,0-1,0 1,1-1,0 0,-1 0,1-1,0 1,0-1,1 0,-1 0,4 1,3-4,0-1,-1 0,1-1,-1 0,1-1,-1 0,-1-1,1 0,-1 0,1-1,-1 0,-1-1,0 1,0-2,0 1,0-1,-1-1,-1 1,0-1,4-7,-1 2,-2 0,0-1,0 1,-1-1,-1 0,-1-1,0 0,-1 1,1-13,-3 18,-1-1,0 0,-1 1,0-1,-1 1,0-1,-1 1,0 0,-1 0,1 0,-3-3,4 9,0-1,0 1,-1 0,1 1,-1-1,1 0,-1 1,0-1,-1 1,1 0,-1 0,1 0,-1 1,0-1,0 1,0 0,0 0,0 0,-1 1,1-1,0 1,-1 0,1 0,-1 1,1-1,-5 1,-10 3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1,'0'19,"0"11,0 1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2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372 198,'-169'27,"152"-26,14-2,0 0,0 0,0 0,0 1,0 0,0 0,0 0,0 0,0 0,0 0,0 1,0-1,0 1,0 0,0 0,0 0,0 1,0-1,1 1,-1-1,1 1,-1 0,1 0,-1 0,1 0,0 0,0 1,0-1,0 1,1-1,-1 1,1 0,-1-1,1 1,0 0,0 0,0 2,1 3,0 0,1-1,0 1,0-1,1 1,0-1,0 1,0-1,1 0,1 0,-1 0,1-1,0 1,0-1,1 0,0 0,0 0,0-1,1 1,0-2,0 1,0 0,1-1,-1 0,1-1,0 0,0 0,0 0,1-1,1 1,152 9,-158-11,0 1,0-1,0 1,-1 0,1 0,-1 0,0 0,1 1,-1-1,0 1,0-1,-1 1,1-1,0 1,-1 0,0 0,1 0,-1 0,0 0,-1 0,1 0,0 0,-1 1,0-1,0 0,0 0,0 0,0 1,-1-1,1 0,-1 0,0 0,0 0,-1 6,-1 1,1-2,-1 1,-1 0,0-1,0 1,-1-1,0 0,0-1,-1 1,-1 0,-5 3,0 0,-1-1,-1 0,0-1,0-1,-1 0,0-1,0-1,0 0,-1-1,0 0,0-1,-1-1,1-1,-1-1,1 0,-1 0,-2-2,-62-23,72 20</inkml:trace>
  <inkml:trace contextRef="#ctx0" brushRef="#br0" timeOffset="748.386">965 479,'-9'-4,"-1"1,0 0,0 0,-1 1,1 0,0 1,-1 0,1 1,-1 0,1 1,0 0,-1 0,1 1,0 0,0 1,0 1,0-1,0 1,1 1,0 0,0 0,0 1,-5 4,12-9,1-1,-1 1,1 0,0 0,-1 0,1 0,0 0,-1 0,1 0,0 0,0 0,0 1,0-1,0 0,0 1,0-1,1 1,-1-1,0 1,1-1,-1 1,1-1,0 1,-1 0,1-1,0 1,0 0,0-1,0 1,0 0,1-1,-1 1,0-1,1 1,-1 0,1-1,0 1,-1-1,1 1,0-1,0 0,0 1,0-1,0 0,0 0,0 1,1-1,-1 0,0 0,1 0,0 0,46 17,-42-17,0 0,0 0,-1 0,1 1,0 0,-1 1,1-1,-1 1,0 0,0 0,0 0,0 1,0 0,-1 0,0 0,0 0,0 1,0 0,-1 0,1 0,-1 0,-1 0,2 2,-6-1,0-1,0 1,0-1,0 0,-1 0,0 0,0 0,0 0,0 0,-1-1,0 0,0 1,0-2,-1 1,1 0,-1-1,0 0,0 0,0 0,0-1,0 0,-1 0,1 0,-1 0,0-1,1 0,-3 0,-70 9,54-10</inkml:trace>
  <inkml:trace contextRef="#ctx0" brushRef="#br0" timeOffset="1204.806">1135 0,'12'3,"-1"0,1 0,-1 1,0 0,0 1,0 0,0 1,-1 1,0-1,0 1,-1 1,0 0,0 0,-1 1,0 0,-1 0,1 1,-2 0,0 0,0 1,-1 0,0 0,0 0,-2 0,1 1,-1-1,0 4,1 3,1-4,-2 0,0 0,0 0,-1 0,-1 0,0 0,-1 1,0-1,-3 10,-2-4,0 0,-2 0,0-1,-1 0,-1-1,-1 0,-1 0,0-1,-1 0,-1-1,0-1,-1 0,-1-1,-1 0,0-1,0-1,-11 6,-189 85,198-95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30,'2'1,"-1"1,1 0,0 0,-1-1,1 1,0-1,0 1,0-1,0 0,1 0,-1 0,0 0,0 0,1 0,-1-1,0 1,1-1,-1 1,1-1,-1 0,1 0,-1 0,0 0,1-1,-1 1,1-1,-1 1,0-1,0 0,1 0,-1 0,211-17,-25-9,-176 27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1,'4'4,"12"8,8 0,4-6,3-4,0-2,0-2,0 0,-1-4,-1-2,0 1,-6 2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6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4,'340'0,"-337"0,-2-1,1 1,0-1,0 1,-1-1,1 1,0 0,0-1,0 1,-1 0,1 0,0 0,0 1,0-1,-1 0,1 1,0-1,0 1,-1-1,1 1,0 0,-1 0,1 0,-1 0,1 0,-1 0,1 0,-1 0,0 1,0-1,0 1,0-1,0 0,0 1,0 0,0-1,0 1,0 0,-1-1,1 1,-1 0,0 0,1 0,-8 10,0-1,0 0,-1 0,-1 0,1-1,-2 0,0-1,-7 6,8-7,-35 27,34-28,0 0,1 1,0 0,0 0,1 1,0 0,0 1,1 0,-3 5,9-12,0 0,0 1,0-1,1 1,0-1,-1 1,1-1,0 0,1 1,-1-1,1 1,-1-1,1 1,0-1,0 0,0 1,1-1,-1 0,1 0,0 0,0 0,0 0,0-1,0 1,1-1,-1 1,1-1,0 0,0 0,-1 0,1 0,0 0,1-1,-1 1,0-1,0 0,1 0,-1 0,1-1,-1 1,0-1,1 1,-1-1,1 0,-1-1,1 1,-1-1,1 1,-1-1,1 0,226-48,-177 35,-35 5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1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445 70,'-27'-9,"1"2,-1 1,0 1,0 1,0 2,0 0,-1 2,1 1,-24 5,42-3,0 0,1 1,-1 0,1 1,0 0,0 0,1 1,-1 0,1 0,1 1,-1-1,1 2,0-1,1 1,-1 0,2 0,-1 0,1 0,0 1,1 0,0 0,0 0,1 0,1 0,-1 1,1 7,0-14,1 1,0-1,0 1,0-1,0 1,1-1,-1 1,1-1,0 1,0-1,0 0,1 1,-1-1,1 0,0 0,0 0,0 0,0 0,0-1,0 1,1 0,0-1,-1 0,1 0,0 0,0 0,0 0,0 0,0-1,1 1,-1-1,0 0,1 0,-1 0,1-1,-1 1,1-1,-1 0,1 0,-1 0,1 0,-1-1,1 0,-1 1,3-2,18-2,0-1,-1-2,0 0,0-2,-1 0,0-1,0-1,-1-2,-1 0,0-1,-1 0,0-2,-1 0,-1-2,-1 0,2-3,4 4,-17 37,-47 208,43-59,-1-145</inkml:trace>
  <inkml:trace contextRef="#ctx0" brushRef="#br0" timeOffset="265.212">839 437,'-24'23,"-3"9,8-1,7-7</inkml:trace>
  <inkml:trace contextRef="#ctx0" brushRef="#br0" timeOffset="598.501">1122 98,'-10'2,"0"1,0 0,1 0,-1 1,1 0,0 1,0 0,0 0,0 1,1 0,0 0,1 1,-1 0,1 1,1-1,-1 1,1 1,1-1,-1 1,2 0,-1 0,1 1,-3 8,7-14,0 0,0-1,0 1,1 0,-1-1,1 1,0-1,0 1,0-1,1 1,-1-1,1 0,-1 0,1 0,0 0,1 0,-1 0,0 0,1 0,-1-1,1 0,0 1,0-1,0 0,0 0,0-1,1 1,-1-1,0 1,1-1,-1 0,1 0,0-1,3 1,4 2,0-2,0 1,0-2,0 1,0-2,0 1,0-1,0-1,0 0,11-4,-8-2,0 0,0-1,-1 0,0-2,0 1,-1-1,-1-1,0 0,-1-1,0 0,-1-1,0 0,-1 0,0 0,-1-2,-5 13,0-1,1 1,-1 0,0-1,-1 1,1-1,-1 1,1-1,-1 0,0 0,-1 0,1 1,-1-1,1 0,-1 0,-1 0,1 0,0 0,-1 0,0 0,0 1,0-1,0 0,0 0,-1 1,0-1,0 1,0 0,0-1,0 1,-1 0,1 0,-1 0,0 1,0-1,0 1,0-1,0 1,-1 0,-1-1,-2 2,0-1,0 1,0 1,0-1,0 1,0 1,0-1,0 1,0 0,1 1,-1-1,0 2,1-1,-1 1,-4 2,-14 7</inkml:trace>
  <inkml:trace contextRef="#ctx0" brushRef="#br0" timeOffset="948.7">1263 296,'-20'11,"4"-4,1 1,0 1,0 0,1 0,0 2,1 0,0 0,1 1,1 1,-1 0,2 1,-4 5,13-16,-1 0,1 0,0 0,0 0,0 0,1 0,-1 1,1-1,0 0,0 0,0 0,0 0,0 1,1-1,-1 0,1 0,0 0,0 0,0 0,0 0,1 0,-1 0,1-1,-1 1,1 0,0-1,0 1,0-1,1 0,-1 0,1 0,-1 0,1 0,0 0,-1-1,1 1,3 0,4 3,0-1,0 0,0-1,1 0,0-1,-1 0,1-1,0 0,0 0,7-1,-9 0,0-1,0 0,0 0,0-1,0 0,0 0,-1-1,1 0,-1 0,0-1,0-1,0 1,-1-1,1 0,-1-1,0 0,-1 0,1 0,-1-1,0 0,-1 0,0 0,0-1,-1 0,0 0,0 0,0-1,-1-1,-1 0,-1 1,0-1,-1 0,0 0,-1 1,0-1,0 0,-1 1,0-1,-1 1,0-1,0 1,-1 0,0 0,-1 1,0-1,-6-10</inkml:trace>
  <inkml:trace contextRef="#ctx0" brushRef="#br0" timeOffset="1500.423">1658 267,'114'-181,"-84"148,-30 33,0-1,1 1,-1-1,1 1,-1 0,1-1,0 1,-1 0,1-1,-1 1,1 0,0 0,-1-1,1 1,0 0,-1 0,1 0,0 0,-1 0,1 0,0 0,-1 0,1 0,-1 0,1 0,0 1,-1-1,1 0,0 0,-1 1,1-1,-1 0,1 1,-1-1,1 0,-1 1,1-1,-1 1,1-1,-1 1,1-1,-1 1,0-1,1 1,-1 0,0-1,1 1,-1 0,0-1,0 1,0-1,0 1,0 0,0-1,0 1,0 0,0 0,2 9,15 40,-16-49,-1-1,1 1,-1 0,1 0,0 0,0-1,0 1,-1 0,1-1,0 1,0-1,0 1,0-1,0 0,0 1,0-1,0 0,0 0,0 1,0-1,0 0,0 0,0 0,0 0,0 0,0-1,0 1,0 0,0 0,0-1,0 1,0 0,0-1,0 1,0-1,0 1,-1-1,1 0,0 1,0-1,-1 0,1 0,0 1,-1-1,1 0,-1 0,1 0,102-115,-103 116,1-1,-1 0,1 1,-1-1,1 1,-1 0,1-1,-1 1,1-1,-1 1,1 0,0 0,-1-1,1 1,-1 0,1 0,0 0,-1-1,1 1,0 0,-1 0,1 0,0 0,0 0,-1 0,1 1,0-1,-1 0,1 0,-1 0,1 1,0-1,-1 0,1 1,-1-1,1 0,0 1,-1-1,1 1,-1-1,0 1,1-1,-1 1,1-1,-1 1,0-1,1 1,-1 0,0-1,0 1,1 0,-1-1,0 1,0 0,0-1,0 1,0 0,0-1,0 1,0 0,0 0,-4 43,-66 161,65-180</inkml:trace>
  <inkml:trace contextRef="#ctx0" brushRef="#br0" timeOffset="1748.158">2448 70,'-48'33,"-35"31,-8 9,2-3,11-14,14-11,13-8,10-6,13-9</inkml:trace>
  <inkml:trace contextRef="#ctx0" brushRef="#br0" timeOffset="2114.968">2448 352,'-33'14,"6"-4,0 2,1 0,1 2,0 0,1 2,0 2,23-18,0 0,0 1,1-1,-1 1,0-1,0 1,1 0,-1-1,0 1,1 0,-1-1,1 1,-1 0,1 0,-1 0,1 0,0-1,-1 1,1 0,0 0,0 0,-1 0,1 0,0 0,0 0,0 0,0 0,0-1,1 1,-1 0,0 0,0 0,0 0,1 0,-1 0,0 0,1-1,-1 1,1 0,-1 0,1-1,0 1,-1 0,1-1,0 1,-1 0,1-1,0 1,0-1,-1 1,1-1,0 1,0-1,0 0,0 1,54 16,-48-15,-4-3,1 1,-1 1,0-1,0 0,1 1,-1-1,0 1,0 0,0 0,0 1,0-1,0 0,0 1,0 0,0 0,-1 0,1 0,-1 0,1 0,-1 1,0-1,0 1,0 0,0-1,-1 1,1 0,-1 0,0 0,1 0,-1 0,-1 0,1 1,0-1,-1 0,1 0,-1 1,0-1,0 0,-1 2,-2 2,0 0,-1 0,0-1,-1 1,1-1,-1 0,0 0,-1-1,1 0,-1 0,0 0,0 0,-1-1,0 0,1 0,-1-1,-3 1,-13 9,-24 10,27-16</inkml:trace>
  <inkml:trace contextRef="#ctx0" brushRef="#br0" timeOffset="4483.17">134 944,'140'1,"384"-13,2-22,-135 0,-188 29,-201 5,-1 0,1-1,-1 2,1-1,-1 0,1 0,-1 0,0 1,1-1,-1 1,1-1,-1 1,0-1,1 1,-1 0,0 0,0 0,1 0,-1 0,0 0,0 0,0 0,0 0,0 0,-1 1,1-1,0 0,-1 0,2 2,-3 9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7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169 706,'-4'0,"2"0,7 0,7 0,7-5,4-1,4 0,2 1,0 1,1 2,-1 1,1 1,-1 0,-1 0,-9 0,-8 0</inkml:trace>
  <inkml:trace contextRef="#ctx0" brushRef="#br0" timeOffset="11390.328">423 0,'-17'8,"0"1,0 0,1 2,0-1,1 2,0 0,1 1,0 0,1 1,1 1,0 0,1 0,0 2,2-1,0 1,-6 16,-19 38,4 2,3 2,4 0,2 1,4 2,3-1,-3 79,13-118,2 1,1 0,2 0,2-1,2 1,1-1,1 0,3 0,11 30,1-20,2-1,2-1,2-1,2-1,2-2,2-1,23 21,40 49,-79-89,-2-2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66 622,'62'13,"-61"-12,0-1,0 0,0 1,0 0,0-1,0 1,0 0,0-1,0 1,0 0,-1 0,1 0,0 0,-1 0,1-1,0 1,-1 1,1-1,-1 0,1 0,-1 0,0 0,0 0,1 0,-1 0,0 1,0-1,0 0,0 0,0 0,0 0,0 0,-1 1,1-1,0 0,-1 0,1 0,-1 0,1 0,-1 0,1 0,-1 0,0 0,0 0,1 0,-1 0,0-1,0 1,0 0,0-1,0 1,-17 17,-29 36,46-52,0-1,1 1,-1-1,1 1,-1-1,1 1,0-1,0 1,-1-1,1 1,0-1,0 1,1 0,-1-1,0 1,0-1,1 1,-1-1,1 1,-1-1,1 1,0-1,0 0,-1 1,1-1,0 0,0 1,0-1,1 0,-1 0,0 0,0 0,0 0,1 0,-1-1,1 1,-1 0,0-1,1 1,-1-1,1 1,12 3,0 0,0-1,0 0,0-1,0-1,0 0,1-1,-1-1,11-1,-16 1,4 1</inkml:trace>
  <inkml:trace contextRef="#ctx0" brushRef="#br0" timeOffset="3903.756">236 142,'25'30,"14"11,-3 0,-1 2,-3 2,-1 1,-2 2,-2 0,-3 2,-2 1,2 10,-15-9,-2 0,-3 0,-1 0,-3 1,-3-1,-2 3,5-50,-2 27,-1 0,-2 0,-1 0,-1 0,-2-1,-1 0,-2-1,0 0,-2-1,-2-1,-5 7,-30 35,-3-3,-3-2,-2-3,-4-3,-14 9,-2 9,61-60</inkml:trace>
  <inkml:trace contextRef="#ctx0" brushRef="#br0" timeOffset="8635.683">1364 311,'-127'11,"101"-4,17-6,0 1,-1 0,1 0,0 1,0 0,0 1,0 0,1 0,0 1,0 0,0 0,0 1,1 0,0 0,0 1,0 1,6-3,1 1,0 0,0 0,1 0,-1 0,1 0,1 0,-1 0,1 0,0-1,0 1,0-1,1 1,0-1,0 0,1 0,-1 0,1-1,0 1,0-1,1 0,-1 0,1 0,0-1,0 0,0 0,0 0,2 0,30 23,-32-25,0 1,0 0,0 0,-1 0,1 1,-1 0,1 0,-1 0,0 0,0 1,0-1,0 1,-1 0,0 0,0 1,0-1,0 0,0 1,-1 0,0 0,0 0,0 0,-1 0,0 0,0 0,0 0,0 1,-1-1,0 0,0 1,0-1,-1 0,0 0,0 0,-1 5,-4-2,-1 0,1 0,-2 0,1-1,-1 0,0-1,0 1,-1-2,1 1,-1-1,-1 0,1-1,-1 0,0-1,1 0,-1 0,-1-1,1 0,0-1,-2 0,-21 6,30-5,-1-1,0 0,1 0,-1-1,0 1,1-1,-1 1,0-1,1 0,-1-1,0 1,0-1,1 1,-1-1,1 0,-1-1,1 1,-1-1,-8-8</inkml:trace>
  <inkml:trace contextRef="#ctx0" brushRef="#br0" timeOffset="9157.85">1561 170,'27'-12,"1"1,0 1,0 2,1 0,0 2,1 1,-28 5,0-1,0 0,0 0,0 1,0-1,1 1,-1 0,0-1,0 1,0 0,0 0,0 0,0 1,1-1,-1 1,0-1,0 1,0-1,0 1,0 0,0 0,-1 0,1 0,0 0,0 1,-1-1,1 1,-1-1,1 1,-1-1,1 1,-1 0,0-1,0 1,0 0,0 0,0 0,0 0,-1 0,1 0,-1 0,1 0,-1 0,0 1,0-1,0 0,0 0,0 0,0 0,-1 1,-3 8,0 1,-1-1,0 0,-1-1,-1 1,1-1,-2 0,1-1,-2 1,-46 73,54-81,0-1,0 1,1 0,-1 0,0 0,1 0,-1 0,1 0,-1 0,1 0,0 0,0 0,0 0,0 0,1 0,-1 0,0 0,1 0,-1 0,1 0,0 0,0 0,-1 0,1 0,0-1,1 1,-1 0,0-1,0 1,1-1,-1 1,1-1,0 0,-1 1,1-1,0 0,-1 0,1 0,0-1,0 1,0 0,0-1,0 1,0-1,0 1,0-1,0 0,2 0,104-13,-88 14</inkml:trace>
  <inkml:trace contextRef="#ctx0" brushRef="#br0" timeOffset="9485.64">969 904,'44'0,"37"0,15-5,1-1,-7-5,-8 0,-10 1,-11-2,-7 1,-8 3,-7 2,-5-3,-3 1,-3 1,-1 2,-5 2</inkml:trace>
  <inkml:trace contextRef="#ctx0" brushRef="#br0" timeOffset="9891.037">1336 1017,'-135'223,"134"-220,-27 58,27-59,0-1,1 1,-1-1,1 1,0 0,0-1,0 1,-1 0,1-1,1 1,-1 0,0-1,0 1,1-1,-1 1,1 0,-1-1,1 1,0-1,-1 1,1-1,0 0,0 1,0-1,0 0,0 1,0-1,1 0,-1 0,0 0,1 0,-1 0,1 0,-1-1,1 1,-1 0,1-1,13 3,1-1,0 0,-1-1,1-1,0-1,-1 0,1-1,0 0,-1-2,0 0,12-4,2 0,112-35,-117 34</inkml:trace>
  <inkml:trace contextRef="#ctx0" brushRef="#br0" timeOffset="10241.11">1788 988,'-186'257,"170"-229,2 1,2 0,0 1,2 0,1 1,2 0,-2 13,-10 42,-10 15,22-83</inkml:trace>
  <inkml:trace contextRef="#ctx0" brushRef="#br0" timeOffset="11241.619">2182 1,'18'14,"0"2,-1 0,-1 1,-1 0,0 1,-1 1,-1 1,-1 0,7 16,-3 6,-2 1,-1 0,-2 1,-3 0,-1 1,-2 0,-2 0,-2 0,-2 1,-4 15,4 7,0-34,-1 0,-1-1,-3 1,0-1,-2 0,-2 0,0-1,-3-1,0 0,-2 0,-12 16,-3-1,-2-1,-3-2,-1-1,-29 25,41-43</inkml:trace>
  <inkml:trace contextRef="#ctx0" brushRef="#br0" timeOffset="11839.498">1026 29,'-38'69,"4"1,2 2,4 1,0 11,7-10,4 1,3 0,4 1,3 1,3-1,3 1,4 0,3-1,4 1,15 59,-11-60,-8-35,2 0,2-1,1 0,17 38,11-29,-22-42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6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84 339,'625'0,"-564"11,-55-4</inkml:trace>
  <inkml:trace contextRef="#ctx0" brushRef="#br0" timeOffset="315.121">0 593,'39'0,"31"0,9 0,-4 0,-11 0,-10 0,-11 5,-7 1,-5 0,-3-1,-1-1,-1-2,0-1,1 0,-5-1</inkml:trace>
  <inkml:trace contextRef="#ctx0" brushRef="#br0" timeOffset="733.568">424 1,'-1'1,"0"1,1-1,-1 0,1 1,0-1,-1 1,1-1,0 1,0-1,0 1,0-1,0 1,0-1,1 1,-1-1,0 1,1-1,-1 1,1-1,0 1,-1-1,1 0,0 0,0 1,0-1,0 0,0 1,15 22,1-1,2 0,0-1,1-1,0-1,2-1,1-1,0-1,1-1,1 0,0-2,14 4,133 92,-167-106,-1-1,1 0,-1 1,0 0,0 0,0 0,-1 0,1 1,-1-1,0 1,-1 0,1 0,-1 0,0 0,0 0,0 1,-1-1,0 1,0-1,0 1,-1-1,1 1,-2-1,1 1,0-1,-1 1,0-1,0 1,-1-1,0 1,0-1,0 0,0 0,-1 0,0 0,-3 4,-23 20,-2-2,-1 0,-1-2,-1-2,-1-1,-21 8,3 1,-67 39,101-53,8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41 592,'-14'20,"-1"5,4 0</inkml:trace>
  <inkml:trace contextRef="#ctx0" brushRef="#br0" timeOffset="335.6">436 225,'-24'11,"0"1,1 0,1 2,0 1,1 0,0 2,2 0,-17 19,34-34,1-1,0 1,-1-1,1 1,0 0,0-1,0 1,0 0,1 0,-1 0,0 0,1-1,-1 1,1 0,0 0,-1 0,1 0,0 0,0 0,1 0,-1 0,0 0,1 0,-1 0,1 0,-1 0,1 0,0-1,0 1,0 0,0 0,0-1,0 1,1-1,-1 1,0-1,1 1,-1-1,1 0,-1 0,1 0,0 0,0 0,-1 0,1 0,0 0,0-1,0 1,0-1,0 0,0 1,0-1,0 0,0 0,0 0,0 0,78 6,-65-6,-1 0,1 1,0 0,0 1,-1 1,1 0,-1 1,0 0,0 1,-1 1,1 0,-1 1,9 6,-20-11,0 0,0-1,-1 1,1 0,0 0,0 0,-1 0,0 1,1-1,-1 0,0 0,0 1,0-1,0 1,0-1,-1 1,1-1,-1 1,0 0,0-1,0 1,0-1,0 1,0 0,-1-1,1 1,-1-1,0 1,0-1,0 1,0-1,0 0,0 1,-1-1,1 0,-1 0,1 0,-1 0,0 0,-1 1,-4 4,0-1,-1 1,1-1,-1 0,-1-1,1 0,-1 0,0-1,0 0,-5 1,9-3,0-1,0 1,0-1,-1 0,1-1,0 1,0-1,-1 0,1 0,0-1,0 0,-1 0,1 0,0 0,0-1,0 0,0 0,1 0,-1-1,-2-1,-6-7</inkml:trace>
  <inkml:trace contextRef="#ctx0" brushRef="#br0" timeOffset="584.905">352 254,'38'-9,"27"-4,8 1,-4 2,-10 8,-9 3,-13 8,-13 1</inkml:trace>
  <inkml:trace contextRef="#ctx0" brushRef="#br0" timeOffset="885.55">1113 311,'-9'3,"0"1,0 0,1 0,0 1,-1 0,1 0,1 1,-1 0,1 0,0 1,1 0,0 0,0 1,0 0,1 0,0 0,0 1,-2 7,8-12,-1 0,1 0,0 0,1 0,-1-1,1 1,0 0,0-1,0 1,0-1,0 0,1 1,-1-1,1 0,0-1,0 1,0 0,1-1,-1 0,0 0,1 0,0 0,-1 0,1-1,0 1,0-1,0 0,2 0,30 17,-32-16,-1 0,0 1,0-1,0 1,0 0,-1 0,1 0,-1 0,0 1,1-1,-2 1,1-1,0 1,-1 0,1-1,-1 1,0 0,-1 0,1 0,-1 0,1 0,-1 0,0 0,0 0,-1 0,0 0,1 0,-1 0,0 0,-1-1,1 1,-1 0,1-1,-1 1,0-1,-1 1,1-1,-1 0,1 0,-1 0,0 0,0-1,0 1,0-1,-1 0,1 1,0-2,-2 2,-2 2,0-1,-1 1,0-1,0 0,0-1,0 0,0 0,-1-1,1 0,-1 0,0-1,1 0,-1-1,0 0,0 0,1-1,-1 0,-1 0,-8-6</inkml:trace>
  <inkml:trace contextRef="#ctx0" brushRef="#br0" timeOffset="1202.025">1339 0,'27'21,"-1"1,-1 1,-1 1,-1 1,-1 1,2 6,-15-22,0 0,-1 1,0 0,-1 1,0-1,-1 1,-1 0,1 1,-2-1,0 1,0 0,-2 0,1 1,-2-1,1 0,-2 1,0-1,-1 1,0-1,-1 6,-8 10,-1 0,-2-1,0 0,-2-1,-1 0,-1-1,-1-1,-2-1,0-1,-1 0,-2-2,0 0,-1-2,-12 7,12-9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8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53 311,'-53'352,"53"-341,0-1,1 1,0-1,1 0,0 0,1 0,0 0,0 0,1 0,1 1,-4-9,0 1,0-1,0 0,0 0,1 0,-1 0,0 0,1 0,0 0,0 0,-1-1,1 1,0-1,0 1,0-1,1 0,-1 0,0 0,0 0,1 0,-1 0,0-1,1 1,-1-1,1 0,-1 1,1-1,-1 0,0-1,1 1,-1 0,1-1,-1 1,0-1,1 0,-1 1,0-1,1 0,-1-1,0 1,0 0,0-1,1 0,34-26,-1-2,-1-2,-2 0,18-24,-51 55,273-336,-269 332,21-20,-24 25,-1 1,1-1,0 0,-1 0,1 0,0 0,-1 0,1 1,-1-1,1 0,0 0,-1 1,1-1,-1 0,1 1,-1-1,1 1,-1-1,1 1,-1-1,1 1,-1-1,0 1,1-1,-1 1,0 0,1-1,-1 1,0 0,0-1,0 1,1 0,-1-1,0 1,0 0,0-1,0 1,0 0,0-1,-1 1,1 0,0-1,0 1,0 0,-1-1,1 1,0-1,0 1,-1 0,0 51,-3 0,-2 0,-2 0,-4 2,-18 169,18 31,9-207,-2-1,-2 0,-2 0,-2-1,-2 0,-2-1,-15 30,24-63,-1-1,0 1,0-1,-1-1,0 0,-1 0,0 0,0-1,-1 0,0-1,0 0,-1-1,-5 3,11-7,0 0,0 0,0 0,0 0,-1-1,1 0,0 0,-1 0,1-1,0 0,-1 0,1 0,-1-1,1 0,0 0,-1 0,1 0,0-1,0 0,0 0,0-1,0 1,1-1,-1 0,1 0,-1-1,1 1,0-1,1 0,-1 0,0-1,-1-2,0-1,0 0,1 0,0 0,1 0,0 0,0-1,1 0,0 1,0-1,1 0,0 0,1 0,0 0,0 0,1 0,0 0,1-4,2-7,1-1,1 1,0 0,1 1,2-1,0 1,5-7,149-185,-144 186</inkml:trace>
  <inkml:trace contextRef="#ctx0" brushRef="#br0" timeOffset="320.212">1266 0,'-44'43,"1"2,2 2,3 1,1 2,3 2,2 1,-14 32,40-74,1 1,0 0,0 0,2 0,-1 0,1 1,1-1,0 1,1 0,0-1,1 1,1 0,0 0,0-1,1 1,1-1,0 1,1-1,0 0,1 0,1 0,-1-1,2 0,0 0,0 0,5 4,-6-8,0 0,1-1,0 0,0 0,1-1,-1 0,1 0,0 0,1-1,-1-1,4 2,12 3,-3 0</inkml:trace>
  <inkml:trace contextRef="#ctx0" brushRef="#br0" timeOffset="1200.935">1690 339,'-22'15,"1"1,1 2,1 0,0 1,1 1,1 1,1 0,1 1,1 1,1 0,1 0,-1 8,11-27,0 1,0-1,1 0,0 1,0-1,0 0,0 1,1-1,0 1,0-1,0 1,0-1,1 1,0-1,0 1,0-1,0 1,1-1,0 0,0 0,0 0,0 0,0 0,1 0,0-1,0 1,0-1,0 0,0 0,1 0,-1 0,1-1,0 1,0-1,0 0,0 0,0 0,0-1,1 1,1-1,2 2,0-1,1-1,-1 0,1 0,-1-1,1 0,-1 0,1-1,-1 0,1 0,-1-1,0 0,0-1,0 1,0-2,0 1,-1-1,1 0,-1-1,0 0,0 0,-1 0,1-1,-1 0,4-2,1-1,-1-1,-1 1,0-2,0 1,-1-1,-1 0,0-1,0 0,-1 0,-1 0,0-1,0 1,-1-1,-1-1,0 1,-1 0,0-8,-2 13,-1 0,0 0,0 0,0 0,-1 0,-1 1,1-1,-1 0,0 1,-1 0,0 0,0 0,0 0,-1 1,0-1,0 1,-1 0,0 1,-6-5,-32 5,23 13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7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78 626,'-77'106,"77"-105,1 0,0 0,0 0,0 0,0-1,0 1,0 0,0-1,0 1,0 0,1-1,-1 1,0-1,0 0,0 1,1-1,-1 0,0 0,0 0,1 0,-1 0,0 0,0 0,1 0,-1 0,0 0,0-1,1 1,-1-1,0 1,0-1,0 1,0-1,0 0,0 1,0-1,0 0,0 0,1 0,72-48,-99 71,9-10</inkml:trace>
  <inkml:trace contextRef="#ctx0" brushRef="#br0" timeOffset="3418.734">304 62,'51'-15,"1"2,0 2,1 3,0 1,0 4,33 1,-83 2,-1-1,1 1,0-1,-1 1,1 0,-1 0,1 0,0 0,-1 0,1 1,-1-1,1 1,-1 0,1 0,-1 0,1 0,-1 0,0 0,1 1,-1-1,0 1,0-1,0 1,0 0,-1 0,1 0,0 0,-1 0,1 0,-1 1,0-1,0 0,0 1,0-1,0 1,0-1,-1 1,1-1,-1 1,1-1,-1 1,0 0,-4 9,0 0,-1-1,0 1,0-1,-1 0,-1 0,0-1,-1 0,1 0,-2-1,0 0,0 0,0-1,-1 0,0-1,-1 0,0 0,-27 23,-20 18,26-24,1 2,1 1,2 1,0 2,-5 9,29-35,1-1,0 1,-1 0,1 0,0 0,1 0,-1 1,1-1,0 1,0-1,0 1,1 0,-1 0,1 0,0 0,1 0,-1 0,1 0,0 0,0 0,1 0,0 0,-1 0,2 0,-1-1,0 1,1 0,0 0,0-1,0 1,1-1,0 0,0 0,0 0,0 0,0 0,1-1,0 1,-1-1,1 0,1 0,0 0,11 1,1 0,0-1,0 0,0-2,0 0,0-1,0-1,7-1,11 1,-17 0,0-1,0 0,0-1,-1-1,1-1,-1 0,0-2,8-4,-7 3</inkml:trace>
  <inkml:trace contextRef="#ctx0" brushRef="#br0" timeOffset="4072.364">1009 739,'51'-84,"3"2,47-54,-101 135,1 0,-1-1,0 1,1 0,-1 0,1 0,0 0,-1 0,1 0,0 0,0 0,-1 0,1 1,0-1,0 0,0 0,0 1,0-1,0 0,0 1,1-1,-1 1,0 0,0-1,0 1,0 0,1 0,-1 0,0-1,0 1,0 0,1 1,-1-1,0 0,0 0,0 0,0 1,1-1,-1 1,0-1,0 1,0-1,0 1,0 0,0-1,0 1,0 0,0 0,0 0,-1 0,1-1,0 1,-1 0,2 1,17 58,-19-56,0 0,0 0,0 1,1-1,-1 0,1 0,0 0,0 0,1 0,-1 0,1 0,0 0,0-1,0 1,0-1,1 1,-1-1,1 0,0 0,0 0,0 0,0 0,1-1,-1 0,1 0,0 1,-1-2,1 1,0 0,0-1,0 0,0 0,0 0,0 0,2-1,5-3,0-1,-1 0,1-1,-1 0,0 0,0-1,-1-1,0 0,0 0,0 0,-1-1,0-1,6-8,1 2,0-1,49-35,-62 52,0 0,0 0,0 0,-1 0,1 1,0-1,-1 0,0 1,1 0,-1-1,0 1,0 0,0-1,0 1,0 0,0 0,0 0,0 0,-1 0,1 0,-1 0,0 0,0 0,1 0,-1 1,-1-1,1 0,0 0,0 0,-1 0,1 1,0 0,1 198,5-182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6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0 452,'6'-3,"-1"-1,1 1,1 1,-1-1,0 1,0 0,1 0,-1 1,1 0,0 0,-1 1,1-1,1 1,5-1,419-1,-344 2,-64 0</inkml:trace>
  <inkml:trace contextRef="#ctx0" brushRef="#br0" timeOffset="252.072">57 734,'43'-5,"28"-1,13 0,-4 1,-11-3,-12-1,-10 2,-10 1,-5 3,-4 1,-6 1</inkml:trace>
  <inkml:trace contextRef="#ctx0" brushRef="#br0" timeOffset="1371.702">1468 0,'-18'57,"-61"470,61-319,24-179,0-23</inkml:trace>
  <inkml:trace contextRef="#ctx0" brushRef="#br0" timeOffset="4399.25">1185 142,'-56'-18,"-45"6,361 13,-434 25,-35-17,176 2,60-1,65-8,-59-2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8:42.2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1569 820,'70'-114,"-50"87,-1 0,-2-2,0 0,-2-1,-1 0,-2-1,-1-1,-1 0,-2 0,-1-1,1-22,0 441,3-278,-4 1,-6-1,-4 1,-5-1,-5 0,-4-1,-10 20,-143 464,104-365,65-224,0 0,0 0,0 1,0-1,1 1,-1-1,1 0,-1 1,1-1,0 1,0-1,0 1,1-1,-1 1,0-1,1 0,-1 1,1-1,0 0,0 1,0-1,0 0,0 0,1 0,-1 0,1 0,-1 0,1 0,0 0,-1-1,1 1,0-1,0 1,0-1,1 0,-1 1,0-1,0-1,1 1,-1 0,0 0,1-1,-1 1,3-1,41 3,0-3,0-1,0-3,27-5,-45 5,729-98,641-89,-866 135,176 19,763 69,173-4,-1300-29,466-26,-33-4,-269 49,-92 11,-277-18,-138-12,0-1,0 1,-1-1,1 1,0-1,-1 1,1-1,-1 1,0-1,1 1,-1-1,0 0,0 1,0-1,0 1,0-1,-1 0,1 1,0-1,-1 1,1-1,-1 1,0-1,1 1,-1-1,0 1,0 0,0-1,0 1,0 0,0 0,0 0,0 0,-1 0,1 0,-4-8,-13-31,3 0,1-1,1 0,3-1,2-1,1 0,2 0,2 0,2-18,8-102,7 1,7 0,7 2,7-1,-27 120,30-129,7 2,35-75,-71 223,-7 18,0 1,-1-1,1 1,-1-1,0 0,0 0,1 0,-1 1,0-1,-1 0,1 0,0 0,0 0,-1-1,1 1,-1 0,0 0,0 0,0 0,0 0,0-1,0 1,0 0,-1 0,1 0,-1 0,1 0,-1 0,0 0,0 0,0 0,0 0,0 0,-1 1,1-1,0 0,-1 1,1-1,-1 1,0-1,1 1,-1 0,-1-1,-147-6,102 10,-343-11,-757-10,814 20,-1219-11,277-25,-1143-5,2359 40,-683 4,-252 53,-521 137,859-89,461-82,162-9,30-4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8:50.8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539 198,'-3'1,"0"0,0 1,0-1,0 1,0 0,0 0,1 0,-1 0,1 1,0-1,-1 0,1 1,0 0,0 0,1-1,-1 1,1 0,-1 0,1 1,0-1,0 0,0 1,-1 1,-30 74,4 1,3 2,4 1,-2 31,-32 120,-10-12,-5 18,-20 147,79-326,3 0,3 0,2 1,3 0,6 33,-6-89,1 0,0 0,0 0,1-1,-1 1,1-1,0 1,1-1,0 0,-1 0,1 0,1 0,-1 0,1-1,0 1,0-1,0 0,1 0,-1-1,1 1,0-1,0 0,0 0,1-1,-1 0,0 1,1-2,0 1,4 0,202 28,269-25,28-36,327-46,5 43,-349 20,341 5,111 34,143 3,-398-39,570-25,-523 14,674 4,-767-7,520-58,-459 50,-258 17,247 4,-356-15,-169-1,33 0,188 27,-387 1,1 0,0 1,0-1,0 0,0 0,-1 0,1-1,0 1,0-1,-1 0,1 1,0-1,-1 0,1-1,0 1,-1 0,0-1,1 1,-1-1,0 0,0 0,0 0,0 0,0 0,0 0,-1-1,1 1,-1 0,1-1,-1 1,0-1,0 0,0 1,0-1,-1 0,1 0,-1 1,0-1,0 0,0 0,0 0,0-1,-49-207,49-115,33-68,-10 182,7-168,-30 350,1-1,-1-1,-2 0,-1 0,-1 0,-7-20,10 49,0 0,0 0,0 0,-1 0,1 1,-1-1,1 0,-1 1,0-1,0 1,0 0,-1 0,1 0,0 0,-1 0,1 0,-1 0,0 1,0 0,1-1,-1 1,0 0,0 0,0 1,0-1,0 0,-1 1,0 0,-96 9,58-3,-331 32,-662-36,-1810-2,1500 28,-143 17,887-22,-1883 68,988-50,622-15,-1067-26,1774 29,28-4,-32 6,154-31,13 0,1-1,0 0,-1 1,1 0,0 0,-1 0,1 0,0 1,-1-1,1 1,0 0,-1-1,1 2,0-1,0 0,0 1,0-1,0 1,0 0,1 0,-1 0,1 0,-1 1,1-1,0 1,0-1,0 1,0 0,0 0,0 0,1 0,0 0,-1 0,1 0,0 1,-5 170,-33 228,28-165,11 63,1-110,-1-177,1 0,0 0,1 0,1 0,0 0,0-1,1 1,1-1,0 0,1 0,0-1,1 1,0-1,1-1,0 1,0-2,1 1,7 5,-7-11,-1 1,1-1,0-1,1 0,-1 0,0-1,1 0,0 0,-1-1,1-1,0 0,-1 0,1 0,0-2,0 1,77 2,129 49,99-20,249-48,191 5,-492 15,6514-2,-5679 27,661-93,-600-28,-758 68,0 17,5 17,326 29,-371-9,-250-24,-110-3,0-1,0 0,0-1,-1 1,1 0,0 0,0 0,-1 0,1-1,0 1,0 0,-1-1,1 1,0 0,0-1,-1 1,1-1,-1 1,1-1,0 1,-1-1,1 0,-1 1,0-1,1 0,-1 1,1-1,-1 0,0 0,0 1,1-1,-1 0,0 0,0 0,0 1,0-1,0 0,0 0,0 0,0 1,0-1,0 0,0 0,-1 1,1-1,0 0,0 0,-1 1,0-2,-27-38,17 26,0-2,-6-5,2 0,0-2,2 1,0-2,2 1,0-2,2 0,0 0,2 0,-1-11,-24-352,32-180,-1 541,0 0,-2 1,-1 0,-2 0,0 0,-1 0,-2 1,-1 0,-1 1,0 0,-2 1,-1 0,-7-7,-53-66,71 95,-1 0,1 0,0 0,0 0,0 1,-1-1,1 1,0 0,0 0,-1 0,1 1,0-1,0 1,-1-1,1 1,0 0,0 0,0 1,0-1,0 0,0 1,1 0,-3 1,-10 5,-23 7,0-1,-1-2,-1-1,0-2,-39 3,-319 17,-528-59,-491-24,198 24,83 2,-69 39,-43 25,-362 2,680-12,-543 5,929-44,-178-41,402 34,-194 19,229 3,277-3,-1 0,1 0,0 1,-1 0,1 1,-1 0,1 0,0 0,0 1,-1 1,1-1,1 1,-1 1,0-1,1 1,0 1,0-1,0 1,0 1,1-1,0 1,-3 3,-16 41,23-43,0-1,0 1,-1-1,0 0,0 0,-1 0,1 0,-1-1,-1 0,1 1,-1-2,0 1,0 0,0-1,0 0,-1 0,0 0,1-1,-2 0,1 0,0-1,0 0,-4 1,-115-15,116 9,1 0,-1 1,0-1,0 2,0-1,0 1,0 1,0 0,-1 0,1 1,0 0,0 0,0 1,0 0,0 1,1 0,-1 0,1 1,-7 4,8 0,0 0,0 1,1 0,0 0,1 1,0 0,0 0,1 0,0 0,1 1,0-1,1 1,0 0,1 0,0 0,0 0,-3 18,-17 166,-13 19,29-197,1 1,1-1,1 1,0 0,2 0,0 0,1 0,0-1,2 1,0 0,1-1,0 0,2 0,0 0,1 0,0-1,2 0,0-1,0 0,2 0,0-1,5 5,0-7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0.2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140 142,'45'-17,"248"-6,426-22,-187 17,-122-1,-647 36,-155 28,-46 4,-242-4,545-31,135-4,0 1,-1 0,1-1,0 1,0 0,0 0,0-1,0 1,0 0,0-1,0 1,1 0,-1 0,0-1,0 1,0 0,1-1,-1 1,0-1,1 1,-1 0,1-1,-1 1,1-1,-1 1,1-1,-1 1,1-1,-1 1,1-1,0 0,-1 1,1-1,-1 0,1 1,0-1,0 0,-1 0,1 0,0 0,-1 0,1 0,0 0,-1 0,1 0,0 0,0 0,-1 0,1 0,0 0,0 0,33 9,0-1,1-2,0-1,0-2,0-1,34-3,-27 1,292-10,142-29,68-27,-514 56,-30 11,-1-1,1 0,0 0,-1 0,1 0,-1 0,1 0,0 0,-1 0,1 0,0 0,-1 0,1-1,0 1,-1 0,1 0,0 0,-1 0,1 0,0-1,-1 1,1 0,0 0,0-1,-1 1,1 0,0 0,0-1,0 1,-1 0,1-1,0 1,0 0,0 0,0-1,-1 1,1-1,0 1,0 0,0-1,0 1,0 0,0-1,0 1,0 0,0-1,0 1,0 0,1-1,-1 1,0 0,0-1,0 1,0 0,0-1,1 1,-1 0,0-1,0 1,-201-5,-349 51,305-20,-473 40,459-36,313-28,-7-2,-1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1.4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313 170,'517'-26,"94"-12,514-11,-1040 50,-920 10,-455 7,942-19,1113-10,19-24,-49 7,-402 17,-722 39,295-18,-1644 187,1275-149,353-29,129-12,250-37,1024-51,-1189 79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5.7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31 210,'-2'0,"-24"1,26-1,0 1,1-1,-1 0,0 0,0 0,0 0,0 1,0-1,1 0,-1 0,0 0,0 1,0-1,0 0,0 0,0 1,0-1,0 0,0 0,0 1,0-1,0 0,0 0,0 1,0-1,0 0,0 0,0 0,0 1,0-1,0 0,0 0,0 1,-1-1,1 0,0 0,0 0,0 1,0-1,0 0,-1 0,1 0,0 0,0 0,0 1,-1-1,1 0,0 0,0 0,-1 0,1 0,0 0,0 0,121 16,744-15,725-1,-1120-28,-262 0,13-1,-52 46,-110-9,0-3,0-2,1-3,3-3,44 1,153-14,-169 7,0 3,89 8,-51 0,209-2,-140-29,53 18,36-7,-51-9,-78 10,112-12,-4 18,-188 0,-60 12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6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1,'-14'9,"-10"9,-5 0,2 3,10-3,14-4,11-4,9-5,2-7,3-4,-8 0,-10 5,-7 3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7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0,'-4'10,"-7"7,-6 2,-1 1,9-1,5-10,8-6,-2-4,0-1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3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509 386,'101'-37,"-37"16,-2-3,0-3,-2-2,14-12,73-80,-77 36,-74 119,-68 175,9 4,-31 196,47-192,42-182,-2 0,-1 0,-2-1,-1 0,-2 0,-1-2,-2 1,-1-2,-1 0,-2-1,-1-1,-15 15,10-21,-1-1,-1-1,0-1,-2-2,-1-1,0-1,-1-2,0-1,-30 7,33-11,20-5,0-1,0 0,0 0,-1 0,1-1,-1-1,1 0,-1 0,1-1,-1 0,0 0,1-1,-1-1,1 0,-1 0,1 0,-5-3,11 3,1 0,-1-1,1 1,0-1,-1 1,1-1,1 0,-1 0,0 0,1 0,-1 0,1 0,0 0,0 0,0-1,0 1,1 0,-1-1,1 1,0-1,0 1,0 0,0-1,1 1,-1 0,1-1,0 1,0 0,0 0,1-2,50-94,-1 38,2 2,3 2,3 3,2 2,2 4,2 2,57-30,114-56,-233 131,-1 1,1-1,0 0,0 1,-1-1,1 1,0 0,0 0,-1 0,1 0,0 0,0 1,-1-1,1 1,0 0,-1 0,1 0,-1 0,1 0,-1 0,1 1,-1-1,0 1,0 0,1 0,-1-1,-1 1,1 1,0-1,0 0,1 3,10 10</inkml:trace>
  <inkml:trace contextRef="#ctx0" brushRef="#br0" timeOffset="247.79">1525 894,'-5'39,"-1"31,-1 9,2-5,2-9,1-11,1-11,0-7,1-5,0-7</inkml:trace>
  <inkml:trace contextRef="#ctx0" brushRef="#br0" timeOffset="398.768">1553 301,'0'0</inkml:trace>
  <inkml:trace contextRef="#ctx0" brushRef="#br0" timeOffset="5350.579">4346 781,'-28'460,"28"-391,17-110,-9 4,2-23,2 2,2-1,3 2,2 0,3 1,2 2,3 0,2 2,9-10,-32 52,1 1,0 1,0-1,1 1,0 1,0-1,1 1,0 1,0 0,1 0,0 1,1-1,-9 6,1 0,-1 0,1 0,-1 0,0 1,1-1,-1 1,0-1,1 1,-1 0,0 0,0 0,1 0,-1 0,0 1,0-1,0 1,-1-1,1 1,0-1,-1 1,1 0,-1 0,1 0,-1 0,0 0,0 0,0 1,0-1,0 0,0 0,-1 1,20 78,-15 89,1-152</inkml:trace>
  <inkml:trace contextRef="#ctx0" brushRef="#br0" timeOffset="4319.363">2202 753,'-107'287,"70"-173,15-39,38-95,139-241,-98 188,-57 73,1-1,0 0,-1 1,1-1,0 0,0 1,-1-1,1 1,0-1,0 1,0 0,0-1,0 1,-1 0,1 0,0-1,0 1,0 0,0 0,0 0,0 0,0 0,0 1,0-1,0 0,0 0,0 0,-1 1,1-1,0 1,0-1,0 0,0 1,-1 0,1-1,0 1,0-1,-1 1,1 0,-1-1,1 1,0 0,-1 0,1 0,-1-1,0 1,1 0,-1 0,0 0,1 0,-1 0,13 53,-12-48,42 138,-41-140,0-1,0 1,0-1,0 1,1-1,0 0,-1 0,1 0,0 0,0-1,0 1,1-1,-1 0,1 0,-1 0,1 0,0-1,0 1,-1-1,1 0,0 0,0 0,0-1,0 1,1-1,-1 0,0 0,0-1,0 1,0-1,0 0,0 0,0 0,3-2,5-3,-1-1,1 0,-1-1,-1 0,0-1,0 0,0-1,-1 0,-1 0,0-1,0 0,-1-1,-1 1,1-3,20-27,-15 21,-1 3</inkml:trace>
  <inkml:trace contextRef="#ctx0" brushRef="#br0" timeOffset="4784.576">3218 753,'-32'24,"0"0,2 2,1 1,2 2,0 1,2 0,-19 32,41-58,0 0,0 0,0 0,1 0,-1 1,1-1,0 1,1-1,-1 1,1 0,0-1,0 1,0 0,1 0,0 0,0 0,0-1,0 1,1 0,0 0,0 0,0-1,0 1,1 0,0-1,0 1,0-1,0 0,1 0,0 0,0 0,0 0,0 0,1-1,-1 0,1 1,0-1,1 0,3 1,0 0,0-1,0 0,0 0,1-1,-1-1,1 1,-1-1,1 0,0-1,-1 0,1-1,0 0,-1 0,1 0,-1-1,1-1,-1 0,0 0,0 0,0-1,0 0,-1 0,0-1,0 0,5-5,18-16,-1-2,-2-1,-1-1,-1-1,-2-1,-1-1,-2-1,-1-1,-2-1,-1 0,1-9,-8 23,-1 0,-2 0,0-1,-1 1,-1-1,-1 0,-2 0,0-1,-1 1,-1 0,-1 0,-2 0,0 0,-1 0,-1 1,-1 0,-2 0,0 1,-1 0,-1 0,-3-4,11 22,0-1,0 1,-1-1,1 1,-1 0,0 0,1 1,-1-1,-1 1,1 0,0 0,0 0,-1 0,1 1,-1 0,1 0,-1 0,0 0,1 1,-1 0,0 0,0 0,1 1,-1-1,0 1,1 0,-1 0,1 1,-1-1,1 1,0 0,0 1,-4 1,-4 4,0 0,0 1,1 0,0 1,0 0,2 0,-1 1,1 1,1-1,-5 9,2 5,1-1,1 2,1-1,1 1,2 1,0-1,2 1,1 0,1-1,1 1,1 0,3 6,-3-13,2 0,0-1,1 1,1-1,0 0,2 0,0-1,2 1,-1-2,2 1,1-1,0-1,1 0,0-1,2 0,-1 0,2-2,0 0,1 0,14 8,101 39,-105-55</inkml:trace>
  <inkml:trace contextRef="#ctx0" brushRef="#br0" timeOffset="7002.587">1 1599,'442'-11,"172"-18,-72-1,1820-132,-1713 112,36 21,-604 41,-75-6</inkml:trace>
  <inkml:trace contextRef="#ctx0" brushRef="#br0" timeOffset="8915.063">5476 386,'-25'22,"0"1,2 1,1 1,1 0,1 2,1 1,1 0,2 1,1 1,1 0,2 1,-6 23,-18 222,50-161,-13-110,0-1,0 0,0 0,1 0,0 0,0-1,0 1,0 0,1-1,-1 0,1 1,0-1,0 0,0 0,0 0,1-1,-1 1,1-1,-1 0,1 0,0 0,0-1,0 1,0-1,3 1,29-11,-25-3</inkml:trace>
  <inkml:trace contextRef="#ctx0" brushRef="#br0" timeOffset="9305.186">5758 697,'-29'47,"3"1,2 2,2 0,-3 15,21-53,0 0,1 0,1 0,-1 1,2-1,0 1,0-1,1 1,2 6,-2-14,1-1,0 1,0-1,0 0,1 0,0 0,0 0,0 0,0 0,0 0,1 0,-1-1,1 1,0-1,0 0,1 0,-1 0,1 0,-1-1,1 1,0-1,0 0,0 0,0 0,0-1,0 1,1-1,0 0,12 0,0 0,1 0,-1-2,1 0,-1-2,0 1,0-2,0 0,0-2,-1 1,0-2,0 0,2-2,0-1,1 0,-1-1,-1-1,0 0,0-2,-2 0,1 0,-2-2,0 0,-1 0,-1-1,0-1,-1 0,-1-1,-1 0,0 0,-2-1,0 0,3-20,-8 31,-1 1,0-1,-1 1,0-1,0 1,-1-1,0 1,0-1,-1 1,0-1,-1 1,1 0,-2 0,1 0,-1 1,0-1,-1 1,0 0,0 0,0 0,-1 1,0 0,-1 0,1 0,-1 1,0 0,0 1,0-1,-1 1,0 1,0-1,0 1,0 1,0-1,-5 0,5 3,0 1,1-1,-1 1,1 0,-1 1,1-1,0 2,0-1,0 1,0 0,0 0,0 1,1 0,0 0,0 1,0 0,0 0,1 0,-1 0,1 1,1 0,-1 0,1 1,0-1,1 1,-1 0,1 0,0 0,1 2,1-9,-10 19</inkml:trace>
  <inkml:trace contextRef="#ctx0" brushRef="#br0" timeOffset="9599.412">6577 838,'-19'28,"-7"15,-3 5,3-6</inkml:trace>
  <inkml:trace contextRef="#ctx0" brushRef="#br0" timeOffset="9975.657">6915 555,'-26'16,"0"-1,1 1,1 2,0 0,1 1,-15 18,36-36,0 0,0 0,1 1,-1-1,0 0,1 1,-1-1,1 1,0 0,0-1,-1 1,1 0,0 0,0-1,1 1,-1 0,0 0,1 0,-1 0,1 0,-1 0,1 1,0-1,0 0,0 0,0 0,1 0,-1 0,0 0,1 0,-1 0,1 0,0 0,0 0,0 0,0 0,0-1,0 1,0 0,0-1,1 1,-1-1,1 1,-1-1,1 1,0-1,0 0,-1 0,1 0,2 1,86 6,-84-10,0 1,0 0,0 0,0 1,0-1,1 1,-1 1,0-1,0 1,0 0,0 1,0-1,0 1,0 0,-1 1,1-1,0 1,-1 0,0 1,0-1,0 1,0 0,-1 0,1 1,-1-1,0 1,-1 0,1 0,-1 0,0 1,1 2,-4 2,-1 1,0 0,0 0,-1-1,-1 1,0-1,0 0,-1 0,0 0,-1 0,0-1,0 1,-1-1,0-1,-1 1,0-1,-1 0,1-1,-1 0,-1 0,1 0,-1-1,-2 0,-35 24,26-21</inkml:trace>
  <inkml:trace contextRef="#ctx0" brushRef="#br0" timeOffset="10217.53">6831 527,'38'-14,"22"0,7 2,-9 8,-10 5,-7 7,-12 2</inkml:trace>
  <inkml:trace contextRef="#ctx0" brushRef="#br0" timeOffset="10565.827">7592 668,'-13'4,"0"1,0 1,1 0,-1 1,1 0,1 1,0 0,0 1,0 0,1 0,0 1,1 1,-8 11,17-19,-1 0,1-1,0 1,0 0,1 0,-1 0,0 0,1 0,0-1,0 1,0 0,0-1,0 1,0 0,0-1,1 1,0-1,-1 0,1 0,0 1,0-1,0 0,0-1,1 1,-1 0,0-1,1 1,-1-1,1 1,0-1,-1 0,1 0,0-1,0 1,-1 0,1-1,0 0,1 0,34 19,-36-17,0 0,0 0,0 0,0 0,0 0,0 0,-1 1,1-1,-1 1,1-1,-1 1,0-1,0 1,0 0,0 0,-1-1,1 1,-1 0,0 0,1 0,-1 0,-1 0,1-1,0 1,-1 0,1 0,-1 0,0-1,0 1,0 0,0-1,-1 1,1-1,-65 71,-37-13,87-52</inkml:trace>
  <inkml:trace contextRef="#ctx0" brushRef="#br0" timeOffset="10851.654">7733 188,'59'89,"-4"3,-4 3,35 91,-77-162,-1 1,-1 0,-2 1,0 0,-1-1,-2 1,-1 1,-1-1,-1 11,0-23,-1-1,0 0,-1 0,0 0,-1-1,0 1,-1-1,-1 0,0 0,0-1,-1 1,0-1,-1-1,-1 1,0-2,0 1,0-1,-1 0,-4 1,-19 12,2-5</inkml:trace>
  <inkml:trace contextRef="#ctx0" brushRef="#br0" timeOffset="12101.648">5391 1318,'1211'0,"-980"-30,135 30,-168-28,27 18,-28-9,-173 19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9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86 107,'-1'-1,"1"1,0-1,-1 1,1 0,0-1,-1 1,1 0,-1 0,1-1,-1 1,1 0,-1 0,1 0,-1-1,1 1,-1 0,1 0,-1 0,1 0,-1 0,1 0,-1 0,1 0,-1 0,1 0,-1 0,1 1,-1-1,1 0,-1 0,1 0,-1 1,1-1,-1 0,1 1,-1-1,1 0,0 1,-1-1,1 1,0-1,-1 0,1 1,0-1,0 1,-1-1,1 1,0-1,0 1,0-1,-1 1,1-1,0 1,0-1,0 1,0-1,0 1,0-1,0 1,-6 41,5-35,-26 214,-2 171,66-636,-28 195,1 0,3 0,1 1,3 1,2 0,1 2,3 0,9-11,33-20,-63 73,1 1,-1 0,1 0,0 0,-1 1,1-1,0 1,0-1,0 1,0 0,0 0,0 1,0-1,0 0,1 1,-1 0,0 0,0 0,0 0,1 0,-1 1,0-1,0 1,0 0,0 0,0 0,0 0,0 1,1 0,10 9,0 1,-2 0,1 1,-1 1,-1-1,-1 2,0 0,0 0,1 6,13 18,7 17,-21-31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9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27,'29'0,"19"-5,6-1,-1 0,-5 1,-6 1,-5 7,-4 2,-3 1,-2-1,-1-1,-4-2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9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31,'43'-5,"24"-2,6 1,-6 1,-8 1,-11 2,-8 1,-5 1,-5 0,-8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51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1045 823,'-2'-1,"-1"1,1 0,-1 0,1-1,0 1,-1 1,1-1,-1 0,1 1,0-1,-1 1,1 0,0-1,-1 1,1 0,0 0,0 1,0-1,0 0,0 1,0-1,1 1,-1 0,0 0,1-1,-1 1,1 0,0 0,-1 1,1-1,0-1,-88 158,15 3,42-88,-3-2,-3-1,-5 2,15-39,18-26</inkml:trace>
  <inkml:trace contextRef="#ctx0" brushRef="#br0" timeOffset="485.989">537 766,'2'7,"-1"-1,1 1,1-1,-1 0,1 0,0 0,0 0,1 0,0-1,0 1,0-1,1 0,-1-1,1 1,1 0,18 21,123 123,-111-118,-1 2,-1 1,-2 1,-2 2,3 7,68 109,-90-135,-1-4</inkml:trace>
  <inkml:trace contextRef="#ctx0" brushRef="#br0" timeOffset="1071.06">1242 653,'16'-12,"0"0,0 1,1 1,1 0,0 1,0 1,1 1,0 0,0 2,0 0,38-1,-56 6,0 1,1-1,-1 0,0 1,0-1,0 1,0-1,0 1,0 0,0-1,0 1,0 0,0 0,0 0,0 0,-1 0,1 0,0 0,-1 0,1 0,-1 0,1 0,-1 0,1 0,-1 0,0 1,1-1,-1 0,0 0,0 0,0 1,0-1,0 0,0 0,-1 0,1 1,0-1,0 0,-1 0,1 0,-1 0,1 1,-1-1,0 0,-68 172,68-169,-1 0,1 1,0-1,0 1,1-1,-1 1,1-1,0 1,0 0,1-1,-1 1,1-1,0 1,0-1,1 0,-1 1,1-1,0 0,0 0,0 0,1 0,-1 0,1-1,0 1,0-1,0 0,1 0,-1 0,1 0,0 0,0-1,0 0,0 1,15 2,1-1,-1-1,1-1,-1-1,1 0,0-1,0-1,-1-1,5-2,22-7,-28 4</inkml:trace>
  <inkml:trace contextRef="#ctx0" brushRef="#br0" timeOffset="1316.971">1695 1190,'38'0,"27"-5,8-1,-5 0,-8-4,-10 0,-8 2,-12 2</inkml:trace>
  <inkml:trace contextRef="#ctx0" brushRef="#br0" timeOffset="1572.725">1948 907,'-14'44,"-5"32,0 9,4-5,5-12,3-12,4-11,6-9,4-9</inkml:trace>
  <inkml:trace contextRef="#ctx0" brushRef="#br0" timeOffset="2018.237">2400 852,'-14'24,"2"1,1 1,1 0,1 1,1-1,1 2,2-1,1 1,1-1,1 12,2-34,0 0,0 1,0-1,1 0,0 1,0-1,1 0,-1 0,1 0,0 0,0 0,1 0,-1-1,1 1,0-1,1 1,-1-1,1 0,0 0,0-1,0 1,0-1,0 0,1 0,-1 0,1-1,0 0,0 0,0 0,0 0,0-1,1 0,-1 0,0 0,1-1,-1 1,0-1,1-1,-1 1,12-4,0 0,-1-1,0-1,0-1,0 0,-1-1,0-1,0 0,-1-1,-1 0,1-1,6-9,115-144,-135 163,0 0,0 1,1-1,-1 0,0 1,0-1,0 0,0 1,0-1,1 1,-1-1,0 0,1 1,-1-1,0 1,1-1,-1 1,1-1,-1 1,1 0,-1-1,1 1,-1-1,1 1,-1 0,1-1,-1 1,1 0,0 0,-1 0,1-1,-1 1,1 0,0 0,-1 0,1 0,0 0,-1 0,1 0,0 0,-1 0,1 0,-1 1,1-1,0 0,-1 0,1 1,-1-1,1 0,0 1,-1-1,1 0,-1 1,1-1,-1 1,0-1,1 1,-1-1,1 1,-1-1,0 1,0-1,1 1,-1 0,0-1,0 1,1 0,0 45,-16 54,-4 22,6 1,4 17,-18 80,28-218,-1 1,0 0,0 0,0 0,-1-1,1 1,-1 0,1 0,-1-1,0 1,0 0,0-1,0 1,-1-1,1 1,-1-1,1 0,-1 1,0-1,0 0,0 0,0-1,0 1,-1 0,1-1,0 1,-1-1,1 0,-1 1,0-1,1 0,-1-1,0 1,1 0,-1-1,0 0,0 0,0 0,0 0,1 0,-2 0,-10-7,0 0,0-1,1 0,0-1,0-1,1 0,0 0,1-2,0 1,0-1,2-1,0 0,0 0,1-1,0 0,0-3,-2-7</inkml:trace>
  <inkml:trace contextRef="#ctx0" brushRef="#br0" timeOffset="2436.968">3077 597,'89'13,"-87"-12,0 0,0 0,0-1,0 1,0 1,0-1,0 0,0 0,-1 1,1-1,-1 1,1 0,-1-1,0 1,1 0,-1 0,0 0,0-1,0 1,0 0,-1 1,1-1,0 0,-1 0,0 0,1 0,-1 0,0 1,0-1,0 0,0 0,-1 0,1 0,-1 1,1-1,-1 0,0 0,1 0,-1 0,-19 40,16-39,1 1,0-1,0 1,1 0,-1 0,1 0,0 0,0 0,0 1,0-1,1 1,0-1,0 1,0 0,0-1,1 1,0 0,0 0,0-1,0 1,1 0,0-1,0 1,0 0,1-1,-1 1,1-1,0 0,0 0,1 0,-1 0,1 0,2 2,9 1,1 0,-1-2,1 0,1 0,-1-1,1-1,0-1,-1 0,1-1,0-1,0 0,11-3,-20 3,17 0</inkml:trace>
  <inkml:trace contextRef="#ctx0" brushRef="#br0" timeOffset="3871.636">1 230,'0'-3,"1"0,0 0,0 0,0 0,0 0,0 1,1-1,-1 0,1 1,0-1,0 1,0-1,0 1,0 0,0 0,1 0,-1 0,1 0,-1 1,1-1,0 1,-1 0,1-1,0 1,0 1,0-1,0 0,0 1,3-1,-4 3,0 1,0-1,0 1,0-1,-1 1,1 0,-1-1,1 1,-1 0,0 0,0 0,0 0,-1 0,1 0,-1 0,0 1,0-1,0 0,0 0,0 1,0 4,4 490,20 93,-24-546,-1 0,-2-1,-2 1,-2-1,-2 0,-2 0,-5 7,9-96,21-63,5 1,21-65,-6 27,-10 28,-14 54,2 0,3 1,3 0,3 2,2 0,3 1,2 2,18-26,-22 56,1 2,1 0,1 1,1 2,1 1,0 1,2 2,1 1,0 1,6 0,18-10,0 4,1 1,1 4,0 2,2 2,-1 3,1 2,1 4,12 1,1014 6,-686-14,46-24,67 25,-506 10,-6-1,0 0,0 1,0-1,-1 1,1-1,0 1,0 0,0 0,0 0,0 0,0 0,0 1,0-1,0 0,0 1,0 0,0-1,0 1,0 0,-1 0,1 0,0 0,-1 0,1 0,0 1,-1-1,0 0,1 1,-1-1,0 1,0 0,0-1,0 1,0 0,0 0,0 0,0-1,-1 1,1 0,-1 0,0 0,1 2,-41 153,46-53,1-86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0:13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1 868,'167'-11,"34"-8,-118 5,-68 10,0 1,-1 0,1 1,0 0,0 2,0-1,0 2,0 0,0 1,1 0,2 5</inkml:trace>
  <inkml:trace contextRef="#ctx0" brushRef="#br0" timeOffset="619.237">142 1151,'6'4,"1"-1,-1 1,1-1,0-1,0 1,1-1,-1 0,0-1,1 1,-1-2,1 1,-1-1,1 0,2-1,7 2,243-28,-53 26,-183 2</inkml:trace>
  <inkml:trace contextRef="#ctx0" brushRef="#br0" timeOffset="5447.576">1892 473,'28'-37,"-105"213,69-159,0-6,1 0,1 1,0 1,0-1,1 1,1 0,0 0,1 0,0 0,1 1,1-1,0 1,0-1,2 1,0-1,0 1,1-1,3 12,0-20,0 0,1-1,-1 1,1-1,0-1,0 1,0-1,0 0,0 0,1-1,-1 0,1 0,0-1,0 0,-1 0,1 0,0-1,0 0,0 0,0-1,0 1,0-2,-1 1,2-1,19 0,-13 2,-6 1,1-1,-1 0,0 0,1-1,-1 0,0 0,0-1,0 0,0-1,0 1,0-1,0-1,-1 0,0 0,0 0,0-1,1-1,4-9</inkml:trace>
  <inkml:trace contextRef="#ctx0" brushRef="#br0" timeOffset="5786.505">2287 445,'-85'434,"34"-120,50-305,-3 12,2-1,0 1,2 0,0-1,1 1,2 0,1 5,2-8</inkml:trace>
  <inkml:trace contextRef="#ctx0" brushRef="#br0" timeOffset="6046.231">2738 1122,'-14'29,"-1"14,8 0,5-8</inkml:trace>
  <inkml:trace contextRef="#ctx0" brushRef="#br0" timeOffset="6433.258">3161 501,'-29'14,"0"2,1 1,1 1,0 1,-18 18,42-35,1 0,-1 0,1 0,0 1,0-1,0 1,0-1,0 1,1 0,-1-1,1 1,-1 0,1 0,0 0,0 0,1 0,-1 1,1-1,-1 0,1 0,0 0,0 1,0-1,1 0,-1 0,1 0,0 0,0 0,0 0,0 0,0 0,1 0,-1 0,1 0,0-1,-1 1,1-1,3 3,12 11,1 0,1-1,0-1,1-1,1 0,5 1,33 21,-46-29,-2 0,1 1,-1 1,0 0,0 1,-1 0,-1 0,1 1,-1 0,-1 1,0 0,-1 0,0 0,0 1,-1 1,-1-1,0 1,2 10,-6-16,0 0,-1 1,0-1,0 0,-1 1,0-1,0 0,0 0,-1 1,-1-1,1 0,-1-1,0 1,0 0,-1-1,0 0,0 0,-1 0,1 0,-1-1,0 0,-1 0,0 0,-2 1,-1 1,0 0,-1 0,0-1,0-1,0 0,-1 0,0-1,0 0,0-1,0 0,-5 0,-9 0</inkml:trace>
  <inkml:trace contextRef="#ctx0" brushRef="#br0" timeOffset="6683.02">3077 585,'43'-9,"24"-4,5 1,-4 3,-10 2,-9 3,-9 1,-5 2,-5 1,-3 1,-5-1</inkml:trace>
  <inkml:trace contextRef="#ctx0" brushRef="#br0" timeOffset="7524.359">3867 331,'95'-28,"124"-24,-218 51,1 0,-1 0,1 1,0-1,-1 0,1 1,0-1,-1 1,1 0,0-1,0 1,-1 0,1 0,0 0,0 0,-1 1,1-1,0 0,0 1,-1-1,1 1,-1-1,1 1,0 0,-1 0,1 0,-1 0,1 0,-1 0,0 0,0 0,1 1,-1-1,0 0,0 1,0-1,0 1,0-1,-1 1,1 0,0-1,-1 1,1 0,-1-1,0 2,-4 10,-2 1,1-2,-2 1,0-1,0 0,-1 0,-1-1,0 0,0-1,-1 0,-7 5,-27 34,37-41,-67 105,72-110,1 1,-1 0,1-1,0 1,0 0,1-1,-1 1,1 0,0 0,0 0,0 0,0-1,1 1,-1 0,1 0,0-1,0 1,1 0,-1-1,1 1,-1-1,1 0,0 1,1-1,-1 0,0 0,1 0,0-1,-1 1,1-1,0 1,1-1,-1 0,5 2,0 0,0-1,0 0,0 0,0-1,0-1,1 1,-1-1,1 0,-1-1,1 0,-1 0,1-1,-1 0,1-1,4-1,6-4</inkml:trace>
  <inkml:trace contextRef="#ctx0" brushRef="#br0" timeOffset="8247.065">4629 981,'334'0,"-130"-29,-197 28,-1 0,1-1,0 0,-1 0,0 0,1-1,-1 0,0 0,0 0,-1-1,1 0,4-4,5-8</inkml:trace>
  <inkml:trace contextRef="#ctx0" brushRef="#br0" timeOffset="8498.335">4968 698,'0'39,"0"26,0 8,0-4,0-9,0-10,0-9,0-6,-5-4,-1-3,0-7</inkml:trace>
  <inkml:trace contextRef="#ctx0" brushRef="#br0" timeOffset="8916.843">5786 331,'-21'64,"3"0,3 1,2 1,3 0,4 0,1 59,25 41,-7 57,-14-199</inkml:trace>
  <inkml:trace contextRef="#ctx0" brushRef="#br0" timeOffset="9166.654">6210 1065,'0'24,"0"13,0 0</inkml:trace>
  <inkml:trace contextRef="#ctx0" brushRef="#br0" timeOffset="9601.956">6351 558,'28'-23,"2"2,0 1,1 2,1 1,1 1,0 2,1 1,0 2,1 1,12-1,-43 10,0 0,-1 0,1 0,0 1,0 0,-1-1,1 1,0 1,0-1,0 0,-1 1,1 0,0 0,-1 0,1 0,-1 1,1-1,-1 1,1 0,-1 0,0 0,0 0,0 1,0-1,-1 1,1 0,-1 0,1 0,-1 0,0 0,0 0,0 1,-1-1,1 1,-1-1,0 1,0 0,0-1,0 1,-1 0,1 0,-1-1,0 4,-5 18,-1-1,-1 1,-1-2,-1 1,-1-1,-1-1,-1 0,-1 0,-1-1,-1-1,0 0,-2-1,-3 2,5-2,-130 179,142-193,1 0,-1 0,1 1,0-1,0 1,1-1,-1 1,1 0,0-1,1 1,0 0,-1 0,2 0,-1-1,1 1,0 0,0 0,1-1,-1 1,1-1,0 1,1-1,-1 0,1 0,0 0,1 0,-1 0,1-1,0 0,0 1,0-1,3 1,5 7,1-1,-1 0,2-1,0-1,0 0,0 0,1-2,0 0,1-1,-1 0,1-1,0-1,1-1,10 2,-23-5,0 0,1 0,-1-1,0 1,0-1,1 0,-1 0,0 0,0-1,0 1,0-1,0 0,-1 0,1-1,0 1,-1-1,0 1,0-1,1 0,-2 0,1-1,0 1,-1-1,1 1,0-4,8-13</inkml:trace>
  <inkml:trace contextRef="#ctx0" brushRef="#br0" timeOffset="12999.033">7169 247,'29'-18,"1"0,1 3,1 0,0 2,0 1,5 1,-34 9,-1 1,1-1,-1 1,1 0,0 0,-1 0,1 0,0 0,0 1,-1-1,1 1,0 0,0 0,0 0,0 0,0 0,-1 1,1-1,0 1,0 0,0 0,-1 0,1 0,-1 0,1 1,-1-1,1 1,-1-1,0 1,0 0,1 0,-1 0,-1 0,1 1,0-1,0 0,-1 1,0-1,1 1,-1-1,0 1,0 0,0 0,-1-1,1 1,-1 2,-3 6,-1 0,-1 0,0 0,0-1,-1 1,0-1,-1-1,0 1,-1-1,0 0,0-1,-1 0,-3 2,-43 49,52-56,1-1,-1 1,0 0,1 0,0 0,0 1,0-1,0 0,0 1,1-1,-1 1,1 0,0 0,0-1,0 1,1 0,0 0,-1 0,1 0,0-1,1 1,-1 0,1 0,0 0,0 0,0-1,0 1,1 0,-1-1,1 1,0-1,0 0,0 0,0 0,2 1,4 2,0-1,1-1,0 1,0-1,0-1,0 0,0 0,1-1,0 0,-1 0,1-1,0-1,-1 0,1 0,0-1,0 0,-1 0,1-1,-1-1,1 1,-1-2,0 1,0-1,0 0,2-3,8-2</inkml:trace>
  <inkml:trace contextRef="#ctx0" brushRef="#br0" timeOffset="15605.737">960 331,'55'-39,"2"1,1 3,16-4,72-23,-145 62,1-1,-1 1,0 0,1 0,-1 0,0 0,1 0,-1 0,0 0,0 0,1 0,-1 1,0-1,1 0,-1 1,0-1,0 1,0 0,0-1,0 1,1 0,-1 0,0-1,0 1,-1 0,1 0,0 0,0 0,0 1,-1-1,1 0,0 0,-1 0,1 0,-1 1,0-1,1 0,-1 0,0 1,0-1,0 0,0 1,0-1,0 1,-1 66,1-61,-30 239,20-157,-6 195,40 288,-25-300,-11-208,28-122,27-262,-5 0,47-83,-73 366,1 0,1 1,2 1,2 1,1 0,1 2,2 0,1 1,8-6,-9 16,1 0,1 2,1 1,0 0,9-2,-16 11,1 0,0 1,0 1,1 1,0 0,13-1,31-9,106-11,91 9,-19-9,696 28,615-1,-1295-28,420 27,936 1,-1496-21,-116 21,0 0,0 0,0 0,0 0,0 1,0-1,0 0,0 1,-1 0,1-1,0 1,0 0,0 0,-1 0,1 0,0 0,-1 0,1 0,-1 1,0-1,1 1,-1-1,0 1,0-1,0 1,0 0,0-1,0 1,0 0,-1 0,1 0,-1 0,1 0,-1 0,0 0,5 75,-6-65,-14 123,9-117</inkml:trace>
  <inkml:trace contextRef="#ctx0" brushRef="#br0" timeOffset="18372.78">8383 981,'4'-37,"1"0,2 1,2-1,1 2,2-1,2 1,1 1,1 1,11-16,68-102,-95 150,0 0,0 0,0 1,0-1,1 0,-1 0,0 0,0 0,0 0,1 1,-1-1,0 0,1 0,-1 0,0 1,1-1,-1 0,1 1,0-1,-1 0,1 1,0-1,-1 1,1-1,0 1,-1-1,1 1,0-1,0 1,0 0,-1-1,1 1,0 0,0 0,0 0,0 0,-1 0,1 0,0 0,0 0,0 0,0 0,0 0,0 0,-1 1,1-1,0 0,0 0,0 1,-1-1,1 1,0-1,0 1,-1-1,1 1,-1-1,1 1,0 0,-1-1,1 1,0 0,57 171,-45-134,25 48,-36-86,0 1,0-1,1 0,-1 0,0 0,0 0,0 0,1 0,-1-1,0 1,0-1,0 1,0-1,0 0,0 0,0 0,0 0,0 0,0 0,-1-1,1 1,0 0,-1-1,1 0,-1 1,0-1,1 0,-1 0,0 1,0-1,0 0,0 0,-1 0,1-2,1 3,140-217,-132 206,43-33,-51 46,0 0,0 1,0-1,0 1,-1-1,1 1,0 0,-1 0,0 0,1 0,-1 0,0 0,0 0,0 0,0 0,0 0,-1 1,1-1,-1 0,0 1,1-1,-1 0,0 1,0 1,2 7,7 39,-3-1,-1 1,-3 0,-3 39,0-58,1-7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669 1,'-33'31,"2"2,1 1,2 2,1 0,-2 8,7-13,-209 331,198-314,-3-1,-2-2,-41 38,40-54,26-26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1,'78'150,"-51"-106,1-2,2-1,1-1,3-1,1-3,32 27,-32-32,1-1,1-2,1-1,2-3,28 14,-23-25,-25-10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0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26,'43'5,"24"-3,10-3,-3 0,-10 0,-10 0,-10 0,-8-5,-5-1,-3 1,-1 1,-6 1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0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18,'58'0,"24"0,7 0,-7-5,-12-1,-18 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1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25 170,'-10'57,"2"1,3 0,3 0,2 0,3 0,7 35,-5-58,1 0,2-1,1 0,2-1,2 0,0 0,10 12,-23-44,0 0,0 0,0 0,1 0,-1 0,1 1,-1-2,0 1,1 0,0 0,-1 0,1 0,0 0,-1 0,1 0,0-1,0 1,-1 0,1-1,0 1,0-1,0 1,0-1,0 1,0-1,0 1,0-1,0 0,0 0,0 0,0 1,1-1,-1 0,0 0,0-1,0 1,0 0,0 0,0 0,0-1,0 1,0 0,0-1,0 1,0-1,0 1,0-1,0 0,0 1,-1-1,1 0,0 0,0 1,0-2,30-53,136-417,-130 402,-30 62</inkml:trace>
  <inkml:trace contextRef="#ctx0" brushRef="#br0" timeOffset="297.95">645 819,'0'5,"-1"-1,1 1,0 0,0 0,0 0,0 0,1 0,0 0,0-1,1 1,-1 0,1-1,0 1,0-1,0 0,1 1,-1-1,1 0,0 0,1-1,-1 1,0-1,1 0,0 1,0-2,0 1,0 0,0-1,1 0,-1 0,1 0,-1 0,1-1,0 0,0 0,2 0,-2-3,0-1,0 0,0-1,-1 1,1-1,-1 0,0 0,0 0,0 0,-1-1,0 0,0 0,0 0,0 0,-1 0,1 0,-1-1,-1 1,1-1,-1 0,0 1,0-1,-1 0,1 0,-1 1,-1-1,1 0,-1 0,0 1,-1-3,0 3,-1-1,1 1,-1 0,-1-1,1 1,-1 0,0 1,0-1,0 1,-1 0,1 0,-1 0,0 1,0-1,-1 1,1 0,-1 1,1-1,-1 1,0 1,0-1,0 1,0 0,0 0,0 0,0 1,0 0,0 0,0 1,0-1,0 1,0 1,0-1,0 1,0 0,0 1,0 0,-19 8</inkml:trace>
  <inkml:trace contextRef="#ctx0" brushRef="#br0" timeOffset="4698.433">1267 762,'10'0,"-3"0,-1 5,-7 2,-8 4,-7 5,-6 4,0 5,1-3,2 0,1 1,-3 1,4 2,-1-4,2-1,5-4</inkml:trace>
  <inkml:trace contextRef="#ctx0" brushRef="#br0" timeOffset="4948.162">1182 650,'-5'38,"4"23,6 5,7-8,2-9,3-14,4-12,-2-5,-5-6</inkml:trace>
  <inkml:trace contextRef="#ctx0" brushRef="#br0" timeOffset="5366.023">1945 1,'5'17,"0"1,0 0,-2 0,0 0,-1 1,-1-1,-1 1,-1-1,0 1,-1-1,-1 0,-1 1,-1 1,-1 12,-80 294,74-289,8-25,1 0,0 1,1-1,0 1,1 0,0 0,1-1,1 1,0 5,0-14,-1 1,1-1,1 1,-1-1,0 0,1 0,0 0,0 0,0 0,1 0,-1 0,1-1,0 1,0-1,0 0,0 0,1 0,-1 0,1-1,0 1,0-1,0 0,0 0,0 0,0-1,0 1,1-1,0 0,7 0,-1 0,1 0,-1-1,1-1,-1 0,1 0,-1-1,0 0,0-1,0-1,0 0,0 0,7-5,-2 0</inkml:trace>
  <inkml:trace contextRef="#ctx0" brushRef="#br0" timeOffset="5599.628">1549 508,'38'5,"33"2,13-1,-3-1,-6-2,-5 4,-11 1,-9-2,-10-1,-11-2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39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0 312,'593'0,"-569"0</inkml:trace>
  <inkml:trace contextRef="#ctx0" brushRef="#br0" timeOffset="1317.357">0 566,'34'0,"25"-5,7-1,-2 0,-8 1,-8 2,-8 5,-6 3,-3 1,-3 3,-1 1,0-1,-5-3</inkml:trace>
  <inkml:trace contextRef="#ctx0" brushRef="#br0" timeOffset="2049.239">423 2,'-8'-1,"20"20,-3-11,0-1,1 0,0 0,0-1,1 0,0-1,0 0,0-1,1 0,6 1,53 22,-43-13,0 2,-1 1,-1 1,-1 1,9 9,-26-20,0-1,-1 1,1 0,-2 0,1 1,-1-1,-1 2,1-1,-2 1,1-1,-1 1,-1 1,0-1,0 0,-1 1,0-1,0 8,-4-11,-1 1,1 0,-1-1,0 0,-1 0,0 0,0 0,0 0,-1-1,0 0,0 0,-1 0,0-1,0 0,0 0,0 0,-1-1,0 1,0-2,0 1,0-1,-1 0,1-1,-1 0,0 0,1 0,-1-1,0 0,-28 11,14-4,0 0,1 1,1 1,-1 1,1 1,1 0,0 2,1 0,1 1,0 1,1 0,1 2,0 0,-9 15,-10 17,24-35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4:42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594 226,'-29'20,"1"2,1 0,2 2,0 1,1 1,-6 11,-7 12,2 2,2 1,-19 46,-29 44,47-84,-65 85,85-130</inkml:trace>
  <inkml:trace contextRef="#ctx0" brushRef="#br0" timeOffset="345.246">0 226,'71'116,"-39"-73,34 60,-4 2,14 40,-61-115,1 0,2-1,1 0,1-2,16 17,13-19,-35-27</inkml:trace>
  <inkml:trace contextRef="#ctx0" brushRef="#br0" timeOffset="793.899">1186 1,'-32'28,"1"1,2 1,1 1,1 2,2 1,1 1,2 1,2 1,1 1,2 0,1 2,2 0,2 0,2 1,2 0,-2 21,10-44,0-1,1 1,0-1,2 1,0-1,0 0,2 0,0 0,1-1,1 0,1 0,0 0,1-1,0-1,6 7,-12-17,0 0,0 0,0 0,1-1,0 1,-1-1,1 0,0 0,1-1,-1 1,0-1,1 0,-1 0,1 0,0-1,-1 0,1 1,0-2,0 1,0-1,0 1,0-1,0-1,0 1,0-1,0 1,-1-2,1 1,4-2,9-9</inkml:trace>
  <inkml:trace contextRef="#ctx0" brushRef="#br0" timeOffset="1151.68">1525 311,'-36'40,"2"1,1 2,3 1,1 1,3 1,1 2,-7 24,30-69,0 1,0 0,0-1,1 1,-1 0,1 0,0 0,0 0,1 0,-1 0,1 1,-1-1,2 0,-1 0,0 0,1 0,-1 0,1 0,0 0,1 0,-1 0,1 0,-1 0,1 0,1-1,-1 1,0-1,1 0,-1 1,1-1,0-1,0 1,2 1,4 0,0-1,-1 0,2-1,-1 0,0 0,0-1,1 0,-1-1,0 0,1 0,-1-1,0 0,1-1,-1 0,0 0,0-1,0 0,-1-1,1 0,2-2,6-3,-1 0,-1-1,0-1,0-1,-1 0,0 0,-2-2,1 0,-1 0,-1-2,-4 6,-1-1,0 1,-1-2,0 1,-1 0,0-1,-1 0,0 0,-1 0,0 0,-1-1,0 1,-1 0,0-1,-1 1,-1 0,0 0,-1 0,0 0,0 0,-1 0,-1 1,0 0,-4-6,6 13,0 1,0-1,-1 1,1 0,-1 0,1 1,-1-1,0 1,0 0,0 0,0 0,-1 0,1 1,0 0,-1 0,1 0,-1 0,1 1,-2-1,-16-1</inkml:trace>
  <inkml:trace contextRef="#ctx0" brushRef="#br0" timeOffset="1398.293">1976 622,'-14'24,"-1"7,3 0</inkml:trace>
  <inkml:trace contextRef="#ctx0" brushRef="#br0" timeOffset="1781.101">2286 311,'-15'7,"1"0,-1 1,2 1,-1 0,1 1,0 0,1 1,0 1,1 0,-9 12,19-23,0 1,-1 0,1 0,1 0,-1 0,0 0,0 1,1-1,-1 0,1 0,0 0,0 1,0-1,0 0,0 0,0 0,0 1,1-1,-1 0,1 0,0 0,0 0,-1 0,1 0,0 0,1 0,-1 0,0 0,1 0,-1-1,1 1,-1-1,1 1,0-1,-1 1,2-1,78 38,-58-30,81 57,-101-64,0 1,0 0,0 0,0 0,-1 0,1 0,-1 0,0 1,0 0,0-1,0 1,0 0,-1 0,0 0,0 0,0 0,0 0,-1 0,1 0,-1 0,0 0,-1 0,1 0,-1 1,1-1,-1 0,-1 3,-2-2,0 0,0 0,-1 0,0 0,1 0,-2-1,1 0,0 0,-1 0,0-1,1 0,-1 0,-1-1,1 1,0-1,-1 0,1-1,-1 0,1 0,-1 0,0-1,-1 0,-14-3,5-2</inkml:trace>
  <inkml:trace contextRef="#ctx0" brushRef="#br0" timeOffset="2029.877">2202 311,'38'-5,"23"-1,5 5,-3 2,-8 2,-14 4,-12 2</inkml:trace>
  <inkml:trace contextRef="#ctx0" brushRef="#br0" timeOffset="2329.495">2851 368,'-8'4,"0"1,0 0,1 0,-1 1,1 0,1 0,-1 1,1 0,0 0,1 0,0 1,0 0,0 0,-2 7,8-12,0 0,0 0,0 0,0 0,0 0,1 0,-1-1,1 1,0-1,-1 1,1-1,1 0,-1 1,0-1,0 0,1 0,-1-1,1 1,0 0,0-1,-1 0,1 0,0 1,0-2,0 1,0 0,0-1,0 1,0-1,0 0,1 0,0 0,8 3,66 39,-76-40,-1 0,1 0,-1 0,1 0,-1 0,0 0,0 0,0 0,0 0,0 1,-1-1,1 0,0 0,-1 1,0-1,0 1,0-1,0 0,0 1,0-1,0 1,-1-1,1 0,-1 0,0 1,0-1,0 0,0 0,0 0,0 0,0 0,-1 0,1 0,-1 0,0 0,1 0,-11 9,-1-1,0 0,0 0,-1-2,0 1,-1-2,1 0,-1 0,-12 2,-31 7,33-11</inkml:trace>
  <inkml:trace contextRef="#ctx0" brushRef="#br0" timeOffset="2629.475">3161 29,'34'45,"-2"2,-2 1,-2 2,-2 1,-3 0,4 18,-22-59,-1 0,0 0,-1 0,-1 1,1-1,-1 1,-1-1,0 1,-1 0,0-1,0 1,-1 0,0-1,-1 1,-1-1,1 1,-2-1,1 0,-1 0,-1 0,0-1,0 0,-1 0,0 0,-1 0,0-1,0 0,-3 2,-32 21,-1-1,-1-3,-1-1,-24 8,47-23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5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2145 972,'-19'33,"-7"12</inkml:trace>
  <inkml:trace contextRef="#ctx0" brushRef="#br0" timeOffset="252.969">2145 322,'0'0</inkml:trace>
  <inkml:trace contextRef="#ctx0" brushRef="#br0" timeOffset="470.359">2314 1225,'318'-471,"-317"470,-2 1,1-1,0 0,0 1,0-1,0 0,0 1,0-1,0 0,1 1,-1-1,0 0,0 1,0-1,1 0,-1 1,0-1,1 1,-1-1,0 1,1-1,-1 0,1 1,-1 0,1-1,-1 1,1-1,-1 1,1 0,-1-1,1 1,0 0,-1-1,1 1,0 0,-1 0,1 0,0 0,-1-1,1 1,0 0,-1 0,1 0,0 1,-1-1,1 0,0 0,-1 0,1 0,0 1,-1-1,1 0,-1 0,1 1,0-1,-1 1,1-1,-1 0,1 1,-1-1,1 1,-1-1,0 1,1 0,-2 138,2-125,1-1,0 1,1-1,1 0,0 0,1 0,0 0,1-1,0 0,5 7,-9-16,0-1,1 1,-1-1,1 0,-1 0,1 0,0 0,0 0,-1-1,1 1,0-1,1 0,-1 0,0 0,0 0,0-1,1 1,-1-1,0 0,0 0,1 0,-1 0,0 0,1-1,-1 0,0 1,0-1,0 0,0-1,0 1,0-1,0 1,2-2,84-73,-31 13,-45 52</inkml:trace>
  <inkml:trace contextRef="#ctx0" brushRef="#br0" timeOffset="849.444">3330 689,'-19'19,"1"1,1 0,0 2,2 0,0 1,2 0,0 1,2 0,0 1,-6 26,16-47,-1 1,1-1,1 1,-1-1,0 1,1 0,0-1,0 1,1 0,-1-1,1 1,0-1,0 1,0-1,1 1,0-1,0 0,0 0,0 0,1 0,-1 0,1 0,0-1,0 1,0-1,1 0,-1 0,1 0,0 0,0-1,0 1,0-1,0 0,4 1,5-1,0 0,1-1,-1-1,1 0,-1-1,0 0,1-1,-1 0,0-2,0 1,0-1,-1-1,1 0,-1-1,0-1,-1 0,0 0,0-1,2-2,29-14,-2-3,-1-1,-1-1,-1-3,-2 0,-2-3,0 0,-3-3,-1 0,-2-2,-1-1,-2 0,-3-2,16-43,-32 72,-1 0,-1-1,0 1,-1-1,0 0,-2 1,0-1,0 0,-1 0,-1 0,-3-10,4 18,-1 0,0 1,-1-1,1 1,-1 0,-1-1,1 1,-1 1,0-1,0 1,-1-1,1 1,-1 0,0 1,-1-1,1 1,-1 0,0 0,0 1,0 0,-1 0,1 0,-1 1,1 0,-7-1,2 1,-1 1,1 0,-1 1,1 0,0 1,-1 0,1 1,0 0,0 1,0 0,0 1,1 0,-1 1,1 0,0 0,0 1,1 1,0-1,0 2,0-1,1 1,-1 2,-10 10,0 1,2 1,1 1,0 0,2 1,1 1,0 0,-4 16,11-22,0 0,0 0,2 0,1 1,0 0,1-1,1 1,1 0,1 0,1 0,0 0,2-1,0 1,1-1,1 0,1 0,0-1,8 13,-14-30,10 24,2 1,1-2,1 0,1 0,0-2,2 0,19 18,-13-20</inkml:trace>
  <inkml:trace contextRef="#ctx0" brushRef="#br0" timeOffset="-681.777">592 351,'608'-183,"-539"174,-67 9,-1 0,1 0,-1 1,1-1,-1 0,1 1,-1-1,1 1,-1 0,0-1,1 1,-1 0,0 0,0-1,1 1,-1 0,0 1,0-1,0 0,0 0,0 0,0 0,-1 1,1-1,0 1,-1-1,1 0,0 1,-1-1,0 1,1-1,-1 1,0-1,0 1,0-1,0 1,0-1,0 1,0-1,-1 1,1-1,-1 1,-65 231,32-116,8-37,3 0,5 1,2 1,5 1,1 17,13 169,-19-401,14 127,1 0,-2 0,1 0,-1 0,1 1,-1-1,-1 1,1 0,0 0,-1 0,0 0,0 0,0 1,-1 0,1 0,-1 0,1 1,-1-1,0 1,0 0,0 0,0 1,-5-1,-8-1,-1 2,1 0,0 1,-1 1,1 0,-1 2,1 0,0 1,0 1,1 0,-1 2,1 0,1 0,-1 2,1 0,1 1,0 1,-2 1,0 3,4-1</inkml:trace>
  <inkml:trace contextRef="#ctx0" brushRef="#br0" timeOffset="-247.453">846 689,'653'-160,"-621"151,-13 2,1 1,0 1,0 0,0 2,0 1,21-1,-40 5,-1-1,1 0,0 1,0-1,-1 1,1-1,-1 1,1-1,-1 1,0-1,0 1,1 0,-1-1,0 1,-1-1,1 1,0 0,0-1,-1 1,1-1,0 1,-1-1,0 1,1-1,-1 0,0 1,0-1,0 0,0 1,0-1,0 0,0 0,0 0,0 0,-1 0,1 0,0 0,-5 8,-33 58,24-44,0 0,1 1,2 1,1 0,0 0,2 1,1 1,1 0,2 0,-3 21,8-38,-1 1,2 0,-1 0,2-1,-1 1,1-1,1 1,0-1,0 0,1 0,0 0,4 5,2 0</inkml:trace>
  <inkml:trace contextRef="#ctx0" brushRef="#br0" timeOffset="4971.406">5165 661,'22'81,"-18"-48,-1 0,-2 0,0 1,-3-1,-1 0,-6 28,-5 12,13-73,0 1,0-1,1 0,-1 0,0 0,0 0,1 0,-1 0,0-1,0 1,1 0,-1 0,0 0,0-1,1 1,-1 0,0-1,1 1,-1 0,0-1,1 1,-1-1,1 1,-1-1,1 0,-1 1,1-1,-1 1,1-1,0 0,-1 0,1 1,0-1,-1 0,1 1,0-1,0 0,0 0,0 1,0-1,0 0,0 0,0 0,0 1,0-1,0 0,0 0,-4-21,1 0,1 0,1-1,1 1,0 0,2-1,1 1,1 0,0 0,2 1,0-1,2 1,0 1,1-1,1 1,1 1,1 0,1 1,0 0,9-8,-11 14,1 1,0 0,1 0,0 1,1 1,0 0,0 1,1 1,0 0,0 1,1 0,-13 5,0 0,0 1,0-1,0 0,0 1,1-1,-1 1,0 0,0 0,0 1,0-1,1 1,-1-1,0 1,0 0,0 0,0 0,0 0,0 1,-1-1,1 1,0 0,-1 0,1 0,-1 0,0 0,0 1,1-1,-2 1,1-1,0 1,0 0,-1-1,1 1,-1 0,0 0,0 0,0 0,10 43,-4-28</inkml:trace>
  <inkml:trace contextRef="#ctx0" brushRef="#br0" timeOffset="5421.322">5165 238,'45'-15,"1"3,0 2,0 2,1 1,0 3,35 2,97 19,-176-16,14 2,-19-8,-176-97,175 101,1-1,0 0,0 1,0-1,0 0,0 0,0 0,1 0,-1-1,0 1,1 0,0-1,0 1,0-1,0 1,0-1,0 1,1-1,-1 0,1 1,0-1,-1 0,1 0,1 1,-1-1,0 0,1 1,-1-1,1 0,0 1,0-3,10-11</inkml:trace>
  <inkml:trace contextRef="#ctx0" brushRef="#br0" timeOffset="6751.128">6321 322,'-12'2,"0"0,0 1,1 1,-1 0,1 0,0 1,0 1,0 0,1 0,0 1,0 0,1 1,0 0,0 1,1 0,0 0,0 0,1 1,0 0,-3 8,-3 0,1 0,0 0,2 1,0 0,1 1,1 0,1 0,1 1,0 0,2 0,0 0,2 1,0-1,1 1,2 11,3-20,1 0,1 0,0-1,0 0,1 0,1 0,0-1,0 0,1 0,1-1,0 0,0-1,1 0,0-1,0 0,1-1,0 0,0 0,1-2,0 0,0 0,11 2,-1 4,-5-1</inkml:trace>
  <inkml:trace contextRef="#ctx0" brushRef="#br0" timeOffset="10105.326">6914 492,'-30'35,"15"-20,0 1,1 0,1 1,1 1,0 0,1 1,1 0,1 0,0 1,2 0,0 1,0 7,6-25,1 1,0-1,0 0,0 0,0 1,0-1,1 0,-1 1,1-1,0 0,0 0,0 0,0 0,1 0,-1 0,1 0,0 0,0-1,0 1,0-1,0 1,1-1,-1 0,1 0,-1 0,1 0,0 0,0 0,0-1,0 0,0 1,0-1,0 0,0-1,0 1,1 0,-1-1,2 0,6 1,0 0,0-1,1 0,-1-1,0 0,0-1,0 0,0-1,0 0,10-5,6-7,-1 0,0-2,-2-1,0-1,-1-1,0-1,-2-1,-1-1,14-19,-27 32,0 0,0 0,-1-1,-1 0,0-1,0 1,-1-1,0 0,-1 0,0 0,-1 0,-1-2,0 8,-1 0,0 0,0 0,-1 0,0 0,0 1,0-1,-1 0,1 0,-1 0,-1 1,1-1,-1 1,0 0,0 0,-1 0,1 0,-1 1,0-1,-1 1,1 0,-1 0,1 0,-1 1,-5-3,3 2,-1 1,-1-1,1 1,0 1,-1 0,0 0,1 0,-1 1,0 0,0 1,0 0,1 1,-1 0,0 0,0 0,1 1,-1 1,1-1,0 2,-1-1,1 1,1 0,-1 0,-5 5,-15 7,4-3</inkml:trace>
  <inkml:trace contextRef="#ctx0" brushRef="#br0" timeOffset="10440.404">7592 661,'-10'29,"-7"14,-2 4,3-5</inkml:trace>
  <inkml:trace contextRef="#ctx0" brushRef="#br0" timeOffset="10806.264">7902 378,'-19'13,"1"0,0 1,2 1,-1 0,2 1,0 1,-9 12,23-27,0-1,-1 1,1 0,0 0,0 0,0-1,0 1,0 0,0 0,1 0,-1 0,1 0,-1 1,1-1,0 0,0 0,0 0,0 0,0 0,0 0,0 1,1-1,-1 0,1 0,0 0,0 0,0 0,-1 0,2-1,-1 1,0 0,0 0,1-1,-1 1,0-1,1 1,0-1,-1 1,1-1,0 0,0 0,0 0,0 0,-1 0,2 0,70 19,-68-21,1 1,-1 0,0 1,1-1,-1 1,1 0,-1 0,0 1,1 0,-1 0,0 0,0 0,0 1,-1 0,1 0,-1 0,1 0,-1 1,0 0,0 0,-1 0,1 0,-1 1,0-1,0 1,0 0,-1 0,0 0,0 0,0 0,0 0,-1 1,1 3,-3-1,1-1,-2 1,1 0,-1-1,0 1,0-1,-1 1,0-1,-1 0,1 0,-1-1,-1 1,1-1,-1 0,0 0,0 0,-1-1,0 1,0-1,0-1,-1 1,1-1,-1 0,0-1,-5 3,-32 14,25-12</inkml:trace>
  <inkml:trace contextRef="#ctx0" brushRef="#br0" timeOffset="11056.2">7874 322,'39'-5,"26"-1,12 5,-2 2,-9 2,-16-1</inkml:trace>
  <inkml:trace contextRef="#ctx0" brushRef="#br0" timeOffset="11438.606">8579 464,'-12'2,"0"1,0 1,0 0,1 1,-1 0,1 0,0 2,1-1,0 1,0 1,0-1,-4 6,12-9,1-1,0 0,0 0,0 1,0-1,1 1,0-1,-1 1,1-1,0 0,0 1,1-1,-1 1,1-1,0 1,0-1,0 0,0 0,1 1,-1-1,1 0,-1 0,1 0,0-1,1 1,-1 0,0-1,1 1,-1-1,1 0,0 0,0 0,0 0,0 0,0-1,0 1,0-1,1 0,2 1,16 14,-18-14,0 0,0 0,0 0,-1 0,1 1,0 0,-1 0,0 0,0 0,0 0,0 1,0-1,-1 1,1 0,-1-1,0 1,0 0,-1 1,1-1,-1 0,0 0,0 1,0-1,0 1,-1-1,0 0,0 1,0-1,-1 1,1-1,-1 0,0 1,0-1,-1 0,1 0,-3 4,-7 3,-1 0,-1 0,0-1,0-1,-1 0,0-1,0-1,-1 0,0-1,-12 3,7-3</inkml:trace>
  <inkml:trace contextRef="#ctx0" brushRef="#br0" timeOffset="11758.863">8720 97,'45'40,"-3"2,-1 2,-2 1,-2 2,13 24,-41-57,-1 0,0 0,-1 1,0 0,-1 0,-1 1,-1 0,0-1,-1 1,0 1,-2-1,0 0,0 0,-2 1,0-1,-1 0,0 0,-1 0,-1 0,-1 0,0-1,-1 1,-4 5,-8 7,-1-1,-2 0,-1-1,0-2,-2 0,-1-1,-1-2,0-1,-2-1,0-1,-24 11,27-15</inkml:trace>
  <inkml:trace contextRef="#ctx0" brushRef="#br0" timeOffset="13326.011">677 1705,'397'-36,"125"14,162 12,23-25,32 7,-57 0,-6 6,-64 3,-87-7,2-1,-187 15,110-17,30 1,-67-7,-110 7,-115 16,7-15,-116 22,-61-1</inkml:trace>
  <inkml:trace contextRef="#ctx0" brushRef="#br0" timeOffset="13772.777">9708 322,'-10'10,"-7"2,-2 5,-1 0,6-4,12-4,10-3,-1-3,-7-2,-7 0,-3 3,0 1</inkml:trace>
  <inkml:trace contextRef="#ctx0" brushRef="#br0" timeOffset="14102.22">9764 802,'-4'5,"-7"6,-2 6,-3 0,2 3,7-3,5-4</inkml:trace>
  <inkml:trace contextRef="#ctx0" brushRef="#br0" timeOffset="48817.119">113 2496,'34'0,"20"0,6 0,-2-5,-7-2,-7 1,-6 1,-4 2,-9 5,-9 4</inkml:trace>
  <inkml:trace contextRef="#ctx0" brushRef="#br0" timeOffset="49050.432">0 2834,'38'5,"33"1,12 0,-2-6,-10-3,-7-1,-11 1,-9 0,-7 1,-10 0</inkml:trace>
  <inkml:trace contextRef="#ctx0" brushRef="#br0" timeOffset="51552.202">1722 2270,'-20'0,"-6"-2,0 2,0 1,0 1,0 1,0 1,1 2,0 0,-16 7,33-7,1-1,-1 1,1 0,1 1,-1 0,1 0,0 0,1 1,0 0,0 0,0 0,1 0,0 1,1 0,0 0,1 0,-1 0,2 0,-1 0,1 7,0-11,1 1,0-1,0 0,0 0,1 0,-1 1,1-1,1 0,-1 0,1 0,0 0,0 0,0-1,0 1,1 0,0-1,0 0,0 0,1 0,-1 0,1 0,0-1,0 1,0-1,1 0,-1 0,1-1,-1 0,1 1,0-1,0-1,0 1,0-1,0 0,1 0,-1 0,0-1,0 0,1 0,-1 0,0-1,0 0,0 1,1-2,-1 1,0-1,0 0,14-6,-1-2,0 0,0-1,-1 0,0-2,-1 0,-1-1,0 0,-1-1,0-1,8-13,22-21,28-32,-70 124,-86 266,27-115,52-126,11-50</inkml:trace>
  <inkml:trace contextRef="#ctx0" brushRef="#br0" timeOffset="52370.938">2089 2524,'56'-139,"-49"123,1 0,1 1,0 0,1 0,1 1,0 0,1 1,0 0,1 1,0 0,13-7,-26 18,1 1,0-1,-1 1,1 0,-1-1,1 1,0-1,0 1,-1 0,1 0,0-1,0 1,-1 0,1 0,0 0,0 0,0 0,-1 0,1 0,0 0,0 0,0 0,-1 0,1 1,0-1,0 0,-1 1,1-1,0 0,-1 1,1-1,0 1,-1-1,1 1,-1-1,1 1,-1-1,1 1,-1 0,1-1,-1 1,1 0,-1 0,0-1,1 1,-1 0,0 0,0-1,0 1,0 0,0 0,1-1,-1 1,-1 0,1 0,2 55,-2-47,9 53,-8-61,-1 1,1-1,-1 0,1 0,0 0,-1 0,1 0,0 0,0 0,0 0,0 0,0 0,0 0,0-1,0 1,0 0,1-1,-1 1,0-1,0 1,0-1,1 1,-1-1,0 0,1 0,-1 0,0 0,1 0,-1 0,0 0,1 0,-1 0,0-1,0 1,1 0,-1-1,0 1,0-1,1 1,-1-1,0 0,0 0,0 1,0-1,1-1,80-76,-63 59,64-41,-82 60,0-1,0 1,0 0,-1-1,1 1,0 0,0 0,0 0,0 0,0 0,0 0,0 0,0 0,0 0,0 1,0-1,-1 0,1 1,0-1,0 0,0 1,0-1,-1 1,1-1,0 1,0 0,-1-1,1 1,0 0,-1-1,1 1,-1 0,1 0,-1 0,1-1,-1 1,0 0,1 0,-1 0,0 0,0 0,0 0,0 0,1 0,-1 0,0 0,-1 0,-5 51,4-44,-6 77,12-65</inkml:trace>
  <inkml:trace contextRef="#ctx0" brushRef="#br0" timeOffset="52618.764">3133 2241,'-48'34,"-40"39,-14 13,0-4,13-11,16-13,12-11,11-9,9-11,7-5,4-2,8 1,7-4</inkml:trace>
  <inkml:trace contextRef="#ctx0" brushRef="#br0" timeOffset="53032.964">3188 2637,'-225'78,"216"-74,4-3,0 0,0 1,0-1,1 1,-1 0,0 1,1-1,-1 1,1 0,0 0,0 0,0 1,0-1,1 1,-1 0,1 0,0 0,0 1,0 0,4-3,1 1,-1-1,1 0,0 1,0-1,0 0,0 0,0 0,0-1,0 1,0 0,1-1,-1 1,1-1,-1 0,1 0,0 0,-1 0,1-1,0 1,-1-1,1 1,0-1,0 0,0 0,2 0,7 2,-4-1,0 0,1 0,-1 1,0 0,0 1,0 0,-1 0,1 1,-1 0,0 0,0 1,0 0,0 0,-1 0,0 1,0 0,3 4,-8-8,0 0,0 0,-1 0,1 0,0 0,-1 0,0 0,1 1,-1-1,0 0,0 0,0 0,0 0,-1 0,1 0,-1 1,1-1,-1 0,1 0,-1 0,0 0,0-1,0 1,0 0,-1 0,1 0,0-1,-1 1,1-1,-1 1,0-1,1 0,-1 1,0-1,0 0,0 0,-75 33,70-32,-120 25,71-17,32-6</inkml:trace>
  <inkml:trace contextRef="#ctx0" brushRef="#br0" timeOffset="53418.122">3528 2072,'53'46,"-2"2,-1 2,-4 3,-1 1,0 7,-37-49,0 0,-1 1,-1 0,0 0,-1 1,-1-1,0 1,0 0,-2 1,1-1,-2 0,0 1,-1-1,0 1,-1-1,-1 0,0 1,-1-1,-1 0,0 0,-1-1,0 1,-1-1,0 0,-1-1,-1 1,0-1,-1-1,0 0,-10 10,-25 13,-2-2,-1-2,-35 16,32-18,-45 23,56-33</inkml:trace>
  <inkml:trace contextRef="#ctx0" brushRef="#br0" timeOffset="53968.829">1355 2044,'-37'50,"2"2,2 2,3 0,2 3,3 0,2 3,13-36,2-1,0 1,2 0,1 1,1-1,1 1,1 0,1 0,1 0,1 0,1 0,2 0,0 0,2-1,1 0,0 0,2-1,1 0,1 0,0-1,2 0,0-1,5 3,65 49,-58-54</inkml:trace>
  <inkml:trace contextRef="#ctx0" brushRef="#br0" timeOffset="55401.136">4515 1930,'-23'22,"1"0,1 1,1 1,1 0,1 2,1 0,2 1,0 1,2 0,1 1,1 1,2-1,-2 14,2 3,1-1,3 2,2-1,1 0,3 1,2-1,2 3,-3-31,0 0,1-1,0 1,2-1,0 0,1 0,1 0,0-1,1 0,1-1,0 1,1-2,1 1,0-1,1-1,4 2,23 2,-19-13</inkml:trace>
  <inkml:trace contextRef="#ctx0" brushRef="#br0" timeOffset="56167.732">4910 2297,'-23'27,"0"2,2 0,1 1,2 0,1 2,1 0,2 1,-7 24,19-54,1 1,-1-1,1 1,0 0,0-1,0 1,0 0,0 0,1 0,0-1,0 1,0 0,0 0,0 0,1 0,0 0,0-1,0 1,0 0,0-1,1 1,0-1,0 1,0-1,0 0,0 0,1 0,-1 0,1 0,0 0,0-1,0 1,0-1,0 0,0 0,1 0,-1 0,1-1,-1 1,3-1,14 0,0 0,0-2,0-1,0 0,0-1,0-1,-1-1,1-1,-1-1,-1 0,1-2,-1 0,-1-1,0 0,0-2,-1 0,4-4,-1 3,-1-1,0 0,-1-1,-1-1,0 0,-2-1,1-1,2-6,-12 17,-1 0,0 0,0 0,-1 0,0-1,0 1,-1-1,0 0,0 0,-1 0,0 0,0 0,-1 0,0 0,0 0,-1 0,0 0,0 0,-1 0,0 0,0 1,-1-1,0 1,-4-7,1 5,0 2,-1-1,0 1,0 0,-1 0,0 1,0 0,0 0,-1 1,0 0,0 1,0 0,0 0,-1 1,1 0,-1 1,0 0,0 0,0 1,0 0,0 1,0 0,0 1,0 0,0 1,0 0,0 0,1 1,-1 0,1 1,0 0,0 0,0 1,0 0,1 1,0 0,0 0,0 1,-2 2,-43 57,34-34</inkml:trace>
  <inkml:trace contextRef="#ctx0" brushRef="#br0" timeOffset="56454.098">5560 2524,'-10'23,"-3"14,6-5,4-8</inkml:trace>
  <inkml:trace contextRef="#ctx0" brushRef="#br0" timeOffset="56867.208">6124 2129,'-7'2,"-19"8,0 0,1 2,0 0,0 2,2 1,-17 13,38-26,0-1,0 1,1 0,-1 0,1 0,-1 0,1 0,0 1,0-1,0 0,0 1,0-1,0 1,1-1,-1 1,1-1,-1 1,1-1,0 1,0-1,0 1,1-1,-1 1,1-1,-1 1,1-1,0 1,0-1,0 0,0 1,0-1,0 0,1 0,-1 0,1 0,0 0,-1 0,1 0,0-1,0 1,0-1,0 1,0-1,1 0,-1 1,0-1,1 0,-1-1,0 1,1 0,52 22,-47-21,0 0,0 0,-1 1,1 0,-1 0,0 0,0 1,0 0,0 1,-1-1,0 1,0 1,0-1,0 1,-1 0,0 0,0 1,-1-1,1 1,-2 0,1 0,-1 1,0-1,0 1,1 5,-4-3,-1-1,1 0,-1 0,-1 1,0-1,0 0,0 0,-1 0,-1-1,0 1,0-1,0 0,-1 0,0 0,-1 0,0-1,0 0,-1 0,1-1,-1 0,-1 0,1-1,-1 1,0-2,0 1,-1-1,1 0,-1-1,0 0,0 0,0-1,0 0,0-1,-3 0,-12 2</inkml:trace>
  <inkml:trace contextRef="#ctx0" brushRef="#br0" timeOffset="57122.865">6011 2157,'43'-10,"29"-3,7 6,-6 4,-9 2,-17 6,-11 3,-11-1</inkml:trace>
  <inkml:trace contextRef="#ctx0" brushRef="#br0" timeOffset="57533.951">6745 2354,'-12'4,"1"0,-1 1,1 1,1 0,-1 0,1 1,0 0,0 1,1 0,0 1,1-1,-6 8,13-14,1-1,-1 0,0 0,1 0,-1 1,0-1,1 0,0 1,-1-1,1 0,0 1,0-1,-1 1,1-1,0 1,1-1,-1 0,0 1,0-1,0 0,1 1,-1-1,1 1,-1-1,1 0,0 0,-1 1,1-1,0 0,0 0,0 0,0 0,0 0,0 0,0 0,0 0,0 0,1-1,-1 1,1 0,60 23,-43-18,-15-6,0 0,0 0,-1 1,1 0,-1 0,1 0,0 0,-1 0,0 1,1-1,-1 1,0 0,0 0,0 0,0 0,0 1,0-1,-1 1,1 0,-1 0,0 0,0 0,0 0,0 0,0 1,-1-1,1 0,-1 1,0 0,0-1,-1 1,1-1,-1 1,1 0,-1 0,0-1,0 1,-1 0,1-1,-1 1,0 0,-1 2,-8 6,0 0,-1-1,-1-1,1 0,-2 0,1-1,-1-1,-1 0,1-1,-1-1,-1 0,1 0,-1-1,-15 2,7-1</inkml:trace>
  <inkml:trace contextRef="#ctx0" brushRef="#br0" timeOffset="57938.041">7027 1790,'21'16,"-2"2,0 0,-1 1,-1 1,-1 1,-1 0,0 1,-2 0,-1 2,0-1,-2 1,-1 1,0 0,-2 0,-1 1,-2-1,0 1,-1 0,-2 0,-1 1,-1 11,-4-15,0 1,-2-1,-1 0,0-1,-2 0,0 0,-2-1,0 0,-1-1,-1-1,-1 0,-1-1,-1-1,0 0,-1-1,-1-1,-5 3,-168 89,173-94</inkml:trace>
  <inkml:trace contextRef="#ctx0" brushRef="#br0" timeOffset="59704.047">7705 2213,'4'0,"8"5,5 1,5 0,4-1,2-2,1-1,0 0,0-2,0 0,0 0,0 0,-5-5,-2-2,0 1,1 1,2 2,-4 0</inkml:trace>
  <inkml:trace contextRef="#ctx0" brushRef="#br0" timeOffset="59967.288">7732 2467,'39'0,"31"0,9 0,-9 0</inkml:trace>
  <inkml:trace contextRef="#ctx0" brushRef="#br0" timeOffset="60318.972">8579 1846,'0'43,"-2"0,-2 0,-1-1,-3 1,-9 27,2 25,15-92,1 0,-1 0,1 0,0 0,0 0,0 0,0 0,1 0,-1 0,1 0,0 0,-1-1,1 1,0-1,1 1,-1-1,0 0,1 0,-1 0,1 0,0 0,-1-1,1 1,0-1,0 0,0 0,0 0,2 1,2-1,1 0,-1-1,0 1,1-1,-1-1,1 1,-1-1,0-1,1 1,-1-1,0-1,0 1,0-1,-1 0,1-1,0 0,4-3,14-10</inkml:trace>
  <inkml:trace contextRef="#ctx0" brushRef="#br0" timeOffset="60584.611">8890 1874,'-126'389,"74"-241,12 25,39-168,0 0,0-1,1 1,0 0,-1 0,2 0,-1 0,1 0,-1 0,1 0,1 0,-1 0,1-1,0 1,0-1,0 1,1 0,8 8</inkml:trace>
  <inkml:trace contextRef="#ctx0" brushRef="#br0" timeOffset="60838.487">9087 2467,'-14'29,"-1"9,4-1</inkml:trace>
  <inkml:trace contextRef="#ctx0" brushRef="#br0" timeOffset="61237.156">9370 1987,'-20'10,"8"-6,1 1,1 0,-1 0,1 1,0 1,0-1,1 2,0-1,0 1,1 1,0 0,0 0,-5 8,12-14,0 0,0-1,0 1,1 0,-1 0,1 0,-1 0,1 0,0 0,0 0,0-1,1 1,-1 0,1 0,-1 0,1 0,0 0,0-1,0 1,1 0,-1-1,1 1,-1-1,1 0,0 1,0-1,0 0,0 0,0 0,0 0,3 1,84 44,-77-42,-6-4,0 1,0 0,0 0,-1 0,1 1,-1 0,0 0,0 0,0 0,0 1,0 0,-1 0,0 0,0 1,0-1,0 1,-1 0,1 0,-1 1,-1-1,1 0,-1 1,0 0,0-1,0 1,-1 0,0 0,0 0,-1 0,1 0,-1 0,-1 0,1 0,-1 2,-1 0,-1 0,1 0,-1-1,-1 1,1-1,-1 0,-1 0,1 0,-1-1,0 1,0-1,-3 1,-12 10</inkml:trace>
  <inkml:trace contextRef="#ctx0" brushRef="#br0" timeOffset="61485.06">9341 1959,'38'-14,"28"-6,7 2,-5 3,-8 0,-10 2,-8 4,-12 2</inkml:trace>
  <inkml:trace contextRef="#ctx0" brushRef="#br0" timeOffset="62768.079">9680 2721,'245'-395,"-203"340,-41 55,0 0,1 0,-1 0,0 0,0 0,0 0,1 0,-1 0,0 0,0 1,0-1,0 0,0 1,0-1,0 1,1-1,-1 1,0 0,-1-1,1 1,0 0,0 0,0 0,0 0,-1 0,1-1,0 1,-1 0,1 1,-1-1,1 0,-1 0,1 0,-1 0,0 0,1 0,-1 1,0-1,0 0,0 0,0 0,0 0,0 1,-1-1,1 0,0 0,0 0,-1 0,1 0,-1 1,1-1,-1 0,0 0,1 1,22 101,-21-100,1-1,-1 1,1 0,-1-1,1 1,0-1,0 0,0 1,1-1,-1 0,0 0,1-1,0 1,-1 0,1-1,0 0,0 1,-1-1,1 0,0-1,0 1,0 0,0-1,0 0,1 1,-1-1,0 0,0-1,0 1,0-1,0 1,2-2,11-3,-1-1,0-1,-1 0,0-1,0-1,-1 0,0-1,0 0,6-8,90-57,-108 74,0 0,0 0,0 1,1-1,-1 0,0 1,0-1,1 1,-1-1,0 1,1 0,-1 0,1 0,-1-1,0 1,1 0,-1 1,1-1,-1 0,0 0,1 1,-1-1,0 0,1 1,-1-1,0 1,1 0,-1 0,0-1,0 1,0 0,0 0,0 0,0 0,0 0,0 0,0 0,0 0,-1 1,1-1,0 0,-1 0,1 1,-1-1,1 0,-1 1,0-1,0 1,0-1,1 0,-1 1,0-1,-1 1,1-1,-50 201,48-189,1-1,0 1,1 0,0-1,1 1,0 0,1-1,1 1,1 4,2 1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1,'-11'87,"4"1,3 0,4 0,10 71,-10-155,19 77,-19-78,1-1,0 1,-1-1,1 0,0 1,1-1,-1 0,0 0,1 0,-1 0,1 0,0 0,-1 0,1 0,0-1,0 1,0-1,0 1,1-1,-1 0,0 0,0 0,1 0,-1 0,1-1,-1 1,1-1,-1 1,1-1,3-2,0-1,-1 0,0 0,1-1,-1 1,0-1,0 0,-1-1,0 1,1-1,-1 0,-1 0,1 0,-1 0,0-1,0 1,0-1,-1 0,0 0,0 0,1-6,-2 8,133-441,-99 376,-34 70,1-1,-1 1,0 0,0 0,0 0,0 0,0 0,0 0,0 0,0 0,0 1,0-1,-1 0,1 0,0 1,-1-1,0 1,1-1,-1 0,1 1,-1-1,0 1,0-1,0 1,0-1,0 0,0 1,-1-1,1 1,0-1,-1 1,1-1,-1 1,-22 309,35 26,-7-296,-1 0,-2 1,-2-1,-1 0,-3 1,-1-1,-2-1,-3 6,2-19,-1 0,-2-1,0 1,-2-2,-1 0,-16 21,23-35,-1-1,-1 0,1-1,-2 1,1-2,-1 0,0 0,-1 0,0-2,0 1,-1-1,1-1,-1 0,0-1,-1 0,-5 1,14-5,-1 1,1-1,0 1,0-1,0-1,-1 1,1-1,0 1,0-1,0 0,0-1,0 1,0-1,0 1,0-1,1 0,-1-1,1 1,-1-1,1 1,0-1,0 0,0 0,1 0,-1-1,1 1,-1-1,1 1,0-1,1 0,-1 0,0 0,1 0,0 0,0 0,0 0,1 0,0 0,-1-1,1 1,1 0,-1-3,3-22,2 0,0 1,2 0,1 0,1 0,2 1,0 0,11-16,-2-1,-1 1,1 2,3 0,1 1,23-29,-26 44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1,'10'5,"8"2,5-1,4-1,3-1,-1-2,2-1,-2-1,1 1,-1-7,0 0,-1-1,0 2,1 1,-1 2,0 1,-5 5,-6 3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7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0,-5 0,-12 0,-12 0,-12 0,-12 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5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671 453,'-1'-1,"0"-1,0 0,0 1,-1-1,1 1,0-1,-1 1,0 0,1-1,-1 1,0 0,1 0,-1 0,0 0,0 1,0-1,0 0,0 1,0 0,0-1,0 1,0 0,0 0,0 0,0 0,0 0,0 1,0-1,0 0,-1 1,-63 8,0 3,1 2,1 3,0 3,2 3,-32 17,91-39,-22 13,26-14,-1 0,0 0,1 0,-1-1,0 1,0 0,1 0,-1 0,0 0,1 1,-1-1,0 0,1 0,-1 0,0 0,0 0,1 0,-1 0,0 0,0 1,1-1,-1 0,0 0,0 0,1 1,-1-1,0 0,0 0,0 0,0 1,1-1,-1 0,0 1,0-1,0 0,0 0,0 1,0-1,0 0,0 1,0-1,0 0,0 0,0 1,0-1,0 0,0 1,0-1,0 0,0 0,0 1,0-1,0 0,0 1,-1-1,1 0,0 0,0 1,0-1,0 0,-1 0,1 0,0 1,0-1,-1 0,264 5,-138 22,-124-27,1 1,-1 0,0 0,1 0,-1 0,0 0,1 0,-1 0,0 1,0-1,0 0,0 1,0-1,-1 0,1 1,0-1,0 1,-1 0,1-1,-1 1,0-1,1 1,-1 0,0-1,0 1,0 0,0-1,0 1,-1 0,1-1,0 1,-1 0,1-1,-1 1,0-1,1 1,-1 0,-36 55,36-57,-36 41,-2-2,-2-2,-1-2,-2-1,-23 12,-108 87,173-133,0 1,0 0,0 0,0 0,1 0,-1 0,0 1,0-1,1 0,-1 1,1-1,-1 1,1 0,0-1,-1 1,1 0,0 0,0 0,0 0,1 0,-1 0,0 0,1 0,-1 0,1 0,0 1,0-1,0 0,0 0,0 0,0 0,0 1,1-1,-1 0,1 0,0 0,0 0,-1 0,1 0,0 0,1 0,-1-1,0 1,0 0,1-1,-1 1,1-1,0 1,0 0,16 5,0-2,0 1,0-2,0-1,1 0,-1-1,1-1,0-1,-1 0,1-2,0 0,-1-1,15-4,-6 3,0-1,1-1,-2-1,1-2,-1 0,14-9,-10-11,-22 12</inkml:trace>
  <inkml:trace contextRef="#ctx0" brushRef="#br0" timeOffset="320.876">474 1,'-22'33,"1"1,2 0,1 2,2 0,2 1,1 0,2 1,1 1,2 2,3-1,3 1,1 0,1 0,3 0,1 0,10 39,4 45,-7-29,-3-44,-2-1,-2 1,-2 0,-3 0,-2 0,-2 0,-6 19,-55 130,57-180,1-2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18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1 875,'5'-5,"11"-1,7 0,1-4,0 5,1 3,1 2,1 1,1 1,-5-1</inkml:trace>
  <inkml:trace contextRef="#ctx0" brushRef="#br0" timeOffset="664.134">988 537,'-9'4,"-21"6,1 1,1 2,-1 1,2 1,0 1,1 1,1 2,-21 19,8 42,37-78,1 0,0 0,0 0,0 1,0-1,0 0,0 0,1 1,-1-1,1 0,-1 0,1 0,0 0,0 0,0 0,0 0,0 0,1 0,-1-1,0 1,1 0,-1-1,1 1,0-1,0 1,-1-1,1 0,0 0,0 0,0 0,0 0,0 0,1-1,-1 1,0-1,0 1,2-1,5 0,-1-1,1 0,-1-1,1 0,-1 0,0-1,0 0,0 0,0-1,-1 0,1 0,-1-1,0 0,-1 0,1-1,-1 1,0-2,0 1,-1-1,5-6,-1 3,100-101,-108 110,0-1,0 1,1 0,-1 0,0 1,1-1,-1 0,1 0,0 1,-1-1,1 1,-1-1,1 1,0 0,-1-1,1 1,0 0,-1 0,1 0,0 0,-1 1,1-1,0 0,-1 1,1-1,-1 1,1-1,0 1,-1 0,0 0,1 0,-1 0,1 0,-1 0,0 0,0 0,0 0,0 1,0-1,0 0,0 1,0-1,0 1,0-1,0 2,16 78,-21 302,5-378,-1-1,1 1,-1-1,0 1,0 0,0-1,0 1,-1-1,0 1,0-1,0 1,-1-1,1 0,-1 1,0-1,0 0,0 0,-1 0,0-1,1 1,-1-1,-1 1,1-1,0 0,-1 0,1 0,-1-1,0 1,0-1,0 0,0 0,-1 0,1-1,0 1,-1-1,1 0,-1 0,1-1,-1 0,0 1,-2-2,1 0,0-1,-1 0,1 0,0-1,0 0,0 0,1 0,-1-1,1 0,0 0,0 0,0-1,0 1,1-1,0 0,0-1,0 1,0-1,1 1,0-1,1 0,-1-1,1 1,0 0,0 0,1-1,0 1,0-1,1 0,0 1,0-1,0 1,1-1,0 1,0-1,0 1,1-1,0 1,1 0,-1 0,1 0,0 0,0 0,1 1,4-5,2-2,1 2,1-1,0 1,0 1,0 0,1 1,1 1,0 0,0 0,0 1,0 1,1 1,0 0,0 1,12-1,9-3,98-1,-5 36,-111-21</inkml:trace>
  <inkml:trace contextRef="#ctx0" brushRef="#br0" timeOffset="950.877">481 1439,'43'-14,"38"-15,15-2,1 0,-6 4,-10 8,-8 6,-8 6,-9 4,-10 2,-8 2,-5 0,-4 1,-7 4,-7 1</inkml:trace>
  <inkml:trace contextRef="#ctx0" brushRef="#br0" timeOffset="1352.998">537 1694,'250'-99,"-241"95,-3 1,1-1,-1 1,1 0,0 1,0 0,0 0,0 0,0 1,0 0,0 0,1 1,-1 0,0 0,0 1,1 0,-1 0,0 1,0 0,0 0,0 0,1 2,-7-2,0 1,0 0,0-1,0 1,-1 0,1 0,-1-1,0 1,0 0,0 0,0 0,-1-1,1 1,-1 0,1 0,-1-1,0 1,0 0,0-1,0 1,-1-1,1 0,-1 1,0-1,1 0,-1 0,0 0,0 0,0 0,-1 0,1-1,0 1,-1-1,1 1,-2 0,-5 6,-42 37,37-35,0 2,1-1,1 2,0 0,0 0,1 1,-8 15,17-27,1 0,-1 1,1-1,0 1,-1-1,1 1,0-1,1 1,-1 0,0 0,1-1,0 1,-1 0,1 0,0 0,0-1,1 1,-1 0,1 0,-1-1,1 1,0 0,0-1,0 1,0 0,0-1,1 0,-1 1,1-1,0 0,0 0,0 0,0 0,0 0,0 0,0 0,0-1,1 1,-1-1,1 0,-1 1,1-1,-1 0,3 0,11-2,0 0,-1-1,1 0,0-2,-1 0,0 0,0-1,0-1,0-1,-1 0,0-1,8-6,7-2,26-18,-30 17</inkml:trace>
  <inkml:trace contextRef="#ctx0" brushRef="#br0" timeOffset="2249.081">1892 791,'46'-35,"-45"36,-1-1,1 1,0 0,-1-1,1 1,0 0,-1-1,1 1,-1 0,1 0,-1 0,0-1,1 1,-1 0,0 0,1 0,-1 0,0 0,0 0,0 0,0 0,0 0,0-1,0 1,0 0,0 0,-1 0,1 0,0 0,0 0,-1 0,1-1,-1 1,1 0,-1 0,1 0,-1-1,1 1,-1 0,-68 199,59-170,-1 0,-1-1,-2 0,-1-1,-1-1,-17 21,21-30,0 0,1 0,1 1,1 0,0 1,2 0,0 0,1 1,2-1,0 1,0 1,2 1,-3 10,3-28,1-1,0 1,0 0,0-1,0 1,1 0,0-1,0 1,0 0,0 0,1-1,0 1,0 0,0-1,0 1,1-1,0 1,0 0,4-2,1 0,-1 1,1-2,-1 1,1-1,0 0,0-1,0 1,0-1,1-1,-1 1,0-1,0-1,0 1,0-1,0 0,0-1,5-1,222-50,-210 51</inkml:trace>
  <inkml:trace contextRef="#ctx0" brushRef="#br0" timeOffset="2502.035">1525 1271,'48'-5,"25"-2,10 1,-4 1,-11-3,-12-1,-11 2,-8 2,-6 1,-8 2</inkml:trace>
  <inkml:trace contextRef="#ctx0" brushRef="#br0" timeOffset="2884.02">2343 650,'5'-6,"0"1,0 0,1 1,-1-1,1 1,0 0,1 1,-1-1,0 1,1 0,0 1,2-1,1-1,128-30,-131 33,0 1,0 0,-1 0,1 0,0 1,0 0,-1 0,1 0,-1 1,1 0,-1 1,0-1,0 1,0 1,0-1,0 1,-1 0,1 0,2 3,-6-4,1 0,-1 0,-1 0,1 0,0 1,-1-1,0 0,0 1,0-1,0 0,0 1,-1-1,1 1,-1 0,0-1,0 1,0-1,-1 1,1-1,-1 1,0-1,0 1,0-1,0 0,-1 1,0-1,1 0,-1 0,-1 1,-67 82,69-85,-142 153,142-153,0 1,0 0,0-1,0 1,0 0,0 0,0 0,1 0,-1-1,0 1,1 0,0 0,-1 0,1 0,0 0,0 0,0 0,1 0,-1 0,0 0,1 0,-1 0,1 0,0 0,-1 0,1 0,0-1,0 1,0 0,1-1,-1 1,0 0,0-1,1 0,-1 1,1-1,0 0,-1 0,1 0,0 0,-1 0,1 0,0 0,0 0,0-1,0 1,0-1,0 0,0 1,0-1,0 0,0 0,0 0,0-1,0 1,0 0,0-1,15 2,0 0,0-2,0 0,0 0,0-2,0 0,0-1,4-3,-1 2</inkml:trace>
  <inkml:trace contextRef="#ctx0" brushRef="#br0" timeOffset="3420.353">2907 1439,'34'-19,"20"-6,6-4,-2 3,-6 6,-8 6,-6 6,-4 9,-4 4,-2 2,-1-1,0-1,0-2,0-1,0-1,1-1,-5 0</inkml:trace>
  <inkml:trace contextRef="#ctx0" brushRef="#br0" timeOffset="3668.157">3360 960,'-24'43,"-13"39,0 14,6 1,9-7,3-8,4-15,6-12,8-12,5-8,2-5,4-4,0-5</inkml:trace>
  <inkml:trace contextRef="#ctx0" brushRef="#br0" timeOffset="4051.141">3754 791,'-6'101,"4"1,4 0,13 74,57 136,-72-311,0 0,-1 0,1-1,0 1,0 0,0 0,-1 0,1-1,0 1,0 0,0 0,0 0,1 0,-1 0,0-1,0 1,0 0,1 0,-1 0,0-1,1 1,-1 0,1-1,-1 1,1 0,-1-1,1 1,-1 0,1-1,0 1,-1-1,1 1,0-1,-1 1,1-1,0 0,0 1,0-1,-1 0,1 0,0 1,0-1,0 0,-1 0,1 0,0 0,0 0,0 0,0 0,0 0,-1-1,1 1,0 0,0 0,0-1,-1 1,1 0,0-1,-1 1,1-1,0 1,-1-1,1 1,0-1,0 0,77-205,49-195,-72 257,-44 130</inkml:trace>
  <inkml:trace contextRef="#ctx0" brushRef="#br0" timeOffset="4416.302">4234 1496,'11'88,"-11"-86,0 0,1 0,-1 0,1-1,0 1,0 0,-1 0,1-1,1 1,-1 0,0-1,0 1,0-1,1 1,-1-1,1 0,-1 0,1 0,-1 1,1-1,0-1,0 1,-1 0,1 0,0-1,0 1,0-1,0 1,0-1,0 0,0 0,0 0,0 0,0 0,-1 0,1-1,0 1,0-1,0 1,0-1,0 0,-1 1,2-2,5-3,1-1,-1 0,0 0,0-1,0 0,-1-1,0 0,-1 0,0 0,0-1,-1 0,0 0,0 0,-1-1,0 1,2-11,-6 19,1-1,-1 0,1 1,-1-1,0 0,1 1,-1-1,0 0,0 1,0-1,0 0,-1 1,1-1,0 0,-1 1,1-1,-1 1,0-1,1 1,-1-1,0 1,0-1,0 1,0 0,0-1,0 1,0 0,-1 0,1 0,0 0,-1 0,1 0,0 0,-1 0,1 1,-1-1,0 0,1 1,-1-1,1 1,-1 0,0 0,1-1,-1 1,0 0,0 0,1 1,-1-1,1 0,-1 1,0-1,1 1,-1-1,1 1,-1-1,1 1,-1 0,1 0,-1 0,1 0,-1 0,-16 10</inkml:trace>
  <inkml:trace contextRef="#ctx0" brushRef="#br0" timeOffset="5016.246">4658 1439,'-10'144,"10"-143,0 1,0-1,0 0,0 0,1 0,-1 0,0 0,1 0,-1 0,1 0,-1 0,1 0,0 0,-1 0,1 0,0 0,0 0,0-1,0 1,-1 0,1-1,0 1,0 0,0-1,0 1,0-1,1 0,-1 1,0-1,0 0,0 0,0 1,0-1,0 0,1 0,-1 0,0-1,0 1,0 0,0 0,0 0,0-1,0 1,0-1,1 1,-1-1,-1 1,1-1,0 0,1 0,55-38,-49 32,-5 4,52-31,-53 33,-1 1,0-1,1 1,-1 0,0 0,0-1,1 1,-1 0,0 0,1 0,-1 1,0-1,1 0,-1 0,0 1,0-1,1 1,-1-1,0 1,0-1,0 1,0 0,1 0,-1 0,0-1,-1 1,1 0,0 0,0 0,0 0,0 1,-1-1,1 0,-1 0,1 0,-1 0,1 1,-1-1,0 0,1 1,-1-1,0 0,0 1,0-1,0 1,0 170,-61 114,27-212,33-72,0 0,0 0,0-1,-1 1,1 0,-1-1,1 1,-1-1,0 1,1-1,-1 0,0 0,0 0,0 0,0 0,0 0,0-1,0 1,0 0,-1-1,1 0,0 1,0-1,0 0,-1 0,1-1,0 1,0 0,0-1,0 1,0-1,0 1,0-1,-2-1,0-2,0-1,0 1,0-1,1 0,0 0,0 0,1 0,-1 0,1-1,0 1,0-1,1 0,0 1,0-1,0 0,1 0,-1 0,2 1,-1-1,0 0,1 0,0 0,1 1,-1-1,1 1,2-6,3-9,1 0,1 1,0 0,1 0,1 1,1 1,1 0,0 0,1 1,1 1,0 0,10-6,26-21,-33 25</inkml:trace>
  <inkml:trace contextRef="#ctx0" brushRef="#br0" timeOffset="5473.436">5448 678,'-183'544,"180"-539,1 0,0 1,0-1,1 0,-1 1,1-1,0 1,1 0,-1-1,1 1,0-1,1 1,-1 0,1-1,0 1,0-1,1 1,0-1,0 0,0 0,0 0,1 0,0 0,0 0,1-1,-1 1,1-1,0 0,0 0,0 0,0-1,1 1,-1-1,1 0,0-1,0 1,4 0,12 3,1-2,0-1,0-1,0 0,0-2,0-1,17-2,27 0,36 1,-103 3,1-1,-1 0,1 0,-1 0,1 0,-1 0,0 0,1 0,-1 0,1-1,-1 1,1 0,-1 0,1 0,-1 0,1-1,0 1,-1 0,1 0,-1-1,1 1,-1 0,1-1,0 1,-1-1,1 1,0-1,-1 1,1 0,0-1,0 1,0-1,-1 1,1-1,0 1,0-1,0 1,0-1,0 1,0-1,0 1,0-1,0 0,0 1,0-1,0 1,0-1,0 1,0-1,1 1,-1-1,0 1,0 0,1-1,-1 1,0-1,1 1,-1-1,0 1,1 0,-1-1,1 1,-1 0,0-1,1 1,-1 0,1 0,-1 0,1-1,-6-2,-7-7</inkml:trace>
  <inkml:trace contextRef="#ctx0" brushRef="#br0" timeOffset="5721.566">4939 1158,'44'0,"42"0,21 0,3 0,-9 0,-16 0,-13 0,-14 0,-7 0,-8 0,-6 0,-9 4,-10 3</inkml:trace>
  <inkml:trace contextRef="#ctx0" brushRef="#br0" timeOffset="10640.124">3218 2145,'18'-46,"3"0,1 2,3 0,1 2,2 0,2 2,28-28,477-521,-192 219,-281 286,-52 67,2 0,0 0,1 1,1 1,0 0,1 1,10-7,93-52,-119 73,1 0,0 0,-1 0,1-1,0 1,0 0,-1 0,1-1,0 1,0 0,0-1,-1 1,1 0,0-1,0 1,0 0,0-1,0 1,0-1,-1 1,1 0,0-1,0 1,0 0,0-1,0 1,1-1,-1 1,0 0,0-1,0 1,0 0,0-1,0 1,1 0,-1-1,0 1,0 0,0-1,1 1,-1 0,0 0,1-1,-40 7,8 1,0-1,-1-2,0-1,1-1,-1-2,-12-2,-41-15,84 17,0 1,0-1,1 1,-1 0,0-1,0 1,1 0,-1 0,1 0,-1-1,1 1,-1 0,1 0,-1 0,1 0,-1 0,1 0,0 0,0 0,0 0,0 0,-1 0,1 0,0 0,1 0,-1 0,0 0,0 0,0 0,1 0,-1 0,0 0,1-1,-1 1,1 0,-1 0,1 0,-1 0,1 0,0-1,-1 1,1 0,0-1,0 1,0 0,2 7,148 270,-133-247,-15-26,-1 0,1 0,-1 0,1-1,1 1,-1-1,1 1,-1-1,1 0,0-1,1 1,-1-1,1 1,0-1,-1-1,1 1,0-1,1 0,-1 0,0 0,0-1,1 1,-1-2,2 1,-3-3,0-1,0 0,0 0,0-1,-1 1,1-1,-1 0,0 0,0 0,0 0,-1 0,1-1,-1 1,0-1,0 0,-1 1,1-1,-1 0,0 0,0-1,4-26,-1 0,-2 0,-1-1,-1 1,-3-10,0-34,3 49,0 3</inkml:trace>
  <inkml:trace contextRef="#ctx0" brushRef="#br0" timeOffset="11084.073">4968 0,'-14'10,"0"1,1 0,0 1,1 0,0 1,1 1,1 0,0 0,1 1,0 0,1 0,1 1,0 0,1 0,1 1,1 0,0 0,1 0,1 0,0 17,1-27,1 1,0 0,1-1,0 1,0-1,0 1,1-1,0 1,0-1,1 0,0 0,0 0,1 0,0-1,0 0,1 1,-1-1,1-1,1 1,-1-1,1 0,0 0,0 0,0-1,1 0,-1 0,1-1,0 0,0 0,0-1,1 1,-1-1,3-1,13 0,-1-1,1-2,0 0,-1-1,0-2,0 0,0-1,0-1,-1-2,0 0,-1-1,0 0,0-2,-1-1,-1 0,0-1,-1-1,0-1,-2 0,0-1,0-1,-2 0,11-19,25-73,-48 106,0 0,0 0,-1 1,0-1,0 0,0 0,0 0,0 0,-1 1,0-1,1 0,-1 0,-1 1,1-1,-1 1,1-1,-1 1,0-1,0 1,0 0,-1 0,1 0,-1 0,0 1,0-1,0 1,0-1,0 1,-2-1,-75-17,55 19</inkml:trace>
  <inkml:trace contextRef="#ctx0" brushRef="#br0" timeOffset="11806.023">4459 141,'0'1,"-1"0,0-1,1 1,-1 0,1 0,-1 0,1 0,-1 0,1 0,0 0,-1 0,1 0,0 0,0 0,0 0,0 0,0 0,0 0,0 0,0 0,0 0,0 0,0 0,1 0,-1 0,0 0,1 0,-1 0,1 0,-1 0,1 0,0 0,-1 0,1-1,0 1,0 0,-1 0,1-1,0 1,0-1,0 1,0-1,0 1,0-1,0 1,0-1,0 0,0 1,0-1,0 0,0 0,0 0,0 0,1 0,62 14,24-11,1-4,-1-4,66-14,-98 13,205-14,220 13,-453 7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38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0 255,'226'11,"-175"-3,0-3,-1-1,2-3,-1-2,-27 1</inkml:trace>
  <inkml:trace contextRef="#ctx0" brushRef="#br0" timeOffset="262.505">85 480,'33'0,"26"0,8 0,-3 0,-8 0,-8 0,-8 0,-10 0</inkml:trace>
  <inkml:trace contextRef="#ctx0" brushRef="#br0" timeOffset="836.901">338 1,'159'107,"-28"-23,-127-81,1 1,-1 0,0 1,0-1,0 1,-1 0,1-1,-1 2,0-1,-1 0,1 1,-1-1,0 1,-1-1,1 1,-1 0,0 0,-1 0,1 0,-1 0,0 0,-1 0,1 0,-1-1,0 1,-1 0,0 0,0-1,-1 4,-9 13,-1-1,-1-1,0 0,-2-1,0 0,-1-2,-1 0,-1-1,0 0,-1-2,-18 11,-156 91,177-97,5-1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59,'-18'23,"2"0,1 1,1 1,1 1,1 0,1 0,2 1,0 0,2 2,2-16,1 1,0 0,1 0,1 0,0 0,1 0,1 1,0-1,1 1,0-1,1 0,1 0,0 0,2 3,-4-15,0 0,0 1,0-1,1 0,-1 0,1 0,0 0,-1 0,1 0,0 0,0-1,0 1,0-1,1 1,-1-1,0 0,0 0,1 0,-1 0,1 0,-1-1,1 1,-1-1,1 1,-1-1,1 0,0 0,-1 0,1 0,-1-1,1 1,-1-1,1 0,-1 1,1-1,-1 0,1-1,78-57,57-156,12-14,-114 174,-24 82,-39 171,12 194,2-306,-4-2,-3 0,-13 27,26-94,0 0,-1-1,-1 0,0 0,-1-1,-1 0,0-1,-1 0,0-1,-1 0,-1-1,0-1,-8 5,-31 26,-65 36,116-77,0 0,-1 0,1 0,0-1,0 1,0-1,0 1,0-1,-1 0,1 0,0 0,0 0,-1 0,1-1,0 1,0-1,0 1,0-1,0 0,0 0,0 0,0 0,0 0,0 0,0 0,0-1,1 1,-1-1,1 1,-1-1,1 0,-1 1,1-1,0 0,0 0,0 0,0 0,0 0,0 0,1 0,-1 0,1-1,0 1,-1 0,1 0,0 0,0-1,0 1,0 0,1 0,0-2,2-14,1 0,1 1,0 0,2 0,0 1,0-1,2 1,0 1,1 0,0 0,1 1,3-2,2-6,2-3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269 1,'-26'23,"0"2,2 0,0 2,2 0,1 2,2 0,0 1,2 1,1 1,-7 22,15-23,0 0,2 0,2 1,0 0,2 6,2-36,15 203,-15-199,0 0,0 0,1 1,0-1,0 0,1 0,0 0,0 0,0-1,1 1,0-1,0 1,0-1,0 0,1 0,0 0,0-1,1 1,-1-1,1 0,0 0,0 0,0-1,0 0,1 0,0 0,8-5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1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54,'-19'29,"1"1,1 2,2-1,1 2,2 0,1 0,-5 27,14-55,0-1,1 1,0-1,0 1,0-1,1 1,-1 0,1 0,0-1,0 1,1 0,-1-1,1 1,0 0,1-1,-1 1,1-1,0 0,0 1,0-1,0 0,1 0,0 0,0-1,0 1,0-1,0 1,1-1,0 0,-1 0,1-1,0 1,0-1,1 0,-1 0,4 1,3-4,0-1,-1 0,1-1,-1 0,1-1,-1 0,-1-1,1 0,-1 0,1-1,-1 0,-1-1,0 1,0-2,0 1,0-1,-1-1,-1 1,0-1,4-7,-1 2,-2 0,0-1,0 1,-1-1,-1 0,-1-1,0 0,-1 1,1-13,-3 18,-1-1,0 0,-1 1,0-1,-1 1,0-1,-1 1,0 0,-1 0,1 0,-3-3,4 9,0-1,0 1,-1 0,1 1,-1-1,1 0,-1 1,0-1,-1 1,1 0,-1 0,1 0,-1 1,0-1,0 1,0 0,0 0,0 0,-1 1,1-1,0 1,-1 0,1 0,-1 1,1-1,-5 1,-10 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4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1,'0'19,"0"11,0 1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2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372 198,'-169'27,"152"-26,14-2,0 0,0 0,0 0,0 1,0 0,0 0,0 0,0 0,0 0,0 0,0 1,0-1,0 1,0 0,0 0,0 0,0 1,0-1,1 1,-1-1,1 1,-1 0,1 0,-1 0,1 0,0 0,0 1,0-1,0 1,1-1,-1 1,1 0,-1-1,1 1,0 0,0 0,0 2,1 3,0 0,1-1,0 1,0-1,1 1,0-1,0 1,0-1,1 0,1 0,-1 0,1-1,0 1,0-1,1 0,0 0,0 0,0-1,1 1,0-2,0 1,0 0,1-1,-1 0,1-1,0 0,0 0,0 0,1-1,1 1,152 9,-158-11,0 1,0-1,0 1,-1 0,1 0,-1 0,0 0,1 1,-1-1,0 1,0-1,-1 1,1-1,0 1,-1 0,0 0,1 0,-1 0,0 0,-1 0,1 0,0 0,-1 1,0-1,0 0,0 0,0 0,0 1,-1-1,1 0,-1 0,0 0,0 0,-1 6,-1 1,1-2,-1 1,-1 0,0-1,0 1,-1-1,0 0,0-1,-1 1,-1 0,-5 3,0 0,-1-1,-1 0,0-1,0-1,-1 0,0-1,0-1,0 0,-1-1,0 0,0-1,-1-1,1-1,-1-1,1 0,-1 0,-2-2,-62-23,72 20</inkml:trace>
  <inkml:trace contextRef="#ctx0" brushRef="#br0" timeOffset="748.386">965 479,'-9'-4,"-1"1,0 0,0 0,-1 1,1 0,0 1,-1 0,1 1,-1 0,1 1,0 0,-1 0,1 1,0 0,0 1,0 1,0-1,0 1,1 1,0 0,0 0,0 1,-5 4,12-9,1-1,-1 1,1 0,0 0,-1 0,1 0,0 0,-1 0,1 0,0 0,0 0,0 1,0-1,0 0,0 1,0-1,1 1,-1-1,0 1,1-1,-1 1,1-1,0 1,-1 0,1-1,0 1,0 0,0-1,0 1,0 0,1-1,-1 1,0-1,1 1,-1 0,1-1,0 1,-1-1,1 1,0-1,0 0,0 1,0-1,0 0,0 0,0 1,1-1,-1 0,0 0,1 0,0 0,46 17,-42-17,0 0,0 0,-1 0,1 1,0 0,-1 1,1-1,-1 1,0 0,0 0,0 0,0 1,0 0,-1 0,0 0,0 0,0 1,0 0,-1 0,1 0,-1 0,-1 0,2 2,-6-1,0-1,0 1,0-1,0 0,-1 0,0 0,0 0,0 0,0 0,-1-1,0 0,0 1,0-2,-1 1,1 0,-1-1,0 0,0 0,0 0,0-1,0 0,-1 0,1 0,-1 0,0-1,1 0,-3 0,-70 9,54-10</inkml:trace>
  <inkml:trace contextRef="#ctx0" brushRef="#br0" timeOffset="1204.806">1135 0,'12'3,"-1"0,1 0,-1 1,0 0,0 1,0 0,0 1,-1 1,0-1,0 1,-1 1,0 0,0 0,-1 1,0 0,-1 0,1 1,-2 0,0 0,0 1,-1 0,0 0,0 0,-2 0,1 1,-1-1,0 4,1 3,1-4,-2 0,0 0,0 0,-1 0,-1 0,0 0,-1 1,0-1,-3 10,-2-4,0 0,-2 0,0-1,-1 0,-1-1,-1 0,-1 0,0-1,-1 0,-1-1,0-1,-1 0,-1-1,-1 0,0-1,0-1,-11 6,-189 85,198-95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30,'2'1,"-1"1,1 0,0 0,-1-1,1 1,0-1,0 1,0-1,0 0,1 0,-1 0,0 0,0 0,1 0,-1-1,0 1,1-1,-1 1,1-1,-1 0,1 0,-1 0,0 0,1-1,-1 1,1-1,-1 1,0-1,0 0,1 0,-1 0,211-17,-25-9,-176 27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5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1,'4'4,"12"8,8 0,4-6,3-4,0-2,0-2,0 0,-1-4,-1-2,0 1,-6 2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6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4,'340'0,"-337"0,-2-1,1 1,0-1,0 1,-1-1,1 1,0 0,0-1,0 1,-1 0,1 0,0 0,0 1,0-1,-1 0,1 1,0-1,0 1,-1-1,1 1,0 0,-1 0,1 0,-1 0,1 0,-1 0,1 0,-1 0,0 1,0-1,0 1,0-1,0 0,0 1,0 0,0-1,0 1,0 0,-1-1,1 1,-1 0,0 0,1 0,-8 10,0-1,0 0,-1 0,-1 0,1-1,-2 0,0-1,-7 6,8-7,-35 27,34-28,0 0,1 1,0 0,0 0,1 1,0 0,0 1,1 0,-3 5,9-12,0 0,0 1,0-1,1 1,0-1,-1 1,1-1,0 0,1 1,-1-1,1 1,-1-1,1 1,0-1,0 0,0 1,1-1,-1 0,1 0,0 0,0 0,0 0,0-1,0 1,1-1,-1 1,1-1,0 0,0 0,-1 0,1 0,0 0,1-1,-1 1,0-1,0 0,1 0,-1 0,1-1,-1 1,0-1,1 1,-1-1,1 0,-1-1,1 1,-1-1,1 1,-1-1,1 0,226-48,-177 35,-35 5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1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445 70,'-27'-9,"1"2,-1 1,0 1,0 1,0 2,0 0,-1 2,1 1,-24 5,42-3,0 0,1 1,-1 0,1 1,0 0,0 0,1 1,-1 0,1 0,1 1,-1-1,1 2,0-1,1 1,-1 0,2 0,-1 0,1 0,0 1,1 0,0 0,0 0,1 0,1 0,-1 1,1 7,0-14,1 1,0-1,0 1,0-1,0 1,1-1,-1 1,1-1,0 1,0-1,0 0,1 1,-1-1,1 0,0 0,0 0,0 0,0 0,0-1,0 1,1 0,0-1,-1 0,1 0,0 0,0 0,0 0,0 0,0-1,1 1,-1-1,0 0,1 0,-1 0,1-1,-1 1,1-1,-1 0,1 0,-1 0,1 0,-1-1,1 0,-1 1,3-2,18-2,0-1,-1-2,0 0,0-2,-1 0,0-1,0-1,-1-2,-1 0,0-1,-1 0,0-2,-1 0,-1-2,-1 0,2-3,4 4,-17 37,-47 208,43-59,-1-145</inkml:trace>
  <inkml:trace contextRef="#ctx0" brushRef="#br0" timeOffset="265.212">839 437,'-24'23,"-3"9,8-1,7-7</inkml:trace>
  <inkml:trace contextRef="#ctx0" brushRef="#br0" timeOffset="598.501">1122 98,'-10'2,"0"1,0 0,1 0,-1 1,1 0,0 1,0 0,0 0,0 1,1 0,0 0,1 1,-1 0,1 1,1-1,-1 1,1 1,1-1,-1 1,2 0,-1 0,1 1,-3 8,7-14,0 0,0-1,0 1,1 0,-1-1,1 1,0-1,0 1,0-1,1 1,-1-1,1 0,-1 0,1 0,0 0,1 0,-1 0,0 0,1 0,-1-1,1 0,0 1,0-1,0 0,0 0,0-1,1 1,-1-1,0 1,1-1,-1 0,1 0,0-1,3 1,4 2,0-2,0 1,0-2,0 1,0-2,0 1,0-1,0-1,0 0,11-4,-8-2,0 0,0-1,-1 0,0-2,0 1,-1-1,-1-1,0 0,-1-1,0 0,-1-1,0 0,-1 0,0 0,-1-2,-5 13,0-1,1 1,-1 0,0-1,-1 1,1-1,-1 1,1-1,-1 0,0 0,-1 0,1 1,-1-1,1 0,-1 0,-1 0,1 0,0 0,-1 0,0 0,0 1,0-1,0 0,0 0,-1 1,0-1,0 1,0 0,0-1,0 1,-1 0,1 0,-1 0,0 1,0-1,0 1,0-1,0 1,-1 0,-1-1,-2 2,0-1,0 1,0 1,0-1,0 1,0 1,0-1,0 1,0 0,1 1,-1-1,0 2,1-1,-1 1,-4 2,-14 7</inkml:trace>
  <inkml:trace contextRef="#ctx0" brushRef="#br0" timeOffset="948.7">1263 296,'-20'11,"4"-4,1 1,0 1,0 0,1 0,0 2,1 0,0 0,1 1,1 1,-1 0,2 1,-4 5,13-16,-1 0,1 0,0 0,0 0,0 0,1 0,-1 1,1-1,0 0,0 0,0 0,0 0,0 1,1-1,-1 0,1 0,0 0,0 0,0 0,0 0,1 0,-1 0,1-1,-1 1,1 0,0-1,0 1,0-1,1 0,-1 0,1 0,-1 0,1 0,0 0,-1-1,1 1,3 0,4 3,0-1,0 0,0-1,1 0,0-1,-1 0,1-1,0 0,0 0,7-1,-9 0,0-1,0 0,0 0,0-1,0 0,0 0,-1-1,1 0,-1 0,0-1,0-1,0 1,-1-1,1 0,-1-1,0 0,-1 0,1 0,-1-1,0 0,-1 0,0 0,0-1,-1 0,0 0,0 0,0-1,-1-1,-1 0,-1 1,0-1,-1 0,0 0,-1 1,0-1,0 0,-1 1,0-1,-1 1,0-1,0 1,-1 0,0 0,-1 1,0-1,-6-10</inkml:trace>
  <inkml:trace contextRef="#ctx0" brushRef="#br0" timeOffset="1500.423">1658 267,'114'-181,"-84"148,-30 33,0-1,1 1,-1-1,1 1,-1 0,1-1,0 1,-1 0,1-1,-1 1,1 0,0 0,-1-1,1 1,0 0,-1 0,1 0,0 0,-1 0,1 0,0 0,-1 0,1 0,-1 0,1 0,0 1,-1-1,1 0,0 0,-1 1,1-1,-1 0,1 1,-1-1,1 0,-1 1,1-1,-1 1,1-1,-1 1,1-1,-1 1,0-1,1 1,-1 0,0-1,1 1,-1 0,0-1,0 1,0-1,0 1,0 0,0-1,0 1,0 0,0 0,2 9,15 40,-16-49,-1-1,1 1,-1 0,1 0,0 0,0-1,0 1,-1 0,1-1,0 1,0-1,0 1,0-1,0 0,0 1,0-1,0 0,0 0,0 1,0-1,0 0,0 0,0 0,0 0,0 0,0-1,0 1,0 0,0 0,0-1,0 1,0 0,0-1,0 1,0-1,0 1,-1-1,1 0,0 1,0-1,-1 0,1 0,0 1,-1-1,1 0,-1 0,1 0,102-115,-103 116,1-1,-1 0,1 1,-1-1,1 1,-1 0,1-1,-1 1,1-1,-1 1,1 0,0 0,-1-1,1 1,-1 0,1 0,0 0,-1-1,1 1,0 0,-1 0,1 0,0 0,0 0,-1 0,1 1,0-1,-1 0,1 0,-1 0,1 1,0-1,-1 0,1 1,-1-1,1 0,0 1,-1-1,1 1,-1-1,0 1,1-1,-1 1,1-1,-1 1,0-1,1 1,-1 0,0-1,0 1,1 0,-1-1,0 1,0 0,0-1,0 1,0 0,0-1,0 1,0 0,0 0,-4 43,-66 161,65-180</inkml:trace>
  <inkml:trace contextRef="#ctx0" brushRef="#br0" timeOffset="1748.158">2448 70,'-48'33,"-35"31,-8 9,2-3,11-14,14-11,13-8,10-6,13-9</inkml:trace>
  <inkml:trace contextRef="#ctx0" brushRef="#br0" timeOffset="2114.968">2448 352,'-33'14,"6"-4,0 2,1 0,1 2,0 0,1 2,0 2,23-18,0 0,0 1,1-1,-1 1,0-1,0 1,1 0,-1-1,0 1,1 0,-1-1,1 1,-1 0,1 0,-1 0,1 0,0-1,-1 1,1 0,0 0,0 0,-1 0,1 0,0 0,0 0,0 0,0 0,0-1,1 1,-1 0,0 0,0 0,0 0,1 0,-1 0,0 0,1-1,-1 1,1 0,-1 0,1-1,0 1,-1 0,1-1,0 1,-1 0,1-1,0 1,0-1,-1 1,1-1,0 1,0-1,0 0,0 1,54 16,-48-15,-4-3,1 1,-1 1,0-1,0 0,1 1,-1-1,0 1,0 0,0 0,0 1,0-1,0 0,0 1,0 0,0 0,-1 0,1 0,-1 0,1 0,-1 1,0-1,0 1,0 0,0-1,-1 1,1 0,-1 0,0 0,1 0,-1 0,-1 0,1 1,0-1,-1 0,1 0,-1 1,0-1,0 0,-1 2,-2 2,0 0,-1 0,0-1,-1 1,1-1,-1 0,0 0,-1-1,1 0,-1 0,0 0,0 0,-1-1,0 0,1 0,-1-1,-3 1,-13 9,-24 10,27-16</inkml:trace>
  <inkml:trace contextRef="#ctx0" brushRef="#br0" timeOffset="4483.17">134 944,'140'1,"384"-13,2-22,-135 0,-188 29,-201 5,-1 0,1-1,-1 2,1-1,-1 0,1 0,-1 0,0 1,1-1,-1 1,1-1,-1 1,0-1,1 1,-1 0,0 0,0 0,1 0,-1 0,0 0,0 0,0 0,0 0,0 0,-1 1,1-1,0 0,-1 0,2 2,-3 9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6:57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169 706,'-4'0,"2"0,7 0,7 0,7-5,4-1,4 0,2 1,0 1,1 2,-1 1,1 1,-1 0,-1 0,-9 0,-8 0</inkml:trace>
  <inkml:trace contextRef="#ctx0" brushRef="#br0" timeOffset="11390.328">423 0,'-17'8,"0"1,0 0,1 2,0-1,1 2,0 0,1 1,0 0,1 1,1 1,0 0,1 0,0 2,2-1,0 1,-6 16,-19 38,4 2,3 2,4 0,2 1,4 2,3-1,-3 79,13-118,2 1,1 0,2 0,2-1,2 1,1-1,1 0,3 0,11 30,1-20,2-1,2-1,2-1,2-1,2-2,2-1,23 21,40 49,-79-89,-2-2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0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66 622,'62'13,"-61"-12,0-1,0 0,0 1,0 0,0-1,0 1,0 0,0-1,0 1,0 0,-1 0,1 0,0 0,-1 0,1-1,0 1,-1 1,1-1,-1 0,1 0,-1 0,0 0,0 0,1 0,-1 0,0 1,0-1,0 0,0 0,0 0,0 0,0 0,-1 1,1-1,0 0,-1 0,1 0,-1 0,1 0,-1 0,1 0,-1 0,0 0,0 0,1 0,-1 0,0-1,0 1,0 0,0-1,0 1,-17 17,-29 36,46-52,0-1,1 1,-1-1,1 1,-1-1,1 1,0-1,0 1,-1-1,1 1,0-1,0 1,1 0,-1-1,0 1,0-1,1 1,-1-1,1 1,-1-1,1 1,0-1,0 0,-1 1,1-1,0 0,0 1,0-1,1 0,-1 0,0 0,0 0,0 0,1 0,-1-1,1 1,-1 0,0-1,1 1,-1-1,1 1,12 3,0 0,0-1,0 0,0-1,0-1,0 0,1-1,-1-1,11-1,-16 1,4 1</inkml:trace>
  <inkml:trace contextRef="#ctx0" brushRef="#br0" timeOffset="3903.756">236 142,'25'30,"14"11,-3 0,-1 2,-3 2,-1 1,-2 2,-2 0,-3 2,-2 1,2 10,-15-9,-2 0,-3 0,-1 0,-3 1,-3-1,-2 3,5-50,-2 27,-1 0,-2 0,-1 0,-1 0,-2-1,-1 0,-2-1,0 0,-2-1,-2-1,-5 7,-30 35,-3-3,-3-2,-2-3,-4-3,-14 9,-2 9,61-60</inkml:trace>
  <inkml:trace contextRef="#ctx0" brushRef="#br0" timeOffset="8635.683">1364 311,'-127'11,"101"-4,17-6,0 1,-1 0,1 0,0 1,0 0,0 1,0 0,1 0,0 1,0 0,0 0,0 1,1 0,0 0,0 1,0 1,6-3,1 1,0 0,0 0,1 0,-1 0,1 0,1 0,-1 0,1 0,0-1,0 1,0-1,1 1,0-1,0 0,1 0,-1 0,1-1,0 1,0-1,1 0,-1 0,1 0,0-1,0 0,0 0,0 0,2 0,30 23,-32-25,0 1,0 0,0 0,-1 0,1 1,-1 0,1 0,-1 0,0 0,0 1,0-1,0 1,-1 0,0 0,0 1,0-1,0 0,0 1,-1 0,0 0,0 0,0 0,-1 0,0 0,0 0,0 0,0 1,-1-1,0 0,0 1,0-1,-1 0,0 0,0 0,-1 5,-4-2,-1 0,1 0,-2 0,1-1,-1 0,0-1,0 1,-1-2,1 1,-1-1,-1 0,1-1,-1 0,0-1,1 0,-1 0,-1-1,1 0,0-1,-2 0,-21 6,30-5,-1-1,0 0,1 0,-1-1,0 1,1-1,-1 1,0-1,1 0,-1-1,0 1,0-1,1 1,-1-1,1 0,-1-1,1 1,-1-1,-8-8</inkml:trace>
  <inkml:trace contextRef="#ctx0" brushRef="#br0" timeOffset="9157.85">1561 170,'27'-12,"1"1,0 1,0 2,1 0,0 2,1 1,-28 5,0-1,0 0,0 0,0 1,0-1,1 1,-1 0,0-1,0 1,0 0,0 0,0 0,0 1,1-1,-1 1,0-1,0 1,0-1,0 1,0 0,0 0,-1 0,1 0,0 0,0 1,-1-1,1 1,-1-1,1 1,-1-1,1 1,-1 0,0-1,0 1,0 0,0 0,0 0,0 0,-1 0,1 0,-1 0,1 0,-1 0,0 1,0-1,0 0,0 0,0 0,0 0,-1 1,-3 8,0 1,-1-1,0 0,-1-1,-1 1,1-1,-2 0,1-1,-2 1,-46 73,54-81,0-1,0 1,1 0,-1 0,0 0,1 0,-1 0,1 0,-1 0,1 0,0 0,0 0,0 0,0 0,1 0,-1 0,0 0,1 0,-1 0,1 0,0 0,0 0,-1 0,1 0,0-1,1 1,-1 0,0-1,0 1,1-1,-1 1,1-1,0 0,-1 1,1-1,0 0,-1 0,1 0,0-1,0 1,0 0,0-1,0 1,0-1,0 1,0-1,0 0,2 0,104-13,-88 14</inkml:trace>
  <inkml:trace contextRef="#ctx0" brushRef="#br0" timeOffset="9485.64">969 904,'44'0,"37"0,15-5,1-1,-7-5,-8 0,-10 1,-11-2,-7 1,-8 3,-7 2,-5-3,-3 1,-3 1,-1 2,-5 2</inkml:trace>
  <inkml:trace contextRef="#ctx0" brushRef="#br0" timeOffset="9891.037">1336 1017,'-135'223,"134"-220,-27 58,27-59,0-1,1 1,-1-1,1 1,0 0,0-1,0 1,-1 0,1-1,1 1,-1 0,0-1,0 1,1-1,-1 1,1 0,-1-1,1 1,0-1,-1 1,1-1,0 0,0 1,0-1,0 0,0 1,0-1,1 0,-1 0,0 0,1 0,-1 0,1 0,-1-1,1 1,-1 0,1-1,13 3,1-1,0 0,-1-1,1-1,0-1,-1 0,1-1,0 0,-1-2,0 0,12-4,2 0,112-35,-117 34</inkml:trace>
  <inkml:trace contextRef="#ctx0" brushRef="#br0" timeOffset="10241.11">1788 988,'-186'257,"170"-229,2 1,2 0,0 1,2 0,1 1,2 0,-2 13,-10 42,-10 15,22-83</inkml:trace>
  <inkml:trace contextRef="#ctx0" brushRef="#br0" timeOffset="11241.619">2182 1,'18'14,"0"2,-1 0,-1 1,-1 0,0 1,-1 1,-1 1,-1 0,7 16,-3 6,-2 1,-1 0,-2 1,-3 0,-1 1,-2 0,-2 0,-2 0,-2 1,-4 15,4 7,0-34,-1 0,-1-1,-3 1,0-1,-2 0,-2 0,0-1,-3-1,0 0,-2 0,-12 16,-3-1,-2-1,-3-2,-1-1,-29 25,41-43</inkml:trace>
  <inkml:trace contextRef="#ctx0" brushRef="#br0" timeOffset="11839.498">1026 29,'-38'69,"4"1,2 2,4 1,0 11,7-10,4 1,3 0,4 1,3 1,3-1,3 1,4 0,3-1,4 1,15 59,-11-60,-8-35,2 0,2-1,1 0,17 38,11-29,-22-42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6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84 339,'625'0,"-564"11,-55-4</inkml:trace>
  <inkml:trace contextRef="#ctx0" brushRef="#br0" timeOffset="315.121">0 593,'39'0,"31"0,9 0,-4 0,-11 0,-10 0,-11 5,-7 1,-5 0,-3-1,-1-1,-1-2,0-1,1 0,-5-1</inkml:trace>
  <inkml:trace contextRef="#ctx0" brushRef="#br0" timeOffset="733.568">424 1,'-1'1,"0"1,1-1,-1 0,1 1,0-1,-1 1,1-1,0 1,0-1,0 1,0-1,0 1,0-1,1 1,-1-1,0 1,1-1,-1 1,1-1,0 1,-1-1,1 0,0 0,0 1,0-1,0 0,0 1,15 22,1-1,2 0,0-1,1-1,0-1,2-1,1-1,0-1,1-1,1 0,0-2,14 4,133 92,-167-106,-1-1,1 0,-1 1,0 0,0 0,0 0,-1 0,1 1,-1-1,0 1,-1 0,1 0,-1 0,0 0,0 0,0 1,-1-1,0 1,0-1,0 1,-1-1,1 1,-2-1,1 1,0-1,-1 1,0-1,0 1,-1-1,0 1,0-1,0 0,0 0,-1 0,0 0,-3 4,-23 20,-2-2,-1 0,-1-2,-1-2,-1-1,-21 8,3 1,-67 39,101-53,8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41 592,'-14'20,"-1"5,4 0</inkml:trace>
  <inkml:trace contextRef="#ctx0" brushRef="#br0" timeOffset="335.6">436 225,'-24'11,"0"1,1 0,1 2,0 1,1 0,0 2,2 0,-17 19,34-34,1-1,0 1,-1-1,1 1,0 0,0-1,0 1,0 0,1 0,-1 0,0 0,1-1,-1 1,1 0,0 0,-1 0,1 0,0 0,0 0,1 0,-1 0,0 0,1 0,-1 0,1 0,-1 0,1 0,0-1,0 1,0 0,0 0,0-1,0 1,1-1,-1 1,0-1,1 1,-1-1,1 0,-1 0,1 0,0 0,0 0,-1 0,1 0,0 0,0-1,0 1,0-1,0 0,0 1,0-1,0 0,0 0,0 0,0 0,78 6,-65-6,-1 0,1 1,0 0,0 1,-1 1,1 0,-1 1,0 0,0 1,-1 1,1 0,-1 1,9 6,-20-11,0 0,0-1,-1 1,1 0,0 0,0 0,-1 0,0 1,1-1,-1 0,0 0,0 1,0-1,0 1,0-1,-1 1,1-1,-1 1,0 0,0-1,0 1,0-1,0 1,0 0,-1-1,1 1,-1-1,0 1,0-1,0 1,0-1,0 0,0 1,-1-1,1 0,-1 0,1 0,-1 0,0 0,-1 1,-4 4,0-1,-1 1,1-1,-1 0,-1-1,1 0,-1 0,0-1,0 0,-5 1,9-3,0-1,0 1,0-1,-1 0,1-1,0 1,0-1,-1 0,1 0,0-1,0 0,-1 0,1 0,0 0,0-1,0 0,0 0,1 0,-1-1,-2-1,-6-7</inkml:trace>
  <inkml:trace contextRef="#ctx0" brushRef="#br0" timeOffset="584.905">352 254,'38'-9,"27"-4,8 1,-4 2,-10 8,-9 3,-13 8,-13 1</inkml:trace>
  <inkml:trace contextRef="#ctx0" brushRef="#br0" timeOffset="885.55">1113 311,'-9'3,"0"1,0 0,1 0,0 1,-1 0,1 0,1 1,-1 0,1 0,0 1,1 0,0 0,0 1,0 0,1 0,0 0,0 1,-2 7,8-12,-1 0,1 0,0 0,1 0,-1-1,1 1,0 0,0-1,0 1,0-1,0 0,1 1,-1-1,1 0,0-1,0 1,0 0,1-1,-1 0,0 0,1 0,0 0,-1 0,1-1,0 1,0-1,0 0,2 0,30 17,-32-16,-1 0,0 1,0-1,0 1,0 0,-1 0,1 0,-1 0,0 1,1-1,-2 1,1-1,0 1,-1 0,1-1,-1 1,0 0,-1 0,1 0,-1 0,1 0,-1 0,0 0,0 0,-1 0,0 0,1 0,-1 0,0 0,-1-1,1 1,-1 0,1-1,-1 1,0-1,-1 1,1-1,-1 0,1 0,-1 0,0 0,0-1,0 1,0-1,-1 0,1 1,0-2,-2 2,-2 2,0-1,-1 1,0-1,0 0,0-1,0 0,0 0,-1-1,1 0,-1 0,0-1,1 0,-1-1,0 0,0 0,1-1,-1 0,-1 0,-8-6</inkml:trace>
  <inkml:trace contextRef="#ctx0" brushRef="#br0" timeOffset="1202.025">1339 0,'27'21,"-1"1,-1 1,-1 1,-1 1,-1 1,2 6,-15-22,0 0,-1 1,0 0,-1 1,0-1,-1 1,-1 0,1 1,-2-1,0 1,0 0,-2 0,1 1,-2-1,1 0,-2 1,0-1,-1 1,0-1,-1 6,-8 10,-1 0,-2-1,0 0,-2-1,-1 0,-1-1,-1-1,-2-1,0-1,-1 0,-2-2,0 0,-1-2,-12 7,12-9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28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53 311,'-53'352,"53"-341,0-1,1 1,0-1,1 0,0 0,1 0,0 0,0 0,1 0,1 1,-4-9,0 1,0-1,0 0,0 0,1 0,-1 0,0 0,1 0,0 0,0 0,-1-1,1 1,0-1,0 1,0-1,1 0,-1 0,0 0,0 0,1 0,-1 0,0-1,1 1,-1-1,1 0,-1 1,1-1,-1 0,0-1,1 1,-1 0,1-1,-1 1,0-1,1 0,-1 1,0-1,1 0,-1-1,0 1,0 0,0-1,1 0,34-26,-1-2,-1-2,-2 0,18-24,-51 55,273-336,-269 332,21-20,-24 25,-1 1,1-1,0 0,-1 0,1 0,0 0,-1 0,1 1,-1-1,1 0,0 0,-1 1,1-1,-1 0,1 1,-1-1,1 1,-1-1,1 1,-1-1,1 1,-1-1,0 1,1-1,-1 1,0 0,1-1,-1 1,0 0,0-1,0 1,1 0,-1-1,0 1,0 0,0-1,0 1,0 0,0-1,-1 1,1 0,0-1,0 1,0 0,-1-1,1 1,0-1,0 1,-1 0,0 51,-3 0,-2 0,-2 0,-4 2,-18 169,18 31,9-207,-2-1,-2 0,-2 0,-2-1,-2 0,-2-1,-15 30,24-63,-1-1,0 1,0-1,-1-1,0 0,-1 0,0 0,0-1,-1 0,0-1,0 0,-1-1,-5 3,11-7,0 0,0 0,0 0,0 0,-1-1,1 0,0 0,-1 0,1-1,0 0,-1 0,1 0,-1-1,1 0,0 0,-1 0,1 0,0-1,0 0,0 0,0-1,0 1,1-1,-1 0,1 0,-1-1,1 1,0-1,1 0,-1 0,0-1,-1-2,0-1,0 0,1 0,0 0,1 0,0 0,0-1,1 0,0 1,0-1,1 0,0 0,1 0,0 0,0 0,1 0,0 0,1-4,2-7,1-1,1 1,0 0,1 1,2-1,0 1,5-7,149-185,-144 186</inkml:trace>
  <inkml:trace contextRef="#ctx0" brushRef="#br0" timeOffset="320.212">1266 0,'-44'43,"1"2,2 2,3 1,1 2,3 2,2 1,-14 32,40-74,1 1,0 0,0 0,2 0,-1 0,1 1,1-1,0 1,1 0,0-1,1 1,1 0,0 0,0-1,1 1,1-1,0 1,1-1,0 0,1 0,1 0,-1-1,2 0,0 0,0 0,5 4,-6-8,0 0,1-1,0 0,0 0,1-1,-1 0,1 0,0 0,1-1,-1-1,4 2,12 3,-3 0</inkml:trace>
  <inkml:trace contextRef="#ctx0" brushRef="#br0" timeOffset="1200.935">1690 339,'-22'15,"1"1,1 2,1 0,0 1,1 1,1 1,1 0,1 1,1 1,1 0,1 0,-1 8,11-27,0 1,0-1,1 0,0 1,0-1,0 0,0 1,1-1,0 1,0-1,0 1,0-1,1 1,0-1,0 1,0-1,0 1,1-1,0 0,0 0,0 0,0 0,0 0,1 0,0-1,0 1,0-1,0 0,0 0,1 0,-1 0,1-1,0 1,0-1,0 0,0 0,0 0,0-1,1 1,1-1,2 2,0-1,1-1,-1 0,1 0,-1-1,1 0,-1 0,1-1,-1 0,1 0,-1-1,0 0,0-1,0 1,0-2,0 1,-1-1,1 0,-1-1,0 0,0 0,-1 0,1-1,-1 0,4-2,1-1,-1-1,-1 1,0-2,0 1,-1-1,-1 0,0-1,0 0,-1 0,-1 0,0-1,0 1,-1-1,-1-1,0 1,-1 0,0-8,-2 13,-1 0,0 0,0 0,0 0,-1 0,-1 1,1-1,-1 0,0 1,-1 0,0 0,0 0,0 0,-1 1,0-1,0 1,-1 0,0 1,-6-5,-32 5,23 13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7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78 626,'-77'106,"77"-105,1 0,0 0,0 0,0 0,0-1,0 1,0 0,0-1,0 1,0 0,1-1,-1 1,0-1,0 0,0 1,1-1,-1 0,0 0,0 0,1 0,-1 0,0 0,0 0,1 0,-1 0,0 0,0-1,1 1,-1-1,0 1,0-1,0 1,0-1,0 0,0 1,0-1,0 0,0 0,1 0,72-48,-99 71,9-10</inkml:trace>
  <inkml:trace contextRef="#ctx0" brushRef="#br0" timeOffset="3418.734">304 62,'51'-15,"1"2,0 2,1 3,0 1,0 4,33 1,-83 2,-1-1,1 1,0-1,-1 1,1 0,-1 0,1 0,0 0,-1 0,1 1,-1-1,1 1,-1 0,1 0,-1 0,1 0,-1 0,0 0,1 1,-1-1,0 1,0-1,0 1,0 0,-1 0,1 0,0 0,-1 0,1 0,-1 1,0-1,0 0,0 1,0-1,0 1,0-1,-1 1,1-1,-1 1,1-1,-1 1,0 0,-4 9,0 0,-1-1,0 1,0-1,-1 0,-1 0,0-1,-1 0,1 0,-2-1,0 0,0 0,0-1,-1 0,0-1,-1 0,0 0,-27 23,-20 18,26-24,1 2,1 1,2 1,0 2,-5 9,29-35,1-1,0 1,-1 0,1 0,0 0,1 0,-1 1,1-1,0 1,0-1,0 1,1 0,-1 0,1 0,0 0,1 0,-1 0,1 0,0 0,0 0,1 0,0 0,-1 0,2 0,-1-1,0 1,1 0,0 0,0-1,0 1,1-1,0 0,0 0,0 0,0 0,0 0,1-1,0 1,-1-1,1 0,1 0,0 0,11 1,1 0,0-1,0 0,0-2,0 0,0-1,0-1,7-1,11 1,-17 0,0-1,0 0,0-1,-1-1,1-1,-1 0,0-2,8-4,-7 3</inkml:trace>
  <inkml:trace contextRef="#ctx0" brushRef="#br0" timeOffset="4072.364">1009 739,'51'-84,"3"2,47-54,-101 135,1 0,-1-1,0 1,1 0,-1 0,1 0,0 0,-1 0,1 0,0 0,0 0,-1 0,1 1,0-1,0 0,0 0,0 1,0-1,0 0,0 1,1-1,-1 1,0 0,0-1,0 1,0 0,1 0,-1 0,0-1,0 1,0 0,1 1,-1-1,0 0,0 0,0 0,0 1,1-1,-1 1,0-1,0 1,0-1,0 1,0 0,0-1,0 1,0 0,0 0,0 0,-1 0,1-1,0 1,-1 0,2 1,17 58,-19-56,0 0,0 0,0 1,1-1,-1 0,1 0,0 0,0 0,1 0,-1 0,1 0,0 0,0-1,0 1,0-1,1 1,-1-1,1 0,0 0,0 0,0 0,0 0,1-1,-1 0,1 0,0 1,-1-2,1 1,0 0,0-1,0 0,0 0,0 0,0 0,2-1,5-3,0-1,-1 0,1-1,-1 0,0 0,0-1,-1-1,0 0,0 0,0 0,-1-1,0-1,6-8,1 2,0-1,49-35,-62 52,0 0,0 0,0 0,-1 0,1 1,0-1,-1 0,0 1,1 0,-1-1,0 1,0 0,0-1,0 1,0 0,0 0,0 0,0 0,-1 0,1 0,-1 0,0 0,0 0,1 0,-1 1,-1-1,1 0,0 0,0 0,-1 0,1 1,0 0,1 198,5-182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7:56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0 452,'6'-3,"-1"-1,1 1,1 1,-1-1,0 1,0 0,1 0,-1 1,1 0,0 0,-1 1,1-1,1 1,5-1,419-1,-344 2,-64 0</inkml:trace>
  <inkml:trace contextRef="#ctx0" brushRef="#br0" timeOffset="252.072">57 734,'43'-5,"28"-1,13 0,-4 1,-11-3,-12-1,-10 2,-10 1,-5 3,-4 1,-6 1</inkml:trace>
  <inkml:trace contextRef="#ctx0" brushRef="#br0" timeOffset="1371.702">1468 0,'-18'57,"-61"470,61-319,24-179,0-23</inkml:trace>
  <inkml:trace contextRef="#ctx0" brushRef="#br0" timeOffset="4399.25">1185 142,'-56'-18,"-45"6,361 13,-434 25,-35-17,176 2,60-1,65-8,-59-2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8:42.2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1569 820,'70'-114,"-50"87,-1 0,-2-2,0 0,-2-1,-1 0,-2-1,-1-1,-1 0,-2 0,-1-1,1-22,0 441,3-278,-4 1,-6-1,-4 1,-5-1,-5 0,-4-1,-10 20,-143 464,104-365,65-224,0 0,0 0,0 1,0-1,1 1,-1-1,1 0,-1 1,1-1,0 1,0-1,0 1,1-1,-1 1,0-1,1 0,-1 1,1-1,0 0,0 1,0-1,0 0,0 0,1 0,-1 0,1 0,-1 0,1 0,0 0,-1-1,1 1,0-1,0 1,0-1,1 0,-1 1,0-1,0-1,1 1,-1 0,0 0,1-1,-1 1,3-1,41 3,0-3,0-1,0-3,27-5,-45 5,729-98,641-89,-866 135,176 19,763 69,173-4,-1300-29,466-26,-33-4,-269 49,-92 11,-277-18,-138-12,0-1,0 1,-1-1,1 1,0-1,-1 1,1-1,-1 1,0-1,1 1,-1-1,0 0,0 1,0-1,0 1,0-1,-1 0,1 1,0-1,-1 1,1-1,-1 1,0-1,1 1,-1-1,0 1,0 0,0-1,0 1,0 0,0 0,0 0,0 0,-1 0,1 0,-4-8,-13-31,3 0,1-1,1 0,3-1,2-1,1 0,2 0,2 0,2-18,8-102,7 1,7 0,7 2,7-1,-27 120,30-129,7 2,35-75,-71 223,-7 18,0 1,-1-1,1 1,-1-1,0 0,0 0,1 0,-1 1,0-1,-1 0,1 0,0 0,0 0,-1-1,1 1,-1 0,0 0,0 0,0 0,0 0,0-1,0 1,0 0,-1 0,1 0,-1 0,1 0,-1 0,0 0,0 0,0 0,0 0,0 0,-1 1,1-1,0 0,-1 1,1-1,-1 1,0-1,1 1,-1 0,-1-1,-147-6,102 10,-343-11,-757-10,814 20,-1219-11,277-25,-1143-5,2359 40,-683 4,-252 53,-521 137,859-89,461-82,162-9,30-4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8:50.8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539 198,'-3'1,"0"0,0 1,0-1,0 1,0 0,0 0,1 0,-1 0,1 1,0-1,-1 0,1 1,0 0,0 0,1-1,-1 1,1 0,-1 0,1 1,0-1,0 0,0 1,-1 1,-30 74,4 1,3 2,4 1,-2 31,-32 120,-10-12,-5 18,-20 147,79-326,3 0,3 0,2 1,3 0,6 33,-6-89,1 0,0 0,0 0,1-1,-1 1,1-1,0 1,1-1,0 0,-1 0,1 0,1 0,-1 0,1-1,0 1,0-1,0 0,1 0,-1-1,1 1,0-1,0 0,0 0,1-1,-1 0,0 1,1-2,0 1,4 0,202 28,269-25,28-36,327-46,5 43,-349 20,341 5,111 34,143 3,-398-39,570-25,-523 14,674 4,-767-7,520-58,-459 50,-258 17,247 4,-356-15,-169-1,33 0,188 27,-387 1,1 0,0 1,0-1,0 0,0 0,-1 0,1-1,0 1,0-1,-1 0,1 1,0-1,-1 0,1-1,0 1,-1 0,0-1,1 1,-1-1,0 0,0 0,0 0,0 0,0 0,0 0,-1-1,1 1,-1 0,1-1,-1 1,0-1,0 0,0 1,0-1,-1 0,1 0,-1 1,0-1,0 0,0 0,0 0,0-1,-49-207,49-115,33-68,-10 182,7-168,-30 350,1-1,-1-1,-2 0,-1 0,-1 0,-7-20,10 49,0 0,0 0,0 0,-1 0,1 1,-1-1,1 0,-1 1,0-1,0 1,0 0,-1 0,1 0,0 0,-1 0,1 0,-1 0,0 1,0 0,1-1,-1 1,0 0,0 0,0 1,0-1,0 0,-1 1,0 0,-96 9,58-3,-331 32,-662-36,-1810-2,1500 28,-143 17,887-22,-1883 68,988-50,622-15,-1067-26,1774 29,28-4,-32 6,154-31,13 0,1-1,0 0,-1 1,1 0,0 0,-1 0,1 0,0 1,-1-1,1 1,0 0,-1-1,1 2,0-1,0 0,0 1,0-1,0 1,0 0,1 0,-1 0,1 0,-1 1,1-1,0 1,0-1,0 1,0 0,0 0,0 0,1 0,0 0,-1 0,1 0,0 1,-5 170,-33 228,28-165,11 63,1-110,-1-177,1 0,0 0,1 0,1 0,0 0,0-1,1 1,1-1,0 0,1 0,0-1,1 1,0-1,1-1,0 1,0-2,1 1,7 5,-7-11,-1 1,1-1,0-1,1 0,-1 0,0-1,1 0,0 0,-1-1,1-1,0 0,-1 0,1 0,0-2,0 1,77 2,129 49,99-20,249-48,191 5,-492 15,6514-2,-5679 27,661-93,-600-28,-758 68,0 17,5 17,326 29,-371-9,-250-24,-110-3,0-1,0 0,0-1,-1 1,1 0,0 0,0 0,-1 0,1-1,0 1,0 0,-1-1,1 1,0 0,0-1,-1 1,1-1,-1 1,1-1,0 1,-1-1,1 0,-1 1,0-1,1 0,-1 1,1-1,-1 0,0 0,0 1,1-1,-1 0,0 0,0 0,0 1,0-1,0 0,0 0,0 0,0 1,0-1,0 0,0 0,-1 1,1-1,0 0,0 0,-1 1,0-2,-27-38,17 26,0-2,-6-5,2 0,0-2,2 1,0-2,2 1,0-2,2 0,0 0,2 0,-1-11,-24-352,32-180,-1 541,0 0,-2 1,-1 0,-2 0,0 0,-1 0,-2 1,-1 0,-1 1,0 0,-2 1,-1 0,-7-7,-53-66,71 95,-1 0,1 0,0 0,0 0,0 1,-1-1,1 1,0 0,0 0,-1 0,1 1,0-1,0 1,-1-1,1 1,0 0,0 0,0 1,0-1,0 0,0 1,1 0,-3 1,-10 5,-23 7,0-1,-1-2,-1-1,0-2,-39 3,-319 17,-528-59,-491-24,198 24,83 2,-69 39,-43 25,-362 2,680-12,-543 5,929-44,-178-41,402 34,-194 19,229 3,277-3,-1 0,1 0,0 1,-1 0,1 1,-1 0,1 0,0 0,0 1,-1 1,1-1,1 1,-1 1,0-1,1 1,0 1,0-1,0 1,0 1,1-1,0 1,-3 3,-16 41,23-43,0-1,0 1,-1-1,0 0,0 0,-1 0,1 0,-1-1,-1 0,1 1,-1-2,0 1,0 0,0-1,0 0,-1 0,0 0,1-1,-2 0,1 0,0-1,0 0,-4 1,-115-15,116 9,1 0,-1 1,0-1,0 2,0-1,0 1,0 1,0 0,-1 0,1 1,0 0,0 0,0 1,0 0,0 1,1 0,-1 0,1 1,-7 4,8 0,0 0,0 1,1 0,0 0,1 1,0 0,0 0,1 0,0 0,1 1,0-1,1 1,0 0,1 0,0 0,0 0,-3 18,-17 166,-13 19,29-197,1 1,1-1,1 1,0 0,2 0,0 0,1 0,0-1,2 1,0 0,1-1,0 0,2 0,0 0,1 0,0-1,2 0,0-1,0 0,2 0,0-1,5 5,0-7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0.2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140 142,'45'-17,"248"-6,426-22,-187 17,-122-1,-647 36,-155 28,-46 4,-242-4,545-31,135-4,0 1,-1 0,1-1,0 1,0 0,0 0,0-1,0 1,0 0,0-1,0 1,1 0,-1 0,0-1,0 1,0 0,1-1,-1 1,0-1,1 1,-1 0,1-1,-1 1,1-1,-1 1,1-1,-1 1,1-1,-1 1,1-1,0 0,-1 1,1-1,-1 0,1 1,0-1,0 0,-1 0,1 0,0 0,-1 0,1 0,0 0,-1 0,1 0,0 0,0 0,-1 0,1 0,0 0,0 0,33 9,0-1,1-2,0-1,0-2,0-1,34-3,-27 1,292-10,142-29,68-27,-514 56,-30 11,-1-1,1 0,0 0,-1 0,1 0,-1 0,1 0,0 0,-1 0,1 0,0 0,-1 0,1-1,0 1,-1 0,1 0,0 0,-1 0,1 0,0-1,-1 1,1 0,0 0,0-1,-1 1,1 0,0 0,0-1,0 1,-1 0,1-1,0 1,0 0,0 0,0-1,-1 1,1-1,0 1,0 0,0-1,0 1,0 0,0-1,0 1,0 0,0-1,0 1,0 0,1-1,-1 1,0 0,0-1,0 1,0 0,0-1,1 1,-1 0,0-1,0 1,-201-5,-349 51,305-20,-473 40,459-36,313-28,-7-2,-1 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1.4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313 170,'517'-26,"94"-12,514-11,-1040 50,-920 10,-455 7,942-19,1113-10,19-24,-49 7,-402 17,-722 39,295-18,-1644 187,1275-149,353-29,129-12,250-37,1024-51,-1189 79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25.7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31 210,'-2'0,"-24"1,26-1,0 1,1-1,-1 0,0 0,0 0,0 0,0 1,0-1,1 0,-1 0,0 0,0 1,0-1,0 0,0 0,0 1,0-1,0 0,0 0,0 1,0-1,0 0,0 0,0 1,0-1,0 0,0 0,0 0,0 1,0-1,0 0,0 0,0 1,-1-1,1 0,0 0,0 0,0 1,0-1,0 0,-1 0,1 0,0 0,0 0,0 1,-1-1,1 0,0 0,0 0,-1 0,1 0,0 0,0 0,121 16,744-15,725-1,-1120-28,-262 0,13-1,-52 46,-110-9,0-3,0-2,1-3,3-3,44 1,153-14,-169 7,0 3,89 8,-51 0,209-2,-140-29,53 18,36-7,-51-9,-78 10,112-12,-4 18,-188 0,-60 12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6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1,'-14'9,"-10"9,-5 0,2 3,10-3,14-4,11-4,9-5,2-7,3-4,-8 0,-10 5,-7 3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7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0,'-4'10,"-7"7,-6 2,-1 1,9-1,5-10,8-6,-2-4,0-1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3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509 386,'101'-37,"-37"16,-2-3,0-3,-2-2,14-12,73-80,-77 36,-74 119,-68 175,9 4,-31 196,47-192,42-182,-2 0,-1 0,-2-1,-1 0,-2 0,-1-2,-2 1,-1-2,-1 0,-2-1,-1-1,-15 15,10-21,-1-1,-1-1,0-1,-2-2,-1-1,0-1,-1-2,0-1,-30 7,33-11,20-5,0-1,0 0,0 0,-1 0,1-1,-1-1,1 0,-1 0,1-1,-1 0,0 0,1-1,-1-1,1 0,-1 0,1 0,-5-3,11 3,1 0,-1-1,1 1,0-1,-1 1,1-1,1 0,-1 0,0 0,1 0,-1 0,1 0,0 0,0 0,0-1,0 1,1 0,-1-1,1 1,0-1,0 1,0 0,0-1,1 1,-1 0,1-1,0 1,0 0,0 0,1-2,50-94,-1 38,2 2,3 2,3 3,2 2,2 4,2 2,57-30,114-56,-233 131,-1 1,1-1,0 0,0 1,-1-1,1 1,0 0,0 0,-1 0,1 0,0 0,0 1,-1-1,1 1,0 0,-1 0,1 0,-1 0,1 0,-1 0,1 1,-1-1,0 1,0 0,1 0,-1-1,-1 1,1 1,0-1,0 0,1 3,10 10</inkml:trace>
  <inkml:trace contextRef="#ctx0" brushRef="#br0" timeOffset="247.79">1525 894,'-5'39,"-1"31,-1 9,2-5,2-9,1-11,1-11,0-7,1-5,0-7</inkml:trace>
  <inkml:trace contextRef="#ctx0" brushRef="#br0" timeOffset="398.768">1553 301,'0'0</inkml:trace>
  <inkml:trace contextRef="#ctx0" brushRef="#br0" timeOffset="5350.579">4346 781,'-28'460,"28"-391,17-110,-9 4,2-23,2 2,2-1,3 2,2 0,3 1,2 2,3 0,2 2,9-10,-32 52,1 1,0 1,0-1,1 1,0 1,0-1,1 1,0 1,0 0,1 0,0 1,1-1,-9 6,1 0,-1 0,1 0,-1 0,0 1,1-1,-1 1,0-1,1 1,-1 0,0 0,0 0,1 0,-1 0,0 1,0-1,0 1,-1-1,1 1,0-1,-1 1,1 0,-1 0,1 0,-1 0,0 0,0 0,0 1,0-1,0 0,0 0,-1 1,20 78,-15 89,1-152</inkml:trace>
  <inkml:trace contextRef="#ctx0" brushRef="#br0" timeOffset="4319.363">2202 753,'-107'287,"70"-173,15-39,38-95,139-241,-98 188,-57 73,1-1,0 0,-1 1,1-1,0 0,0 1,-1-1,1 1,0-1,0 1,0 0,0-1,0 1,-1 0,1 0,0-1,0 1,0 0,0 0,0 0,0 0,0 0,0 1,0-1,0 0,0 0,0 0,-1 1,1-1,0 1,0-1,0 0,0 1,-1 0,1-1,0 1,0-1,-1 1,1 0,-1-1,1 1,0 0,-1 0,1 0,-1-1,0 1,1 0,-1 0,0 0,1 0,-1 0,13 53,-12-48,42 138,-41-140,0-1,0 1,0-1,0 1,1-1,0 0,-1 0,1 0,0 0,0-1,0 1,1-1,-1 0,1 0,-1 0,1 0,0-1,0 1,-1-1,1 0,0 0,0 0,0-1,0 1,1-1,-1 0,0 0,0-1,0 1,0-1,0 0,0 0,0 0,3-2,5-3,-1-1,1 0,-1-1,-1 0,0-1,0 0,0-1,-1 0,-1 0,0-1,0 0,-1-1,-1 1,1-3,20-27,-15 21,-1 3</inkml:trace>
  <inkml:trace contextRef="#ctx0" brushRef="#br0" timeOffset="4784.576">3218 753,'-32'24,"0"0,2 2,1 1,2 2,0 1,2 0,-19 32,41-58,0 0,0 0,0 0,1 0,-1 1,1-1,0 1,1-1,-1 1,1 0,0-1,0 1,0 0,1 0,0 0,0 0,0-1,0 1,1 0,0 0,0 0,0-1,0 1,1 0,0-1,0 1,0-1,0 0,1 0,0 0,0 0,0 0,0 0,1-1,-1 0,1 1,0-1,1 0,3 1,0 0,0-1,0 0,0 0,1-1,-1-1,1 1,-1-1,1 0,0-1,-1 0,1-1,0 0,-1 0,1 0,-1-1,1-1,-1 0,0 0,0 0,0-1,0 0,-1 0,0-1,0 0,5-5,18-16,-1-2,-2-1,-1-1,-1-1,-2-1,-1-1,-2-1,-1-1,-2-1,-1 0,1-9,-8 23,-1 0,-2 0,0-1,-1 1,-1-1,-1 0,-2 0,0-1,-1 1,-1 0,-1 0,-2 0,0 0,-1 0,-1 1,-1 0,-2 0,0 1,-1 0,-1 0,-3-4,11 22,0-1,0 1,-1-1,1 1,-1 0,0 0,1 1,-1-1,-1 1,1 0,0 0,0 0,-1 0,1 1,-1 0,1 0,-1 0,0 0,1 1,-1 0,0 0,0 0,1 1,-1-1,0 1,1 0,-1 0,1 1,-1-1,1 1,0 0,0 1,-4 1,-4 4,0 0,0 1,1 0,0 1,0 0,2 0,-1 1,1 1,1-1,-5 9,2 5,1-1,1 2,1-1,1 1,2 1,0-1,2 1,1 0,1-1,1 1,1 0,3 6,-3-13,2 0,0-1,1 1,1-1,0 0,2 0,0-1,2 1,-1-2,2 1,1-1,0-1,1 0,0-1,2 0,-1 0,2-2,0 0,1 0,14 8,101 39,-105-55</inkml:trace>
  <inkml:trace contextRef="#ctx0" brushRef="#br0" timeOffset="7002.587">1 1599,'442'-11,"172"-18,-72-1,1820-132,-1713 112,36 21,-604 41,-75-6</inkml:trace>
  <inkml:trace contextRef="#ctx0" brushRef="#br0" timeOffset="8915.063">5476 386,'-25'22,"0"1,2 1,1 1,1 0,1 2,1 1,1 0,2 1,1 1,1 0,2 1,-6 23,-18 222,50-161,-13-110,0-1,0 0,0 0,1 0,0 0,0-1,0 1,0 0,1-1,-1 0,1 1,0-1,0 0,0 0,0 0,1-1,-1 1,1-1,-1 0,1 0,0 0,0-1,0 1,0-1,3 1,29-11,-25-3</inkml:trace>
  <inkml:trace contextRef="#ctx0" brushRef="#br0" timeOffset="9305.186">5758 697,'-29'47,"3"1,2 2,2 0,-3 15,21-53,0 0,1 0,1 0,-1 1,2-1,0 1,0-1,1 1,2 6,-2-14,1-1,0 1,0-1,0 0,1 0,0 0,0 0,0 0,0 0,0 0,1 0,-1-1,1 1,0-1,0 0,1 0,-1 0,1 0,-1-1,1 1,0-1,0 0,0 0,0 0,0-1,0 1,1-1,0 0,12 0,0 0,1 0,-1-2,1 0,-1-2,0 1,0-2,0 0,0-2,-1 1,0-2,0 0,2-2,0-1,1 0,-1-1,-1-1,0 0,0-2,-2 0,1 0,-2-2,0 0,-1 0,-1-1,0-1,-1 0,-1-1,-1 0,0 0,-2-1,0 0,3-20,-8 31,-1 1,0-1,-1 1,0-1,0 1,-1-1,0 1,0-1,-1 1,0-1,-1 1,1 0,-2 0,1 0,-1 1,0-1,-1 1,0 0,0 0,0 0,-1 1,0 0,-1 0,1 0,-1 1,0 0,0 1,0-1,-1 1,0 1,0-1,0 1,0 1,0-1,-5 0,5 3,0 1,1-1,-1 1,1 0,-1 1,1-1,0 2,0-1,0 1,0 0,0 0,0 1,1 0,0 0,0 1,0 0,0 0,1 0,-1 0,1 1,1 0,-1 0,1 1,0-1,1 1,-1 0,1 0,0 0,1 2,1-9,-10 19</inkml:trace>
  <inkml:trace contextRef="#ctx0" brushRef="#br0" timeOffset="9599.412">6577 838,'-19'28,"-7"15,-3 5,3-6</inkml:trace>
  <inkml:trace contextRef="#ctx0" brushRef="#br0" timeOffset="9975.657">6915 555,'-26'16,"0"-1,1 1,1 2,0 0,1 1,-15 18,36-36,0 0,0 0,1 1,-1-1,0 0,1 1,-1-1,1 1,0 0,0-1,-1 1,1 0,0 0,0-1,1 1,-1 0,0 0,1 0,-1 0,1 0,-1 0,1 1,0-1,0 0,0 0,0 0,1 0,-1 0,0 0,1 0,-1 0,1 0,0 0,0 0,0 0,0 0,0-1,0 1,0 0,0-1,1 1,-1-1,1 1,-1-1,1 1,0-1,0 0,-1 0,1 0,2 1,86 6,-84-10,0 1,0 0,0 0,0 1,0-1,1 1,-1 1,0-1,0 1,0 0,0 1,0-1,0 1,0 0,-1 1,1-1,0 1,-1 0,0 1,0-1,0 1,0 0,-1 0,1 1,-1-1,0 1,-1 0,1 0,-1 0,0 1,1 2,-4 2,-1 1,0 0,0 0,-1-1,-1 1,0-1,0 0,-1 0,0 0,-1 0,0-1,0 1,-1-1,0-1,-1 1,0-1,-1 0,1-1,-1 0,-1 0,1 0,-1-1,-2 0,-35 24,26-21</inkml:trace>
  <inkml:trace contextRef="#ctx0" brushRef="#br0" timeOffset="10217.53">6831 527,'38'-14,"22"0,7 2,-9 8,-10 5,-7 7,-12 2</inkml:trace>
  <inkml:trace contextRef="#ctx0" brushRef="#br0" timeOffset="10565.827">7592 668,'-13'4,"0"1,0 1,1 0,-1 1,1 0,1 1,0 0,0 1,0 0,1 0,0 1,1 1,-8 11,17-19,-1 0,1-1,0 1,0 0,1 0,-1 0,0 0,1 0,0-1,0 1,0 0,0-1,0 1,0 0,0-1,1 1,0-1,-1 0,1 0,0 1,0-1,0 0,0-1,1 1,-1 0,0-1,1 1,-1-1,1 1,0-1,-1 0,1 0,0-1,0 1,-1 0,1-1,0 0,1 0,34 19,-36-17,0 0,0 0,0 0,0 0,0 0,0 0,-1 1,1-1,-1 1,1-1,-1 1,0-1,0 1,0 0,0 0,-1-1,1 1,-1 0,0 0,1 0,-1 0,-1 0,1-1,0 1,-1 0,1 0,-1 0,0-1,0 1,0 0,0-1,-1 1,1-1,-65 71,-37-13,87-52</inkml:trace>
  <inkml:trace contextRef="#ctx0" brushRef="#br0" timeOffset="10851.654">7733 188,'59'89,"-4"3,-4 3,35 91,-77-162,-1 1,-1 0,-2 1,0 0,-1-1,-2 1,-1 1,-1-1,-1 11,0-23,-1-1,0 0,-1 0,0 0,-1-1,0 1,-1-1,-1 0,0 0,0-1,-1 1,0-1,-1-1,-1 1,0-2,0 1,0-1,-1 0,-4 1,-19 12,2-5</inkml:trace>
  <inkml:trace contextRef="#ctx0" brushRef="#br0" timeOffset="12101.648">5391 1318,'1211'0,"-980"-30,135 30,-168-28,27 18,-28-9,-173 19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9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86 107,'-1'-1,"1"1,0-1,-1 1,1 0,0-1,-1 1,1 0,-1 0,1-1,-1 1,1 0,-1 0,1 0,-1-1,1 1,-1 0,1 0,-1 0,1 0,-1 0,1 0,-1 0,1 0,-1 0,1 0,-1 0,1 1,-1-1,1 0,-1 0,1 0,-1 1,1-1,-1 0,1 1,-1-1,1 0,0 1,-1-1,1 1,0-1,-1 0,1 1,0-1,0 1,-1-1,1 1,0-1,0 1,0-1,-1 1,1-1,0 1,0-1,0 1,0-1,0 1,0-1,0 1,-6 41,5-35,-26 214,-2 171,66-636,-28 195,1 0,3 0,1 1,3 1,2 0,1 2,3 0,9-11,33-20,-63 73,1 1,-1 0,1 0,0 0,-1 1,1-1,0 1,0-1,0 1,0 0,0 0,0 1,0-1,0 0,1 1,-1 0,0 0,0 0,0 0,1 0,-1 1,0-1,0 1,0 0,0 0,0 0,0 0,0 1,1 0,10 9,0 1,-2 0,1 1,-1 1,-1-1,-1 2,0 0,0 0,1 6,13 18,7 17,-21-31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9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27,'29'0,"19"-5,6-1,-1 0,-5 1,-6 1,-5 7,-4 2,-3 1,-2-1,-1-1,-4-2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49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31,'43'-5,"24"-2,6 1,-6 1,-8 1,-11 2,-8 1,-5 1,-5 0,-8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9:51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1045 823,'-2'-1,"-1"1,1 0,-1 0,1-1,0 1,-1 1,1-1,-1 0,1 1,0-1,-1 1,1 0,0-1,-1 1,1 0,0 0,0 1,0-1,0 0,0 1,0-1,1 1,-1 0,0 0,1-1,-1 1,1 0,0 0,-1 1,1-1,0-1,-88 158,15 3,42-88,-3-2,-3-1,-5 2,15-39,18-26</inkml:trace>
  <inkml:trace contextRef="#ctx0" brushRef="#br0" timeOffset="485.989">537 766,'2'7,"-1"-1,1 1,1-1,-1 0,1 0,0 0,0 0,1 0,0-1,0 1,0-1,1 0,-1-1,1 1,1 0,18 21,123 123,-111-118,-1 2,-1 1,-2 1,-2 2,3 7,68 109,-90-135,-1-4</inkml:trace>
  <inkml:trace contextRef="#ctx0" brushRef="#br0" timeOffset="1071.06">1242 653,'16'-12,"0"0,0 1,1 1,1 0,0 1,0 1,1 1,0 0,0 2,0 0,38-1,-56 6,0 1,1-1,-1 0,0 1,0-1,0 1,0-1,0 1,0 0,0-1,0 1,0 0,0 0,0 0,0 0,-1 0,1 0,0 0,-1 0,1 0,-1 0,1 0,-1 0,1 0,-1 0,0 1,1-1,-1 0,0 0,0 0,0 1,0-1,0 0,0 0,-1 0,1 1,0-1,0 0,-1 0,1 0,-1 0,1 1,-1-1,0 0,-68 172,68-169,-1 0,1 1,0-1,0 1,1-1,-1 1,1-1,0 1,0 0,1-1,-1 1,1-1,0 1,0-1,1 0,-1 1,1-1,0 0,0 0,0 0,1 0,-1 0,1-1,0 1,0-1,0 0,1 0,-1 0,1 0,0 0,0-1,0 0,0 1,15 2,1-1,-1-1,1-1,-1-1,1 0,0-1,0-1,-1-1,5-2,22-7,-28 4</inkml:trace>
  <inkml:trace contextRef="#ctx0" brushRef="#br0" timeOffset="1316.971">1695 1190,'38'0,"27"-5,8-1,-5 0,-8-4,-10 0,-8 2,-12 2</inkml:trace>
  <inkml:trace contextRef="#ctx0" brushRef="#br0" timeOffset="1572.725">1948 907,'-14'44,"-5"32,0 9,4-5,5-12,3-12,4-11,6-9,4-9</inkml:trace>
  <inkml:trace contextRef="#ctx0" brushRef="#br0" timeOffset="2018.237">2400 852,'-14'24,"2"1,1 1,1 0,1 1,1-1,1 2,2-1,1 1,1-1,1 12,2-34,0 0,0 1,0-1,1 0,0 1,0-1,1 0,-1 0,1 0,0 0,0 0,1 0,-1-1,1 1,0-1,1 1,-1-1,1 0,0 0,0-1,0 1,0-1,0 0,1 0,-1 0,1-1,0 0,0 0,0 0,0 0,0-1,1 0,-1 0,0 0,1-1,-1 1,0-1,1-1,-1 1,12-4,0 0,-1-1,0-1,0-1,0 0,-1-1,0-1,0 0,-1-1,-1 0,1-1,6-9,115-144,-135 163,0 0,0 1,1-1,-1 0,0 1,0-1,0 0,0 1,0-1,1 1,-1-1,0 0,1 1,-1-1,0 1,1-1,-1 1,1-1,-1 1,1 0,-1-1,1 1,-1-1,1 1,-1 0,1-1,-1 1,1 0,0 0,-1 0,1-1,-1 1,1 0,0 0,-1 0,1 0,0 0,-1 0,1 0,0 0,-1 0,1 0,-1 1,1-1,0 0,-1 0,1 1,-1-1,1 0,0 1,-1-1,1 0,-1 1,1-1,-1 1,0-1,1 1,-1-1,1 1,-1-1,0 1,0-1,1 1,-1 0,0-1,0 1,1 0,0 45,-16 54,-4 22,6 1,4 17,-18 80,28-218,-1 1,0 0,0 0,0 0,-1-1,1 1,-1 0,1 0,-1-1,0 1,0 0,0-1,0 1,-1-1,1 1,-1-1,1 0,-1 1,0-1,0 0,0 0,0-1,0 1,-1 0,1-1,0 1,-1-1,1 0,-1 1,0-1,1 0,-1-1,0 1,1 0,-1-1,0 0,0 0,0 0,0 0,1 0,-2 0,-10-7,0 0,0-1,1 0,0-1,0-1,1 0,0 0,1-2,0 1,0-1,2-1,0 0,0 0,1-1,0 0,0-3,-2-7</inkml:trace>
  <inkml:trace contextRef="#ctx0" brushRef="#br0" timeOffset="2436.968">3077 597,'89'13,"-87"-12,0 0,0 0,0-1,0 1,0 1,0-1,0 0,0 0,-1 1,1-1,-1 1,1 0,-1-1,0 1,1 0,-1 0,0 0,0-1,0 1,0 0,-1 1,1-1,0 0,-1 0,0 0,1 0,-1 0,0 1,0-1,0 0,0 0,-1 0,1 0,-1 1,1-1,-1 0,0 0,1 0,-1 0,-19 40,16-39,1 1,0-1,0 1,1 0,-1 0,1 0,0 0,0 0,0 1,0-1,1 1,0-1,0 1,0 0,0-1,1 1,0 0,0 0,0-1,0 1,1 0,0-1,0 1,0 0,1-1,-1 1,1-1,0 0,0 0,1 0,-1 0,1 0,2 2,9 1,1 0,-1-2,1 0,1 0,-1-1,1-1,0-1,-1 0,1-1,0-1,0 0,11-3,-20 3,17 0</inkml:trace>
  <inkml:trace contextRef="#ctx0" brushRef="#br0" timeOffset="3871.636">1 230,'0'-3,"1"0,0 0,0 0,0 0,0 0,0 1,1-1,-1 0,1 1,0-1,0 1,0-1,0 1,0 0,0 0,1 0,-1 0,1 0,-1 1,1-1,0 1,-1 0,1-1,0 1,0 1,0-1,0 0,0 1,3-1,-4 3,0 1,0-1,0 1,0-1,-1 1,1 0,-1-1,1 1,-1 0,0 0,0 0,0 0,-1 0,1 0,-1 0,0 1,0-1,0 0,0 0,0 1,0 4,4 490,20 93,-24-546,-1 0,-2-1,-2 1,-2-1,-2 0,-2 0,-5 7,9-96,21-63,5 1,21-65,-6 27,-10 28,-14 54,2 0,3 1,3 0,3 2,2 0,3 1,2 2,18-26,-22 56,1 2,1 0,1 1,1 2,1 1,0 1,2 2,1 1,0 1,6 0,18-10,0 4,1 1,1 4,0 2,2 2,-1 3,1 2,1 4,12 1,1014 6,-686-14,46-24,67 25,-506 10,-6-1,0 0,0 1,0-1,-1 1,1-1,0 1,0 0,0 0,0 0,0 0,0 0,0 1,0-1,0 0,0 1,0 0,0-1,0 1,0 0,-1 0,1 0,0 0,-1 0,1 0,0 1,-1-1,0 0,1 1,-1-1,0 1,0 0,0-1,0 1,0 0,0 0,0 0,0-1,-1 1,1 0,-1 0,0 0,1 2,-41 153,46-53,1-86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0:13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1 868,'167'-11,"34"-8,-118 5,-68 10,0 1,-1 0,1 1,0 0,0 2,0-1,0 2,0 0,0 1,1 0,2 5</inkml:trace>
  <inkml:trace contextRef="#ctx0" brushRef="#br0" timeOffset="619.237">142 1151,'6'4,"1"-1,-1 1,1-1,0-1,0 1,1-1,-1 0,0-1,1 1,-1-2,1 1,-1-1,1 0,2-1,7 2,243-28,-53 26,-183 2</inkml:trace>
  <inkml:trace contextRef="#ctx0" brushRef="#br0" timeOffset="5447.576">1892 473,'28'-37,"-105"213,69-159,0-6,1 0,1 1,0 1,0-1,1 1,1 0,0 0,1 0,0 0,1 1,1-1,0 1,0-1,2 1,0-1,0 1,1-1,3 12,0-20,0 0,1-1,-1 1,1-1,0-1,0 1,0-1,0 0,0 0,1-1,-1 0,1 0,0-1,0 0,-1 0,1 0,0-1,0 0,0 0,0-1,0 1,0-2,-1 1,2-1,19 0,-13 2,-6 1,1-1,-1 0,0 0,1-1,-1 0,0 0,0-1,0 0,0-1,0 1,0-1,0-1,-1 0,0 0,0 0,0-1,1-1,4-9</inkml:trace>
  <inkml:trace contextRef="#ctx0" brushRef="#br0" timeOffset="5786.505">2287 445,'-85'434,"34"-120,50-305,-3 12,2-1,0 1,2 0,0-1,1 1,2 0,1 5,2-8</inkml:trace>
  <inkml:trace contextRef="#ctx0" brushRef="#br0" timeOffset="6046.231">2738 1122,'-14'29,"-1"14,8 0,5-8</inkml:trace>
  <inkml:trace contextRef="#ctx0" brushRef="#br0" timeOffset="6433.258">3161 501,'-29'14,"0"2,1 1,1 1,0 1,-18 18,42-35,1 0,-1 0,1 0,0 1,0-1,0 1,0-1,0 1,1 0,-1-1,1 1,-1 0,1 0,0 0,0 0,1 0,-1 1,1-1,-1 0,1 0,0 0,0 1,0-1,1 0,-1 0,1 0,0 0,0 0,0 0,0 0,0 0,1 0,-1 0,1 0,0-1,-1 1,1-1,3 3,12 11,1 0,1-1,0-1,1-1,1 0,5 1,33 21,-46-29,-2 0,1 1,-1 1,0 0,0 1,-1 0,-1 0,1 1,-1 0,-1 1,0 0,-1 0,0 0,0 1,-1 1,-1-1,0 1,2 10,-6-16,0 0,-1 1,0-1,0 0,-1 1,0-1,0 0,0 0,-1 1,-1-1,1 0,-1-1,0 1,0 0,-1-1,0 0,0 0,-1 0,1 0,-1-1,0 0,-1 0,0 0,-2 1,-1 1,0 0,-1 0,0-1,0-1,0 0,-1 0,0-1,0 0,0-1,0 0,-5 0,-9 0</inkml:trace>
  <inkml:trace contextRef="#ctx0" brushRef="#br0" timeOffset="6683.02">3077 585,'43'-9,"24"-4,5 1,-4 3,-10 2,-9 3,-9 1,-5 2,-5 1,-3 1,-5-1</inkml:trace>
  <inkml:trace contextRef="#ctx0" brushRef="#br0" timeOffset="7524.359">3867 331,'95'-28,"124"-24,-218 51,1 0,-1 0,1 1,0-1,-1 0,1 1,0-1,-1 1,1 0,0-1,0 1,-1 0,1 0,0 0,0 0,-1 1,1-1,0 0,0 1,-1-1,1 1,-1-1,1 1,0 0,-1 0,1 0,-1 0,1 0,-1 0,0 0,0 0,1 1,-1-1,0 0,0 1,0-1,0 1,0-1,-1 1,1 0,0-1,-1 1,1 0,-1-1,0 2,-4 10,-2 1,1-2,-2 1,0-1,0 0,-1 0,-1-1,0 0,0-1,-1 0,-7 5,-27 34,37-41,-67 105,72-110,1 1,-1 0,1-1,0 1,0 0,1-1,-1 1,1 0,0 0,0 0,0 0,0-1,1 1,-1 0,1 0,0-1,0 1,1 0,-1-1,1 1,-1-1,1 0,0 1,1-1,-1 0,0 0,1 0,0-1,-1 1,1-1,0 1,1-1,-1 0,5 2,0 0,0-1,0 0,0 0,0-1,0-1,1 1,-1-1,1 0,-1-1,1 0,-1 0,1-1,-1 0,1-1,4-1,6-4</inkml:trace>
  <inkml:trace contextRef="#ctx0" brushRef="#br0" timeOffset="8247.065">4629 981,'334'0,"-130"-29,-197 28,-1 0,1-1,0 0,-1 0,0 0,1-1,-1 0,0 0,0 0,-1-1,1 0,4-4,5-8</inkml:trace>
  <inkml:trace contextRef="#ctx0" brushRef="#br0" timeOffset="8498.335">4968 698,'0'39,"0"26,0 8,0-4,0-9,0-10,0-9,0-6,-5-4,-1-3,0-7</inkml:trace>
  <inkml:trace contextRef="#ctx0" brushRef="#br0" timeOffset="8916.843">5786 331,'-21'64,"3"0,3 1,2 1,3 0,4 0,1 59,25 41,-7 57,-14-199</inkml:trace>
  <inkml:trace contextRef="#ctx0" brushRef="#br0" timeOffset="9166.654">6210 1065,'0'24,"0"13,0 0</inkml:trace>
  <inkml:trace contextRef="#ctx0" brushRef="#br0" timeOffset="9601.956">6351 558,'28'-23,"2"2,0 1,1 2,1 1,1 1,0 2,1 1,0 2,1 1,12-1,-43 10,0 0,-1 0,1 0,0 1,0 0,-1-1,1 1,0 1,0-1,0 0,-1 1,1 0,0 0,-1 0,1 0,-1 1,1-1,-1 1,1 0,-1 0,0 0,0 0,0 1,0-1,-1 1,1 0,-1 0,1 0,-1 0,0 0,0 0,0 1,-1-1,1 1,-1-1,0 1,0 0,0-1,0 1,-1 0,1 0,-1-1,0 4,-5 18,-1-1,-1 1,-1-2,-1 1,-1-1,-1-1,-1 0,-1 0,-1-1,-1-1,0 0,-2-1,-3 2,5-2,-130 179,142-193,1 0,-1 0,1 1,0-1,0 1,1-1,-1 1,1 0,0-1,1 1,0 0,-1 0,2 0,-1-1,1 1,0 0,0 0,1-1,-1 1,1-1,0 1,1-1,-1 0,1 0,0 0,1 0,-1 0,1-1,0 0,0 1,0-1,3 1,5 7,1-1,-1 0,2-1,0-1,0 0,0 0,1-2,0 0,1-1,-1 0,1-1,0-1,1-1,10 2,-23-5,0 0,1 0,-1-1,0 1,0-1,1 0,-1 0,0 0,0-1,0 1,0-1,0 0,-1 0,1-1,0 1,-1-1,0 1,0-1,1 0,-2 0,1-1,0 1,-1-1,1 1,0-4,8-13</inkml:trace>
  <inkml:trace contextRef="#ctx0" brushRef="#br0" timeOffset="12999.033">7169 247,'29'-18,"1"0,1 3,1 0,0 2,0 1,5 1,-34 9,-1 1,1-1,-1 1,1 0,0 0,-1 0,1 0,0 0,0 1,-1-1,1 1,0 0,0 0,0 0,0 0,0 0,-1 1,1-1,0 1,0 0,0 0,-1 0,1 0,-1 0,1 1,-1-1,1 1,-1-1,0 1,0 0,1 0,-1 0,-1 0,1 1,0-1,0 0,-1 1,0-1,1 1,-1-1,0 1,0 0,0 0,-1-1,1 1,-1 2,-3 6,-1 0,-1 0,0 0,0-1,-1 1,0-1,-1-1,0 1,-1-1,0 0,0-1,-1 0,-3 2,-43 49,52-56,1-1,-1 1,0 0,1 0,0 0,0 1,0-1,0 0,0 1,1-1,-1 1,1 0,0 0,0-1,0 1,1 0,0 0,-1 0,1 0,0-1,1 1,-1 0,1 0,0 0,0 0,0-1,0 1,1 0,-1-1,1 1,0-1,0 0,0 0,0 0,2 1,4 2,0-1,1-1,0 1,0-1,0-1,0 0,0 0,1-1,0 0,-1 0,1-1,0-1,-1 0,1 0,0-1,0 0,-1 0,1-1,-1-1,1 1,-1-2,0 1,0-1,0 0,2-3,8-2</inkml:trace>
  <inkml:trace contextRef="#ctx0" brushRef="#br0" timeOffset="15605.737">960 331,'55'-39,"2"1,1 3,16-4,72-23,-145 62,1-1,-1 1,0 0,1 0,-1 0,0 0,1 0,-1 0,0 0,0 0,1 0,-1 1,0-1,1 0,-1 1,0-1,0 1,0 0,0-1,0 1,1 0,-1 0,0-1,0 1,-1 0,1 0,0 0,0 0,0 1,-1-1,1 0,0 0,-1 0,1 0,-1 1,0-1,1 0,-1 0,0 1,0-1,0 0,0 1,0-1,0 1,-1 66,1-61,-30 239,20-157,-6 195,40 288,-25-300,-11-208,28-122,27-262,-5 0,47-83,-73 366,1 0,1 1,2 1,2 1,1 0,1 2,2 0,1 1,8-6,-9 16,1 0,1 2,1 1,0 0,9-2,-16 11,1 0,0 1,0 1,1 1,0 0,13-1,31-9,106-11,91 9,-19-9,696 28,615-1,-1295-28,420 27,936 1,-1496-21,-116 21,0 0,0 0,0 0,0 0,0 1,0-1,0 0,0 1,-1 0,1-1,0 1,0 0,0 0,-1 0,1 0,0 0,-1 0,1 0,-1 1,0-1,1 1,-1-1,0 1,0-1,0 1,0 0,0-1,0 1,0 0,-1 0,1 0,-1 0,1 0,-1 0,0 0,5 75,-6-65,-14 123,9-117</inkml:trace>
  <inkml:trace contextRef="#ctx0" brushRef="#br0" timeOffset="18372.78">8383 981,'4'-37,"1"0,2 1,2-1,1 2,2-1,2 1,1 1,1 1,11-16,68-102,-95 150,0 0,0 0,0 1,0-1,1 0,-1 0,0 0,0 0,0 0,1 1,-1-1,0 0,1 0,-1 0,0 1,1-1,-1 0,1 1,0-1,-1 0,1 1,0-1,-1 1,1-1,0 1,-1-1,1 1,0-1,0 1,0 0,-1-1,1 1,0 0,0 0,0 0,0 0,-1 0,1 0,0 0,0 0,0 0,0 0,0 0,0 0,-1 1,1-1,0 0,0 0,0 1,-1-1,1 1,0-1,0 1,-1-1,1 1,-1-1,1 1,0 0,-1-1,1 1,0 0,57 171,-45-134,25 48,-36-86,0 1,0-1,1 0,-1 0,0 0,0 0,0 0,1 0,-1-1,0 1,0-1,0 1,0-1,0 0,0 0,0 0,0 0,0 0,0 0,-1-1,1 1,0 0,-1-1,1 0,-1 1,0-1,1 0,-1 0,0 1,0-1,0 0,0 0,-1 0,1-2,1 3,140-217,-132 206,43-33,-51 46,0 0,0 1,0-1,0 1,-1-1,1 1,0 0,-1 0,0 0,1 0,-1 0,0 0,0 0,0 0,0 0,0 0,-1 1,1-1,-1 0,0 1,1-1,-1 0,0 1,0 1,2 7,7 39,-3-1,-1 1,-3 0,-3 39,0-58,1-7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0:39.8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1,'45'10,"-1"-1,2-3,-1-1,0-3,1-1,27-5,9 3,29 1,-86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0:40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0,'219'18,"58"-6,-208-13,-45 1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0:58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34 679,'-15'29,"-4"9</inkml:trace>
  <inkml:trace contextRef="#ctx0" brushRef="#br0" timeOffset="416.133">232 115,'298'-98,"-197"81,-98 17,0 1,1-1,-1 1,0-1,1 1,-1 0,0 0,0 0,0 1,0-1,0 1,0-1,0 1,-1 0,1 0,0 0,-1 1,0-1,0 1,1-1,-1 1,-1 0,1 0,0 0,-1 0,1 0,-1 0,0 2,4 15,-2 1,0 0,-2 0,0 0,-2 0,0 0,-1 0,-1-1,-1 1,-5 14,-3 31,1 4,-3-2,-3 1,-3-2,-25 55,-41 109,73-203,2-4</inkml:trace>
  <inkml:trace contextRef="#ctx0" brushRef="#br0" timeOffset="664.622">316 595,'48'0,"45"-5,16-1,-2 0,-13 1,-18 1,-22 2</inkml:trace>
  <inkml:trace contextRef="#ctx0" brushRef="#br0" timeOffset="1215.262">1107 934,'5'-29,"89"-139,-92 166,10-18,1 2,1-1,1 2,1 0,0 1,2 0,-1 1,14-7,-30 21,0 0,0 0,1 0,-1 0,0 0,0 0,0 1,1-1,-1 0,0 1,1-1,-1 1,1-1,-1 1,0 0,1 0,-1 0,1 0,-1 0,1 0,-1 0,0 0,1 0,-1 1,1-1,-1 0,0 1,1 0,-1-1,0 1,1 0,-1-1,0 1,0 0,0 0,0 0,0 0,0 0,0 0,0 0,0 1,0-1,-1 0,1 0,0 1,-1-1,1 0,-1 1,0-1,1 1,-1 0,2 60,-3-56,0 0,0-1,1 1,-1-1,1 1,1 0,-1-1,1 1,0-1,0 1,1-1,-1 1,1-1,0 0,1 0,-1 0,1 0,0 0,0-1,1 1,3 3,-1-7,1 1,0-1,-1-1,1 1,0-1,0 0,0-1,-1 1,1-1,0-1,-1 1,1-1,-1 0,1-1,-1 0,0 0,0 0,0 0,0-1,-1 0,0 0,5-5,72-47,-81 56,1 1,-1 0,1-1,-1 1,0 0,0 0,0 0,1 0,-1 0,0 0,0 1,0-1,0 0,-1 0,1 1,0-1,-1 1,1-1,0 0,-1 1,0-1,1 1,-1-1,0 1,0-1,0 1,0 0,0-1,0 1,0-1,0 1,-1-1,1 1,-1-1,0 2,1 1,8 131,-3-110,-4-17,1 1,0-1,0 0,0 1,1-1,0 0,1-1,0 1,0-1,1 1,-1-1,2 0,2 3,8 2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0:57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85,'0'0,"0"1,-1-1,1 1,0-1,0 0,-1 1,1-1,-1 0,1 1,0-1,-1 0,1 0,-1 0,1 1,0-1,-1 0,1 0,-1 0,1 0,-1 0,1 0,-1 0,1 1,-1-1,1-1,0 1,-1 0,1 0,-1 0,1 0,-1 0,1 0,-1 0,1-1,0 1,-1 0,1 0,-1-1,1 1,0 0,-1-1,1 1,0 0,-1-1,1 1,0 0,0-1,-1 1,1-1,0 1,0 0,0-1,-1 1,1-1,0 1,0-1,0 1,0-1,0 1,0-1,0 1,0-1,0 1,0 0,0-1,1 1,-1-1,0 1,-29 33,27-31,-14 20,1 0,1 1,1 0,1 1,2 0,0 1,1 0,-2 17,10-40,0 1,0-1,0 0,0 1,1-1,-1 1,1 0,0-1,0 1,0-1,0 1,0 0,0-1,1 1,-1-1,1 1,0-1,-1 1,1-1,0 0,1 1,-1-1,0 0,1 0,-1 0,1 0,0 0,0 0,-1 0,1 0,1-1,-1 1,0-1,0 0,0 1,1-1,-1 0,1 0,-1 0,0-1,1 1,1-1,102-11,-58 0,84-16,-107 22</inkml:trace>
  <inkml:trace contextRef="#ctx0" brushRef="#br0" timeOffset="411.994">506 1,'-39'151,"-3"114,-56 136,61-217,36-182,0 0,1 0,-1-1,0 1,1 0,-1 0,1 0,0 0,0 0,0 0,0 0,0 0,0 0,0 0,1 0,-1 0,1 0,-1 0,1 0,0-1,0 1,0 0,0 0,0-1,0 1,0-1,1 1,-1-1,0 1,1-1,-1 0,1 0,0 1,0-1,9-1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1:12.2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989 651,'-1'1,"1"-1,0 1,0-1,-1 1,1-1,0 1,-1-1,1 1,0-1,-1 0,1 1,0-1,-1 0,1 1,-1-1,1 0,-1 0,1 1,-1-1,1 0,-1 0,1 0,-1 0,1 0,-1 0,0 1,1-1,-1 0,1-1,-1 1,1 0,-1 0,1 0,-1 0,1 0,-1 0,1-1,-1 1,1 0,-1 0,1-1,-1 1,1 0,0-1,-1 1,1-1,-1 1,1 0,0-1,-1 1,1-1,0 1,0-1,-1 1,1-1,-5 52,5-50,-1 33,-2 0,-2 0,-1 0,-1-1,-2 1,-7 15,-118 328,-200 380,294-656,3 2,5 1,5 2,-12 98,-4 3,16-95,22-89,2-19,1-1,0 1,1 0,-1 0,1 0,0 0,0 0,0 0,0 0,1 0,-1 0,1 0,0 1,1-1,-1 0,1 0,-1 0,1 0,0 0,1 0,-1 0,1 0,0 0,0-1,0 1,0-1,1 1,-1-1,1 0,0 0,0 0,0 0,0 0,1-1,-1 0,1 1,0-1,6 0,0-1,0 0,-1-1,1 0,0 0,0-1,-1 0,1-1,0 0,7-3,38-6,680-89,-609 89,1 5,0 5,0 6,-1 6,0 5,111 29,-63-17,1-7,0-8,129-9,1759-6,-1488 29,155-27,-144-26,1228 25,-644 0,227-78,-445 45,1412 35,-1726-28,-37-2,229 29,-238 28,-13-38,736-103,-995 97,27 15,36-1,74-25,-332 19,-2-7,117-28,47 5,-16 28,-200 11,-70-1,1 0,-1 0,0 0,1 0,-1 0,1 0,-1 0,0-1,1 1,-1 0,0-1,1 1,-1-1,0 1,0-1,1 0,-1 1,0-1,0 0,0 0,0 0,0 0,0 0,0 0,0 0,-1 0,1-1,0 1,-1 0,1 0,0-1,-1 1,0 0,1-1,-1 1,0 0,0-1,1 1,-1 0,0-1,-1 1,1-1,3-13,31-193,60-187,-25 99,2-100,-52 227,-8 0,-10-151,-1 257,27-255,1 131,-28 185,-1 0,1-1,0 1,0 0,-1-1,0 1,1 0,-1-1,0 1,0 0,0 0,0 0,0 0,-1 0,1 0,-1 0,1 0,-1 1,0-1,0 0,1 1,-1 0,0-1,0 1,-1 0,1 0,0 0,0 0,0 1,-1-1,1 0,0 1,-1 0,1-1,-2 1,-86 8,85-7,-359 34,-25-8,-421-9,637-19,-502-26,-146-3,-841 19,282-24,287 13,-1339 5,1650 18,-1551 91,2075-76,-1860 97,793-78,-5-36,591 25,-136 8,166 19,137-44,336-9,232 2,2-1,0 1,0-1,0 1,0-1,0 1,0 0,0 0,0 0,0 0,0 0,0 0,0 1,0-1,1 0,-1 1,0 0,0-1,0 1,0 0,1 0,-1 0,0 0,1 0,-1 1,1-1,-1 0,1 1,0-1,-1 1,1-1,0 1,0 0,0-1,0 1,1 0,-1 0,0 0,1 0,-1 0,1 0,0-1,-1 2,5 43,-6 100,-97 124,-7 4,-157 444,237-628,4 1,4 1,-2 47,-9 319,5-248,20-196,-1 0,0 0,-1-1,0 0,-1 0,-1 0,0-1,0 0,-1 0,-1-1,0 0,-6 4,35-16,2-5,0 0,0 1,1 1,0 1,-1 1,1 0,0 2,0 1,0 1,0 0,0 2,-1 0,18 7,30 7,1-3,0-4,1-2,47-2,564-8,23-28,323 1,-20 0,622 28,-840-28,29 1,865-80,-104 6,-682 53,669-26,-339 62,-849 14,483 27,-152 11,311 5,716-46,-1134-29,125 30,-271-54,-245 26,97-2,-250 31,0 2,0 3,-1 3,44 12,-89-18,-9-1,1 0,0-1,0 1,0-1,0 0,0-1,0 1,1-1,-1 0,0 0,0-1,0 1,0-1,0 0,0-1,3 0,-8-69,1 60,1-1,0 0,1 1,0-1,1 1,0 0,1 0,0 1,1-1,0 1,1 0,0 1,2-2,22-38,0-16,-2-3,-4 0,-2-1,-3-2,2-28,6-15,10-60,8-116,-34 205,34-325,-18 153,0-61,-4 147,-23 170,-1-1,0 0,0 1,0-1,0 0,0 1,0-1,0 1,-1-1,1 0,0 1,-1-1,0 1,1-1,-1 1,0-1,0 1,0 0,0-1,0 1,0 0,0 0,0-1,0 1,0 0,-1 0,1 0,-1 1,1-1,-1 0,1 0,-1 1,1-1,-1 1,1-1,-1 1,0 0,1 0,-1 0,1 0,-1 0,0 0,1 0,-1 0,0 0,1 1,-1-1,1 1,-1-1,1 1,-1 0,1 0,-1-1,1 1,-1 1,-25 7,0 0,-1-2,0-1,0-1,0-2,-1-1,1-1,-1-1,-8-2,-688 0,330-23,-280-30,-326-5,269 33,-62-1,-224 1,-383-5,-610 33,934 13,-1318-28,1141 43,420-3,-650 56,832-50,-54-4,-190 2,164-3,246-1,-278 5,271-4,350-20,1 6,0 6,-136 38,70-11,95-14,111-32,0 1,0-1,1 1,-1 0,0-1,1 1,-1 0,1 0,-1 0,1 0,-1 0,1 1,0-1,0 0,-1 1,1-1,0 0,0 1,1-1,-1 1,0 0,0-1,1 1,-1 0,1 0,-1-1,1 1,0 0,0 0,0-1,0 1,0 0,0 0,0 0,0-1,1 1,-1 0,1 0,-1-1,1 1,0-1,0 1,0 0,0-1,0 1,0-1,0 0,0 1,0-1,2 1,17 16,-14-14,0 0,0 1,0 0,0 0,-1 0,0 0,0 1,0 0,-1 0,0 0,0 1,-1-1,1 1,-2 0,1 0,-1 0,0 0,0 1,-1-1,1 0,-2 1,1-1,-1 1,-1 3,-22 94,-5-2,-5 0,-4-2,-49 93,26-57,28-61,-24 42,6 3,5 1,5 3,6 1,6 1,-8 95,-12 90,19-190,21-75,6-26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91,'0'-5,"-4"-2,-3-4,1-5,2-5,0 7,-3 4,4 5,8 3,7 2,2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7:15.21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1216,'49'-162,"7"3,8 1,16-16,-53 115,4 2,1 1,3 1,3 2,2 2,2 1,27-22,-10 29,-57 42,-1 1,0-1,1 0,-1 1,0-1,1 1,-1-1,1 1,-1 0,1-1,-1 1,0 0,1 0,-1 0,1 0,-1 1,1-1,-1 0,1 0,-1 1,1-1,-1 1,0 0,1-1,-1 1,0 0,0 0,1-1,-1 1,0 0,0 0,0 0,0 1,0-1,0 0,0 0,-1 1,1-1,0 0,-1 1,1-1,-1 0,1 1,-1-1,0 1,3 15,0 1,-2-1,0 1,-1-1,-1 1,-1 0,0-1,-1 1,-4 10,-4 39,8-43,2 90,2-112,1 0,-1-1,1 1,0 0,0-1,0 0,-1 1,1-1,1 0,-1 0,0 0,0 0,0 0,0 0,1-1,-1 1,0-1,1 0,-1 1,0-1,1 0,-1 0,0-1,1 1,-1 0,0-1,0 0,1 1,-1-1,0 0,0 0,0 0,0 0,0-1,0 1,0 0,0-1,0 1,-1-1,1 0,-1 0,1 0,-1 0,70-53,-2-3,58-64,-40 37,82-63,-169 148,1-1,-1 0,1 0,0 1,-1-1,1 0,0 1,0-1,0 1,-1-1,1 1,0 0,0-1,0 1,0 0,0-1,0 1,-1 0,1 0,0 0,0 0,0 0,0 0,0 0,0 0,0 0,0 1,0-1,0 0,0 0,-1 1,1-1,0 1,0-1,0 1,-1-1,1 1,0-1,0 1,-1 0,1-1,-1 1,1 0,0 0,-1 0,1-1,-1 1,0 0,1 0,-1 0,0 0,0 0,1 0,-1-1,0 1,0 0,0 0,0 0,0 0,0 1,-8 62,7-60,-96 353,95-355,1 0,0 1,-1-1,1 0,0 1,1 0,-1-1,0 1,1-1,0 1,-1 0,1-1,0 1,0 0,1-1,-1 1,0 0,1-1,0 1,0-1,0 1,0-1,0 1,0-1,0 0,1 1,-1-1,1 0,0 0,-1 0,1 0,0 0,0-1,0 1,1 0,-1-1,0 0,1 1,-1-1,1 0,-1 0,1-1,-1 1,3 0,78-13,-57 4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06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1191 3561,'319'-29,"-111"2,113 16,9-18,40-6,173 25,-254-19,94 29,-153-28,184 28,-211-27,382 26,-360-16,85 6,-240 11,172-28,-40 16,88-22,-91 22,-4-15,115 27,-286 0</inkml:trace>
  <inkml:trace contextRef="#ctx0" brushRef="#br0" timeOffset="6720.751">4097 3194,'19'20,"12"10,4 1,-2-1,-13-5,-9-6</inkml:trace>
  <inkml:trace contextRef="#ctx0" brushRef="#br0" timeOffset="9819.302">5114 1896,'0'0,"0"1,0-1,0 0,0 0,0 1,0-1,0 0,0 1,0-1,0 0,0 0,0 1,0-1,0 0,0 0,0 1,0-1,0 0,0 0,0 1,-1-1,1 0,0 0,0 0,0 1,0-1,-1 0,1 0,0 0,0 1,0-1,-1 0,1 0,0 0,0 0,-1 0,1 0,0 0,0 1,-1-1,1 0,0 0,0 0,-1 0,1 0,0 0,0 0,-1 0,1 0,0 0,0 0,-1-1,1 1,0 0,0 0,-1 0,1 0,0 0,0 0,0-1,-1 1,1 0,0 0,0 0,4 34,-2-20,2 356,-4-346</inkml:trace>
  <inkml:trace contextRef="#ctx0" brushRef="#br0" timeOffset="10409">5368 1981,'109'-74,"-95"67,1 1,0 0,0 1,0 0,1 1,-1 1,1 1,0 0,0 1,0 1,0 0,0 1,-14-1,1 0,-1 0,0 1,0-1,1 0,-1 1,0 0,0-1,0 1,0 0,0 0,0 0,0 0,0 1,0-1,0 0,0 1,-1-1,1 1,-1 0,1-1,-1 1,0 0,0 0,1 0,-1 0,-1 0,1 0,0 1,0-1,-1 0,1 0,-1 0,0 1,0-1,0 0,0 0,0 1,0-1,0 0,-1 0,1 1,-1-1,0 1,-44 94,22-65,16-23,-1 0,2 0,-1 0,1 1,1 0,0 0,0 1,1-1,0 1,1 0,0 0,1 0,0 1,1-1,0 3,2-10,0-1,0 0,1 0,-1 0,1 0,0 0,-1 0,1 0,1-1,-1 1,0-1,0 1,1-1,0 0,-1 0,1 0,0 0,0 0,0-1,0 0,0 1,0-1,1 0,-1 0,0-1,1 1,-1-1,0 1,1-1,-1 0,0-1,1 1,-1 0,1-1,-1 0,0 0,0 0,0 0,1 0,-1-1,0 1,0-1,1-1,17-3</inkml:trace>
  <inkml:trace contextRef="#ctx0" brushRef="#br0" timeOffset="10774.904">6215 1981,'-16'2,"2"1,-1 0,0 1,1 1,0 1,0 0,0 1,1 0,0 1,0 0,1 1,0 1,0 0,1 0,1 1,0 0,0 1,1 1,-6 9,14-19,0 1,0 0,0-1,0 1,1 0,-1-1,1 1,0 0,0-1,0 1,1 0,-1 0,1-1,0 1,0-1,0 1,1 0,-1-1,1 0,0 1,-1-1,2 0,-1 0,0 0,1 0,-1-1,1 1,0-1,0 1,0-1,0 0,0 0,0 0,1-1,-1 1,1-1,-1 0,1 0,-1 0,1 0,0 0,-1-1,1 0,3 0,15 3,1-1,-1-1,0-1,1-1,-1-1,0-1,0-1,0-1,-1-1,1 0,-1-2,-1-1,0 0,0-2,1 0,89-91,-106 96,0 1,-1-1,1 1,-1-1,0 0,-1-1,0 1,0 0,0-1,0 1,-1-1,0 1,-1-1,0 0,0 1,0-1,-1 0,1 1,-2-1,1 1,-2-4,0 3,0-1,-1 1,0 1,-1-1,1 1,-1-1,-1 1,1 0,-1 1,0 0,0 0,0 0,-1 0,0 1,0 0,0 1,0 0,-1 0,1 0,-1 1,0 0,1 0,-1 1,0 0,0 1,0-1,0 1,0 1,0 0,0 0,0 0,1 1,-1 1,0-1,1 1,-7 3,-11 6</inkml:trace>
  <inkml:trace contextRef="#ctx0" brushRef="#br0" timeOffset="11486.201">6440 2122,'-5'-1,"1"-1,-1 1,1 0,-1 0,0 0,1 1,-1-1,0 1,1 0,-1 1,0-1,1 1,-1 0,0 0,1 0,-1 1,1-1,0 1,0 0,-1 1,1-1,0 1,1-1,-1 1,0 0,1 1,-1 0,-2 0,-7 5,1 0,0 1,1 0,0 0,1 2,0-1,1 1,0 0,1 1,0 0,1 1,1-1,0 1,0 0,1 3,4-12,1 0,-1-1,1 1,0-1,1 1,-1 0,1-1,0 1,0-1,0 1,1-1,-1 1,1-1,0 0,1 0,-1 0,1 0,-1 0,1-1,0 1,0-1,1 0,-1 0,1 0,0 0,-1-1,1 1,1-1,-1 0,4 1,1 2,1-1,0 0,0-1,0 0,0-1,1 0,-1-1,1 0,-1 0,1-1,-1-1,1 0,3-1,1-1,-1-1,1-1,-1 0,0-1,-1 0,0-1,0-1,0 0,-1 0,0-2,0 1,-1-2,-1 1,0-1,3-5,-10 12,-1 1,0-1,0 0,0 0,-1 0,1-1,-1 1,0 0,0 0,0-1,-1 1,0-1,1 1,-2 0,1-1,0 1,-1-1,0 1,0 0,0-1,-1 1,1 0,-1 0,0 0,0 0,0 0,-1 1,1-1,-1 1,0-1,0 1,-2-1,-3-4,0 0,0 1,-1 0,0 1,-1 0,0 0,0 1,0 0,0 1,-1 0,1 0,-7 0,7 2,0 0,0 1,0 0,0 0,0 1,0 1,-1-1,1 2,-10 2,2 3</inkml:trace>
  <inkml:trace contextRef="#ctx0" brushRef="#br0" timeOffset="11909.884">7061 1924,'-12'6,"-1"0,0 1,1 0,1 1,-1 1,1 0,1 0,0 1,0 0,1 1,0 0,1 1,-4 5,11-15,0 0,0 0,0 0,0 0,0 0,0 0,1 1,-1-1,1 0,-1 0,1 1,0-1,0 0,0 1,0-1,0 0,1 1,-1-1,1 0,-1 0,1 1,0-1,0 0,0 0,0 0,0 0,0 0,1 0,-1-1,1 1,-1 0,1-1,0 1,-1-1,1 1,0-1,0 0,0 0,2 1,2 1,0-1,0 0,0 0,1-1,-1 0,0 0,0-1,1 1,-1-1,1 0,-1-1,0 0,0 0,2-1,-1 1,0 0,0-1,0 0,0 0,-1-1,1 1,-1-2,1 1,-1-1,0 0,0 0,-1 0,1-1,-1 0,0 0,0-1,-1 1,1-1,-1 0,-1 0,1-1,-1 1,0-1,0 1,-1-1,0 0,0 0,-1 0,0 0,0 0,0 0,-1-1,0 1,-1 0,0 0,0 0,0 0,-1-2,0 7,1-1,-1 0,0 1,0-1,0 1,0-1,0 1,-1 0,1 0,-1 0,1 0,-1 1,0-1,0 1,0 0,1-1,-1 1,-1 0,1 1,-17-5</inkml:trace>
  <inkml:trace contextRef="#ctx0" brushRef="#br0" timeOffset="12455.731">7089 3081,'0'5,"0"-3,0-7,0-8,0-5,-5-6,-1-2,0-3,-4 0,1-1,-5 1,2-1,-3 6,2 2,-3 4,-2 1,-4 4,3 3</inkml:trace>
  <inkml:trace contextRef="#ctx0" brushRef="#br0" timeOffset="13708.492">4718 1896,'-6'-6,"-1"0,0 0,0 1,0-1,-1 2,0-1,1 1,-2 0,1 1,0 0,-1 0,1 1,-1 0,0 0,0 1,0 0,0 1,0 0,0 0,0 1,0 0,-6 2,-105 25,73-18,-1 2,2 3,0 1,-18 10,-7 5,-89 54,55-23,96-52,5-2</inkml:trace>
  <inkml:trace contextRef="#ctx0" brushRef="#br0" timeOffset="22630.696">3476 1247,'0'1,"-1"1,1-1,-1 1,1-1,-1 1,1 0,0-1,0 1,0 0,0-1,0 1,0 0,0-1,1 1,-1-1,0 1,1 0,-1-1,1 1,0-1,0 1,0-1,-1 0,1 1,0-1,0 0,1 1,-1-1,133 153,-57-93,-75-61,0-1,1 0,-1 1,0-1,0 0,1-1,-1 1,0 0,0 0,0-1,-1 0,1 1,0-1,0 0,-1 0,1 1,-1-1,0 0,0-1,1 1,-1 0,0 0,-1 0,1-1,0 1,-1 0,1-1,-1 1,0-1,0 1,0-1,0 1,0 0,0-1,-1 1,1-1,-1 1,0 0,0-3,1 1,6-164,13 17,-15 128,2 5</inkml:trace>
  <inkml:trace contextRef="#ctx0" brushRef="#br0" timeOffset="23374.764">3392 909,'83'-37,"156"-58,-240 95,1 0,-1-1,1 1,-1 0,1-1,-1 1,1-1,0 1,-1 0,1-1,-1 1,1-1,0 1,0-1,-1 0,1 1,0-1,0 1,-1-1,1 1,0-1,0 0,0 1,0-1,0 1,0-1,0 0,0 1,0-1,0 1,1-1,-1 1,0-1,0 0,0 1,1-1,-1 1,0-1,1 1,-1-1,0 1,1-1,-1 1,1 0,-1-1,1 1,-1-1,1 1,-1 0,1 0,-1-1,1 1,-1 0,1 0,-1 0,1-1,0 1,-1 0,1 0,-1 0,1 0,0 0,-1 0,1 0,-1 0,1 0,0 1,-1-1,-44-12,36 13,0-1,0 0,1 0,-1-1,0 0,1 0,-1-1,1 0,-1-1,1 1,0-1,0 0,0-1,0 0,1 0,-1-1,1 1,0-1,1-1,-1 1,1-1,0 0,0 0,1 0,-3-5,3-9</inkml:trace>
  <inkml:trace contextRef="#ctx0" brushRef="#br0" timeOffset="40127.43">4239 3335,'-82'-33,"-207"-114,93 73,19-2,35-7,-15 25,-15-17,19 6,-83-43,26 20,98 42,43 2,-104-86,153 117,-1 1,-1 1,0 1,0 0,-2 2,0 1,-5-1,19 7,-107-37,36 1,80 40,0 1,0 0,0-1,0 1,0 0,0-1,0 1,0 0,-1 0,1 0,0 0,0 0,0 0,0 0,0 1,0-1,0 0,0 1,0-1,0 0,0 1,0-1,0 1,0 0,0-1,1 1,-1 0,0-1,0 1,1 0,-1 0,0 0,1 0,-1-1,1 1,-1 0,1 0,-1 0,1 0,0 0,-1 0,1 1,0-1,0 0,0 1,-4 56,4-50,4 280,-4-288,1-1,0 1,-1 0,1-1,-1 1,1 0,-1 0,1-1,0 1,-1 0,1 0,0 0,-1 0,1 0,-1 0,1 0,0 0,-1 0,1 0,0 0,-1 1,1-1,0 0,-1 0,1 0,-1 1,1-1,-1 0,1 1,-1-1,1 1,-1-1,1 1,-1-1,1 0,-1 1,0 0,1-1,-1 1,0-1,1 1,-1-1,0 1,0 0,0-1,1 1,-1-1,0 1,0 0,0-1,0 1,0 0,0-1,0 1,0 0,-1-1,1 1,0-1,0 1,0 0,-1-1,1 1,0 0,90-130,-32 58,83-85,-52 79,-3-3,26-36,-107 96,-35 27,-27 15,-1-3,0-2,-2-2,0-3,-110 17,154-28,-1 0,1 2,0 0,0 0,0 2,0 0,1 0,-14 8,1 15,20-12</inkml:trace>
  <inkml:trace contextRef="#ctx0" brushRef="#br0" timeOffset="41182.774">1331 1896,'-4'0,"-3"-4,-3-3,-6 1,0-3,-2-1,-3 1,-2 3,-3 2,-1 2,-1 1,-1 1,1 0,-1 0,0-4,10-2,9-4,5-2</inkml:trace>
  <inkml:trace contextRef="#ctx0" brushRef="#br0" timeOffset="41602.439">739 1614,'-14'-10,"-10"-2,-6-5,-2 1,0 3,0 3,0 0,2 0,5 3</inkml:trace>
  <inkml:trace contextRef="#ctx0" brushRef="#br0" timeOffset="41968.648">288 1445,'-29'-14,"-14"-6,-5 2,1-2,4 3,4 5,14 4,11 3</inkml:trace>
  <inkml:trace contextRef="#ctx0" brushRef="#br0" timeOffset="56101.751">4154 1416,'5'-4,"1"-8,0 0</inkml:trace>
  <inkml:trace contextRef="#ctx0" brushRef="#br0" timeOffset="59457.272">4183 909,'10'137,"0"-67,-3-1,-3 1,-3 0,-4 17,1 32,20 62,-12-143,-1 2,-2-1,-1 1,-2-1,-3 9,1 35,2 369,-28-283,27 283,1 620,13-976,-9-83,-2 0,1 0,-2 0,1 0,-2 0,0 1,0-1,-2 0,1 0,-2 3,-17 124,21-177,-1 14</inkml:trace>
  <inkml:trace contextRef="#ctx0" brushRef="#br0" timeOffset="62440.79">4210 3138,'22'49,"-41"-66,-79-234,-6 73,-7 10,30-6,-3 4,76 151,-1 0,-1 0,0 0,-1 1,-1 1,-1 0,-1 1,0 0,-1 1,0 1,-5-3,-1-1,1-1,1-1,0-1,1-1,2 0,0-1,2-1,0 0,-4-14,-48-64,-37-32,-29-6,21 10,94 126,22 34,-2-16,18 208,1-105,-21-116,0-1,1 1,-1 0,0-1,1 1,-1-1,0 0,1 0,-1 1,1-1,-1 0,1 0,-1 0,0 0,1 0,-1-1,1 1,-1 0,1-1,-1 1,0-1,1 1,-1-1,0 0,0 0,0 1,1-1,-1 0,0 0,0 0,0 0,0 0,0 0,-1-1,1 1,0 0,0 0,-1-1,1 1,-1 0,1-1,-1 1,0 0,1-1,-1 1,0-1,0 0,7-7,87-86,27-2,-54 64,-68 31,0 0,0-1,1 1,-2 0,1 0,0 0,0 0,-1 0,1 1,-1-1,1 0,-1 1,0-1,0 1,1-1,-1 1,0 0,0 0,-1 0,1 0,-2 0,2-1,-98-43,80 38,1-1,0-1,0 0,1-2,1 0,-1 0,-5-7,5 2,3 2</inkml:trace>
  <inkml:trace contextRef="#ctx0" brushRef="#br0" timeOffset="67753.72">1077 2687,'-16'-6,"0"1,-1 1,1 1,-1 0,0 1,0 1,0 0,-1 2,1 0,0 1,0 0,1 1,-1 1,1 1,-1 0,1 2,1-1,-1 2,-11 7,7-1,1 0,0 2,1 0,1 1,0 0,2 1,0 1,1 1,0 0,2 2,10-20,1 0,0 0,0 0,0 0,0 0,0 1,1-1,-1 0,1 0,-1 1,1-1,0 0,0 1,0-1,0 0,0 1,1-1,-1 0,1 1,-1-1,1 0,0 0,0 0,0 1,0-1,0 0,0 0,1-1,-1 1,1 0,-1 0,1-1,0 1,0-1,0 1,-1-1,1 0,1 0,-1 1,0-2,0 1,0 0,0 0,1-1,-1 1,0-1,2 0,15 0,-1-1,1 0,0-2,-1 0,1-1,-1-1,0-1,-1-1,1 0,-1-1,0-1,-1 0,0-2,-1 1,0-2,2-3,222-175,-237 188,-2 1,1 0,-1 0,0 0,1 0,-1 0,1 0,-1 0,1 0,-1 0,1 0,0 0,-1 0,1 1,0-1,0 0,0 0,0 1,0-1,-1 1,1-1,0 1,0-1,0 1,1 0,-1-1,0 1,0 0,0 0,0 0,0 0,0-1,0 2,0-1,0 0,0 0,0 0,1 0,-1 1,0-1,0 1,0-1,0 0,0 1,-1 0,1-1,0 1,0 0,0-1,0 1,-1 0,1 0,0 0,-1-1,1 1,0 0,-1 0,1 0,-10 71,6-62,1 1,-1-1,2 1,0 0,0 0,1 0,0 0,0-1,2 1,-1 0,1 0,1-1,0 1,0-1,1 0,1 0,-1 0,4 4,10 4</inkml:trace>
  <inkml:trace contextRef="#ctx0" brushRef="#br0" timeOffset="68241.598">683 2347,'367'0,"-368"0,1-1,-1 1,0-1,1 1,-1-1,1 1,-1-1,1 0,-1 1,1-1,0 0,-1 1,1-1,0 0,-1 0,1 0,0 1,0-1,0 0,0 0,0 0,0 1,0-1,0 0,0 0,0 0,0 1,0-1,1 0,-1 0,0 1,0-1,1 0,-1 1,1-1,-1 0,1 1,-1-1,1 0,-1 1,1-1,-1 1,1-1,0 1,-1-1,1 1,0 0,0-1,-1 1,1 0,0-1,0 1,-1 0,1 0,0 0,0 0,0 0,-1 0,1 0,0 0,-100-94,85 76</inkml:trace>
  <inkml:trace contextRef="#ctx0" brushRef="#br0" timeOffset="76007.611">5875 626,'1'-2,"-1"1,1-1,0 1,-1-1,1 1,0-1,0 1,0 0,0-1,0 1,0 0,1 0,-1 0,0 0,1 0,-1 0,0 0,1 0,-1 1,1-1,-1 0,1 1,0-1,-1 1,1 0,-1-1,1 1,0 0,1 0,-2 35,-30 185,6-89,14-88,9-35,-1 0,-1 0,1 0,-1-1,-1 1,1-1,-1 1,-1-1,1 0,-1 0,0-1,-2 2,-4 1</inkml:trace>
  <inkml:trace contextRef="#ctx0" brushRef="#br0" timeOffset="76944.302">6468 514,'-33'55,"-59"78,85-122,5-11,0 1,1 0,-1 0,0 1,1-1,-1 0,1 0,0 1,-1-1,1 1,0-1,0 1,0-1,0 1,0 0,0 0,1-1,-1 1,1 0,-1 0,1 0,-1 0,1 0,0 0,0-1,0 1,0 0,0 0,1 0,-1 0,1 0,-1 0,1-1,-1 1,1 0,0 0,0-1,0 1,0 0,0-1,0 1,1-1,-1 1,0-1,1 0,-1 0,1 1,0-1,13 2,-1 0,1-1,-1-1,1 0,0-1,-1 0,1-2,0 1,-1-2,1 0,9-4,71-9,-67 15,-4 0</inkml:trace>
  <inkml:trace contextRef="#ctx0" brushRef="#br0" timeOffset="77228.786">6835 514,'-15'19,"0"0,1 1,1 1,1 1,1-1,1 2,1-1,0 1,-1 11,-35 82,-53 70,97-186,1 1,-1-1,0 1,0-1,1 1,-1-1,0 1,0 0,1-1,-1 1,1 0,-1-1,1 1,-1 0,1 0,-1-1,1 1,0 0,-1 0,1 0,0 0,0 0,-1 0,1-1,0 1,0 0,0 0,0 0,0 0,1 0,-1 0,0 0,0 0,0-1,1 1,-1 0,1 0,-1 0,0 0,1-1,-1 1,1 0,0 0,-1-1,1 1,0-1,-1 1,1 0,0-1,0 1,-1-1,1 0,0 1,0-1,0 0,0 1,0-1,-1 0,1 0,0 0,0 0,0 0,0 0,0 0,16-5</inkml:trace>
  <inkml:trace contextRef="#ctx0" brushRef="#br0" timeOffset="77926.985">7456 655,'-1'-2,"-1"0,1 0,0 0,-1 0,0 1,0-1,1 0,-1 1,0 0,0-1,0 1,0 0,0 0,-1 0,1 0,0 1,0-1,-1 1,1-1,0 1,-1 0,1 0,-1 0,1 0,-1 0,0 0,-11-3,0 2,0-1,0 2,0 0,0 1,0 0,0 1,0 0,0 2,0-1,1 2,0 0,0 0,0 1,1 1,-10 6,13-8,0 0,0 1,1 0,0 0,0 1,0 0,1 1,0 0,1 0,-1 0,2 1,-1 0,1 0,0 0,1 1,0-1,1 1,0 0,0 0,1 0,1 1,0-1,0 3,1-10,0-1,0 1,1 0,0-1,-1 1,1-1,0 1,0-1,0 1,0-1,1 0,-1 1,1-1,-1 0,1 0,0 0,0 0,0 0,0-1,0 1,0-1,1 1,-1-1,0 0,1 0,-1 0,1 0,-1 0,1 0,-1-1,1 1,0-1,-1 0,1 0,0 0,-1 0,3 0,99-21,-57 2,0-3,-2-2,0-1,9-10,-13 9,78-75,-159 163,17-36,1 2,1 1,2 0,1 1,1 1,0 5,-55 162,71-196,1-1,-1 0,1 1,-1-1,1 0,0 1,0-1,0 1,0-1,0 0,0 1,0-1,0 1,0-1,1 0,-1 1,0-1,1 1,0-1,-1 0,1 0,0 1,-1-1,1 0,0 0,0 0,0 0,0 0,0 0,1 1,9-2</inkml:trace>
  <inkml:trace contextRef="#ctx0" brushRef="#br0" timeOffset="78257.415">7964 655,'-16'17,"1"2,0 0,2 0,0 1,1 1,1 0,1 1,1 0,1 1,7-19,0-1,1 1,-1 0,1-1,0 1,0 0,0-1,0 1,1 0,0-1,0 1,0-1,0 1,0-1,0 1,1-1,0 0,0 1,0-1,0 0,0 0,1-1,-1 1,1 0,-1-1,1 0,0 1,0-1,0 0,1-1,-1 1,0 0,1-1,-1 0,1 0,-1 0,1 0,0-1,-1 1,1-1,0 0,2 0,5-2,1 0,-1-1,1 0,-1-1,0 0,0-1,-1 0,0-1,1 0,-2 0,1-1,-1 0,0-1,0 0,-1-1,-1 0,1 0,-1 0,-1-1,5-8,-3 6,1-1,-2-1,0 1,0-1,-1 0,-1-1,-1 1,2-8,-5 18,0 0,0 0,-1 0,1 0,-1 0,0 0,0 0,0-1,-1 1,1 0,-1 0,0 0,0 0,0 1,-1-1,0 0,1 0,-1 1,0-1,-1 1,1 0,-1-1,1 1,-1 0,0 1,0-1,0 0,-1 1,1 0,-1 0,1 0,-1 0,-2-1,-1 1,-1 1,0 0,1 0,-1 0,0 1,0 0,0 0,1 1,-1 0,0 0,1 1,-6 2,6-3,-18 5</inkml:trace>
  <inkml:trace contextRef="#ctx0" brushRef="#br0" timeOffset="84494.519">7513 3167,'49'-1,"117"13,-148-7,0-1,1-1,-1 0,1-1,0-1,0-1,0-1,-1 0,1-1,0-1,2-2,-1 0,1 0,0 1,-1 1,1 1,1 1,-1 0,0 2,0 1,0 0,0 2,3 1,16 3,0-1,1-3,0-1,0-2,-1-2,4-2,48 1,952 2,-875-27,-146 26</inkml:trace>
  <inkml:trace contextRef="#ctx0" brushRef="#br0" timeOffset="87279.11">937 1247,'8'-26,"2"0,1 1,1 1,2 0,0 0,1 2,1 0,1 0,1 2,10-9,153-123,11 42,63-32,-29 20,-3 24,-165 76,116-38,66 2,-89 24,-9 11,84-10,0 5,-52 5,76-11,-25 6,-166 20,1 3,0 3,53 4,-10 0,321-2,-227 28,-29-1,1 22,52 45,-47-18,6 8,-80-42,-33 3,-56-32</inkml:trace>
  <inkml:trace contextRef="#ctx0" brushRef="#br0" timeOffset="89231.074">7907 1416,'52'42,"110"92,-151-123,0 1,-1 0,-1 0,0 1,0 0,-2 1,1 0,-2 0,0 0,0 1,-2 0,3 11,0-2,65 190,-9-50,-1 24,-8-46,-46-122,1 0,-2 0,-1 1,-1 0,0 0,-2 0,1 13,22 111,22 32,-26-98,-29-109,0 15,-1 1,0 0,0 0,-2 1,1 0,-2 1,0 0,0 1,-1 0,0 0,-1 2,0-1,-1 2,0 0,0 0,-1 1,1 1,-13-3,-104-40,175 31,308-9,-332 25,33-6,0 3,1 3,42 3,-95-1,0 0,1 0,-1 0,0 0,1 0,-1 0,0 0,1 1,-1-1,0 0,0 1,1-1,-1 1,0 0,0-1,0 1,0 0,0 0,0 0,0 0,0 0,0 0,0 0,0 0,-1 0,1 0,0 0,-1 0,1 0,-1 1,1-1,-1 0,0 1,1-1,-1 0,0 1,0-1,0 0,0 1,0-1,0 0,0 1,-1-1,1 0,0 0,-1 1,1-1,-1 0,1 0,-1 0,0 1,1-1,-1 0,0 0,0 0,0 0,0 0,0 0,0-1,0 1,0 0,0 0,0-1,-1 1,1-1,-1 1,-77 58,-29 31,98-72,6-4</inkml:trace>
  <inkml:trace contextRef="#ctx0" brushRef="#br0" timeOffset="90560.951">7117 3054,'-1'-2,"-1"0,1 0,-1 0,1 0,-1 1,0-1,0 0,0 1,0 0,0-1,0 1,0 0,0 0,0 0,0 0,-1 1,1-1,0 1,-1-1,1 1,-1 0,1 0,0 0,-1 0,1 0,-1 0,-97 17,100-17,0 0,0-1,1 1,-1 0,0 0,0-1,0 1,0 0,0-1,0 1,0 0,0 0,0-1,0 1,0 0,0 0,0-1,-1 1,1 0,0-1,0 1,0 0,0 0,0-1,-1 1,1 0,0 0,0 0,0-1,0 1,-1 0,1 0,0 0,0 0,-1-1,1 1,0 0,0 0,-1 0,1 0,0 0,-1 0,1 0,0 0,0 0,-1 0,1 0,0 0,0 0,-1 0,1 0,0 0,-1 0,1 0,22-15,320-122,-269 119,-73 20,1 0,0 0,-1 0,1 0,-1 0,0 0,0 0,0 0,0 0,0 1,0-1,0 0,-1 0,1 0,-1 0,0 0,1 0,-1 0,0 0,0 0,0-1,-1 1,1 0,0-1,0 1,-1 0,1-1,-1 0,0 1,-189 191,190-192,0 0,0 0,-1-1,1 1,0 0,0 0,0 0,0 0,0 0,0 1,0-1,0 0,1 0,-1 1,0-1,1 0,-1 1,1-1,-1 1,1-1,0 1,-1-1,1 1,0-1,0 1,0-1,0 1,1-1,-1 1,0 0,8 6</inkml:trace>
  <inkml:trace contextRef="#ctx0" brushRef="#br0" timeOffset="92145.642">3872 2179,'1'-31,"1"-1,1 1,2 1,1-1,1 1,5-12,10-61,-22 103,0 1,1-1,-1 0,0 0,0 1,0-1,1 0,-1 0,0 1,0-1,1 0,-1 0,0 0,0 0,1 1,-1-1,0 0,1 0,-1 0,0 0,1 0,-1 0,0 0,1 0,-1 0,0 0,1 0,-1 0,0 0,1 0,-1 0,0 0,1 0,-1 0,0-1,0 1,1 0,-1 0,0 0,1 0,-1-1,0 1,0 0,0 0,1-1,-1 1,0 0,0 0,0-1,1 1,-1 0,0-1,0 1,0 0,0 0,0-1,0 1,0 0,0-1,0 1,0 0,0-1,0 1,13 32,-10-24,61 219,-35-141,-29-85,1-1,0 1,0-1,0 1,-1 0,1 0,0 0,-1-1,1 1,0 0,-1 0,1 0,-1 0,0 0,1 0,-1 0,0 0,1 0,-1 0,0 0,0 0,0 0,0 0,0 0,0 0,0 0,0 0,-1 0,1 0,0 0,-1 0,1 0,0 0,-1 0,1 0,-1 0,0 0,1 0,-1-1,0 1,1 0,-1 0,0-1,0 1,0 0,1-1,-1 1,0-1,0 1,0-1,0 0,0 1,0-1,0 0,0 0,0 1,0-1,0 0,0 0,-1 0,1 0,0-1,0 1,0 0,0 0,0-1,-128-90,104 76</inkml:trace>
  <inkml:trace contextRef="#ctx0" brushRef="#br0" timeOffset="94363.955">1021 1078,'-61'48,"-41"80,100-128,0 0,0 0,0 0,0-1,-1 1,1-1,0 1,0-1,0 0,0 1,0-1,1 0,-1 0,0-1,0 1,1 0,-1 0,0-1,1 1,0-1,-1 0,1 1,0-1,0 0,0 0,0 0,0 0,0 1,0-1,1 0,-1-1,1 1,-1 0,1 0,0 0,0 0,0 0,0 0,0-1,-4-9,-41-88,45 99,-1 0,1 0,0 0,-1 0,1 0,0 0,0 0,0-1,0 1,0 0,0 0,0 0,0 0,0 0,0 0,1-1,-1 1,0 0,1 0,-1 0,1 0,0 0,-1 0,1 0,0 0,-1 1,1-1,0 0,0 0,0 0,0 1,-1-1,1 1,0-1,0 0,1 1,-1 0,0-1,0 1,0 0,0-1,0 1,0 0,0 0,58-4,-52 4,227 15,-76 26,-158-41,1 0,-1 0,1 0,-1 0,1 0,-1 0,1 0,-1 0,0 0,1 0,-1 1,1-1,-1 0,0 0,1 0,-1 1,1-1,-1 0,0 1,1-1,-1 0,0 1,0-1,1 0,-1 1,0-1,0 0,0 1,1-1,-1 1,0-1,0 1,0-1,0 0,0 1,0-1,0 1,0-1,0 1,0-1,0 1,0-1,0 0,0 1,0-1,0 1,-1-1,1 1,0-1,0 0,-1 1,1-1,0 0,0 1,-1-1,1 0,0 1,-1-1,1 0,0 0,-1 1,1-1,-1 0,1 0,-33 14,25-11,-232 78,168-46,73-35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7:16.80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1 506,'6'-19,"2"-1,0 1,1 0,1 1,1 0,1 1,0 0,14-14,-23 26,0 0,0 1,0-1,1 1,-1 0,1 0,0 0,0 0,0 1,1-1,-1 1,1 0,0 1,0-1,0 1,0 0,0 0,1 1,-1-1,0 1,1 0,-1 1,1-1,-1 1,1 0,-1 1,1-1,-1 1,1 0,-1 0,0 1,1-1,-1 1,0 1,0-1,0 1,0 0,40 38,-39-34,0 0,1-1,0 0,0 0,1 0,-1-1,1 0,1-1,-1 1,0-2,1 1,9 1,-10-3,1 0,-1-1,1 0,0-1,-1 0,1 0,0-1,-1 0,1 0,-1-1,1 0,-1-1,0 1,0-2,0 1,0-1,-1-1,1 1,-1-1,0 0,-1-1,2-1,23-20,-2 0,-1-2,-1-1,-1-2,-2 0,-1-1,-2-2,1-4,-10 9,-4 5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28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847 368,'0'-5,"0"-2</inkml:trace>
  <inkml:trace contextRef="#ctx0" brushRef="#br0" timeOffset="12869.854">0 734,'214'-11,"127"-24,-254 27,0 4,85 6,-172-2</inkml:trace>
  <inkml:trace contextRef="#ctx0" brushRef="#br0" timeOffset="13608.712">677 1,'33'27,"16"4,-2 3,0 1,-3 3,-1 1,6 10,116 102,-163-149,0 0,0 0,0 0,0 0,-1 0,1 0,-1 1,1-1,-1 0,0 1,0-1,0 1,0 0,-1-1,1 1,-1-1,1 1,-1 0,0-1,0 1,0 0,0 0,-1-1,1 1,-1 0,0-1,1 1,-1-1,0 1,-1-1,1 1,0-1,-1 0,-1 2,-73 69,59-60,-207 171,-3 32,176-163,43-36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0,'-15'34,"1"16,2 4,8-8,5-15,2-14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0 115,'39'-10,"22"-3,10 1,-2-3,-8 2,-10 3,-8 3,-7 2,-5-2,-2 0,-3 1,1 1,-1 3,1 0,-4 1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1,'43'5,"38"1,11-5,-7-2,-11-2,-20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161 254,'-47'32,"34"-25,1 1,0 0,1 1,0 0,0 1,1 0,0 0,-5 9,13-17,1 1,0 0,0-1,0 1,1 0,-1 0,0-1,1 1,0 0,0 0,0 0,0 0,0-1,0 1,1 0,-1 0,1 0,0-1,0 1,0 0,0-1,1 1,-1-1,0 1,1-1,0 0,0 0,0 0,0 0,0 0,0 0,0 0,0 0,1-1,-1 1,1-1,-1 0,1 0,0 0,-1 0,1 0,0-1,0 1,-1-1,1 1,0-1,0 0,0 0,22 6,-16-6,-1 1,0 0,0 0,0 1,0 0,0 0,0 1,0 0,-1 1,1-1,-1 1,0 1,0-1,0 1,-1 1,0-1,0 1,0 0,-1 0,0 1,0-1,0 1,-1 1,0-1,0 0,-1 1,0 0,1 5,-3-2,-1 0,0 1,-1-1,0 1,-1-1,0 0,-1 0,0 0,-1 0,0 0,-1 0,0-1,0 0,-1 0,-1-1,1 0,-2 0,1 0,-1-1,0 0,-1 0,-7 5,-24 3,20-12</inkml:trace>
  <inkml:trace contextRef="#ctx0" brushRef="#br0" timeOffset="186.942">161 282,'29'-10,"24"-3,8 1,-3 2,-5 3,-12 3</inkml:trace>
  <inkml:trace contextRef="#ctx0" brushRef="#br0" timeOffset="566.091">867 451,'-25'13,"-2"-1,1 1,0 1,0 2,2 0,0 2,1 0,-6 8,28-25,0 0,-1-1,1 1,0 0,1 0,-1 0,0 0,0 0,0 0,0 0,1 0,-1 0,0 0,1 1,-1-1,1 0,0 0,-1 1,1-1,0 0,0 0,0 1,0-1,0 0,0 1,0-1,0 0,0 0,0 1,1-1,-1 0,1 0,-1 1,1-1,-1 0,1 0,0 0,-1 0,1 0,0 0,0 0,0 0,0 0,0 0,0 0,0-1,0 1,0 0,0-1,1 1,-1-1,0 1,0-1,1 0,-1 1,0-1,0 0,1 0,-1 0,0 0,1 0,-1 0,0 0,1 0,59 3,-54-4,0 0,0 0,0 1,0 0,0 0,0 1,0 0,0 0,0 1,-1 0,1 0,0 0,-1 1,0 0,1 0,-1 1,-1 0,1 0,0 0,-1 0,0 1,0 0,0 0,-1 1,2 2,-4 1,-1 0,0 0,-1 0,0 0,0 0,-1 0,0 0,-1 0,0 0,0 0,-1-1,0 1,-1-1,1 1,-2-1,1-1,-1 1,0 0,-1-1,0 0,0 0,0-1,-1 0,-2 2,3-2,0 1,0-1,-1 0,0 0,0 0,-1-1,1-1,-1 1,0-1,-1 0,1-1,-8 2,0-2</inkml:trace>
  <inkml:trace contextRef="#ctx0" brushRef="#br0" timeOffset="865.91">1037 0,'71'65,"-3"4,-3 2,-4 3,-1 4,-48-63,-1 0,0 1,-1 0,-1 1,0 0,-1 0,-1 1,-1 0,0 1,-2-1,0 1,-1 0,0 0,-2 0,-1 7,0-11,-1 0,0 0,-2 0,0-1,0 1,-1 0,-1-1,-1 0,0 0,0-1,-1 0,-1 0,0 0,-1-1,-1 0,0-1,-150 129,138-126,3-5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0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0 169,'37'109,"50"141,-49-127,61 159,-84-262,-8-31,-5-41,-2 45,9-251,76-173,-71 360,-11 71,-3 10</inkml:trace>
  <inkml:trace contextRef="#ctx0" brushRef="#br0" timeOffset="1731.247">762 735,'-10'4,"-7"8,-6 5,-4 5,2 3,2 3,3 1,2-4,3-2,-1 0,-2 1,2 1,-1-3,2-1,-1-4,2 0,-1-3,2-4</inkml:trace>
  <inkml:trace contextRef="#ctx0" brushRef="#br0" timeOffset="1984.243">508 735,'5'4,"6"12,6 3,1 3,-4 2,2-2,-3-1,2 1,-2 2,1 2,-1 0,2-3,-2-1,2-5,3-4,-2-5</inkml:trace>
  <inkml:trace contextRef="#ctx0" brushRef="#br0" timeOffset="2363.516">1157 1,'-23'25,"0"1,2 2,1 0,1 1,1 1,2 1,1 0,2 1,0 0,-5 28,10-27,2 1,1-1,2 1,1 0,1 0,3 0,0 0,2-1,2 1,0-1,3 0,1 0,12 27,-18-49,0-1,1 1,0-1,1-1,0 1,0-1,1 0,0 0,0-1,1 1,1-2,-1 1,1-1,0-1,1 0,-1 0,1-1,1 0,-1 0,1-1,14 1</inkml:trace>
  <inkml:trace contextRef="#ctx0" brushRef="#br0" timeOffset="2936.614">1468 395,'-17'33,"2"0,1 1,2 0,1 0,2 2,1-1,-2 30,9-61,0 0,0 1,1-1,-1 0,1 0,0 1,0-1,1 0,-1 0,1 1,0-1,0 0,0 0,1 0,-1 0,1 0,0 0,0-1,1 1,-1-1,1 1,-1-1,1 0,0 0,1 0,-1 0,0-1,1 1,-1-1,1 0,0 0,0 0,0 0,0-1,0 0,0 1,0-2,0 1,5 0,7-6,-1 0,0-1,0-1,0-1,-1 0,0-1,0 0,-1-1,0-1,-1 0,0 0,-1-1,0-1,-1 0,-1 0,0-1,0-1,-1 1,3-11,-3 9,0 0,-2 0,0 0,0-1,-2 0,0 0,-1 0,-1-1,0 1,-1-1,-1 1,-1-1,0 1,-2-1,-1-7,3 19,0 1,-1 0,1-1,-1 1,0 0,0 0,0 0,-1 0,0 0,0 1,0-1,0 1,-1 0,1 0,-1 0,0 0,-1 1,1 0,-1 0,1 0,-1 0,0 0,0 1,0 0,0 0,0 1,-1-1,1 1,0 0,-1 1,1-1,-1 1,1 0,-1 0,1 1,-2 0,-38 23,29-9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73,'-11'-9,"-1"1,0 0,-1 1,0 0,0 1,-1 1,1 0,-1 0,0 2,0 0,-1 0,1 1,-1 1,1 1,-1 0,1 1,-1 0,1 1,0 0,-5 3,2 4,0 0,1 2,0 0,1 0,0 2,1 0,0 1,1 0,1 1,0 0,1 1,1 0,0 1,1 0,1 0,0 1,2 0,0 1,1-1,1 1,0 0,2 0,0 1,1-1,1 0,1 4,1-18,0 0,0 0,0 0,0 0,1 0,0-1,0 0,0 1,0-1,1 0,-1 0,1-1,0 1,0-1,1 0,-1 0,1 0,-1-1,1 1,0-1,0 0,0-1,0 1,0-1,1 0,-1 0,0-1,1 1,-1-1,0-1,1 1,-1-1,0 1,0-1,0-1,1 1,-1-1,-1 0,1 0,0-1,2-1,40-19,-2-3,0-1,-2-2,-2-3,0-1,-2-1,-2-3,27-33,-50 56,76-82,-89 98,0-1,0 1,0-1,-1 1,1 0,-1-1,1 1,-1 0,0-1,1 1,-1 0,0 0,0-1,0 1,-1 0,1-1,0 1,-1 0,1 0,-1-1,1 1,-1-1,0 1,1-1,-1 1,0-1,-1 1,2 0,-45 139,16-57,4 2,4 1,-3 41,2 11,25-121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1 424,'35'-30,"-2"0,-1-2,-1-2,4-8,-20 25,69-105,-85 122,1 1,0-1,0 0,0 1,0-1,0 1,0-1,0 1,0-1,0 1,0-1,0 0,0 1,0-1,0 1,1-1,-1 1,0-1,0 0,0 1,1-1,-1 1,0-1,0 0,1 1,-1-1,0 0,1 0,-1 1,0-1,1 0,-1 0,1 1,-1-1,0 0,1 0,-1 0,1 0,-1 1,1-1,-1 0,0 0,1 0,-1 0,1 0,-1 0,1 0,-1 0,1-1,-1 1,0 0,1 0,-1 0,1 0,-1-1,0 1,1 0,-1 0,1-1,-1 1,0 0,1 0,-1-1,0 1,0-1,1 1,-1 0,0-1,1 39,-9-3,6-33,1 1,-1 0,1 0,-1 0,1 0,0 1,0-1,1 0,-1 0,1 1,-1-1,1 0,0 0,0 1,1-1,-1 0,1 1,-1-1,1 0,0 0,0 0,1 0,-1 0,1 0,-1 0,1 0,0 0,0-1,0 1,0-1,1 1,-1-1,1 1,4-3,0 0,-1 0,1-1,0 0,-1 0,1 0,-1-1,1 0,-1 0,0-1,0 0,0 0,0 0,-1-1,1 1,-1-1,0-1,0 1,3-4,136-120,-143 127,-1 1,1-1,-1 1,1 0,0-1,-1 1,1-1,0 1,-1 0,1 0,0-1,0 1,-1 0,1 0,0 0,-1 0,1 0,0 0,0 0,0 0,-1 0,1 0,0 0,-1 0,1 0,0 1,0-1,-1 0,1 1,0-1,-1 0,1 1,-1-1,1 1,0-1,-1 1,1-1,-1 1,1 0,-1-1,0 1,1-1,-1 1,0 0,1-1,-1 1,0 0,0 0,1-1,-1 1,0 0,0 0,0-1,0 1,0 0,0 0,0-1,0 1,0 0,-1 0,1 0,-9 48,-73 148,73-157,11-26</inkml:trace>
  <inkml:trace contextRef="#ctx0" brushRef="#br0" timeOffset="251.772">1328 0,'-767'647,"755"-638,8-7,0 1,0-1,0 1,0 0,0 0,0 0,1 0,-1 1,1 0,0-1,0 1,1 0,-1 1,1-1,0 0,0 1,0-1,0 1,1-1,0 3,3 6</inkml:trace>
  <inkml:trace contextRef="#ctx0" brushRef="#br0" timeOffset="690.881">1412 451,'-384'161,"383"-161,0 0,0 0,0 1,-1-1,1 0,0 1,0-1,0 1,0-1,0 1,0 0,0-1,0 1,0 0,0 0,0 0,0 0,0 0,1 0,-1 0,0 0,1 0,-1 0,1 0,-1 0,1 0,-1 0,1 1,0-1,0 0,-1 0,1 0,0 1,0-1,0 0,1 0,-1 0,0 1,0-1,1 0,-1 0,0 0,1 1,-1-1,1 0,0 0,-1 0,1 0,0 0,-1 0,1 0,0-1,0 1,0 0,0 0,0-1,0 1,0 0,82 34,-76-34,0 0,1 0,-1 1,0 0,0 1,-1-1,1 1,0 1,-1-1,0 1,0 0,0 0,0 1,0 0,-1 0,0 0,0 1,-1 0,1 0,-1 0,-1 0,1 0,-1 1,0 0,0 0,-1 1,-2-4,0 1,-1-1,1 1,-1-1,0 1,0-1,-1 1,1-1,-1 0,0 0,0 0,0 0,-1 0,0 0,1 0,-1-1,0 1,-1-1,1 0,-1 0,1 0,-1-1,0 1,-3 0,-104 40,53-38,33-4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28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847 368,'0'-5,"0"-2</inkml:trace>
  <inkml:trace contextRef="#ctx0" brushRef="#br0" timeOffset="12869.854">0 734,'214'-11,"127"-24,-254 27,0 4,85 6,-172-2</inkml:trace>
  <inkml:trace contextRef="#ctx0" brushRef="#br0" timeOffset="13608.712">677 1,'33'27,"16"4,-2 3,0 1,-3 3,-1 1,6 10,116 102,-163-149,0 0,0 0,0 0,0 0,-1 0,1 0,-1 1,1-1,-1 0,0 1,0-1,0 1,0 0,-1-1,1 1,-1-1,1 1,-1 0,0-1,0 1,0 0,0 0,-1-1,1 1,-1 0,0-1,1 1,-1-1,0 1,-1-1,1 1,0-1,-1 0,-1 2,-73 69,59-60,-207 171,-3 32,176-163,43-36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0,'-15'34,"1"16,2 4,8-8,5-15,2-14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0 115,'39'-10,"22"-3,10 1,-2-3,-8 2,-10 3,-8 3,-7 2,-5-2,-2 0,-3 1,1 1,-1 3,1 0,-4 1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1,'43'5,"38"1,11-5,-7-2,-11-2,-20 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161 254,'-47'32,"34"-25,1 1,0 0,1 1,0 0,0 1,1 0,0 0,-5 9,13-17,1 1,0 0,0-1,0 1,1 0,-1 0,0-1,1 1,0 0,0 0,0 0,0 0,0-1,0 1,1 0,-1 0,1 0,0-1,0 1,0 0,0-1,1 1,-1-1,0 1,1-1,0 0,0 0,0 0,0 0,0 0,0 0,0 0,0 0,1-1,-1 1,1-1,-1 0,1 0,0 0,-1 0,1 0,0-1,0 1,-1-1,1 1,0-1,0 0,0 0,22 6,-16-6,-1 1,0 0,0 0,0 1,0 0,0 0,0 1,0 0,-1 1,1-1,-1 1,0 1,0-1,0 1,-1 1,0-1,0 1,0 0,-1 0,0 1,0-1,0 1,-1 1,0-1,0 0,-1 1,0 0,1 5,-3-2,-1 0,0 1,-1-1,0 1,-1-1,0 0,-1 0,0 0,-1 0,0 0,-1 0,0-1,0 0,-1 0,-1-1,1 0,-2 0,1 0,-1-1,0 0,-1 0,-7 5,-24 3,20-12</inkml:trace>
  <inkml:trace contextRef="#ctx0" brushRef="#br0" timeOffset="186.942">161 282,'29'-10,"24"-3,8 1,-3 2,-5 3,-12 3</inkml:trace>
  <inkml:trace contextRef="#ctx0" brushRef="#br0" timeOffset="566.091">867 451,'-25'13,"-2"-1,1 1,0 1,0 2,2 0,0 2,1 0,-6 8,28-25,0 0,-1-1,1 1,0 0,1 0,-1 0,0 0,0 0,0 0,0 0,1 0,-1 0,0 0,1 1,-1-1,1 0,0 0,-1 1,1-1,0 0,0 0,0 1,0-1,0 0,0 1,0-1,0 0,0 0,0 1,1-1,-1 0,1 0,-1 1,1-1,-1 0,1 0,0 0,-1 0,1 0,0 0,0 0,0 0,0 0,0 0,0 0,0-1,0 1,0 0,0-1,1 1,-1-1,0 1,0-1,1 0,-1 1,0-1,0 0,1 0,-1 0,0 0,1 0,-1 0,0 0,1 0,59 3,-54-4,0 0,0 0,0 1,0 0,0 0,0 1,0 0,0 0,0 1,-1 0,1 0,0 0,-1 1,0 0,1 0,-1 1,-1 0,1 0,0 0,-1 0,0 1,0 0,0 0,-1 1,2 2,-4 1,-1 0,0 0,-1 0,0 0,0 0,-1 0,0 0,-1 0,0 0,0 0,-1-1,0 1,-1-1,1 1,-2-1,1-1,-1 1,0 0,-1-1,0 0,0 0,0-1,-1 0,-2 2,3-2,0 1,0-1,-1 0,0 0,0 0,-1-1,1-1,-1 1,0-1,-1 0,1-1,-8 2,0-2</inkml:trace>
  <inkml:trace contextRef="#ctx0" brushRef="#br0" timeOffset="865.91">1037 0,'71'65,"-3"4,-3 2,-4 3,-1 4,-48-63,-1 0,0 1,-1 0,-1 1,0 0,-1 0,-1 1,-1 0,0 1,-2-1,0 1,-1 0,0 0,-2 0,-1 7,0-11,-1 0,0 0,-2 0,0-1,0 1,-1 0,-1-1,-1 0,0 0,0-1,-1 0,-1 0,0 0,-1-1,-1 0,0-1,-150 129,138-126,3-5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0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0 169,'37'109,"50"141,-49-127,61 159,-84-262,-8-31,-5-41,-2 45,9-251,76-173,-71 360,-11 71,-3 10</inkml:trace>
  <inkml:trace contextRef="#ctx0" brushRef="#br0" timeOffset="1731.247">762 735,'-10'4,"-7"8,-6 5,-4 5,2 3,2 3,3 1,2-4,3-2,-1 0,-2 1,2 1,-1-3,2-1,-1-4,2 0,-1-3,2-4</inkml:trace>
  <inkml:trace contextRef="#ctx0" brushRef="#br0" timeOffset="1984.243">508 735,'5'4,"6"12,6 3,1 3,-4 2,2-2,-3-1,2 1,-2 2,1 2,-1 0,2-3,-2-1,2-5,3-4,-2-5</inkml:trace>
  <inkml:trace contextRef="#ctx0" brushRef="#br0" timeOffset="2363.516">1157 1,'-23'25,"0"1,2 2,1 0,1 1,1 1,2 1,1 0,2 1,0 0,-5 28,10-27,2 1,1-1,2 1,1 0,1 0,3 0,0 0,2-1,2 1,0-1,3 0,1 0,12 27,-18-49,0-1,1 1,0-1,1-1,0 1,0-1,1 0,0 0,0-1,1 1,1-2,-1 1,1-1,0-1,1 0,-1 0,1-1,1 0,-1 0,1-1,14 1</inkml:trace>
  <inkml:trace contextRef="#ctx0" brushRef="#br0" timeOffset="2936.614">1468 395,'-17'33,"2"0,1 1,2 0,1 0,2 2,1-1,-2 30,9-61,0 0,0 1,1-1,-1 0,1 0,0 1,0-1,1 0,-1 0,1 1,0-1,0 0,0 0,1 0,-1 0,1 0,0 0,0-1,1 1,-1-1,1 1,-1-1,1 0,0 0,1 0,-1 0,0-1,1 1,-1-1,1 0,0 0,0 0,0 0,0-1,0 0,0 1,0-2,0 1,5 0,7-6,-1 0,0-1,0-1,0-1,-1 0,0-1,0 0,-1-1,0-1,-1 0,0 0,-1-1,0-1,-1 0,-1 0,0-1,0-1,-1 1,3-11,-3 9,0 0,-2 0,0 0,0-1,-2 0,0 0,-1 0,-1-1,0 1,-1-1,-1 1,-1-1,0 1,-2-1,-1-7,3 19,0 1,-1 0,1-1,-1 1,0 0,0 0,0 0,-1 0,0 0,0 1,0-1,0 1,-1 0,1 0,-1 0,0 0,-1 1,1 0,-1 0,1 0,-1 0,0 0,0 1,0 0,0 0,0 1,-1-1,1 1,0 0,-1 1,1-1,-1 1,1 0,-1 0,1 1,-2 0,-38 23,29-9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73,'-11'-9,"-1"1,0 0,-1 1,0 0,0 1,-1 1,1 0,-1 0,0 2,0 0,-1 0,1 1,-1 1,1 1,-1 0,1 1,-1 0,1 1,0 0,-5 3,2 4,0 0,1 2,0 0,1 0,0 2,1 0,0 1,1 0,1 1,0 0,1 1,1 0,0 1,1 0,1 0,0 1,2 0,0 1,1-1,1 1,0 0,2 0,0 1,1-1,1 0,1 4,1-18,0 0,0 0,0 0,0 0,1 0,0-1,0 0,0 1,0-1,1 0,-1 0,1-1,0 1,0-1,1 0,-1 0,1 0,-1-1,1 1,0-1,0 0,0-1,0 1,0-1,1 0,-1 0,0-1,1 1,-1-1,0-1,1 1,-1-1,0 1,0-1,0-1,1 1,-1-1,-1 0,1 0,0-1,2-1,40-19,-2-3,0-1,-2-2,-2-3,0-1,-2-1,-2-3,27-33,-50 56,76-82,-89 98,0-1,0 1,0-1,-1 1,1 0,-1-1,1 1,-1 0,0-1,1 1,-1 0,0 0,0-1,0 1,-1 0,1-1,0 1,-1 0,1 0,-1-1,1 1,-1-1,0 1,1-1,-1 1,0-1,-1 1,2 0,-45 139,16-57,4 2,4 1,-3 41,2 11,25-121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1 424,'35'-30,"-2"0,-1-2,-1-2,4-8,-20 25,69-105,-85 122,1 1,0-1,0 0,0 1,0-1,0 1,0-1,0 1,0-1,0 1,0-1,0 0,0 1,0-1,0 1,1-1,-1 1,0-1,0 0,0 1,1-1,-1 1,0-1,0 0,1 1,-1-1,0 0,1 0,-1 1,0-1,1 0,-1 0,1 1,-1-1,0 0,1 0,-1 0,1 0,-1 1,1-1,-1 0,0 0,1 0,-1 0,1 0,-1 0,1 0,-1 0,1-1,-1 1,0 0,1 0,-1 0,1 0,-1-1,0 1,1 0,-1 0,1-1,-1 1,0 0,1 0,-1-1,0 1,0-1,1 1,-1 0,0-1,1 39,-9-3,6-33,1 1,-1 0,1 0,-1 0,1 0,0 1,0-1,1 0,-1 0,1 1,-1-1,1 0,0 0,0 1,1-1,-1 0,1 1,-1-1,1 0,0 0,0 0,1 0,-1 0,1 0,-1 0,1 0,0 0,0-1,0 1,0-1,1 1,-1-1,1 1,4-3,0 0,-1 0,1-1,0 0,-1 0,1 0,-1-1,1 0,-1 0,0-1,0 0,0 0,0 0,-1-1,1 1,-1-1,0-1,0 1,3-4,136-120,-143 127,-1 1,1-1,-1 1,1 0,0-1,-1 1,1-1,0 1,-1 0,1 0,0-1,0 1,-1 0,1 0,0 0,-1 0,1 0,0 0,0 0,0 0,-1 0,1 0,0 0,-1 0,1 0,0 1,0-1,-1 0,1 1,0-1,-1 0,1 1,-1-1,1 1,0-1,-1 1,1-1,-1 1,1 0,-1-1,0 1,1-1,-1 1,0 0,1-1,-1 1,0 0,0 0,1-1,-1 1,0 0,0 0,0-1,0 1,0 0,0 0,0-1,0 1,0 0,-1 0,1 0,-9 48,-73 148,73-157,11-26</inkml:trace>
  <inkml:trace contextRef="#ctx0" brushRef="#br0" timeOffset="251.772">1328 0,'-767'647,"755"-638,8-7,0 1,0-1,0 1,0 0,0 0,0 0,1 0,-1 1,1 0,0-1,0 1,1 0,-1 1,1-1,0 0,0 1,0-1,0 1,1-1,0 3,3 6</inkml:trace>
  <inkml:trace contextRef="#ctx0" brushRef="#br0" timeOffset="690.881">1412 451,'-384'161,"383"-161,0 0,0 0,0 1,-1-1,1 0,0 1,0-1,0 1,0-1,0 1,0 0,0-1,0 1,0 0,0 0,0 0,0 0,0 0,1 0,-1 0,0 0,1 0,-1 0,1 0,-1 0,1 0,-1 0,1 1,0-1,0 0,-1 0,1 0,0 1,0-1,0 0,1 0,-1 0,0 1,0-1,1 0,-1 0,0 0,1 1,-1-1,1 0,0 0,-1 0,1 0,0 0,-1 0,1 0,0-1,0 1,0 0,0 0,0-1,0 1,0 0,82 34,-76-34,0 0,1 0,-1 1,0 0,0 1,-1-1,1 1,0 1,-1-1,0 1,0 0,0 0,0 1,0 0,-1 0,0 0,0 1,-1 0,1 0,-1 0,-1 0,1 0,-1 1,0 0,0 0,-1 1,-2-4,0 1,-1-1,1 1,-1-1,0 1,0-1,-1 1,1-1,-1 0,0 0,0 0,0 0,-1 0,0 0,1 0,-1-1,0 1,-1-1,1 0,-1 0,1 0,-1-1,0 1,-3 0,-104 40,53-38,33-4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08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505 621,'3'-4,"41"-81,-43 83,-1 0,1-1,-1 1,0-1,0 1,0-1,0 1,0 0,0-1,-1 1,1-1,-1 1,1 0,-1-1,0 1,0 0,0 0,0 0,-1 0,1 0,-1 0,1 0,-1 0,1 0,-1 1,0-1,0 0,0 1,0 0,0-1,0 1,0 0,-1 0,1 0,0 1,-1-1,0 0,-17-3,-1 1,1 1,-1 1,0 1,0 0,0 2,1 0,-1 1,1 2,-1 0,1 1,1 0,-7 5,7-5,17-7,-1 1,1 0,0 0,-1 0,1 1,-1-1,1 0,0 1,0 0,-1-1,1 1,0 0,0 0,0 0,0 1,0-1,0 0,0 1,0-1,0 1,1 0,-1-1,0 1,1 0,0 0,-1 0,1 0,0 0,0 1,0-1,1 0,-1 0,0 1,1-1,-1 0,1 1,0-1,0 0,0 1,0-1,0 1,1-1,-1 0,1 1,-1-1,1 0,0 0,0 1,48 38,-44-39,-1 0,1 0,-1 0,0 1,0-1,0 1,0 0,0 0,-1 1,1-1,-1 1,0-1,0 1,-1 0,1 1,-1-1,0 0,0 1,0-1,0 1,-1-1,0 1,0 0,0-1,0 1,-1 0,0 0,0 0,0 0,-1 1,-5 6,-1-1,0 1,0-1,-1-1,-1 1,1-1,-2-1,0 0,0 0,0-1,-6 4,-44 40,41-33,-47 59,64-75,1-1,0 1,0-1,0 1,0 0,0 0,0 0,1-1,0 1,-1 0,1 0,0 0,1 0,-1 0,0 0,1 0,-1-1,1 1,0 0,0 0,0-1,1 1,-1-1,0 1,1-1,0 1,-1-1,1 0,0 0,0 0,1 0,1 1,9 6,1-2,0 0,0 0,1-2,0 0,0 0,0-1,0-1,1-1,-1 0,1-1,-1 0,1-1,-1 0,0-2,1 0,-1 0,0-1,11-5,-21 6,0 1,0-2,0 1,0-1,0 1,-1-1,1-1,-1 1,0-1,0 1,0-1,-1 0,1-1,-1 1,0-1,6-10</inkml:trace>
  <inkml:trace contextRef="#ctx0" brushRef="#br0" timeOffset="453.152">336 0,'-1'514,"-10"-389,-6 0,-15 48,-10 69,19 25,7-85,16-170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3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42,'1'1,"0"0,0 0,0 0,1 1,-1-1,0 0,1-1,-1 1,1 0,-1 0,1-1,-1 1,1-1,-1 1,1-1,0 1,-1-1,1 0,-1 0,1 0,0 0,-1 0,1 0,0-1,-1 1,1 0,-1-1,1 1,0-1,-1 0,1 0,6 0,163-25,16 4,-170 20,-4 4</inkml:trace>
  <inkml:trace contextRef="#ctx0" brushRef="#br0" timeOffset="246.808">86 296,'20'-5,"24"-7,11 0,0 1,-4 3,-11-3,-8 1,-4 2,-2 3,0 2,-6 1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1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1 198,'14'15,"0"0,-1 0,0 1,-2 1,0 0,-1 1,0 0,-2 1,0-1,-1 2,-1-1,0 1,-2 0,0 0,-2 0,1 17,12 122,-3 8,-11-167,-1-1,0 1,1 0,-1-1,1 1,-1 0,1-1,-1 1,1 0,-1 0,1 0,-1-1,1 1,-1 0,1 0,0 0,-1 0,1 0,-1 0,1 0,-1 0,1 0,-1 0,1 0,-1 0,1 1,0-1,-1 0,1 0,-1 0,1 1,-1-1,0 0,1 1,-1-1,1 0,-1 1,1-1,-1 1,0-1,1 0,-1 1,0-1,0 1,1-1,-1 1,0-1,0 1,0 0,0-1,1 1,-1-1,0 1,0-1,0 1,0-1,0 1,0 0,-1-1,1 1,0-1,0 1,0-1,0 1,-1-1,1 1,0-1,0 1,-1-1,23-36,43-143,-7-3,3-49,-14 54,-21 119,-20 59</inkml:trace>
  <inkml:trace contextRef="#ctx0" brushRef="#br0" timeOffset="782.696">594 707,'1'137,"-2"-136,1 1,-1-1,1 1,0-1,0 0,0 1,0-1,0 1,0-1,0 1,0-1,0 1,1-1,-1 0,1 1,-1-1,1 0,-1 1,1-1,0 0,0 1,-1-1,1 0,0 0,0 0,0 0,0 0,1 0,-1 0,0 0,0-1,1 1,-1 0,0-1,1 1,-1-1,0 1,1-1,-1 0,1 0,-1 1,0-1,1 0,-1 0,1 0,-1 0,1-1,-1 1,1 0,-1-1,0 1,1-1,-1 1,0-1,1 0,-1 1,0-1,0 0,0 0,0 0,1 0,-1 0,-1 0,2-1,86-133,-88 134,0 0,0 0,0 0,0 0,0 0,1 0,-1 0,0 0,1 0,-1 0,1 0,-1 0,1 0,-1 0,1 1,0-1,-1 0,1 0,0 1,0-1,-1 0,1 1,0-1,0 1,0-1,0 1,0-1,0 1,0-1,0 1,0 0,0 0,0 0,0 0,0 0,0 0,0 0,0 0,0 0,0 0,0 0,1 0,-1 1,0-1,-1 0,1 1,0-1,0 1,0 0,0-1,0 1,0-1,-1 1,1 0,0 0,0-1,-1 1,1 0,-1 0,1 0,-1 0,1 0,-1 0,1 1,10 138,-9-125,4 14,-1 0,-1 1,-2-1,-1 1,-1 0,-2 0,0-1,-4 7,1-15,3 0,-2-1,0-1,-1 1,-1-1,-1 1,-1-2,-1 1,0-1,-1-1,-1 1,-1-2,0 0,-1 0,-13 11,25-26,0 1,0-1,0 0,0 1,-1-1,1 0,0 0,-1 0,1 0,-1-1,1 1,-1 0,1 0,-1-1,0 1,1-1,-1 0,0 1,0-1,1 0,-1 0,0 0,1 0,-1 0,0-1,0 1,1 0,-1-1,0 1,1-1,-1 0,1 1,-1-1,1 0,-1 0,1 0,-1 0,1 0,0 0,0-1,0 1,-1 0,0-2,-1-13,-1 1,2-1,0 0,1 0,1 0,0 0,1 0,1 0,0 0,1 0,4-11,49-161,-47 161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1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473 172,'-15'-21,"-1"-1,-1 2,-1 0,-1 2,-16-14,30 28,0-1,-1 2,1-1,-1 1,0 0,0 0,0 0,0 1,0 0,-1 0,1 1,-1-1,1 1,-1 1,0-1,1 1,-1 1,1-1,-1 1,1 0,-1 0,1 1,-1 0,1 0,-4 3,-4 2,1 0,0 2,1-1,0 2,0-1,1 2,0 0,1 0,0 1,1 0,0 0,1 1,0 0,1 1,1 0,0 0,1 0,0 1,-1 11,6-20,0 0,1 0,0 0,0 0,0 0,0 0,1 0,0 0,1 0,-1-1,1 1,0-1,0 0,1 0,0 0,0 0,0-1,0 1,1-1,-1 0,1-1,0 1,0-1,1 0,-1 0,1 0,-1-1,1 0,0 0,0 0,0-1,0 0,0 0,0-1,0 1,0-1,0-1,0 1,1-1,1-1,27-6,0-1,-1-3,0 0,-1-2,-1-2,0-1,-1-1,-1-2,-1-1,0-1,2-5,1 3,43-39,-75 63,0-1,1 0,-1 1,0-1,1 1,-1-1,0 1,1-1,-1 1,1-1,-1 1,1-1,-1 1,1 0,-1-1,1 1,-1 0,1-1,0 1,-1 0,1 0,-1-1,1 1,0 0,-1 0,1 0,0 0,-1 0,1 0,0 0,-1 0,1 0,0 0,-1 1,1-1,-1 0,1 0,0 0,-1 1,1-1,-1 0,1 1,-1-1,1 1,-1-1,1 1,-1-1,1 0,-1 1,0 0,1-1,-1 1,0-1,1 1,-1-1,0 1,0 0,0-1,1 1,-1 0,0-1,0 1,0-1,0 1,0 0,-7 46,7-45,-88 288,76-248,3 1,1 0,2 1,2-1,1 23,9 12,1-60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4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323 706,'9'0,"14"0,7 0,3 0,1-5,-1-1,0 0,-2 1,-1 2,-1 1,-6 0</inkml:trace>
  <inkml:trace contextRef="#ctx0" brushRef="#br0" timeOffset="3715.306">465 1,'-37'25,"1"1,1 2,2 2,1 1,1 1,1 3,5-4,0 1,3 0,0 2,2 1,2 1,1 0,2 1,1 1,2 0,2 1,2 0,1 0,2 1,1 0,3 28,-2-42,1-1,1 0,1 0,2 1,0-1,2 0,1 0,1-1,0 1,2-1,1-1,1 1,1-2,1 1,1-2,1 1,1-2,1 0,0-1,1 0,9 5,-5-10,1 0,0-2,0 0,1-2,1 0,0-2,0-1,0 0,1-2,0-1,0-1,19 0,-4-2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1,'-4'4,"-8"8,0 5,1 5,-2-1,1 0,7-3,10-9,3-7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266 481,'-31'8,"0"2,1 1,0 2,0 1,-22 14,-4 27,55-54,0 1,0 0,1 0,-1 0,1 0,-1 0,1 0,0 0,-1 0,1 0,0 0,0 0,1 0,-1 0,0 0,1 0,-1 0,1 0,-1 0,1-1,0 1,0 0,0 0,0-1,0 1,1 0,-1-1,0 1,1-1,-1 0,1 1,-1-1,1 0,0 0,-1 0,1 0,1 0,6 4,1-1,1 0,-1-1,1 0,-1 0,1-1,0-1,-1 1,1-2,6 0,35 4,-33-1,148 32,-159-32,0 0,0 0,0 0,-1 1,1 0,-1 1,0 0,0 0,-1 0,0 1,0 0,0 0,0 0,-1 1,0 0,-1 0,1 0,1 5,-5-7,0 0,0 0,0 0,0 0,-1 0,0 0,0 0,-1 0,1 1,-1-1,0 0,0-1,-1 1,1 0,-1 0,0-1,0 1,-1-1,0 1,1-1,-1 0,-1 0,1 0,-1 0,-94 84,82-76,-1 0,-1-1,0-1,0 0,-1-2,0 0,-1-1,0-1,-18 3,14-6</inkml:trace>
  <inkml:trace contextRef="#ctx0" brushRef="#br0" timeOffset="248.595">266 396,'48'-20,"50"-10,17 0,-6 4,-12 7,-17 7,-18 5,-19 9,-18 4</inkml:trace>
  <inkml:trace contextRef="#ctx0" brushRef="#br0" timeOffset="2898.859">1311 819,'-139'11,"123"-8,-54 18,69-21,0 1,-1 0,1-1,0 1,-1 0,1 0,0 0,0 0,0 0,0 0,0 0,0 0,0 1,1-1,-1 0,0 1,1-1,-1 0,1 1,-1-1,1 1,-1-1,1 1,0-1,0 0,0 1,0-1,0 1,0-1,0 1,1-1,-1 1,0-1,1 1,-1-1,1 0,0 1,-1-1,1 0,0 1,0-1,0 0,0 0,6 8,1 0,1 0,0-1,0 0,0-1,1 0,0-1,1 0,-1 0,1-1,10 3,58 35,-75-40,0-1,0 1,0 0,0 0,-1 1,1-1,-1 1,0-1,0 1,0 0,-1 0,1 1,-1-1,0 0,0 1,-1-1,1 1,-1 0,0 0,0-1,-1 1,1 0,-1 0,0 0,-1 0,1 0,-1-1,0 1,0 0,0 0,-1-1,1 1,-1-1,0 1,-1-1,1 0,-1 0,0 0,0 0,0 0,0-1,0 1,-1-1,0 0,0 0,0 0,-2 0,-16 9,-1-2,0-1,-1-1,0 0,0-2,0-1,-1-1,0-1,-11-1,30-1,0-1,0 0,-1-1,1 1,0-1,0 0,0 0,1-1,-1 0,0 0,0 0,1-1,0 0,-4-2,-4-7</inkml:trace>
  <inkml:trace contextRef="#ctx0" brushRef="#br0" timeOffset="3437.329">1678 1,'28'44,"46"31,-54-57,0 1,-2 1,0 0,-1 2,8 14,-9-10,-1 0,-2 1,0 1,-2 0,-1 0,-2 1,0 0,-2 1,-1 0,-2 0,-1 0,-1 0,-1 0,-2 0,-1 0,-4 13,0-13,-2-1,-1 0,-1-1,-1 0,-2 0,-1-2,-1 0,-1 0,-1-2,-1 0,-16 14,-9 4,-3-1,-1-2,-1-2,-3-3,0-2,-10 2,-101 43,139-70,3-3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44 875,'-20'34,"4"10,10-1,4-9</inkml:trace>
  <inkml:trace contextRef="#ctx0" brushRef="#br0" timeOffset="283.606">664 338,'-24'-2,"-1"0,0 1,1 1,-1 2,0 0,1 2,0 0,0 2,0 1,0 0,1 2,0 1,-2 2,19-9,0 0,0 1,1 0,-1 0,1 0,0 0,0 1,0 0,1 0,-1 0,1 1,1 0,-1-1,1 1,0 0,0 1,0-1,1 0,0 1,1 0,-1-1,1 1,0 0,1 0,0-1,0 1,0 0,1 0,0-1,0 1,1 0,0-1,0 1,1-1,-1 0,1 0,0 0,1 0,0 0,0-1,1 2,8 0,0 0,1-1,-1-1,1 0,0-1,1 0,-1-1,1-1,-1 0,1-1,0 0,0-2,-1 1,1-2,0 0,8-3,-9 3,1-1,-1-1,0 0,-1-1,1 0,-1-1,0-1,0 0,-1 0,0-2,-1 1,1-2,-2 1,1-1,-1-1,-1 0,0 0,0-1,-1 0,-1-1,0 0,-1 0,0 0,-1-1,-1 1,0-1,0 0,-2-1,0 1,0-1,-1 1,-1-6,-2 14,0 1,-1 0,1 0,-1 0,0 0,-1 0,1 1,-1-1,0 1,0 0,0 0,0 0,-1 1,1-1,-1 1,0 0,0 1,0-1,-1 1,1 0,-1 0,1 1,-1-1,1 1,-1 1,0-1,1 1,-1 0,0 0,0 0,1 1,-1 0,0 0,1 1,-2 0,-28 4</inkml:trace>
  <inkml:trace contextRef="#ctx0" brushRef="#br0" timeOffset="634.165">749 734,'-28'4,"0"0,1 2,0 1,0 1,0 1,1 2,1 0,0 2,0 0,1 2,1 1,1 1,0 1,-6 7,23-21,1 0,0 0,-1 0,2 0,-1 1,0 0,1 0,0 0,0 0,0 1,1-1,0 1,0-1,0 1,1 0,0 0,0 0,0-1,1 1,0 0,0 0,0 0,1 0,0 0,0 0,0 0,1-1,0 1,0 0,0-1,1 0,0 1,0-1,0 0,1 0,0-1,0 1,0-1,0 0,1 0,-1 0,1-1,0 1,4 1,5-2,-1 0,1 0,0-1,0-1,0-1,0 0,-1 0,1-2,0 1,0-2,0 0,-1-1,0 0,0-1,0 0,0-1,-1 0,0-1,0-1,-1 0,0 0,3-4,-4 2,-1 0,-1 0,0-1,0 0,-1-1,0 0,-1 0,-1 0,0 0,0-1,-1 0,-1 0,0 0,-1-1,0 1,-1 0,-1-1,0 1,-1-1,0 1,-1 0,-1-1,0 1,0 0,-1 0,-2-1,-6-10</inkml:trace>
  <inkml:trace contextRef="#ctx0" brushRef="#br0" timeOffset="1286.787">1031 959,'154'-374,"-145"359,-7 19,-4 1,-2 5,1 0,0-1,0 1,1 1,0-1,1 0,0 0,1 1,0-1,0 0,1 1,0-1,1 0,0 0,1 0,1 4,-2-13,-1 1,0-1,0 1,1-1,-1 0,1 1,-1-1,1 0,-1 0,1 0,0 0,0 0,-1 0,1-1,0 1,0 0,0-1,0 0,0 1,0-1,0 0,0 0,0 0,0 0,-1 0,1-1,0 1,0-1,0 1,0-1,0 0,0 1,-1-1,1 0,0-1,58-43,-54 40,160-174,-166 177,0 1,1 0,-1 0,1 0,-1-1,1 1,0 0,0 0,-1 0,1 0,0 0,0 0,0 0,0 0,0 1,0-1,0 0,1 1,-1-1,0 0,0 1,0 0,1-1,-1 1,0 0,0-1,1 1,-1 0,0 0,1 0,-1 0,0 0,1 0,-1 1,0-1,1 0,-1 1,0-1,0 1,0-1,1 1,-1 0,0-1,0 1,0 0,0 0,0 0,0 0,0 0,-1 0,1 0,0 0,0 0,-1 0,1 0,0 1,-26 128,21-120,1 0,1-5,-1 1,1-1,0 1,1 0,0-1,-1 1,2 0,-1 0,1 0,0 0,0 0,0-1,1 1,0 0,0 0,1 0,-1-1,3 6,6 2</inkml:trace>
  <inkml:trace contextRef="#ctx0" brushRef="#br0" timeOffset="1534.235">2132 367,'-43'39,"-53"50,-24 20,-2 1,11-3,14-16,20-13,16-16,16-13,14-10,13-7,9-9</inkml:trace>
  <inkml:trace contextRef="#ctx0" brushRef="#br0" timeOffset="1881.004">2160 847,'-236'124,"235"-124,0 0,-1 1,1-1,0 1,-1-1,1 1,0 0,0-1,-1 1,1 0,0 0,0 0,0 0,0 0,0 0,0 0,1 0,-1 1,0-1,0 0,1 0,-1 1,1-1,-1 0,1 1,0-1,-1 1,1-1,0 0,0 1,0-1,0 1,0-1,0 1,1-1,-1 0,0 1,1-1,-1 0,1 1,-1-1,1 0,0 1,-1-1,1 0,0 0,0 0,0 0,0 0,0 0,0 0,1 1,33 15,-31-16,1 0,-1 0,1 0,-1 0,0 1,1-1,-1 1,0 0,0 1,0-1,-1 1,1 0,0 0,-1 0,0 0,0 0,0 1,0 0,0-1,-1 1,0 0,1 0,-2 0,1 1,0-1,-1 0,0 1,0-1,0 1,0-1,-1 1,0 0,0-1,0 1,0-1,-1 1,0 0,-3 2,0-1,0 1,-1-1,0 1,-1-1,1-1,-1 1,0-1,0 0,-1 0,0-1,0 0,0 0,0 0,0-1,-1 0,1-1,-1 0,0 0,0 0,0-1,0 0,-2-1,-14 2</inkml:trace>
  <inkml:trace contextRef="#ctx0" brushRef="#br0" timeOffset="2270.852">2583 0,'37'58,"-4"0,-2 2,-2 2,-4 1,12 44,-29-79,-2 1,0 0,-2 1,-2-1,0 1,-2 0,-1-1,-2 1,-1 0,-1-1,-1 0,-2-1,-1 1,-1-1,-1-1,-5 7,-10 25,-4-1,-1-1,-3-2,-3-2,-21 23,31-43,-1-2,-2-1,-1-1,-1-2,-2-1,0-1,-13 5,-68 31,86-47</inkml:trace>
  <inkml:trace contextRef="#ctx0" brushRef="#br0" timeOffset="3887.717">3317 0,'-11'3,"-1"0,1 0,0 1,-1 0,2 1,-1 1,1-1,0 2,0-1,0 1,1 1,0 0,1 0,0 1,0 0,0 0,1 1,1 0,0 0,0 0,1 1,-3 10,-13 29,3 2,2-1,2 2,3 0,2 1,2 0,1 44,4-51,2 0,2 0,2 0,2-1,2 1,2-1,2-1,2 0,7 13,-10-35,1-1,0-1,2 0,1-1,0-1,3 2,-16-19,-1 1,1-1,0 0,0 1,0-1,0 0,1 0,-1-1,0 1,1 0,-1-1,1 0,0 1,-1-1,1 0,0 0,0-1,0 1,0 0,0-1,0 0,-1 0,1 0,0 0,0 0,0 0,0-1,0 0,0 1,0-1,0 0,-1 0,1-1,0 1,8-12</inkml:trace>
  <inkml:trace contextRef="#ctx0" brushRef="#br0" timeOffset="30697.155">3825 282,'-6'-3,"0"0,-1 0,1 1,0 0,-1 0,0 1,1 0,-1 0,0 0,0 1,1 0,-1 0,0 1,0 0,0 0,1 0,-1 1,1 0,-1 1,1-1,0 1,0 0,0 1,0-1,1 1,-1 0,1 1,0-1,-4 6,-6 4,2 0,-1 1,2 1,0 0,1 1,1 0,0 0,1 1,1 1,1-1,0 1,2 0,0 1,1-1,1 1,1 0,1 0,0 0,2 5,0-18,0 0,1 1,0-1,0 0,0-1,1 1,0 0,0-1,1 1,0-1,0 0,1 0,-1-1,1 0,0 1,1-1,-1-1,1 1,0-1,0 0,0 0,1-1,3 2,3 0,-1 0,1-1,0-1,0 0,1 0,-1-1,0-1,1 0,-1-1,1 0,-1-2,6 0,7-4,-1 0,-1-2,1-1,-1-1,-1-1,0-1,0-1,-1-1,-1-1,4-4,-16 12,0-1,0 1,-1-2,0 1,-1-1,0 0,0-1,-1 1,0-2,-1 1,0 0,-1-1,0 0,0 0,-1 0,-1 0,0-1,0 1,-2-1,1 1,-1-1,-1 1,0-1,0 1,-2-5,0-1,-1 1,-1 0,-1 0,0 1,0-1,-2 1,0 1,0-1,-2 2,0-1,0 1,-1 1,-1 0,0 0,0 1,-1 1,-1 0,0 1,0 0,-1 1,0 0,0 2,-1 0,1 0,-1 2,-3-1,10 4,1-1,-1 1,0 1,1 0,-1 0,0 1,1 0,-1 0,0 1,1 0,0 1,-1-1,1 2,0-1,1 1,-1 0,0 1,1 0,0 0,1 1,-1-1,-2 4,-29 44,23-27</inkml:trace>
  <inkml:trace contextRef="#ctx0" brushRef="#br0" timeOffset="80044.949">2357 649,'40'-17,"-15"7,-22 8,1 0,-1 0,1 0,0 0,0 0,-1 1,1 0,0 0,0 0,0 0,0 1,0 0,0-1,1 1,-1 1,0-1,0 1,0-1,0 1,0 0,0 1,0-1,-3 3,1 1,-1-1,0 1,0-1,-1 1,1-1,-1 1,0-1,0 1,-1 0,1-1,-1 1,0-1,0 0,-1 1,1-1,-1 0,0 1,0-1,0 0,-1-1,0 1,1 0,-1-1,-3 3,3-2,-29 57,31-59,1-1,-1 1,1-1,-1 1,1 0,0-1,-1 1,1 0,0-1,0 1,0 0,1 0,-1-1,0 1,0 0,1-1,-1 1,1-1,0 1,-1 0,1-1,0 0,0 1,0-1,0 1,0-1,0 0,1 0,-1 0,0 1,1-1,-1 0,0-1,1 1,-1 0,1 0,0-1,102 10,-78-11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7:15.47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172 964,'-25'33,"3"1,0 2,3 0,0 1,3 0,-5 18,-6 65,27-117,0 0,0 0,0 0,0 0,1 0,0-1,-1 1,1 0,0 0,0 0,0-1,1 1,-1-1,1 1,-1-1,1 0,0 1,0-1,0 0,0 0,0 0,1 0,-1-1,0 1,1-1,-1 1,1-1,0 0,-1 0,1 0,0 0,0-1,0 1,0-1,0 1,-1-1,1 0,0 0,2-1,13-1,0-1,0-1,0-1,-1-1,0 0,0-1,0-1,-1 0,0-1,0-1,-1-1,-1 0,0-1,5-6,-5 8,-2-1,1 0,-1-1,-1-1,0 0,-1 0,0-1,-1 0,-1 0,0-1,-1-1,-1 1,0-1,-1 0,-1 0,0-1,-1 1,-1-1,0 0,-2 1,0-1,-1 0,0 0,-1 1,-1-1,-1 1,0-1,-1 1,-5-10,4 19,-1 0,1 0,-1 0,-1 1,1 0,-1 1,0-1,0 2,-1-1,1 1,-1 0,0 1,0 0,0 0,0 1,-1 0,1 1,-1 0,1 0,-1 1,1 1,-1-1,1 2,-1-1,1 1,0 0,0 1,0 0,0 1,0 0,0 0,1 1,0 0,0 0,0 2,-31 18</inkml:trace>
  <inkml:trace contextRef="#ctx0" brushRef="#br0" timeOffset="280.181">1357 117,'54'-117,"-163"499,91-314,3 2,4 0,2 0,3 1,4 0,2 0,4 0,2-1,4 1,3-1,18 55,11 9,-43-115</inkml:trace>
  <inkml:trace contextRef="#ctx0" brushRef="#br0" timeOffset="536.115">793 823,'43'-14,"48"-5,18 0,0 0,-4 2,-11 4,-11 5,-15 8,-9 4,-6 2,-7 4,-11 0</inkml:trace>
  <inkml:trace contextRef="#ctx0" brushRef="#br0" timeOffset="787.055">2091 1077,'19'14,"6"5</inkml:trace>
  <inkml:trace contextRef="#ctx0" brushRef="#br0" timeOffset="788.055">1921 597,'0'0</inkml:trace>
  <inkml:trace contextRef="#ctx0" brushRef="#br0" timeOffset="1036.921">2485 823,'2'28,"1"1,1-1,2-1,1 1,1-1,1 0,1 0,1-1,11 17,-19-39,1 1,-1-1,1 1,0-1,0 0,0-1,1 1,-1-1,1 0,0 0,0 0,0 0,0-1,1 0,-1 0,1-1,-1 1,1-1,-1-1,1 1,0-1,-1 1,1-2,0 1,-1-1,1 0,0 0,-1 0,1-1,-1 1,0-2,0 1,1 0,-1-1,-1 0,1 0,0-1,-1 1,4-5,1 2,0-2,-1 1,0-1,0 0,-1-1,0 0,0 0,-1 0,-1-1,1 0,-1 0,-1 0,0-1,-1 1,0-1,0 0,-1 0,-1 0,1-1,-2 1,0 0,0 0,-1 0,0-1,-1 1,-1 0,1 1,-2-1,1 0,-2 1,1 0,-1 0,-1 0,0 0,0 1,-1 0,0 0,-1 1,0 0,1 2,0 0,0 0,-1 1,0 0,0 1,0 0,0 0,-1 0,1 1,-1 1,0-1,0 2,0-1,-1 1,1 0,0 1,0 0,0 1,0-1,-1 2,1 0,-21 4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28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847 368,'0'-5,"0"-2</inkml:trace>
  <inkml:trace contextRef="#ctx0" brushRef="#br0" timeOffset="12869.854">0 734,'214'-11,"127"-24,-254 27,0 4,85 6,-172-2</inkml:trace>
  <inkml:trace contextRef="#ctx0" brushRef="#br0" timeOffset="13608.712">677 1,'33'27,"16"4,-2 3,0 1,-3 3,-1 1,6 10,116 102,-163-149,0 0,0 0,0 0,0 0,-1 0,1 0,-1 1,1-1,-1 0,0 1,0-1,0 1,0 0,-1-1,1 1,-1-1,1 1,-1 0,0-1,0 1,0 0,0 0,-1-1,1 1,-1 0,0-1,1 1,-1-1,0 1,-1-1,1 1,0-1,-1 0,-1 2,-73 69,59-60,-207 171,-3 32,176-163,43-36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0,'-15'34,"1"16,2 4,8-8,5-15,2-14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0 115,'39'-10,"22"-3,10 1,-2-3,-8 2,-10 3,-8 3,-7 2,-5-2,-2 0,-3 1,1 1,-1 3,1 0,-4 1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1,'43'5,"38"1,11-5,-7-2,-11-2,-20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161 254,'-47'32,"34"-25,1 1,0 0,1 1,0 0,0 1,1 0,0 0,-5 9,13-17,1 1,0 0,0-1,0 1,1 0,-1 0,0-1,1 1,0 0,0 0,0 0,0 0,0-1,0 1,1 0,-1 0,1 0,0-1,0 1,0 0,0-1,1 1,-1-1,0 1,1-1,0 0,0 0,0 0,0 0,0 0,0 0,0 0,0 0,1-1,-1 1,1-1,-1 0,1 0,0 0,-1 0,1 0,0-1,0 1,-1-1,1 1,0-1,0 0,0 0,22 6,-16-6,-1 1,0 0,0 0,0 1,0 0,0 0,0 1,0 0,-1 1,1-1,-1 1,0 1,0-1,0 1,-1 1,0-1,0 1,0 0,-1 0,0 1,0-1,0 1,-1 1,0-1,0 0,-1 1,0 0,1 5,-3-2,-1 0,0 1,-1-1,0 1,-1-1,0 0,-1 0,0 0,-1 0,0 0,-1 0,0-1,0 0,-1 0,-1-1,1 0,-2 0,1 0,-1-1,0 0,-1 0,-7 5,-24 3,20-12</inkml:trace>
  <inkml:trace contextRef="#ctx0" brushRef="#br0" timeOffset="186.942">161 282,'29'-10,"24"-3,8 1,-3 2,-5 3,-12 3</inkml:trace>
  <inkml:trace contextRef="#ctx0" brushRef="#br0" timeOffset="566.091">867 451,'-25'13,"-2"-1,1 1,0 1,0 2,2 0,0 2,1 0,-6 8,28-25,0 0,-1-1,1 1,0 0,1 0,-1 0,0 0,0 0,0 0,0 0,1 0,-1 0,0 0,1 1,-1-1,1 0,0 0,-1 1,1-1,0 0,0 0,0 1,0-1,0 0,0 1,0-1,0 0,0 0,0 1,1-1,-1 0,1 0,-1 1,1-1,-1 0,1 0,0 0,-1 0,1 0,0 0,0 0,0 0,0 0,0 0,0 0,0-1,0 1,0 0,0-1,1 1,-1-1,0 1,0-1,1 0,-1 1,0-1,0 0,1 0,-1 0,0 0,1 0,-1 0,0 0,1 0,59 3,-54-4,0 0,0 0,0 1,0 0,0 0,0 1,0 0,0 0,0 1,-1 0,1 0,0 0,-1 1,0 0,1 0,-1 1,-1 0,1 0,0 0,-1 0,0 1,0 0,0 0,-1 1,2 2,-4 1,-1 0,0 0,-1 0,0 0,0 0,-1 0,0 0,-1 0,0 0,0 0,-1-1,0 1,-1-1,1 1,-2-1,1-1,-1 1,0 0,-1-1,0 0,0 0,0-1,-1 0,-2 2,3-2,0 1,0-1,-1 0,0 0,0 0,-1-1,1-1,-1 1,0-1,-1 0,1-1,-8 2,0-2</inkml:trace>
  <inkml:trace contextRef="#ctx0" brushRef="#br0" timeOffset="865.91">1037 0,'71'65,"-3"4,-3 2,-4 3,-1 4,-48-63,-1 0,0 1,-1 0,-1 1,0 0,-1 0,-1 1,-1 0,0 1,-2-1,0 1,-1 0,0 0,-2 0,-1 7,0-11,-1 0,0 0,-2 0,0-1,0 1,-1 0,-1-1,-1 0,0 0,0-1,-1 0,-1 0,0 0,-1-1,-1 0,0-1,-150 129,138-126,3-5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0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0 169,'37'109,"50"141,-49-127,61 159,-84-262,-8-31,-5-41,-2 45,9-251,76-173,-71 360,-11 71,-3 10</inkml:trace>
  <inkml:trace contextRef="#ctx0" brushRef="#br0" timeOffset="1731.247">762 735,'-10'4,"-7"8,-6 5,-4 5,2 3,2 3,3 1,2-4,3-2,-1 0,-2 1,2 1,-1-3,2-1,-1-4,2 0,-1-3,2-4</inkml:trace>
  <inkml:trace contextRef="#ctx0" brushRef="#br0" timeOffset="1984.243">508 735,'5'4,"6"12,6 3,1 3,-4 2,2-2,-3-1,2 1,-2 2,1 2,-1 0,2-3,-2-1,2-5,3-4,-2-5</inkml:trace>
  <inkml:trace contextRef="#ctx0" brushRef="#br0" timeOffset="2363.516">1157 1,'-23'25,"0"1,2 2,1 0,1 1,1 1,2 1,1 0,2 1,0 0,-5 28,10-27,2 1,1-1,2 1,1 0,1 0,3 0,0 0,2-1,2 1,0-1,3 0,1 0,12 27,-18-49,0-1,1 1,0-1,1-1,0 1,0-1,1 0,0 0,0-1,1 1,1-2,-1 1,1-1,0-1,1 0,-1 0,1-1,1 0,-1 0,1-1,14 1</inkml:trace>
  <inkml:trace contextRef="#ctx0" brushRef="#br0" timeOffset="2936.614">1468 395,'-17'33,"2"0,1 1,2 0,1 0,2 2,1-1,-2 30,9-61,0 0,0 1,1-1,-1 0,1 0,0 1,0-1,1 0,-1 0,1 1,0-1,0 0,0 0,1 0,-1 0,1 0,0 0,0-1,1 1,-1-1,1 1,-1-1,1 0,0 0,1 0,-1 0,0-1,1 1,-1-1,1 0,0 0,0 0,0 0,0-1,0 0,0 1,0-2,0 1,5 0,7-6,-1 0,0-1,0-1,0-1,-1 0,0-1,0 0,-1-1,0-1,-1 0,0 0,-1-1,0-1,-1 0,-1 0,0-1,0-1,-1 1,3-11,-3 9,0 0,-2 0,0 0,0-1,-2 0,0 0,-1 0,-1-1,0 1,-1-1,-1 1,-1-1,0 1,-2-1,-1-7,3 19,0 1,-1 0,1-1,-1 1,0 0,0 0,0 0,-1 0,0 0,0 1,0-1,0 1,-1 0,1 0,-1 0,0 0,-1 1,1 0,-1 0,1 0,-1 0,0 0,0 1,0 0,0 0,0 1,-1-1,1 1,0 0,-1 1,1-1,-1 1,1 0,-1 0,1 1,-2 0,-38 23,29-9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73,'-11'-9,"-1"1,0 0,-1 1,0 0,0 1,-1 1,1 0,-1 0,0 2,0 0,-1 0,1 1,-1 1,1 1,-1 0,1 1,-1 0,1 1,0 0,-5 3,2 4,0 0,1 2,0 0,1 0,0 2,1 0,0 1,1 0,1 1,0 0,1 1,1 0,0 1,1 0,1 0,0 1,2 0,0 1,1-1,1 1,0 0,2 0,0 1,1-1,1 0,1 4,1-18,0 0,0 0,0 0,0 0,1 0,0-1,0 0,0 1,0-1,1 0,-1 0,1-1,0 1,0-1,1 0,-1 0,1 0,-1-1,1 1,0-1,0 0,0-1,0 1,0-1,1 0,-1 0,0-1,1 1,-1-1,0-1,1 1,-1-1,0 1,0-1,0-1,1 1,-1-1,-1 0,1 0,0-1,2-1,40-19,-2-3,0-1,-2-2,-2-3,0-1,-2-1,-2-3,27-33,-50 56,76-82,-89 98,0-1,0 1,0-1,-1 1,1 0,-1-1,1 1,-1 0,0-1,1 1,-1 0,0 0,0-1,0 1,-1 0,1-1,0 1,-1 0,1 0,-1-1,1 1,-1-1,0 1,1-1,-1 1,0-1,-1 1,2 0,-45 139,16-57,4 2,4 1,-3 41,2 11,25-121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1 424,'35'-30,"-2"0,-1-2,-1-2,4-8,-20 25,69-105,-85 122,1 1,0-1,0 0,0 1,0-1,0 1,0-1,0 1,0-1,0 1,0-1,0 0,0 1,0-1,0 1,1-1,-1 1,0-1,0 0,0 1,1-1,-1 1,0-1,0 0,1 1,-1-1,0 0,1 0,-1 1,0-1,1 0,-1 0,1 1,-1-1,0 0,1 0,-1 0,1 0,-1 1,1-1,-1 0,0 0,1 0,-1 0,1 0,-1 0,1 0,-1 0,1-1,-1 1,0 0,1 0,-1 0,1 0,-1-1,0 1,1 0,-1 0,1-1,-1 1,0 0,1 0,-1-1,0 1,0-1,1 1,-1 0,0-1,1 39,-9-3,6-33,1 1,-1 0,1 0,-1 0,1 0,0 1,0-1,1 0,-1 0,1 1,-1-1,1 0,0 0,0 1,1-1,-1 0,1 1,-1-1,1 0,0 0,0 0,1 0,-1 0,1 0,-1 0,1 0,0 0,0-1,0 1,0-1,1 1,-1-1,1 1,4-3,0 0,-1 0,1-1,0 0,-1 0,1 0,-1-1,1 0,-1 0,0-1,0 0,0 0,0 0,-1-1,1 1,-1-1,0-1,0 1,3-4,136-120,-143 127,-1 1,1-1,-1 1,1 0,0-1,-1 1,1-1,0 1,-1 0,1 0,0-1,0 1,-1 0,1 0,0 0,-1 0,1 0,0 0,0 0,0 0,-1 0,1 0,0 0,-1 0,1 0,0 1,0-1,-1 0,1 1,0-1,-1 0,1 1,-1-1,1 1,0-1,-1 1,1-1,-1 1,1 0,-1-1,0 1,1-1,-1 1,0 0,1-1,-1 1,0 0,0 0,1-1,-1 1,0 0,0 0,0-1,0 1,0 0,0 0,0-1,0 1,0 0,-1 0,1 0,-9 48,-73 148,73-157,11-26</inkml:trace>
  <inkml:trace contextRef="#ctx0" brushRef="#br0" timeOffset="251.772">1328 0,'-767'647,"755"-638,8-7,0 1,0-1,0 1,0 0,0 0,0 0,1 0,-1 1,1 0,0-1,0 1,1 0,-1 1,1-1,0 0,0 1,0-1,0 1,1-1,0 3,3 6</inkml:trace>
  <inkml:trace contextRef="#ctx0" brushRef="#br0" timeOffset="690.881">1412 451,'-384'161,"383"-161,0 0,0 0,0 1,-1-1,1 0,0 1,0-1,0 1,0-1,0 1,0 0,0-1,0 1,0 0,0 0,0 0,0 0,0 0,1 0,-1 0,0 0,1 0,-1 0,1 0,-1 0,1 0,-1 0,1 1,0-1,0 0,-1 0,1 0,0 1,0-1,0 0,1 0,-1 0,0 1,0-1,1 0,-1 0,0 0,1 1,-1-1,1 0,0 0,-1 0,1 0,0 0,-1 0,1 0,0-1,0 1,0 0,0 0,0-1,0 1,0 0,82 34,-76-34,0 0,1 0,-1 1,0 0,0 1,-1-1,1 1,0 1,-1-1,0 1,0 0,0 0,0 1,0 0,-1 0,0 0,0 1,-1 0,1 0,-1 0,-1 0,1 0,-1 1,0 0,0 0,-1 1,-2-4,0 1,-1-1,1 1,-1-1,0 1,0-1,-1 1,1-1,-1 0,0 0,0 0,0 0,-1 0,0 0,1 0,-1-1,0 1,-1-1,1 0,-1 0,1 0,-1-1,0 1,-3 0,-104 40,53-38,33-4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08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505 621,'3'-4,"41"-81,-43 83,-1 0,1-1,-1 1,0-1,0 1,0-1,0 1,0 0,0-1,-1 1,1-1,-1 1,1 0,-1-1,0 1,0 0,0 0,0 0,-1 0,1 0,-1 0,1 0,-1 0,1 0,-1 1,0-1,0 0,0 1,0 0,0-1,0 1,0 0,-1 0,1 0,0 1,-1-1,0 0,-17-3,-1 1,1 1,-1 1,0 1,0 0,0 2,1 0,-1 1,1 2,-1 0,1 1,1 0,-7 5,7-5,17-7,-1 1,1 0,0 0,-1 0,1 1,-1-1,1 0,0 1,0 0,-1-1,1 1,0 0,0 0,0 0,0 1,0-1,0 0,0 1,0-1,0 1,1 0,-1-1,0 1,1 0,0 0,-1 0,1 0,0 0,0 1,0-1,1 0,-1 0,0 1,1-1,-1 0,1 1,0-1,0 0,0 1,0-1,0 1,1-1,-1 0,1 1,-1-1,1 0,0 0,0 1,48 38,-44-39,-1 0,1 0,-1 0,0 1,0-1,0 1,0 0,0 0,-1 1,1-1,-1 1,0-1,0 1,-1 0,1 1,-1-1,0 0,0 1,0-1,0 1,-1-1,0 1,0 0,0-1,0 1,-1 0,0 0,0 0,0 0,-1 1,-5 6,-1-1,0 1,0-1,-1-1,-1 1,1-1,-2-1,0 0,0 0,0-1,-6 4,-44 40,41-33,-47 59,64-75,1-1,0 1,0-1,0 1,0 0,0 0,0 0,1-1,0 1,-1 0,1 0,0 0,1 0,-1 0,0 0,1 0,-1-1,1 1,0 0,0 0,0-1,1 1,-1-1,0 1,1-1,0 1,-1-1,1 0,0 0,0 0,1 0,1 1,9 6,1-2,0 0,0 0,1-2,0 0,0 0,0-1,0-1,1-1,-1 0,1-1,-1 0,1-1,-1 0,0-2,1 0,-1 0,0-1,11-5,-21 6,0 1,0-2,0 1,0-1,0 1,-1-1,1-1,-1 1,0-1,0 1,0-1,-1 0,1-1,-1 1,0-1,6-10</inkml:trace>
  <inkml:trace contextRef="#ctx0" brushRef="#br0" timeOffset="453.152">336 0,'-1'514,"-10"-389,-6 0,-15 48,-10 69,19 25,7-85,16-170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3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42,'1'1,"0"0,0 0,0 0,1 1,-1-1,0 0,1-1,-1 1,1 0,-1 0,1-1,-1 1,1-1,-1 1,1-1,0 1,-1-1,1 0,-1 0,1 0,0 0,-1 0,1 0,0-1,-1 1,1 0,-1-1,1 1,0-1,-1 0,1 0,6 0,163-25,16 4,-170 20,-4 4</inkml:trace>
  <inkml:trace contextRef="#ctx0" brushRef="#br0" timeOffset="246.808">86 296,'20'-5,"24"-7,11 0,0 1,-4 3,-11-3,-8 1,-4 2,-2 3,0 2,-6 1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1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1 198,'14'15,"0"0,-1 0,0 1,-2 1,0 0,-1 1,0 0,-2 1,0-1,-1 2,-1-1,0 1,-2 0,0 0,-2 0,1 17,12 122,-3 8,-11-167,-1-1,0 1,1 0,-1-1,1 1,-1 0,1-1,-1 1,1 0,-1 0,1 0,-1-1,1 1,-1 0,1 0,0 0,-1 0,1 0,-1 0,1 0,-1 0,1 0,-1 0,1 0,-1 0,1 1,0-1,-1 0,1 0,-1 0,1 1,-1-1,0 0,1 1,-1-1,1 0,-1 1,1-1,-1 1,0-1,1 0,-1 1,0-1,0 1,1-1,-1 1,0-1,0 1,0 0,0-1,1 1,-1-1,0 1,0-1,0 1,0-1,0 1,0 0,-1-1,1 1,0-1,0 1,0-1,0 1,-1-1,1 1,0-1,0 1,-1-1,23-36,43-143,-7-3,3-49,-14 54,-21 119,-20 59</inkml:trace>
  <inkml:trace contextRef="#ctx0" brushRef="#br0" timeOffset="782.696">594 707,'1'137,"-2"-136,1 1,-1-1,1 1,0-1,0 0,0 1,0-1,0 1,0-1,0 1,0-1,0 1,1-1,-1 0,1 1,-1-1,1 0,-1 1,1-1,0 0,0 1,-1-1,1 0,0 0,0 0,0 0,0 0,1 0,-1 0,0 0,0-1,1 1,-1 0,0-1,1 1,-1-1,0 1,1-1,-1 0,1 0,-1 1,0-1,1 0,-1 0,1 0,-1 0,1-1,-1 1,1 0,-1-1,0 1,1-1,-1 1,0-1,1 0,-1 1,0-1,0 0,0 0,0 0,1 0,-1 0,-1 0,2-1,86-133,-88 134,0 0,0 0,0 0,0 0,0 0,1 0,-1 0,0 0,1 0,-1 0,1 0,-1 0,1 0,-1 0,1 1,0-1,-1 0,1 0,0 1,0-1,-1 0,1 1,0-1,0 1,0-1,0 1,0-1,0 1,0-1,0 1,0 0,0 0,0 0,0 0,0 0,0 0,0 0,0 0,0 0,0 0,0 0,1 0,-1 1,0-1,-1 0,1 1,0-1,0 1,0 0,0-1,0 1,0-1,-1 1,1 0,0 0,0-1,-1 1,1 0,-1 0,1 0,-1 0,1 0,-1 0,1 1,10 138,-9-125,4 14,-1 0,-1 1,-2-1,-1 1,-1 0,-2 0,0-1,-4 7,1-15,3 0,-2-1,0-1,-1 1,-1-1,-1 1,-1-2,-1 1,0-1,-1-1,-1 1,-1-2,0 0,-1 0,-13 11,25-26,0 1,0-1,0 0,0 1,-1-1,1 0,0 0,-1 0,1 0,-1-1,1 1,-1 0,1 0,-1-1,0 1,1-1,-1 0,0 1,0-1,1 0,-1 0,0 0,1 0,-1 0,0-1,0 1,1 0,-1-1,0 1,1-1,-1 0,1 1,-1-1,1 0,-1 0,1 0,-1 0,1 0,0 0,0-1,0 1,-1 0,0-2,-1-13,-1 1,2-1,0 0,1 0,1 0,0 0,1 0,1 0,0 0,1 0,4-11,49-161,-47 161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1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473 172,'-15'-21,"-1"-1,-1 2,-1 0,-1 2,-16-14,30 28,0-1,-1 2,1-1,-1 1,0 0,0 0,0 0,0 1,0 0,-1 0,1 1,-1-1,1 1,-1 1,0-1,1 1,-1 1,1-1,-1 1,1 0,-1 0,1 1,-1 0,1 0,-4 3,-4 2,1 0,0 2,1-1,0 2,0-1,1 2,0 0,1 0,0 1,1 0,0 0,1 1,0 0,1 1,1 0,0 0,1 0,0 1,-1 11,6-20,0 0,1 0,0 0,0 0,0 0,0 0,1 0,0 0,1 0,-1-1,1 1,0-1,0 0,1 0,0 0,0 0,0-1,0 1,1-1,-1 0,1-1,0 1,0-1,1 0,-1 0,1 0,-1-1,1 0,0 0,0 0,0-1,0 0,0 0,0-1,0 1,0-1,0-1,0 1,1-1,1-1,27-6,0-1,-1-3,0 0,-1-2,-1-2,0-1,-1-1,-1-2,-1-1,0-1,2-5,1 3,43-39,-75 63,0-1,1 0,-1 1,0-1,1 1,-1-1,0 1,1-1,-1 1,1-1,-1 1,1-1,-1 1,1 0,-1-1,1 1,-1 0,1-1,0 1,-1 0,1 0,-1-1,1 1,0 0,-1 0,1 0,0 0,-1 0,1 0,0 0,-1 0,1 0,0 0,-1 1,1-1,-1 0,1 0,0 0,-1 1,1-1,-1 0,1 1,-1-1,1 1,-1-1,1 1,-1-1,1 0,-1 1,0 0,1-1,-1 1,0-1,1 1,-1-1,0 1,0 0,0-1,1 1,-1 0,0-1,0 1,0-1,0 1,0 0,-7 46,7-45,-88 288,76-248,3 1,1 0,2 1,2-1,1 23,9 12,1-60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4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323 706,'9'0,"14"0,7 0,3 0,1-5,-1-1,0 0,-2 1,-1 2,-1 1,-6 0</inkml:trace>
  <inkml:trace contextRef="#ctx0" brushRef="#br0" timeOffset="3715.306">465 1,'-37'25,"1"1,1 2,2 2,1 1,1 1,1 3,5-4,0 1,3 0,0 2,2 1,2 1,1 0,2 1,1 1,2 0,2 1,2 0,1 0,2 1,1 0,3 28,-2-42,1-1,1 0,1 0,2 1,0-1,2 0,1 0,1-1,0 1,2-1,1-1,1 1,1-2,1 1,1-2,1 1,1-2,1 0,0-1,1 0,9 5,-5-10,1 0,0-2,0 0,1-2,1 0,0-2,0-1,0 0,1-2,0-1,0-1,19 0,-4-2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1,'-4'4,"-8"8,0 5,1 5,-2-1,1 0,7-3,10-9,3-7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44 875,'-20'34,"4"10,10-1,4-9</inkml:trace>
  <inkml:trace contextRef="#ctx0" brushRef="#br0" timeOffset="283.606">664 338,'-24'-2,"-1"0,0 1,1 1,-1 2,0 0,1 2,0 0,0 2,0 1,0 0,1 2,0 1,-2 2,19-9,0 0,0 1,1 0,-1 0,1 0,0 0,0 1,0 0,1 0,-1 0,1 1,1 0,-1-1,1 1,0 0,0 1,0-1,1 0,0 1,1 0,-1-1,1 1,0 0,1 0,0-1,0 1,0 0,1 0,0-1,0 1,1 0,0-1,0 1,1-1,-1 0,1 0,0 0,1 0,0 0,0-1,1 2,8 0,0 0,1-1,-1-1,1 0,0-1,1 0,-1-1,1-1,-1 0,1-1,0 0,0-2,-1 1,1-2,0 0,8-3,-9 3,1-1,-1-1,0 0,-1-1,1 0,-1-1,0-1,0 0,-1 0,0-2,-1 1,1-2,-2 1,1-1,-1-1,-1 0,0 0,0-1,-1 0,-1-1,0 0,-1 0,0 0,-1-1,-1 1,0-1,0 0,-2-1,0 1,0-1,-1 1,-1-6,-2 14,0 1,-1 0,1 0,-1 0,0 0,-1 0,1 1,-1-1,0 1,0 0,0 0,0 0,-1 1,1-1,-1 1,0 0,0 1,0-1,-1 1,1 0,-1 0,1 1,-1-1,1 1,-1 1,0-1,1 1,-1 0,0 0,0 0,1 1,-1 0,0 0,1 1,-2 0,-28 4</inkml:trace>
  <inkml:trace contextRef="#ctx0" brushRef="#br0" timeOffset="634.165">749 734,'-28'4,"0"0,1 2,0 1,0 1,0 1,1 2,1 0,0 2,0 0,1 2,1 1,1 1,0 1,-6 7,23-21,1 0,0 0,-1 0,2 0,-1 1,0 0,1 0,0 0,0 0,0 1,1-1,0 1,0-1,0 1,1 0,0 0,0 0,0-1,1 1,0 0,0 0,0 0,1 0,0 0,0 0,0 0,1-1,0 1,0 0,0-1,1 0,0 1,0-1,0 0,1 0,0-1,0 1,0-1,0 0,1 0,-1 0,1-1,0 1,4 1,5-2,-1 0,1 0,0-1,0-1,0-1,0 0,-1 0,1-2,0 1,0-2,0 0,-1-1,0 0,0-1,0 0,0-1,-1 0,0-1,0-1,-1 0,0 0,3-4,-4 2,-1 0,-1 0,0-1,0 0,-1-1,0 0,-1 0,-1 0,0 0,0-1,-1 0,-1 0,0 0,-1-1,0 1,-1 0,-1-1,0 1,-1-1,0 1,-1 0,-1-1,0 1,0 0,-1 0,-2-1,-6-10</inkml:trace>
  <inkml:trace contextRef="#ctx0" brushRef="#br0" timeOffset="1286.787">1031 959,'154'-374,"-145"359,-7 19,-4 1,-2 5,1 0,0-1,0 1,1 1,0-1,1 0,0 0,1 1,0-1,0 0,1 1,0-1,1 0,0 0,1 0,1 4,-2-13,-1 1,0-1,0 1,1-1,-1 0,1 1,-1-1,1 0,-1 0,1 0,0 0,0 0,-1 0,1-1,0 1,0 0,0-1,0 0,0 1,0-1,0 0,0 0,0 0,0 0,-1 0,1-1,0 1,0-1,0 1,0-1,0 0,0 1,-1-1,1 0,0-1,58-43,-54 40,160-174,-166 177,0 1,1 0,-1 0,1 0,-1-1,1 1,0 0,0 0,-1 0,1 0,0 0,0 0,0 0,0 0,0 1,0-1,0 0,1 1,-1-1,0 0,0 1,0 0,1-1,-1 1,0 0,0-1,1 1,-1 0,0 0,1 0,-1 0,0 0,1 0,-1 1,0-1,1 0,-1 1,0-1,0 1,0-1,1 1,-1 0,0-1,0 1,0 0,0 0,0 0,0 0,0 0,-1 0,1 0,0 0,0 0,-1 0,1 0,0 1,-26 128,21-120,1 0,1-5,-1 1,1-1,0 1,1 0,0-1,-1 1,2 0,-1 0,1 0,0 0,0 0,0-1,1 1,0 0,0 0,1 0,-1-1,3 6,6 2</inkml:trace>
  <inkml:trace contextRef="#ctx0" brushRef="#br0" timeOffset="1534.235">2132 367,'-43'39,"-53"50,-24 20,-2 1,11-3,14-16,20-13,16-16,16-13,14-10,13-7,9-9</inkml:trace>
  <inkml:trace contextRef="#ctx0" brushRef="#br0" timeOffset="1881.004">2160 847,'-236'124,"235"-124,0 0,-1 1,1-1,0 1,-1-1,1 1,0 0,0-1,-1 1,1 0,0 0,0 0,0 0,0 0,0 0,0 0,1 0,-1 1,0-1,0 0,1 0,-1 1,1-1,-1 0,1 1,0-1,-1 1,1-1,0 0,0 1,0-1,0 1,0-1,0 1,1-1,-1 0,0 1,1-1,-1 0,1 1,-1-1,1 0,0 1,-1-1,1 0,0 0,0 0,0 0,0 0,0 0,0 0,1 1,33 15,-31-16,1 0,-1 0,1 0,-1 0,0 1,1-1,-1 1,0 0,0 1,0-1,-1 1,1 0,0 0,-1 0,0 0,0 0,0 1,0 0,0-1,-1 1,0 0,1 0,-2 0,1 1,0-1,-1 0,0 1,0-1,0 1,0-1,-1 1,0 0,0-1,0 1,0-1,-1 1,0 0,-3 2,0-1,0 1,-1-1,0 1,-1-1,1-1,-1 1,0-1,0 0,-1 0,0-1,0 0,0 0,0 0,0-1,-1 0,1-1,-1 0,0 0,0 0,0-1,0 0,-2-1,-14 2</inkml:trace>
  <inkml:trace contextRef="#ctx0" brushRef="#br0" timeOffset="2270.852">2583 0,'37'58,"-4"0,-2 2,-2 2,-4 1,12 44,-29-79,-2 1,0 0,-2 1,-2-1,0 1,-2 0,-1-1,-2 1,-1 0,-1-1,-1 0,-2-1,-1 1,-1-1,-1-1,-5 7,-10 25,-4-1,-1-1,-3-2,-3-2,-21 23,31-43,-1-2,-2-1,-1-1,-1-2,-2-1,0-1,-13 5,-68 31,86-47</inkml:trace>
  <inkml:trace contextRef="#ctx0" brushRef="#br0" timeOffset="3887.717">3317 0,'-11'3,"-1"0,1 0,0 1,-1 0,2 1,-1 1,1-1,0 2,0-1,0 1,1 1,0 0,1 0,0 1,0 0,0 0,1 1,1 0,0 0,0 0,1 1,-3 10,-13 29,3 2,2-1,2 2,3 0,2 1,2 0,1 44,4-51,2 0,2 0,2 0,2-1,2 1,2-1,2-1,2 0,7 13,-10-35,1-1,0-1,2 0,1-1,0-1,3 2,-16-19,-1 1,1-1,0 0,0 1,0-1,0 0,1 0,-1-1,0 1,1 0,-1-1,1 0,0 1,-1-1,1 0,0 0,0-1,0 1,0 0,0-1,0 0,-1 0,1 0,0 0,0 0,0 0,0-1,0 0,0 1,0-1,0 0,-1 0,1-1,0 1,8-12</inkml:trace>
  <inkml:trace contextRef="#ctx0" brushRef="#br0" timeOffset="30697.155">3825 282,'-6'-3,"0"0,-1 0,1 1,0 0,-1 0,0 1,1 0,-1 0,0 0,0 1,1 0,-1 0,0 1,0 0,0 0,1 0,-1 1,1 0,-1 1,1-1,0 1,0 0,0 1,0-1,1 1,-1 0,1 1,0-1,-4 6,-6 4,2 0,-1 1,2 1,0 0,1 1,1 0,0 0,1 1,1 1,1-1,0 1,2 0,0 1,1-1,1 1,1 0,1 0,0 0,2 5,0-18,0 0,1 1,0-1,0 0,0-1,1 1,0 0,0-1,1 1,0-1,0 0,1 0,-1-1,1 0,0 1,1-1,-1-1,1 1,0-1,0 0,0 0,1-1,3 2,3 0,-1 0,1-1,0-1,0 0,1 0,-1-1,0-1,1 0,-1-1,1 0,-1-2,6 0,7-4,-1 0,-1-2,1-1,-1-1,-1-1,0-1,0-1,-1-1,-1-1,4-4,-16 12,0-1,0 1,-1-2,0 1,-1-1,0 0,0-1,-1 1,0-2,-1 1,0 0,-1-1,0 0,0 0,-1 0,-1 0,0-1,0 1,-2-1,1 1,-1-1,-1 1,0-1,0 1,-2-5,0-1,-1 1,-1 0,-1 0,0 1,0-1,-2 1,0 1,0-1,-2 2,0-1,0 1,-1 1,-1 0,0 0,0 1,-1 1,-1 0,0 1,0 0,-1 1,0 0,0 2,-1 0,1 0,-1 2,-3-1,10 4,1-1,-1 1,0 1,1 0,-1 0,0 1,1 0,-1 0,0 1,1 0,0 1,-1-1,1 2,0-1,1 1,-1 0,0 1,1 0,0 0,1 1,-1-1,-2 4,-29 44,23-27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266 481,'-31'8,"0"2,1 1,0 2,0 1,-22 14,-4 27,55-54,0 1,0 0,1 0,-1 0,1 0,-1 0,1 0,0 0,-1 0,1 0,0 0,0 0,1 0,-1 0,0 0,1 0,-1 0,1 0,-1 0,1-1,0 1,0 0,0 0,0-1,0 1,1 0,-1-1,0 1,1-1,-1 0,1 1,-1-1,1 0,0 0,-1 0,1 0,1 0,6 4,1-1,1 0,-1-1,1 0,-1 0,1-1,0-1,-1 1,1-2,6 0,35 4,-33-1,148 32,-159-32,0 0,0 0,0 0,-1 1,1 0,-1 1,0 0,0 0,-1 0,0 1,0 0,0 0,0 0,-1 1,0 0,-1 0,1 0,1 5,-5-7,0 0,0 0,0 0,0 0,-1 0,0 0,0 0,-1 0,1 1,-1-1,0 0,0-1,-1 1,1 0,-1 0,0-1,0 1,-1-1,0 1,1-1,-1 0,-1 0,1 0,-1 0,-94 84,82-76,-1 0,-1-1,0-1,0 0,-1-2,0 0,-1-1,0-1,-18 3,14-6</inkml:trace>
  <inkml:trace contextRef="#ctx0" brushRef="#br0" timeOffset="248.595">266 396,'48'-20,"50"-10,17 0,-6 4,-12 7,-17 7,-18 5,-19 9,-18 4</inkml:trace>
  <inkml:trace contextRef="#ctx0" brushRef="#br0" timeOffset="2898.859">1311 819,'-139'11,"123"-8,-54 18,69-21,0 1,-1 0,1-1,0 1,-1 0,1 0,0 0,0 0,0 0,0 0,0 0,0 0,0 1,1-1,-1 0,0 1,1-1,-1 0,1 1,-1-1,1 1,-1-1,1 1,0-1,0 0,0 1,0-1,0 1,0-1,0 1,1-1,-1 1,0-1,1 1,-1-1,1 0,0 1,-1-1,1 0,0 1,0-1,0 0,0 0,6 8,1 0,1 0,0-1,0 0,0-1,1 0,0-1,1 0,-1 0,1-1,10 3,58 35,-75-40,0-1,0 1,0 0,0 0,-1 1,1-1,-1 1,0-1,0 1,0 0,-1 0,1 1,-1-1,0 0,0 1,-1-1,1 1,-1 0,0 0,0-1,-1 1,1 0,-1 0,0 0,-1 0,1 0,-1-1,0 1,0 0,0 0,-1-1,1 1,-1-1,0 1,-1-1,1 0,-1 0,0 0,0 0,0 0,0-1,0 1,-1-1,0 0,0 0,0 0,-2 0,-16 9,-1-2,0-1,-1-1,0 0,0-2,0-1,-1-1,0-1,-11-1,30-1,0-1,0 0,-1-1,1 1,0-1,0 0,0 0,1-1,-1 0,0 0,0 0,1-1,0 0,-4-2,-4-7</inkml:trace>
  <inkml:trace contextRef="#ctx0" brushRef="#br0" timeOffset="3437.329">1678 1,'28'44,"46"31,-54-57,0 1,-2 1,0 0,-1 2,8 14,-9-10,-1 0,-2 1,0 1,-2 0,-1 0,-2 1,0 0,-2 1,-1 0,-2 0,-1 0,-1 0,-1 0,-2 0,-1 0,-4 13,0-13,-2-1,-1 0,-1-1,-1 0,-2 0,-1-2,-1 0,-1 0,-1-2,-1 0,-16 14,-9 4,-3-1,-1-2,-1-2,-3-3,0-2,-10 2,-101 43,139-70,3-3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28,'225'-27,"115"26,-315 1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17,'14'0,"20"0,8 0,2 0,-2 0,-2 0,-5 0,-2 0,-8-4,-2-3,-1 1,0 6,2 3,2 1,0 0,-3-1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28,'14'0,"15"0,6 0,3 0,0 0,-3 0,-1 0,-3 0,-1 0,-1 0,-1 0,0-5,0-1,0 0,-10 1,-3 1,-4 2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0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56 574,'-14'29,"-5"14,5 0,6-8</inkml:trace>
  <inkml:trace contextRef="#ctx0" brushRef="#br0" timeOffset="499.172">790 66,'-43'-14,"-1"0,0 3,-1 2,0 2,0 2,-18 1,55 3,1 0,0 1,-1 1,1-1,0 1,-1 0,1 1,0-1,0 1,0 1,0-1,0 1,1 1,-1-1,1 1,0 0,0 1,0-1,1 1,0 0,0 1,0-1,0 1,1 0,0 0,0 0,0 1,1-1,0 1,-1 6,1-5,1 1,0 0,1-1,0 1,0 0,1 0,0 0,0 0,1 0,1 0,-1-1,1 1,1 0,0-1,0 0,0 1,1-1,0-1,1 1,0 0,0-1,1 0,-1-1,2 1,-1-1,1 1,3-2,0-1,0 0,0 0,0-1,1 0,-1 0,1-2,0 1,0-1,-1-1,1 0,0 0,0-1,0-1,-1 1,1-2,-1 0,1 0,-1-1,0 0,0 0,-1-1,1-1,8-6,166-133,-152 128,-31 17,-1-1,1 1,-1 0,1 0,-1 0,1 0,-1 1,1-1,-1 0,1 0,-1 0,1 0,-1 0,1 1,-1-1,1 0,-1 0,0 1,1-1,-1 0,1 1,-1-1,0 0,1 1,-1-1,0 1,1-1,-1 0,0 1,0-1,0 1,1-1,-1 1,0-1,0 1,0-1,0 1,0-1,0 1,0-1,0 1,0-1,0 1,0-1,0 1,0-1,0 1,-1-1,1 1,0-1,0 1,0-1,-1 1,1-1,0 0,-1 1,1-1,0 1,-1-1,1 0,-1 1,1-1,-1 0,-83 181,67-141,1 2,3 0,1 1,-3 32,-12 126,27-177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57,'-1'27,"-3"0,0-1,-1 0,-2 0,-8 23,1-5,5-15,-14 70,23-96,0 0,1 0,-1 0,0 0,1-1,0 1,-1 0,1 0,0-1,1 1,-1 0,0-1,1 1,-1-1,1 0,0 1,0-1,0 0,0 0,0 0,0-1,1 1,-1 0,1-1,-1 1,1-1,-1 0,1 0,0 0,-1 0,1 0,1-1,18 4,-1-1,0-2,0 0,1-1,-1-1,18-3,-24 1,0-1,0 0,-1-1,1 0,-1-2,-1 1,1-2,-1 0,0 0,-1-1,3-3,0-1</inkml:trace>
  <inkml:trace contextRef="#ctx0" brushRef="#br0" timeOffset="301.929">562 1,'-27'34,"2"2,1 0,2 2,1 0,2 1,2 2,-8 28,10-5,2 1,4 0,2 1,3 0,3 0,4 11,-3-56,6 29,0-32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9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3,'23'0,"-8"-1,0 0,1 1,-1 1,0 0,0 1,0 1,0 0,0 1,0 1,1 1,-14-5,-1 0,1 0,-1 0,0 1,1-1,-1 0,0 1,0-1,0 1,0-1,0 1,0 0,-1-1,1 1,0 0,-1 0,1-1,-1 1,0 0,0 0,0 0,0 0,0-1,0 1,0 0,0 0,-1 0,1 0,-1-1,1 1,-1 0,0-1,1 1,-1 0,0-1,0 1,-2 1,-42 57,44-60,-2 3,0-1,0 1,0-1,1 1,-1 0,1 0,-1 0,1 0,0 1,0-1,1 1,-1-1,1 1,-1 0,1-1,0 1,1 0,-1 0,1 0,-1-1,1 1,0 0,1 0,-1 0,1 0,-1 0,1-1,0 1,1 0,-1-1,1 1,-1 0,1-1,0 0,0 0,1 1,-1-1,1 0,-1-1,1 1,0 0,0-1,0 0,0 0,1 1,2 0,6-2,0 0,0-1,-1 0,1-1,0 0,-1-1,1 0,-1-1,1 0,-1 0,0-2,0 1,-1-2,1 1,0-2,8-2,6-2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7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1 332,'0'0,"0"0,1 0,-1 0,0-1,1 1,-1 0,0 0,1 0,-1 0,0 0,1 0,-1 0,0 0,1 0,-1 0,0 0,1 1,-1-1,0 0,1 0,-1 0,0 0,1 0,-1 1,0-1,0 0,1 0,-1 1,0-1,0 0,1 0,-1 1,0-1,0 0,0 1,0-1,1 0,-1 0,0 1,0-1,0 0,0 1,0-1,0 0,0 1,0-1,0 1,0-1,0 0,0 1,0-1,0 0,0 1,19-38,-12 24,130-219,-96 173,-39 59,-1 0,1 0,-1 0,1 0,-1 1,1-1,-1 0,0 1,1-1,-1 1,0-1,1 1,-1 0,0 0,1-1,-1 1,0 0,0 0,0 0,0 0,0 1,0-1,0 0,-1 0,1 1,0-1,0 0,-1 1,1-1,-1 0,0 1,1-1,-1 1,0-1,0 1,0-1,0 1,0-1,0 1,0-1,0 1,-1-1,6 86,12 42,-16-127,1-1,0 1,0 0,0-1,0 0,0 1,0-1,1 0,-1 0,0 0,1 0,-1-1,0 1,1-1,-1 1,1-1,-1 0,1 0,-1 0,1 0,-1 0,1-1,-1 1,1-1,-1 0,0 1,1-1,-1 0,0 0,0-1,0 1,0 0,0-1,0 1,0-1,0 0,0 0,-1 1,1-1,-1 0,1-1,0 0,4-1,252-209,-223 191,-52 64,-114 241,84-178,39-89</inkml:trace>
  <inkml:trace contextRef="#ctx0" brushRef="#br0" timeOffset="275.21">1383 22,'-43'28,"-43"30,-17 9,0 3,8-1,10-8,15-8,15-10,11-1,9-4,6-8,2-5,6-1,2 0,4 0,5 1,4-3</inkml:trace>
  <inkml:trace contextRef="#ctx0" brushRef="#br0" timeOffset="1102.51">1467 389,'-9'3,"-9"1,0 1,1 1,0 0,0 1,0 1,1 1,0 0,1 2,0-1,1 2,0 0,0 0,-6 10,18-20,1 0,-1 0,1 0,0 0,0 0,0 0,0 0,0 1,1-1,-1 0,1 1,-1-1,1 1,0-1,0 0,0 1,0-1,0 1,1-1,-1 0,1 1,-1-1,1 0,0 1,0-1,0 0,0 0,0 0,1 0,-1 0,1 0,0 1,69 42,-29-21,-39-23,0 1,-1 0,1 1,0-1,-1 0,0 1,1 0,-1-1,0 1,0 0,-1 0,1 0,0 0,-1 0,0 1,0-1,0 0,0 1,0-1,-1 0,0 1,1-1,-1 1,0-1,-1 1,1-1,-1 1,1-1,-1 0,0 1,0-1,-1 0,1 0,-1 0,0 2,-2 1,-1 1,1 0,-1-1,-1 0,1 0,-1-1,0 0,0 1,0-2,-1 1,0-1,0 0,0-1,0 1,-1-1,-7 1,-1 0,1-1,-1 0,0-1,1-1,-1-1,0 0,0-1,0-1,1 0,-12-4,9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28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847 368,'0'-5,"0"-2</inkml:trace>
  <inkml:trace contextRef="#ctx0" brushRef="#br0" timeOffset="12869.854">0 734,'214'-11,"127"-24,-254 27,0 4,85 6,-172-2</inkml:trace>
  <inkml:trace contextRef="#ctx0" brushRef="#br0" timeOffset="13608.712">677 1,'33'27,"16"4,-2 3,0 1,-3 3,-1 1,6 10,116 102,-163-149,0 0,0 0,0 0,0 0,-1 0,1 0,-1 1,1-1,-1 0,0 1,0-1,0 1,0 0,-1-1,1 1,-1-1,1 1,-1 0,0-1,0 1,0 0,0 0,-1-1,1 1,-1 0,0-1,1 1,-1-1,0 1,-1-1,1 1,0-1,-1 0,-1 2,-73 69,59-60,-207 171,-3 32,176-163,43-36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0,'-15'34,"1"16,2 4,8-8,5-15,2-14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0 115,'39'-10,"22"-3,10 1,-2-3,-8 2,-10 3,-8 3,-7 2,-5-2,-2 0,-3 1,1 1,-1 3,1 0,-4 1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1,'43'5,"38"1,11-5,-7-2,-11-2,-20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161 254,'-47'32,"34"-25,1 1,0 0,1 1,0 0,0 1,1 0,0 0,-5 9,13-17,1 1,0 0,0-1,0 1,1 0,-1 0,0-1,1 1,0 0,0 0,0 0,0 0,0-1,0 1,1 0,-1 0,1 0,0-1,0 1,0 0,0-1,1 1,-1-1,0 1,1-1,0 0,0 0,0 0,0 0,0 0,0 0,0 0,0 0,1-1,-1 1,1-1,-1 0,1 0,0 0,-1 0,1 0,0-1,0 1,-1-1,1 1,0-1,0 0,0 0,22 6,-16-6,-1 1,0 0,0 0,0 1,0 0,0 0,0 1,0 0,-1 1,1-1,-1 1,0 1,0-1,0 1,-1 1,0-1,0 1,0 0,-1 0,0 1,0-1,0 1,-1 1,0-1,0 0,-1 1,0 0,1 5,-3-2,-1 0,0 1,-1-1,0 1,-1-1,0 0,-1 0,0 0,-1 0,0 0,-1 0,0-1,0 0,-1 0,-1-1,1 0,-2 0,1 0,-1-1,0 0,-1 0,-7 5,-24 3,20-12</inkml:trace>
  <inkml:trace contextRef="#ctx0" brushRef="#br0" timeOffset="186.942">161 282,'29'-10,"24"-3,8 1,-3 2,-5 3,-12 3</inkml:trace>
  <inkml:trace contextRef="#ctx0" brushRef="#br0" timeOffset="566.091">867 451,'-25'13,"-2"-1,1 1,0 1,0 2,2 0,0 2,1 0,-6 8,28-25,0 0,-1-1,1 1,0 0,1 0,-1 0,0 0,0 0,0 0,0 0,1 0,-1 0,0 0,1 1,-1-1,1 0,0 0,-1 1,1-1,0 0,0 0,0 1,0-1,0 0,0 1,0-1,0 0,0 0,0 1,1-1,-1 0,1 0,-1 1,1-1,-1 0,1 0,0 0,-1 0,1 0,0 0,0 0,0 0,0 0,0 0,0 0,0-1,0 1,0 0,0-1,1 1,-1-1,0 1,0-1,1 0,-1 1,0-1,0 0,1 0,-1 0,0 0,1 0,-1 0,0 0,1 0,59 3,-54-4,0 0,0 0,0 1,0 0,0 0,0 1,0 0,0 0,0 1,-1 0,1 0,0 0,-1 1,0 0,1 0,-1 1,-1 0,1 0,0 0,-1 0,0 1,0 0,0 0,-1 1,2 2,-4 1,-1 0,0 0,-1 0,0 0,0 0,-1 0,0 0,-1 0,0 0,0 0,-1-1,0 1,-1-1,1 1,-2-1,1-1,-1 1,0 0,-1-1,0 0,0 0,0-1,-1 0,-2 2,3-2,0 1,0-1,-1 0,0 0,0 0,-1-1,1-1,-1 1,0-1,-1 0,1-1,-8 2,0-2</inkml:trace>
  <inkml:trace contextRef="#ctx0" brushRef="#br0" timeOffset="865.91">1037 0,'71'65,"-3"4,-3 2,-4 3,-1 4,-48-63,-1 0,0 1,-1 0,-1 1,0 0,-1 0,-1 1,-1 0,0 1,-2-1,0 1,-1 0,0 0,-2 0,-1 7,0-11,-1 0,0 0,-2 0,0-1,0 1,-1 0,-1-1,-1 0,0 0,0-1,-1 0,-1 0,0 0,-1-1,-1 0,0-1,-150 129,138-126,3-5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0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0 169,'37'109,"50"141,-49-127,61 159,-84-262,-8-31,-5-41,-2 45,9-251,76-173,-71 360,-11 71,-3 10</inkml:trace>
  <inkml:trace contextRef="#ctx0" brushRef="#br0" timeOffset="1731.247">762 735,'-10'4,"-7"8,-6 5,-4 5,2 3,2 3,3 1,2-4,3-2,-1 0,-2 1,2 1,-1-3,2-1,-1-4,2 0,-1-3,2-4</inkml:trace>
  <inkml:trace contextRef="#ctx0" brushRef="#br0" timeOffset="1984.243">508 735,'5'4,"6"12,6 3,1 3,-4 2,2-2,-3-1,2 1,-2 2,1 2,-1 0,2-3,-2-1,2-5,3-4,-2-5</inkml:trace>
  <inkml:trace contextRef="#ctx0" brushRef="#br0" timeOffset="2363.516">1157 1,'-23'25,"0"1,2 2,1 0,1 1,1 1,2 1,1 0,2 1,0 0,-5 28,10-27,2 1,1-1,2 1,1 0,1 0,3 0,0 0,2-1,2 1,0-1,3 0,1 0,12 27,-18-49,0-1,1 1,0-1,1-1,0 1,0-1,1 0,0 0,0-1,1 1,1-2,-1 1,1-1,0-1,1 0,-1 0,1-1,1 0,-1 0,1-1,14 1</inkml:trace>
  <inkml:trace contextRef="#ctx0" brushRef="#br0" timeOffset="2936.614">1468 395,'-17'33,"2"0,1 1,2 0,1 0,2 2,1-1,-2 30,9-61,0 0,0 1,1-1,-1 0,1 0,0 1,0-1,1 0,-1 0,1 1,0-1,0 0,0 0,1 0,-1 0,1 0,0 0,0-1,1 1,-1-1,1 1,-1-1,1 0,0 0,1 0,-1 0,0-1,1 1,-1-1,1 0,0 0,0 0,0 0,0-1,0 0,0 1,0-2,0 1,5 0,7-6,-1 0,0-1,0-1,0-1,-1 0,0-1,0 0,-1-1,0-1,-1 0,0 0,-1-1,0-1,-1 0,-1 0,0-1,0-1,-1 1,3-11,-3 9,0 0,-2 0,0 0,0-1,-2 0,0 0,-1 0,-1-1,0 1,-1-1,-1 1,-1-1,0 1,-2-1,-1-7,3 19,0 1,-1 0,1-1,-1 1,0 0,0 0,0 0,-1 0,0 0,0 1,0-1,0 1,-1 0,1 0,-1 0,0 0,-1 1,1 0,-1 0,1 0,-1 0,0 0,0 1,0 0,0 0,0 1,-1-1,1 1,0 0,-1 1,1-1,-1 1,1 0,-1 0,1 1,-2 0,-38 23,29-9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73,'-11'-9,"-1"1,0 0,-1 1,0 0,0 1,-1 1,1 0,-1 0,0 2,0 0,-1 0,1 1,-1 1,1 1,-1 0,1 1,-1 0,1 1,0 0,-5 3,2 4,0 0,1 2,0 0,1 0,0 2,1 0,0 1,1 0,1 1,0 0,1 1,1 0,0 1,1 0,1 0,0 1,2 0,0 1,1-1,1 1,0 0,2 0,0 1,1-1,1 0,1 4,1-18,0 0,0 0,0 0,0 0,1 0,0-1,0 0,0 1,0-1,1 0,-1 0,1-1,0 1,0-1,1 0,-1 0,1 0,-1-1,1 1,0-1,0 0,0-1,0 1,0-1,1 0,-1 0,0-1,1 1,-1-1,0-1,1 1,-1-1,0 1,0-1,0-1,1 1,-1-1,-1 0,1 0,0-1,2-1,40-19,-2-3,0-1,-2-2,-2-3,0-1,-2-1,-2-3,27-33,-50 56,76-82,-89 98,0-1,0 1,0-1,-1 1,1 0,-1-1,1 1,-1 0,0-1,1 1,-1 0,0 0,0-1,0 1,-1 0,1-1,0 1,-1 0,1 0,-1-1,1 1,-1-1,0 1,1-1,-1 1,0-1,-1 1,2 0,-45 139,16-57,4 2,4 1,-3 41,2 11,25-121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1 424,'35'-30,"-2"0,-1-2,-1-2,4-8,-20 25,69-105,-85 122,1 1,0-1,0 0,0 1,0-1,0 1,0-1,0 1,0-1,0 1,0-1,0 0,0 1,0-1,0 1,1-1,-1 1,0-1,0 0,0 1,1-1,-1 1,0-1,0 0,1 1,-1-1,0 0,1 0,-1 1,0-1,1 0,-1 0,1 1,-1-1,0 0,1 0,-1 0,1 0,-1 1,1-1,-1 0,0 0,1 0,-1 0,1 0,-1 0,1 0,-1 0,1-1,-1 1,0 0,1 0,-1 0,1 0,-1-1,0 1,1 0,-1 0,1-1,-1 1,0 0,1 0,-1-1,0 1,0-1,1 1,-1 0,0-1,1 39,-9-3,6-33,1 1,-1 0,1 0,-1 0,1 0,0 1,0-1,1 0,-1 0,1 1,-1-1,1 0,0 0,0 1,1-1,-1 0,1 1,-1-1,1 0,0 0,0 0,1 0,-1 0,1 0,-1 0,1 0,0 0,0-1,0 1,0-1,1 1,-1-1,1 1,4-3,0 0,-1 0,1-1,0 0,-1 0,1 0,-1-1,1 0,-1 0,0-1,0 0,0 0,0 0,-1-1,1 1,-1-1,0-1,0 1,3-4,136-120,-143 127,-1 1,1-1,-1 1,1 0,0-1,-1 1,1-1,0 1,-1 0,1 0,0-1,0 1,-1 0,1 0,0 0,-1 0,1 0,0 0,0 0,0 0,-1 0,1 0,0 0,-1 0,1 0,0 1,0-1,-1 0,1 1,0-1,-1 0,1 1,-1-1,1 1,0-1,-1 1,1-1,-1 1,1 0,-1-1,0 1,1-1,-1 1,0 0,1-1,-1 1,0 0,0 0,1-1,-1 1,0 0,0 0,0-1,0 1,0 0,0 0,0-1,0 1,0 0,-1 0,1 0,-9 48,-73 148,73-157,11-26</inkml:trace>
  <inkml:trace contextRef="#ctx0" brushRef="#br0" timeOffset="251.772">1328 0,'-767'647,"755"-638,8-7,0 1,0-1,0 1,0 0,0 0,0 0,1 0,-1 1,1 0,0-1,0 1,1 0,-1 1,1-1,0 0,0 1,0-1,0 1,1-1,0 3,3 6</inkml:trace>
  <inkml:trace contextRef="#ctx0" brushRef="#br0" timeOffset="690.881">1412 451,'-384'161,"383"-161,0 0,0 0,0 1,-1-1,1 0,0 1,0-1,0 1,0-1,0 1,0 0,0-1,0 1,0 0,0 0,0 0,0 0,0 0,1 0,-1 0,0 0,1 0,-1 0,1 0,-1 0,1 0,-1 0,1 1,0-1,0 0,-1 0,1 0,0 1,0-1,0 0,1 0,-1 0,0 1,0-1,1 0,-1 0,0 0,1 1,-1-1,1 0,0 0,-1 0,1 0,0 0,-1 0,1 0,0-1,0 1,0 0,0 0,0-1,0 1,0 0,82 34,-76-34,0 0,1 0,-1 1,0 0,0 1,-1-1,1 1,0 1,-1-1,0 1,0 0,0 0,0 1,0 0,-1 0,0 0,0 1,-1 0,1 0,-1 0,-1 0,1 0,-1 1,0 0,0 0,-1 1,-2-4,0 1,-1-1,1 1,-1-1,0 1,0-1,-1 1,1-1,-1 0,0 0,0 0,0 0,-1 0,0 0,1 0,-1-1,0 1,-1-1,1 0,-1 0,1 0,-1-1,0 1,-3 0,-104 40,53-38,33-4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08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505 621,'3'-4,"41"-81,-43 83,-1 0,1-1,-1 1,0-1,0 1,0-1,0 1,0 0,0-1,-1 1,1-1,-1 1,1 0,-1-1,0 1,0 0,0 0,0 0,-1 0,1 0,-1 0,1 0,-1 0,1 0,-1 1,0-1,0 0,0 1,0 0,0-1,0 1,0 0,-1 0,1 0,0 1,-1-1,0 0,-17-3,-1 1,1 1,-1 1,0 1,0 0,0 2,1 0,-1 1,1 2,-1 0,1 1,1 0,-7 5,7-5,17-7,-1 1,1 0,0 0,-1 0,1 1,-1-1,1 0,0 1,0 0,-1-1,1 1,0 0,0 0,0 0,0 1,0-1,0 0,0 1,0-1,0 1,1 0,-1-1,0 1,1 0,0 0,-1 0,1 0,0 0,0 1,0-1,1 0,-1 0,0 1,1-1,-1 0,1 1,0-1,0 0,0 1,0-1,0 1,1-1,-1 0,1 1,-1-1,1 0,0 0,0 1,48 38,-44-39,-1 0,1 0,-1 0,0 1,0-1,0 1,0 0,0 0,-1 1,1-1,-1 1,0-1,0 1,-1 0,1 1,-1-1,0 0,0 1,0-1,0 1,-1-1,0 1,0 0,0-1,0 1,-1 0,0 0,0 0,0 0,-1 1,-5 6,-1-1,0 1,0-1,-1-1,-1 1,1-1,-2-1,0 0,0 0,0-1,-6 4,-44 40,41-33,-47 59,64-75,1-1,0 1,0-1,0 1,0 0,0 0,0 0,1-1,0 1,-1 0,1 0,0 0,1 0,-1 0,0 0,1 0,-1-1,1 1,0 0,0 0,0-1,1 1,-1-1,0 1,1-1,0 1,-1-1,1 0,0 0,0 0,1 0,1 1,9 6,1-2,0 0,0 0,1-2,0 0,0 0,0-1,0-1,1-1,-1 0,1-1,-1 0,1-1,-1 0,0-2,1 0,-1 0,0-1,11-5,-21 6,0 1,0-2,0 1,0-1,0 1,-1-1,1-1,-1 1,0-1,0 1,0-1,-1 0,1-1,-1 1,0-1,6-10</inkml:trace>
  <inkml:trace contextRef="#ctx0" brushRef="#br0" timeOffset="453.152">336 0,'-1'514,"-10"-389,-6 0,-15 48,-10 69,19 25,7-85,16-170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3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42,'1'1,"0"0,0 0,0 0,1 1,-1-1,0 0,1-1,-1 1,1 0,-1 0,1-1,-1 1,1-1,-1 1,1-1,0 1,-1-1,1 0,-1 0,1 0,0 0,-1 0,1 0,0-1,-1 1,1 0,-1-1,1 1,0-1,-1 0,1 0,6 0,163-25,16 4,-170 20,-4 4</inkml:trace>
  <inkml:trace contextRef="#ctx0" brushRef="#br0" timeOffset="246.808">86 296,'20'-5,"24"-7,11 0,0 1,-4 3,-11-3,-8 1,-4 2,-2 3,0 2,-6 1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1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1 198,'14'15,"0"0,-1 0,0 1,-2 1,0 0,-1 1,0 0,-2 1,0-1,-1 2,-1-1,0 1,-2 0,0 0,-2 0,1 17,12 122,-3 8,-11-167,-1-1,0 1,1 0,-1-1,1 1,-1 0,1-1,-1 1,1 0,-1 0,1 0,-1-1,1 1,-1 0,1 0,0 0,-1 0,1 0,-1 0,1 0,-1 0,1 0,-1 0,1 0,-1 0,1 1,0-1,-1 0,1 0,-1 0,1 1,-1-1,0 0,1 1,-1-1,1 0,-1 1,1-1,-1 1,0-1,1 0,-1 1,0-1,0 1,1-1,-1 1,0-1,0 1,0 0,0-1,1 1,-1-1,0 1,0-1,0 1,0-1,0 1,0 0,-1-1,1 1,0-1,0 1,0-1,0 1,-1-1,1 1,0-1,0 1,-1-1,23-36,43-143,-7-3,3-49,-14 54,-21 119,-20 59</inkml:trace>
  <inkml:trace contextRef="#ctx0" brushRef="#br0" timeOffset="782.696">594 707,'1'137,"-2"-136,1 1,-1-1,1 1,0-1,0 0,0 1,0-1,0 1,0-1,0 1,0-1,0 1,1-1,-1 0,1 1,-1-1,1 0,-1 1,1-1,0 0,0 1,-1-1,1 0,0 0,0 0,0 0,0 0,1 0,-1 0,0 0,0-1,1 1,-1 0,0-1,1 1,-1-1,0 1,1-1,-1 0,1 0,-1 1,0-1,1 0,-1 0,1 0,-1 0,1-1,-1 1,1 0,-1-1,0 1,1-1,-1 1,0-1,1 0,-1 1,0-1,0 0,0 0,0 0,1 0,-1 0,-1 0,2-1,86-133,-88 134,0 0,0 0,0 0,0 0,0 0,1 0,-1 0,0 0,1 0,-1 0,1 0,-1 0,1 0,-1 0,1 1,0-1,-1 0,1 0,0 1,0-1,-1 0,1 1,0-1,0 1,0-1,0 1,0-1,0 1,0-1,0 1,0 0,0 0,0 0,0 0,0 0,0 0,0 0,0 0,0 0,0 0,0 0,1 0,-1 1,0-1,-1 0,1 1,0-1,0 1,0 0,0-1,0 1,0-1,-1 1,1 0,0 0,0-1,-1 1,1 0,-1 0,1 0,-1 0,1 0,-1 0,1 1,10 138,-9-125,4 14,-1 0,-1 1,-2-1,-1 1,-1 0,-2 0,0-1,-4 7,1-15,3 0,-2-1,0-1,-1 1,-1-1,-1 1,-1-2,-1 1,0-1,-1-1,-1 1,-1-2,0 0,-1 0,-13 11,25-26,0 1,0-1,0 0,0 1,-1-1,1 0,0 0,-1 0,1 0,-1-1,1 1,-1 0,1 0,-1-1,0 1,1-1,-1 0,0 1,0-1,1 0,-1 0,0 0,1 0,-1 0,0-1,0 1,1 0,-1-1,0 1,1-1,-1 0,1 1,-1-1,1 0,-1 0,1 0,-1 0,1 0,0 0,0-1,0 1,-1 0,0-2,-1-13,-1 1,2-1,0 0,1 0,1 0,0 0,1 0,1 0,0 0,1 0,4-11,49-161,-47 161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1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473 172,'-15'-21,"-1"-1,-1 2,-1 0,-1 2,-16-14,30 28,0-1,-1 2,1-1,-1 1,0 0,0 0,0 0,0 1,0 0,-1 0,1 1,-1-1,1 1,-1 1,0-1,1 1,-1 1,1-1,-1 1,1 0,-1 0,1 1,-1 0,1 0,-4 3,-4 2,1 0,0 2,1-1,0 2,0-1,1 2,0 0,1 0,0 1,1 0,0 0,1 1,0 0,1 1,1 0,0 0,1 0,0 1,-1 11,6-20,0 0,1 0,0 0,0 0,0 0,0 0,1 0,0 0,1 0,-1-1,1 1,0-1,0 0,1 0,0 0,0 0,0-1,0 1,1-1,-1 0,1-1,0 1,0-1,1 0,-1 0,1 0,-1-1,1 0,0 0,0 0,0-1,0 0,0 0,0-1,0 1,0-1,0-1,0 1,1-1,1-1,27-6,0-1,-1-3,0 0,-1-2,-1-2,0-1,-1-1,-1-2,-1-1,0-1,2-5,1 3,43-39,-75 63,0-1,1 0,-1 1,0-1,1 1,-1-1,0 1,1-1,-1 1,1-1,-1 1,1-1,-1 1,1 0,-1-1,1 1,-1 0,1-1,0 1,-1 0,1 0,-1-1,1 1,0 0,-1 0,1 0,0 0,-1 0,1 0,0 0,-1 0,1 0,0 0,-1 1,1-1,-1 0,1 0,0 0,-1 1,1-1,-1 0,1 1,-1-1,1 1,-1-1,1 1,-1-1,1 0,-1 1,0 0,1-1,-1 1,0-1,1 1,-1-1,0 1,0 0,0-1,1 1,-1 0,0-1,0 1,0-1,0 1,0 0,-7 46,7-45,-88 288,76-248,3 1,1 0,2 1,2-1,1 23,9 12,1-60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4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323 706,'9'0,"14"0,7 0,3 0,1-5,-1-1,0 0,-2 1,-1 2,-1 1,-6 0</inkml:trace>
  <inkml:trace contextRef="#ctx0" brushRef="#br0" timeOffset="3715.306">465 1,'-37'25,"1"1,1 2,2 2,1 1,1 1,1 3,5-4,0 1,3 0,0 2,2 1,2 1,1 0,2 1,1 1,2 0,2 1,2 0,1 0,2 1,1 0,3 28,-2-42,1-1,1 0,1 0,2 1,0-1,2 0,1 0,1-1,0 1,2-1,1-1,1 1,1-2,1 1,1-2,1 1,1-2,1 0,0-1,1 0,9 5,-5-10,1 0,0-2,0 0,1-2,1 0,0-2,0-1,0 0,1-2,0-1,0-1,19 0,-4-2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1,'-4'4,"-8"8,0 5,1 5,-2-1,1 0,7-3,10-9,3-7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44 875,'-20'34,"4"10,10-1,4-9</inkml:trace>
  <inkml:trace contextRef="#ctx0" brushRef="#br0" timeOffset="283.606">664 338,'-24'-2,"-1"0,0 1,1 1,-1 2,0 0,1 2,0 0,0 2,0 1,0 0,1 2,0 1,-2 2,19-9,0 0,0 1,1 0,-1 0,1 0,0 0,0 1,0 0,1 0,-1 0,1 1,1 0,-1-1,1 1,0 0,0 1,0-1,1 0,0 1,1 0,-1-1,1 1,0 0,1 0,0-1,0 1,0 0,1 0,0-1,0 1,1 0,0-1,0 1,1-1,-1 0,1 0,0 0,1 0,0 0,0-1,1 2,8 0,0 0,1-1,-1-1,1 0,0-1,1 0,-1-1,1-1,-1 0,1-1,0 0,0-2,-1 1,1-2,0 0,8-3,-9 3,1-1,-1-1,0 0,-1-1,1 0,-1-1,0-1,0 0,-1 0,0-2,-1 1,1-2,-2 1,1-1,-1-1,-1 0,0 0,0-1,-1 0,-1-1,0 0,-1 0,0 0,-1-1,-1 1,0-1,0 0,-2-1,0 1,0-1,-1 1,-1-6,-2 14,0 1,-1 0,1 0,-1 0,0 0,-1 0,1 1,-1-1,0 1,0 0,0 0,0 0,-1 1,1-1,-1 1,0 0,0 1,0-1,-1 1,1 0,-1 0,1 1,-1-1,1 1,-1 1,0-1,1 1,-1 0,0 0,0 0,1 1,-1 0,0 0,1 1,-2 0,-28 4</inkml:trace>
  <inkml:trace contextRef="#ctx0" brushRef="#br0" timeOffset="634.165">749 734,'-28'4,"0"0,1 2,0 1,0 1,0 1,1 2,1 0,0 2,0 0,1 2,1 1,1 1,0 1,-6 7,23-21,1 0,0 0,-1 0,2 0,-1 1,0 0,1 0,0 0,0 0,0 1,1-1,0 1,0-1,0 1,1 0,0 0,0 0,0-1,1 1,0 0,0 0,0 0,1 0,0 0,0 0,0 0,1-1,0 1,0 0,0-1,1 0,0 1,0-1,0 0,1 0,0-1,0 1,0-1,0 0,1 0,-1 0,1-1,0 1,4 1,5-2,-1 0,1 0,0-1,0-1,0-1,0 0,-1 0,1-2,0 1,0-2,0 0,-1-1,0 0,0-1,0 0,0-1,-1 0,0-1,0-1,-1 0,0 0,3-4,-4 2,-1 0,-1 0,0-1,0 0,-1-1,0 0,-1 0,-1 0,0 0,0-1,-1 0,-1 0,0 0,-1-1,0 1,-1 0,-1-1,0 1,-1-1,0 1,-1 0,-1-1,0 1,0 0,-1 0,-2-1,-6-10</inkml:trace>
  <inkml:trace contextRef="#ctx0" brushRef="#br0" timeOffset="1286.787">1031 959,'154'-374,"-145"359,-7 19,-4 1,-2 5,1 0,0-1,0 1,1 1,0-1,1 0,0 0,1 1,0-1,0 0,1 1,0-1,1 0,0 0,1 0,1 4,-2-13,-1 1,0-1,0 1,1-1,-1 0,1 1,-1-1,1 0,-1 0,1 0,0 0,0 0,-1 0,1-1,0 1,0 0,0-1,0 0,0 1,0-1,0 0,0 0,0 0,0 0,-1 0,1-1,0 1,0-1,0 1,0-1,0 0,0 1,-1-1,1 0,0-1,58-43,-54 40,160-174,-166 177,0 1,1 0,-1 0,1 0,-1-1,1 1,0 0,0 0,-1 0,1 0,0 0,0 0,0 0,0 0,0 1,0-1,0 0,1 1,-1-1,0 0,0 1,0 0,1-1,-1 1,0 0,0-1,1 1,-1 0,0 0,1 0,-1 0,0 0,1 0,-1 1,0-1,1 0,-1 1,0-1,0 1,0-1,1 1,-1 0,0-1,0 1,0 0,0 0,0 0,0 0,0 0,-1 0,1 0,0 0,0 0,-1 0,1 0,0 1,-26 128,21-120,1 0,1-5,-1 1,1-1,0 1,1 0,0-1,-1 1,2 0,-1 0,1 0,0 0,0 0,0-1,1 1,0 0,0 0,1 0,-1-1,3 6,6 2</inkml:trace>
  <inkml:trace contextRef="#ctx0" brushRef="#br0" timeOffset="1534.235">2132 367,'-43'39,"-53"50,-24 20,-2 1,11-3,14-16,20-13,16-16,16-13,14-10,13-7,9-9</inkml:trace>
  <inkml:trace contextRef="#ctx0" brushRef="#br0" timeOffset="1881.004">2160 847,'-236'124,"235"-124,0 0,-1 1,1-1,0 1,-1-1,1 1,0 0,0-1,-1 1,1 0,0 0,0 0,0 0,0 0,0 0,0 0,1 0,-1 1,0-1,0 0,1 0,-1 1,1-1,-1 0,1 1,0-1,-1 1,1-1,0 0,0 1,0-1,0 1,0-1,0 1,1-1,-1 0,0 1,1-1,-1 0,1 1,-1-1,1 0,0 1,-1-1,1 0,0 0,0 0,0 0,0 0,0 0,0 0,1 1,33 15,-31-16,1 0,-1 0,1 0,-1 0,0 1,1-1,-1 1,0 0,0 1,0-1,-1 1,1 0,0 0,-1 0,0 0,0 0,0 1,0 0,0-1,-1 1,0 0,1 0,-2 0,1 1,0-1,-1 0,0 1,0-1,0 1,0-1,-1 1,0 0,0-1,0 1,0-1,-1 1,0 0,-3 2,0-1,0 1,-1-1,0 1,-1-1,1-1,-1 1,0-1,0 0,-1 0,0-1,0 0,0 0,0 0,0-1,-1 0,1-1,-1 0,0 0,0 0,0-1,0 0,-2-1,-14 2</inkml:trace>
  <inkml:trace contextRef="#ctx0" brushRef="#br0" timeOffset="2270.852">2583 0,'37'58,"-4"0,-2 2,-2 2,-4 1,12 44,-29-79,-2 1,0 0,-2 1,-2-1,0 1,-2 0,-1-1,-2 1,-1 0,-1-1,-1 0,-2-1,-1 1,-1-1,-1-1,-5 7,-10 25,-4-1,-1-1,-3-2,-3-2,-21 23,31-43,-1-2,-2-1,-1-1,-1-2,-2-1,0-1,-13 5,-68 31,86-47</inkml:trace>
  <inkml:trace contextRef="#ctx0" brushRef="#br0" timeOffset="3887.717">3317 0,'-11'3,"-1"0,1 0,0 1,-1 0,2 1,-1 1,1-1,0 2,0-1,0 1,1 1,0 0,1 0,0 1,0 0,0 0,1 1,1 0,0 0,0 0,1 1,-3 10,-13 29,3 2,2-1,2 2,3 0,2 1,2 0,1 44,4-51,2 0,2 0,2 0,2-1,2 1,2-1,2-1,2 0,7 13,-10-35,1-1,0-1,2 0,1-1,0-1,3 2,-16-19,-1 1,1-1,0 0,0 1,0-1,0 0,1 0,-1-1,0 1,1 0,-1-1,1 0,0 1,-1-1,1 0,0 0,0-1,0 1,0 0,0-1,0 0,-1 0,1 0,0 0,0 0,0 0,0-1,0 0,0 1,0-1,0 0,-1 0,1-1,0 1,8-12</inkml:trace>
  <inkml:trace contextRef="#ctx0" brushRef="#br0" timeOffset="30697.155">3825 282,'-6'-3,"0"0,-1 0,1 1,0 0,-1 0,0 1,1 0,-1 0,0 0,0 1,1 0,-1 0,0 1,0 0,0 0,1 0,-1 1,1 0,-1 1,1-1,0 1,0 0,0 1,0-1,1 1,-1 0,1 1,0-1,-4 6,-6 4,2 0,-1 1,2 1,0 0,1 1,1 0,0 0,1 1,1 1,1-1,0 1,2 0,0 1,1-1,1 1,1 0,1 0,0 0,2 5,0-18,0 0,1 1,0-1,0 0,0-1,1 1,0 0,0-1,1 1,0-1,0 0,1 0,-1-1,1 0,0 1,1-1,-1-1,1 1,0-1,0 0,0 0,1-1,3 2,3 0,-1 0,1-1,0-1,0 0,1 0,-1-1,0-1,1 0,-1-1,1 0,-1-2,6 0,7-4,-1 0,-1-2,1-1,-1-1,-1-1,0-1,0-1,-1-1,-1-1,4-4,-16 12,0-1,0 1,-1-2,0 1,-1-1,0 0,0-1,-1 1,0-2,-1 1,0 0,-1-1,0 0,0 0,-1 0,-1 0,0-1,0 1,-2-1,1 1,-1-1,-1 1,0-1,0 1,-2-5,0-1,-1 1,-1 0,-1 0,0 1,0-1,-2 1,0 1,0-1,-2 2,0-1,0 1,-1 1,-1 0,0 0,0 1,-1 1,-1 0,0 1,0 0,-1 1,0 0,0 2,-1 0,1 0,-1 2,-3-1,10 4,1-1,-1 1,0 1,1 0,-1 0,0 1,1 0,-1 0,0 1,1 0,0 1,-1-1,1 2,0-1,1 1,-1 0,0 1,1 0,0 0,1 1,-1-1,-2 4,-29 44,23-27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266 481,'-31'8,"0"2,1 1,0 2,0 1,-22 14,-4 27,55-54,0 1,0 0,1 0,-1 0,1 0,-1 0,1 0,0 0,-1 0,1 0,0 0,0 0,1 0,-1 0,0 0,1 0,-1 0,1 0,-1 0,1-1,0 1,0 0,0 0,0-1,0 1,1 0,-1-1,0 1,1-1,-1 0,1 1,-1-1,1 0,0 0,-1 0,1 0,1 0,6 4,1-1,1 0,-1-1,1 0,-1 0,1-1,0-1,-1 1,1-2,6 0,35 4,-33-1,148 32,-159-32,0 0,0 0,0 0,-1 1,1 0,-1 1,0 0,0 0,-1 0,0 1,0 0,0 0,0 0,-1 1,0 0,-1 0,1 0,1 5,-5-7,0 0,0 0,0 0,0 0,-1 0,0 0,0 0,-1 0,1 1,-1-1,0 0,0-1,-1 1,1 0,-1 0,0-1,0 1,-1-1,0 1,1-1,-1 0,-1 0,1 0,-1 0,-94 84,82-76,-1 0,-1-1,0-1,0 0,-1-2,0 0,-1-1,0-1,-18 3,14-6</inkml:trace>
  <inkml:trace contextRef="#ctx0" brushRef="#br0" timeOffset="248.595">266 396,'48'-20,"50"-10,17 0,-6 4,-12 7,-17 7,-18 5,-19 9,-18 4</inkml:trace>
  <inkml:trace contextRef="#ctx0" brushRef="#br0" timeOffset="2898.859">1311 819,'-139'11,"123"-8,-54 18,69-21,0 1,-1 0,1-1,0 1,-1 0,1 0,0 0,0 0,0 0,0 0,0 0,0 0,0 1,1-1,-1 0,0 1,1-1,-1 0,1 1,-1-1,1 1,-1-1,1 1,0-1,0 0,0 1,0-1,0 1,0-1,0 1,1-1,-1 1,0-1,1 1,-1-1,1 0,0 1,-1-1,1 0,0 1,0-1,0 0,0 0,6 8,1 0,1 0,0-1,0 0,0-1,1 0,0-1,1 0,-1 0,1-1,10 3,58 35,-75-40,0-1,0 1,0 0,0 0,-1 1,1-1,-1 1,0-1,0 1,0 0,-1 0,1 1,-1-1,0 0,0 1,-1-1,1 1,-1 0,0 0,0-1,-1 1,1 0,-1 0,0 0,-1 0,1 0,-1-1,0 1,0 0,0 0,-1-1,1 1,-1-1,0 1,-1-1,1 0,-1 0,0 0,0 0,0 0,0-1,0 1,-1-1,0 0,0 0,0 0,-2 0,-16 9,-1-2,0-1,-1-1,0 0,0-2,0-1,-1-1,0-1,-11-1,30-1,0-1,0 0,-1-1,1 1,0-1,0 0,0 0,1-1,-1 0,0 0,0 0,1-1,0 0,-4-2,-4-7</inkml:trace>
  <inkml:trace contextRef="#ctx0" brushRef="#br0" timeOffset="3437.329">1678 1,'28'44,"46"31,-54-57,0 1,-2 1,0 0,-1 2,8 14,-9-10,-1 0,-2 1,0 1,-2 0,-1 0,-2 1,0 0,-2 1,-1 0,-2 0,-1 0,-1 0,-1 0,-2 0,-1 0,-4 13,0-13,-2-1,-1 0,-1-1,-1 0,-2 0,-1-2,-1 0,-1 0,-1-2,-1 0,-16 14,-9 4,-3-1,-1-2,-1-2,-3-3,0-2,-10 2,-101 43,139-70,3-3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7:09.77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360 3485,'-30'495,"28"-454,-2 0,-1 0,-2 0,-2-1,-2 0,-1 0,-3-1,0-1,-3-1,-17 29,33-62,-1 0,1 0,-1-1,1 1,-1-1,0 1,0-1,-1 0,1 0,0 0,-1-1,0 1,0-1,0 0,0 0,0 0,0-1,0 1,-1-1,1 0,0 0,-1 0,1-1,-1 0,1 0,-1 0,1 0,-1-1,1 1,-1-1,1-1,0 1,0 0,-2-1,1-3,-1 0,1 0,0-1,1 1,-1-1,1 0,0 0,1 0,0-1,0 1,0-1,0 0,1 0,0 1,1-2,0 1,0 0,0 0,1 0,0-4,0-31,3 1,1-1,2 1,2 0,1 0,2 1,2 1,2 0,1 0,3 2,0 0,4-2,20-36,2 2,4 2,3 2,3 2,2 3,4 2,2 3,2 3,50-31,-100 75,0 2,0 0,1 0,0 2,0 0,1 1,0 0,1 2,-1 0,1 1,0 0,0 2,1 0,-1 1,2 1,-15 1,0 0,-1 0,1 0,-1 1,1 0,-1 0,1 0,-1 0,0 1,0 0,0 0,-1 0,1 0,-1 0,1 1,-1-1,0 1,0 0,-1 0,1 0,-1 1,0-1,0 0,0 1,-1-1,0 1,0 0,0 0,0-1,0 4,0 6,-1 0,-1-1,1 1,-2 0,0-1,-1 1,0-1,-1 1,-1-1,-1 4,-14 25,-2 0,-1-2,-2 0,-2-2,-1-1,-2-1,-2-2,-1-1,-1-1,-2-2,-1-1,-1-2,-1-2,-2-2,-11 4,42-22,-113 36,106-51,17-1</inkml:trace>
  <inkml:trace contextRef="#ctx0" brushRef="#br0" timeOffset="485.407">981 3937,'147'-105,"111"-104,-4-37,-224 207,-1-2,-2 0,-2-2,-2-1,-2-1,-1-1,-3 0,-1-5,-14 46,24-106,-25 108,-1 1,1-1,-1 1,0-1,0 0,0 1,0-1,-1 0,1 1,-1-1,1 1,-1-1,0 1,0-1,0 1,0-1,-1 1,1 0,-1 0,1 0,-1 0,0 0,1 0,-1 0,0 0,-1 1,1-1,0 1,0-1,-1 1,1 0,0 0,-1 0,1 0,-1 1,0-1,1 1,-1-1,-1 1,-9 2,0 1,0 1,1 0,-1 0,1 2,0-1,0 2,0-1,1 2,0-1,0 1,1 1,0 0,1 1,0 0,-4 5,-4 1,1 1,1 0,0 1,1 1,1 0,1 1,1 0,0 1,2 0,0 1,1 0,2 0,-2 8,8-26,0 1,0-1,0 0,0 0,0 0,1 0,0 0,0 0,0 0,0 0,1 0,-1 0,1 0,0-1,0 1,1-1,-1 1,1-1,-1 0,1 0,0 0,0 0,0-1,1 1,-1-1,1 0,-1 0,1 0,0 0,0-1,0 1,0-1,2 0,139 20,116-18,-258-3,1 0,0 1,-1-1,1 1,-1-1,1 1,0 0,-1 1,0-1,1 1,-1-1,0 1,0 0,0 0,0 0,0 1,0-1,-1 1,1-1,-1 1,0 0,0 0,0 0,0 0,0 1,0-1,-1 0,0 1,0-1,0 1,0-1,0 1,-1 0,1-1,-1 1,0 0,0-1,-1 1,1 0,-1-1,0 2,-4 10,-2-1,0 0,0 0,-1-1,-1 1,0-2,-1 1,-10 9,-29 41,47-62,1 0,0 0,0 0,0-1,0 1,0 0,0 0,0 0,0 1,0-1,1 0,-1 0,0 0,1 1,-1-1,1 0,-1 0,1 1,-1-1,1 1,0-1,0 0,0 1,0-1,0 1,0-1,0 0,0 1,1-1,-1 0,0 1,1-1,-1 0,1 1,0-1,-1 0,1 0,0 1,0-1,0 0,-1 0,1 0,0 0,1 0,-1 0,0-1,0 1,0 0,0-1,1 1,-1 0,0-1,1 1,-1-1,0 0,1 0,0 1,18-4</inkml:trace>
  <inkml:trace contextRef="#ctx0" brushRef="#br0" timeOffset="788.466">2560 3231,'-17'24,"0"0,1 1,2 0,1 1,0 1,2 0,1 1,2 0,0 1,0 10,8-35,0 0,0 0,0 0,0 0,1 0,-1 0,1 0,0 0,0 0,1 0,-1 0,1 0,0-1,0 1,0-1,0 1,1-1,-1 0,1 0,0 0,0 0,0 0,0-1,1 1,-1-1,1 0,-1 0,1 0,0-1,0 1,-1-1,1 0,0 0,0 0,0-1,1 1,-1-1,0 0,0 0,0-1,20 2,-1-1,1-2,-1 0,0-2,1 0,-2-1,1-2,-1 0,0-2,0 0,-1-1,0-1,-1-1,-1-1,0-1,0-1,13-14,-25 22,-1-1,0 0,-1-1,0 0,0 1,-1-1,0-1,0 1,-1-1,-1 1,1-1,-2 0,1 0,-1 0,-1 0,0 0,0 0,-1 0,0 0,-1 0,0 0,-1 1,0-1,0 1,-1-1,0 1,0 0,-1 0,-1 1,0 0,0 0,0 0,-1 1,0-1,0 2,-7-6,2 5,0 0,-1 1,0 1,0-1,0 2,-1 0,1 1,-1 0,0 1,0 1,0 0,0 0,0 2,0 0,0 0,0 2,0-1,1 2,-1 0,1 0,0 1,0 1,0 0,1 1,0 0,1 1,-2 2,-54 43,44-33</inkml:trace>
  <inkml:trace contextRef="#ctx0" brushRef="#br0" timeOffset="1639.25">3266 3485,'249'-226,"-246"224,75-53,-76 53,0 1,1 0,-1 0,0 0,1 1,-1-1,1 0,-1 1,1 0,-1 0,1 0,-1 0,1 0,-1 0,1 0,-1 1,1-1,-1 1,1 0,-1 0,1 0,-1 0,0 0,0 0,0 1,0-1,0 1,0-1,0 1,0 0,0 0,-1 0,1 0,0 2,13 23,-1 0,-1 2,-2-1,-1 2,2 9,-3-11,14 44,-2 2,-4 0,-3 1,-3 0,-3 1,-4 1,-3-1,-3 0,-4 3,0-46,-1 0,-1-1,-2 0,-1-1,-1 0,-2 0,-1-2,-1 0,-2 0,-1-2,-1 0,-12 11,22-27,0 0,-1-1,-1-1,1 0,-2 0,1-2,-1 1,0-1,-1-1,1 0,-1-1,-1-1,1 0,-10 1,21-5,0 1,0-1,0 0,-1 0,1 0,0-1,0 1,0-1,0 1,0-1,0 0,0 0,0 0,0-1,1 1,-1-1,0 0,1 1,-1-1,1 0,0 0,-1-1,1 1,0 0,0-1,1 1,-1-1,0 0,1 0,0 1,0-1,0 0,0 0,0 0,0 0,1 0,-1-1,1 1,0 0,0-2,21-127,147-266,-161 367</inkml:trace>
  <inkml:trace contextRef="#ctx0" brushRef="#br0" timeOffset="1902.068">3661 2497,'-5'-5,"-1"-1</inkml:trace>
  <inkml:trace contextRef="#ctx0" brushRef="#br0" timeOffset="2250.438">4057 3344,'43'-2,"0"-2,0-1,-1-3,0-1,0-2,38-17,-67 24,1-1,-1-1,0 0,0-1,-1-1,0 0,0 0,-1-1,0-1,-1 0,0 0,0-1,-1 0,-1 0,0-1,0-1,-1 1,-1-1,0 0,-1-1,0 1,-1-1,0 0,-1 0,-1-1,-1 1,0-1,-1 11,0 1,0-1,0 0,-1 1,0-1,1 1,-1-1,-1 0,1 1,0 0,-1-1,0 1,0 0,0 0,0 0,0 0,-1 0,1 1,-1-1,0 1,1-1,-1 1,-1 0,1 0,0 1,0-1,-1 0,1 1,0 0,-1 0,0 0,1 0,-1 1,1-1,-1 1,0 0,1 0,-1 0,0 1,1-1,-1 1,0 0,1 0,-1 0,-15 8,0 2,1-1,0 2,1 1,0 0,1 1,0 0,1 2,1 0,1 0,0 1,1 1,1 0,0 1,2 0,0 0,-2 9,2-13,1 1,1-1,0 1,1 0,1 1,1-1,0 1,1 0,1 0,0 0,1 0,1 1,1-1,0 0,2 0,0 0,0 0,2-1,0 1,1-1,1 2,0-12,1 1,0-1,0 0,0-1,1 0,-1 0,1-1,1 0,-1-1,0 0,1 0,0-1,-1 0,1-1,0 0,0-1,0 0,0 0,0-1,-1 0,1-1,0 0,-1 0,1-1,-1-1,0 1,0-2,0 1,8-6,109-57,-93 48</inkml:trace>
  <inkml:trace contextRef="#ctx0" brushRef="#br0" timeOffset="2501.684">5242 3005,'-63'36,"1"3,2 2,2 3,-22 23,74-63,1 0,0 0,-1 0,1 0,1 1,-1 0,1 0,-1 0,2 1,-1-1,0 1,1 0,0 0,1 0,-1 1,1-1,0 0,1 1,0 0,0-1,0 1,1 0,0-1,0 1,0 0,1-1,0 1,1 0,0 0,6 3,1-1,1 0,0 0,0-1,1 0,-1-1,2 0,-1-1,1-1,0 1,0-2,1 0,-1 0,1-1,0 0,0-2,0 1,0-1,7-1,1 0,0 0,-1-1,1-1,-1 0,1-2,-1-1,0 0,0-2,-1 0,0-1,0-1,-1 0,0-2,-1 0,10-9,-8 4</inkml:trace>
  <inkml:trace contextRef="#ctx0" brushRef="#br0" timeOffset="2737.982">6032 2272,'-187'761,"175"-699,5-36,1 0,1 0,1 0,1 0,2 1,1 0,1-1,1 1,1-1,6 24,32 15,-36-64</inkml:trace>
  <inkml:trace contextRef="#ctx0" brushRef="#br0" timeOffset="2905.931">5552 2921,'39'-10,"36"-7,15-2,-3 8,-6 5,-13 5,-13 1,-10 1,-9 6,-6 1,-2 4,-2 0,-6-2</inkml:trace>
  <inkml:trace contextRef="#ctx0" brushRef="#br0" timeOffset="3132.364">6597 3231,'-10'29,"2"9,2-1</inkml:trace>
  <inkml:trace contextRef="#ctx0" brushRef="#br0" timeOffset="3400.671">6737 2638,'10'-14,"3"-1,-1 9,3 3,-2 4</inkml:trace>
  <inkml:trace contextRef="#ctx0" brushRef="#br0" timeOffset="3835.807">7077 2159,'21'48,"-21"-45,-9 143,3-108,-32 188,17-119,5 0,4 1,5 14,9 106,-2-203</inkml:trace>
  <inkml:trace contextRef="#ctx0" brushRef="#br0" timeOffset="4515.611">7471 3203,'46'-6,"0"-3,-1-2,-1-1,0-3,0-2,-2-1,0-2,7-7,-36 19,-1 0,0-1,0-1,0 0,-2 0,1-1,-1-1,4-6,-11 14,0 1,-1-1,1 0,-1 0,0 0,-1 0,1 0,-1 0,1 0,-1 0,0-1,-1 1,1 0,-1-1,0 1,0-1,0 1,-1 0,1-1,-1 1,0 0,0 0,-1-1,1 1,-1 0,0 0,0 0,0 1,-1-1,1 0,-1 1,-8-5,1 0,-2 1,1 1,-1 0,0 0,0 1,0 1,-1 0,1 1,-1 0,0 1,0 0,0 1,-1 1,1 0,0 0,0 2,-8 1,-7-1,-1 1,0 1,1 2,0 0,0 2,1 1,0 2,1 0,0 2,1 1,0 1,1 1,1 1,0 1,2 1,0 0,1 2,-9 13,22-25,1 1,1 0,-1 0,2 0,0 0,0 1,0 0,2 0,-1 0,1 0,1 0,0 0,1 1,0-1,0 0,1 0,1 1,0-1,1 0,0-1,0 1,1 0,0-1,1 0,1 0,-1 0,1-1,1 1,0-1,0-1,1 0,2 2,19 12,2-1,0-2,1-1,1-1,0-2,1-2,1 0,0-3,1-1,-1-1,2-2,-1-2,1-1,-1-2,2-2,213-1,-214 1</inkml:trace>
  <inkml:trace contextRef="#ctx0" brushRef="#br0" timeOffset="8474.318">2193 1058,'26'-50,"-20"42,-17 34,-29 70,-63 122,-5-48,36-44,71-125,0 1,0-1,0 0,1 0,-1 0,0 1,1-1,-1 0,1 1,-1-1,1 0,0 1,0-1,0 0,-1 1,1-1,0 1,1-1,-1 1,0-1,0 0,1 1,-1-1,0 0,1 1,0-1,-1 0,1 0,0 1,-1-1,1 0,0 0,0 0,0 0,0 0,0 0,0 0,0 0,1 0,-1-1,0 1,0 0,1-1,-1 1,0-1,1 0,-1 1,0-1,1 0,-1 0,1 1,-1-1,1-1,-1 1,1 0,157-49,-157 48,0 1,0-1,0 1,0 0,0-1,0 1,0 0,0 0,0 0,0 1,0-1,0 0,0 1,0 0,0-1,0 1,0 0,0 0,0 0,-1 0,1 0,0 0,-1 1,1-1,-1 0,0 1,1-1,-1 1,0 0,0-1,0 1,0 0,0 0,0 0,0-1,-1 1,1 0,-1 0,1 0,-1 0,0 0,0 0,0 0,0 0,0 0,0 0,-1 0,1 0,-1 0,1 0,-1 1,-5 21,-2 0,0-1,-1 0,-2 0,0-1,-1-1,-2 1,0-1,-3 6,-203 276,104-154,107-133,28-41,21-34,-19 31</inkml:trace>
  <inkml:trace contextRef="#ctx0" brushRef="#br0" timeOffset="9139.459">2279 973,'-231'98,"152"-75,78-23,1 1,-1-1,0 0,1 1,-1-1,1 0,-1 1,1-1,-1 1,1-1,-1 1,1-1,-1 1,1-1,0 1,-1 0,1-1,0 1,0-1,-1 1,1 0,0-1,0 1,0 0,0-1,0 1,0 0,0-1,0 1,0 0,0 0,0-1,0 1,0 0,0-1,1 1,-1-1,0 1,1 0,-1-1,0 1,1-1,-1 1,1-1,-1 1,0-1,1 1,0-1,-1 1,1-1,-1 0,1 1,-1-1,1 0,0 1,35 23,210 77,-60-27,-179-66,-35-20,8-5,0 0,2-2,0 0,1-1,1-1,1 0,0-1,2-1,-9-20,19 37,-1 1,1 0,0-1,0 1,0-1,1 0,-1 1,1-1,1 0,-1 0,1-1,0 1,1 0,-1 0,1 0,1-1,-1 1,1 0,0-1,8-11</inkml:trace>
  <inkml:trace contextRef="#ctx0" brushRef="#br0" timeOffset="16059.266">895 352,'15'0,"4"0</inkml:trace>
  <inkml:trace contextRef="#ctx0" brushRef="#br0" timeOffset="16922.627">895 352,'98'-49,"-97"48,0 0,0 0,-1 1,1-1,0 0,0 1,0-1,0 1,0-1,0 1,0-1,0 1,0-1,0 1,1 0,-1 0,0 0,0-1,0 1,0 0,0 0,1 1,-1-1,0 0,0 0,0 0,0 1,0-1,0 1,0-1,0 1,0-1,0 1,0 0,0-1,0 1,0 0,-1 0,1-1,0 1,0 0,-1 0,1 0,-1 0,1 0,-1 0,1 0,-1 0,1 0,-1 0,0 1,0-1,0 0,1 0,-1 0,0 0,0 0,-1 0,-1 187,-27 24,28-192,-1-16,1 1,0-1,1 1,-1-1,1 1,0-1,0 1,0-1,0 1,1-1,0 1,0-1,0 0,1 1,-1-1,1 0,0 0,0 0,1 0,-1 0,1-1,0 1,-1-1,2 1,-1-1,0 0,2 1,9-1,0 0,0-1,0-1,1 0,-1-1,0 0,0-2,1 1,-1-1,0-1,0-1,41-5,142-14,108 4,181 8,166-7,-629 19,-20-1,0 1,0-1,0 1,0-1,0 0,0 0,0 0,0-1,-1 1,1-1,0 1,0-1,0 0,0 0,-1 0,1-1,0 1,-1-1,1 1,-1-1,0 0,1 0,-1 0,0 0,0 0,0-1,-1 1,1-1,0 1,-1-1,0 1,1-1,-1 0,0 0,-1 0,1 1,0-4,9-66,56-307,-55 342,1 1,2 0,1 1,2 0,18-27,-17 35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28,'225'-27,"115"26,-315 1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17,'14'0,"20"0,8 0,2 0,-2 0,-2 0,-5 0,-2 0,-8-4,-2-3,-1 1,0 6,2 3,2 1,0 0,-3-1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28,'14'0,"15"0,6 0,3 0,0 0,-3 0,-1 0,-3 0,-1 0,-1 0,-1 0,0-5,0-1,0 0,-10 1,-3 1,-4 2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0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56 574,'-14'29,"-5"14,5 0,6-8</inkml:trace>
  <inkml:trace contextRef="#ctx0" brushRef="#br0" timeOffset="499.172">790 66,'-43'-14,"-1"0,0 3,-1 2,0 2,0 2,-18 1,55 3,1 0,0 1,-1 1,1-1,0 1,-1 0,1 1,0-1,0 1,0 1,0-1,0 1,1 1,-1-1,1 1,0 0,0 1,0-1,1 1,0 0,0 1,0-1,0 1,1 0,0 0,0 0,0 1,1-1,0 1,-1 6,1-5,1 1,0 0,1-1,0 1,0 0,1 0,0 0,0 0,1 0,1 0,-1-1,1 1,1 0,0-1,0 0,0 1,1-1,0-1,1 1,0 0,0-1,1 0,-1-1,2 1,-1-1,1 1,3-2,0-1,0 0,0 0,0-1,1 0,-1 0,1-2,0 1,0-1,-1-1,1 0,0 0,0-1,0-1,-1 1,1-2,-1 0,1 0,-1-1,0 0,0 0,-1-1,1-1,8-6,166-133,-152 128,-31 17,-1-1,1 1,-1 0,1 0,-1 0,1 0,-1 1,1-1,-1 0,1 0,-1 0,1 0,-1 0,1 1,-1-1,1 0,-1 0,0 1,1-1,-1 0,1 1,-1-1,0 0,1 1,-1-1,0 1,1-1,-1 0,0 1,0-1,0 1,1-1,-1 1,0-1,0 1,0-1,0 1,0-1,0 1,0-1,0 1,0-1,0 1,0-1,0 1,0-1,0 1,-1-1,1 1,0-1,0 1,0-1,-1 1,1-1,0 0,-1 1,1-1,0 1,-1-1,1 0,-1 1,1-1,-1 0,-83 181,67-141,1 2,3 0,1 1,-3 32,-12 126,27-177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57,'-1'27,"-3"0,0-1,-1 0,-2 0,-8 23,1-5,5-15,-14 70,23-96,0 0,1 0,-1 0,0 0,1-1,0 1,-1 0,1 0,0-1,1 1,-1 0,0-1,1 1,-1-1,1 0,0 1,0-1,0 0,0 0,0 0,0-1,1 1,-1 0,1-1,-1 1,1-1,-1 0,1 0,0 0,-1 0,1 0,1-1,18 4,-1-1,0-2,0 0,1-1,-1-1,18-3,-24 1,0-1,0 0,-1-1,1 0,-1-2,-1 1,1-2,-1 0,0 0,-1-1,3-3,0-1</inkml:trace>
  <inkml:trace contextRef="#ctx0" brushRef="#br0" timeOffset="301.929">562 1,'-27'34,"2"2,1 0,2 2,1 0,2 1,2 2,-8 28,10-5,2 1,4 0,2 1,3 0,3 0,4 11,-3-56,6 29,0-32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9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3,'23'0,"-8"-1,0 0,1 1,-1 1,0 0,0 1,0 1,0 0,0 1,0 1,1 1,-14-5,-1 0,1 0,-1 0,0 1,1-1,-1 0,0 1,0-1,0 1,0-1,0 1,0 0,-1-1,1 1,0 0,-1 0,1-1,-1 1,0 0,0 0,0 0,0 0,0-1,0 1,0 0,0 0,-1 0,1 0,-1-1,1 1,-1 0,0-1,1 1,-1 0,0-1,0 1,-2 1,-42 57,44-60,-2 3,0-1,0 1,0-1,1 1,-1 0,1 0,-1 0,1 0,0 1,0-1,1 1,-1-1,1 1,-1 0,1-1,0 1,1 0,-1 0,1 0,-1-1,1 1,0 0,1 0,-1 0,1 0,-1 0,1-1,0 1,1 0,-1-1,1 1,-1 0,1-1,0 0,0 0,1 1,-1-1,1 0,-1-1,1 1,0 0,0-1,0 0,0 0,1 1,2 0,6-2,0 0,0-1,-1 0,1-1,0 0,-1-1,1 0,-1-1,1 0,-1 0,0-2,0 1,-1-2,1 1,0-2,8-2,6-2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7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1 332,'0'0,"0"0,1 0,-1 0,0-1,1 1,-1 0,0 0,1 0,-1 0,0 0,1 0,-1 0,0 0,1 0,-1 0,0 0,1 1,-1-1,0 0,1 0,-1 0,0 0,1 0,-1 1,0-1,0 0,1 0,-1 1,0-1,0 0,1 0,-1 1,0-1,0 0,0 1,0-1,1 0,-1 0,0 1,0-1,0 0,0 1,0-1,0 0,0 1,0-1,0 1,0-1,0 0,0 1,0-1,0 0,0 1,19-38,-12 24,130-219,-96 173,-39 59,-1 0,1 0,-1 0,1 0,-1 1,1-1,-1 0,0 1,1-1,-1 1,0-1,1 1,-1 0,0 0,1-1,-1 1,0 0,0 0,0 0,0 0,0 1,0-1,0 0,-1 0,1 1,0-1,0 0,-1 1,1-1,-1 0,0 1,1-1,-1 1,0-1,0 1,0-1,0 1,0-1,0 1,0-1,0 1,-1-1,6 86,12 42,-16-127,1-1,0 1,0 0,0-1,0 0,0 1,0-1,1 0,-1 0,0 0,1 0,-1-1,0 1,1-1,-1 1,1-1,-1 0,1 0,-1 0,1 0,-1 0,1-1,-1 1,1-1,-1 0,0 1,1-1,-1 0,0 0,0-1,0 1,0 0,0-1,0 1,0-1,0 0,0 0,-1 1,1-1,-1 0,1-1,0 0,4-1,252-209,-223 191,-52 64,-114 241,84-178,39-89</inkml:trace>
  <inkml:trace contextRef="#ctx0" brushRef="#br0" timeOffset="275.21">1383 22,'-43'28,"-43"30,-17 9,0 3,8-1,10-8,15-8,15-10,11-1,9-4,6-8,2-5,6-1,2 0,4 0,5 1,4-3</inkml:trace>
  <inkml:trace contextRef="#ctx0" brushRef="#br0" timeOffset="1102.51">1467 389,'-9'3,"-9"1,0 1,1 1,0 0,0 1,0 1,1 1,0 0,1 2,0-1,1 2,0 0,0 0,-6 10,18-20,1 0,-1 0,1 0,0 0,0 0,0 0,0 0,0 1,1-1,-1 0,1 1,-1-1,1 1,0-1,0 0,0 1,0-1,0 1,1-1,-1 0,1 1,-1-1,1 0,0 1,0-1,0 0,0 0,0 0,1 0,-1 0,1 0,0 1,69 42,-29-21,-39-23,0 1,-1 0,1 1,0-1,-1 0,0 1,1 0,-1-1,0 1,0 0,-1 0,1 0,0 0,-1 0,0 1,0-1,0 0,0 1,0-1,-1 0,0 1,1-1,-1 1,0-1,-1 1,1-1,-1 1,1-1,-1 0,0 1,0-1,-1 0,1 0,-1 0,0 2,-2 1,-1 1,1 0,-1-1,-1 0,1 0,-1-1,0 0,0 1,0-2,-1 1,0-1,0 0,0-1,0 1,-1-1,-7 1,-1 0,1-1,-1 0,0-1,1-1,-1-1,0 0,0-1,0-1,1 0,-12-4,9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7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0,'3'1,"-1"-1,0 0,0 1,0-1,0 1,0-1,-1 1,1 0,0 0,0 0,0 0,-1 0,1 1,0-1,-1 0,1 1,-1-1,0 1,0-1,1 1,-1 0,0 0,0-1,0 1,-1 0,1 0,0 0,-1 0,1 0,-1 0,0 0,1 0,-1 0,0 2,1 0,106 362,-42-133,-28-150,-37-82,0-1,1 0,-1 1,0-1,0 1,1-1,-1 1,0-1,1 0,-1 1,1-1,-1 0,0 1,1-1,-1 0,1 0,-1 1,1-1,-1 0,1 0,-1 0,1 0,-1 0,1 0,-1 0,1 1,-1-1,1-1,-1 1,1 0,-1 0,1 0,-1 0,1 0,-1 0,1 0,-1-1,1 1,-1 0,0 0,1-1,-1 1,1 0,-1-1,0 1,1-1,-1 1,0 0,1-1,-1 1,0-1,0 1,1-1,-1 1,0-1,0 1,0 0,0-1,1 1,-1-1,0 0,0 1,0-1,10-41,-9 33,15-59,2 0,4 2,28-63,43-82,-76 155,-13 32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1 144,'595'0,"-555"-5,-40 5,1-1,-1 1,0 0,1-1,-1 1,1 0,-1-1,0 1,1-1,-1 1,0-1,0 1,1-1,-1 1,0-1,0 1,0-1,0 1,1-1,-1 1,0-1,0 1,0-1,0 1,0-1,0 1,0-1,-1 1,1-1,0 0,0 1,0-1,0 1,-1 0,1-1,0 1,-1-1,1 1,0-1,-1 1,1-1,0 1,-1 0,1-1,-1 1,1 0,0 0,-1-1,1 1,-1 0,1 0,-1-1,1 1,-1 0,1 0,-1 0,0 0,1 0,-1 0,1 0,-1 0,1 0,-1 0,1 0,-1 0,1 0,-1 1,1-1,-1 0,-187-92,189 92,0 0,-1 0,1 0,-1 0,1 0,0 0,-1 0,1 0,-1-1,1 1,0 0,-1 0,1 0,-1-1,1 1,-1 0,1-1,-1 1,1-1,-1 1,1 0,-1-1,0 1,1-1,-1 1,0-1,1 1,-1-1,0 0,0 1,1-1,-1 1,0-1,0 0,0 1,0-1,0 1,0-1,0 0,0 1,0-1,0 1,0-1,0 0,-1 1,1-1,0 1,0-1,-1 1,1-1,0 1,0-1,-1 1,1-1,-1 1,1-1,19 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1 678,'471'0,"-459"0</inkml:trace>
  <inkml:trace contextRef="#ctx0" brushRef="#br0" timeOffset="209.254">1 1017,'43'0,"29"-5,6-1,-4-1,-11 2,-10 2,-15 1</inkml:trace>
  <inkml:trace contextRef="#ctx0" brushRef="#br0" timeOffset="5028.964">1694 593,'-8'-16,"-1"0,-1 0,-1 0,0 1,-1 1,-1 0,0 1,0 0,-2 1,-9-7,17 15,1 0,-1 0,0 0,-1 1,1-1,0 2,-1-1,0 1,1 1,-1-1,0 1,0 0,0 1,0 0,0 0,0 1,0 0,0 1,1-1,-1 1,0 1,1-1,-1 1,1 1,-7 3,1 3,1 1,0 0,0 0,1 1,1 0,0 1,0 1,2-1,-1 1,2 1,0 0,1 0,0 0,1 0,1 1,0 0,1 3,1-11,0 0,0 0,1 0,1 0,-1 0,1 0,0 0,1 0,0 1,1-1,-1 0,1-1,1 1,-1 0,2 0,-1-1,1 0,0 0,0 0,1 0,0-1,0 1,0-1,1-1,0 1,0-1,1 0,-1 0,1-1,0 1,0-2,1 1,-1-1,1 0,0-1,0 1,-1-2,3 1,0-2,0-1,0-1,1 0,-1 0,-1-1,1 0,0 0,-1-1,1-1,-1 0,0 0,-1 0,1-1,-1-1,0 1,-1-1,0 0,0-1,0 0,-1 0,0-1,-1 1,3-7,18-17,138-187,-147 204,-12 25,-14 32,-81 232,88-267,-7 28,1 1,2 0,2 0,1 0,1 0,3 10,3-23,3-5</inkml:trace>
  <inkml:trace contextRef="#ctx0" brushRef="#br0" timeOffset="5665.04">2061 621,'178'-167,"-172"162,-6 3,1-1,0 1,0 0,0 0,0 0,1 0,-1 1,0-1,1 0,0 1,-1-1,1 0,0 1,-1 0,1-1,0 1,0 0,0 0,0 0,1 0,-1 1,0-1,0 1,0-1,1 1,-1 0,0-1,0 1,1 0,-1 1,0-1,0 0,1 1,-1-1,0 1,0 0,0-1,0 1,0 0,0 0,0 1,0-1,0 0,0 1,0-1,-1 1,2 1,7 30,-11-30,1-1,0 0,0 1,0-1,1 0,-1 1,0-1,1 0,0 0,-1 0,1 1,0-1,0 0,0 0,1 0,-1 0,0 0,1-1,-1 1,1 0,-1 0,1-1,0 0,0 1,0-1,0 0,0 0,0 0,0 0,0 0,1 0,-1 0,0-1,0 1,1-1,-1 0,0 0,1 0,1 0,4-3,1 0,0-1,-1 0,0 0,0-1,0 0,-1-1,0 0,0 0,0 0,0-1,-1 0,0 0,-1-1,16-15,-4 4,32-22,-47 41,-1 1,0 0,1-1,-1 1,0 0,0 0,0 0,0 0,0 0,0 0,0 1,0-1,0 0,0 0,-1 0,1 1,-1-1,1 1,-1-1,1 0,-1 1,0-1,1 1,-1-1,0 1,0-1,0 1,0-1,0 1,-1-1,1 0,0 1,-1-1,1 1,-1-1,1 0,-1 1,0-1,0 0,0 1,0 4,-23 130,12-89,8-26</inkml:trace>
  <inkml:trace contextRef="#ctx0" brushRef="#br0" timeOffset="5919.17">3190 367,'-48'39,"-30"21,-12 7,0 0,6-5,8-10,11-8,8-6,9-6,7-3,6-7,4-1,3-1,6 2,7-3</inkml:trace>
  <inkml:trace contextRef="#ctx0" brushRef="#br0" timeOffset="6363.452">3049 820,'-224'118,"206"-95,54-9,16-5,-45-10,1 1,0 1,-1-1,1 1,0 0,-1 1,1 0,-1 0,0 1,1 0,-1 0,-1 1,1 0,0 0,-1 0,0 1,0 0,0 0,-1 0,0 1,0 0,0 0,4 7,-9-11,1 1,0 0,-1 0,0 0,0 0,0 0,0 0,0 0,-1 0,1 0,-1-1,1 1,-1 0,0 0,0 0,-1-1,1 1,-1-1,1 1,-1-1,0 1,1-1,-1 0,-1 0,1 0,0 0,0 0,-1-1,1 1,-2 0,-81 40,85-42,-157 45,115-42,26-7</inkml:trace>
  <inkml:trace contextRef="#ctx0" brushRef="#br0" timeOffset="6732.23">3416 170,'23'27,"0"2,-2 0,-2 1,0 1,-2 1,-2 0,-1 1,-1 1,-2 0,-1 1,-2 0,-1 3,1-2,-2 1,-1-1,-1 1,-3 0,-1 0,-1 0,-2 0,-2-1,-1 1,-2-1,-2 0,-1-1,-1 0,-3-1,0 0,-2-10,-2 0,0-1,-1-1,-1 0,-1-2,-1-1,-1 0,0-2,-1-1,-17 8,7-2,1 0</inkml:trace>
  <inkml:trace contextRef="#ctx0" brushRef="#br0" timeOffset="7282.337">1187 0,'-42'29,"2"1,1 2,2 2,1 1,2 2,-26 36,40-52,2 1,1 2,0-1,2 2,0 0,2 1,1 0,1 1,2 0,0 1,2 0,1 1,1-1,1 1,2 0,1 0,1 0,2 0,1 6,2-8,1-1,2 0,0 0,2 0,0-1,2-1,1 0,1-1,1 0,1-1,0 0,2-2,1 0,0-1,1-1,1 0,1-2,0-1,1 0,1-2,16 6,103 26,-108-38</inkml:trace>
  <inkml:trace contextRef="#ctx0" brushRef="#br0" timeOffset="8797.658">4206 678,'2'3,"-1"1,0 0,0 0,-1 0,1 0,-1 0,0-1,0 1,0 0,-1 0,1 0,-1 0,0 0,0 0,0-1,-1 1,1 0,-1-1,-2 4,2-2,-119 288,112-265,3-8,0 0,0 0,2 0,1 1,0-1,1 21,3-37,1 0,0 0,0-1,0 1,0-1,1 1,-1-1,1 0,0 0,0 0,0 0,0-1,1 1,-1-1,1 0,-1 0,1 0,0 0,0-1,-1 1,1-1,0 0,1 0,-1 0,0-1,0 0,0 0,0 0,0 0,1 0,-1-1,0 0,0 0,0 0,0 0,0-1,-1 1,1-1,0 0,-1 0,1 0,-1-1,2-1,12-13,-3-2</inkml:trace>
  <inkml:trace contextRef="#ctx0" brushRef="#br0" timeOffset="9234.338">3811 565,'249'-180,"-72"40,-172 136,-5 2,0 1,1 0,-1 0,1 0,0 0,-1-1,1 1,0 0,0 0,0 1,-1-1,1 0,0 0,0 0,0 0,0 1,1-1,-1 1,0-1,0 1,0-1,0 1,1-1,-1 1,0 0,0 0,1 0,-1 0,0 0,1 0,-1 0,0 0,0 0,1 0,-1 1,0-1,0 1,0-1,0 1,1-1,-1 1,0-1,0 1,0 0,0 0,0 0,0 0,0 0,37 85,-30-65,0 0,1-1,1 0,1 0,1-1,1-1,0 0,1 0,12 10,-13-18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4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50,'-23'-9,"0"0,0 1,-1 1,-1 2,1 0,-1 1,-9 1,23 3,1 1,-1-1,1 2,-1-1,1 2,-1-1,1 2,0-1,1 1,-1 1,0-1,1 2,0-1,0 1,1 1,0-1,0 2,0-1,1 1,0 0,-5 8,3-4,1 1,0-1,0 1,1 1,1-1,1 1,0 0,0 1,1-1,1 1,1 0,0 0,1 0,0 0,2 4,-1-15,0 0,1 0,0 0,0 0,0-1,0 1,1 0,-1-1,1 1,0-1,0 1,1-1,-1 0,0 0,1 0,0 0,0-1,0 1,0-1,0 1,0-1,1 0,-1 0,1-1,-1 1,1-1,0 1,0-1,3 0,2 1,0-1,0 0,0-1,0 0,0 0,0-1,0 0,-1-1,1 1,0-2,-1 1,1-2,0 1,17-12,0-1,0-1,-2-2,0 0,-1-1,-2-2,0 0,10-15,4-1,3 10,-41 67,-56 197,42-182,2 1,2 0,-5 55,-5 31,25-122,2-7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09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1 988,'4'0,"7"0,7 0,4 0,3 0,3 0,1 0,1 0,-1 0,1 0,-1 0,-1 0,1 0,-1 0,0 0,0 0,-4 0</inkml:trace>
  <inkml:trace contextRef="#ctx0" brushRef="#br0" timeOffset="3564.263">988 368,'-38'33,"16"-6,0 1,2 1,1 1,2 0,0 1,2 1,-2 11,15-40,1 0,0 0,0 1,0-1,0 0,0 0,1 1,0-1,-1 1,1-1,0 0,1 1,-1-1,0 0,1 1,0-1,0 0,0 0,0 0,1 1,-1-1,1 0,-1-1,1 1,0 0,0 0,1-1,-1 1,0-1,1 0,0 0,-1 0,1 0,0 0,0-1,0 1,0-1,0 0,2 1,7-1,1 0,-1 0,1-1,0-1,-1 0,0-1,1-1,-1 1,0-2,4-1,15-4,-9 2,-5-1</inkml:trace>
  <inkml:trace contextRef="#ctx0" brushRef="#br0" timeOffset="3980.097">1271 368,'-27'190,"-84"409,90-464,21-135,0-1,0 1,0 0,0 0,1-1,-1 1,0 0,0 0,0 0,1-1,-1 1,0 0,0 0,1 0,-1 0,0 0,0-1,1 1,-1 0,0 0,0 0,1 0,-1 0,0 0,1 0,-1 0,0 0,0 0,1 0,-1 0,0 0,1 0,-1 0,0 1,0-1,1 0,-1 0,0 0,0 0,1 0,-1 1,0-1,0 0,0 0,1 0,-1 1,0-1,0 0,0 1,11-15</inkml:trace>
  <inkml:trace contextRef="#ctx0" brushRef="#br0" timeOffset="4235.125">1496 1017,'-10'24,"3"8,1-2</inkml:trace>
  <inkml:trace contextRef="#ctx0" brushRef="#br0" timeOffset="8023.106">932 1,'-136'229,"109"-171,3 2,3 0,2 1,3 1,3 1,2 0,-2 63,9-66,2 0,3 0,3 0,2 0,9 32,-11-68,2-1,1 0,1 0,1 0,0-1,2 0,1-1,0 0,2-1,0 0,1-2,1 1,1-2,1 0,3 2,18 4,-24-19</inkml:trace>
  <inkml:trace contextRef="#ctx0" brushRef="#br0" timeOffset="8933.279">1045 734,'5'0,"6"0,6 0,5 0,4 0,2 0,1 0,-5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5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1 666,'63'-104,"-60"99,20-36,3 1,1 1,2 2,26-27,-55 63,1 0,-1 0,1 0,-1 0,1 0,0 0,0 0,-1 0,1 0,0 0,0 0,0 0,0 0,0 1,0-1,0 0,0 1,0-1,0 1,1-1,-1 1,0 0,0-1,0 1,1 0,-1 0,0 0,0 0,1 0,-1 0,0 0,0 0,1 0,-1 1,0-1,0 1,0-1,0 1,1-1,-1 1,0-1,0 1,0 0,0 0,0-1,-1 1,1 0,0 0,0 0,0 0,0 1,5 68,-7-64,0-1,1 1,0 0,0 0,0 0,1 0,0 0,0 0,1 0,-1 0,1-1,1 1,-1-1,1 1,0-1,1 2,0-5,0-1,0 1,1-1,-1-1,0 1,0-1,0 1,1-1,-1 0,0-1,0 1,1-1,-1 0,0 0,0 0,0 0,0-1,0 1,0-1,-1 0,1-1,-1 1,1 0,-1-1,0 0,0 0,0 0,3-3,145-139,-113 117,-38 27,1 1,0 0,-1 0,1-1,-1 1,1 0,0 0,-1 0,1 0,0 0,-1 0,1 0,0 0,-1 0,1 1,-1-1,1 0,0 0,-1 0,1 1,-1-1,1 0,-1 1,1-1,-1 0,1 1,-1-1,1 1,-1-1,1 1,-1-1,0 1,1-1,-1 1,0-1,1 1,-1 0,0-1,0 1,0-1,1 1,-1 0,0-1,0 1,0 0,0-1,0 1,0-1,0 1,0 0,-1-1,1 1,0 0,0-1,0 1,-1-1,1 1,0-1,-1 1,1-1,0 1,-1-1,1 1,-1-1,1 1,-1-1,1 1,-1-1,1 0,-24 74,-9 54,45-86,0-30</inkml:trace>
  <inkml:trace contextRef="#ctx0" brushRef="#br0" timeOffset="250.486">1100 356,'-43'33,"-38"31,-15 14,-1-2,6-9,10-6,8-9,13-8,11-7,9-10,7-4,9-2,3-4,6 0,0-4,3-3</inkml:trace>
  <inkml:trace contextRef="#ctx0" brushRef="#br0" timeOffset="665.636">1073 807,'-37'9,"0"3,2 0,-1 3,2 0,-15 11,48-26,-1 0,1 0,-1 1,1-1,0 1,-1-1,1 1,0-1,0 1,-1 0,1 0,0-1,0 1,0 0,0 0,0 0,0 0,0 1,0-1,0 0,1 0,-1 0,0 1,1-1,-1 0,1 1,-1-1,1 0,0 1,0-1,-1 1,1-1,0 1,0-1,0 0,1 1,-1-1,0 1,0-1,1 0,-1 1,1-1,-1 0,1 1,0-1,0 0,-1 0,1 1,0-1,0 0,0 0,0 0,0 0,0 0,0-1,1 1,-1 0,0 0,0-1,2 1,48 19,-46-20,1 1,0 0,0 0,0 1,-1 0,1 0,0 0,-1 1,0 0,0 0,0 0,0 1,0-1,-1 1,1 0,-1 1,0-1,0 1,-1 0,1-1,-1 2,0-1,-1 0,1 1,-1-1,0 1,1 4,-5-3,-1 1,0-1,0 0,-1 0,0 0,0-1,0 1,-1-1,0 0,0 0,-1-1,1 1,-1-1,-1 0,1-1,0 0,-1 0,0 0,0-1,0 0,-1 0,1 0,-1-1,-6 1,7 0,-119 15,102-18</inkml:trace>
  <inkml:trace contextRef="#ctx0" brushRef="#br0" timeOffset="1069.24">1440 16,'40'59,"-1"1,-4 2,-2 2,-3 1,-3 1,5 23,-25-58,-2 0,0 1,-2-1,-2 1,0-1,-3 1,0-1,-2 1,-1-1,-2 0,-1-1,-1 0,-2 0,-1 0,-1-2,-1 0,-16 23,10-19,-1-1,-2 0,-1-2,-2-1,0-1,-2-1,-1-1,-31 20,-46 25,78-53</inkml:trace>
  <inkml:trace contextRef="#ctx0" brushRef="#br0" timeOffset="5317.656">1976 723,'17'-2,"-1"0,0-2,0 1,0-2,0 0,-1-1,0 0,15-9,64-56,-89 70,0 1,0 0,0 0,0 1,0 0,-1 0,1 0,0 0,0 1,-1-1,1 1,-1 0,0 1,1-1,-1 1,0 0,-1 0,1 0,0 0,-1 1,0 0,0-1,0 1,0 0,0 1,-1-1,0 0,16 23,-2 1,-1 1,-2 0,0 0,-2 2,-1-1,-2 1,-1 1,-1 0,-2-1,-1 1,-1 1,-2-1,-2 0,0 0,-4 10,3-18,0-1,-2 1,0-1,-2 0,0-1,-2 1,0-2,-9 15,15-31,0 0,-1 0,0-1,0 1,0-1,0 0,0 0,-1-1,0 1,0-1,0 0,0 0,0-1,0 1,-1-1,0 0,1-1,-1 1,0-1,0 0,1-1,-1 1,0-1,0 0,0-1,0 0,1 1,-1-2,0 1,0-1,1 0,-1 0,1 0,0-1,0 0,0 0,0 0,0-1,0 1,1-1,0 0,0-1,0 1,0-1,1 1,0-1,0 0,0-1,-1-1,2-3,-1-1,1 1,1-1,0 0,1 1,0-1,0 0,1 0,0 1,1-1,1 0,-1 1,2 0,-1 0,2 0,-1 0,1 0,0 1,1 0,0 0,1 0,0 1,6-5,10-12,2 2,1 1,1 1,1 1,0 1,30-14,26-5,-60 30</inkml:trace>
  <inkml:trace contextRef="#ctx0" brushRef="#br0" timeOffset="5901.95">1920 383,'425'-364,"-424"363,1-1,-1 1,0-1,1 1,-1 0,0 0,1-1,0 1,-1 0,1 0,-1 1,1-1,0 0,0 0,0 1,-1-1,1 1,0 0,0 0,0-1,0 1,0 0,0 1,0-1,-1 0,1 0,0 1,0-1,0 1,0 0,-1-1,1 1,0 0,-1 0,1 0,-1 0,1 0,-1 1,1-1,-1 0,0 1,1-1,-1 1,0-1,1 3,52 169,-47-114,-8-53,1 0,0 0,0 0,0 0,1 1,0-1,0 0,1 0,0 0,0-1,0 1,1 0,-1-1,2 1,-1-1,0 0,1 0,0 0,0-1,0 1,12 3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28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847 368,'0'-5,"0"-2</inkml:trace>
  <inkml:trace contextRef="#ctx0" brushRef="#br0" timeOffset="12869.854">0 734,'214'-11,"127"-24,-254 27,0 4,85 6,-172-2</inkml:trace>
  <inkml:trace contextRef="#ctx0" brushRef="#br0" timeOffset="13608.712">677 1,'33'27,"16"4,-2 3,0 1,-3 3,-1 1,6 10,116 102,-163-149,0 0,0 0,0 0,0 0,-1 0,1 0,-1 1,1-1,-1 0,0 1,0-1,0 1,0 0,-1-1,1 1,-1-1,1 1,-1 0,0-1,0 1,0 0,0 0,-1-1,1 1,-1 0,0-1,1 1,-1-1,0 1,-1-1,1 1,0-1,-1 0,-1 2,-73 69,59-60,-207 171,-3 32,176-163,43-36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0,'-15'34,"1"16,2 4,8-8,5-15,2-14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0 115,'39'-10,"22"-3,10 1,-2-3,-8 2,-10 3,-8 3,-7 2,-5-2,-2 0,-3 1,1 1,-1 3,1 0,-4 1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1,'43'5,"38"1,11-5,-7-2,-11-2,-20 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161 254,'-47'32,"34"-25,1 1,0 0,1 1,0 0,0 1,1 0,0 0,-5 9,13-17,1 1,0 0,0-1,0 1,1 0,-1 0,0-1,1 1,0 0,0 0,0 0,0 0,0-1,0 1,1 0,-1 0,1 0,0-1,0 1,0 0,0-1,1 1,-1-1,0 1,1-1,0 0,0 0,0 0,0 0,0 0,0 0,0 0,0 0,1-1,-1 1,1-1,-1 0,1 0,0 0,-1 0,1 0,0-1,0 1,-1-1,1 1,0-1,0 0,0 0,22 6,-16-6,-1 1,0 0,0 0,0 1,0 0,0 0,0 1,0 0,-1 1,1-1,-1 1,0 1,0-1,0 1,-1 1,0-1,0 1,0 0,-1 0,0 1,0-1,0 1,-1 1,0-1,0 0,-1 1,0 0,1 5,-3-2,-1 0,0 1,-1-1,0 1,-1-1,0 0,-1 0,0 0,-1 0,0 0,-1 0,0-1,0 0,-1 0,-1-1,1 0,-2 0,1 0,-1-1,0 0,-1 0,-7 5,-24 3,20-12</inkml:trace>
  <inkml:trace contextRef="#ctx0" brushRef="#br0" timeOffset="186.942">161 282,'29'-10,"24"-3,8 1,-3 2,-5 3,-12 3</inkml:trace>
  <inkml:trace contextRef="#ctx0" brushRef="#br0" timeOffset="566.091">867 451,'-25'13,"-2"-1,1 1,0 1,0 2,2 0,0 2,1 0,-6 8,28-25,0 0,-1-1,1 1,0 0,1 0,-1 0,0 0,0 0,0 0,0 0,1 0,-1 0,0 0,1 1,-1-1,1 0,0 0,-1 1,1-1,0 0,0 0,0 1,0-1,0 0,0 1,0-1,0 0,0 0,0 1,1-1,-1 0,1 0,-1 1,1-1,-1 0,1 0,0 0,-1 0,1 0,0 0,0 0,0 0,0 0,0 0,0 0,0-1,0 1,0 0,0-1,1 1,-1-1,0 1,0-1,1 0,-1 1,0-1,0 0,1 0,-1 0,0 0,1 0,-1 0,0 0,1 0,59 3,-54-4,0 0,0 0,0 1,0 0,0 0,0 1,0 0,0 0,0 1,-1 0,1 0,0 0,-1 1,0 0,1 0,-1 1,-1 0,1 0,0 0,-1 0,0 1,0 0,0 0,-1 1,2 2,-4 1,-1 0,0 0,-1 0,0 0,0 0,-1 0,0 0,-1 0,0 0,0 0,-1-1,0 1,-1-1,1 1,-2-1,1-1,-1 1,0 0,-1-1,0 0,0 0,0-1,-1 0,-2 2,3-2,0 1,0-1,-1 0,0 0,0 0,-1-1,1-1,-1 1,0-1,-1 0,1-1,-8 2,0-2</inkml:trace>
  <inkml:trace contextRef="#ctx0" brushRef="#br0" timeOffset="865.91">1037 0,'71'65,"-3"4,-3 2,-4 3,-1 4,-48-63,-1 0,0 1,-1 0,-1 1,0 0,-1 0,-1 1,-1 0,0 1,-2-1,0 1,-1 0,0 0,-2 0,-1 7,0-11,-1 0,0 0,-2 0,0-1,0 1,-1 0,-1-1,-1 0,0 0,0-1,-1 0,-1 0,0 0,-1-1,-1 0,0-1,-150 129,138-126,3-5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0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0 169,'37'109,"50"141,-49-127,61 159,-84-262,-8-31,-5-41,-2 45,9-251,76-173,-71 360,-11 71,-3 10</inkml:trace>
  <inkml:trace contextRef="#ctx0" brushRef="#br0" timeOffset="1731.247">762 735,'-10'4,"-7"8,-6 5,-4 5,2 3,2 3,3 1,2-4,3-2,-1 0,-2 1,2 1,-1-3,2-1,-1-4,2 0,-1-3,2-4</inkml:trace>
  <inkml:trace contextRef="#ctx0" brushRef="#br0" timeOffset="1984.243">508 735,'5'4,"6"12,6 3,1 3,-4 2,2-2,-3-1,2 1,-2 2,1 2,-1 0,2-3,-2-1,2-5,3-4,-2-5</inkml:trace>
  <inkml:trace contextRef="#ctx0" brushRef="#br0" timeOffset="2363.516">1157 1,'-23'25,"0"1,2 2,1 0,1 1,1 1,2 1,1 0,2 1,0 0,-5 28,10-27,2 1,1-1,2 1,1 0,1 0,3 0,0 0,2-1,2 1,0-1,3 0,1 0,12 27,-18-49,0-1,1 1,0-1,1-1,0 1,0-1,1 0,0 0,0-1,1 1,1-2,-1 1,1-1,0-1,1 0,-1 0,1-1,1 0,-1 0,1-1,14 1</inkml:trace>
  <inkml:trace contextRef="#ctx0" brushRef="#br0" timeOffset="2936.614">1468 395,'-17'33,"2"0,1 1,2 0,1 0,2 2,1-1,-2 30,9-61,0 0,0 1,1-1,-1 0,1 0,0 1,0-1,1 0,-1 0,1 1,0-1,0 0,0 0,1 0,-1 0,1 0,0 0,0-1,1 1,-1-1,1 1,-1-1,1 0,0 0,1 0,-1 0,0-1,1 1,-1-1,1 0,0 0,0 0,0 0,0-1,0 0,0 1,0-2,0 1,5 0,7-6,-1 0,0-1,0-1,0-1,-1 0,0-1,0 0,-1-1,0-1,-1 0,0 0,-1-1,0-1,-1 0,-1 0,0-1,0-1,-1 1,3-11,-3 9,0 0,-2 0,0 0,0-1,-2 0,0 0,-1 0,-1-1,0 1,-1-1,-1 1,-1-1,0 1,-2-1,-1-7,3 19,0 1,-1 0,1-1,-1 1,0 0,0 0,0 0,-1 0,0 0,0 1,0-1,0 1,-1 0,1 0,-1 0,0 0,-1 1,1 0,-1 0,1 0,-1 0,0 0,0 1,0 0,0 0,0 1,-1-1,1 1,0 0,-1 1,1-1,-1 1,1 0,-1 0,1 1,-2 0,-38 23,29-9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73,'-11'-9,"-1"1,0 0,-1 1,0 0,0 1,-1 1,1 0,-1 0,0 2,0 0,-1 0,1 1,-1 1,1 1,-1 0,1 1,-1 0,1 1,0 0,-5 3,2 4,0 0,1 2,0 0,1 0,0 2,1 0,0 1,1 0,1 1,0 0,1 1,1 0,0 1,1 0,1 0,0 1,2 0,0 1,1-1,1 1,0 0,2 0,0 1,1-1,1 0,1 4,1-18,0 0,0 0,0 0,0 0,1 0,0-1,0 0,0 1,0-1,1 0,-1 0,1-1,0 1,0-1,1 0,-1 0,1 0,-1-1,1 1,0-1,0 0,0-1,0 1,0-1,1 0,-1 0,0-1,1 1,-1-1,0-1,1 1,-1-1,0 1,0-1,0-1,1 1,-1-1,-1 0,1 0,0-1,2-1,40-19,-2-3,0-1,-2-2,-2-3,0-1,-2-1,-2-3,27-33,-50 56,76-82,-89 98,0-1,0 1,0-1,-1 1,1 0,-1-1,1 1,-1 0,0-1,1 1,-1 0,0 0,0-1,0 1,-1 0,1-1,0 1,-1 0,1 0,-1-1,1 1,-1-1,0 1,1-1,-1 1,0-1,-1 1,2 0,-45 139,16-57,4 2,4 1,-3 41,2 11,25-121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1 424,'35'-30,"-2"0,-1-2,-1-2,4-8,-20 25,69-105,-85 122,1 1,0-1,0 0,0 1,0-1,0 1,0-1,0 1,0-1,0 1,0-1,0 0,0 1,0-1,0 1,1-1,-1 1,0-1,0 0,0 1,1-1,-1 1,0-1,0 0,1 1,-1-1,0 0,1 0,-1 1,0-1,1 0,-1 0,1 1,-1-1,0 0,1 0,-1 0,1 0,-1 1,1-1,-1 0,0 0,1 0,-1 0,1 0,-1 0,1 0,-1 0,1-1,-1 1,0 0,1 0,-1 0,1 0,-1-1,0 1,1 0,-1 0,1-1,-1 1,0 0,1 0,-1-1,0 1,0-1,1 1,-1 0,0-1,1 39,-9-3,6-33,1 1,-1 0,1 0,-1 0,1 0,0 1,0-1,1 0,-1 0,1 1,-1-1,1 0,0 0,0 1,1-1,-1 0,1 1,-1-1,1 0,0 0,0 0,1 0,-1 0,1 0,-1 0,1 0,0 0,0-1,0 1,0-1,1 1,-1-1,1 1,4-3,0 0,-1 0,1-1,0 0,-1 0,1 0,-1-1,1 0,-1 0,0-1,0 0,0 0,0 0,-1-1,1 1,-1-1,0-1,0 1,3-4,136-120,-143 127,-1 1,1-1,-1 1,1 0,0-1,-1 1,1-1,0 1,-1 0,1 0,0-1,0 1,-1 0,1 0,0 0,-1 0,1 0,0 0,0 0,0 0,-1 0,1 0,0 0,-1 0,1 0,0 1,0-1,-1 0,1 1,0-1,-1 0,1 1,-1-1,1 1,0-1,-1 1,1-1,-1 1,1 0,-1-1,0 1,1-1,-1 1,0 0,1-1,-1 1,0 0,0 0,1-1,-1 1,0 0,0 0,0-1,0 1,0 0,0 0,0-1,0 1,0 0,-1 0,1 0,-9 48,-73 148,73-157,11-26</inkml:trace>
  <inkml:trace contextRef="#ctx0" brushRef="#br0" timeOffset="251.772">1328 0,'-767'647,"755"-638,8-7,0 1,0-1,0 1,0 0,0 0,0 0,1 0,-1 1,1 0,0-1,0 1,1 0,-1 1,1-1,0 0,0 1,0-1,0 1,1-1,0 3,3 6</inkml:trace>
  <inkml:trace contextRef="#ctx0" brushRef="#br0" timeOffset="690.881">1412 451,'-384'161,"383"-161,0 0,0 0,0 1,-1-1,1 0,0 1,0-1,0 1,0-1,0 1,0 0,0-1,0 1,0 0,0 0,0 0,0 0,0 0,1 0,-1 0,0 0,1 0,-1 0,1 0,-1 0,1 0,-1 0,1 1,0-1,0 0,-1 0,1 0,0 1,0-1,0 0,1 0,-1 0,0 1,0-1,1 0,-1 0,0 0,1 1,-1-1,1 0,0 0,-1 0,1 0,0 0,-1 0,1 0,0-1,0 1,0 0,0 0,0-1,0 1,0 0,82 34,-76-34,0 0,1 0,-1 1,0 0,0 1,-1-1,1 1,0 1,-1-1,0 1,0 0,0 0,0 1,0 0,-1 0,0 0,0 1,-1 0,1 0,-1 0,-1 0,1 0,-1 1,0 0,0 0,-1 1,-2-4,0 1,-1-1,1 1,-1-1,0 1,0-1,-1 1,1-1,-1 0,0 0,0 0,0 0,-1 0,0 0,1 0,-1-1,0 1,-1-1,1 0,-1 0,1 0,-1-1,0 1,-3 0,-104 40,53-38,33-4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08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505 621,'3'-4,"41"-81,-43 83,-1 0,1-1,-1 1,0-1,0 1,0-1,0 1,0 0,0-1,-1 1,1-1,-1 1,1 0,-1-1,0 1,0 0,0 0,0 0,-1 0,1 0,-1 0,1 0,-1 0,1 0,-1 1,0-1,0 0,0 1,0 0,0-1,0 1,0 0,-1 0,1 0,0 1,-1-1,0 0,-17-3,-1 1,1 1,-1 1,0 1,0 0,0 2,1 0,-1 1,1 2,-1 0,1 1,1 0,-7 5,7-5,17-7,-1 1,1 0,0 0,-1 0,1 1,-1-1,1 0,0 1,0 0,-1-1,1 1,0 0,0 0,0 0,0 1,0-1,0 0,0 1,0-1,0 1,1 0,-1-1,0 1,1 0,0 0,-1 0,1 0,0 0,0 1,0-1,1 0,-1 0,0 1,1-1,-1 0,1 1,0-1,0 0,0 1,0-1,0 1,1-1,-1 0,1 1,-1-1,1 0,0 0,0 1,48 38,-44-39,-1 0,1 0,-1 0,0 1,0-1,0 1,0 0,0 0,-1 1,1-1,-1 1,0-1,0 1,-1 0,1 1,-1-1,0 0,0 1,0-1,0 1,-1-1,0 1,0 0,0-1,0 1,-1 0,0 0,0 0,0 0,-1 1,-5 6,-1-1,0 1,0-1,-1-1,-1 1,1-1,-2-1,0 0,0 0,0-1,-6 4,-44 40,41-33,-47 59,64-75,1-1,0 1,0-1,0 1,0 0,0 0,0 0,1-1,0 1,-1 0,1 0,0 0,1 0,-1 0,0 0,1 0,-1-1,1 1,0 0,0 0,0-1,1 1,-1-1,0 1,1-1,0 1,-1-1,1 0,0 0,0 0,1 0,1 1,9 6,1-2,0 0,0 0,1-2,0 0,0 0,0-1,0-1,1-1,-1 0,1-1,-1 0,1-1,-1 0,0-2,1 0,-1 0,0-1,11-5,-21 6,0 1,0-2,0 1,0-1,0 1,-1-1,1-1,-1 1,0-1,0 1,0-1,-1 0,1-1,-1 1,0-1,6-10</inkml:trace>
  <inkml:trace contextRef="#ctx0" brushRef="#br0" timeOffset="453.152">336 0,'-1'514,"-10"-389,-6 0,-15 48,-10 69,19 25,7-85,16-170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3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42,'1'1,"0"0,0 0,0 0,1 1,-1-1,0 0,1-1,-1 1,1 0,-1 0,1-1,-1 1,1-1,-1 1,1-1,0 1,-1-1,1 0,-1 0,1 0,0 0,-1 0,1 0,0-1,-1 1,1 0,-1-1,1 1,0-1,-1 0,1 0,6 0,163-25,16 4,-170 20,-4 4</inkml:trace>
  <inkml:trace contextRef="#ctx0" brushRef="#br0" timeOffset="246.808">86 296,'20'-5,"24"-7,11 0,0 1,-4 3,-11-3,-8 1,-4 2,-2 3,0 2,-6 1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1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1 198,'14'15,"0"0,-1 0,0 1,-2 1,0 0,-1 1,0 0,-2 1,0-1,-1 2,-1-1,0 1,-2 0,0 0,-2 0,1 17,12 122,-3 8,-11-167,-1-1,0 1,1 0,-1-1,1 1,-1 0,1-1,-1 1,1 0,-1 0,1 0,-1-1,1 1,-1 0,1 0,0 0,-1 0,1 0,-1 0,1 0,-1 0,1 0,-1 0,1 0,-1 0,1 1,0-1,-1 0,1 0,-1 0,1 1,-1-1,0 0,1 1,-1-1,1 0,-1 1,1-1,-1 1,0-1,1 0,-1 1,0-1,0 1,1-1,-1 1,0-1,0 1,0 0,0-1,1 1,-1-1,0 1,0-1,0 1,0-1,0 1,0 0,-1-1,1 1,0-1,0 1,0-1,0 1,-1-1,1 1,0-1,0 1,-1-1,23-36,43-143,-7-3,3-49,-14 54,-21 119,-20 59</inkml:trace>
  <inkml:trace contextRef="#ctx0" brushRef="#br0" timeOffset="782.696">594 707,'1'137,"-2"-136,1 1,-1-1,1 1,0-1,0 0,0 1,0-1,0 1,0-1,0 1,0-1,0 1,1-1,-1 0,1 1,-1-1,1 0,-1 1,1-1,0 0,0 1,-1-1,1 0,0 0,0 0,0 0,0 0,1 0,-1 0,0 0,0-1,1 1,-1 0,0-1,1 1,-1-1,0 1,1-1,-1 0,1 0,-1 1,0-1,1 0,-1 0,1 0,-1 0,1-1,-1 1,1 0,-1-1,0 1,1-1,-1 1,0-1,1 0,-1 1,0-1,0 0,0 0,0 0,1 0,-1 0,-1 0,2-1,86-133,-88 134,0 0,0 0,0 0,0 0,0 0,1 0,-1 0,0 0,1 0,-1 0,1 0,-1 0,1 0,-1 0,1 1,0-1,-1 0,1 0,0 1,0-1,-1 0,1 1,0-1,0 1,0-1,0 1,0-1,0 1,0-1,0 1,0 0,0 0,0 0,0 0,0 0,0 0,0 0,0 0,0 0,0 0,0 0,1 0,-1 1,0-1,-1 0,1 1,0-1,0 1,0 0,0-1,0 1,0-1,-1 1,1 0,0 0,0-1,-1 1,1 0,-1 0,1 0,-1 0,1 0,-1 0,1 1,10 138,-9-125,4 14,-1 0,-1 1,-2-1,-1 1,-1 0,-2 0,0-1,-4 7,1-15,3 0,-2-1,0-1,-1 1,-1-1,-1 1,-1-2,-1 1,0-1,-1-1,-1 1,-1-2,0 0,-1 0,-13 11,25-26,0 1,0-1,0 0,0 1,-1-1,1 0,0 0,-1 0,1 0,-1-1,1 1,-1 0,1 0,-1-1,0 1,1-1,-1 0,0 1,0-1,1 0,-1 0,0 0,1 0,-1 0,0-1,0 1,1 0,-1-1,0 1,1-1,-1 0,1 1,-1-1,1 0,-1 0,1 0,-1 0,1 0,0 0,0-1,0 1,-1 0,0-2,-1-13,-1 1,2-1,0 0,1 0,1 0,0 0,1 0,1 0,0 0,1 0,4-11,49-161,-47 161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1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473 172,'-15'-21,"-1"-1,-1 2,-1 0,-1 2,-16-14,30 28,0-1,-1 2,1-1,-1 1,0 0,0 0,0 0,0 1,0 0,-1 0,1 1,-1-1,1 1,-1 1,0-1,1 1,-1 1,1-1,-1 1,1 0,-1 0,1 1,-1 0,1 0,-4 3,-4 2,1 0,0 2,1-1,0 2,0-1,1 2,0 0,1 0,0 1,1 0,0 0,1 1,0 0,1 1,1 0,0 0,1 0,0 1,-1 11,6-20,0 0,1 0,0 0,0 0,0 0,0 0,1 0,0 0,1 0,-1-1,1 1,0-1,0 0,1 0,0 0,0 0,0-1,0 1,1-1,-1 0,1-1,0 1,0-1,1 0,-1 0,1 0,-1-1,1 0,0 0,0 0,0-1,0 0,0 0,0-1,0 1,0-1,0-1,0 1,1-1,1-1,27-6,0-1,-1-3,0 0,-1-2,-1-2,0-1,-1-1,-1-2,-1-1,0-1,2-5,1 3,43-39,-75 63,0-1,1 0,-1 1,0-1,1 1,-1-1,0 1,1-1,-1 1,1-1,-1 1,1-1,-1 1,1 0,-1-1,1 1,-1 0,1-1,0 1,-1 0,1 0,-1-1,1 1,0 0,-1 0,1 0,0 0,-1 0,1 0,0 0,-1 0,1 0,0 0,-1 1,1-1,-1 0,1 0,0 0,-1 1,1-1,-1 0,1 1,-1-1,1 1,-1-1,1 1,-1-1,1 0,-1 1,0 0,1-1,-1 1,0-1,1 1,-1-1,0 1,0 0,0-1,1 1,-1 0,0-1,0 1,0-1,0 1,0 0,-7 46,7-45,-88 288,76-248,3 1,1 0,2 1,2-1,1 23,9 12,1-60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4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323 706,'9'0,"14"0,7 0,3 0,1-5,-1-1,0 0,-2 1,-1 2,-1 1,-6 0</inkml:trace>
  <inkml:trace contextRef="#ctx0" brushRef="#br0" timeOffset="3715.306">465 1,'-37'25,"1"1,1 2,2 2,1 1,1 1,1 3,5-4,0 1,3 0,0 2,2 1,2 1,1 0,2 1,1 1,2 0,2 1,2 0,1 0,2 1,1 0,3 28,-2-42,1-1,1 0,1 0,2 1,0-1,2 0,1 0,1-1,0 1,2-1,1-1,1 1,1-2,1 1,1-2,1 1,1-2,1 0,0-1,1 0,9 5,-5-10,1 0,0-2,0 0,1-2,1 0,0-2,0-1,0 0,1-2,0-1,0-1,19 0,-4-2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1,'-4'4,"-8"8,0 5,1 5,-2-1,1 0,7-3,10-9,3-7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44 875,'-20'34,"4"10,10-1,4-9</inkml:trace>
  <inkml:trace contextRef="#ctx0" brushRef="#br0" timeOffset="283.606">664 338,'-24'-2,"-1"0,0 1,1 1,-1 2,0 0,1 2,0 0,0 2,0 1,0 0,1 2,0 1,-2 2,19-9,0 0,0 1,1 0,-1 0,1 0,0 0,0 1,0 0,1 0,-1 0,1 1,1 0,-1-1,1 1,0 0,0 1,0-1,1 0,0 1,1 0,-1-1,1 1,0 0,1 0,0-1,0 1,0 0,1 0,0-1,0 1,1 0,0-1,0 1,1-1,-1 0,1 0,0 0,1 0,0 0,0-1,1 2,8 0,0 0,1-1,-1-1,1 0,0-1,1 0,-1-1,1-1,-1 0,1-1,0 0,0-2,-1 1,1-2,0 0,8-3,-9 3,1-1,-1-1,0 0,-1-1,1 0,-1-1,0-1,0 0,-1 0,0-2,-1 1,1-2,-2 1,1-1,-1-1,-1 0,0 0,0-1,-1 0,-1-1,0 0,-1 0,0 0,-1-1,-1 1,0-1,0 0,-2-1,0 1,0-1,-1 1,-1-6,-2 14,0 1,-1 0,1 0,-1 0,0 0,-1 0,1 1,-1-1,0 1,0 0,0 0,0 0,-1 1,1-1,-1 1,0 0,0 1,0-1,-1 1,1 0,-1 0,1 1,-1-1,1 1,-1 1,0-1,1 1,-1 0,0 0,0 0,1 1,-1 0,0 0,1 1,-2 0,-28 4</inkml:trace>
  <inkml:trace contextRef="#ctx0" brushRef="#br0" timeOffset="634.165">749 734,'-28'4,"0"0,1 2,0 1,0 1,0 1,1 2,1 0,0 2,0 0,1 2,1 1,1 1,0 1,-6 7,23-21,1 0,0 0,-1 0,2 0,-1 1,0 0,1 0,0 0,0 0,0 1,1-1,0 1,0-1,0 1,1 0,0 0,0 0,0-1,1 1,0 0,0 0,0 0,1 0,0 0,0 0,0 0,1-1,0 1,0 0,0-1,1 0,0 1,0-1,0 0,1 0,0-1,0 1,0-1,0 0,1 0,-1 0,1-1,0 1,4 1,5-2,-1 0,1 0,0-1,0-1,0-1,0 0,-1 0,1-2,0 1,0-2,0 0,-1-1,0 0,0-1,0 0,0-1,-1 0,0-1,0-1,-1 0,0 0,3-4,-4 2,-1 0,-1 0,0-1,0 0,-1-1,0 0,-1 0,-1 0,0 0,0-1,-1 0,-1 0,0 0,-1-1,0 1,-1 0,-1-1,0 1,-1-1,0 1,-1 0,-1-1,0 1,0 0,-1 0,-2-1,-6-10</inkml:trace>
  <inkml:trace contextRef="#ctx0" brushRef="#br0" timeOffset="1286.787">1031 959,'154'-374,"-145"359,-7 19,-4 1,-2 5,1 0,0-1,0 1,1 1,0-1,1 0,0 0,1 1,0-1,0 0,1 1,0-1,1 0,0 0,1 0,1 4,-2-13,-1 1,0-1,0 1,1-1,-1 0,1 1,-1-1,1 0,-1 0,1 0,0 0,0 0,-1 0,1-1,0 1,0 0,0-1,0 0,0 1,0-1,0 0,0 0,0 0,0 0,-1 0,1-1,0 1,0-1,0 1,0-1,0 0,0 1,-1-1,1 0,0-1,58-43,-54 40,160-174,-166 177,0 1,1 0,-1 0,1 0,-1-1,1 1,0 0,0 0,-1 0,1 0,0 0,0 0,0 0,0 0,0 1,0-1,0 0,1 1,-1-1,0 0,0 1,0 0,1-1,-1 1,0 0,0-1,1 1,-1 0,0 0,1 0,-1 0,0 0,1 0,-1 1,0-1,1 0,-1 1,0-1,0 1,0-1,1 1,-1 0,0-1,0 1,0 0,0 0,0 0,0 0,0 0,-1 0,1 0,0 0,0 0,-1 0,1 0,0 1,-26 128,21-120,1 0,1-5,-1 1,1-1,0 1,1 0,0-1,-1 1,2 0,-1 0,1 0,0 0,0 0,0-1,1 1,0 0,0 0,1 0,-1-1,3 6,6 2</inkml:trace>
  <inkml:trace contextRef="#ctx0" brushRef="#br0" timeOffset="1534.235">2132 367,'-43'39,"-53"50,-24 20,-2 1,11-3,14-16,20-13,16-16,16-13,14-10,13-7,9-9</inkml:trace>
  <inkml:trace contextRef="#ctx0" brushRef="#br0" timeOffset="1881.004">2160 847,'-236'124,"235"-124,0 0,-1 1,1-1,0 1,-1-1,1 1,0 0,0-1,-1 1,1 0,0 0,0 0,0 0,0 0,0 0,0 0,1 0,-1 1,0-1,0 0,1 0,-1 1,1-1,-1 0,1 1,0-1,-1 1,1-1,0 0,0 1,0-1,0 1,0-1,0 1,1-1,-1 0,0 1,1-1,-1 0,1 1,-1-1,1 0,0 1,-1-1,1 0,0 0,0 0,0 0,0 0,0 0,0 0,1 1,33 15,-31-16,1 0,-1 0,1 0,-1 0,0 1,1-1,-1 1,0 0,0 1,0-1,-1 1,1 0,0 0,-1 0,0 0,0 0,0 1,0 0,0-1,-1 1,0 0,1 0,-2 0,1 1,0-1,-1 0,0 1,0-1,0 1,0-1,-1 1,0 0,0-1,0 1,0-1,-1 1,0 0,-3 2,0-1,0 1,-1-1,0 1,-1-1,1-1,-1 1,0-1,0 0,-1 0,0-1,0 0,0 0,0 0,0-1,-1 0,1-1,-1 0,0 0,0 0,0-1,0 0,-2-1,-14 2</inkml:trace>
  <inkml:trace contextRef="#ctx0" brushRef="#br0" timeOffset="2270.852">2583 0,'37'58,"-4"0,-2 2,-2 2,-4 1,12 44,-29-79,-2 1,0 0,-2 1,-2-1,0 1,-2 0,-1-1,-2 1,-1 0,-1-1,-1 0,-2-1,-1 1,-1-1,-1-1,-5 7,-10 25,-4-1,-1-1,-3-2,-3-2,-21 23,31-43,-1-2,-2-1,-1-1,-1-2,-2-1,0-1,-13 5,-68 31,86-47</inkml:trace>
  <inkml:trace contextRef="#ctx0" brushRef="#br0" timeOffset="3887.717">3317 0,'-11'3,"-1"0,1 0,0 1,-1 0,2 1,-1 1,1-1,0 2,0-1,0 1,1 1,0 0,1 0,0 1,0 0,0 0,1 1,1 0,0 0,0 0,1 1,-3 10,-13 29,3 2,2-1,2 2,3 0,2 1,2 0,1 44,4-51,2 0,2 0,2 0,2-1,2 1,2-1,2-1,2 0,7 13,-10-35,1-1,0-1,2 0,1-1,0-1,3 2,-16-19,-1 1,1-1,0 0,0 1,0-1,0 0,1 0,-1-1,0 1,1 0,-1-1,1 0,0 1,-1-1,1 0,0 0,0-1,0 1,0 0,0-1,0 0,-1 0,1 0,0 0,0 0,0 0,0-1,0 0,0 1,0-1,0 0,-1 0,1-1,0 1,8-12</inkml:trace>
  <inkml:trace contextRef="#ctx0" brushRef="#br0" timeOffset="30697.155">3825 282,'-6'-3,"0"0,-1 0,1 1,0 0,-1 0,0 1,1 0,-1 0,0 0,0 1,1 0,-1 0,0 1,0 0,0 0,1 0,-1 1,1 0,-1 1,1-1,0 1,0 0,0 1,0-1,1 1,-1 0,1 1,0-1,-4 6,-6 4,2 0,-1 1,2 1,0 0,1 1,1 0,0 0,1 1,1 1,1-1,0 1,2 0,0 1,1-1,1 1,1 0,1 0,0 0,2 5,0-18,0 0,1 1,0-1,0 0,0-1,1 1,0 0,0-1,1 1,0-1,0 0,1 0,-1-1,1 0,0 1,1-1,-1-1,1 1,0-1,0 0,0 0,1-1,3 2,3 0,-1 0,1-1,0-1,0 0,1 0,-1-1,0-1,1 0,-1-1,1 0,-1-2,6 0,7-4,-1 0,-1-2,1-1,-1-1,-1-1,0-1,0-1,-1-1,-1-1,4-4,-16 12,0-1,0 1,-1-2,0 1,-1-1,0 0,0-1,-1 1,0-2,-1 1,0 0,-1-1,0 0,0 0,-1 0,-1 0,0-1,0 1,-2-1,1 1,-1-1,-1 1,0-1,0 1,-2-5,0-1,-1 1,-1 0,-1 0,0 1,0-1,-2 1,0 1,0-1,-2 2,0-1,0 1,-1 1,-1 0,0 0,0 1,-1 1,-1 0,0 1,0 0,-1 1,0 0,0 2,-1 0,1 0,-1 2,-3-1,10 4,1-1,-1 1,0 1,1 0,-1 0,0 1,1 0,-1 0,0 1,1 0,0 1,-1-1,1 2,0-1,1 1,-1 0,0 1,1 0,0 0,1 1,-1-1,-2 4,-29 44,23-27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266 481,'-31'8,"0"2,1 1,0 2,0 1,-22 14,-4 27,55-54,0 1,0 0,1 0,-1 0,1 0,-1 0,1 0,0 0,-1 0,1 0,0 0,0 0,1 0,-1 0,0 0,1 0,-1 0,1 0,-1 0,1-1,0 1,0 0,0 0,0-1,0 1,1 0,-1-1,0 1,1-1,-1 0,1 1,-1-1,1 0,0 0,-1 0,1 0,1 0,6 4,1-1,1 0,-1-1,1 0,-1 0,1-1,0-1,-1 1,1-2,6 0,35 4,-33-1,148 32,-159-32,0 0,0 0,0 0,-1 1,1 0,-1 1,0 0,0 0,-1 0,0 1,0 0,0 0,0 0,-1 1,0 0,-1 0,1 0,1 5,-5-7,0 0,0 0,0 0,0 0,-1 0,0 0,0 0,-1 0,1 1,-1-1,0 0,0-1,-1 1,1 0,-1 0,0-1,0 1,-1-1,0 1,1-1,-1 0,-1 0,1 0,-1 0,-94 84,82-76,-1 0,-1-1,0-1,0 0,-1-2,0 0,-1-1,0-1,-18 3,14-6</inkml:trace>
  <inkml:trace contextRef="#ctx0" brushRef="#br0" timeOffset="248.595">266 396,'48'-20,"50"-10,17 0,-6 4,-12 7,-17 7,-18 5,-19 9,-18 4</inkml:trace>
  <inkml:trace contextRef="#ctx0" brushRef="#br0" timeOffset="2898.859">1311 819,'-139'11,"123"-8,-54 18,69-21,0 1,-1 0,1-1,0 1,-1 0,1 0,0 0,0 0,0 0,0 0,0 0,0 0,0 1,1-1,-1 0,0 1,1-1,-1 0,1 1,-1-1,1 1,-1-1,1 1,0-1,0 0,0 1,0-1,0 1,0-1,0 1,1-1,-1 1,0-1,1 1,-1-1,1 0,0 1,-1-1,1 0,0 1,0-1,0 0,0 0,6 8,1 0,1 0,0-1,0 0,0-1,1 0,0-1,1 0,-1 0,1-1,10 3,58 35,-75-40,0-1,0 1,0 0,0 0,-1 1,1-1,-1 1,0-1,0 1,0 0,-1 0,1 1,-1-1,0 0,0 1,-1-1,1 1,-1 0,0 0,0-1,-1 1,1 0,-1 0,0 0,-1 0,1 0,-1-1,0 1,0 0,0 0,-1-1,1 1,-1-1,0 1,-1-1,1 0,-1 0,0 0,0 0,0 0,0-1,0 1,-1-1,0 0,0 0,0 0,-2 0,-16 9,-1-2,0-1,-1-1,0 0,0-2,0-1,-1-1,0-1,-11-1,30-1,0-1,0 0,-1-1,1 1,0-1,0 0,0 0,1-1,-1 0,0 0,0 0,1-1,0 0,-4-2,-4-7</inkml:trace>
  <inkml:trace contextRef="#ctx0" brushRef="#br0" timeOffset="3437.329">1678 1,'28'44,"46"31,-54-57,0 1,-2 1,0 0,-1 2,8 14,-9-10,-1 0,-2 1,0 1,-2 0,-1 0,-2 1,0 0,-2 1,-1 0,-2 0,-1 0,-1 0,-1 0,-2 0,-1 0,-4 13,0-13,-2-1,-1 0,-1-1,-1 0,-2 0,-1-2,-1 0,-1 0,-1-2,-1 0,-16 14,-9 4,-3-1,-1-2,-1-2,-3-3,0-2,-10 2,-101 43,139-70,3-3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28,'225'-27,"115"26,-315 1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17,'14'0,"20"0,8 0,2 0,-2 0,-2 0,-5 0,-2 0,-8-4,-2-3,-1 1,0 6,2 3,2 1,0 0,-3-1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28,'14'0,"15"0,6 0,3 0,0 0,-3 0,-1 0,-3 0,-1 0,-1 0,-1 0,0-5,0-1,0 0,-10 1,-3 1,-4 2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0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56 574,'-14'29,"-5"14,5 0,6-8</inkml:trace>
  <inkml:trace contextRef="#ctx0" brushRef="#br0" timeOffset="499.172">790 66,'-43'-14,"-1"0,0 3,-1 2,0 2,0 2,-18 1,55 3,1 0,0 1,-1 1,1-1,0 1,-1 0,1 1,0-1,0 1,0 1,0-1,0 1,1 1,-1-1,1 1,0 0,0 1,0-1,1 1,0 0,0 1,0-1,0 1,1 0,0 0,0 0,0 1,1-1,0 1,-1 6,1-5,1 1,0 0,1-1,0 1,0 0,1 0,0 0,0 0,1 0,1 0,-1-1,1 1,1 0,0-1,0 0,0 1,1-1,0-1,1 1,0 0,0-1,1 0,-1-1,2 1,-1-1,1 1,3-2,0-1,0 0,0 0,0-1,1 0,-1 0,1-2,0 1,0-1,-1-1,1 0,0 0,0-1,0-1,-1 1,1-2,-1 0,1 0,-1-1,0 0,0 0,-1-1,1-1,8-6,166-133,-152 128,-31 17,-1-1,1 1,-1 0,1 0,-1 0,1 0,-1 1,1-1,-1 0,1 0,-1 0,1 0,-1 0,1 1,-1-1,1 0,-1 0,0 1,1-1,-1 0,1 1,-1-1,0 0,1 1,-1-1,0 1,1-1,-1 0,0 1,0-1,0 1,1-1,-1 1,0-1,0 1,0-1,0 1,0-1,0 1,0-1,0 1,0-1,0 1,0-1,0 1,0-1,0 1,-1-1,1 1,0-1,0 1,0-1,-1 1,1-1,0 0,-1 1,1-1,0 1,-1-1,1 0,-1 1,1-1,-1 0,-83 181,67-141,1 2,3 0,1 1,-3 32,-12 126,27-177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57,'-1'27,"-3"0,0-1,-1 0,-2 0,-8 23,1-5,5-15,-14 70,23-96,0 0,1 0,-1 0,0 0,1-1,0 1,-1 0,1 0,0-1,1 1,-1 0,0-1,1 1,-1-1,1 0,0 1,0-1,0 0,0 0,0 0,0-1,1 1,-1 0,1-1,-1 1,1-1,-1 0,1 0,0 0,-1 0,1 0,1-1,18 4,-1-1,0-2,0 0,1-1,-1-1,18-3,-24 1,0-1,0 0,-1-1,1 0,-1-2,-1 1,1-2,-1 0,0 0,-1-1,3-3,0-1</inkml:trace>
  <inkml:trace contextRef="#ctx0" brushRef="#br0" timeOffset="301.929">562 1,'-27'34,"2"2,1 0,2 2,1 0,2 1,2 2,-8 28,10-5,2 1,4 0,2 1,3 0,3 0,4 11,-3-56,6 29,0-32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9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3,'23'0,"-8"-1,0 0,1 1,-1 1,0 0,0 1,0 1,0 0,0 1,0 1,1 1,-14-5,-1 0,1 0,-1 0,0 1,1-1,-1 0,0 1,0-1,0 1,0-1,0 1,0 0,-1-1,1 1,0 0,-1 0,1-1,-1 1,0 0,0 0,0 0,0 0,0-1,0 1,0 0,0 0,-1 0,1 0,-1-1,1 1,-1 0,0-1,1 1,-1 0,0-1,0 1,-2 1,-42 57,44-60,-2 3,0-1,0 1,0-1,1 1,-1 0,1 0,-1 0,1 0,0 1,0-1,1 1,-1-1,1 1,-1 0,1-1,0 1,1 0,-1 0,1 0,-1-1,1 1,0 0,1 0,-1 0,1 0,-1 0,1-1,0 1,1 0,-1-1,1 1,-1 0,1-1,0 0,0 0,1 1,-1-1,1 0,-1-1,1 1,0 0,0-1,0 0,0 0,1 1,2 0,6-2,0 0,0-1,-1 0,1-1,0 0,-1-1,1 0,-1-1,1 0,-1 0,0-2,0 1,-1-2,1 1,0-2,8-2,6-2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7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1 332,'0'0,"0"0,1 0,-1 0,0-1,1 1,-1 0,0 0,1 0,-1 0,0 0,1 0,-1 0,0 0,1 0,-1 0,0 0,1 1,-1-1,0 0,1 0,-1 0,0 0,1 0,-1 1,0-1,0 0,1 0,-1 1,0-1,0 0,1 0,-1 1,0-1,0 0,0 1,0-1,1 0,-1 0,0 1,0-1,0 0,0 1,0-1,0 0,0 1,0-1,0 1,0-1,0 0,0 1,0-1,0 0,0 1,19-38,-12 24,130-219,-96 173,-39 59,-1 0,1 0,-1 0,1 0,-1 1,1-1,-1 0,0 1,1-1,-1 1,0-1,1 1,-1 0,0 0,1-1,-1 1,0 0,0 0,0 0,0 0,0 1,0-1,0 0,-1 0,1 1,0-1,0 0,-1 1,1-1,-1 0,0 1,1-1,-1 1,0-1,0 1,0-1,0 1,0-1,0 1,0-1,0 1,-1-1,6 86,12 42,-16-127,1-1,0 1,0 0,0-1,0 0,0 1,0-1,1 0,-1 0,0 0,1 0,-1-1,0 1,1-1,-1 1,1-1,-1 0,1 0,-1 0,1 0,-1 0,1-1,-1 1,1-1,-1 0,0 1,1-1,-1 0,0 0,0-1,0 1,0 0,0-1,0 1,0-1,0 0,0 0,-1 1,1-1,-1 0,1-1,0 0,4-1,252-209,-223 191,-52 64,-114 241,84-178,39-89</inkml:trace>
  <inkml:trace contextRef="#ctx0" brushRef="#br0" timeOffset="275.21">1383 22,'-43'28,"-43"30,-17 9,0 3,8-1,10-8,15-8,15-10,11-1,9-4,6-8,2-5,6-1,2 0,4 0,5 1,4-3</inkml:trace>
  <inkml:trace contextRef="#ctx0" brushRef="#br0" timeOffset="1102.51">1467 389,'-9'3,"-9"1,0 1,1 1,0 0,0 1,0 1,1 1,0 0,1 2,0-1,1 2,0 0,0 0,-6 10,18-20,1 0,-1 0,1 0,0 0,0 0,0 0,0 0,0 1,1-1,-1 0,1 1,-1-1,1 1,0-1,0 0,0 1,0-1,0 1,1-1,-1 0,1 1,-1-1,1 0,0 1,0-1,0 0,0 0,0 0,1 0,-1 0,1 0,0 1,69 42,-29-21,-39-23,0 1,-1 0,1 1,0-1,-1 0,0 1,1 0,-1-1,0 1,0 0,-1 0,1 0,0 0,-1 0,0 1,0-1,0 0,0 1,0-1,-1 0,0 1,1-1,-1 1,0-1,-1 1,1-1,-1 1,1-1,-1 0,0 1,0-1,-1 0,1 0,-1 0,0 2,-2 1,-1 1,1 0,-1-1,-1 0,1 0,-1-1,0 0,0 1,0-2,-1 1,0-1,0 0,0-1,0 1,-1-1,-7 1,-1 0,1-1,-1 0,0-1,1-1,-1-1,0 0,0-1,0-1,1 0,-12-4,9 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7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0,'3'1,"-1"-1,0 0,0 1,0-1,0 1,0-1,-1 1,1 0,0 0,0 0,0 0,-1 0,1 1,0-1,-1 0,1 1,-1-1,0 1,0-1,1 1,-1 0,0 0,0-1,0 1,-1 0,1 0,0 0,-1 0,1 0,-1 0,0 0,1 0,-1 0,0 2,1 0,106 362,-42-133,-28-150,-37-82,0-1,1 0,-1 1,0-1,0 1,1-1,-1 1,0-1,1 0,-1 1,1-1,-1 0,0 1,1-1,-1 0,1 0,-1 1,1-1,-1 0,1 0,-1 0,1 0,-1 0,1 0,-1 0,1 1,-1-1,1-1,-1 1,1 0,-1 0,1 0,-1 0,1 0,-1 0,1 0,-1-1,1 1,-1 0,0 0,1-1,-1 1,1 0,-1-1,0 1,1-1,-1 1,0 0,1-1,-1 1,0-1,0 1,1-1,-1 1,0-1,0 1,0 0,0-1,1 1,-1-1,0 0,0 1,0-1,10-41,-9 33,15-59,2 0,4 2,28-63,43-82,-76 155,-13 32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1 144,'595'0,"-555"-5,-40 5,1-1,-1 1,0 0,1-1,-1 1,1 0,-1-1,0 1,1-1,-1 1,0-1,0 1,1-1,-1 1,0-1,0 1,0-1,0 1,1-1,-1 1,0-1,0 1,0-1,0 1,0-1,0 1,0-1,-1 1,1-1,0 0,0 1,0-1,0 1,-1 0,1-1,0 1,-1-1,1 1,0-1,-1 1,1-1,0 1,-1 0,1-1,-1 1,1 0,0 0,-1-1,1 1,-1 0,1 0,-1-1,1 1,-1 0,1 0,-1 0,0 0,1 0,-1 0,1 0,-1 0,1 0,-1 0,1 0,-1 0,1 0,-1 1,1-1,-1 0,-187-92,189 92,0 0,-1 0,1 0,-1 0,1 0,0 0,-1 0,1 0,-1-1,1 1,0 0,-1 0,1 0,-1-1,1 1,-1 0,1-1,-1 1,1-1,-1 1,1 0,-1-1,0 1,1-1,-1 1,0-1,1 1,-1-1,0 0,0 1,1-1,-1 1,0-1,0 0,0 1,0-1,0 1,0-1,0 0,0 1,0-1,0 1,0-1,0 0,-1 1,1-1,0 1,0-1,-1 1,1-1,0 1,0-1,-1 1,1-1,-1 1,1-1,19 0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1 678,'471'0,"-459"0</inkml:trace>
  <inkml:trace contextRef="#ctx0" brushRef="#br0" timeOffset="209.254">1 1017,'43'0,"29"-5,6-1,-4-1,-11 2,-10 2,-15 1</inkml:trace>
  <inkml:trace contextRef="#ctx0" brushRef="#br0" timeOffset="5028.964">1694 593,'-8'-16,"-1"0,-1 0,-1 0,0 1,-1 1,-1 0,0 1,0 0,-2 1,-9-7,17 15,1 0,-1 0,0 0,-1 1,1-1,0 2,-1-1,0 1,1 1,-1-1,0 1,0 0,0 1,0 0,0 0,0 1,0 0,0 1,1-1,-1 1,0 1,1-1,-1 1,1 1,-7 3,1 3,1 1,0 0,0 0,1 1,1 0,0 1,0 1,2-1,-1 1,2 1,0 0,1 0,0 0,1 0,1 1,0 0,1 3,1-11,0 0,0 0,1 0,1 0,-1 0,1 0,0 0,1 0,0 1,1-1,-1 0,1-1,1 1,-1 0,2 0,-1-1,1 0,0 0,0 0,1 0,0-1,0 1,0-1,1-1,0 1,0-1,1 0,-1 0,1-1,0 1,0-2,1 1,-1-1,1 0,0-1,0 1,-1-2,3 1,0-2,0-1,0-1,1 0,-1 0,-1-1,1 0,0 0,-1-1,1-1,-1 0,0 0,-1 0,1-1,-1-1,0 1,-1-1,0 0,0-1,0 0,-1 0,0-1,-1 1,3-7,18-17,138-187,-147 204,-12 25,-14 32,-81 232,88-267,-7 28,1 1,2 0,2 0,1 0,1 0,3 10,3-23,3-5</inkml:trace>
  <inkml:trace contextRef="#ctx0" brushRef="#br0" timeOffset="5665.04">2061 621,'178'-167,"-172"162,-6 3,1-1,0 1,0 0,0 0,0 0,1 0,-1 1,0-1,1 0,0 1,-1-1,1 0,0 1,-1 0,1-1,0 1,0 0,0 0,0 0,1 0,-1 1,0-1,0 1,0-1,1 1,-1 0,0-1,0 1,1 0,-1 1,0-1,0 0,1 1,-1-1,0 1,0 0,0-1,0 1,0 0,0 0,0 1,0-1,0 0,0 1,0-1,-1 1,2 1,7 30,-11-30,1-1,0 0,0 1,0-1,1 0,-1 1,0-1,1 0,0 0,-1 0,1 1,0-1,0 0,0 0,1 0,-1 0,0 0,1-1,-1 1,1 0,-1 0,1-1,0 0,0 1,0-1,0 0,0 0,0 0,0 0,0 0,1 0,-1 0,0-1,0 1,1-1,-1 0,0 0,1 0,1 0,4-3,1 0,0-1,-1 0,0 0,0-1,0 0,-1-1,0 0,0 0,0 0,0-1,-1 0,0 0,-1-1,16-15,-4 4,32-22,-47 41,-1 1,0 0,1-1,-1 1,0 0,0 0,0 0,0 0,0 0,0 0,0 1,0-1,0 0,0 0,-1 0,1 1,-1-1,1 1,-1-1,1 0,-1 1,0-1,1 1,-1-1,0 1,0-1,0 1,0-1,0 1,-1-1,1 0,0 1,-1-1,1 1,-1-1,1 0,-1 1,0-1,0 0,0 1,0 4,-23 130,12-89,8-26</inkml:trace>
  <inkml:trace contextRef="#ctx0" brushRef="#br0" timeOffset="5919.17">3190 367,'-48'39,"-30"21,-12 7,0 0,6-5,8-10,11-8,8-6,9-6,7-3,6-7,4-1,3-1,6 2,7-3</inkml:trace>
  <inkml:trace contextRef="#ctx0" brushRef="#br0" timeOffset="6363.452">3049 820,'-224'118,"206"-95,54-9,16-5,-45-10,1 1,0 1,-1-1,1 1,0 0,-1 1,1 0,-1 0,0 1,1 0,-1 0,-1 1,1 0,0 0,-1 0,0 1,0 0,0 0,-1 0,0 1,0 0,0 0,4 7,-9-11,1 1,0 0,-1 0,0 0,0 0,0 0,0 0,0 0,-1 0,1 0,-1-1,1 1,-1 0,0 0,0 0,-1-1,1 1,-1-1,1 1,-1-1,0 1,1-1,-1 0,-1 0,1 0,0 0,0 0,-1-1,1 1,-2 0,-81 40,85-42,-157 45,115-42,26-7</inkml:trace>
  <inkml:trace contextRef="#ctx0" brushRef="#br0" timeOffset="6732.23">3416 170,'23'27,"0"2,-2 0,-2 1,0 1,-2 1,-2 0,-1 1,-1 1,-2 0,-1 1,-2 0,-1 3,1-2,-2 1,-1-1,-1 1,-3 0,-1 0,-1 0,-2 0,-2-1,-1 1,-2-1,-2 0,-1-1,-1 0,-3-1,0 0,-2-10,-2 0,0-1,-1-1,-1 0,-1-2,-1-1,-1 0,0-2,-1-1,-17 8,7-2,1 0</inkml:trace>
  <inkml:trace contextRef="#ctx0" brushRef="#br0" timeOffset="7282.337">1187 0,'-42'29,"2"1,1 2,2 2,1 1,2 2,-26 36,40-52,2 1,1 2,0-1,2 2,0 0,2 1,1 0,1 1,2 0,0 1,2 0,1 1,1-1,1 1,2 0,1 0,1 0,2 0,1 6,2-8,1-1,2 0,0 0,2 0,0-1,2-1,1 0,1-1,1 0,1-1,0 0,2-2,1 0,0-1,1-1,1 0,1-2,0-1,1 0,1-2,16 6,103 26,-108-38</inkml:trace>
  <inkml:trace contextRef="#ctx0" brushRef="#br0" timeOffset="8797.658">4206 678,'2'3,"-1"1,0 0,0 0,-1 0,1 0,-1 0,0-1,0 1,0 0,-1 0,1 0,-1 0,0 0,0 0,0-1,-1 1,1 0,-1-1,-2 4,2-2,-119 288,112-265,3-8,0 0,0 0,2 0,1 1,0-1,1 21,3-37,1 0,0 0,0-1,0 1,0-1,1 1,-1-1,1 0,0 0,0 0,0 0,0-1,1 1,-1-1,1 0,-1 0,1 0,0 0,0-1,-1 1,1-1,0 0,1 0,-1 0,0-1,0 0,0 0,0 0,0 0,1 0,-1-1,0 0,0 0,0 0,0 0,0-1,-1 1,1-1,0 0,-1 0,1 0,-1-1,2-1,12-13,-3-2</inkml:trace>
  <inkml:trace contextRef="#ctx0" brushRef="#br0" timeOffset="9234.338">3811 565,'249'-180,"-72"40,-172 136,-5 2,0 1,1 0,-1 0,1 0,0 0,-1-1,1 1,0 0,0 0,0 1,-1-1,1 0,0 0,0 0,0 0,0 1,1-1,-1 1,0-1,0 1,0-1,0 1,1-1,-1 1,0 0,0 0,1 0,-1 0,0 0,1 0,-1 0,0 0,0 0,1 0,-1 1,0-1,0 1,0-1,0 1,1-1,-1 1,0-1,0 1,0 0,0 0,0 0,0 0,0 0,37 85,-30-65,0 0,1-1,1 0,1 0,1-1,1-1,0 0,1 0,12 10,-13-18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4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50,'-23'-9,"0"0,0 1,-1 1,-1 2,1 0,-1 1,-9 1,23 3,1 1,-1-1,1 2,-1-1,1 2,-1-1,1 2,0-1,1 1,-1 1,0-1,1 2,0-1,0 1,1 1,0-1,0 2,0-1,1 1,0 0,-5 8,3-4,1 1,0-1,0 1,1 1,1-1,1 1,0 0,0 1,1-1,1 1,1 0,0 0,1 0,0 0,2 4,-1-15,0 0,1 0,0 0,0 0,0-1,0 1,1 0,-1-1,1 1,0-1,0 1,1-1,-1 0,0 0,1 0,0 0,0-1,0 1,0-1,0 1,0-1,1 0,-1 0,1-1,-1 1,1-1,0 1,0-1,3 0,2 1,0-1,0 0,0-1,0 0,0 0,0-1,0 0,-1-1,1 1,0-2,-1 1,1-2,0 1,17-12,0-1,0-1,-2-2,0 0,-1-1,-2-2,0 0,10-15,4-1,3 10,-41 67,-56 197,42-182,2 1,2 0,-5 55,-5 31,25-122,2-7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09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1 988,'4'0,"7"0,7 0,4 0,3 0,3 0,1 0,1 0,-1 0,1 0,-1 0,-1 0,1 0,-1 0,0 0,0 0,-4 0</inkml:trace>
  <inkml:trace contextRef="#ctx0" brushRef="#br0" timeOffset="3564.263">988 368,'-38'33,"16"-6,0 1,2 1,1 1,2 0,0 1,2 1,-2 11,15-40,1 0,0 0,0 1,0-1,0 0,0 0,1 1,0-1,-1 1,1-1,0 0,1 1,-1-1,0 0,1 1,0-1,0 0,0 0,0 0,1 1,-1-1,1 0,-1-1,1 1,0 0,0 0,1-1,-1 1,0-1,1 0,0 0,-1 0,1 0,0 0,0-1,0 1,0-1,0 0,2 1,7-1,1 0,-1 0,1-1,0-1,-1 0,0-1,1-1,-1 1,0-2,4-1,15-4,-9 2,-5-1</inkml:trace>
  <inkml:trace contextRef="#ctx0" brushRef="#br0" timeOffset="3980.097">1271 368,'-27'190,"-84"409,90-464,21-135,0-1,0 1,0 0,0 0,1-1,-1 1,0 0,0 0,0 0,1-1,-1 1,0 0,0 0,1 0,-1 0,0 0,0-1,1 1,-1 0,0 0,0 0,1 0,-1 0,0 0,1 0,-1 0,0 0,0 0,1 0,-1 0,0 0,1 0,-1 0,0 1,0-1,1 0,-1 0,0 0,0 0,1 0,-1 1,0-1,0 0,0 0,1 0,-1 1,0-1,0 0,0 1,11-15</inkml:trace>
  <inkml:trace contextRef="#ctx0" brushRef="#br0" timeOffset="4235.125">1496 1017,'-10'24,"3"8,1-2</inkml:trace>
  <inkml:trace contextRef="#ctx0" brushRef="#br0" timeOffset="8023.106">932 1,'-136'229,"109"-171,3 2,3 0,2 1,3 1,3 1,2 0,-2 63,9-66,2 0,3 0,3 0,2 0,9 32,-11-68,2-1,1 0,1 0,1 0,0-1,2 0,1-1,0 0,2-1,0 0,1-2,1 1,1-2,1 0,3 2,18 4,-24-19</inkml:trace>
  <inkml:trace contextRef="#ctx0" brushRef="#br0" timeOffset="8933.279">1045 734,'5'0,"6"0,6 0,5 0,4 0,2 0,1 0,-5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5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1 666,'63'-104,"-60"99,20-36,3 1,1 1,2 2,26-27,-55 63,1 0,-1 0,1 0,-1 0,1 0,0 0,0 0,-1 0,1 0,0 0,0 0,0 0,0 0,0 1,0-1,0 0,0 1,0-1,0 1,1-1,-1 1,0 0,0-1,0 1,1 0,-1 0,0 0,0 0,1 0,-1 0,0 0,0 0,1 0,-1 1,0-1,0 1,0-1,0 1,1-1,-1 1,0-1,0 1,0 0,0 0,0-1,-1 1,1 0,0 0,0 0,0 0,0 1,5 68,-7-64,0-1,1 1,0 0,0 0,0 0,1 0,0 0,0 0,1 0,-1 0,1-1,1 1,-1-1,1 1,0-1,1 2,0-5,0-1,0 1,1-1,-1-1,0 1,0-1,0 1,1-1,-1 0,0-1,0 1,1-1,-1 0,0 0,0 0,0 0,0-1,0 1,0-1,-1 0,1-1,-1 1,1 0,-1-1,0 0,0 0,0 0,3-3,145-139,-113 117,-38 27,1 1,0 0,-1 0,1-1,-1 1,1 0,0 0,-1 0,1 0,0 0,-1 0,1 0,0 0,-1 0,1 1,-1-1,1 0,0 0,-1 0,1 1,-1-1,1 0,-1 1,1-1,-1 0,1 1,-1-1,1 1,-1-1,1 1,-1-1,0 1,1-1,-1 1,0-1,1 1,-1 0,0-1,0 1,0-1,1 1,-1 0,0-1,0 1,0 0,0-1,0 1,0-1,0 1,0 0,-1-1,1 1,0 0,0-1,0 1,-1-1,1 1,0-1,-1 1,1-1,0 1,-1-1,1 1,-1-1,1 1,-1-1,1 1,-1-1,1 0,-24 74,-9 54,45-86,0-30</inkml:trace>
  <inkml:trace contextRef="#ctx0" brushRef="#br0" timeOffset="250.486">1100 356,'-43'33,"-38"31,-15 14,-1-2,6-9,10-6,8-9,13-8,11-7,9-10,7-4,9-2,3-4,6 0,0-4,3-3</inkml:trace>
  <inkml:trace contextRef="#ctx0" brushRef="#br0" timeOffset="665.636">1073 807,'-37'9,"0"3,2 0,-1 3,2 0,-15 11,48-26,-1 0,1 0,-1 1,1-1,0 1,-1-1,1 1,0-1,0 1,-1 0,1 0,0-1,0 1,0 0,0 0,0 0,0 0,0 1,0-1,0 0,1 0,-1 0,0 1,1-1,-1 0,1 1,-1-1,1 0,0 1,0-1,-1 1,1-1,0 1,0-1,0 0,1 1,-1-1,0 1,0-1,1 0,-1 1,1-1,-1 0,1 1,0-1,0 0,-1 0,1 1,0-1,0 0,0 0,0 0,0 0,0 0,0-1,1 1,-1 0,0 0,0-1,2 1,48 19,-46-20,1 1,0 0,0 0,0 1,-1 0,1 0,0 0,-1 1,0 0,0 0,0 0,0 1,0-1,-1 1,1 0,-1 1,0-1,0 1,-1 0,1-1,-1 2,0-1,-1 0,1 1,-1-1,0 1,1 4,-5-3,-1 1,0-1,0 0,-1 0,0 0,0-1,0 1,-1-1,0 0,0 0,-1-1,1 1,-1-1,-1 0,1-1,0 0,-1 0,0 0,0-1,0 0,-1 0,1 0,-1-1,-6 1,7 0,-119 15,102-18</inkml:trace>
  <inkml:trace contextRef="#ctx0" brushRef="#br0" timeOffset="1069.24">1440 16,'40'59,"-1"1,-4 2,-2 2,-3 1,-3 1,5 23,-25-58,-2 0,0 1,-2-1,-2 1,0-1,-3 1,0-1,-2 1,-1-1,-2 0,-1-1,-1 0,-2 0,-1 0,-1-2,-1 0,-16 23,10-19,-1-1,-2 0,-1-2,-2-1,0-1,-2-1,-1-1,-31 20,-46 25,78-53</inkml:trace>
  <inkml:trace contextRef="#ctx0" brushRef="#br0" timeOffset="5317.656">1976 723,'17'-2,"-1"0,0-2,0 1,0-2,0 0,-1-1,0 0,15-9,64-56,-89 70,0 1,0 0,0 0,0 1,0 0,-1 0,1 0,0 0,0 1,-1-1,1 1,-1 0,0 1,1-1,-1 1,0 0,-1 0,1 0,0 0,-1 1,0 0,0-1,0 1,0 0,0 1,-1-1,0 0,16 23,-2 1,-1 1,-2 0,0 0,-2 2,-1-1,-2 1,-1 1,-1 0,-2-1,-1 1,-1 1,-2-1,-2 0,0 0,-4 10,3-18,0-1,-2 1,0-1,-2 0,0-1,-2 1,0-2,-9 15,15-31,0 0,-1 0,0-1,0 1,0-1,0 0,0 0,-1-1,0 1,0-1,0 0,0 0,0-1,0 1,-1-1,0 0,1-1,-1 1,0-1,0 0,1-1,-1 1,0-1,0 0,0-1,0 0,1 1,-1-2,0 1,0-1,1 0,-1 0,1 0,0-1,0 0,0 0,0 0,0-1,0 1,1-1,0 0,0-1,0 1,0-1,1 1,0-1,0 0,0-1,-1-1,2-3,-1-1,1 1,1-1,0 0,1 1,0-1,0 0,1 0,0 1,1-1,1 0,-1 1,2 0,-1 0,2 0,-1 0,1 0,0 1,1 0,0 0,1 0,0 1,6-5,10-12,2 2,1 1,1 1,1 1,0 1,30-14,26-5,-60 30</inkml:trace>
  <inkml:trace contextRef="#ctx0" brushRef="#br0" timeOffset="5901.95">1920 383,'425'-364,"-424"363,1-1,-1 1,0-1,1 1,-1 0,0 0,1-1,0 1,-1 0,1 0,-1 1,1-1,0 0,0 0,0 1,-1-1,1 1,0 0,0 0,0-1,0 1,0 0,0 1,0-1,-1 0,1 0,0 1,0-1,0 1,0 0,-1-1,1 1,0 0,-1 0,1 0,-1 0,1 0,-1 1,1-1,-1 0,0 1,1-1,-1 1,0-1,1 3,52 169,-47-114,-8-53,1 0,0 0,0 0,0 0,1 1,0-1,0 0,1 0,0 0,0-1,0 1,1 0,-1-1,2 1,-1-1,0 0,1 0,0 0,0-1,0 1,12 3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4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0,'-15'34,"-18"25,-10 7,-1-2,2-7,-2-9,2-13,3-7,4-3,2-7,3-1,1-3,1-5,6-3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5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1,'22'101,"80"240,-98-326,-1 4,2 0,0-1,2 0,0 0,0 0,2-1,10 16,-18-32,-1 0,0-1,1 1,0 0,-1 0,1-1,-1 1,1-1,0 1,-1-1,1 1,0-1,-1 1,1-1,0 1,0-1,-1 0,1 1,0-1,0 0,0 0,0 0,0 0,-1 0,1 0,0 0,0 0,0 0,0 0,0 0,-1 0,1-1,0 1,0 0,0-1,-1 1,1 0,0-1,0 1,-1-1,1 1,0-1,-1 0,1 1,-1-1,1 1,-1-1,1 0,-1 0,1 1,-1-2,22-44,-21 42,117-407,-94 320,-20 77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6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0 565,'227'0,"-85"-25,-58 10,-59 9</inkml:trace>
  <inkml:trace contextRef="#ctx0" brushRef="#br0" timeOffset="250.612">113 876,'44'-5,"27"-1,8-5,-10 0</inkml:trace>
  <inkml:trace contextRef="#ctx0" brushRef="#br0" timeOffset="1357.293">1610 368,'-22'-4,"0"1,-1 2,1 0,-1 1,1 1,0 1,0 1,0 1,0 1,0 1,-3 2,13 0,0 1,1 0,0 0,0 1,1 1,0 0,0 0,2 1,-1 0,2 0,-1 1,2 0,0 1,0-1,1 1,1 0,0 0,1 0,1 1,0-1,1 1,1 0,0-1,1 10,0-20,-1 0,0-1,1 1,0 0,0-1,0 1,0-1,0 1,1-1,0 1,0-1,0 0,0 0,0 0,0 0,1 0,0-1,-1 1,1-1,0 0,0 1,0-1,0 0,1-1,-1 1,1-1,-1 1,1-1,-1 0,1 0,0-1,1 1,2 0,1-1,0 0,-1 0,1-1,0 0,-1 0,1-1,-1 0,0 0,1-1,-1 0,0 0,-1 0,1-1,4-3,40-31,-2-3,-1-1,-3-2,25-32,-70 76,0-1,0 1,0-1,0 1,0-1,0 1,0-1,0 1,1-1,-1 1,0-1,0 1,0-1,1 1,-1-1,0 1,1 0,-1-1,0 1,1 0,-1-1,1 1,-1 0,0-1,1 1,-1 0,1 0,-1-1,1 1,-1 0,1 0,-1 0,1 0,-1 0,1 0,-1 0,1 0,-1 0,1 0,-1 0,1 0,-1 0,1 0,-1 0,1 0,-1 1,1-1,-1 0,1 0,-1 1,0-1,1 0,-1 1,1-1,-1 0,0 1,1-1,-1 1,0-1,1 0,-1 1,0-1,0 1,0-1,1 1,-1-1,0 1,0-1,0 1,0 40,-77 272,38-137,35-160,2-14,1 0,0 0,0 0,0 0,1 0,-1 0,1 0,-1 0,1 0,-1 1,1-1,0 0,0 0,0 1,0-1,1 0,-1 0,1 0,-1 0,1 1,0-1,-1 0,2 1,7-1</inkml:trace>
  <inkml:trace contextRef="#ctx0" brushRef="#br0" timeOffset="1833.743">2032 255,'35'-8,"0"2,0 1,0 2,0 2,31 2,-64-2,0 1,0 0,0-1,0 1,0 0,1 0,-1 1,0-1,0 0,0 1,0-1,0 1,0-1,0 1,0 0,0 0,-1 0,1 0,0 0,-1 1,1-1,0 0,-1 1,1-1,-1 1,0 0,0-1,1 1,-1 0,0 0,-1 0,1 0,0 0,0 0,-1 0,1 0,-1 0,0 0,1 0,-1 0,0 0,0 0,-1 0,1 0,0 0,-1 0,1 0,-1 0,0 0,1 0,-1 0,0 0,0 0,0 0,-1-1,1 1,-153 162,153-163,-1 1,1 0,-1 0,1 0,0 0,0 0,0 0,0 1,0-1,1 0,-1 0,1 1,-1-1,1 0,0 1,0-1,0 0,0 1,0-1,1 0,-1 0,1 1,0-1,-1 0,1 0,0 1,0-1,0 0,0 0,1 0,-1 0,1-1,-1 1,1 0,-1-1,1 1,0-1,0 1,0-1,0 0,0 0,0 0,0 0,0 0,1 0,-1 0,0-1,0 1,2-1,15 3,0 0,0-2,0 0,1-1,-1-1,0-1,0-1,0 0,0-2,-1 0,1-1,-1 0,9-6,-10 4</inkml:trace>
  <inkml:trace contextRef="#ctx0" brushRef="#br0" timeOffset="2167.151">2569 791,'29'0,"19"0,6 0,-1 0,-6 0,-4 0,-6 0,-4 0,-3 0,-2 0,-1-4,0-3,-5 1</inkml:trace>
  <inkml:trace contextRef="#ctx0" brushRef="#br0" timeOffset="2487.539">2795 509,'-10'43,"-2"24,-1 5,4-4,2-10,2-9,3-8,1-7,1-4,0-3,1 0,-1-1,1-4</inkml:trace>
  <inkml:trace contextRef="#ctx0" brushRef="#br0" timeOffset="2869.024">3443 368,'-19'38,"-11"23,-1 5,6-3,11-8,8-9,10-11,9-8,7-8,5-7,4-11,0-5,1-2,1-5,-2-5,1-5,-6 1</inkml:trace>
  <inkml:trace contextRef="#ctx0" brushRef="#br0" timeOffset="3173.365">3754 339,'-29'87,"-10"23,6 3,-5 45,7 27,11-51,24-116</inkml:trace>
  <inkml:trace contextRef="#ctx0" brushRef="#br0" timeOffset="3419.207">3923 905,'-9'19,"-4"11,1 0</inkml:trace>
  <inkml:trace contextRef="#ctx0" brushRef="#br0" timeOffset="3934.967">4517 452,'-9'-5,"1"1,-1 0,0 0,0 1,0 0,0 1,-1-1,1 2,-1 0,1 0,-1 0,0 1,1 1,-1 0,1 0,-6 2,9-2,0 0,0 1,0-1,0 2,1-1,-1 0,1 1,0 0,0 1,0-1,0 1,0 0,1 0,-1 0,1 1,0-1,1 1,-1 0,1 0,0 0,0 1,1-1,-1 1,1 0,0-1,0 6,1-7,1 1,0-1,0 0,1 1,-1-1,1 1,0-1,0 0,0 0,1 1,0-1,-1 0,1 0,1-1,-1 1,1 0,-1-1,1 1,0-1,0 0,0 0,1 0,-1 0,1-1,0 1,-1-1,1 0,0 0,0 0,0-1,1 0,-1 1,0-1,1-1,-1 1,0-1,1 1,-1-1,1-1,-1 1,0 0,1-1,-1 0,4-1,7-3,0-1,-1 0,1-1,-1 0,-1-1,1-1,-1 0,11-11,70-41,-93 60,0 0,0 0,0 1,0-1,1 0,-1 1,0-1,0 1,1-1,-1 1,0 0,1 0,-1-1,1 1,-1 0,0 0,1 0,-1 1,0-1,1 0,-1 0,1 1,-1-1,0 1,0-1,1 1,-1-1,0 1,0 0,0 0,0-1,1 1,-1 0,0 0,-1 0,1 0,0 1,0-1,0 0,-1 0,1 0,0 1,-1-1,1 0,-1 1,0-1,1 0,-1 1,0-1,0 0,0 1,0-1,0 1,0 0,-4 24,0 0,-2-1,0 1,-2-1,-1 0,-10 18,-22 71,9 28,35-124</inkml:trace>
  <inkml:trace contextRef="#ctx0" brushRef="#br0" timeOffset="4317.788">4827 283,'7'-3,"9"-5,1 2,0-1,1 2,0 0,0 2,0 0,0 0,12 1,-29 2,1 0,-1 0,1 0,-1 0,1 0,-1 0,0 0,1 1,-1-1,1 0,-1 1,0-1,1 1,-1-1,0 1,0 0,1 0,-1-1,0 1,0 0,0 0,0 0,0 0,0 0,0 1,-1-1,1 0,0 0,0 1,-1-1,1 0,-1 0,1 1,-1-1,0 1,0-1,1 0,-1 1,0-1,0 1,0-1,0 1,-1-1,1 0,0 1,-1-1,1 1,-1-1,1 0,-1 1,1-1,-2 1,-27 50,24-47,1 1,0-1,1 1,-1-1,1 1,0 0,0 0,1 1,0-1,0 0,0 1,1-1,0 1,0 0,1-1,0 1,0 0,1-1,-1 1,2 3,1-6,0-1,0 0,0 0,0 0,0 0,1 0,-1-1,1 1,0-1,0 0,0 0,0-1,0 1,0-1,0 0,1 0,-1 0,0 0,1-1,-1 0,0 0,1 0,-1 0,1-1,0 0,-3 1,24-1</inkml:trace>
  <inkml:trace contextRef="#ctx0" brushRef="#br0" timeOffset="6052.163">593 142,'6'-3,"3"-4,1 1,0 0,0 1,1 0,-1 1,1 0,0 0,0 2,0-1,1 1,-1 1,9-1,-17 5,0-1,0 0,0 1,0 0,-1 0,1 0,-1 0,0 0,0 0,0 1,0-1,-1 1,1-1,-1 1,0-1,0 1,0 0,0 0,-1 0,0-1,0 1,0 0,0 0,0 0,-1 0,0 0,1-1,-1 1,-1 0,1-1,-1 1,0 0,1 4,-38 290,39 374,-21-531,15-171,12-17,3-1,2 1,2 1,1 0,15-28,-6 12,5-18,3 1,4 2,3 1,37-53,-41 75,-24 36,2 0,-1 0,2 1,1 0,0 1,1 1,0 0,1 1,3-1,19-12,2 2,0 1,2 3,0 1,1 2,1 1,1 3,0 2,1 2,0 2,0 1,8 3,521 5,-289-29,-50 16,-113 1,0 6,21 5,74 27,410-26,246-1,-872-1,0 0,1 1,-1-1,0 1,1 0,-1 0,1 0,-1 0,0 0,1 0,-1 0,1 1,-1 0,0-1,0 1,1 0,-1 0,0 0,0 0,0 0,0 1,0-1,0 1,0-1,0 1,-1 0,1 0,-1 0,1-1,-1 1,0 1,0-1,0 0,0 0,0 0,0 1,0-1,-1 0,1 1,-1-1,0 0,0 1,0-1,0 2,-15 107,13-86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4.8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0 235,'35'-82,"-23"55,-8 16,0 0,2 1,-1-1,1 1,0 0,1 0,0 1,1 0,6-6,-13 15,-1-1,1 0,0 1,0-1,0 0,0 1,0-1,0 1,0-1,0 1,0 0,0 0,0-1,0 1,0 0,0 0,0 0,0 0,0 0,1 0,-1 0,0 0,0 1,0-1,0 0,0 1,0-1,0 1,0-1,0 1,0-1,0 1,-1 0,1-1,0 1,0 0,-1 0,1-1,0 1,-1 0,1 0,0 0,-1 0,1 0,-1 0,0 0,16 51,-15-50,-1 0,2 10,-1-1,2 0,0 0,0 0,1 0,0-1,1 1,0-1,1 0,6 7,-10-16,1 0,0-1,-1 1,1-1,0 1,0-1,0 0,0 0,-1-1,1 1,0 0,0-1,0 0,-1 1,1-1,-1 0,1-1,0 1,-1 0,0-1,1 1,-1-1,0 0,0 0,0 0,0 0,0 0,0 0,-1-1,1 1,-1 0,1-1,-1 0,0 2,128-162,-128 162,0 1,-1-1,1 0,0 0,-1 0,1 1,0-1,0 0,0 1,0-1,0 1,-1-1,1 1,0-1,0 1,0 0,1-1,-1 1,0 0,0 0,0 0,0 0,0 0,0 0,0 0,0 0,0 0,0 0,0 1,0-1,0 0,0 1,0-1,0 1,0-1,0 1,0-1,0 1,0 0,-1-1,1 1,0 0,-1 0,1 0,0 0,-1-1,1 1,-1 0,1 1,9 55,-9-45,32 101,-25-96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59,'43'-5,"48"-6,13-1,-1 1,-14 2,-17 4,-16 1,-12 3,-10 0,-10 1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5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325 1,'-28'9,"1"1,-1 2,2 0,0 2,0 1,2 1,0 1,-9 9,31-25,1 0,-1 0,1 0,-1 0,1 0,-1 1,1-1,0 1,0-1,-1 0,1 1,0 0,0-1,1 1,-1 0,0-1,0 1,1 0,-1 0,1 0,0 0,-1-1,1 1,0 0,0 0,0 0,0 0,1 0,-1 0,0-1,1 1,0 0,-1 0,1 0,0-1,0 1,0 0,0-1,0 1,0-1,0 1,0-1,1 0,-1 1,1-1,-1 0,1 0,-1 0,1 0,0 0,-1 0,1-1,173 46,-174-45,1-1,-1 0,0 1,0-1,0 1,0-1,0 1,1 0,-1-1,0 1,0 0,-1 0,1 0,0 0,0 0,0 0,0 0,-1 0,1 0,-1 0,1 0,-1 0,1 0,-1 1,1-1,-1 0,0 0,0 0,0 1,0-1,0 0,0 1,0-1,0 0,0 0,0 1,-1-1,1 0,0 0,-1 0,0 0,1 1,-1-1,1 0,-1 0,0 0,0 0,0 0,0 0,-55 37,42-30,0-1,-1-1,0 0,0-1,0 0,-1-2,1 0,-1 0,0-2,0 0,0 0,-2-2,-1-5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0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787 368,'-19'17,"0"1,1 1,1 1,1 1,0 0,2 1,1 0,0 1,2 1,-2 7,-70 233,31-78,6-24,45-160,0 1,0-1,1 1,-1-1,1 1,0-1,-1 1,1-1,0 1,0-1,1 1,-1-1,1 1,-1-1,1 0,0 1,0-1,0 1,0-1,0 0,0 0,1 0,-1 0,1 0,-1 0,1 0,0 0,0-1,0 1,0 0,0-1,0 0,0 0,0 1,1-1,-1 0,0-1,1 1,-1 0,1-1,-1 1,1-1,-1 0,1 0,-1 0,1 0,-1 0,1-1,0 1,311-79,-273 62,-34 10</inkml:trace>
  <inkml:trace contextRef="#ctx0" brushRef="#br0" timeOffset="5405.565">1634 423,'1'-1,"0"-1,0 0,0 1,0-1,-1 0,1 0,-1 0,1 0,-1 1,0-1,1 0,-1 0,0 0,0 0,0 0,-1 0,1 0,0 0,-1 0,1 1,-1-1,0 0,0 0,1 1,-1-1,0 0,0 1,-1-1,1 1,0-1,0 1,-1 0,1-1,-1 1,1 0,-1 0,0 0,1 0,-1 0,0 0,0 1,0-1,1 1,-1-1,0 1,0 0,0-1,0 1,0 0,0 0,0 0,0 1,1-1,-1 0,0 1,0-1,-2 2,-7 4,-1 0,1 1,0 0,0 1,1 1,0-1,1 1,0 1,0 0,1 0,0 1,1 0,0 0,1 1,0 0,1 0,0 0,1 1,-2 10,5-15,0 0,0 1,1-1,0 0,1 1,0-1,0 0,0 0,1 1,1-1,-1 0,1-1,1 1,0 0,0-1,0 0,0 0,1 0,1-1,-1 1,1-1,0 0,0-1,1 0,-1 0,1 0,1-1,-1 0,0 0,1-1,0 1,0-2,0 1,0-1,0-1,3 1,10-1,0-1,0 0,0-2,0 0,0-2,-1 0,1-1,-1-1,0-1,0-1,-1 0,0-2,-1 0,0-1,-1-1,0-1,0 0,7-9,-11 10,0-1,-1 0,0 0,-1-1,-1-1,0 0,-1 0,0-1,-1 0,-1 0,4-16,-8 24,-1 1,0-1,0 0,-1 0,1 0,-2 0,1 0,-1 0,-1 0,1 0,-1 0,-1 0,0 0,0 0,0 0,-1 1,0-1,0 1,-1 0,0 0,0 0,-1 1,0-1,0 1,-1 0,-5-5,2 6,0 1,-1-1,0 2,0-1,1 1,-2 1,1 0,0 0,0 1,-1 1,1 0,0 0,-1 0,1 2,0-1,-1 1,1 1,0 0,1 0,-1 1,0 0,1 1,0 0,0 0,1 1,-4 3,-23 13</inkml:trace>
  <inkml:trace contextRef="#ctx0" brushRef="#br0" timeOffset="5802.772">1691 790,'-231'133,"223"-127,0 0,0 1,1 0,-1 1,1-1,1 1,0 0,0 1,0-1,1 1,1 1,-2 2,5-8,-1 1,1-1,0 0,0 1,1-1,-1 1,1-1,0 1,0-1,0 1,1-1,0 0,0 1,0-1,0 0,1 1,-1-1,1 0,0 0,0 0,1 0,-1-1,1 1,0-1,0 1,0-1,0 0,3 2,5 3,0 0,1-1,-1 0,1-1,1 0,-1-1,1 0,0-1,0 0,0-1,0-1,1 0,-1-1,1 0,-1-1,1-1,0 0,-1 0,0-2,6-1,6-2,0-1,-1-1,-1-2,1 0,-2-1,1-1,-2-1,1-1,-2-2,9-8,-21 18,-1 0,0 0,0-1,-1 0,1-1,-2 1,1-1,-1 0,-1-1,1 1,-1-1,-1 0,1 0,-2 0,1-1,-1 1,-1 0,0-1,0 1,-1-1,0 0,0 1,-1-1,-1 1,1-1,-1 1,-1 0,0 0,0 0,-1 0,0 0,-1 1,0-1,0 1,-1 1,1-1,-2 0,-1 1,0 0,0 0,-1 1,1 0,-1 0,-1 1,1 0,-1 1,0 0,0 0,0 1,0 0,-1 1,1 1,-1-1,1 2,-1-1,0 1,1 1,-1 0,-2 1,-17 4</inkml:trace>
  <inkml:trace contextRef="#ctx0" brushRef="#br0" timeOffset="7069.347">2565 1,'12'338,"2"-149,-10 158,-5-261,-28 200,29-281,1 0,0 1,-1-1,0 0,0 0,-1 0,1 0,-1 0,0 0,-1 0,1 0,-1 0,0 0,0 0,-1-1,1 1,-1-1,0 0,0 1,0-2,-1 1,1 0,-1-1,0 1,0-1,0 0,-1 0,1-1,-1 1,1-1,-1 0,0 0,-1 0,-255-4,-211 13,-24 33,-85 36,71 8,471-75,33-10,1-1,-1 0,0 0,1 0,-1-1,0 1,0-1,0-1,0 1,0-1,0 0,0-1,0 1,-6-2,10 0,0 0,-1 0,1 0,0 0,0 0,1 0,-1-1,0 1,1-1,-1 1,1-1,0 0,0 0,0 1,0-1,1 0,-1 0,1 0,-1 0,1 0,0 0,0 0,1 1,-1-1,0 0,1 0,0 0,0 0,0 0,0 1,0-1,0 0,2-1,1-15,34-149,-8-141,-30 187,-1-3,5 0,6 1,12-51,-15 142,1 0,1 1,2 1,1 0,1 0,11-15,-21 40,1 0,0 0,1 1,-1 0,1 0,0 0,1 0,-1 1,1 0,0 0,0 0,0 1,0 0,1 0,-1 0,1 1,0 0,0 0,0 1,0 0,0 0,0 1,0 0,0 0,0 0,0 1,0 0,0 0,0 1,1 1,41 5,0-1,1-3,-1-2,27-3,104 6,5 9,-1-8,102-13,688-11,-825 18,-122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28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847 368,'0'-5,"0"-2</inkml:trace>
  <inkml:trace contextRef="#ctx0" brushRef="#br0" timeOffset="12869.854">0 734,'214'-11,"127"-24,-254 27,0 4,85 6,-172-2</inkml:trace>
  <inkml:trace contextRef="#ctx0" brushRef="#br0" timeOffset="13608.712">677 1,'33'27,"16"4,-2 3,0 1,-3 3,-1 1,6 10,116 102,-163-149,0 0,0 0,0 0,0 0,-1 0,1 0,-1 1,1-1,-1 0,0 1,0-1,0 1,0 0,-1-1,1 1,-1-1,1 1,-1 0,0-1,0 1,0 0,0 0,-1-1,1 1,-1 0,0-1,1 1,-1-1,0 1,-1-1,1 1,0-1,-1 0,-1 2,-73 69,59-60,-207 171,-3 32,176-163,43-36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0,'-15'34,"1"16,2 4,8-8,5-15,2-14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0 115,'39'-10,"22"-3,10 1,-2-3,-8 2,-10 3,-8 3,-7 2,-5-2,-2 0,-3 1,1 1,-1 3,1 0,-4 1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1,'43'5,"38"1,11-5,-7-2,-11-2,-20 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161 254,'-47'32,"34"-25,1 1,0 0,1 1,0 0,0 1,1 0,0 0,-5 9,13-17,1 1,0 0,0-1,0 1,1 0,-1 0,0-1,1 1,0 0,0 0,0 0,0 0,0-1,0 1,1 0,-1 0,1 0,0-1,0 1,0 0,0-1,1 1,-1-1,0 1,1-1,0 0,0 0,0 0,0 0,0 0,0 0,0 0,0 0,1-1,-1 1,1-1,-1 0,1 0,0 0,-1 0,1 0,0-1,0 1,-1-1,1 1,0-1,0 0,0 0,22 6,-16-6,-1 1,0 0,0 0,0 1,0 0,0 0,0 1,0 0,-1 1,1-1,-1 1,0 1,0-1,0 1,-1 1,0-1,0 1,0 0,-1 0,0 1,0-1,0 1,-1 1,0-1,0 0,-1 1,0 0,1 5,-3-2,-1 0,0 1,-1-1,0 1,-1-1,0 0,-1 0,0 0,-1 0,0 0,-1 0,0-1,0 0,-1 0,-1-1,1 0,-2 0,1 0,-1-1,0 0,-1 0,-7 5,-24 3,20-12</inkml:trace>
  <inkml:trace contextRef="#ctx0" brushRef="#br0" timeOffset="186.942">161 282,'29'-10,"24"-3,8 1,-3 2,-5 3,-12 3</inkml:trace>
  <inkml:trace contextRef="#ctx0" brushRef="#br0" timeOffset="566.091">867 451,'-25'13,"-2"-1,1 1,0 1,0 2,2 0,0 2,1 0,-6 8,28-25,0 0,-1-1,1 1,0 0,1 0,-1 0,0 0,0 0,0 0,0 0,1 0,-1 0,0 0,1 1,-1-1,1 0,0 0,-1 1,1-1,0 0,0 0,0 1,0-1,0 0,0 1,0-1,0 0,0 0,0 1,1-1,-1 0,1 0,-1 1,1-1,-1 0,1 0,0 0,-1 0,1 0,0 0,0 0,0 0,0 0,0 0,0 0,0-1,0 1,0 0,0-1,1 1,-1-1,0 1,0-1,1 0,-1 1,0-1,0 0,1 0,-1 0,0 0,1 0,-1 0,0 0,1 0,59 3,-54-4,0 0,0 0,0 1,0 0,0 0,0 1,0 0,0 0,0 1,-1 0,1 0,0 0,-1 1,0 0,1 0,-1 1,-1 0,1 0,0 0,-1 0,0 1,0 0,0 0,-1 1,2 2,-4 1,-1 0,0 0,-1 0,0 0,0 0,-1 0,0 0,-1 0,0 0,0 0,-1-1,0 1,-1-1,1 1,-2-1,1-1,-1 1,0 0,-1-1,0 0,0 0,0-1,-1 0,-2 2,3-2,0 1,0-1,-1 0,0 0,0 0,-1-1,1-1,-1 1,0-1,-1 0,1-1,-8 2,0-2</inkml:trace>
  <inkml:trace contextRef="#ctx0" brushRef="#br0" timeOffset="865.91">1037 0,'71'65,"-3"4,-3 2,-4 3,-1 4,-48-63,-1 0,0 1,-1 0,-1 1,0 0,-1 0,-1 1,-1 0,0 1,-2-1,0 1,-1 0,0 0,-2 0,-1 7,0-11,-1 0,0 0,-2 0,0-1,0 1,-1 0,-1-1,-1 0,0 0,0-1,-1 0,-1 0,0 0,-1-1,-1 0,0-1,-150 129,138-126,3-5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0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0 169,'37'109,"50"141,-49-127,61 159,-84-262,-8-31,-5-41,-2 45,9-251,76-173,-71 360,-11 71,-3 10</inkml:trace>
  <inkml:trace contextRef="#ctx0" brushRef="#br0" timeOffset="1731.247">762 735,'-10'4,"-7"8,-6 5,-4 5,2 3,2 3,3 1,2-4,3-2,-1 0,-2 1,2 1,-1-3,2-1,-1-4,2 0,-1-3,2-4</inkml:trace>
  <inkml:trace contextRef="#ctx0" brushRef="#br0" timeOffset="1984.243">508 735,'5'4,"6"12,6 3,1 3,-4 2,2-2,-3-1,2 1,-2 2,1 2,-1 0,2-3,-2-1,2-5,3-4,-2-5</inkml:trace>
  <inkml:trace contextRef="#ctx0" brushRef="#br0" timeOffset="2363.516">1157 1,'-23'25,"0"1,2 2,1 0,1 1,1 1,2 1,1 0,2 1,0 0,-5 28,10-27,2 1,1-1,2 1,1 0,1 0,3 0,0 0,2-1,2 1,0-1,3 0,1 0,12 27,-18-49,0-1,1 1,0-1,1-1,0 1,0-1,1 0,0 0,0-1,1 1,1-2,-1 1,1-1,0-1,1 0,-1 0,1-1,1 0,-1 0,1-1,14 1</inkml:trace>
  <inkml:trace contextRef="#ctx0" brushRef="#br0" timeOffset="2936.614">1468 395,'-17'33,"2"0,1 1,2 0,1 0,2 2,1-1,-2 30,9-61,0 0,0 1,1-1,-1 0,1 0,0 1,0-1,1 0,-1 0,1 1,0-1,0 0,0 0,1 0,-1 0,1 0,0 0,0-1,1 1,-1-1,1 1,-1-1,1 0,0 0,1 0,-1 0,0-1,1 1,-1-1,1 0,0 0,0 0,0 0,0-1,0 0,0 1,0-2,0 1,5 0,7-6,-1 0,0-1,0-1,0-1,-1 0,0-1,0 0,-1-1,0-1,-1 0,0 0,-1-1,0-1,-1 0,-1 0,0-1,0-1,-1 1,3-11,-3 9,0 0,-2 0,0 0,0-1,-2 0,0 0,-1 0,-1-1,0 1,-1-1,-1 1,-1-1,0 1,-2-1,-1-7,3 19,0 1,-1 0,1-1,-1 1,0 0,0 0,0 0,-1 0,0 0,0 1,0-1,0 1,-1 0,1 0,-1 0,0 0,-1 1,1 0,-1 0,1 0,-1 0,0 0,0 1,0 0,0 0,0 1,-1-1,1 1,0 0,-1 1,1-1,-1 1,1 0,-1 0,1 1,-2 0,-38 23,29-9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73,'-11'-9,"-1"1,0 0,-1 1,0 0,0 1,-1 1,1 0,-1 0,0 2,0 0,-1 0,1 1,-1 1,1 1,-1 0,1 1,-1 0,1 1,0 0,-5 3,2 4,0 0,1 2,0 0,1 0,0 2,1 0,0 1,1 0,1 1,0 0,1 1,1 0,0 1,1 0,1 0,0 1,2 0,0 1,1-1,1 1,0 0,2 0,0 1,1-1,1 0,1 4,1-18,0 0,0 0,0 0,0 0,1 0,0-1,0 0,0 1,0-1,1 0,-1 0,1-1,0 1,0-1,1 0,-1 0,1 0,-1-1,1 1,0-1,0 0,0-1,0 1,0-1,1 0,-1 0,0-1,1 1,-1-1,0-1,1 1,-1-1,0 1,0-1,0-1,1 1,-1-1,-1 0,1 0,0-1,2-1,40-19,-2-3,0-1,-2-2,-2-3,0-1,-2-1,-2-3,27-33,-50 56,76-82,-89 98,0-1,0 1,0-1,-1 1,1 0,-1-1,1 1,-1 0,0-1,1 1,-1 0,0 0,0-1,0 1,-1 0,1-1,0 1,-1 0,1 0,-1-1,1 1,-1-1,0 1,1-1,-1 1,0-1,-1 1,2 0,-45 139,16-57,4 2,4 1,-3 41,2 11,25-121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1 424,'35'-30,"-2"0,-1-2,-1-2,4-8,-20 25,69-105,-85 122,1 1,0-1,0 0,0 1,0-1,0 1,0-1,0 1,0-1,0 1,0-1,0 0,0 1,0-1,0 1,1-1,-1 1,0-1,0 0,0 1,1-1,-1 1,0-1,0 0,1 1,-1-1,0 0,1 0,-1 1,0-1,1 0,-1 0,1 1,-1-1,0 0,1 0,-1 0,1 0,-1 1,1-1,-1 0,0 0,1 0,-1 0,1 0,-1 0,1 0,-1 0,1-1,-1 1,0 0,1 0,-1 0,1 0,-1-1,0 1,1 0,-1 0,1-1,-1 1,0 0,1 0,-1-1,0 1,0-1,1 1,-1 0,0-1,1 39,-9-3,6-33,1 1,-1 0,1 0,-1 0,1 0,0 1,0-1,1 0,-1 0,1 1,-1-1,1 0,0 0,0 1,1-1,-1 0,1 1,-1-1,1 0,0 0,0 0,1 0,-1 0,1 0,-1 0,1 0,0 0,0-1,0 1,0-1,1 1,-1-1,1 1,4-3,0 0,-1 0,1-1,0 0,-1 0,1 0,-1-1,1 0,-1 0,0-1,0 0,0 0,0 0,-1-1,1 1,-1-1,0-1,0 1,3-4,136-120,-143 127,-1 1,1-1,-1 1,1 0,0-1,-1 1,1-1,0 1,-1 0,1 0,0-1,0 1,-1 0,1 0,0 0,-1 0,1 0,0 0,0 0,0 0,-1 0,1 0,0 0,-1 0,1 0,0 1,0-1,-1 0,1 1,0-1,-1 0,1 1,-1-1,1 1,0-1,-1 1,1-1,-1 1,1 0,-1-1,0 1,1-1,-1 1,0 0,1-1,-1 1,0 0,0 0,1-1,-1 1,0 0,0 0,0-1,0 1,0 0,0 0,0-1,0 1,0 0,-1 0,1 0,-9 48,-73 148,73-157,11-26</inkml:trace>
  <inkml:trace contextRef="#ctx0" brushRef="#br0" timeOffset="251.772">1328 0,'-767'647,"755"-638,8-7,0 1,0-1,0 1,0 0,0 0,0 0,1 0,-1 1,1 0,0-1,0 1,1 0,-1 1,1-1,0 0,0 1,0-1,0 1,1-1,0 3,3 6</inkml:trace>
  <inkml:trace contextRef="#ctx0" brushRef="#br0" timeOffset="690.881">1412 451,'-384'161,"383"-161,0 0,0 0,0 1,-1-1,1 0,0 1,0-1,0 1,0-1,0 1,0 0,0-1,0 1,0 0,0 0,0 0,0 0,0 0,1 0,-1 0,0 0,1 0,-1 0,1 0,-1 0,1 0,-1 0,1 1,0-1,0 0,-1 0,1 0,0 1,0-1,0 0,1 0,-1 0,0 1,0-1,1 0,-1 0,0 0,1 1,-1-1,1 0,0 0,-1 0,1 0,0 0,-1 0,1 0,0-1,0 1,0 0,0 0,0-1,0 1,0 0,82 34,-76-34,0 0,1 0,-1 1,0 0,0 1,-1-1,1 1,0 1,-1-1,0 1,0 0,0 0,0 1,0 0,-1 0,0 0,0 1,-1 0,1 0,-1 0,-1 0,1 0,-1 1,0 0,0 0,-1 1,-2-4,0 1,-1-1,1 1,-1-1,0 1,0-1,-1 1,1-1,-1 0,0 0,0 0,0 0,-1 0,0 0,1 0,-1-1,0 1,-1-1,1 0,-1 0,1 0,-1-1,0 1,-3 0,-104 40,53-38,33-4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08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505 621,'3'-4,"41"-81,-43 83,-1 0,1-1,-1 1,0-1,0 1,0-1,0 1,0 0,0-1,-1 1,1-1,-1 1,1 0,-1-1,0 1,0 0,0 0,0 0,-1 0,1 0,-1 0,1 0,-1 0,1 0,-1 1,0-1,0 0,0 1,0 0,0-1,0 1,0 0,-1 0,1 0,0 1,-1-1,0 0,-17-3,-1 1,1 1,-1 1,0 1,0 0,0 2,1 0,-1 1,1 2,-1 0,1 1,1 0,-7 5,7-5,17-7,-1 1,1 0,0 0,-1 0,1 1,-1-1,1 0,0 1,0 0,-1-1,1 1,0 0,0 0,0 0,0 1,0-1,0 0,0 1,0-1,0 1,1 0,-1-1,0 1,1 0,0 0,-1 0,1 0,0 0,0 1,0-1,1 0,-1 0,0 1,1-1,-1 0,1 1,0-1,0 0,0 1,0-1,0 1,1-1,-1 0,1 1,-1-1,1 0,0 0,0 1,48 38,-44-39,-1 0,1 0,-1 0,0 1,0-1,0 1,0 0,0 0,-1 1,1-1,-1 1,0-1,0 1,-1 0,1 1,-1-1,0 0,0 1,0-1,0 1,-1-1,0 1,0 0,0-1,0 1,-1 0,0 0,0 0,0 0,-1 1,-5 6,-1-1,0 1,0-1,-1-1,-1 1,1-1,-2-1,0 0,0 0,0-1,-6 4,-44 40,41-33,-47 59,64-75,1-1,0 1,0-1,0 1,0 0,0 0,0 0,1-1,0 1,-1 0,1 0,0 0,1 0,-1 0,0 0,1 0,-1-1,1 1,0 0,0 0,0-1,1 1,-1-1,0 1,1-1,0 1,-1-1,1 0,0 0,0 0,1 0,1 1,9 6,1-2,0 0,0 0,1-2,0 0,0 0,0-1,0-1,1-1,-1 0,1-1,-1 0,1-1,-1 0,0-2,1 0,-1 0,0-1,11-5,-21 6,0 1,0-2,0 1,0-1,0 1,-1-1,1-1,-1 1,0-1,0 1,0-1,-1 0,1-1,-1 1,0-1,6-10</inkml:trace>
  <inkml:trace contextRef="#ctx0" brushRef="#br0" timeOffset="453.152">336 0,'-1'514,"-10"-389,-6 0,-15 48,-10 69,19 25,7-85,16-170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3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42,'1'1,"0"0,0 0,0 0,1 1,-1-1,0 0,1-1,-1 1,1 0,-1 0,1-1,-1 1,1-1,-1 1,1-1,0 1,-1-1,1 0,-1 0,1 0,0 0,-1 0,1 0,0-1,-1 1,1 0,-1-1,1 1,0-1,-1 0,1 0,6 0,163-25,16 4,-170 20,-4 4</inkml:trace>
  <inkml:trace contextRef="#ctx0" brushRef="#br0" timeOffset="246.808">86 296,'20'-5,"24"-7,11 0,0 1,-4 3,-11-3,-8 1,-4 2,-2 3,0 2,-6 1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1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1 198,'14'15,"0"0,-1 0,0 1,-2 1,0 0,-1 1,0 0,-2 1,0-1,-1 2,-1-1,0 1,-2 0,0 0,-2 0,1 17,12 122,-3 8,-11-167,-1-1,0 1,1 0,-1-1,1 1,-1 0,1-1,-1 1,1 0,-1 0,1 0,-1-1,1 1,-1 0,1 0,0 0,-1 0,1 0,-1 0,1 0,-1 0,1 0,-1 0,1 0,-1 0,1 1,0-1,-1 0,1 0,-1 0,1 1,-1-1,0 0,1 1,-1-1,1 0,-1 1,1-1,-1 1,0-1,1 0,-1 1,0-1,0 1,1-1,-1 1,0-1,0 1,0 0,0-1,1 1,-1-1,0 1,0-1,0 1,0-1,0 1,0 0,-1-1,1 1,0-1,0 1,0-1,0 1,-1-1,1 1,0-1,0 1,-1-1,23-36,43-143,-7-3,3-49,-14 54,-21 119,-20 59</inkml:trace>
  <inkml:trace contextRef="#ctx0" brushRef="#br0" timeOffset="782.696">594 707,'1'137,"-2"-136,1 1,-1-1,1 1,0-1,0 0,0 1,0-1,0 1,0-1,0 1,0-1,0 1,1-1,-1 0,1 1,-1-1,1 0,-1 1,1-1,0 0,0 1,-1-1,1 0,0 0,0 0,0 0,0 0,1 0,-1 0,0 0,0-1,1 1,-1 0,0-1,1 1,-1-1,0 1,1-1,-1 0,1 0,-1 1,0-1,1 0,-1 0,1 0,-1 0,1-1,-1 1,1 0,-1-1,0 1,1-1,-1 1,0-1,1 0,-1 1,0-1,0 0,0 0,0 0,1 0,-1 0,-1 0,2-1,86-133,-88 134,0 0,0 0,0 0,0 0,0 0,1 0,-1 0,0 0,1 0,-1 0,1 0,-1 0,1 0,-1 0,1 1,0-1,-1 0,1 0,0 1,0-1,-1 0,1 1,0-1,0 1,0-1,0 1,0-1,0 1,0-1,0 1,0 0,0 0,0 0,0 0,0 0,0 0,0 0,0 0,0 0,0 0,0 0,1 0,-1 1,0-1,-1 0,1 1,0-1,0 1,0 0,0-1,0 1,0-1,-1 1,1 0,0 0,0-1,-1 1,1 0,-1 0,1 0,-1 0,1 0,-1 0,1 1,10 138,-9-125,4 14,-1 0,-1 1,-2-1,-1 1,-1 0,-2 0,0-1,-4 7,1-15,3 0,-2-1,0-1,-1 1,-1-1,-1 1,-1-2,-1 1,0-1,-1-1,-1 1,-1-2,0 0,-1 0,-13 11,25-26,0 1,0-1,0 0,0 1,-1-1,1 0,0 0,-1 0,1 0,-1-1,1 1,-1 0,1 0,-1-1,0 1,1-1,-1 0,0 1,0-1,1 0,-1 0,0 0,1 0,-1 0,0-1,0 1,1 0,-1-1,0 1,1-1,-1 0,1 1,-1-1,1 0,-1 0,1 0,-1 0,1 0,0 0,0-1,0 1,-1 0,0-2,-1-13,-1 1,2-1,0 0,1 0,1 0,0 0,1 0,1 0,0 0,1 0,4-11,49-161,-47 161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1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473 172,'-15'-21,"-1"-1,-1 2,-1 0,-1 2,-16-14,30 28,0-1,-1 2,1-1,-1 1,0 0,0 0,0 0,0 1,0 0,-1 0,1 1,-1-1,1 1,-1 1,0-1,1 1,-1 1,1-1,-1 1,1 0,-1 0,1 1,-1 0,1 0,-4 3,-4 2,1 0,0 2,1-1,0 2,0-1,1 2,0 0,1 0,0 1,1 0,0 0,1 1,0 0,1 1,1 0,0 0,1 0,0 1,-1 11,6-20,0 0,1 0,0 0,0 0,0 0,0 0,1 0,0 0,1 0,-1-1,1 1,0-1,0 0,1 0,0 0,0 0,0-1,0 1,1-1,-1 0,1-1,0 1,0-1,1 0,-1 0,1 0,-1-1,1 0,0 0,0 0,0-1,0 0,0 0,0-1,0 1,0-1,0-1,0 1,1-1,1-1,27-6,0-1,-1-3,0 0,-1-2,-1-2,0-1,-1-1,-1-2,-1-1,0-1,2-5,1 3,43-39,-75 63,0-1,1 0,-1 1,0-1,1 1,-1-1,0 1,1-1,-1 1,1-1,-1 1,1-1,-1 1,1 0,-1-1,1 1,-1 0,1-1,0 1,-1 0,1 0,-1-1,1 1,0 0,-1 0,1 0,0 0,-1 0,1 0,0 0,-1 0,1 0,0 0,-1 1,1-1,-1 0,1 0,0 0,-1 1,1-1,-1 0,1 1,-1-1,1 1,-1-1,1 1,-1-1,1 0,-1 1,0 0,1-1,-1 1,0-1,1 1,-1-1,0 1,0 0,0-1,1 1,-1 0,0-1,0 1,0-1,0 1,0 0,-7 46,7-45,-88 288,76-248,3 1,1 0,2 1,2-1,1 23,9 12,1-60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4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323 706,'9'0,"14"0,7 0,3 0,1-5,-1-1,0 0,-2 1,-1 2,-1 1,-6 0</inkml:trace>
  <inkml:trace contextRef="#ctx0" brushRef="#br0" timeOffset="3715.306">465 1,'-37'25,"1"1,1 2,2 2,1 1,1 1,1 3,5-4,0 1,3 0,0 2,2 1,2 1,1 0,2 1,1 1,2 0,2 1,2 0,1 0,2 1,1 0,3 28,-2-42,1-1,1 0,1 0,2 1,0-1,2 0,1 0,1-1,0 1,2-1,1-1,1 1,1-2,1 1,1-2,1 1,1-2,1 0,0-1,1 0,9 5,-5-10,1 0,0-2,0 0,1-2,1 0,0-2,0-1,0 0,1-2,0-1,0-1,19 0,-4-2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1,'-4'4,"-8"8,0 5,1 5,-2-1,1 0,7-3,10-9,3-7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44 875,'-20'34,"4"10,10-1,4-9</inkml:trace>
  <inkml:trace contextRef="#ctx0" brushRef="#br0" timeOffset="283.606">664 338,'-24'-2,"-1"0,0 1,1 1,-1 2,0 0,1 2,0 0,0 2,0 1,0 0,1 2,0 1,-2 2,19-9,0 0,0 1,1 0,-1 0,1 0,0 0,0 1,0 0,1 0,-1 0,1 1,1 0,-1-1,1 1,0 0,0 1,0-1,1 0,0 1,1 0,-1-1,1 1,0 0,1 0,0-1,0 1,0 0,1 0,0-1,0 1,1 0,0-1,0 1,1-1,-1 0,1 0,0 0,1 0,0 0,0-1,1 2,8 0,0 0,1-1,-1-1,1 0,0-1,1 0,-1-1,1-1,-1 0,1-1,0 0,0-2,-1 1,1-2,0 0,8-3,-9 3,1-1,-1-1,0 0,-1-1,1 0,-1-1,0-1,0 0,-1 0,0-2,-1 1,1-2,-2 1,1-1,-1-1,-1 0,0 0,0-1,-1 0,-1-1,0 0,-1 0,0 0,-1-1,-1 1,0-1,0 0,-2-1,0 1,0-1,-1 1,-1-6,-2 14,0 1,-1 0,1 0,-1 0,0 0,-1 0,1 1,-1-1,0 1,0 0,0 0,0 0,-1 1,1-1,-1 1,0 0,0 1,0-1,-1 1,1 0,-1 0,1 1,-1-1,1 1,-1 1,0-1,1 1,-1 0,0 0,0 0,1 1,-1 0,0 0,1 1,-2 0,-28 4</inkml:trace>
  <inkml:trace contextRef="#ctx0" brushRef="#br0" timeOffset="634.165">749 734,'-28'4,"0"0,1 2,0 1,0 1,0 1,1 2,1 0,0 2,0 0,1 2,1 1,1 1,0 1,-6 7,23-21,1 0,0 0,-1 0,2 0,-1 1,0 0,1 0,0 0,0 0,0 1,1-1,0 1,0-1,0 1,1 0,0 0,0 0,0-1,1 1,0 0,0 0,0 0,1 0,0 0,0 0,0 0,1-1,0 1,0 0,0-1,1 0,0 1,0-1,0 0,1 0,0-1,0 1,0-1,0 0,1 0,-1 0,1-1,0 1,4 1,5-2,-1 0,1 0,0-1,0-1,0-1,0 0,-1 0,1-2,0 1,0-2,0 0,-1-1,0 0,0-1,0 0,0-1,-1 0,0-1,0-1,-1 0,0 0,3-4,-4 2,-1 0,-1 0,0-1,0 0,-1-1,0 0,-1 0,-1 0,0 0,0-1,-1 0,-1 0,0 0,-1-1,0 1,-1 0,-1-1,0 1,-1-1,0 1,-1 0,-1-1,0 1,0 0,-1 0,-2-1,-6-10</inkml:trace>
  <inkml:trace contextRef="#ctx0" brushRef="#br0" timeOffset="1286.787">1031 959,'154'-374,"-145"359,-7 19,-4 1,-2 5,1 0,0-1,0 1,1 1,0-1,1 0,0 0,1 1,0-1,0 0,1 1,0-1,1 0,0 0,1 0,1 4,-2-13,-1 1,0-1,0 1,1-1,-1 0,1 1,-1-1,1 0,-1 0,1 0,0 0,0 0,-1 0,1-1,0 1,0 0,0-1,0 0,0 1,0-1,0 0,0 0,0 0,0 0,-1 0,1-1,0 1,0-1,0 1,0-1,0 0,0 1,-1-1,1 0,0-1,58-43,-54 40,160-174,-166 177,0 1,1 0,-1 0,1 0,-1-1,1 1,0 0,0 0,-1 0,1 0,0 0,0 0,0 0,0 0,0 1,0-1,0 0,1 1,-1-1,0 0,0 1,0 0,1-1,-1 1,0 0,0-1,1 1,-1 0,0 0,1 0,-1 0,0 0,1 0,-1 1,0-1,1 0,-1 1,0-1,0 1,0-1,1 1,-1 0,0-1,0 1,0 0,0 0,0 0,0 0,0 0,-1 0,1 0,0 0,0 0,-1 0,1 0,0 1,-26 128,21-120,1 0,1-5,-1 1,1-1,0 1,1 0,0-1,-1 1,2 0,-1 0,1 0,0 0,0 0,0-1,1 1,0 0,0 0,1 0,-1-1,3 6,6 2</inkml:trace>
  <inkml:trace contextRef="#ctx0" brushRef="#br0" timeOffset="1534.235">2132 367,'-43'39,"-53"50,-24 20,-2 1,11-3,14-16,20-13,16-16,16-13,14-10,13-7,9-9</inkml:trace>
  <inkml:trace contextRef="#ctx0" brushRef="#br0" timeOffset="1881.004">2160 847,'-236'124,"235"-124,0 0,-1 1,1-1,0 1,-1-1,1 1,0 0,0-1,-1 1,1 0,0 0,0 0,0 0,0 0,0 0,0 0,1 0,-1 1,0-1,0 0,1 0,-1 1,1-1,-1 0,1 1,0-1,-1 1,1-1,0 0,0 1,0-1,0 1,0-1,0 1,1-1,-1 0,0 1,1-1,-1 0,1 1,-1-1,1 0,0 1,-1-1,1 0,0 0,0 0,0 0,0 0,0 0,0 0,1 1,33 15,-31-16,1 0,-1 0,1 0,-1 0,0 1,1-1,-1 1,0 0,0 1,0-1,-1 1,1 0,0 0,-1 0,0 0,0 0,0 1,0 0,0-1,-1 1,0 0,1 0,-2 0,1 1,0-1,-1 0,0 1,0-1,0 1,0-1,-1 1,0 0,0-1,0 1,0-1,-1 1,0 0,-3 2,0-1,0 1,-1-1,0 1,-1-1,1-1,-1 1,0-1,0 0,-1 0,0-1,0 0,0 0,0 0,0-1,-1 0,1-1,-1 0,0 0,0 0,0-1,0 0,-2-1,-14 2</inkml:trace>
  <inkml:trace contextRef="#ctx0" brushRef="#br0" timeOffset="2270.852">2583 0,'37'58,"-4"0,-2 2,-2 2,-4 1,12 44,-29-79,-2 1,0 0,-2 1,-2-1,0 1,-2 0,-1-1,-2 1,-1 0,-1-1,-1 0,-2-1,-1 1,-1-1,-1-1,-5 7,-10 25,-4-1,-1-1,-3-2,-3-2,-21 23,31-43,-1-2,-2-1,-1-1,-1-2,-2-1,0-1,-13 5,-68 31,86-47</inkml:trace>
  <inkml:trace contextRef="#ctx0" brushRef="#br0" timeOffset="3887.717">3317 0,'-11'3,"-1"0,1 0,0 1,-1 0,2 1,-1 1,1-1,0 2,0-1,0 1,1 1,0 0,1 0,0 1,0 0,0 0,1 1,1 0,0 0,0 0,1 1,-3 10,-13 29,3 2,2-1,2 2,3 0,2 1,2 0,1 44,4-51,2 0,2 0,2 0,2-1,2 1,2-1,2-1,2 0,7 13,-10-35,1-1,0-1,2 0,1-1,0-1,3 2,-16-19,-1 1,1-1,0 0,0 1,0-1,0 0,1 0,-1-1,0 1,1 0,-1-1,1 0,0 1,-1-1,1 0,0 0,0-1,0 1,0 0,0-1,0 0,-1 0,1 0,0 0,0 0,0 0,0-1,0 0,0 1,0-1,0 0,-1 0,1-1,0 1,8-12</inkml:trace>
  <inkml:trace contextRef="#ctx0" brushRef="#br0" timeOffset="30697.155">3825 282,'-6'-3,"0"0,-1 0,1 1,0 0,-1 0,0 1,1 0,-1 0,0 0,0 1,1 0,-1 0,0 1,0 0,0 0,1 0,-1 1,1 0,-1 1,1-1,0 1,0 0,0 1,0-1,1 1,-1 0,1 1,0-1,-4 6,-6 4,2 0,-1 1,2 1,0 0,1 1,1 0,0 0,1 1,1 1,1-1,0 1,2 0,0 1,1-1,1 1,1 0,1 0,0 0,2 5,0-18,0 0,1 1,0-1,0 0,0-1,1 1,0 0,0-1,1 1,0-1,0 0,1 0,-1-1,1 0,0 1,1-1,-1-1,1 1,0-1,0 0,0 0,1-1,3 2,3 0,-1 0,1-1,0-1,0 0,1 0,-1-1,0-1,1 0,-1-1,1 0,-1-2,6 0,7-4,-1 0,-1-2,1-1,-1-1,-1-1,0-1,0-1,-1-1,-1-1,4-4,-16 12,0-1,0 1,-1-2,0 1,-1-1,0 0,0-1,-1 1,0-2,-1 1,0 0,-1-1,0 0,0 0,-1 0,-1 0,0-1,0 1,-2-1,1 1,-1-1,-1 1,0-1,0 1,-2-5,0-1,-1 1,-1 0,-1 0,0 1,0-1,-2 1,0 1,0-1,-2 2,0-1,0 1,-1 1,-1 0,0 0,0 1,-1 1,-1 0,0 1,0 0,-1 1,0 0,0 2,-1 0,1 0,-1 2,-3-1,10 4,1-1,-1 1,0 1,1 0,-1 0,0 1,1 0,-1 0,0 1,1 0,0 1,-1-1,1 2,0-1,1 1,-1 0,0 1,1 0,0 0,1 1,-1-1,-2 4,-29 44,23-27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266 481,'-31'8,"0"2,1 1,0 2,0 1,-22 14,-4 27,55-54,0 1,0 0,1 0,-1 0,1 0,-1 0,1 0,0 0,-1 0,1 0,0 0,0 0,1 0,-1 0,0 0,1 0,-1 0,1 0,-1 0,1-1,0 1,0 0,0 0,0-1,0 1,1 0,-1-1,0 1,1-1,-1 0,1 1,-1-1,1 0,0 0,-1 0,1 0,1 0,6 4,1-1,1 0,-1-1,1 0,-1 0,1-1,0-1,-1 1,1-2,6 0,35 4,-33-1,148 32,-159-32,0 0,0 0,0 0,-1 1,1 0,-1 1,0 0,0 0,-1 0,0 1,0 0,0 0,0 0,-1 1,0 0,-1 0,1 0,1 5,-5-7,0 0,0 0,0 0,0 0,-1 0,0 0,0 0,-1 0,1 1,-1-1,0 0,0-1,-1 1,1 0,-1 0,0-1,0 1,-1-1,0 1,1-1,-1 0,-1 0,1 0,-1 0,-94 84,82-76,-1 0,-1-1,0-1,0 0,-1-2,0 0,-1-1,0-1,-18 3,14-6</inkml:trace>
  <inkml:trace contextRef="#ctx0" brushRef="#br0" timeOffset="248.595">266 396,'48'-20,"50"-10,17 0,-6 4,-12 7,-17 7,-18 5,-19 9,-18 4</inkml:trace>
  <inkml:trace contextRef="#ctx0" brushRef="#br0" timeOffset="2898.859">1311 819,'-139'11,"123"-8,-54 18,69-21,0 1,-1 0,1-1,0 1,-1 0,1 0,0 0,0 0,0 0,0 0,0 0,0 0,0 1,1-1,-1 0,0 1,1-1,-1 0,1 1,-1-1,1 1,-1-1,1 1,0-1,0 0,0 1,0-1,0 1,0-1,0 1,1-1,-1 1,0-1,1 1,-1-1,1 0,0 1,-1-1,1 0,0 1,0-1,0 0,0 0,6 8,1 0,1 0,0-1,0 0,0-1,1 0,0-1,1 0,-1 0,1-1,10 3,58 35,-75-40,0-1,0 1,0 0,0 0,-1 1,1-1,-1 1,0-1,0 1,0 0,-1 0,1 1,-1-1,0 0,0 1,-1-1,1 1,-1 0,0 0,0-1,-1 1,1 0,-1 0,0 0,-1 0,1 0,-1-1,0 1,0 0,0 0,-1-1,1 1,-1-1,0 1,-1-1,1 0,-1 0,0 0,0 0,0 0,0-1,0 1,-1-1,0 0,0 0,0 0,-2 0,-16 9,-1-2,0-1,-1-1,0 0,0-2,0-1,-1-1,0-1,-11-1,30-1,0-1,0 0,-1-1,1 1,0-1,0 0,0 0,1-1,-1 0,0 0,0 0,1-1,0 0,-4-2,-4-7</inkml:trace>
  <inkml:trace contextRef="#ctx0" brushRef="#br0" timeOffset="3437.329">1678 1,'28'44,"46"31,-54-57,0 1,-2 1,0 0,-1 2,8 14,-9-10,-1 0,-2 1,0 1,-2 0,-1 0,-2 1,0 0,-2 1,-1 0,-2 0,-1 0,-1 0,-1 0,-2 0,-1 0,-4 13,0-13,-2-1,-1 0,-1-1,-1 0,-2 0,-1-2,-1 0,-1 0,-1-2,-1 0,-16 14,-9 4,-3-1,-1-2,-1-2,-3-3,0-2,-10 2,-101 43,139-70,3-3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28,'225'-27,"115"26,-315 1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17,'14'0,"20"0,8 0,2 0,-2 0,-2 0,-5 0,-2 0,-8-4,-2-3,-1 1,0 6,2 3,2 1,0 0,-3-1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28,'14'0,"15"0,6 0,3 0,0 0,-3 0,-1 0,-3 0,-1 0,-1 0,-1 0,0-5,0-1,0 0,-10 1,-3 1,-4 2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0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56 574,'-14'29,"-5"14,5 0,6-8</inkml:trace>
  <inkml:trace contextRef="#ctx0" brushRef="#br0" timeOffset="499.172">790 66,'-43'-14,"-1"0,0 3,-1 2,0 2,0 2,-18 1,55 3,1 0,0 1,-1 1,1-1,0 1,-1 0,1 1,0-1,0 1,0 1,0-1,0 1,1 1,-1-1,1 1,0 0,0 1,0-1,1 1,0 0,0 1,0-1,0 1,1 0,0 0,0 0,0 1,1-1,0 1,-1 6,1-5,1 1,0 0,1-1,0 1,0 0,1 0,0 0,0 0,1 0,1 0,-1-1,1 1,1 0,0-1,0 0,0 1,1-1,0-1,1 1,0 0,0-1,1 0,-1-1,2 1,-1-1,1 1,3-2,0-1,0 0,0 0,0-1,1 0,-1 0,1-2,0 1,0-1,-1-1,1 0,0 0,0-1,0-1,-1 1,1-2,-1 0,1 0,-1-1,0 0,0 0,-1-1,1-1,8-6,166-133,-152 128,-31 17,-1-1,1 1,-1 0,1 0,-1 0,1 0,-1 1,1-1,-1 0,1 0,-1 0,1 0,-1 0,1 1,-1-1,1 0,-1 0,0 1,1-1,-1 0,1 1,-1-1,0 0,1 1,-1-1,0 1,1-1,-1 0,0 1,0-1,0 1,1-1,-1 1,0-1,0 1,0-1,0 1,0-1,0 1,0-1,0 1,0-1,0 1,0-1,0 1,0-1,0 1,-1-1,1 1,0-1,0 1,0-1,-1 1,1-1,0 0,-1 1,1-1,0 1,-1-1,1 0,-1 1,1-1,-1 0,-83 181,67-141,1 2,3 0,1 1,-3 32,-12 126,27-177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57,'-1'27,"-3"0,0-1,-1 0,-2 0,-8 23,1-5,5-15,-14 70,23-96,0 0,1 0,-1 0,0 0,1-1,0 1,-1 0,1 0,0-1,1 1,-1 0,0-1,1 1,-1-1,1 0,0 1,0-1,0 0,0 0,0 0,0-1,1 1,-1 0,1-1,-1 1,1-1,-1 0,1 0,0 0,-1 0,1 0,1-1,18 4,-1-1,0-2,0 0,1-1,-1-1,18-3,-24 1,0-1,0 0,-1-1,1 0,-1-2,-1 1,1-2,-1 0,0 0,-1-1,3-3,0-1</inkml:trace>
  <inkml:trace contextRef="#ctx0" brushRef="#br0" timeOffset="301.929">562 1,'-27'34,"2"2,1 0,2 2,1 0,2 1,2 2,-8 28,10-5,2 1,4 0,2 1,3 0,3 0,4 11,-3-56,6 29,0-32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9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3,'23'0,"-8"-1,0 0,1 1,-1 1,0 0,0 1,0 1,0 0,0 1,0 1,1 1,-14-5,-1 0,1 0,-1 0,0 1,1-1,-1 0,0 1,0-1,0 1,0-1,0 1,0 0,-1-1,1 1,0 0,-1 0,1-1,-1 1,0 0,0 0,0 0,0 0,0-1,0 1,0 0,0 0,-1 0,1 0,-1-1,1 1,-1 0,0-1,1 1,-1 0,0-1,0 1,-2 1,-42 57,44-60,-2 3,0-1,0 1,0-1,1 1,-1 0,1 0,-1 0,1 0,0 1,0-1,1 1,-1-1,1 1,-1 0,1-1,0 1,1 0,-1 0,1 0,-1-1,1 1,0 0,1 0,-1 0,1 0,-1 0,1-1,0 1,1 0,-1-1,1 1,-1 0,1-1,0 0,0 0,1 1,-1-1,1 0,-1-1,1 1,0 0,0-1,0 0,0 0,1 1,2 0,6-2,0 0,0-1,-1 0,1-1,0 0,-1-1,1 0,-1-1,1 0,-1 0,0-2,0 1,-1-2,1 1,0-2,8-2,6-2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7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1 332,'0'0,"0"0,1 0,-1 0,0-1,1 1,-1 0,0 0,1 0,-1 0,0 0,1 0,-1 0,0 0,1 0,-1 0,0 0,1 1,-1-1,0 0,1 0,-1 0,0 0,1 0,-1 1,0-1,0 0,1 0,-1 1,0-1,0 0,1 0,-1 1,0-1,0 0,0 1,0-1,1 0,-1 0,0 1,0-1,0 0,0 1,0-1,0 0,0 1,0-1,0 1,0-1,0 0,0 1,0-1,0 0,0 1,19-38,-12 24,130-219,-96 173,-39 59,-1 0,1 0,-1 0,1 0,-1 1,1-1,-1 0,0 1,1-1,-1 1,0-1,1 1,-1 0,0 0,1-1,-1 1,0 0,0 0,0 0,0 0,0 1,0-1,0 0,-1 0,1 1,0-1,0 0,-1 1,1-1,-1 0,0 1,1-1,-1 1,0-1,0 1,0-1,0 1,0-1,0 1,0-1,0 1,-1-1,6 86,12 42,-16-127,1-1,0 1,0 0,0-1,0 0,0 1,0-1,1 0,-1 0,0 0,1 0,-1-1,0 1,1-1,-1 1,1-1,-1 0,1 0,-1 0,1 0,-1 0,1-1,-1 1,1-1,-1 0,0 1,1-1,-1 0,0 0,0-1,0 1,0 0,0-1,0 1,0-1,0 0,0 0,-1 1,1-1,-1 0,1-1,0 0,4-1,252-209,-223 191,-52 64,-114 241,84-178,39-89</inkml:trace>
  <inkml:trace contextRef="#ctx0" brushRef="#br0" timeOffset="275.21">1383 22,'-43'28,"-43"30,-17 9,0 3,8-1,10-8,15-8,15-10,11-1,9-4,6-8,2-5,6-1,2 0,4 0,5 1,4-3</inkml:trace>
  <inkml:trace contextRef="#ctx0" brushRef="#br0" timeOffset="1102.51">1467 389,'-9'3,"-9"1,0 1,1 1,0 0,0 1,0 1,1 1,0 0,1 2,0-1,1 2,0 0,0 0,-6 10,18-20,1 0,-1 0,1 0,0 0,0 0,0 0,0 0,0 1,1-1,-1 0,1 1,-1-1,1 1,0-1,0 0,0 1,0-1,0 1,1-1,-1 0,1 1,-1-1,1 0,0 1,0-1,0 0,0 0,0 0,1 0,-1 0,1 0,0 1,69 42,-29-21,-39-23,0 1,-1 0,1 1,0-1,-1 0,0 1,1 0,-1-1,0 1,0 0,-1 0,1 0,0 0,-1 0,0 1,0-1,0 0,0 1,0-1,-1 0,0 1,1-1,-1 1,0-1,-1 1,1-1,-1 1,1-1,-1 0,0 1,0-1,-1 0,1 0,-1 0,0 2,-2 1,-1 1,1 0,-1-1,-1 0,1 0,-1-1,0 0,0 1,0-2,-1 1,0-1,0 0,0-1,0 1,-1-1,-7 1,-1 0,1-1,-1 0,0-1,1-1,-1-1,0 0,0-1,0-1,1 0,-12-4,9 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7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0,'3'1,"-1"-1,0 0,0 1,0-1,0 1,0-1,-1 1,1 0,0 0,0 0,0 0,-1 0,1 1,0-1,-1 0,1 1,-1-1,0 1,0-1,1 1,-1 0,0 0,0-1,0 1,-1 0,1 0,0 0,-1 0,1 0,-1 0,0 0,1 0,-1 0,0 2,1 0,106 362,-42-133,-28-150,-37-82,0-1,1 0,-1 1,0-1,0 1,1-1,-1 1,0-1,1 0,-1 1,1-1,-1 0,0 1,1-1,-1 0,1 0,-1 1,1-1,-1 0,1 0,-1 0,1 0,-1 0,1 0,-1 0,1 1,-1-1,1-1,-1 1,1 0,-1 0,1 0,-1 0,1 0,-1 0,1 0,-1-1,1 1,-1 0,0 0,1-1,-1 1,1 0,-1-1,0 1,1-1,-1 1,0 0,1-1,-1 1,0-1,0 1,1-1,-1 1,0-1,0 1,0 0,0-1,1 1,-1-1,0 0,0 1,0-1,10-41,-9 33,15-59,2 0,4 2,28-63,43-82,-76 155,-13 32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1 144,'595'0,"-555"-5,-40 5,1-1,-1 1,0 0,1-1,-1 1,1 0,-1-1,0 1,1-1,-1 1,0-1,0 1,1-1,-1 1,0-1,0 1,0-1,0 1,1-1,-1 1,0-1,0 1,0-1,0 1,0-1,0 1,0-1,-1 1,1-1,0 0,0 1,0-1,0 1,-1 0,1-1,0 1,-1-1,1 1,0-1,-1 1,1-1,0 1,-1 0,1-1,-1 1,1 0,0 0,-1-1,1 1,-1 0,1 0,-1-1,1 1,-1 0,1 0,-1 0,0 0,1 0,-1 0,1 0,-1 0,1 0,-1 0,1 0,-1 0,1 0,-1 1,1-1,-1 0,-187-92,189 92,0 0,-1 0,1 0,-1 0,1 0,0 0,-1 0,1 0,-1-1,1 1,0 0,-1 0,1 0,-1-1,1 1,-1 0,1-1,-1 1,1-1,-1 1,1 0,-1-1,0 1,1-1,-1 1,0-1,1 1,-1-1,0 0,0 1,1-1,-1 1,0-1,0 0,0 1,0-1,0 1,0-1,0 0,0 1,0-1,0 1,0-1,0 0,-1 1,1-1,0 1,0-1,-1 1,1-1,0 1,0-1,-1 1,1-1,-1 1,1-1,19 0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1 678,'471'0,"-459"0</inkml:trace>
  <inkml:trace contextRef="#ctx0" brushRef="#br0" timeOffset="209.254">1 1017,'43'0,"29"-5,6-1,-4-1,-11 2,-10 2,-15 1</inkml:trace>
  <inkml:trace contextRef="#ctx0" brushRef="#br0" timeOffset="5028.964">1694 593,'-8'-16,"-1"0,-1 0,-1 0,0 1,-1 1,-1 0,0 1,0 0,-2 1,-9-7,17 15,1 0,-1 0,0 0,-1 1,1-1,0 2,-1-1,0 1,1 1,-1-1,0 1,0 0,0 1,0 0,0 0,0 1,0 0,0 1,1-1,-1 1,0 1,1-1,-1 1,1 1,-7 3,1 3,1 1,0 0,0 0,1 1,1 0,0 1,0 1,2-1,-1 1,2 1,0 0,1 0,0 0,1 0,1 1,0 0,1 3,1-11,0 0,0 0,1 0,1 0,-1 0,1 0,0 0,1 0,0 1,1-1,-1 0,1-1,1 1,-1 0,2 0,-1-1,1 0,0 0,0 0,1 0,0-1,0 1,0-1,1-1,0 1,0-1,1 0,-1 0,1-1,0 1,0-2,1 1,-1-1,1 0,0-1,0 1,-1-2,3 1,0-2,0-1,0-1,1 0,-1 0,-1-1,1 0,0 0,-1-1,1-1,-1 0,0 0,-1 0,1-1,-1-1,0 1,-1-1,0 0,0-1,0 0,-1 0,0-1,-1 1,3-7,18-17,138-187,-147 204,-12 25,-14 32,-81 232,88-267,-7 28,1 1,2 0,2 0,1 0,1 0,3 10,3-23,3-5</inkml:trace>
  <inkml:trace contextRef="#ctx0" brushRef="#br0" timeOffset="5665.04">2061 621,'178'-167,"-172"162,-6 3,1-1,0 1,0 0,0 0,0 0,1 0,-1 1,0-1,1 0,0 1,-1-1,1 0,0 1,-1 0,1-1,0 1,0 0,0 0,0 0,1 0,-1 1,0-1,0 1,0-1,1 1,-1 0,0-1,0 1,1 0,-1 1,0-1,0 0,1 1,-1-1,0 1,0 0,0-1,0 1,0 0,0 0,0 1,0-1,0 0,0 1,0-1,-1 1,2 1,7 30,-11-30,1-1,0 0,0 1,0-1,1 0,-1 1,0-1,1 0,0 0,-1 0,1 1,0-1,0 0,0 0,1 0,-1 0,0 0,1-1,-1 1,1 0,-1 0,1-1,0 0,0 1,0-1,0 0,0 0,0 0,0 0,0 0,1 0,-1 0,0-1,0 1,1-1,-1 0,0 0,1 0,1 0,4-3,1 0,0-1,-1 0,0 0,0-1,0 0,-1-1,0 0,0 0,0 0,0-1,-1 0,0 0,-1-1,16-15,-4 4,32-22,-47 41,-1 1,0 0,1-1,-1 1,0 0,0 0,0 0,0 0,0 0,0 0,0 1,0-1,0 0,0 0,-1 0,1 1,-1-1,1 1,-1-1,1 0,-1 1,0-1,1 1,-1-1,0 1,0-1,0 1,0-1,0 1,-1-1,1 0,0 1,-1-1,1 1,-1-1,1 0,-1 1,0-1,0 0,0 1,0 4,-23 130,12-89,8-26</inkml:trace>
  <inkml:trace contextRef="#ctx0" brushRef="#br0" timeOffset="5919.17">3190 367,'-48'39,"-30"21,-12 7,0 0,6-5,8-10,11-8,8-6,9-6,7-3,6-7,4-1,3-1,6 2,7-3</inkml:trace>
  <inkml:trace contextRef="#ctx0" brushRef="#br0" timeOffset="6363.452">3049 820,'-224'118,"206"-95,54-9,16-5,-45-10,1 1,0 1,-1-1,1 1,0 0,-1 1,1 0,-1 0,0 1,1 0,-1 0,-1 1,1 0,0 0,-1 0,0 1,0 0,0 0,-1 0,0 1,0 0,0 0,4 7,-9-11,1 1,0 0,-1 0,0 0,0 0,0 0,0 0,0 0,-1 0,1 0,-1-1,1 1,-1 0,0 0,0 0,-1-1,1 1,-1-1,1 1,-1-1,0 1,1-1,-1 0,-1 0,1 0,0 0,0 0,-1-1,1 1,-2 0,-81 40,85-42,-157 45,115-42,26-7</inkml:trace>
  <inkml:trace contextRef="#ctx0" brushRef="#br0" timeOffset="6732.23">3416 170,'23'27,"0"2,-2 0,-2 1,0 1,-2 1,-2 0,-1 1,-1 1,-2 0,-1 1,-2 0,-1 3,1-2,-2 1,-1-1,-1 1,-3 0,-1 0,-1 0,-2 0,-2-1,-1 1,-2-1,-2 0,-1-1,-1 0,-3-1,0 0,-2-10,-2 0,0-1,-1-1,-1 0,-1-2,-1-1,-1 0,0-2,-1-1,-17 8,7-2,1 0</inkml:trace>
  <inkml:trace contextRef="#ctx0" brushRef="#br0" timeOffset="7282.337">1187 0,'-42'29,"2"1,1 2,2 2,1 1,2 2,-26 36,40-52,2 1,1 2,0-1,2 2,0 0,2 1,1 0,1 1,2 0,0 1,2 0,1 1,1-1,1 1,2 0,1 0,1 0,2 0,1 6,2-8,1-1,2 0,0 0,2 0,0-1,2-1,1 0,1-1,1 0,1-1,0 0,2-2,1 0,0-1,1-1,1 0,1-2,0-1,1 0,1-2,16 6,103 26,-108-38</inkml:trace>
  <inkml:trace contextRef="#ctx0" brushRef="#br0" timeOffset="8797.658">4206 678,'2'3,"-1"1,0 0,0 0,-1 0,1 0,-1 0,0-1,0 1,0 0,-1 0,1 0,-1 0,0 0,0 0,0-1,-1 1,1 0,-1-1,-2 4,2-2,-119 288,112-265,3-8,0 0,0 0,2 0,1 1,0-1,1 21,3-37,1 0,0 0,0-1,0 1,0-1,1 1,-1-1,1 0,0 0,0 0,0 0,0-1,1 1,-1-1,1 0,-1 0,1 0,0 0,0-1,-1 1,1-1,0 0,1 0,-1 0,0-1,0 0,0 0,0 0,0 0,1 0,-1-1,0 0,0 0,0 0,0 0,0-1,-1 1,1-1,0 0,-1 0,1 0,-1-1,2-1,12-13,-3-2</inkml:trace>
  <inkml:trace contextRef="#ctx0" brushRef="#br0" timeOffset="9234.338">3811 565,'249'-180,"-72"40,-172 136,-5 2,0 1,1 0,-1 0,1 0,0 0,-1-1,1 1,0 0,0 0,0 1,-1-1,1 0,0 0,0 0,0 0,0 1,1-1,-1 1,0-1,0 1,0-1,0 1,1-1,-1 1,0 0,0 0,1 0,-1 0,0 0,1 0,-1 0,0 0,0 0,1 0,-1 1,0-1,0 1,0-1,0 1,1-1,-1 1,0-1,0 1,0 0,0 0,0 0,0 0,0 0,37 85,-30-65,0 0,1-1,1 0,1 0,1-1,1-1,0 0,1 0,12 10,-13-18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4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50,'-23'-9,"0"0,0 1,-1 1,-1 2,1 0,-1 1,-9 1,23 3,1 1,-1-1,1 2,-1-1,1 2,-1-1,1 2,0-1,1 1,-1 1,0-1,1 2,0-1,0 1,1 1,0-1,0 2,0-1,1 1,0 0,-5 8,3-4,1 1,0-1,0 1,1 1,1-1,1 1,0 0,0 1,1-1,1 1,1 0,0 0,1 0,0 0,2 4,-1-15,0 0,1 0,0 0,0 0,0-1,0 1,1 0,-1-1,1 1,0-1,0 1,1-1,-1 0,0 0,1 0,0 0,0-1,0 1,0-1,0 1,0-1,1 0,-1 0,1-1,-1 1,1-1,0 1,0-1,3 0,2 1,0-1,0 0,0-1,0 0,0 0,0-1,0 0,-1-1,1 1,0-2,-1 1,1-2,0 1,17-12,0-1,0-1,-2-2,0 0,-1-1,-2-2,0 0,10-15,4-1,3 10,-41 67,-56 197,42-182,2 1,2 0,-5 55,-5 31,25-122,2-7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09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1 988,'4'0,"7"0,7 0,4 0,3 0,3 0,1 0,1 0,-1 0,1 0,-1 0,-1 0,1 0,-1 0,0 0,0 0,-4 0</inkml:trace>
  <inkml:trace contextRef="#ctx0" brushRef="#br0" timeOffset="3564.263">988 368,'-38'33,"16"-6,0 1,2 1,1 1,2 0,0 1,2 1,-2 11,15-40,1 0,0 0,0 1,0-1,0 0,0 0,1 1,0-1,-1 1,1-1,0 0,1 1,-1-1,0 0,1 1,0-1,0 0,0 0,0 0,1 1,-1-1,1 0,-1-1,1 1,0 0,0 0,1-1,-1 1,0-1,1 0,0 0,-1 0,1 0,0 0,0-1,0 1,0-1,0 0,2 1,7-1,1 0,-1 0,1-1,0-1,-1 0,0-1,1-1,-1 1,0-2,4-1,15-4,-9 2,-5-1</inkml:trace>
  <inkml:trace contextRef="#ctx0" brushRef="#br0" timeOffset="3980.097">1271 368,'-27'190,"-84"409,90-464,21-135,0-1,0 1,0 0,0 0,1-1,-1 1,0 0,0 0,0 0,1-1,-1 1,0 0,0 0,1 0,-1 0,0 0,0-1,1 1,-1 0,0 0,0 0,1 0,-1 0,0 0,1 0,-1 0,0 0,0 0,1 0,-1 0,0 0,1 0,-1 0,0 1,0-1,1 0,-1 0,0 0,0 0,1 0,-1 1,0-1,0 0,0 0,1 0,-1 1,0-1,0 0,0 1,11-15</inkml:trace>
  <inkml:trace contextRef="#ctx0" brushRef="#br0" timeOffset="4235.125">1496 1017,'-10'24,"3"8,1-2</inkml:trace>
  <inkml:trace contextRef="#ctx0" brushRef="#br0" timeOffset="8023.106">932 1,'-136'229,"109"-171,3 2,3 0,2 1,3 1,3 1,2 0,-2 63,9-66,2 0,3 0,3 0,2 0,9 32,-11-68,2-1,1 0,1 0,1 0,0-1,2 0,1-1,0 0,2-1,0 0,1-2,1 1,1-2,1 0,3 2,18 4,-24-19</inkml:trace>
  <inkml:trace contextRef="#ctx0" brushRef="#br0" timeOffset="8933.279">1045 734,'5'0,"6"0,6 0,5 0,4 0,2 0,1 0,-5 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5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1 666,'63'-104,"-60"99,20-36,3 1,1 1,2 2,26-27,-55 63,1 0,-1 0,1 0,-1 0,1 0,0 0,0 0,-1 0,1 0,0 0,0 0,0 0,0 0,0 1,0-1,0 0,0 1,0-1,0 1,1-1,-1 1,0 0,0-1,0 1,1 0,-1 0,0 0,0 0,1 0,-1 0,0 0,0 0,1 0,-1 1,0-1,0 1,0-1,0 1,1-1,-1 1,0-1,0 1,0 0,0 0,0-1,-1 1,1 0,0 0,0 0,0 0,0 1,5 68,-7-64,0-1,1 1,0 0,0 0,0 0,1 0,0 0,0 0,1 0,-1 0,1-1,1 1,-1-1,1 1,0-1,1 2,0-5,0-1,0 1,1-1,-1-1,0 1,0-1,0 1,1-1,-1 0,0-1,0 1,1-1,-1 0,0 0,0 0,0 0,0-1,0 1,0-1,-1 0,1-1,-1 1,1 0,-1-1,0 0,0 0,0 0,3-3,145-139,-113 117,-38 27,1 1,0 0,-1 0,1-1,-1 1,1 0,0 0,-1 0,1 0,0 0,-1 0,1 0,0 0,-1 0,1 1,-1-1,1 0,0 0,-1 0,1 1,-1-1,1 0,-1 1,1-1,-1 0,1 1,-1-1,1 1,-1-1,1 1,-1-1,0 1,1-1,-1 1,0-1,1 1,-1 0,0-1,0 1,0-1,1 1,-1 0,0-1,0 1,0 0,0-1,0 1,0-1,0 1,0 0,-1-1,1 1,0 0,0-1,0 1,-1-1,1 1,0-1,-1 1,1-1,0 1,-1-1,1 1,-1-1,1 1,-1-1,1 1,-1-1,1 0,-24 74,-9 54,45-86,0-30</inkml:trace>
  <inkml:trace contextRef="#ctx0" brushRef="#br0" timeOffset="250.486">1100 356,'-43'33,"-38"31,-15 14,-1-2,6-9,10-6,8-9,13-8,11-7,9-10,7-4,9-2,3-4,6 0,0-4,3-3</inkml:trace>
  <inkml:trace contextRef="#ctx0" brushRef="#br0" timeOffset="665.636">1073 807,'-37'9,"0"3,2 0,-1 3,2 0,-15 11,48-26,-1 0,1 0,-1 1,1-1,0 1,-1-1,1 1,0-1,0 1,-1 0,1 0,0-1,0 1,0 0,0 0,0 0,0 0,0 1,0-1,0 0,1 0,-1 0,0 1,1-1,-1 0,1 1,-1-1,1 0,0 1,0-1,-1 1,1-1,0 1,0-1,0 0,1 1,-1-1,0 1,0-1,1 0,-1 1,1-1,-1 0,1 1,0-1,0 0,-1 0,1 1,0-1,0 0,0 0,0 0,0 0,0 0,0-1,1 1,-1 0,0 0,0-1,2 1,48 19,-46-20,1 1,0 0,0 0,0 1,-1 0,1 0,0 0,-1 1,0 0,0 0,0 0,0 1,0-1,-1 1,1 0,-1 1,0-1,0 1,-1 0,1-1,-1 2,0-1,-1 0,1 1,-1-1,0 1,1 4,-5-3,-1 1,0-1,0 0,-1 0,0 0,0-1,0 1,-1-1,0 0,0 0,-1-1,1 1,-1-1,-1 0,1-1,0 0,-1 0,0 0,0-1,0 0,-1 0,1 0,-1-1,-6 1,7 0,-119 15,102-18</inkml:trace>
  <inkml:trace contextRef="#ctx0" brushRef="#br0" timeOffset="1069.24">1440 16,'40'59,"-1"1,-4 2,-2 2,-3 1,-3 1,5 23,-25-58,-2 0,0 1,-2-1,-2 1,0-1,-3 1,0-1,-2 1,-1-1,-2 0,-1-1,-1 0,-2 0,-1 0,-1-2,-1 0,-16 23,10-19,-1-1,-2 0,-1-2,-2-1,0-1,-2-1,-1-1,-31 20,-46 25,78-53</inkml:trace>
  <inkml:trace contextRef="#ctx0" brushRef="#br0" timeOffset="5317.656">1976 723,'17'-2,"-1"0,0-2,0 1,0-2,0 0,-1-1,0 0,15-9,64-56,-89 70,0 1,0 0,0 0,0 1,0 0,-1 0,1 0,0 0,0 1,-1-1,1 1,-1 0,0 1,1-1,-1 1,0 0,-1 0,1 0,0 0,-1 1,0 0,0-1,0 1,0 0,0 1,-1-1,0 0,16 23,-2 1,-1 1,-2 0,0 0,-2 2,-1-1,-2 1,-1 1,-1 0,-2-1,-1 1,-1 1,-2-1,-2 0,0 0,-4 10,3-18,0-1,-2 1,0-1,-2 0,0-1,-2 1,0-2,-9 15,15-31,0 0,-1 0,0-1,0 1,0-1,0 0,0 0,-1-1,0 1,0-1,0 0,0 0,0-1,0 1,-1-1,0 0,1-1,-1 1,0-1,0 0,1-1,-1 1,0-1,0 0,0-1,0 0,1 1,-1-2,0 1,0-1,1 0,-1 0,1 0,0-1,0 0,0 0,0 0,0-1,0 1,1-1,0 0,0-1,0 1,0-1,1 1,0-1,0 0,0-1,-1-1,2-3,-1-1,1 1,1-1,0 0,1 1,0-1,0 0,1 0,0 1,1-1,1 0,-1 1,2 0,-1 0,2 0,-1 0,1 0,0 1,1 0,0 0,1 0,0 1,6-5,10-12,2 2,1 1,1 1,1 1,0 1,30-14,26-5,-60 30</inkml:trace>
  <inkml:trace contextRef="#ctx0" brushRef="#br0" timeOffset="5901.95">1920 383,'425'-364,"-424"363,1-1,-1 1,0-1,1 1,-1 0,0 0,1-1,0 1,-1 0,1 0,-1 1,1-1,0 0,0 0,0 1,-1-1,1 1,0 0,0 0,0-1,0 1,0 0,0 1,0-1,-1 0,1 0,0 1,0-1,0 1,0 0,-1-1,1 1,0 0,-1 0,1 0,-1 0,1 0,-1 1,1-1,-1 0,0 1,1-1,-1 1,0-1,1 3,52 169,-47-114,-8-53,1 0,0 0,0 0,0 0,1 1,0-1,0 0,1 0,0 0,0-1,0 1,1 0,-1-1,2 1,-1-1,0 0,1 0,0 0,0-1,0 1,12 3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4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0,'-15'34,"-18"25,-10 7,-1-2,2-7,-2-9,2-13,3-7,4-3,2-7,3-1,1-3,1-5,6-3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5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1,'22'101,"80"240,-98-326,-1 4,2 0,0-1,2 0,0 0,0 0,2-1,10 16,-18-32,-1 0,0-1,1 1,0 0,-1 0,1-1,-1 1,1-1,0 1,-1-1,1 1,0-1,-1 1,1-1,0 1,0-1,-1 0,1 1,0-1,0 0,0 0,0 0,0 0,-1 0,1 0,0 0,0 0,0 0,0 0,0 0,-1 0,1-1,0 1,0 0,0-1,-1 1,1 0,0-1,0 1,-1-1,1 1,0-1,-1 0,1 1,-1-1,1 1,-1-1,1 0,-1 0,1 1,-1-2,22-44,-21 42,117-407,-94 320,-20 77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6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0 565,'227'0,"-85"-25,-58 10,-59 9</inkml:trace>
  <inkml:trace contextRef="#ctx0" brushRef="#br0" timeOffset="250.612">113 876,'44'-5,"27"-1,8-5,-10 0</inkml:trace>
  <inkml:trace contextRef="#ctx0" brushRef="#br0" timeOffset="1357.293">1610 368,'-22'-4,"0"1,-1 2,1 0,-1 1,1 1,0 1,0 1,0 1,0 1,0 1,-3 2,13 0,0 1,1 0,0 0,0 1,1 1,0 0,0 0,2 1,-1 0,2 0,-1 1,2 0,0 1,0-1,1 1,1 0,0 0,1 0,1 1,0-1,1 1,1 0,0-1,1 10,0-20,-1 0,0-1,1 1,0 0,0-1,0 1,0-1,0 1,1-1,0 1,0-1,0 0,0 0,0 0,0 0,1 0,0-1,-1 1,1-1,0 0,0 1,0-1,0 0,1-1,-1 1,1-1,-1 1,1-1,-1 0,1 0,0-1,1 1,2 0,1-1,0 0,-1 0,1-1,0 0,-1 0,1-1,-1 0,0 0,1-1,-1 0,0 0,-1 0,1-1,4-3,40-31,-2-3,-1-1,-3-2,25-32,-70 76,0-1,0 1,0-1,0 1,0-1,0 1,0-1,0 1,1-1,-1 1,0-1,0 1,0-1,1 1,-1-1,0 1,1 0,-1-1,0 1,1 0,-1-1,1 1,-1 0,0-1,1 1,-1 0,1 0,-1-1,1 1,-1 0,1 0,-1 0,1 0,-1 0,1 0,-1 0,1 0,-1 0,1 0,-1 0,1 0,-1 0,1 0,-1 0,1 0,-1 1,1-1,-1 0,1 0,-1 1,0-1,1 0,-1 1,1-1,-1 0,0 1,1-1,-1 1,0-1,1 0,-1 1,0-1,0 1,0-1,1 1,-1-1,0 1,0-1,0 1,0 40,-77 272,38-137,35-160,2-14,1 0,0 0,0 0,0 0,1 0,-1 0,1 0,-1 0,1 0,-1 1,1-1,0 0,0 0,0 1,0-1,1 0,-1 0,1 0,-1 0,1 1,0-1,-1 0,2 1,7-1</inkml:trace>
  <inkml:trace contextRef="#ctx0" brushRef="#br0" timeOffset="1833.743">2032 255,'35'-8,"0"2,0 1,0 2,0 2,31 2,-64-2,0 1,0 0,0-1,0 1,0 0,1 0,-1 1,0-1,0 0,0 1,0-1,0 1,0-1,0 1,0 0,0 0,-1 0,1 0,0 0,-1 1,1-1,0 0,-1 1,1-1,-1 1,0 0,0-1,1 1,-1 0,0 0,-1 0,1 0,0 0,0 0,-1 0,1 0,-1 0,0 0,1 0,-1 0,0 0,0 0,-1 0,1 0,0 0,-1 0,1 0,-1 0,0 0,1 0,-1 0,0 0,0 0,0 0,-1-1,1 1,-153 162,153-163,-1 1,1 0,-1 0,1 0,0 0,0 0,0 0,0 1,0-1,1 0,-1 0,1 1,-1-1,1 0,0 1,0-1,0 0,0 1,0-1,1 0,-1 0,1 1,0-1,-1 0,1 0,0 1,0-1,0 0,0 0,1 0,-1 0,1-1,-1 1,1 0,-1-1,1 1,0-1,0 1,0-1,0 0,0 0,0 0,0 0,0 0,1 0,-1 0,0-1,0 1,2-1,15 3,0 0,0-2,0 0,1-1,-1-1,0-1,0-1,0 0,0-2,-1 0,1-1,-1 0,9-6,-10 4</inkml:trace>
  <inkml:trace contextRef="#ctx0" brushRef="#br0" timeOffset="2167.151">2569 791,'29'0,"19"0,6 0,-1 0,-6 0,-4 0,-6 0,-4 0,-3 0,-2 0,-1-4,0-3,-5 1</inkml:trace>
  <inkml:trace contextRef="#ctx0" brushRef="#br0" timeOffset="2487.539">2795 509,'-10'43,"-2"24,-1 5,4-4,2-10,2-9,3-8,1-7,1-4,0-3,1 0,-1-1,1-4</inkml:trace>
  <inkml:trace contextRef="#ctx0" brushRef="#br0" timeOffset="2869.024">3443 368,'-19'38,"-11"23,-1 5,6-3,11-8,8-9,10-11,9-8,7-8,5-7,4-11,0-5,1-2,1-5,-2-5,1-5,-6 1</inkml:trace>
  <inkml:trace contextRef="#ctx0" brushRef="#br0" timeOffset="3173.365">3754 339,'-29'87,"-10"23,6 3,-5 45,7 27,11-51,24-116</inkml:trace>
  <inkml:trace contextRef="#ctx0" brushRef="#br0" timeOffset="3419.207">3923 905,'-9'19,"-4"11,1 0</inkml:trace>
  <inkml:trace contextRef="#ctx0" brushRef="#br0" timeOffset="3934.967">4517 452,'-9'-5,"1"1,-1 0,0 0,0 1,0 0,0 1,-1-1,1 2,-1 0,1 0,-1 0,0 1,1 1,-1 0,1 0,-6 2,9-2,0 0,0 1,0-1,0 2,1-1,-1 0,1 1,0 0,0 1,0-1,0 1,0 0,1 0,-1 0,1 1,0-1,1 1,-1 0,1 0,0 0,0 1,1-1,-1 1,1 0,0-1,0 6,1-7,1 1,0-1,0 0,1 1,-1-1,1 1,0-1,0 0,0 0,1 1,0-1,-1 0,1 0,1-1,-1 1,1 0,-1-1,1 1,0-1,0 0,0 0,1 0,-1 0,1-1,0 1,-1-1,1 0,0 0,0 0,0-1,1 0,-1 1,0-1,1-1,-1 1,0-1,1 1,-1-1,1-1,-1 1,0 0,1-1,-1 0,4-1,7-3,0-1,-1 0,1-1,-1 0,-1-1,1-1,-1 0,11-11,70-41,-93 60,0 0,0 0,0 1,0-1,1 0,-1 1,0-1,0 1,1-1,-1 1,0 0,1 0,-1-1,1 1,-1 0,0 0,1 0,-1 1,0-1,1 0,-1 0,1 1,-1-1,0 1,0-1,1 1,-1-1,0 1,0 0,0 0,0-1,1 1,-1 0,0 0,-1 0,1 0,0 1,0-1,0 0,-1 0,1 0,0 1,-1-1,1 0,-1 1,0-1,1 0,-1 1,0-1,0 0,0 1,0-1,0 1,0 0,-4 24,0 0,-2-1,0 1,-2-1,-1 0,-10 18,-22 71,9 28,35-124</inkml:trace>
  <inkml:trace contextRef="#ctx0" brushRef="#br0" timeOffset="4317.788">4827 283,'7'-3,"9"-5,1 2,0-1,1 2,0 0,0 2,0 0,0 0,12 1,-29 2,1 0,-1 0,1 0,-1 0,1 0,-1 0,0 0,1 1,-1-1,1 0,-1 1,0-1,1 1,-1-1,0 1,0 0,1 0,-1-1,0 1,0 0,0 0,0 0,0 0,0 0,0 1,-1-1,1 0,0 0,0 1,-1-1,1 0,-1 0,1 1,-1-1,0 1,0-1,1 0,-1 1,0-1,0 1,0-1,0 1,-1-1,1 0,0 1,-1-1,1 1,-1-1,1 0,-1 1,1-1,-2 1,-27 50,24-47,1 1,0-1,1 1,-1-1,1 1,0 0,0 0,1 1,0-1,0 0,0 1,1-1,0 1,0 0,1-1,0 1,0 0,1-1,-1 1,2 3,1-6,0-1,0 0,0 0,0 0,0 0,1 0,-1-1,1 1,0-1,0 0,0 0,0-1,0 1,0-1,0 0,1 0,-1 0,0 0,1-1,-1 0,0 0,1 0,-1 0,1-1,0 0,-3 1,24-1</inkml:trace>
  <inkml:trace contextRef="#ctx0" brushRef="#br0" timeOffset="6052.163">593 142,'6'-3,"3"-4,1 1,0 0,0 1,1 0,-1 1,1 0,0 0,0 2,0-1,1 1,-1 1,9-1,-17 5,0-1,0 0,0 1,0 0,-1 0,1 0,-1 0,0 0,0 0,0 1,0-1,-1 1,1-1,-1 1,0-1,0 1,0 0,0 0,-1 0,0-1,0 1,0 0,0 0,0 0,-1 0,0 0,1-1,-1 1,-1 0,1-1,-1 1,0 0,1 4,-38 290,39 374,-21-531,15-171,12-17,3-1,2 1,2 1,1 0,15-28,-6 12,5-18,3 1,4 2,3 1,37-53,-41 75,-24 36,2 0,-1 0,2 1,1 0,0 1,1 1,0 0,1 1,3-1,19-12,2 2,0 1,2 3,0 1,1 2,1 1,1 3,0 2,1 2,0 2,0 1,8 3,521 5,-289-29,-50 16,-113 1,0 6,21 5,74 27,410-26,246-1,-872-1,0 0,1 1,-1-1,0 1,1 0,-1 0,1 0,-1 0,0 0,1 0,-1 0,1 1,-1 0,0-1,0 1,1 0,-1 0,0 0,0 0,0 0,0 1,0-1,0 1,0-1,0 1,-1 0,1 0,-1 0,1-1,-1 1,0 1,0-1,0 0,0 0,0 0,0 1,0-1,-1 0,1 1,-1-1,0 0,0 1,0-1,0 2,-15 107,13-86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4.8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0 235,'35'-82,"-23"55,-8 16,0 0,2 1,-1-1,1 1,0 0,1 0,0 1,1 0,6-6,-13 15,-1-1,1 0,0 1,0-1,0 0,0 1,0-1,0 1,0-1,0 1,0 0,0 0,0-1,0 1,0 0,0 0,0 0,0 0,0 0,1 0,-1 0,0 0,0 1,0-1,0 0,0 1,0-1,0 1,0-1,0 1,0-1,0 1,-1 0,1-1,0 1,0 0,-1 0,1-1,0 1,-1 0,1 0,0 0,-1 0,1 0,-1 0,0 0,16 51,-15-50,-1 0,2 10,-1-1,2 0,0 0,0 0,1 0,0-1,1 1,0-1,1 0,6 7,-10-16,1 0,0-1,-1 1,1-1,0 1,0-1,0 0,0 0,-1-1,1 1,0 0,0-1,0 0,-1 1,1-1,-1 0,1-1,0 1,-1 0,0-1,1 1,-1-1,0 0,0 0,0 0,0 0,0 0,0 0,-1-1,1 1,-1 0,1-1,-1 0,0 2,128-162,-128 162,0 1,-1-1,1 0,0 0,-1 0,1 1,0-1,0 0,0 1,0-1,0 1,-1-1,1 1,0-1,0 1,0 0,1-1,-1 1,0 0,0 0,0 0,0 0,0 0,0 0,0 0,0 0,0 0,0 0,0 1,0-1,0 0,0 1,0-1,0 1,0-1,0 1,0-1,0 1,0 0,-1-1,1 1,0 0,-1 0,1 0,0 0,-1-1,1 1,-1 0,1 1,9 55,-9-45,32 101,-25-96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59,'43'-5,"48"-6,13-1,-1 1,-14 2,-17 4,-16 1,-12 3,-10 0,-10 1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5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325 1,'-28'9,"1"1,-1 2,2 0,0 2,0 1,2 1,0 1,-9 9,31-25,1 0,-1 0,1 0,-1 0,1 0,-1 1,1-1,0 1,0-1,-1 0,1 1,0 0,0-1,1 1,-1 0,0-1,0 1,1 0,-1 0,1 0,0 0,-1-1,1 1,0 0,0 0,0 0,0 0,1 0,-1 0,0-1,1 1,0 0,-1 0,1 0,0-1,0 1,0 0,0-1,0 1,0-1,0 1,0-1,1 0,-1 1,1-1,-1 0,1 0,-1 0,1 0,0 0,-1 0,1-1,173 46,-174-45,1-1,-1 0,0 1,0-1,0 1,0-1,0 1,1 0,-1-1,0 1,0 0,-1 0,1 0,0 0,0 0,0 0,0 0,-1 0,1 0,-1 0,1 0,-1 0,1 0,-1 1,1-1,-1 0,0 0,0 0,0 1,0-1,0 0,0 1,0-1,0 0,0 0,0 1,-1-1,1 0,0 0,-1 0,0 0,1 1,-1-1,1 0,-1 0,0 0,0 0,0 0,0 0,-55 37,42-30,0-1,-1-1,0 0,0-1,0 0,-1-2,1 0,-1 0,0-2,0 0,0 0,-2-2,-1-5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2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1,'4'0,"3"5,3 1,6 0,5-1,4-1,1-2,3-1,-1 0,2-1,-1 0,0-1,0 1,-1 0,-9 0,-8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3.1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1,'10'5,"8"1,5 0,4-1,2-2,1-1,0-1,0 0,0-1,-1 0,-1-1,1 1,-1 0,-4 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6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0,'0'10,"1"40,-2 0,-3 0,-2 0,-2 0,-84 295,83-300,2-13,1 0,1 0,2 1,1-1,2 1,1 0,10 2,-5-30</inkml:trace>
  <inkml:trace contextRef="#ctx0" brushRef="#br0" timeOffset="371.025">369 254,'-33'49,"2"1,2 1,2 1,2 2,3 0,-3 18,23-68,-1 1,1 0,1 0,-1 0,1 0,-1 0,1 0,1 0,-1 0,1 1,0-1,0 0,1 0,-1 1,1-1,0 0,0 0,1 0,0 0,0 0,0 0,0-1,1 1,0-1,0 1,0-1,0 0,1 0,-1 0,1-1,0 1,6-1,0 1,0-2,0 1,0-1,0-1,0 0,0 0,0-1,1 0,-1-1,0 0,0-1,0 0,0 0,0-1,-1-1,1 1,-1-2,0 1,0-1,0 0,0-1,-1 0,0-1,-1 0,1 0,-1 0,0-1,-1 0,0 0,0-1,3-7,1-2,0 0,-1-1,-1 0,-1 0,-1-1,-1 0,0 0,-1-1,-2 1,0-1,-1 0,-1 1,-1-1,0 0,-2 1,-1-1,-3-11,5 26,0-1,-1 1,1 0,-1 0,-1 0,1 0,-1 0,0 1,0 0,-1 0,0 0,0 0,0 1,0-1,-1 1,1 1,-1-1,0 1,0 0,0 0,-1 1,1 0,-1 0,1 0,-1 1,0 0,0 0,1 1,-1-1,0 2,0-1,1 1,-1 0,0 0,-18 6</inkml:trace>
  <inkml:trace contextRef="#ctx0" brushRef="#br0" timeOffset="668.19">651 734,'0'24,"0"13,0 0</inkml:trace>
  <inkml:trace contextRef="#ctx0" brushRef="#br0" timeOffset="1072.822">848 311,'16'-8,"12"-7,1 1,0 2,1 0,0 2,12-1,-40 10,0 0,0 0,0 0,0 0,0 1,0-1,1 0,-1 1,0 0,0 0,0-1,0 1,0 1,1-1,-1 0,0 0,0 1,0-1,0 1,0 0,0-1,0 1,0 0,0 0,0 1,0-1,0 0,-1 1,1-1,-1 1,1-1,-1 1,1-1,-1 1,0 0,0 0,0 0,0 0,0 0,0 0,-1 0,1 0,0 0,-1 0,0 0,0 1,1-1,-1 0,-1 1,-3 14,-2 0,-1 0,0 0,-1-1,0 0,-2-1,1 0,-2 0,-8 8,-44 73,59-91,0 1,0-1,1 1,0 0,0 0,0 1,1-1,0 1,0-1,1 1,0-1,0 1,0 0,1 0,0-1,0 1,1 0,0-1,0 1,0 0,1-1,0 1,1-1,-1 0,1 0,0 0,1 0,1 2,73 55,-64-50</inkml:trace>
  <inkml:trace contextRef="#ctx0" brushRef="#br0" timeOffset="1622.053">1215 565,'136'-248,"-136"248,30-38,-30 37,0 0,0 1,1-1,-1 0,1 1,-1-1,0 1,1-1,-1 1,1-1,-1 1,1-1,0 1,-1-1,1 1,-1 0,1-1,0 1,-1 0,1-1,0 1,0 0,-1 0,1 0,0 0,-1 0,1 0,0 0,0 0,-1 0,1 0,0 0,0 0,-1 0,1 0,0 1,-1-1,1 0,0 1,-1-1,1 0,-1 1,1-1,0 1,-1-1,1 1,-1-1,1 1,-1 0,0-1,1 1,-1-1,0 1,1 0,-1-1,0 1,1 0,14 116,-13-117,0 1,0 0,0-1,0 0,1 1,-1-1,0 0,0 0,0 0,0 0,0-1,0 1,0 0,1-1,-1 0,0 1,0-1,-1 0,1 0,0 0,0 0,0-1,-1 1,1 0,0-1,-1 1,1-1,-1 1,0-1,1 0,-1 0,0 1,0-2,1 1,10-11,-7 8,-1-1,1 1,0 0,1 1,-1-1,1 1,0 0,0 0,0 1,1 0,-1 0,1 0,-4 4,0-1,-1 1,1 0,-1 0,1 0,-1 0,1 0,-1 1,0-1,1 1,-1 0,0-1,0 1,0 0,0 0,-1 0,1 1,0-1,-1 0,0 1,1-1,-1 0,0 1,0 0,0 2,7 10,17 18,-13-20</inkml:trace>
  <inkml:trace contextRef="#ctx0" brushRef="#br0" timeOffset="1885.776">1244 706,'58'-10,"23"-3,8-4,-7 1,-12 3,-13 4,-12 3,-8 3,-6 2,-9 1</inkml:trace>
  <inkml:trace contextRef="#ctx0" brushRef="#br0" timeOffset="2334.287">1554 875,'-164'66,"163"-65,0-1,-1 0,1 0,-1 1,1-1,-1 1,1-1,0 1,-1-1,1 1,0 0,0 0,0-1,-1 1,1 0,0 0,0 0,0 1,0-1,0 0,1 0,-1 0,0 1,1-1,-1 0,0 1,1-1,0 1,-1-1,1 0,0 1,0-1,0 1,0-1,0 1,0-1,0 1,0-1,0 1,1-1,-1 0,1 1,-1-1,1 0,-1 1,1-1,0 0,0 1,0-1,0 0,0 0,0 0,0 0,0 0,0 0,0 0,0 0,1-1,-1 1,48 17,-42-17,0 0,0 1,0 0,0 0,-1 1,1-1,0 2,-1-1,0 1,0 0,0 0,0 0,-1 1,0 0,0 0,0 1,0-1,-1 1,0 0,1 2,-5-5,1 1,-1-1,0 1,0 0,0-1,0 1,-1-1,1 1,-1-1,0 1,0-1,0 0,-1 1,1-1,-1 0,0 0,1 0,-1 0,-1 0,1-1,0 1,-1 0,1-1,-1 0,0 0,0 1,-2 0,-87 47,81-45,-1 0,1-1,-1 0,1-1,-1 0,0-1,0 0,0-1,-1 0,1-1,0-1,0 0,-3-1,-4-4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06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1191 3561,'319'-29,"-111"2,113 16,9-18,40-6,173 25,-254-19,94 29,-153-28,184 28,-211-27,382 26,-360-16,85 6,-240 11,172-28,-40 16,88-22,-91 22,-4-15,115 27,-286 0</inkml:trace>
  <inkml:trace contextRef="#ctx0" brushRef="#br0" timeOffset="6720.751">4097 3194,'19'20,"12"10,4 1,-2-1,-13-5,-9-6</inkml:trace>
  <inkml:trace contextRef="#ctx0" brushRef="#br0" timeOffset="9819.302">5114 1896,'0'0,"0"1,0-1,0 0,0 0,0 1,0-1,0 0,0 1,0-1,0 0,0 0,0 1,0-1,0 0,0 0,0 1,0-1,0 0,0 0,0 1,-1-1,1 0,0 0,0 0,0 1,0-1,-1 0,1 0,0 0,0 1,0-1,-1 0,1 0,0 0,0 0,-1 0,1 0,0 0,0 1,-1-1,1 0,0 0,0 0,-1 0,1 0,0 0,0 0,-1 0,1 0,0 0,0 0,-1-1,1 1,0 0,0 0,-1 0,1 0,0 0,0 0,0-1,-1 1,1 0,0 0,0 0,4 34,-2-20,2 356,-4-346</inkml:trace>
  <inkml:trace contextRef="#ctx0" brushRef="#br0" timeOffset="10409">5368 1981,'109'-74,"-95"67,1 1,0 0,0 1,0 0,1 1,-1 1,1 1,0 0,0 1,0 1,0 0,0 1,-14-1,1 0,-1 0,0 1,0-1,1 0,-1 1,0 0,0-1,0 1,0 0,0 0,0 0,0 0,0 1,0-1,0 0,0 1,-1-1,1 1,-1 0,1-1,-1 1,0 0,0 0,1 0,-1 0,-1 0,1 0,0 1,0-1,-1 0,1 0,-1 0,0 1,0-1,0 0,0 0,0 1,0-1,0 0,-1 0,1 1,-1-1,0 1,-44 94,22-65,16-23,-1 0,2 0,-1 0,1 1,1 0,0 0,0 1,1-1,0 1,1 0,0 0,1 0,0 1,1-1,0 3,2-10,0-1,0 0,1 0,-1 0,1 0,0 0,-1 0,1 0,1-1,-1 1,0-1,0 1,1-1,0 0,-1 0,1 0,0 0,0 0,0-1,0 0,0 1,0-1,1 0,-1 0,0-1,1 1,-1-1,0 1,1-1,-1 0,0-1,1 1,-1 0,1-1,-1 0,0 0,0 0,0 0,1 0,-1-1,0 1,0-1,1-1,17-3</inkml:trace>
  <inkml:trace contextRef="#ctx0" brushRef="#br0" timeOffset="10774.904">6215 1981,'-16'2,"2"1,-1 0,0 1,1 1,0 1,0 0,0 1,1 0,0 1,0 0,1 1,0 1,0 0,1 0,1 1,0 0,0 1,1 1,-6 9,14-19,0 1,0 0,0-1,0 1,1 0,-1-1,1 1,0 0,0-1,0 1,1 0,-1 0,1-1,0 1,0-1,0 1,1 0,-1-1,1 0,0 1,-1-1,2 0,-1 0,0 0,1 0,-1-1,1 1,0-1,0 1,0-1,0 0,0 0,0 0,1-1,-1 1,1-1,-1 0,1 0,-1 0,1 0,0 0,-1-1,1 0,3 0,15 3,1-1,-1-1,0-1,1-1,-1-1,0-1,0-1,0-1,-1-1,1 0,-1-2,-1-1,0 0,0-2,1 0,89-91,-106 96,0 1,-1-1,1 1,-1-1,0 0,-1-1,0 1,0 0,0-1,0 1,-1-1,0 1,-1-1,0 0,0 1,0-1,-1 0,1 1,-2-1,1 1,-2-4,0 3,0-1,-1 1,0 1,-1-1,1 1,-1-1,-1 1,1 0,-1 1,0 0,0 0,0 0,-1 0,0 1,0 0,0 1,0 0,-1 0,1 0,-1 1,0 0,1 0,-1 1,0 0,0 1,0-1,0 1,0 1,0 0,0 0,0 0,1 1,-1 1,0-1,1 1,-7 3,-11 6</inkml:trace>
  <inkml:trace contextRef="#ctx0" brushRef="#br0" timeOffset="11486.201">6440 2122,'-5'-1,"1"-1,-1 1,1 0,-1 0,0 0,1 1,-1-1,0 1,1 0,-1 1,0-1,1 1,-1 0,0 0,1 0,-1 1,1-1,0 1,0 0,-1 1,1-1,0 1,1-1,-1 1,0 0,1 1,-1 0,-2 0,-7 5,1 0,0 1,1 0,0 0,1 2,0-1,1 1,0 0,1 1,0 0,1 1,1-1,0 1,0 0,1 3,4-12,1 0,-1-1,1 1,0-1,1 1,-1 0,1-1,0 1,0-1,0 1,1-1,-1 1,1-1,0 0,1 0,-1 0,1 0,-1 0,1-1,0 1,0-1,1 0,-1 0,1 0,0 0,-1-1,1 1,1-1,-1 0,4 1,1 2,1-1,0 0,0-1,0 0,0-1,1 0,-1-1,1 0,-1 0,1-1,-1-1,1 0,3-1,1-1,-1-1,1-1,-1 0,0-1,-1 0,0-1,0-1,0 0,-1 0,0-2,0 1,-1-2,-1 1,0-1,3-5,-10 12,-1 1,0-1,0 0,0 0,-1 0,1-1,-1 1,0 0,0 0,0-1,-1 1,0-1,1 1,-2 0,1-1,0 1,-1-1,0 1,0 0,0-1,-1 1,1 0,-1 0,0 0,0 0,0 0,-1 1,1-1,-1 1,0-1,0 1,-2-1,-3-4,0 0,0 1,-1 0,0 1,-1 0,0 0,0 1,0 0,0 1,-1 0,1 0,-7 0,7 2,0 0,0 1,0 0,0 0,0 1,0 1,-1-1,1 2,-10 2,2 3</inkml:trace>
  <inkml:trace contextRef="#ctx0" brushRef="#br0" timeOffset="11909.884">7061 1924,'-12'6,"-1"0,0 1,1 0,1 1,-1 1,1 0,1 0,0 1,0 0,1 1,0 0,1 1,-4 5,11-15,0 0,0 0,0 0,0 0,0 0,0 0,1 1,-1-1,1 0,-1 0,1 1,0-1,0 0,0 1,0-1,0 0,1 1,-1-1,1 0,-1 0,1 1,0-1,0 0,0 0,0 0,0 0,0 0,1 0,-1-1,1 1,-1 0,1-1,0 1,-1-1,1 1,0-1,0 0,0 0,2 1,2 1,0-1,0 0,0 0,1-1,-1 0,0 0,0-1,1 1,-1-1,1 0,-1-1,0 0,0 0,2-1,-1 1,0 0,0-1,0 0,0 0,-1-1,1 1,-1-2,1 1,-1-1,0 0,0 0,-1 0,1-1,-1 0,0 0,0-1,-1 1,1-1,-1 0,-1 0,1-1,-1 1,0-1,0 1,-1-1,0 0,0 0,-1 0,0 0,0 0,0 0,-1-1,0 1,-1 0,0 0,0 0,0 0,-1-2,0 7,1-1,-1 0,0 1,0-1,0 1,0-1,0 1,-1 0,1 0,-1 0,1 0,-1 1,0-1,0 1,0 0,1-1,-1 1,-1 0,1 1,-17-5</inkml:trace>
  <inkml:trace contextRef="#ctx0" brushRef="#br0" timeOffset="12455.731">7089 3081,'0'5,"0"-3,0-7,0-8,0-5,-5-6,-1-2,0-3,-4 0,1-1,-5 1,2-1,-3 6,2 2,-3 4,-2 1,-4 4,3 3</inkml:trace>
  <inkml:trace contextRef="#ctx0" brushRef="#br0" timeOffset="13708.492">4718 1896,'-6'-6,"-1"0,0 0,0 1,0-1,-1 2,0-1,1 1,-2 0,1 1,0 0,-1 0,1 1,-1 0,0 0,0 1,0 0,0 1,0 0,0 0,0 1,0 0,-6 2,-105 25,73-18,-1 2,2 3,0 1,-18 10,-7 5,-89 54,55-23,96-52,5-2</inkml:trace>
  <inkml:trace contextRef="#ctx0" brushRef="#br0" timeOffset="22630.696">3476 1247,'0'1,"-1"1,1-1,-1 1,1-1,-1 1,1 0,0-1,0 1,0 0,0-1,0 1,0 0,0-1,1 1,-1-1,0 1,1 0,-1-1,1 1,0-1,0 1,0-1,-1 0,1 1,0-1,0 0,1 1,-1-1,133 153,-57-93,-75-61,0-1,1 0,-1 1,0-1,0 0,1-1,-1 1,0 0,0 0,0-1,-1 0,1 1,0-1,0 0,-1 0,1 1,-1-1,0 0,0-1,1 1,-1 0,0 0,-1 0,1-1,0 1,-1 0,1-1,-1 1,0-1,0 1,0-1,0 1,0 0,0-1,-1 1,1-1,-1 1,0 0,0-3,1 1,6-164,13 17,-15 128,2 5</inkml:trace>
  <inkml:trace contextRef="#ctx0" brushRef="#br0" timeOffset="23374.764">3392 909,'83'-37,"156"-58,-240 95,1 0,-1-1,1 1,-1 0,1-1,-1 1,1-1,0 1,-1 0,1-1,-1 1,1-1,0 1,0-1,-1 0,1 1,0-1,0 1,-1-1,1 1,0-1,0 0,0 1,0-1,0 1,0-1,0 0,0 1,0-1,0 1,1-1,-1 1,0-1,0 0,0 1,1-1,-1 1,0-1,1 1,-1-1,0 1,1-1,-1 1,1 0,-1-1,1 1,-1-1,1 1,-1 0,1 0,-1-1,1 1,-1 0,1 0,-1 0,1-1,0 1,-1 0,1 0,-1 0,1 0,0 0,-1 0,1 0,-1 0,1 0,0 1,-1-1,-44-12,36 13,0-1,0 0,1 0,-1-1,0 0,1 0,-1-1,1 0,-1-1,1 1,0-1,0 0,0-1,0 0,1 0,-1-1,1 1,0-1,1-1,-1 1,1-1,0 0,0 0,1 0,-3-5,3-9</inkml:trace>
  <inkml:trace contextRef="#ctx0" brushRef="#br0" timeOffset="40127.43">4239 3335,'-82'-33,"-207"-114,93 73,19-2,35-7,-15 25,-15-17,19 6,-83-43,26 20,98 42,43 2,-104-86,153 117,-1 1,-1 1,0 1,0 0,-2 2,0 1,-5-1,19 7,-107-37,36 1,80 40,0 1,0 0,0-1,0 1,0 0,0-1,0 1,0 0,-1 0,1 0,0 0,0 0,0 0,0 0,0 1,0-1,0 0,0 1,0-1,0 0,0 1,0-1,0 1,0 0,0-1,1 1,-1 0,0-1,0 1,1 0,-1 0,0 0,1 0,-1-1,1 1,-1 0,1 0,-1 0,1 0,0 0,-1 0,1 1,0-1,0 0,0 1,-4 56,4-50,4 280,-4-288,1-1,0 1,-1 0,1-1,-1 1,1 0,-1 0,1-1,0 1,-1 0,1 0,0 0,-1 0,1 0,-1 0,1 0,0 0,-1 0,1 0,0 0,-1 1,1-1,0 0,-1 0,1 0,-1 1,1-1,-1 0,1 1,-1-1,1 1,-1-1,1 1,-1-1,1 0,-1 1,0 0,1-1,-1 1,0-1,1 1,-1-1,0 1,0 0,0-1,1 1,-1-1,0 1,0 0,0-1,0 1,0 0,0-1,0 1,0 0,-1-1,1 1,0-1,0 1,0 0,-1-1,1 1,0 0,90-130,-32 58,83-85,-52 79,-3-3,26-36,-107 96,-35 27,-27 15,-1-3,0-2,-2-2,0-3,-110 17,154-28,-1 0,1 2,0 0,0 0,0 2,0 0,1 0,-14 8,1 15,20-12</inkml:trace>
  <inkml:trace contextRef="#ctx0" brushRef="#br0" timeOffset="41182.774">1331 1896,'-4'0,"-3"-4,-3-3,-6 1,0-3,-2-1,-3 1,-2 3,-3 2,-1 2,-1 1,-1 1,1 0,-1 0,0-4,10-2,9-4,5-2</inkml:trace>
  <inkml:trace contextRef="#ctx0" brushRef="#br0" timeOffset="41602.439">739 1614,'-14'-10,"-10"-2,-6-5,-2 1,0 3,0 3,0 0,2 0,5 3</inkml:trace>
  <inkml:trace contextRef="#ctx0" brushRef="#br0" timeOffset="41968.648">288 1445,'-29'-14,"-14"-6,-5 2,1-2,4 3,4 5,14 4,11 3</inkml:trace>
  <inkml:trace contextRef="#ctx0" brushRef="#br0" timeOffset="56101.751">4154 1416,'5'-4,"1"-8,0 0</inkml:trace>
  <inkml:trace contextRef="#ctx0" brushRef="#br0" timeOffset="59457.272">4183 909,'10'137,"0"-67,-3-1,-3 1,-3 0,-4 17,1 32,20 62,-12-143,-1 2,-2-1,-1 1,-2-1,-3 9,1 35,2 369,-28-283,27 283,1 620,13-976,-9-83,-2 0,1 0,-2 0,1 0,-2 0,0 1,0-1,-2 0,1 0,-2 3,-17 124,21-177,-1 14</inkml:trace>
  <inkml:trace contextRef="#ctx0" brushRef="#br0" timeOffset="62440.79">4210 3138,'22'49,"-41"-66,-79-234,-6 73,-7 10,30-6,-3 4,76 151,-1 0,-1 0,0 0,-1 1,-1 1,-1 0,-1 1,0 0,-1 1,0 1,-5-3,-1-1,1-1,1-1,0-1,1-1,2 0,0-1,2-1,0 0,-4-14,-48-64,-37-32,-29-6,21 10,94 126,22 34,-2-16,18 208,1-105,-21-116,0-1,1 1,-1 0,0-1,1 1,-1-1,0 0,1 0,-1 1,1-1,-1 0,1 0,-1 0,0 0,1 0,-1-1,1 1,-1 0,1-1,-1 1,0-1,1 1,-1-1,0 0,0 0,0 1,1-1,-1 0,0 0,0 0,0 0,0 0,0 0,-1-1,1 1,0 0,0 0,-1-1,1 1,-1 0,1-1,-1 1,0 0,1-1,-1 1,0-1,0 0,7-7,87-86,27-2,-54 64,-68 31,0 0,0-1,1 1,-2 0,1 0,0 0,0 0,-1 0,1 1,-1-1,1 0,-1 1,0-1,0 1,1-1,-1 1,0 0,0 0,-1 0,1 0,-2 0,2-1,-98-43,80 38,1-1,0-1,0 0,1-2,1 0,-1 0,-5-7,5 2,3 2</inkml:trace>
  <inkml:trace contextRef="#ctx0" brushRef="#br0" timeOffset="67753.72">1077 2687,'-16'-6,"0"1,-1 1,1 1,-1 0,0 1,0 1,0 0,-1 2,1 0,0 1,0 0,1 1,-1 1,1 1,-1 0,1 2,1-1,-1 2,-11 7,7-1,1 0,0 2,1 0,1 1,0 0,2 1,0 1,1 1,0 0,2 2,10-20,1 0,0 0,0 0,0 0,0 0,0 1,1-1,-1 0,1 0,-1 1,1-1,0 0,0 1,0-1,0 0,0 1,1-1,-1 0,1 1,-1-1,1 0,0 0,0 0,0 1,0-1,0 0,0 0,1-1,-1 1,1 0,-1 0,1-1,0 1,0-1,0 1,-1-1,1 0,1 0,-1 1,0-2,0 1,0 0,0 0,1-1,-1 1,0-1,2 0,15 0,-1-1,1 0,0-2,-1 0,1-1,-1-1,0-1,-1-1,1 0,-1-1,0-1,-1 0,0-2,-1 1,0-2,2-3,222-175,-237 188,-2 1,1 0,-1 0,0 0,1 0,-1 0,1 0,-1 0,1 0,-1 0,1 0,0 0,-1 0,1 1,0-1,0 0,0 0,0 1,0-1,-1 1,1-1,0 1,0-1,0 1,1 0,-1-1,0 1,0 0,0 0,0 0,0 0,0-1,0 2,0-1,0 0,0 0,0 0,1 0,-1 1,0-1,0 1,0-1,0 0,0 1,-1 0,1-1,0 1,0 0,0-1,0 1,-1 0,1 0,0 0,-1-1,1 1,0 0,-1 0,1 0,-10 71,6-62,1 1,-1-1,2 1,0 0,0 0,1 0,0 0,0-1,2 1,-1 0,1 0,1-1,0 1,0-1,1 0,1 0,-1 0,4 4,10 4</inkml:trace>
  <inkml:trace contextRef="#ctx0" brushRef="#br0" timeOffset="68241.598">683 2347,'367'0,"-368"0,1-1,-1 1,0-1,1 1,-1-1,1 1,-1-1,1 0,-1 1,1-1,0 0,-1 1,1-1,0 0,-1 0,1 0,0 1,0-1,0 0,0 0,0 0,0 1,0-1,0 0,0 0,0 0,0 1,0-1,1 0,-1 0,0 1,0-1,1 0,-1 1,1-1,-1 0,1 1,-1-1,1 0,-1 1,1-1,-1 1,1-1,0 1,-1-1,1 1,0 0,0-1,-1 1,1 0,0-1,0 1,-1 0,1 0,0 0,0 0,0 0,-1 0,1 0,0 0,-100-94,85 76</inkml:trace>
  <inkml:trace contextRef="#ctx0" brushRef="#br0" timeOffset="76007.611">5875 626,'1'-2,"-1"1,1-1,0 1,-1-1,1 1,0-1,0 1,0 0,0-1,0 1,0 0,1 0,-1 0,0 0,1 0,-1 0,0 0,1 0,-1 1,1-1,-1 0,1 1,0-1,-1 1,1 0,-1-1,1 1,0 0,1 0,-2 35,-30 185,6-89,14-88,9-35,-1 0,-1 0,1 0,-1-1,-1 1,1-1,-1 1,-1-1,1 0,-1 0,0-1,-2 2,-4 1</inkml:trace>
  <inkml:trace contextRef="#ctx0" brushRef="#br0" timeOffset="76944.302">6468 514,'-33'55,"-59"78,85-122,5-11,0 1,1 0,-1 0,0 1,1-1,-1 0,1 0,0 1,-1-1,1 1,0-1,0 1,0-1,0 1,0 0,0 0,1-1,-1 1,1 0,-1 0,1 0,-1 0,1 0,0 0,0-1,0 1,0 0,0 0,1 0,-1 0,1 0,-1 0,1-1,-1 1,1 0,0 0,0-1,0 1,0 0,0-1,0 1,1-1,-1 1,0-1,1 0,-1 0,1 1,0-1,13 2,-1 0,1-1,-1-1,1 0,0-1,-1 0,1-2,0 1,-1-2,1 0,9-4,71-9,-67 15,-4 0</inkml:trace>
  <inkml:trace contextRef="#ctx0" brushRef="#br0" timeOffset="77228.786">6835 514,'-15'19,"0"0,1 1,1 1,1 1,1-1,1 2,1-1,0 1,-1 11,-35 82,-53 70,97-186,1 1,-1-1,0 1,0-1,1 1,-1-1,0 1,0 0,1-1,-1 1,1 0,-1-1,1 1,-1 0,1 0,-1-1,1 1,0 0,-1 0,1 0,0 0,0 0,-1 0,1-1,0 1,0 0,0 0,0 0,0 0,1 0,-1 0,0 0,0 0,0-1,1 1,-1 0,1 0,-1 0,0 0,1-1,-1 1,1 0,0 0,-1-1,1 1,0-1,-1 1,1 0,0-1,0 1,-1-1,1 0,0 1,0-1,0 0,0 1,0-1,-1 0,1 0,0 0,0 0,0 0,0 0,0 0,16-5</inkml:trace>
  <inkml:trace contextRef="#ctx0" brushRef="#br0" timeOffset="77926.985">7456 655,'-1'-2,"-1"0,1 0,0 0,-1 0,0 1,0-1,1 0,-1 1,0 0,0-1,0 1,0 0,0 0,-1 0,1 0,0 1,0-1,-1 1,1-1,0 1,-1 0,1 0,-1 0,1 0,-1 0,0 0,-11-3,0 2,0-1,0 2,0 0,0 1,0 0,0 1,0 0,0 2,0-1,1 2,0 0,0 0,0 1,1 1,-10 6,13-8,0 0,0 1,1 0,0 0,0 1,0 0,1 1,0 0,1 0,-1 0,2 1,-1 0,1 0,0 0,1 1,0-1,1 1,0 0,0 0,1 0,1 1,0-1,0 3,1-10,0-1,0 1,1 0,0-1,-1 1,1-1,0 1,0-1,0 1,0-1,1 0,-1 1,1-1,-1 0,1 0,0 0,0 0,0 0,0-1,0 1,0-1,1 1,-1-1,0 0,1 0,-1 0,1 0,-1 0,1 0,-1-1,1 1,0-1,-1 0,1 0,0 0,-1 0,3 0,99-21,-57 2,0-3,-2-2,0-1,9-10,-13 9,78-75,-159 163,17-36,1 2,1 1,2 0,1 1,1 1,0 5,-55 162,71-196,1-1,-1 0,1 1,-1-1,1 0,0 1,0-1,0 1,0-1,0 0,0 1,0-1,0 1,0-1,1 0,-1 1,0-1,1 1,0-1,-1 0,1 0,0 1,-1-1,1 0,0 0,0 0,0 0,0 0,0 0,1 1,9-2</inkml:trace>
  <inkml:trace contextRef="#ctx0" brushRef="#br0" timeOffset="78257.415">7964 655,'-16'17,"1"2,0 0,2 0,0 1,1 1,1 0,1 1,1 0,1 1,7-19,0-1,1 1,-1 0,1-1,0 1,0 0,0-1,0 1,1 0,0-1,0 1,0-1,0 1,0-1,0 1,1-1,0 0,0 1,0-1,0 0,0 0,1-1,-1 1,1 0,-1-1,1 0,0 1,0-1,0 0,1-1,-1 1,0 0,1-1,-1 0,1 0,-1 0,1 0,0-1,-1 1,1-1,0 0,2 0,5-2,1 0,-1-1,1 0,-1-1,0 0,0-1,-1 0,0-1,1 0,-2 0,1-1,-1 0,0-1,0 0,-1-1,-1 0,1 0,-1 0,-1-1,5-8,-3 6,1-1,-2-1,0 1,0-1,-1 0,-1-1,-1 1,2-8,-5 18,0 0,0 0,-1 0,1 0,-1 0,0 0,0 0,0-1,-1 1,1 0,-1 0,0 0,0 0,0 1,-1-1,0 0,1 0,-1 1,0-1,-1 1,1 0,-1-1,1 1,-1 0,0 1,0-1,0 0,-1 1,1 0,-1 0,1 0,-1 0,-2-1,-1 1,-1 1,0 0,1 0,-1 0,0 1,0 0,0 0,1 1,-1 0,0 0,1 1,-6 2,6-3,-18 5</inkml:trace>
  <inkml:trace contextRef="#ctx0" brushRef="#br0" timeOffset="84494.519">7513 3167,'49'-1,"117"13,-148-7,0-1,1-1,-1 0,1-1,0-1,0-1,0-1,-1 0,1-1,0-1,2-2,-1 0,1 0,0 1,-1 1,1 1,1 1,-1 0,0 2,0 1,0 0,0 2,3 1,16 3,0-1,1-3,0-1,0-2,-1-2,4-2,48 1,952 2,-875-27,-146 26</inkml:trace>
  <inkml:trace contextRef="#ctx0" brushRef="#br0" timeOffset="87279.11">937 1247,'8'-26,"2"0,1 1,1 1,2 0,0 0,1 2,1 0,1 0,1 2,10-9,153-123,11 42,63-32,-29 20,-3 24,-165 76,116-38,66 2,-89 24,-9 11,84-10,0 5,-52 5,76-11,-25 6,-166 20,1 3,0 3,53 4,-10 0,321-2,-227 28,-29-1,1 22,52 45,-47-18,6 8,-80-42,-33 3,-56-32</inkml:trace>
  <inkml:trace contextRef="#ctx0" brushRef="#br0" timeOffset="89231.074">7907 1416,'52'42,"110"92,-151-123,0 1,-1 0,-1 0,0 1,0 0,-2 1,1 0,-2 0,0 0,0 1,-2 0,3 11,0-2,65 190,-9-50,-1 24,-8-46,-46-122,1 0,-2 0,-1 1,-1 0,0 0,-2 0,1 13,22 111,22 32,-26-98,-29-109,0 15,-1 1,0 0,0 0,-2 1,1 0,-2 1,0 0,0 1,-1 0,0 0,-1 2,0-1,-1 2,0 0,0 0,-1 1,1 1,-13-3,-104-40,175 31,308-9,-332 25,33-6,0 3,1 3,42 3,-95-1,0 0,1 0,-1 0,0 0,1 0,-1 0,0 0,1 1,-1-1,0 0,0 1,1-1,-1 1,0 0,0-1,0 1,0 0,0 0,0 0,0 0,0 0,0 0,0 0,0 0,-1 0,1 0,0 0,-1 0,1 0,-1 1,1-1,-1 0,0 1,1-1,-1 0,0 1,0-1,0 0,0 1,0-1,0 0,0 1,-1-1,1 0,0 0,-1 1,1-1,-1 0,1 0,-1 0,0 1,1-1,-1 0,0 0,0 0,0 0,0 0,0 0,0-1,0 1,0 0,0 0,0-1,-1 1,1-1,-1 1,-77 58,-29 31,98-72,6-4</inkml:trace>
  <inkml:trace contextRef="#ctx0" brushRef="#br0" timeOffset="90560.951">7117 3054,'-1'-2,"-1"0,1 0,-1 0,1 0,-1 1,0-1,0 0,0 1,0 0,0-1,0 1,0 0,0 0,0 0,0 0,-1 1,1-1,0 1,-1-1,1 1,-1 0,1 0,0 0,-1 0,1 0,-1 0,-97 17,100-17,0 0,0-1,1 1,-1 0,0 0,0-1,0 1,0 0,0-1,0 1,0 0,0 0,0-1,0 1,0 0,0 0,0-1,-1 1,1 0,0-1,0 1,0 0,0 0,0-1,-1 1,1 0,0 0,0 0,0-1,0 1,-1 0,1 0,0 0,0 0,-1-1,1 1,0 0,0 0,-1 0,1 0,0 0,-1 0,1 0,0 0,0 0,-1 0,1 0,0 0,0 0,-1 0,1 0,0 0,-1 0,1 0,22-15,320-122,-269 119,-73 20,1 0,0 0,-1 0,1 0,-1 0,0 0,0 0,0 0,0 0,0 1,0-1,0 0,-1 0,1 0,-1 0,0 0,1 0,-1 0,0 0,0 0,0-1,-1 1,1 0,0-1,0 1,-1 0,1-1,-1 0,0 1,-189 191,190-192,0 0,0 0,-1-1,1 1,0 0,0 0,0 0,0 0,0 0,0 1,0-1,0 0,1 0,-1 1,0-1,1 0,-1 1,1-1,-1 1,1-1,0 1,-1-1,1 1,0-1,0 1,0-1,0 1,1-1,-1 1,0 0,8 6</inkml:trace>
  <inkml:trace contextRef="#ctx0" brushRef="#br0" timeOffset="92145.642">3872 2179,'1'-31,"1"-1,1 1,2 1,1-1,1 1,5-12,10-61,-22 103,0 1,1-1,-1 0,0 0,0 1,0-1,1 0,-1 0,0 1,0-1,1 0,-1 0,0 0,0 0,1 1,-1-1,0 0,1 0,-1 0,0 0,1 0,-1 0,0 0,1 0,-1 0,0 0,1 0,-1 0,0 0,1 0,-1 0,0 0,1 0,-1 0,0-1,0 1,1 0,-1 0,0 0,1 0,-1-1,0 1,0 0,0 0,1-1,-1 1,0 0,0 0,0-1,1 1,-1 0,0-1,0 1,0 0,0 0,0-1,0 1,0 0,0-1,0 1,0 0,0-1,0 1,13 32,-10-24,61 219,-35-141,-29-85,1-1,0 1,0-1,0 1,-1 0,1 0,0 0,-1-1,1 1,0 0,-1 0,1 0,-1 0,0 0,1 0,-1 0,0 0,1 0,-1 0,0 0,0 0,0 0,0 0,0 0,0 0,0 0,0 0,-1 0,1 0,0 0,-1 0,1 0,0 0,-1 0,1 0,-1 0,0 0,1 0,-1-1,0 1,1 0,-1 0,0-1,0 1,0 0,1-1,-1 1,0-1,0 1,0-1,0 0,0 1,0-1,0 0,0 0,0 1,0-1,0 0,0 0,-1 0,1 0,0-1,0 1,0 0,0 0,0-1,-128-90,104 76</inkml:trace>
  <inkml:trace contextRef="#ctx0" brushRef="#br0" timeOffset="94363.955">1021 1078,'-61'48,"-41"80,100-128,0 0,0 0,0 0,0-1,-1 1,1-1,0 1,0-1,0 0,0 1,0-1,1 0,-1 0,0-1,0 1,1 0,-1 0,0-1,1 1,0-1,-1 0,1 1,0-1,0 0,0 0,0 0,0 0,0 1,0-1,1 0,-1-1,1 1,-1 0,1 0,0 0,0 0,0 0,0 0,0-1,-4-9,-41-88,45 99,-1 0,1 0,0 0,-1 0,1 0,0 0,0 0,0-1,0 1,0 0,0 0,0 0,0 0,0 0,0 0,1-1,-1 1,0 0,1 0,-1 0,1 0,0 0,-1 0,1 0,0 0,-1 1,1-1,0 0,0 0,0 0,0 1,-1-1,1 1,0-1,0 0,1 1,-1 0,0-1,0 1,0 0,0-1,0 1,0 0,0 0,58-4,-52 4,227 15,-76 26,-158-41,1 0,-1 0,1 0,-1 0,1 0,-1 0,1 0,-1 0,0 0,1 0,-1 1,1-1,-1 0,0 0,1 0,-1 1,1-1,-1 0,0 1,1-1,-1 0,0 1,0-1,1 0,-1 1,0-1,0 0,0 1,1-1,-1 1,0-1,0 1,0-1,0 0,0 1,0-1,0 1,0-1,0 1,0-1,0 1,0-1,0 0,0 1,0-1,0 1,-1-1,1 1,0-1,0 0,-1 1,1-1,0 0,0 1,-1-1,1 0,0 1,-1-1,1 0,0 0,-1 1,1-1,-1 0,1 0,-33 14,25-11,-232 78,168-46,73-35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28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847 368,'0'-5,"0"-2</inkml:trace>
  <inkml:trace contextRef="#ctx0" brushRef="#br0" timeOffset="12869.854">0 734,'214'-11,"127"-24,-254 27,0 4,85 6,-172-2</inkml:trace>
  <inkml:trace contextRef="#ctx0" brushRef="#br0" timeOffset="13608.712">677 1,'33'27,"16"4,-2 3,0 1,-3 3,-1 1,6 10,116 102,-163-149,0 0,0 0,0 0,0 0,-1 0,1 0,-1 1,1-1,-1 0,0 1,0-1,0 1,0 0,-1-1,1 1,-1-1,1 1,-1 0,0-1,0 1,0 0,0 0,-1-1,1 1,-1 0,0-1,1 1,-1-1,0 1,-1-1,1 1,0-1,-1 0,-1 2,-73 69,59-60,-207 171,-3 32,176-163,43-36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0,'-15'34,"1"16,2 4,8-8,5-15,2-14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0 115,'39'-10,"22"-3,10 1,-2-3,-8 2,-10 3,-8 3,-7 2,-5-2,-2 0,-3 1,1 1,-1 3,1 0,-4 1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1,'43'5,"38"1,11-5,-7-2,-11-2,-20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161 254,'-47'32,"34"-25,1 1,0 0,1 1,0 0,0 1,1 0,0 0,-5 9,13-17,1 1,0 0,0-1,0 1,1 0,-1 0,0-1,1 1,0 0,0 0,0 0,0 0,0-1,0 1,1 0,-1 0,1 0,0-1,0 1,0 0,0-1,1 1,-1-1,0 1,1-1,0 0,0 0,0 0,0 0,0 0,0 0,0 0,0 0,1-1,-1 1,1-1,-1 0,1 0,0 0,-1 0,1 0,0-1,0 1,-1-1,1 1,0-1,0 0,0 0,22 6,-16-6,-1 1,0 0,0 0,0 1,0 0,0 0,0 1,0 0,-1 1,1-1,-1 1,0 1,0-1,0 1,-1 1,0-1,0 1,0 0,-1 0,0 1,0-1,0 1,-1 1,0-1,0 0,-1 1,0 0,1 5,-3-2,-1 0,0 1,-1-1,0 1,-1-1,0 0,-1 0,0 0,-1 0,0 0,-1 0,0-1,0 0,-1 0,-1-1,1 0,-2 0,1 0,-1-1,0 0,-1 0,-7 5,-24 3,20-12</inkml:trace>
  <inkml:trace contextRef="#ctx0" brushRef="#br0" timeOffset="186.942">161 282,'29'-10,"24"-3,8 1,-3 2,-5 3,-12 3</inkml:trace>
  <inkml:trace contextRef="#ctx0" brushRef="#br0" timeOffset="566.091">867 451,'-25'13,"-2"-1,1 1,0 1,0 2,2 0,0 2,1 0,-6 8,28-25,0 0,-1-1,1 1,0 0,1 0,-1 0,0 0,0 0,0 0,0 0,1 0,-1 0,0 0,1 1,-1-1,1 0,0 0,-1 1,1-1,0 0,0 0,0 1,0-1,0 0,0 1,0-1,0 0,0 0,0 1,1-1,-1 0,1 0,-1 1,1-1,-1 0,1 0,0 0,-1 0,1 0,0 0,0 0,0 0,0 0,0 0,0 0,0-1,0 1,0 0,0-1,1 1,-1-1,0 1,0-1,1 0,-1 1,0-1,0 0,1 0,-1 0,0 0,1 0,-1 0,0 0,1 0,59 3,-54-4,0 0,0 0,0 1,0 0,0 0,0 1,0 0,0 0,0 1,-1 0,1 0,0 0,-1 1,0 0,1 0,-1 1,-1 0,1 0,0 0,-1 0,0 1,0 0,0 0,-1 1,2 2,-4 1,-1 0,0 0,-1 0,0 0,0 0,-1 0,0 0,-1 0,0 0,0 0,-1-1,0 1,-1-1,1 1,-2-1,1-1,-1 1,0 0,-1-1,0 0,0 0,0-1,-1 0,-2 2,3-2,0 1,0-1,-1 0,0 0,0 0,-1-1,1-1,-1 1,0-1,-1 0,1-1,-8 2,0-2</inkml:trace>
  <inkml:trace contextRef="#ctx0" brushRef="#br0" timeOffset="865.91">1037 0,'71'65,"-3"4,-3 2,-4 3,-1 4,-48-63,-1 0,0 1,-1 0,-1 1,0 0,-1 0,-1 1,-1 0,0 1,-2-1,0 1,-1 0,0 0,-2 0,-1 7,0-11,-1 0,0 0,-2 0,0-1,0 1,-1 0,-1-1,-1 0,0 0,0-1,-1 0,-1 0,0 0,-1-1,-1 0,0-1,-150 129,138-126,3-5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0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0 169,'37'109,"50"141,-49-127,61 159,-84-262,-8-31,-5-41,-2 45,9-251,76-173,-71 360,-11 71,-3 10</inkml:trace>
  <inkml:trace contextRef="#ctx0" brushRef="#br0" timeOffset="1731.247">762 735,'-10'4,"-7"8,-6 5,-4 5,2 3,2 3,3 1,2-4,3-2,-1 0,-2 1,2 1,-1-3,2-1,-1-4,2 0,-1-3,2-4</inkml:trace>
  <inkml:trace contextRef="#ctx0" brushRef="#br0" timeOffset="1984.243">508 735,'5'4,"6"12,6 3,1 3,-4 2,2-2,-3-1,2 1,-2 2,1 2,-1 0,2-3,-2-1,2-5,3-4,-2-5</inkml:trace>
  <inkml:trace contextRef="#ctx0" brushRef="#br0" timeOffset="2363.516">1157 1,'-23'25,"0"1,2 2,1 0,1 1,1 1,2 1,1 0,2 1,0 0,-5 28,10-27,2 1,1-1,2 1,1 0,1 0,3 0,0 0,2-1,2 1,0-1,3 0,1 0,12 27,-18-49,0-1,1 1,0-1,1-1,0 1,0-1,1 0,0 0,0-1,1 1,1-2,-1 1,1-1,0-1,1 0,-1 0,1-1,1 0,-1 0,1-1,14 1</inkml:trace>
  <inkml:trace contextRef="#ctx0" brushRef="#br0" timeOffset="2936.614">1468 395,'-17'33,"2"0,1 1,2 0,1 0,2 2,1-1,-2 30,9-61,0 0,0 1,1-1,-1 0,1 0,0 1,0-1,1 0,-1 0,1 1,0-1,0 0,0 0,1 0,-1 0,1 0,0 0,0-1,1 1,-1-1,1 1,-1-1,1 0,0 0,1 0,-1 0,0-1,1 1,-1-1,1 0,0 0,0 0,0 0,0-1,0 0,0 1,0-2,0 1,5 0,7-6,-1 0,0-1,0-1,0-1,-1 0,0-1,0 0,-1-1,0-1,-1 0,0 0,-1-1,0-1,-1 0,-1 0,0-1,0-1,-1 1,3-11,-3 9,0 0,-2 0,0 0,0-1,-2 0,0 0,-1 0,-1-1,0 1,-1-1,-1 1,-1-1,0 1,-2-1,-1-7,3 19,0 1,-1 0,1-1,-1 1,0 0,0 0,0 0,-1 0,0 0,0 1,0-1,0 1,-1 0,1 0,-1 0,0 0,-1 1,1 0,-1 0,1 0,-1 0,0 0,0 1,0 0,0 0,0 1,-1-1,1 1,0 0,-1 1,1-1,-1 1,1 0,-1 0,1 1,-2 0,-38 23,29-9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73,'-11'-9,"-1"1,0 0,-1 1,0 0,0 1,-1 1,1 0,-1 0,0 2,0 0,-1 0,1 1,-1 1,1 1,-1 0,1 1,-1 0,1 1,0 0,-5 3,2 4,0 0,1 2,0 0,1 0,0 2,1 0,0 1,1 0,1 1,0 0,1 1,1 0,0 1,1 0,1 0,0 1,2 0,0 1,1-1,1 1,0 0,2 0,0 1,1-1,1 0,1 4,1-18,0 0,0 0,0 0,0 0,1 0,0-1,0 0,0 1,0-1,1 0,-1 0,1-1,0 1,0-1,1 0,-1 0,1 0,-1-1,1 1,0-1,0 0,0-1,0 1,0-1,1 0,-1 0,0-1,1 1,-1-1,0-1,1 1,-1-1,0 1,0-1,0-1,1 1,-1-1,-1 0,1 0,0-1,2-1,40-19,-2-3,0-1,-2-2,-2-3,0-1,-2-1,-2-3,27-33,-50 56,76-82,-89 98,0-1,0 1,0-1,-1 1,1 0,-1-1,1 1,-1 0,0-1,1 1,-1 0,0 0,0-1,0 1,-1 0,1-1,0 1,-1 0,1 0,-1-1,1 1,-1-1,0 1,1-1,-1 1,0-1,-1 1,2 0,-45 139,16-57,4 2,4 1,-3 41,2 11,25-121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1 424,'35'-30,"-2"0,-1-2,-1-2,4-8,-20 25,69-105,-85 122,1 1,0-1,0 0,0 1,0-1,0 1,0-1,0 1,0-1,0 1,0-1,0 0,0 1,0-1,0 1,1-1,-1 1,0-1,0 0,0 1,1-1,-1 1,0-1,0 0,1 1,-1-1,0 0,1 0,-1 1,0-1,1 0,-1 0,1 1,-1-1,0 0,1 0,-1 0,1 0,-1 1,1-1,-1 0,0 0,1 0,-1 0,1 0,-1 0,1 0,-1 0,1-1,-1 1,0 0,1 0,-1 0,1 0,-1-1,0 1,1 0,-1 0,1-1,-1 1,0 0,1 0,-1-1,0 1,0-1,1 1,-1 0,0-1,1 39,-9-3,6-33,1 1,-1 0,1 0,-1 0,1 0,0 1,0-1,1 0,-1 0,1 1,-1-1,1 0,0 0,0 1,1-1,-1 0,1 1,-1-1,1 0,0 0,0 0,1 0,-1 0,1 0,-1 0,1 0,0 0,0-1,0 1,0-1,1 1,-1-1,1 1,4-3,0 0,-1 0,1-1,0 0,-1 0,1 0,-1-1,1 0,-1 0,0-1,0 0,0 0,0 0,-1-1,1 1,-1-1,0-1,0 1,3-4,136-120,-143 127,-1 1,1-1,-1 1,1 0,0-1,-1 1,1-1,0 1,-1 0,1 0,0-1,0 1,-1 0,1 0,0 0,-1 0,1 0,0 0,0 0,0 0,-1 0,1 0,0 0,-1 0,1 0,0 1,0-1,-1 0,1 1,0-1,-1 0,1 1,-1-1,1 1,0-1,-1 1,1-1,-1 1,1 0,-1-1,0 1,1-1,-1 1,0 0,1-1,-1 1,0 0,0 0,1-1,-1 1,0 0,0 0,0-1,0 1,0 0,0 0,0-1,0 1,0 0,-1 0,1 0,-9 48,-73 148,73-157,11-26</inkml:trace>
  <inkml:trace contextRef="#ctx0" brushRef="#br0" timeOffset="251.772">1328 0,'-767'647,"755"-638,8-7,0 1,0-1,0 1,0 0,0 0,0 0,1 0,-1 1,1 0,0-1,0 1,1 0,-1 1,1-1,0 0,0 1,0-1,0 1,1-1,0 3,3 6</inkml:trace>
  <inkml:trace contextRef="#ctx0" brushRef="#br0" timeOffset="690.881">1412 451,'-384'161,"383"-161,0 0,0 0,0 1,-1-1,1 0,0 1,0-1,0 1,0-1,0 1,0 0,0-1,0 1,0 0,0 0,0 0,0 0,0 0,1 0,-1 0,0 0,1 0,-1 0,1 0,-1 0,1 0,-1 0,1 1,0-1,0 0,-1 0,1 0,0 1,0-1,0 0,1 0,-1 0,0 1,0-1,1 0,-1 0,0 0,1 1,-1-1,1 0,0 0,-1 0,1 0,0 0,-1 0,1 0,0-1,0 1,0 0,0 0,0-1,0 1,0 0,82 34,-76-34,0 0,1 0,-1 1,0 0,0 1,-1-1,1 1,0 1,-1-1,0 1,0 0,0 0,0 1,0 0,-1 0,0 0,0 1,-1 0,1 0,-1 0,-1 0,1 0,-1 1,0 0,0 0,-1 1,-2-4,0 1,-1-1,1 1,-1-1,0 1,0-1,-1 1,1-1,-1 0,0 0,0 0,0 0,-1 0,0 0,1 0,-1-1,0 1,-1-1,1 0,-1 0,1 0,-1-1,0 1,-3 0,-104 40,53-38,33-4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08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505 621,'3'-4,"41"-81,-43 83,-1 0,1-1,-1 1,0-1,0 1,0-1,0 1,0 0,0-1,-1 1,1-1,-1 1,1 0,-1-1,0 1,0 0,0 0,0 0,-1 0,1 0,-1 0,1 0,-1 0,1 0,-1 1,0-1,0 0,0 1,0 0,0-1,0 1,0 0,-1 0,1 0,0 1,-1-1,0 0,-17-3,-1 1,1 1,-1 1,0 1,0 0,0 2,1 0,-1 1,1 2,-1 0,1 1,1 0,-7 5,7-5,17-7,-1 1,1 0,0 0,-1 0,1 1,-1-1,1 0,0 1,0 0,-1-1,1 1,0 0,0 0,0 0,0 1,0-1,0 0,0 1,0-1,0 1,1 0,-1-1,0 1,1 0,0 0,-1 0,1 0,0 0,0 1,0-1,1 0,-1 0,0 1,1-1,-1 0,1 1,0-1,0 0,0 1,0-1,0 1,1-1,-1 0,1 1,-1-1,1 0,0 0,0 1,48 38,-44-39,-1 0,1 0,-1 0,0 1,0-1,0 1,0 0,0 0,-1 1,1-1,-1 1,0-1,0 1,-1 0,1 1,-1-1,0 0,0 1,0-1,0 1,-1-1,0 1,0 0,0-1,0 1,-1 0,0 0,0 0,0 0,-1 1,-5 6,-1-1,0 1,0-1,-1-1,-1 1,1-1,-2-1,0 0,0 0,0-1,-6 4,-44 40,41-33,-47 59,64-75,1-1,0 1,0-1,0 1,0 0,0 0,0 0,1-1,0 1,-1 0,1 0,0 0,1 0,-1 0,0 0,1 0,-1-1,1 1,0 0,0 0,0-1,1 1,-1-1,0 1,1-1,0 1,-1-1,1 0,0 0,0 0,1 0,1 1,9 6,1-2,0 0,0 0,1-2,0 0,0 0,0-1,0-1,1-1,-1 0,1-1,-1 0,1-1,-1 0,0-2,1 0,-1 0,0-1,11-5,-21 6,0 1,0-2,0 1,0-1,0 1,-1-1,1-1,-1 1,0-1,0 1,0-1,-1 0,1-1,-1 1,0-1,6-10</inkml:trace>
  <inkml:trace contextRef="#ctx0" brushRef="#br0" timeOffset="453.152">336 0,'-1'514,"-10"-389,-6 0,-15 48,-10 69,19 25,7-85,16-170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9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621 193,'-4'3,"1"0,-1 1,0-1,1 1,0 0,0 0,0 0,1 0,-1 1,1-1,0 1,0-1,0 1,1 0,0 0,-2 2,-10 38,2 1,2 0,2 0,-1 29,3-26,-27 427,21-324,11-168,0-3</inkml:trace>
  <inkml:trace contextRef="#ctx0" brushRef="#br0" timeOffset="246.809">0 164,'44'-5,"32"-1,19 0,7-4,-4 0,-4 2,-9 2,-4 2,-6 2,-12 1,-6 0,-4 2,-5-1,-7 1,-5-1,-4 0,-3 5,-6 2</inkml:trace>
  <inkml:trace contextRef="#ctx0" brushRef="#br0" timeOffset="528.839">1158 672,'-22'37,"1"2,2 0,2 2,2 0,0 5,13-42,-1 0,1 0,0 1,0-1,1 1,-1-1,1 1,0-1,0 1,1 0,-1 0,1 0,0-1,0 1,1 0,-1 0,1-1,0 1,1 0,-1-1,1 1,0-1,0 0,0 1,0-1,1 0,0 0,0 0,0-1,0 1,1-1,-1 0,1 0,0 0,0 0,0-1,0 1,0-1,9-2,0 0,1 0,-1-2,0 0,0 0,-1-1,1-1,0 0,-1-1,0 0,0-1,-1 0,1-1,-1 0,-1 0,1-2,-1 1,-1-1,0-1,0 0,7-10,-10 14,0-1,0 0,-1 0,0-1,0 1,-1-1,0 0,0 0,-1-1,0 1,0-1,-1 0,0 1,0-1,-1 0,-1 0,0 0,0 0,0 0,-1 0,0 0,-1 0,0 1,-1-1,1 0,-2 1,1 0,-1 0,0 0,-1 0,-2-3,-1 2,0 1,0 0,-1 1,0 0,0 0,-1 1,1 0,-1 1,-1 0,1 0,-1 1,0 1,0-1,0 2,0 0,0 0,-1 1,1 0,0 1,-1 0,1 1,-10 2,-7 3</inkml:trace>
  <inkml:trace contextRef="#ctx0" brushRef="#br0" timeOffset="932.56">1779 644,'-37'42,"3"2,2 1,1 2,3 1,-2 9,29-55,-4 5,1 1,0-1,0 1,0 0,1 0,1 0,-1 0,1 1,1-1,-1 1,1-1,1 1,0-1,0 1,1 0,0-1,0 3,3-8,0 0,0 1,0-1,1-1,-1 1,1-1,-1 0,1 0,0 0,0 0,0-1,0 0,0 0,0 0,0-1,1 0,-1 0,0 0,0 0,0-1,0 0,0 0,0 0,0-1,0 0,0 0,-1 0,1 0,-1-1,4-2,29-15,0-2,-2-1,-1-2,-1-1,-1-1,-1-2,-1-2,-2 0,-1-2,-2-1,-1-1,-2-1,-2-1,-1-1,-1 0,-3-2,8-28,-13 35,-2 0,-1-1,-1 0,-2 0,-2 0,-1 0,-1-1,-2 1,-6-30,8 58,0 1,-1-1,0 1,0-1,0 1,-1 0,0 0,0-1,0 1,0 0,-1 1,0-1,0 0,0 1,-1 0,1 0,-1 0,0 0,0 0,-1 1,1-1,-1 1,0 1,1-1,-1 1,0-1,0 1,-1 1,1-1,0 1,-1 0,1 0,-1 0,1 1,-1 0,1 0,-1 0,1 1,-1 0,-4 1,-9 8,1 0,0 2,1 0,0 1,1 0,0 1,1 1,1 1,0 0,1 0,1 2,1-1,-6 13,-3 0,0 2,3 0,0 1,2 1,2 0,1 1,2 0,1 1,2 0,1 0,2 1,1-1,3 33,47 67,-31-105</inkml:trace>
  <inkml:trace contextRef="#ctx0" brushRef="#br0" timeOffset="1579.571">2879 474,'-48'9,"0"1,1 2,0 3,1 1,1 2,0 3,-23 15,41-22,1 2,0 0,1 2,1 0,-13 15,30-27,1 1,0-1,0 2,0-1,1 0,0 1,0 0,1 0,0 1,0-1,1 1,0 0,1 0,0 0,0 0,1 0,0 0,1 1,0-1,0 3,1-7,0 1,0-1,1 0,-1 0,1-1,0 1,1 0,-1-1,1 1,0-1,0 0,0 1,0-2,1 1,0 0,0-1,0 1,0-1,0 0,1-1,-1 1,1-1,0 0,-1 0,1 0,0-1,0 1,1-1,-1-1,0 1,9 1,0-1,1 0,-1-1,0 0,0-1,1-1,-1-1,0 0,-1 0,8-4,3-3,0-2,-1-1,0-1,-1 0,0-2,-2-1,0 0,-1-2,0 0,-2-1,0 0,-2-2,0 0,-1-1,-1 0,-2-1,4-9,-12 100,-4-44,7 111,-5-129,0 1,0-1,1 0,0 0,0 1,0-1,1 0,0-1,0 1,0 0,0-1,1 1,-1-1,1 0,0-1,1 1,-1-1,1 1,-1-1,1-1,0 1,1 0,16 5</inkml:trace>
  <inkml:trace contextRef="#ctx0" brushRef="#br0" timeOffset="2100.132">3246 615,'-12'22,"1"1,1 0,0 1,2 0,1 0,1 1,1 0,1 0,1 0,1 1,2 3,-1-25,1 0,0 1,0-1,0 0,1 0,-1 0,1 0,0 0,0 0,1 0,-1 0,1-1,-1 1,1 0,1-1,-1 1,0-1,1 0,0 0,-1 0,1 0,0 0,1-1,-1 1,0-1,1 0,0 0,-1 0,1 0,0-1,0 0,0 1,0-1,0-1,0 1,0-1,0 1,0-1,3 0,5-5,1 0,-1-1,0 0,0-1,-1 0,0-1,0-1,-1 1,0-1,0-1,-1 0,0 0,-1-1,0 0,-1-1,0 0,2-6,16-19,107-193,-99 154,-28 121,-36 564,30-113,2-472,-1 0,-2 0,0 0,-1 0,-2 0,-1 0,0-1,-2 0,0 0,-2-1,0 0,-2-1,0 0,-2-1,0 0,-1-1,-1-1,0 0,-2-1,-1 1,15-15,0 0,0 0,0 0,0-1,0 1,-1-1,1 0,-1 0,1-1,-1 1,0-1,0 0,0 0,1-1,-1 1,0-1,0 0,0 0,0-1,0 0,0 1,0-2,1 1,-1 0,0-1,1 0,-1 0,1-1,0 1,0-1,0 0,0 0,0 0,0 0,1-1,0 1,0-1,0 0,0 0,0 0,0-2,-3-15,0-1,1 0,1 0,1 0,1-1,1 1,1 0,1-1,1 1,2-7,-4 22,5-43,1 1,3 0,1 0,3 1,2 1,2 0,2 1,2 1,2 1,2 1,2 1,1 1,3 1,24-24,-22 35,-6 9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8:47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121 160,'0'-5,"-5"-1,-1-5,-5 0,-1-4,3-3,-3 1,1-2,-3 3,2-1,-3 3,2 3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3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42,'1'1,"0"0,0 0,0 0,1 1,-1-1,0 0,1-1,-1 1,1 0,-1 0,1-1,-1 1,1-1,-1 1,1-1,0 1,-1-1,1 0,-1 0,1 0,0 0,-1 0,1 0,0-1,-1 1,1 0,-1-1,1 1,0-1,-1 0,1 0,6 0,163-25,16 4,-170 20,-4 4</inkml:trace>
  <inkml:trace contextRef="#ctx0" brushRef="#br0" timeOffset="246.808">86 296,'20'-5,"24"-7,11 0,0 1,-4 3,-11-3,-8 1,-4 2,-2 3,0 2,-6 1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1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1 198,'14'15,"0"0,-1 0,0 1,-2 1,0 0,-1 1,0 0,-2 1,0-1,-1 2,-1-1,0 1,-2 0,0 0,-2 0,1 17,12 122,-3 8,-11-167,-1-1,0 1,1 0,-1-1,1 1,-1 0,1-1,-1 1,1 0,-1 0,1 0,-1-1,1 1,-1 0,1 0,0 0,-1 0,1 0,-1 0,1 0,-1 0,1 0,-1 0,1 0,-1 0,1 1,0-1,-1 0,1 0,-1 0,1 1,-1-1,0 0,1 1,-1-1,1 0,-1 1,1-1,-1 1,0-1,1 0,-1 1,0-1,0 1,1-1,-1 1,0-1,0 1,0 0,0-1,1 1,-1-1,0 1,0-1,0 1,0-1,0 1,0 0,-1-1,1 1,0-1,0 1,0-1,0 1,-1-1,1 1,0-1,0 1,-1-1,23-36,43-143,-7-3,3-49,-14 54,-21 119,-20 59</inkml:trace>
  <inkml:trace contextRef="#ctx0" brushRef="#br0" timeOffset="782.696">594 707,'1'137,"-2"-136,1 1,-1-1,1 1,0-1,0 0,0 1,0-1,0 1,0-1,0 1,0-1,0 1,1-1,-1 0,1 1,-1-1,1 0,-1 1,1-1,0 0,0 1,-1-1,1 0,0 0,0 0,0 0,0 0,1 0,-1 0,0 0,0-1,1 1,-1 0,0-1,1 1,-1-1,0 1,1-1,-1 0,1 0,-1 1,0-1,1 0,-1 0,1 0,-1 0,1-1,-1 1,1 0,-1-1,0 1,1-1,-1 1,0-1,1 0,-1 1,0-1,0 0,0 0,0 0,1 0,-1 0,-1 0,2-1,86-133,-88 134,0 0,0 0,0 0,0 0,0 0,1 0,-1 0,0 0,1 0,-1 0,1 0,-1 0,1 0,-1 0,1 1,0-1,-1 0,1 0,0 1,0-1,-1 0,1 1,0-1,0 1,0-1,0 1,0-1,0 1,0-1,0 1,0 0,0 0,0 0,0 0,0 0,0 0,0 0,0 0,0 0,0 0,0 0,1 0,-1 1,0-1,-1 0,1 1,0-1,0 1,0 0,0-1,0 1,0-1,-1 1,1 0,0 0,0-1,-1 1,1 0,-1 0,1 0,-1 0,1 0,-1 0,1 1,10 138,-9-125,4 14,-1 0,-1 1,-2-1,-1 1,-1 0,-2 0,0-1,-4 7,1-15,3 0,-2-1,0-1,-1 1,-1-1,-1 1,-1-2,-1 1,0-1,-1-1,-1 1,-1-2,0 0,-1 0,-13 11,25-26,0 1,0-1,0 0,0 1,-1-1,1 0,0 0,-1 0,1 0,-1-1,1 1,-1 0,1 0,-1-1,0 1,1-1,-1 0,0 1,0-1,1 0,-1 0,0 0,1 0,-1 0,0-1,0 1,1 0,-1-1,0 1,1-1,-1 0,1 1,-1-1,1 0,-1 0,1 0,-1 0,1 0,0 0,0-1,0 1,-1 0,0-2,-1-13,-1 1,2-1,0 0,1 0,1 0,0 0,1 0,1 0,0 0,1 0,4-11,49-161,-47 161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1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473 172,'-15'-21,"-1"-1,-1 2,-1 0,-1 2,-16-14,30 28,0-1,-1 2,1-1,-1 1,0 0,0 0,0 0,0 1,0 0,-1 0,1 1,-1-1,1 1,-1 1,0-1,1 1,-1 1,1-1,-1 1,1 0,-1 0,1 1,-1 0,1 0,-4 3,-4 2,1 0,0 2,1-1,0 2,0-1,1 2,0 0,1 0,0 1,1 0,0 0,1 1,0 0,1 1,1 0,0 0,1 0,0 1,-1 11,6-20,0 0,1 0,0 0,0 0,0 0,0 0,1 0,0 0,1 0,-1-1,1 1,0-1,0 0,1 0,0 0,0 0,0-1,0 1,1-1,-1 0,1-1,0 1,0-1,1 0,-1 0,1 0,-1-1,1 0,0 0,0 0,0-1,0 0,0 0,0-1,0 1,0-1,0-1,0 1,1-1,1-1,27-6,0-1,-1-3,0 0,-1-2,-1-2,0-1,-1-1,-1-2,-1-1,0-1,2-5,1 3,43-39,-75 63,0-1,1 0,-1 1,0-1,1 1,-1-1,0 1,1-1,-1 1,1-1,-1 1,1-1,-1 1,1 0,-1-1,1 1,-1 0,1-1,0 1,-1 0,1 0,-1-1,1 1,0 0,-1 0,1 0,0 0,-1 0,1 0,0 0,-1 0,1 0,0 0,-1 1,1-1,-1 0,1 0,0 0,-1 1,1-1,-1 0,1 1,-1-1,1 1,-1-1,1 1,-1-1,1 0,-1 1,0 0,1-1,-1 1,0-1,1 1,-1-1,0 1,0 0,0-1,1 1,-1 0,0-1,0 1,0-1,0 1,0 0,-7 46,7-45,-88 288,76-248,3 1,1 0,2 1,2-1,1 23,9 12,1-60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4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323 706,'9'0,"14"0,7 0,3 0,1-5,-1-1,0 0,-2 1,-1 2,-1 1,-6 0</inkml:trace>
  <inkml:trace contextRef="#ctx0" brushRef="#br0" timeOffset="3715.306">465 1,'-37'25,"1"1,1 2,2 2,1 1,1 1,1 3,5-4,0 1,3 0,0 2,2 1,2 1,1 0,2 1,1 1,2 0,2 1,2 0,1 0,2 1,1 0,3 28,-2-42,1-1,1 0,1 0,2 1,0-1,2 0,1 0,1-1,0 1,2-1,1-1,1 1,1-2,1 1,1-2,1 1,1-2,1 0,0-1,1 0,9 5,-5-10,1 0,0-2,0 0,1-2,1 0,0-2,0-1,0 0,1-2,0-1,0-1,19 0,-4-2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1,'-4'4,"-8"8,0 5,1 5,-2-1,1 0,7-3,10-9,3-7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44 875,'-20'34,"4"10,10-1,4-9</inkml:trace>
  <inkml:trace contextRef="#ctx0" brushRef="#br0" timeOffset="283.606">664 338,'-24'-2,"-1"0,0 1,1 1,-1 2,0 0,1 2,0 0,0 2,0 1,0 0,1 2,0 1,-2 2,19-9,0 0,0 1,1 0,-1 0,1 0,0 0,0 1,0 0,1 0,-1 0,1 1,1 0,-1-1,1 1,0 0,0 1,0-1,1 0,0 1,1 0,-1-1,1 1,0 0,1 0,0-1,0 1,0 0,1 0,0-1,0 1,1 0,0-1,0 1,1-1,-1 0,1 0,0 0,1 0,0 0,0-1,1 2,8 0,0 0,1-1,-1-1,1 0,0-1,1 0,-1-1,1-1,-1 0,1-1,0 0,0-2,-1 1,1-2,0 0,8-3,-9 3,1-1,-1-1,0 0,-1-1,1 0,-1-1,0-1,0 0,-1 0,0-2,-1 1,1-2,-2 1,1-1,-1-1,-1 0,0 0,0-1,-1 0,-1-1,0 0,-1 0,0 0,-1-1,-1 1,0-1,0 0,-2-1,0 1,0-1,-1 1,-1-6,-2 14,0 1,-1 0,1 0,-1 0,0 0,-1 0,1 1,-1-1,0 1,0 0,0 0,0 0,-1 1,1-1,-1 1,0 0,0 1,0-1,-1 1,1 0,-1 0,1 1,-1-1,1 1,-1 1,0-1,1 1,-1 0,0 0,0 0,1 1,-1 0,0 0,1 1,-2 0,-28 4</inkml:trace>
  <inkml:trace contextRef="#ctx0" brushRef="#br0" timeOffset="634.165">749 734,'-28'4,"0"0,1 2,0 1,0 1,0 1,1 2,1 0,0 2,0 0,1 2,1 1,1 1,0 1,-6 7,23-21,1 0,0 0,-1 0,2 0,-1 1,0 0,1 0,0 0,0 0,0 1,1-1,0 1,0-1,0 1,1 0,0 0,0 0,0-1,1 1,0 0,0 0,0 0,1 0,0 0,0 0,0 0,1-1,0 1,0 0,0-1,1 0,0 1,0-1,0 0,1 0,0-1,0 1,0-1,0 0,1 0,-1 0,1-1,0 1,4 1,5-2,-1 0,1 0,0-1,0-1,0-1,0 0,-1 0,1-2,0 1,0-2,0 0,-1-1,0 0,0-1,0 0,0-1,-1 0,0-1,0-1,-1 0,0 0,3-4,-4 2,-1 0,-1 0,0-1,0 0,-1-1,0 0,-1 0,-1 0,0 0,0-1,-1 0,-1 0,0 0,-1-1,0 1,-1 0,-1-1,0 1,-1-1,0 1,-1 0,-1-1,0 1,0 0,-1 0,-2-1,-6-10</inkml:trace>
  <inkml:trace contextRef="#ctx0" brushRef="#br0" timeOffset="1286.787">1031 959,'154'-374,"-145"359,-7 19,-4 1,-2 5,1 0,0-1,0 1,1 1,0-1,1 0,0 0,1 1,0-1,0 0,1 1,0-1,1 0,0 0,1 0,1 4,-2-13,-1 1,0-1,0 1,1-1,-1 0,1 1,-1-1,1 0,-1 0,1 0,0 0,0 0,-1 0,1-1,0 1,0 0,0-1,0 0,0 1,0-1,0 0,0 0,0 0,0 0,-1 0,1-1,0 1,0-1,0 1,0-1,0 0,0 1,-1-1,1 0,0-1,58-43,-54 40,160-174,-166 177,0 1,1 0,-1 0,1 0,-1-1,1 1,0 0,0 0,-1 0,1 0,0 0,0 0,0 0,0 0,0 1,0-1,0 0,1 1,-1-1,0 0,0 1,0 0,1-1,-1 1,0 0,0-1,1 1,-1 0,0 0,1 0,-1 0,0 0,1 0,-1 1,0-1,1 0,-1 1,0-1,0 1,0-1,1 1,-1 0,0-1,0 1,0 0,0 0,0 0,0 0,0 0,-1 0,1 0,0 0,0 0,-1 0,1 0,0 1,-26 128,21-120,1 0,1-5,-1 1,1-1,0 1,1 0,0-1,-1 1,2 0,-1 0,1 0,0 0,0 0,0-1,1 1,0 0,0 0,1 0,-1-1,3 6,6 2</inkml:trace>
  <inkml:trace contextRef="#ctx0" brushRef="#br0" timeOffset="1534.235">2132 367,'-43'39,"-53"50,-24 20,-2 1,11-3,14-16,20-13,16-16,16-13,14-10,13-7,9-9</inkml:trace>
  <inkml:trace contextRef="#ctx0" brushRef="#br0" timeOffset="1881.004">2160 847,'-236'124,"235"-124,0 0,-1 1,1-1,0 1,-1-1,1 1,0 0,0-1,-1 1,1 0,0 0,0 0,0 0,0 0,0 0,0 0,1 0,-1 1,0-1,0 0,1 0,-1 1,1-1,-1 0,1 1,0-1,-1 1,1-1,0 0,0 1,0-1,0 1,0-1,0 1,1-1,-1 0,0 1,1-1,-1 0,1 1,-1-1,1 0,0 1,-1-1,1 0,0 0,0 0,0 0,0 0,0 0,0 0,1 1,33 15,-31-16,1 0,-1 0,1 0,-1 0,0 1,1-1,-1 1,0 0,0 1,0-1,-1 1,1 0,0 0,-1 0,0 0,0 0,0 1,0 0,0-1,-1 1,0 0,1 0,-2 0,1 1,0-1,-1 0,0 1,0-1,0 1,0-1,-1 1,0 0,0-1,0 1,0-1,-1 1,0 0,-3 2,0-1,0 1,-1-1,0 1,-1-1,1-1,-1 1,0-1,0 0,-1 0,0-1,0 0,0 0,0 0,0-1,-1 0,1-1,-1 0,0 0,0 0,0-1,0 0,-2-1,-14 2</inkml:trace>
  <inkml:trace contextRef="#ctx0" brushRef="#br0" timeOffset="2270.852">2583 0,'37'58,"-4"0,-2 2,-2 2,-4 1,12 44,-29-79,-2 1,0 0,-2 1,-2-1,0 1,-2 0,-1-1,-2 1,-1 0,-1-1,-1 0,-2-1,-1 1,-1-1,-1-1,-5 7,-10 25,-4-1,-1-1,-3-2,-3-2,-21 23,31-43,-1-2,-2-1,-1-1,-1-2,-2-1,0-1,-13 5,-68 31,86-47</inkml:trace>
  <inkml:trace contextRef="#ctx0" brushRef="#br0" timeOffset="3887.717">3317 0,'-11'3,"-1"0,1 0,0 1,-1 0,2 1,-1 1,1-1,0 2,0-1,0 1,1 1,0 0,1 0,0 1,0 0,0 0,1 1,1 0,0 0,0 0,1 1,-3 10,-13 29,3 2,2-1,2 2,3 0,2 1,2 0,1 44,4-51,2 0,2 0,2 0,2-1,2 1,2-1,2-1,2 0,7 13,-10-35,1-1,0-1,2 0,1-1,0-1,3 2,-16-19,-1 1,1-1,0 0,0 1,0-1,0 0,1 0,-1-1,0 1,1 0,-1-1,1 0,0 1,-1-1,1 0,0 0,0-1,0 1,0 0,0-1,0 0,-1 0,1 0,0 0,0 0,0 0,0-1,0 0,0 1,0-1,0 0,-1 0,1-1,0 1,8-12</inkml:trace>
  <inkml:trace contextRef="#ctx0" brushRef="#br0" timeOffset="30697.155">3825 282,'-6'-3,"0"0,-1 0,1 1,0 0,-1 0,0 1,1 0,-1 0,0 0,0 1,1 0,-1 0,0 1,0 0,0 0,1 0,-1 1,1 0,-1 1,1-1,0 1,0 0,0 1,0-1,1 1,-1 0,1 1,0-1,-4 6,-6 4,2 0,-1 1,2 1,0 0,1 1,1 0,0 0,1 1,1 1,1-1,0 1,2 0,0 1,1-1,1 1,1 0,1 0,0 0,2 5,0-18,0 0,1 1,0-1,0 0,0-1,1 1,0 0,0-1,1 1,0-1,0 0,1 0,-1-1,1 0,0 1,1-1,-1-1,1 1,0-1,0 0,0 0,1-1,3 2,3 0,-1 0,1-1,0-1,0 0,1 0,-1-1,0-1,1 0,-1-1,1 0,-1-2,6 0,7-4,-1 0,-1-2,1-1,-1-1,-1-1,0-1,0-1,-1-1,-1-1,4-4,-16 12,0-1,0 1,-1-2,0 1,-1-1,0 0,0-1,-1 1,0-2,-1 1,0 0,-1-1,0 0,0 0,-1 0,-1 0,0-1,0 1,-2-1,1 1,-1-1,-1 1,0-1,0 1,-2-5,0-1,-1 1,-1 0,-1 0,0 1,0-1,-2 1,0 1,0-1,-2 2,0-1,0 1,-1 1,-1 0,0 0,0 1,-1 1,-1 0,0 1,0 0,-1 1,0 0,0 2,-1 0,1 0,-1 2,-3-1,10 4,1-1,-1 1,0 1,1 0,-1 0,0 1,1 0,-1 0,0 1,1 0,0 1,-1-1,1 2,0-1,1 1,-1 0,0 1,1 0,0 0,1 1,-1-1,-2 4,-29 44,23-27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266 481,'-31'8,"0"2,1 1,0 2,0 1,-22 14,-4 27,55-54,0 1,0 0,1 0,-1 0,1 0,-1 0,1 0,0 0,-1 0,1 0,0 0,0 0,1 0,-1 0,0 0,1 0,-1 0,1 0,-1 0,1-1,0 1,0 0,0 0,0-1,0 1,1 0,-1-1,0 1,1-1,-1 0,1 1,-1-1,1 0,0 0,-1 0,1 0,1 0,6 4,1-1,1 0,-1-1,1 0,-1 0,1-1,0-1,-1 1,1-2,6 0,35 4,-33-1,148 32,-159-32,0 0,0 0,0 0,-1 1,1 0,-1 1,0 0,0 0,-1 0,0 1,0 0,0 0,0 0,-1 1,0 0,-1 0,1 0,1 5,-5-7,0 0,0 0,0 0,0 0,-1 0,0 0,0 0,-1 0,1 1,-1-1,0 0,0-1,-1 1,1 0,-1 0,0-1,0 1,-1-1,0 1,1-1,-1 0,-1 0,1 0,-1 0,-94 84,82-76,-1 0,-1-1,0-1,0 0,-1-2,0 0,-1-1,0-1,-18 3,14-6</inkml:trace>
  <inkml:trace contextRef="#ctx0" brushRef="#br0" timeOffset="248.595">266 396,'48'-20,"50"-10,17 0,-6 4,-12 7,-17 7,-18 5,-19 9,-18 4</inkml:trace>
  <inkml:trace contextRef="#ctx0" brushRef="#br0" timeOffset="2898.859">1311 819,'-139'11,"123"-8,-54 18,69-21,0 1,-1 0,1-1,0 1,-1 0,1 0,0 0,0 0,0 0,0 0,0 0,0 0,0 1,1-1,-1 0,0 1,1-1,-1 0,1 1,-1-1,1 1,-1-1,1 1,0-1,0 0,0 1,0-1,0 1,0-1,0 1,1-1,-1 1,0-1,1 1,-1-1,1 0,0 1,-1-1,1 0,0 1,0-1,0 0,0 0,6 8,1 0,1 0,0-1,0 0,0-1,1 0,0-1,1 0,-1 0,1-1,10 3,58 35,-75-40,0-1,0 1,0 0,0 0,-1 1,1-1,-1 1,0-1,0 1,0 0,-1 0,1 1,-1-1,0 0,0 1,-1-1,1 1,-1 0,0 0,0-1,-1 1,1 0,-1 0,0 0,-1 0,1 0,-1-1,0 1,0 0,0 0,-1-1,1 1,-1-1,0 1,-1-1,1 0,-1 0,0 0,0 0,0 0,0-1,0 1,-1-1,0 0,0 0,0 0,-2 0,-16 9,-1-2,0-1,-1-1,0 0,0-2,0-1,-1-1,0-1,-11-1,30-1,0-1,0 0,-1-1,1 1,0-1,0 0,0 0,1-1,-1 0,0 0,0 0,1-1,0 0,-4-2,-4-7</inkml:trace>
  <inkml:trace contextRef="#ctx0" brushRef="#br0" timeOffset="3437.329">1678 1,'28'44,"46"31,-54-57,0 1,-2 1,0 0,-1 2,8 14,-9-10,-1 0,-2 1,0 1,-2 0,-1 0,-2 1,0 0,-2 1,-1 0,-2 0,-1 0,-1 0,-1 0,-2 0,-1 0,-4 13,0-13,-2-1,-1 0,-1-1,-1 0,-2 0,-1-2,-1 0,-1 0,-1-2,-1 0,-16 14,-9 4,-3-1,-1-2,-1-2,-3-3,0-2,-10 2,-101 43,139-70,3-3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28,'225'-27,"115"26,-315 1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17,'14'0,"20"0,8 0,2 0,-2 0,-2 0,-5 0,-2 0,-8-4,-2-3,-1 1,0 6,2 3,2 1,0 0,-3-1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28,'14'0,"15"0,6 0,3 0,0 0,-3 0,-1 0,-3 0,-1 0,-1 0,-1 0,0-5,0-1,0 0,-10 1,-3 1,-4 2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8:48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160 150,'-5'0,"-6"0,-1-5,-4-2,1-3,-2-7,3-3,-2 0,2 0,-2 2,3 0,3 4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0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56 574,'-14'29,"-5"14,5 0,6-8</inkml:trace>
  <inkml:trace contextRef="#ctx0" brushRef="#br0" timeOffset="499.172">790 66,'-43'-14,"-1"0,0 3,-1 2,0 2,0 2,-18 1,55 3,1 0,0 1,-1 1,1-1,0 1,-1 0,1 1,0-1,0 1,0 1,0-1,0 1,1 1,-1-1,1 1,0 0,0 1,0-1,1 1,0 0,0 1,0-1,0 1,1 0,0 0,0 0,0 1,1-1,0 1,-1 6,1-5,1 1,0 0,1-1,0 1,0 0,1 0,0 0,0 0,1 0,1 0,-1-1,1 1,1 0,0-1,0 0,0 1,1-1,0-1,1 1,0 0,0-1,1 0,-1-1,2 1,-1-1,1 1,3-2,0-1,0 0,0 0,0-1,1 0,-1 0,1-2,0 1,0-1,-1-1,1 0,0 0,0-1,0-1,-1 1,1-2,-1 0,1 0,-1-1,0 0,0 0,-1-1,1-1,8-6,166-133,-152 128,-31 17,-1-1,1 1,-1 0,1 0,-1 0,1 0,-1 1,1-1,-1 0,1 0,-1 0,1 0,-1 0,1 1,-1-1,1 0,-1 0,0 1,1-1,-1 0,1 1,-1-1,0 0,1 1,-1-1,0 1,1-1,-1 0,0 1,0-1,0 1,1-1,-1 1,0-1,0 1,0-1,0 1,0-1,0 1,0-1,0 1,0-1,0 1,0-1,0 1,0-1,0 1,-1-1,1 1,0-1,0 1,0-1,-1 1,1-1,0 0,-1 1,1-1,0 1,-1-1,1 0,-1 1,1-1,-1 0,-83 181,67-141,1 2,3 0,1 1,-3 32,-12 126,27-177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57,'-1'27,"-3"0,0-1,-1 0,-2 0,-8 23,1-5,5-15,-14 70,23-96,0 0,1 0,-1 0,0 0,1-1,0 1,-1 0,1 0,0-1,1 1,-1 0,0-1,1 1,-1-1,1 0,0 1,0-1,0 0,0 0,0 0,0-1,1 1,-1 0,1-1,-1 1,1-1,-1 0,1 0,0 0,-1 0,1 0,1-1,18 4,-1-1,0-2,0 0,1-1,-1-1,18-3,-24 1,0-1,0 0,-1-1,1 0,-1-2,-1 1,1-2,-1 0,0 0,-1-1,3-3,0-1</inkml:trace>
  <inkml:trace contextRef="#ctx0" brushRef="#br0" timeOffset="301.929">562 1,'-27'34,"2"2,1 0,2 2,1 0,2 1,2 2,-8 28,10-5,2 1,4 0,2 1,3 0,3 0,4 11,-3-56,6 29,0-32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9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3,'23'0,"-8"-1,0 0,1 1,-1 1,0 0,0 1,0 1,0 0,0 1,0 1,1 1,-14-5,-1 0,1 0,-1 0,0 1,1-1,-1 0,0 1,0-1,0 1,0-1,0 1,0 0,-1-1,1 1,0 0,-1 0,1-1,-1 1,0 0,0 0,0 0,0 0,0-1,0 1,0 0,0 0,-1 0,1 0,-1-1,1 1,-1 0,0-1,1 1,-1 0,0-1,0 1,-2 1,-42 57,44-60,-2 3,0-1,0 1,0-1,1 1,-1 0,1 0,-1 0,1 0,0 1,0-1,1 1,-1-1,1 1,-1 0,1-1,0 1,1 0,-1 0,1 0,-1-1,1 1,0 0,1 0,-1 0,1 0,-1 0,1-1,0 1,1 0,-1-1,1 1,-1 0,1-1,0 0,0 0,1 1,-1-1,1 0,-1-1,1 1,0 0,0-1,0 0,0 0,1 1,2 0,6-2,0 0,0-1,-1 0,1-1,0 0,-1-1,1 0,-1-1,1 0,-1 0,0-2,0 1,-1-2,1 1,0-2,8-2,6-2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7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1 332,'0'0,"0"0,1 0,-1 0,0-1,1 1,-1 0,0 0,1 0,-1 0,0 0,1 0,-1 0,0 0,1 0,-1 0,0 0,1 1,-1-1,0 0,1 0,-1 0,0 0,1 0,-1 1,0-1,0 0,1 0,-1 1,0-1,0 0,1 0,-1 1,0-1,0 0,0 1,0-1,1 0,-1 0,0 1,0-1,0 0,0 1,0-1,0 0,0 1,0-1,0 1,0-1,0 0,0 1,0-1,0 0,0 1,19-38,-12 24,130-219,-96 173,-39 59,-1 0,1 0,-1 0,1 0,-1 1,1-1,-1 0,0 1,1-1,-1 1,0-1,1 1,-1 0,0 0,1-1,-1 1,0 0,0 0,0 0,0 0,0 1,0-1,0 0,-1 0,1 1,0-1,0 0,-1 1,1-1,-1 0,0 1,1-1,-1 1,0-1,0 1,0-1,0 1,0-1,0 1,0-1,0 1,-1-1,6 86,12 42,-16-127,1-1,0 1,0 0,0-1,0 0,0 1,0-1,1 0,-1 0,0 0,1 0,-1-1,0 1,1-1,-1 1,1-1,-1 0,1 0,-1 0,1 0,-1 0,1-1,-1 1,1-1,-1 0,0 1,1-1,-1 0,0 0,0-1,0 1,0 0,0-1,0 1,0-1,0 0,0 0,-1 1,1-1,-1 0,1-1,0 0,4-1,252-209,-223 191,-52 64,-114 241,84-178,39-89</inkml:trace>
  <inkml:trace contextRef="#ctx0" brushRef="#br0" timeOffset="275.21">1383 22,'-43'28,"-43"30,-17 9,0 3,8-1,10-8,15-8,15-10,11-1,9-4,6-8,2-5,6-1,2 0,4 0,5 1,4-3</inkml:trace>
  <inkml:trace contextRef="#ctx0" brushRef="#br0" timeOffset="1102.51">1467 389,'-9'3,"-9"1,0 1,1 1,0 0,0 1,0 1,1 1,0 0,1 2,0-1,1 2,0 0,0 0,-6 10,18-20,1 0,-1 0,1 0,0 0,0 0,0 0,0 0,0 1,1-1,-1 0,1 1,-1-1,1 1,0-1,0 0,0 1,0-1,0 1,1-1,-1 0,1 1,-1-1,1 0,0 1,0-1,0 0,0 0,0 0,1 0,-1 0,1 0,0 1,69 42,-29-21,-39-23,0 1,-1 0,1 1,0-1,-1 0,0 1,1 0,-1-1,0 1,0 0,-1 0,1 0,0 0,-1 0,0 1,0-1,0 0,0 1,0-1,-1 0,0 1,1-1,-1 1,0-1,-1 1,1-1,-1 1,1-1,-1 0,0 1,0-1,-1 0,1 0,-1 0,0 2,-2 1,-1 1,1 0,-1-1,-1 0,1 0,-1-1,0 0,0 1,0-2,-1 1,0-1,0 0,0-1,0 1,-1-1,-7 1,-1 0,1-1,-1 0,0-1,1-1,-1-1,0 0,0-1,0-1,1 0,-12-4,9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7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0,'3'1,"-1"-1,0 0,0 1,0-1,0 1,0-1,-1 1,1 0,0 0,0 0,0 0,-1 0,1 1,0-1,-1 0,1 1,-1-1,0 1,0-1,1 1,-1 0,0 0,0-1,0 1,-1 0,1 0,0 0,-1 0,1 0,-1 0,0 0,1 0,-1 0,0 2,1 0,106 362,-42-133,-28-150,-37-82,0-1,1 0,-1 1,0-1,0 1,1-1,-1 1,0-1,1 0,-1 1,1-1,-1 0,0 1,1-1,-1 0,1 0,-1 1,1-1,-1 0,1 0,-1 0,1 0,-1 0,1 0,-1 0,1 1,-1-1,1-1,-1 1,1 0,-1 0,1 0,-1 0,1 0,-1 0,1 0,-1-1,1 1,-1 0,0 0,1-1,-1 1,1 0,-1-1,0 1,1-1,-1 1,0 0,1-1,-1 1,0-1,0 1,1-1,-1 1,0-1,0 1,0 0,0-1,1 1,-1-1,0 0,0 1,0-1,10-41,-9 33,15-59,2 0,4 2,28-63,43-82,-76 155,-13 32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1 144,'595'0,"-555"-5,-40 5,1-1,-1 1,0 0,1-1,-1 1,1 0,-1-1,0 1,1-1,-1 1,0-1,0 1,1-1,-1 1,0-1,0 1,0-1,0 1,1-1,-1 1,0-1,0 1,0-1,0 1,0-1,0 1,0-1,-1 1,1-1,0 0,0 1,0-1,0 1,-1 0,1-1,0 1,-1-1,1 1,0-1,-1 1,1-1,0 1,-1 0,1-1,-1 1,1 0,0 0,-1-1,1 1,-1 0,1 0,-1-1,1 1,-1 0,1 0,-1 0,0 0,1 0,-1 0,1 0,-1 0,1 0,-1 0,1 0,-1 0,1 0,-1 1,1-1,-1 0,-187-92,189 92,0 0,-1 0,1 0,-1 0,1 0,0 0,-1 0,1 0,-1-1,1 1,0 0,-1 0,1 0,-1-1,1 1,-1 0,1-1,-1 1,1-1,-1 1,1 0,-1-1,0 1,1-1,-1 1,0-1,1 1,-1-1,0 0,0 1,1-1,-1 1,0-1,0 0,0 1,0-1,0 1,0-1,0 0,0 1,0-1,0 1,0-1,0 0,-1 1,1-1,0 1,0-1,-1 1,1-1,0 1,0-1,-1 1,1-1,-1 1,1-1,19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1 678,'471'0,"-459"0</inkml:trace>
  <inkml:trace contextRef="#ctx0" brushRef="#br0" timeOffset="209.254">1 1017,'43'0,"29"-5,6-1,-4-1,-11 2,-10 2,-15 1</inkml:trace>
  <inkml:trace contextRef="#ctx0" brushRef="#br0" timeOffset="5028.964">1694 593,'-8'-16,"-1"0,-1 0,-1 0,0 1,-1 1,-1 0,0 1,0 0,-2 1,-9-7,17 15,1 0,-1 0,0 0,-1 1,1-1,0 2,-1-1,0 1,1 1,-1-1,0 1,0 0,0 1,0 0,0 0,0 1,0 0,0 1,1-1,-1 1,0 1,1-1,-1 1,1 1,-7 3,1 3,1 1,0 0,0 0,1 1,1 0,0 1,0 1,2-1,-1 1,2 1,0 0,1 0,0 0,1 0,1 1,0 0,1 3,1-11,0 0,0 0,1 0,1 0,-1 0,1 0,0 0,1 0,0 1,1-1,-1 0,1-1,1 1,-1 0,2 0,-1-1,1 0,0 0,0 0,1 0,0-1,0 1,0-1,1-1,0 1,0-1,1 0,-1 0,1-1,0 1,0-2,1 1,-1-1,1 0,0-1,0 1,-1-2,3 1,0-2,0-1,0-1,1 0,-1 0,-1-1,1 0,0 0,-1-1,1-1,-1 0,0 0,-1 0,1-1,-1-1,0 1,-1-1,0 0,0-1,0 0,-1 0,0-1,-1 1,3-7,18-17,138-187,-147 204,-12 25,-14 32,-81 232,88-267,-7 28,1 1,2 0,2 0,1 0,1 0,3 10,3-23,3-5</inkml:trace>
  <inkml:trace contextRef="#ctx0" brushRef="#br0" timeOffset="5665.04">2061 621,'178'-167,"-172"162,-6 3,1-1,0 1,0 0,0 0,0 0,1 0,-1 1,0-1,1 0,0 1,-1-1,1 0,0 1,-1 0,1-1,0 1,0 0,0 0,0 0,1 0,-1 1,0-1,0 1,0-1,1 1,-1 0,0-1,0 1,1 0,-1 1,0-1,0 0,1 1,-1-1,0 1,0 0,0-1,0 1,0 0,0 0,0 1,0-1,0 0,0 1,0-1,-1 1,2 1,7 30,-11-30,1-1,0 0,0 1,0-1,1 0,-1 1,0-1,1 0,0 0,-1 0,1 1,0-1,0 0,0 0,1 0,-1 0,0 0,1-1,-1 1,1 0,-1 0,1-1,0 0,0 1,0-1,0 0,0 0,0 0,0 0,0 0,1 0,-1 0,0-1,0 1,1-1,-1 0,0 0,1 0,1 0,4-3,1 0,0-1,-1 0,0 0,0-1,0 0,-1-1,0 0,0 0,0 0,0-1,-1 0,0 0,-1-1,16-15,-4 4,32-22,-47 41,-1 1,0 0,1-1,-1 1,0 0,0 0,0 0,0 0,0 0,0 0,0 1,0-1,0 0,0 0,-1 0,1 1,-1-1,1 1,-1-1,1 0,-1 1,0-1,1 1,-1-1,0 1,0-1,0 1,0-1,0 1,-1-1,1 0,0 1,-1-1,1 1,-1-1,1 0,-1 1,0-1,0 0,0 1,0 4,-23 130,12-89,8-26</inkml:trace>
  <inkml:trace contextRef="#ctx0" brushRef="#br0" timeOffset="5919.17">3190 367,'-48'39,"-30"21,-12 7,0 0,6-5,8-10,11-8,8-6,9-6,7-3,6-7,4-1,3-1,6 2,7-3</inkml:trace>
  <inkml:trace contextRef="#ctx0" brushRef="#br0" timeOffset="6363.452">3049 820,'-224'118,"206"-95,54-9,16-5,-45-10,1 1,0 1,-1-1,1 1,0 0,-1 1,1 0,-1 0,0 1,1 0,-1 0,-1 1,1 0,0 0,-1 0,0 1,0 0,0 0,-1 0,0 1,0 0,0 0,4 7,-9-11,1 1,0 0,-1 0,0 0,0 0,0 0,0 0,0 0,-1 0,1 0,-1-1,1 1,-1 0,0 0,0 0,-1-1,1 1,-1-1,1 1,-1-1,0 1,1-1,-1 0,-1 0,1 0,0 0,0 0,-1-1,1 1,-2 0,-81 40,85-42,-157 45,115-42,26-7</inkml:trace>
  <inkml:trace contextRef="#ctx0" brushRef="#br0" timeOffset="6732.23">3416 170,'23'27,"0"2,-2 0,-2 1,0 1,-2 1,-2 0,-1 1,-1 1,-2 0,-1 1,-2 0,-1 3,1-2,-2 1,-1-1,-1 1,-3 0,-1 0,-1 0,-2 0,-2-1,-1 1,-2-1,-2 0,-1-1,-1 0,-3-1,0 0,-2-10,-2 0,0-1,-1-1,-1 0,-1-2,-1-1,-1 0,0-2,-1-1,-17 8,7-2,1 0</inkml:trace>
  <inkml:trace contextRef="#ctx0" brushRef="#br0" timeOffset="7282.337">1187 0,'-42'29,"2"1,1 2,2 2,1 1,2 2,-26 36,40-52,2 1,1 2,0-1,2 2,0 0,2 1,1 0,1 1,2 0,0 1,2 0,1 1,1-1,1 1,2 0,1 0,1 0,2 0,1 6,2-8,1-1,2 0,0 0,2 0,0-1,2-1,1 0,1-1,1 0,1-1,0 0,2-2,1 0,0-1,1-1,1 0,1-2,0-1,1 0,1-2,16 6,103 26,-108-38</inkml:trace>
  <inkml:trace contextRef="#ctx0" brushRef="#br0" timeOffset="8797.658">4206 678,'2'3,"-1"1,0 0,0 0,-1 0,1 0,-1 0,0-1,0 1,0 0,-1 0,1 0,-1 0,0 0,0 0,0-1,-1 1,1 0,-1-1,-2 4,2-2,-119 288,112-265,3-8,0 0,0 0,2 0,1 1,0-1,1 21,3-37,1 0,0 0,0-1,0 1,0-1,1 1,-1-1,1 0,0 0,0 0,0 0,0-1,1 1,-1-1,1 0,-1 0,1 0,0 0,0-1,-1 1,1-1,0 0,1 0,-1 0,0-1,0 0,0 0,0 0,0 0,1 0,-1-1,0 0,0 0,0 0,0 0,0-1,-1 1,1-1,0 0,-1 0,1 0,-1-1,2-1,12-13,-3-2</inkml:trace>
  <inkml:trace contextRef="#ctx0" brushRef="#br0" timeOffset="9234.338">3811 565,'249'-180,"-72"40,-172 136,-5 2,0 1,1 0,-1 0,1 0,0 0,-1-1,1 1,0 0,0 0,0 1,-1-1,1 0,0 0,0 0,0 0,0 1,1-1,-1 1,0-1,0 1,0-1,0 1,1-1,-1 1,0 0,0 0,1 0,-1 0,0 0,1 0,-1 0,0 0,0 0,1 0,-1 1,0-1,0 1,0-1,0 1,1-1,-1 1,0-1,0 1,0 0,0 0,0 0,0 0,0 0,37 85,-30-65,0 0,1-1,1 0,1 0,1-1,1-1,0 0,1 0,12 10,-13-18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4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50,'-23'-9,"0"0,0 1,-1 1,-1 2,1 0,-1 1,-9 1,23 3,1 1,-1-1,1 2,-1-1,1 2,-1-1,1 2,0-1,1 1,-1 1,0-1,1 2,0-1,0 1,1 1,0-1,0 2,0-1,1 1,0 0,-5 8,3-4,1 1,0-1,0 1,1 1,1-1,1 1,0 0,0 1,1-1,1 1,1 0,0 0,1 0,0 0,2 4,-1-15,0 0,1 0,0 0,0 0,0-1,0 1,1 0,-1-1,1 1,0-1,0 1,1-1,-1 0,0 0,1 0,0 0,0-1,0 1,0-1,0 1,0-1,1 0,-1 0,1-1,-1 1,1-1,0 1,0-1,3 0,2 1,0-1,0 0,0-1,0 0,0 0,0-1,0 0,-1-1,1 1,0-2,-1 1,1-2,0 1,17-12,0-1,0-1,-2-2,0 0,-1-1,-2-2,0 0,10-15,4-1,3 10,-41 67,-56 197,42-182,2 1,2 0,-5 55,-5 31,25-122,2-7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09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1 988,'4'0,"7"0,7 0,4 0,3 0,3 0,1 0,1 0,-1 0,1 0,-1 0,-1 0,1 0,-1 0,0 0,0 0,-4 0</inkml:trace>
  <inkml:trace contextRef="#ctx0" brushRef="#br0" timeOffset="3564.263">988 368,'-38'33,"16"-6,0 1,2 1,1 1,2 0,0 1,2 1,-2 11,15-40,1 0,0 0,0 1,0-1,0 0,0 0,1 1,0-1,-1 1,1-1,0 0,1 1,-1-1,0 0,1 1,0-1,0 0,0 0,0 0,1 1,-1-1,1 0,-1-1,1 1,0 0,0 0,1-1,-1 1,0-1,1 0,0 0,-1 0,1 0,0 0,0-1,0 1,0-1,0 0,2 1,7-1,1 0,-1 0,1-1,0-1,-1 0,0-1,1-1,-1 1,0-2,4-1,15-4,-9 2,-5-1</inkml:trace>
  <inkml:trace contextRef="#ctx0" brushRef="#br0" timeOffset="3980.097">1271 368,'-27'190,"-84"409,90-464,21-135,0-1,0 1,0 0,0 0,1-1,-1 1,0 0,0 0,0 0,1-1,-1 1,0 0,0 0,1 0,-1 0,0 0,0-1,1 1,-1 0,0 0,0 0,1 0,-1 0,0 0,1 0,-1 0,0 0,0 0,1 0,-1 0,0 0,1 0,-1 0,0 1,0-1,1 0,-1 0,0 0,0 0,1 0,-1 1,0-1,0 0,0 0,1 0,-1 1,0-1,0 0,0 1,11-15</inkml:trace>
  <inkml:trace contextRef="#ctx0" brushRef="#br0" timeOffset="4235.125">1496 1017,'-10'24,"3"8,1-2</inkml:trace>
  <inkml:trace contextRef="#ctx0" brushRef="#br0" timeOffset="8023.106">932 1,'-136'229,"109"-171,3 2,3 0,2 1,3 1,3 1,2 0,-2 63,9-66,2 0,3 0,3 0,2 0,9 32,-11-68,2-1,1 0,1 0,1 0,0-1,2 0,1-1,0 0,2-1,0 0,1-2,1 1,1-2,1 0,3 2,18 4,-24-19</inkml:trace>
  <inkml:trace contextRef="#ctx0" brushRef="#br0" timeOffset="8933.279">1045 734,'5'0,"6"0,6 0,5 0,4 0,2 0,1 0,-5 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5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1 666,'63'-104,"-60"99,20-36,3 1,1 1,2 2,26-27,-55 63,1 0,-1 0,1 0,-1 0,1 0,0 0,0 0,-1 0,1 0,0 0,0 0,0 0,0 0,0 1,0-1,0 0,0 1,0-1,0 1,1-1,-1 1,0 0,0-1,0 1,1 0,-1 0,0 0,0 0,1 0,-1 0,0 0,0 0,1 0,-1 1,0-1,0 1,0-1,0 1,1-1,-1 1,0-1,0 1,0 0,0 0,0-1,-1 1,1 0,0 0,0 0,0 0,0 1,5 68,-7-64,0-1,1 1,0 0,0 0,0 0,1 0,0 0,0 0,1 0,-1 0,1-1,1 1,-1-1,1 1,0-1,1 2,0-5,0-1,0 1,1-1,-1-1,0 1,0-1,0 1,1-1,-1 0,0-1,0 1,1-1,-1 0,0 0,0 0,0 0,0-1,0 1,0-1,-1 0,1-1,-1 1,1 0,-1-1,0 0,0 0,0 0,3-3,145-139,-113 117,-38 27,1 1,0 0,-1 0,1-1,-1 1,1 0,0 0,-1 0,1 0,0 0,-1 0,1 0,0 0,-1 0,1 1,-1-1,1 0,0 0,-1 0,1 1,-1-1,1 0,-1 1,1-1,-1 0,1 1,-1-1,1 1,-1-1,1 1,-1-1,0 1,1-1,-1 1,0-1,1 1,-1 0,0-1,0 1,0-1,1 1,-1 0,0-1,0 1,0 0,0-1,0 1,0-1,0 1,0 0,-1-1,1 1,0 0,0-1,0 1,-1-1,1 1,0-1,-1 1,1-1,0 1,-1-1,1 1,-1-1,1 1,-1-1,1 1,-1-1,1 0,-24 74,-9 54,45-86,0-30</inkml:trace>
  <inkml:trace contextRef="#ctx0" brushRef="#br0" timeOffset="250.486">1100 356,'-43'33,"-38"31,-15 14,-1-2,6-9,10-6,8-9,13-8,11-7,9-10,7-4,9-2,3-4,6 0,0-4,3-3</inkml:trace>
  <inkml:trace contextRef="#ctx0" brushRef="#br0" timeOffset="665.636">1073 807,'-37'9,"0"3,2 0,-1 3,2 0,-15 11,48-26,-1 0,1 0,-1 1,1-1,0 1,-1-1,1 1,0-1,0 1,-1 0,1 0,0-1,0 1,0 0,0 0,0 0,0 0,0 1,0-1,0 0,1 0,-1 0,0 1,1-1,-1 0,1 1,-1-1,1 0,0 1,0-1,-1 1,1-1,0 1,0-1,0 0,1 1,-1-1,0 1,0-1,1 0,-1 1,1-1,-1 0,1 1,0-1,0 0,-1 0,1 1,0-1,0 0,0 0,0 0,0 0,0 0,0-1,1 1,-1 0,0 0,0-1,2 1,48 19,-46-20,1 1,0 0,0 0,0 1,-1 0,1 0,0 0,-1 1,0 0,0 0,0 0,0 1,0-1,-1 1,1 0,-1 1,0-1,0 1,-1 0,1-1,-1 2,0-1,-1 0,1 1,-1-1,0 1,1 4,-5-3,-1 1,0-1,0 0,-1 0,0 0,0-1,0 1,-1-1,0 0,0 0,-1-1,1 1,-1-1,-1 0,1-1,0 0,-1 0,0 0,0-1,0 0,-1 0,1 0,-1-1,-6 1,7 0,-119 15,102-18</inkml:trace>
  <inkml:trace contextRef="#ctx0" brushRef="#br0" timeOffset="1069.24">1440 16,'40'59,"-1"1,-4 2,-2 2,-3 1,-3 1,5 23,-25-58,-2 0,0 1,-2-1,-2 1,0-1,-3 1,0-1,-2 1,-1-1,-2 0,-1-1,-1 0,-2 0,-1 0,-1-2,-1 0,-16 23,10-19,-1-1,-2 0,-1-2,-2-1,0-1,-2-1,-1-1,-31 20,-46 25,78-53</inkml:trace>
  <inkml:trace contextRef="#ctx0" brushRef="#br0" timeOffset="5317.656">1976 723,'17'-2,"-1"0,0-2,0 1,0-2,0 0,-1-1,0 0,15-9,64-56,-89 70,0 1,0 0,0 0,0 1,0 0,-1 0,1 0,0 0,0 1,-1-1,1 1,-1 0,0 1,1-1,-1 1,0 0,-1 0,1 0,0 0,-1 1,0 0,0-1,0 1,0 0,0 1,-1-1,0 0,16 23,-2 1,-1 1,-2 0,0 0,-2 2,-1-1,-2 1,-1 1,-1 0,-2-1,-1 1,-1 1,-2-1,-2 0,0 0,-4 10,3-18,0-1,-2 1,0-1,-2 0,0-1,-2 1,0-2,-9 15,15-31,0 0,-1 0,0-1,0 1,0-1,0 0,0 0,-1-1,0 1,0-1,0 0,0 0,0-1,0 1,-1-1,0 0,1-1,-1 1,0-1,0 0,1-1,-1 1,0-1,0 0,0-1,0 0,1 1,-1-2,0 1,0-1,1 0,-1 0,1 0,0-1,0 0,0 0,0 0,0-1,0 1,1-1,0 0,0-1,0 1,0-1,1 1,0-1,0 0,0-1,-1-1,2-3,-1-1,1 1,1-1,0 0,1 1,0-1,0 0,1 0,0 1,1-1,1 0,-1 1,2 0,-1 0,2 0,-1 0,1 0,0 1,1 0,0 0,1 0,0 1,6-5,10-12,2 2,1 1,1 1,1 1,0 1,30-14,26-5,-60 30</inkml:trace>
  <inkml:trace contextRef="#ctx0" brushRef="#br0" timeOffset="5901.95">1920 383,'425'-364,"-424"363,1-1,-1 1,0-1,1 1,-1 0,0 0,1-1,0 1,-1 0,1 0,-1 1,1-1,0 0,0 0,0 1,-1-1,1 1,0 0,0 0,0-1,0 1,0 0,0 1,0-1,-1 0,1 0,0 1,0-1,0 1,0 0,-1-1,1 1,0 0,-1 0,1 0,-1 0,1 0,-1 1,1-1,-1 0,0 1,1-1,-1 1,0-1,1 3,52 169,-47-114,-8-53,1 0,0 0,0 0,0 0,1 1,0-1,0 0,1 0,0 0,0-1,0 1,1 0,-1-1,2 1,-1-1,0 0,1 0,0 0,0-1,0 1,12 3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1110 1,'-39'27,"-120"143,-57 47,156-165,-3-3,-2-3,-2-2,-1-4,-67 28,125-63,0-1,0 0,0-1,0 0,-1-1,1 0,-1-1,0 0,0 0,1-1,-1-1,0 0,1 0,-1-1,1 0,-1-1,-3-2,9 0,1 0,-1-1,1 0,0 0,1 0,-1 0,1 0,1-1,-1 0,1 1,0-1,1 0,-1 0,1 0,1 0,-1 0,1 0,1 0,-1 0,1 0,0 0,1 0,-1 0,3-5,2-13,1 1,1 0,0 0,2 1,1 0,1 1,1 1,1-1,0 2,2 0,0 1,1 1,1 0,3 0,-16 14,0 0,1 0,0 1,-1 0,1 0,1 1,-1 0,0 0,1 0,-1 1,1 0,-1 0,1 0,-1 1,1 0,0 0,-1 1,1 0,-1 0,1 1,-1-1,0 1,1 1,-1-1,0 1,0 0,-1 0,1 1,-1 0,0 0,4 4,127 117,67 71,-40-3,-146-175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4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0,'-15'34,"-18"25,-10 7,-1-2,2-7,-2-9,2-13,3-7,4-3,2-7,3-1,1-3,1-5,6-3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5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1,'22'101,"80"240,-98-326,-1 4,2 0,0-1,2 0,0 0,0 0,2-1,10 16,-18-32,-1 0,0-1,1 1,0 0,-1 0,1-1,-1 1,1-1,0 1,-1-1,1 1,0-1,-1 1,1-1,0 1,0-1,-1 0,1 1,0-1,0 0,0 0,0 0,0 0,-1 0,1 0,0 0,0 0,0 0,0 0,0 0,-1 0,1-1,0 1,0 0,0-1,-1 1,1 0,0-1,0 1,-1-1,1 1,0-1,-1 0,1 1,-1-1,1 1,-1-1,1 0,-1 0,1 1,-1-2,22-44,-21 42,117-407,-94 320,-20 77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6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0 565,'227'0,"-85"-25,-58 10,-59 9</inkml:trace>
  <inkml:trace contextRef="#ctx0" brushRef="#br0" timeOffset="250.612">113 876,'44'-5,"27"-1,8-5,-10 0</inkml:trace>
  <inkml:trace contextRef="#ctx0" brushRef="#br0" timeOffset="1357.293">1610 368,'-22'-4,"0"1,-1 2,1 0,-1 1,1 1,0 1,0 1,0 1,0 1,0 1,-3 2,13 0,0 1,1 0,0 0,0 1,1 1,0 0,0 0,2 1,-1 0,2 0,-1 1,2 0,0 1,0-1,1 1,1 0,0 0,1 0,1 1,0-1,1 1,1 0,0-1,1 10,0-20,-1 0,0-1,1 1,0 0,0-1,0 1,0-1,0 1,1-1,0 1,0-1,0 0,0 0,0 0,0 0,1 0,0-1,-1 1,1-1,0 0,0 1,0-1,0 0,1-1,-1 1,1-1,-1 1,1-1,-1 0,1 0,0-1,1 1,2 0,1-1,0 0,-1 0,1-1,0 0,-1 0,1-1,-1 0,0 0,1-1,-1 0,0 0,-1 0,1-1,4-3,40-31,-2-3,-1-1,-3-2,25-32,-70 76,0-1,0 1,0-1,0 1,0-1,0 1,0-1,0 1,1-1,-1 1,0-1,0 1,0-1,1 1,-1-1,0 1,1 0,-1-1,0 1,1 0,-1-1,1 1,-1 0,0-1,1 1,-1 0,1 0,-1-1,1 1,-1 0,1 0,-1 0,1 0,-1 0,1 0,-1 0,1 0,-1 0,1 0,-1 0,1 0,-1 0,1 0,-1 0,1 0,-1 1,1-1,-1 0,1 0,-1 1,0-1,1 0,-1 1,1-1,-1 0,0 1,1-1,-1 1,0-1,1 0,-1 1,0-1,0 1,0-1,1 1,-1-1,0 1,0-1,0 1,0 40,-77 272,38-137,35-160,2-14,1 0,0 0,0 0,0 0,1 0,-1 0,1 0,-1 0,1 0,-1 1,1-1,0 0,0 0,0 1,0-1,1 0,-1 0,1 0,-1 0,1 1,0-1,-1 0,2 1,7-1</inkml:trace>
  <inkml:trace contextRef="#ctx0" brushRef="#br0" timeOffset="1833.743">2032 255,'35'-8,"0"2,0 1,0 2,0 2,31 2,-64-2,0 1,0 0,0-1,0 1,0 0,1 0,-1 1,0-1,0 0,0 1,0-1,0 1,0-1,0 1,0 0,0 0,-1 0,1 0,0 0,-1 1,1-1,0 0,-1 1,1-1,-1 1,0 0,0-1,1 1,-1 0,0 0,-1 0,1 0,0 0,0 0,-1 0,1 0,-1 0,0 0,1 0,-1 0,0 0,0 0,-1 0,1 0,0 0,-1 0,1 0,-1 0,0 0,1 0,-1 0,0 0,0 0,0 0,-1-1,1 1,-153 162,153-163,-1 1,1 0,-1 0,1 0,0 0,0 0,0 0,0 1,0-1,1 0,-1 0,1 1,-1-1,1 0,0 1,0-1,0 0,0 1,0-1,1 0,-1 0,1 1,0-1,-1 0,1 0,0 1,0-1,0 0,0 0,1 0,-1 0,1-1,-1 1,1 0,-1-1,1 1,0-1,0 1,0-1,0 0,0 0,0 0,0 0,0 0,1 0,-1 0,0-1,0 1,2-1,15 3,0 0,0-2,0 0,1-1,-1-1,0-1,0-1,0 0,0-2,-1 0,1-1,-1 0,9-6,-10 4</inkml:trace>
  <inkml:trace contextRef="#ctx0" brushRef="#br0" timeOffset="2167.151">2569 791,'29'0,"19"0,6 0,-1 0,-6 0,-4 0,-6 0,-4 0,-3 0,-2 0,-1-4,0-3,-5 1</inkml:trace>
  <inkml:trace contextRef="#ctx0" brushRef="#br0" timeOffset="2487.539">2795 509,'-10'43,"-2"24,-1 5,4-4,2-10,2-9,3-8,1-7,1-4,0-3,1 0,-1-1,1-4</inkml:trace>
  <inkml:trace contextRef="#ctx0" brushRef="#br0" timeOffset="2869.024">3443 368,'-19'38,"-11"23,-1 5,6-3,11-8,8-9,10-11,9-8,7-8,5-7,4-11,0-5,1-2,1-5,-2-5,1-5,-6 1</inkml:trace>
  <inkml:trace contextRef="#ctx0" brushRef="#br0" timeOffset="3173.365">3754 339,'-29'87,"-10"23,6 3,-5 45,7 27,11-51,24-116</inkml:trace>
  <inkml:trace contextRef="#ctx0" brushRef="#br0" timeOffset="3419.207">3923 905,'-9'19,"-4"11,1 0</inkml:trace>
  <inkml:trace contextRef="#ctx0" brushRef="#br0" timeOffset="3934.967">4517 452,'-9'-5,"1"1,-1 0,0 0,0 1,0 0,0 1,-1-1,1 2,-1 0,1 0,-1 0,0 1,1 1,-1 0,1 0,-6 2,9-2,0 0,0 1,0-1,0 2,1-1,-1 0,1 1,0 0,0 1,0-1,0 1,0 0,1 0,-1 0,1 1,0-1,1 1,-1 0,1 0,0 0,0 1,1-1,-1 1,1 0,0-1,0 6,1-7,1 1,0-1,0 0,1 1,-1-1,1 1,0-1,0 0,0 0,1 1,0-1,-1 0,1 0,1-1,-1 1,1 0,-1-1,1 1,0-1,0 0,0 0,1 0,-1 0,1-1,0 1,-1-1,1 0,0 0,0 0,0-1,1 0,-1 1,0-1,1-1,-1 1,0-1,1 1,-1-1,1-1,-1 1,0 0,1-1,-1 0,4-1,7-3,0-1,-1 0,1-1,-1 0,-1-1,1-1,-1 0,11-11,70-41,-93 60,0 0,0 0,0 1,0-1,1 0,-1 1,0-1,0 1,1-1,-1 1,0 0,1 0,-1-1,1 1,-1 0,0 0,1 0,-1 1,0-1,1 0,-1 0,1 1,-1-1,0 1,0-1,1 1,-1-1,0 1,0 0,0 0,0-1,1 1,-1 0,0 0,-1 0,1 0,0 1,0-1,0 0,-1 0,1 0,0 1,-1-1,1 0,-1 1,0-1,1 0,-1 1,0-1,0 0,0 1,0-1,0 1,0 0,-4 24,0 0,-2-1,0 1,-2-1,-1 0,-10 18,-22 71,9 28,35-124</inkml:trace>
  <inkml:trace contextRef="#ctx0" brushRef="#br0" timeOffset="4317.788">4827 283,'7'-3,"9"-5,1 2,0-1,1 2,0 0,0 2,0 0,0 0,12 1,-29 2,1 0,-1 0,1 0,-1 0,1 0,-1 0,0 0,1 1,-1-1,1 0,-1 1,0-1,1 1,-1-1,0 1,0 0,1 0,-1-1,0 1,0 0,0 0,0 0,0 0,0 0,0 1,-1-1,1 0,0 0,0 1,-1-1,1 0,-1 0,1 1,-1-1,0 1,0-1,1 0,-1 1,0-1,0 1,0-1,0 1,-1-1,1 0,0 1,-1-1,1 1,-1-1,1 0,-1 1,1-1,-2 1,-27 50,24-47,1 1,0-1,1 1,-1-1,1 1,0 0,0 0,1 1,0-1,0 0,0 1,1-1,0 1,0 0,1-1,0 1,0 0,1-1,-1 1,2 3,1-6,0-1,0 0,0 0,0 0,0 0,1 0,-1-1,1 1,0-1,0 0,0 0,0-1,0 1,0-1,0 0,1 0,-1 0,0 0,1-1,-1 0,0 0,1 0,-1 0,1-1,0 0,-3 1,24-1</inkml:trace>
  <inkml:trace contextRef="#ctx0" brushRef="#br0" timeOffset="6052.163">593 142,'6'-3,"3"-4,1 1,0 0,0 1,1 0,-1 1,1 0,0 0,0 2,0-1,1 1,-1 1,9-1,-17 5,0-1,0 0,0 1,0 0,-1 0,1 0,-1 0,0 0,0 0,0 1,0-1,-1 1,1-1,-1 1,0-1,0 1,0 0,0 0,-1 0,0-1,0 1,0 0,0 0,0 0,-1 0,0 0,1-1,-1 1,-1 0,1-1,-1 1,0 0,1 4,-38 290,39 374,-21-531,15-171,12-17,3-1,2 1,2 1,1 0,15-28,-6 12,5-18,3 1,4 2,3 1,37-53,-41 75,-24 36,2 0,-1 0,2 1,1 0,0 1,1 1,0 0,1 1,3-1,19-12,2 2,0 1,2 3,0 1,1 2,1 1,1 3,0 2,1 2,0 2,0 1,8 3,521 5,-289-29,-50 16,-113 1,0 6,21 5,74 27,410-26,246-1,-872-1,0 0,1 1,-1-1,0 1,1 0,-1 0,1 0,-1 0,0 0,1 0,-1 0,1 1,-1 0,0-1,0 1,1 0,-1 0,0 0,0 0,0 0,0 1,0-1,0 1,0-1,0 1,-1 0,1 0,-1 0,1-1,-1 1,0 1,0-1,0 0,0 0,0 0,0 1,0-1,-1 0,1 1,-1-1,0 0,0 1,0-1,0 2,-15 107,13-86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4.8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0 235,'35'-82,"-23"55,-8 16,0 0,2 1,-1-1,1 1,0 0,1 0,0 1,1 0,6-6,-13 15,-1-1,1 0,0 1,0-1,0 0,0 1,0-1,0 1,0-1,0 1,0 0,0 0,0-1,0 1,0 0,0 0,0 0,0 0,0 0,1 0,-1 0,0 0,0 1,0-1,0 0,0 1,0-1,0 1,0-1,0 1,0-1,0 1,-1 0,1-1,0 1,0 0,-1 0,1-1,0 1,-1 0,1 0,0 0,-1 0,1 0,-1 0,0 0,16 51,-15-50,-1 0,2 10,-1-1,2 0,0 0,0 0,1 0,0-1,1 1,0-1,1 0,6 7,-10-16,1 0,0-1,-1 1,1-1,0 1,0-1,0 0,0 0,-1-1,1 1,0 0,0-1,0 0,-1 1,1-1,-1 0,1-1,0 1,-1 0,0-1,1 1,-1-1,0 0,0 0,0 0,0 0,0 0,0 0,-1-1,1 1,-1 0,1-1,-1 0,0 2,128-162,-128 162,0 1,-1-1,1 0,0 0,-1 0,1 1,0-1,0 0,0 1,0-1,0 1,-1-1,1 1,0-1,0 1,0 0,1-1,-1 1,0 0,0 0,0 0,0 0,0 0,0 0,0 0,0 0,0 0,0 0,0 1,0-1,0 0,0 1,0-1,0 1,0-1,0 1,0-1,0 1,0 0,-1-1,1 1,0 0,-1 0,1 0,0 0,-1-1,1 1,-1 0,1 1,9 55,-9-45,32 101,-25-96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59,'43'-5,"48"-6,13-1,-1 1,-14 2,-17 4,-16 1,-12 3,-10 0,-10 1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5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325 1,'-28'9,"1"1,-1 2,2 0,0 2,0 1,2 1,0 1,-9 9,31-25,1 0,-1 0,1 0,-1 0,1 0,-1 1,1-1,0 1,0-1,-1 0,1 1,0 0,0-1,1 1,-1 0,0-1,0 1,1 0,-1 0,1 0,0 0,-1-1,1 1,0 0,0 0,0 0,0 0,1 0,-1 0,0-1,1 1,0 0,-1 0,1 0,0-1,0 1,0 0,0-1,0 1,0-1,0 1,0-1,1 0,-1 1,1-1,-1 0,1 0,-1 0,1 0,0 0,-1 0,1-1,173 46,-174-45,1-1,-1 0,0 1,0-1,0 1,0-1,0 1,1 0,-1-1,0 1,0 0,-1 0,1 0,0 0,0 0,0 0,0 0,-1 0,1 0,-1 0,1 0,-1 0,1 0,-1 1,1-1,-1 0,0 0,0 0,0 1,0-1,0 0,0 1,0-1,0 0,0 0,0 1,-1-1,1 0,0 0,-1 0,0 0,1 1,-1-1,1 0,-1 0,0 0,0 0,0 0,0 0,-55 37,42-30,0-1,-1-1,0 0,0-1,0 0,-1-2,1 0,-1 0,0-2,0 0,0 0,-2-2,-1-5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2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1,'4'0,"3"5,3 1,6 0,5-1,4-1,1-2,3-1,-1 0,2-1,-1 0,0-1,0 1,-1 0,-9 0,-8 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3.1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1,'10'5,"8"1,5 0,4-1,2-2,1-1,0-1,0 0,0-1,-1 0,-1-1,1 1,-1 0,-4 0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6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0,'0'10,"1"40,-2 0,-3 0,-2 0,-2 0,-84 295,83-300,2-13,1 0,1 0,2 1,1-1,2 1,1 0,10 2,-5-30</inkml:trace>
  <inkml:trace contextRef="#ctx0" brushRef="#br0" timeOffset="371.025">369 254,'-33'49,"2"1,2 1,2 1,2 2,3 0,-3 18,23-68,-1 1,1 0,1 0,-1 0,1 0,-1 0,1 0,1 0,-1 0,1 1,0-1,0 0,1 0,-1 1,1-1,0 0,0 0,1 0,0 0,0 0,0 0,0-1,1 1,0-1,0 1,0-1,0 0,1 0,-1 0,1-1,0 1,6-1,0 1,0-2,0 1,0-1,0-1,0 0,0 0,0-1,1 0,-1-1,0 0,0-1,0 0,0 0,0-1,-1-1,1 1,-1-2,0 1,0-1,0 0,0-1,-1 0,0-1,-1 0,1 0,-1 0,0-1,-1 0,0 0,0-1,3-7,1-2,0 0,-1-1,-1 0,-1 0,-1-1,-1 0,0 0,-1-1,-2 1,0-1,-1 0,-1 1,-1-1,0 0,-2 1,-1-1,-3-11,5 26,0-1,-1 1,1 0,-1 0,-1 0,1 0,-1 0,0 1,0 0,-1 0,0 0,0 0,0 1,0-1,-1 1,1 1,-1-1,0 1,0 0,0 0,-1 1,1 0,-1 0,1 0,-1 1,0 0,0 0,1 1,-1-1,0 2,0-1,1 1,-1 0,0 0,-18 6</inkml:trace>
  <inkml:trace contextRef="#ctx0" brushRef="#br0" timeOffset="668.19">651 734,'0'24,"0"13,0 0</inkml:trace>
  <inkml:trace contextRef="#ctx0" brushRef="#br0" timeOffset="1072.822">848 311,'16'-8,"12"-7,1 1,0 2,1 0,0 2,12-1,-40 10,0 0,0 0,0 0,0 0,0 1,0-1,1 0,-1 1,0 0,0 0,0-1,0 1,0 1,1-1,-1 0,0 0,0 1,0-1,0 1,0 0,0-1,0 1,0 0,0 0,0 1,0-1,0 0,-1 1,1-1,-1 1,1-1,-1 1,1-1,-1 1,0 0,0 0,0 0,0 0,0 0,0 0,-1 0,1 0,0 0,-1 0,0 0,0 1,1-1,-1 0,-1 1,-3 14,-2 0,-1 0,0 0,-1-1,0 0,-2-1,1 0,-2 0,-8 8,-44 73,59-91,0 1,0-1,1 1,0 0,0 0,0 1,1-1,0 1,0-1,1 1,0-1,0 1,0 0,1 0,0-1,0 1,1 0,0-1,0 1,0 0,1-1,0 1,1-1,-1 0,1 0,0 0,1 0,1 2,73 55,-64-50</inkml:trace>
  <inkml:trace contextRef="#ctx0" brushRef="#br0" timeOffset="1622.053">1215 565,'136'-248,"-136"248,30-38,-30 37,0 0,0 1,1-1,-1 0,1 1,-1-1,0 1,1-1,-1 1,1-1,-1 1,1-1,0 1,-1-1,1 1,-1 0,1-1,0 1,-1 0,1-1,0 1,0 0,-1 0,1 0,0 0,-1 0,1 0,0 0,0 0,-1 0,1 0,0 0,0 0,-1 0,1 0,0 1,-1-1,1 0,0 1,-1-1,1 0,-1 1,1-1,0 1,-1-1,1 1,-1-1,1 1,-1 0,0-1,1 1,-1-1,0 1,1 0,-1-1,0 1,1 0,14 116,-13-117,0 1,0 0,0-1,0 0,1 1,-1-1,0 0,0 0,0 0,0 0,0-1,0 1,0 0,1-1,-1 0,0 1,0-1,-1 0,1 0,0 0,0 0,0-1,-1 1,1 0,0-1,-1 1,1-1,-1 1,0-1,1 0,-1 0,0 1,0-2,1 1,10-11,-7 8,-1-1,1 1,0 0,1 1,-1-1,1 1,0 0,0 0,0 1,1 0,-1 0,1 0,-4 4,0-1,-1 1,1 0,-1 0,1 0,-1 0,1 0,-1 1,0-1,1 1,-1 0,0-1,0 1,0 0,0 0,-1 0,1 1,0-1,-1 0,0 1,1-1,-1 0,0 1,0 0,0 2,7 10,17 18,-13-20</inkml:trace>
  <inkml:trace contextRef="#ctx0" brushRef="#br0" timeOffset="1885.776">1244 706,'58'-10,"23"-3,8-4,-7 1,-12 3,-13 4,-12 3,-8 3,-6 2,-9 1</inkml:trace>
  <inkml:trace contextRef="#ctx0" brushRef="#br0" timeOffset="2334.287">1554 875,'-164'66,"163"-65,0-1,-1 0,1 0,-1 1,1-1,-1 1,1-1,0 1,-1-1,1 1,0 0,0 0,0-1,-1 1,1 0,0 0,0 0,0 1,0-1,0 0,1 0,-1 0,0 1,1-1,-1 0,0 1,1-1,0 1,-1-1,1 0,0 1,0-1,0 1,0-1,0 1,0-1,0 1,0-1,0 1,1-1,-1 0,1 1,-1-1,1 0,-1 1,1-1,0 0,0 1,0-1,0 0,0 0,0 0,0 0,0 0,0 0,0 0,0 0,1-1,-1 1,48 17,-42-17,0 0,0 1,0 0,0 0,-1 1,1-1,0 2,-1-1,0 1,0 0,0 0,0 0,-1 1,0 0,0 0,0 1,0-1,-1 1,0 0,1 2,-5-5,1 1,-1-1,0 1,0 0,0-1,0 1,-1-1,1 1,-1-1,0 1,0-1,0 0,-1 1,1-1,-1 0,0 0,1 0,-1 0,-1 0,1-1,0 1,-1 0,1-1,-1 0,0 0,0 1,-2 0,-87 47,81-45,-1 0,1-1,-1 0,1-1,-1 0,0-1,0 0,0-1,-1 0,1-1,0-1,0 0,-3-1,-4-4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7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820 14,'-9'-14,"-9"33,15-15,-32 38,-1-2,-3-1,-1-2,-1-2,-3-1,-26 14,0-2,-2-3,-2-3,-21 6,87-42,-1 0,0-1,0 0,0 0,0-1,0 0,0-1,-1 0,1 0,0-1,-1 0,1-1,-1 0,-6-2,14 2,0 0,0 0,0 0,0-1,1 1,-1 0,0-1,1 0,-1 1,1-1,0 0,-1 0,1 0,0 0,0 0,0 0,0 0,1 0,-1 0,1 0,-1-1,1 1,0 0,-1 0,1 0,0-1,1 1,-1 0,0 0,1-1,-1 1,1-2,31-68,-9 40,2 2,1 1,1 0,2 2,0 2,3-1,72-43,-101 67,1 1,-1 0,1 0,-1 0,1 0,0 0,-1 1,1-1,-1 1,1 0,0 0,0 1,-1-1,1 1,-1-1,1 1,-1 0,1 1,-1-1,1 1,-1-1,0 1,0 0,0 0,0 1,0-1,2 3,67 79,-23-11,-20-28,1-2,2-1,2-1,2-2,18 14,-5-12,-31-23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1,'-9'16,"0"0,2 1,0 0,1 1,0-1,1 1,2 1,-2 10,32 240,-27 3,-21-189,10-59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8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0,'56'18,"-13"-11,0-2,0-2,0-2,40-4,3 1,-3 2,-58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8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1,'39'4,"21"2,7 0,-5-1,-7-1,-8-7,-8-2,-6-1,-7 2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9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29,'-4'27,"0"-1,-2 1,-1-1,-1-1,-1 1,-1-1,-1-1,-1 0,-1-1,-12 15,-5 16,-121 243,81-117,68-174,1 0,0 0,0 1,1-1,-1 1,2-1,-1 0,1 1,-1-1,2 0,-1 0,1 1,0-1,0 0,1-1,-1 1,1 0,1-1,-1 1,1-1,0 0,0 0,0-1,1 1,0-1,0 0,0 0,10 3,-1-1,1-1,0 0,0-1,0-1,0 0,1-1,-1-1,1 0,0-2,-1 1,1-2,-1 0,1-1,-1 0,0-1,0-1,-1 0,1-1,-1-1,1-1,-12 7,0 0,1 0,-1-1,0 1,0-1,0 0,-1 0,1 0,0 0,-1 0,1-1,-1 1,0-1,0 1,0-1,0 0,0 0,-1 0,1 0,-1 0,0 0,1-1,-2 1,1 0,0-1,-1 1,1 0,-1-1,0 1,0-1,-1 1,1-3,-6-11</inkml:trace>
  <inkml:trace contextRef="#ctx0" brushRef="#br0" timeOffset="248.534">0 538,'39'0,"36"0,15 0,2 0,-5 0,-8 0,-12 0,-8 0,-10 0,-3 0,-5 0,-4 0,-4 0,-7 0</inkml:trace>
  <inkml:trace contextRef="#ctx0" brushRef="#br0" timeOffset="644.863">1383 566,'-79'51,"38"-27,1 2,1 1,1 2,2 1,1 2,1 2,2 1,-11 18,38-47,1-1,0 1,1 0,-1 0,1 1,1-1,-1 1,1-1,0 1,0 0,1 0,0 0,0-1,1 1,0 0,0 0,0 0,1 0,0 0,1 0,-1 0,1 0,1-1,-1 1,1-1,0 1,1-1,-1 0,1-1,0 1,2 1,-2-5,-1 0,1 0,0-1,0 1,0-1,0 0,0 0,0 0,0-1,0 1,0-1,0 0,1 0,-1-1,0 1,0-1,0 0,0 0,0 0,0 0,0-1,0 0,-1 0,4-1,81-62,138-192,-225 255,0 1,-1-1,1 0,0 0,0 1,0-1,0 1,1-1,-1 1,0-1,1 1,-1 0,1 0,-1 0,1 0,0 0,-1 0,1 0,0 0,0 0,0 1,-1-1,1 1,0 0,0-1,0 1,0 0,0 0,0 0,0 0,0 1,0-1,-1 0,1 1,0-1,0 1,0 0,-1 0,1-1,0 1,-1 0,1 1,0-1,-1 0,1 0,-1 1,0-1,0 0,1 1,-1 0,0-1,0 1,0 0,0 0,4 49,-4-26</inkml:trace>
  <inkml:trace contextRef="#ctx0" brushRef="#br0" timeOffset="1031.697">1722 1102,'65'-116,"6"2,84-103,-156 216,1 1,0-1,0 0,1 1,-1-1,0 1,0-1,0 1,0-1,0 1,0-1,1 1,-1-1,0 1,1-1,-1 1,0-1,1 1,-1-1,0 1,1 0,-1-1,1 1,-1-1,0 1,1 0,-1 0,1-1,-1 1,1 0,0 0,-1 0,1-1,-1 1,1 0,-1 0,1 0,-1 0,1 0,0 0,-1 0,1 0,-1 1,1-1,-1 0,1 0,-1 0,1 0,-1 1,1-1,-1 0,1 1,-1-1,1 0,-1 1,0-1,1 0,-1 1,1-1,-1 1,0-1,0 1,1-1,-1 1,0-1,0 1,2 40,-2-35,-1 3,1-1,0 1,1-1,0 1,0-1,1 0,0 1,1-1,0 0,0 0,0 0,1-1,1 1,-1-1,1 0,0 0,1-1,-1 1,1-1,0 0,1-1,0 0,0 0,0 0,0-1,1 0,-1 0,1-1,0 0,0 0,1-1,5 1,-9-1,0-1,0 1,1-1,-1-1,0 1,1-1,-1 0,1 0,-1 0,0-1,1 0,-1 0,0 0,1-1,-1 0,0 0,0 0,-1-1,1 1,0-1,-1 0,1 0,-1-1,0 0,0 1,1-3,7-14,-2 0</inkml:trace>
  <inkml:trace contextRef="#ctx0" brushRef="#br0" timeOffset="1765.547">2202 29,'19'-4,"21"-3,8 1,1 2,-3 0,-5 2,-4 1,-4 0,-2 1,-2 1,-6-1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51.3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1 131,'0'15,"0"18,0 9,0 2,0-1,4-4,3-4,-1-2,-2-3,0-1,-2-5</inkml:trace>
  <inkml:trace contextRef="#ctx0" brushRef="#br0" timeOffset="1137.041">762 18,'-16'-1,"-1"1,1 1,-1 0,1 1,-1 1,1 0,0 1,0 1,1 1,-1 0,1 1,0 0,1 1,0 1,0 1,1 0,0 0,1 1,0 1,1 0,0 0,1 2,-2 1,-12 43,3 1,2 0,2 1,3 1,-4 57,12-85,-38 264,-32 36,38-165,2-36,36-132,0 1,-1 0,1 0,-1 0,1 0,0-1,-1 1,1 0,0 0,0 0,0 0,0 0,0 0,0 0,0 0,0-1,0 1,0 0,1 0,-1 0,0 0,1 0,-1 0,0-1,1 1,-1 0,1 0,-1-1,1 1,0 0,-1-1,1 1,0 0,-1-1,1 1,0-1,0 1,-1-1,1 1,0-1,0 0,0 0,0 1,0-1,-1 0,1 0,0 0,0 0,0 0,0 0,0 0,0 0,0 0,0 0,0 0,-1-1,2 1,60-13,-55 11,0 0,183-34,-139 31,-33-1</inkml:trace>
  <inkml:trace contextRef="#ctx0" brushRef="#br0" timeOffset="8524.471">678 554,'5'0,"11"0,7 0,6 0,1 0,1 0,1 0,-2 0,0 0,0 0,-2 0,1 0,-6 0</inkml:trace>
  <inkml:trace contextRef="#ctx0" brushRef="#br0" timeOffset="19495.299">1440 188,'-2'10,"0"1,0 0,-1-1,0 0,-1 1,0-1,0-1,-1 1,-1-1,-3 6,-20 39,27-49,-29 100,31-102,0 0,0 0,0 0,0 0,0 1,1-1,-1 0,1 0,0 0,0 0,0 0,0 0,1-1,-1 1,1 0,0 0,-1-1,1 1,0-1,1 0,-1 0,0 0,1 0,-1 0,1 0,0 0,-1-1,1 1,0-1,0 0,0 0,3 1,6 0,0 0,1-1,0 0,-1-1,1 0,-1-1,1 0,0-1,-1 0,0-1,0-1,2 0,17-4,12-7,-26 9</inkml:trace>
  <inkml:trace contextRef="#ctx0" brushRef="#br0" timeOffset="19961.183">1722 188,'-10'12,"1"1,0 0,0 1,2 0,-1 1,2-1,0 1,1 0,0 1,1-1,-1 15,-10 27,-51 237,59-192,7-90</inkml:trace>
  <inkml:trace contextRef="#ctx0" brushRef="#br0" timeOffset="20496.441">1863 723,'0'5,"0"6,0 7,0-6,0-8,0-6</inkml:trace>
  <inkml:trace contextRef="#ctx0" brushRef="#br0" timeOffset="23514.006">2484 329,'-26'-4,"10"1,1 0,-2 1,1 0,0 1,0 1,0 1,0 0,0 2,0-1,0 2,0 0,-8 4,21-7,-1 1,1 0,0 0,0 0,0 0,0 0,0 0,1 1,-1-1,1 1,-1 0,1 0,0 0,0 0,1 0,-1 1,0-1,1 0,0 1,0-1,0 1,0-1,1 1,-1-1,1 1,0 0,0-1,0 1,1 0,-1-1,1 1,0-1,0 1,0-1,0 1,1-1,-1 0,1 1,0-1,0 0,0 0,0 0,1-1,-1 1,1-1,-1 1,1-1,0 0,0 0,0 0,1 0,-1 0,0-1,0 0,1 1,-1-1,1 0,0-1,-1 1,1-1,-1 1,1-1,0 0,8-4,1-1,-1 1,0-2,0 0,-1 0,1-1,-2 0,1-1,2-3,20-13,43-32,-75 56,0-1,-1 1,1-1,0 1,0 0,0 0,0 0,0-1,0 1,0 0,0 0,0 0,0 1,0-1,0 0,0 0,0 0,0 1,0-1,0 1,0-1,0 0,-1 1,1-1,0 1,0 0,0-1,-1 1,1 0,0-1,-1 1,1 0,-1 0,1 0,-1 0,1-1,-1 1,1 0,-1 0,0 0,0 0,1 0,-1 0,0 0,0 0,0 0,0 1,6 54,-6-52,-19 155,-5 16,13-84,16-74</inkml:trace>
  <inkml:trace contextRef="#ctx0" brushRef="#br0" timeOffset="24841.386">988 1090,'138'-25,"291"22,473 3,-878 0</inkml:trace>
  <inkml:trace contextRef="#ctx0" brushRef="#br0" timeOffset="26192.549">1666 1231,'-12'-10,"-1"1,0 0,0 1,-1 1,1 0,-2 1,1 0,-1 1,-14-3,21 5,-1 1,1-1,-1 2,0-1,0 1,0 0,0 1,1 0,-1 1,0-1,0 2,0-1,1 1,-1 1,1-1,-1 2,1-1,0 1,0 0,1 1,-1-1,1 2,0-1,0 1,1 0,-1 0,1 1,1 0,-1 0,1 0,1 1,-1-1,1 1,0 0,1 1,0-1,1 1,-1-1,2 1,-1 0,0-3,1 1,-1 0,1 0,1 0,-1 0,1 0,0 0,1 0,0 0,0 0,0 0,1 0,0 0,0-1,1 1,0-1,0 1,0-1,1 0,0 0,0-1,1 1,-1-1,1 0,1 0,-1-1,0 1,1-1,0 0,0-1,2 1,1-1,1-1,0-1,0 0,0 0,-1-1,1 0,0-1,0 0,0 0,-1-1,1 0,-1-1,1 0,-1-1,0 0,0 0,0-1,-1 0,0-1,0 1,20-16,-2 0,-1-1,-1-2,-1 0,3-6,-9 22,-26 42,5-18,-18 115,-13 34,31-119,9-41</inkml:trace>
  <inkml:trace contextRef="#ctx0" brushRef="#br0" timeOffset="28361.461">2484 46,'6'-5,"1"0,-1 0,1 1,1 0,-1 0,0 1,1 0,0 0,-1 1,1 0,0 0,0 1,0 0,1 0,-1 1,0 0,0 0,0 1,0 0,0 1,0 0,0 0,0 0,-1 1,1 0,-1 1,0 0,1 0,-2 0,1 1,-1 0,1 1,1 2,-2 3,0 0,-2 0,1 1,-1-1,-1 1,0 0,-1 0,0 0,-1 0,0 1,-1-1,-1 0,0 0,0 1,-1 1,0 27,1 13,-2 1,-3-1,-1 0,-6 11,-54 265,30-93,26 62,13-193,9-30,-8-68,-1-1,0 0,0 1,-1-1,0 1,0-1,-1 1,0-1,0 1,-1-1,1 1,-2-1,1 1,-1-1,-1 0,1 1,-1-1,0-1,-1 2,1-6,1 0,-1-1,0 1,0-1,0 0,0 0,0 0,0 0,0 0,0 0,0-1,0 0,0 1,0-1,-1-1,1 1,0 0,0-1,0 1,0-1,0 0,-2-1,-11-1,-46-14,56 10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31,'34'0,"15"-5,5-2,-2 1,-6 1,-5 2,-5 0,-4 2,-2 1,-2 0,-1 0,0 0,0 1,-4-1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0,'9'44,"-3"-1,-1 1,-2 0,-2 1,-2-1,-2 0,-2 0,-2 0,-2-1,-2 0,-1 0,-12 24,-57 186,72-173,15-68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527 105,'-11'-10,"-1"-1,0 2,0 0,-1 0,0 1,0 0,-1 2,0-1,0 2,-1 0,1 0,-1 1,0 1,-1 1,1 0,0 1,0 1,-1 0,1 1,0 0,0 1,-1 1,2 1,-1 0,-3 2,7 0,0 1,1-1,0 2,0-1,1 1,0 1,0 0,1 0,0 1,0 0,1 0,1 1,0-1,0 2,1-1,1 0,0 1,0 0,0 6,2-12,1 0,0 0,0 0,0 0,1 0,0 0,0 0,1 0,0 0,0 0,0 0,1 0,0-1,0 1,0 0,1-1,-1 0,1 1,1-1,-1 0,1-1,0 1,0 0,0-1,1 0,-1 0,1-1,0 1,0-1,0 0,1 0,-1-1,1 1,-1-1,3 0,8-2,0-1,-1 0,1-1,-1-1,1-1,-1 0,0-1,0 0,-1-1,0-1,0 0,0-1,-1-1,0 0,-1-1,0 0,0-1,-1 0,-1 0,6-9,31-24,51-53,-103 124,-36 75,4 1,-4 36,3-10,-3 52,20-54,22-127,-1 0,0 0,0 0,1 0,-1 0,0 0,0 0,1 0,-1 0,0 0,1 0,-1 0,0 0,0 0,1 0,-1 0,0 0,0 1,1-1,-1 0,0 0,0 0,1 0,-1 0,0 1,0-1,0 0,1 0,-1 0,0 1,0-1,0 0,0 0,0 1,1-1,-1 0,0 1,0-1,0 0,0 0,0 1,0-1,0 0,0 0,0 1,0-1,0 0,0 1,0-1,0 0,0 0,0 1,-1-1,1 0,0 0,0 1,9-8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28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847 368,'0'-5,"0"-2</inkml:trace>
  <inkml:trace contextRef="#ctx0" brushRef="#br0" timeOffset="12869.854">0 734,'214'-11,"127"-24,-254 27,0 4,85 6,-172-2</inkml:trace>
  <inkml:trace contextRef="#ctx0" brushRef="#br0" timeOffset="13608.712">677 1,'33'27,"16"4,-2 3,0 1,-3 3,-1 1,6 10,116 102,-163-149,0 0,0 0,0 0,0 0,-1 0,1 0,-1 1,1-1,-1 0,0 1,0-1,0 1,0 0,-1-1,1 1,-1-1,1 1,-1 0,0-1,0 1,0 0,0 0,-1-1,1 1,-1 0,0-1,1 1,-1-1,0 1,-1-1,1 1,0-1,-1 0,-1 2,-73 69,59-60,-207 171,-3 32,176-163,43-36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0,'-18'10,"0"0,1 1,0 1,1 1,0 0,1 1,1 1,0 0,1 1,1 0,0 1,2 0,-1 1,2 0,-7 20,14-34,0 0,1 0,0 1,0-1,0 1,0-1,1 1,-1-1,1 1,0-1,1 1,-1-1,1 1,0-1,0 1,0-1,0 1,1-1,0 0,0 0,0 0,0 0,1 0,0-1,-1 1,1-1,1 1,-1-1,0 0,1 0,0-1,-1 1,1-1,0 0,0 0,0 0,2 0,5 0,-1-1,1 0,-1-1,1-1,-1 0,1 0,-1-1,1 0,-1-1,0 0,0 0,0-1,0-1,-1 1,0-2,0 1,0-1,-1-1,1 1,-1-1,-1-1,0 0,0 0,0 0,-1-1,0 0,-1 0,0 0,-1-1,1 1,1-9,-3 7,0-1,0 1,-1 0,-1-1,0 1,0-1,-1 1,-1-1,-1-6,2 15,-1 0,1 0,-1 0,1 0,-1 0,0 0,-1 0,1 0,0 1,-1-1,1 0,-1 1,0-1,0 1,0 0,0 0,0 0,0 0,-1 0,1 0,-1 0,1 1,-1-1,0 1,0 0,0 0,1 0,-1 0,0 0,0 1,0-1,0 1,0 0,0 0,0 0,0 0,-3 1,-80 29,61-16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0,'-15'34,"1"16,2 4,8-8,5-15,2-14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0 115,'39'-10,"22"-3,10 1,-2-3,-8 2,-10 3,-8 3,-7 2,-5-2,-2 0,-3 1,1 1,-1 3,1 0,-4 1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1,'43'5,"38"1,11-5,-7-2,-11-2,-20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161 254,'-47'32,"34"-25,1 1,0 0,1 1,0 0,0 1,1 0,0 0,-5 9,13-17,1 1,0 0,0-1,0 1,1 0,-1 0,0-1,1 1,0 0,0 0,0 0,0 0,0-1,0 1,1 0,-1 0,1 0,0-1,0 1,0 0,0-1,1 1,-1-1,0 1,1-1,0 0,0 0,0 0,0 0,0 0,0 0,0 0,0 0,1-1,-1 1,1-1,-1 0,1 0,0 0,-1 0,1 0,0-1,0 1,-1-1,1 1,0-1,0 0,0 0,22 6,-16-6,-1 1,0 0,0 0,0 1,0 0,0 0,0 1,0 0,-1 1,1-1,-1 1,0 1,0-1,0 1,-1 1,0-1,0 1,0 0,-1 0,0 1,0-1,0 1,-1 1,0-1,0 0,-1 1,0 0,1 5,-3-2,-1 0,0 1,-1-1,0 1,-1-1,0 0,-1 0,0 0,-1 0,0 0,-1 0,0-1,0 0,-1 0,-1-1,1 0,-2 0,1 0,-1-1,0 0,-1 0,-7 5,-24 3,20-12</inkml:trace>
  <inkml:trace contextRef="#ctx0" brushRef="#br0" timeOffset="186.942">161 282,'29'-10,"24"-3,8 1,-3 2,-5 3,-12 3</inkml:trace>
  <inkml:trace contextRef="#ctx0" brushRef="#br0" timeOffset="566.091">867 451,'-25'13,"-2"-1,1 1,0 1,0 2,2 0,0 2,1 0,-6 8,28-25,0 0,-1-1,1 1,0 0,1 0,-1 0,0 0,0 0,0 0,0 0,1 0,-1 0,0 0,1 1,-1-1,1 0,0 0,-1 1,1-1,0 0,0 0,0 1,0-1,0 0,0 1,0-1,0 0,0 0,0 1,1-1,-1 0,1 0,-1 1,1-1,-1 0,1 0,0 0,-1 0,1 0,0 0,0 0,0 0,0 0,0 0,0 0,0-1,0 1,0 0,0-1,1 1,-1-1,0 1,0-1,1 0,-1 1,0-1,0 0,1 0,-1 0,0 0,1 0,-1 0,0 0,1 0,59 3,-54-4,0 0,0 0,0 1,0 0,0 0,0 1,0 0,0 0,0 1,-1 0,1 0,0 0,-1 1,0 0,1 0,-1 1,-1 0,1 0,0 0,-1 0,0 1,0 0,0 0,-1 1,2 2,-4 1,-1 0,0 0,-1 0,0 0,0 0,-1 0,0 0,-1 0,0 0,0 0,-1-1,0 1,-1-1,1 1,-2-1,1-1,-1 1,0 0,-1-1,0 0,0 0,0-1,-1 0,-2 2,3-2,0 1,0-1,-1 0,0 0,0 0,-1-1,1-1,-1 1,0-1,-1 0,1-1,-8 2,0-2</inkml:trace>
  <inkml:trace contextRef="#ctx0" brushRef="#br0" timeOffset="865.91">1037 0,'71'65,"-3"4,-3 2,-4 3,-1 4,-48-63,-1 0,0 1,-1 0,-1 1,0 0,-1 0,-1 1,-1 0,0 1,-2-1,0 1,-1 0,0 0,-2 0,-1 7,0-11,-1 0,0 0,-2 0,0-1,0 1,-1 0,-1-1,-1 0,0 0,0-1,-1 0,-1 0,0 0,-1-1,-1 0,0-1,-150 129,138-126,3-5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0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0 169,'37'109,"50"141,-49-127,61 159,-84-262,-8-31,-5-41,-2 45,9-251,76-173,-71 360,-11 71,-3 10</inkml:trace>
  <inkml:trace contextRef="#ctx0" brushRef="#br0" timeOffset="1731.247">762 735,'-10'4,"-7"8,-6 5,-4 5,2 3,2 3,3 1,2-4,3-2,-1 0,-2 1,2 1,-1-3,2-1,-1-4,2 0,-1-3,2-4</inkml:trace>
  <inkml:trace contextRef="#ctx0" brushRef="#br0" timeOffset="1984.243">508 735,'5'4,"6"12,6 3,1 3,-4 2,2-2,-3-1,2 1,-2 2,1 2,-1 0,2-3,-2-1,2-5,3-4,-2-5</inkml:trace>
  <inkml:trace contextRef="#ctx0" brushRef="#br0" timeOffset="2363.516">1157 1,'-23'25,"0"1,2 2,1 0,1 1,1 1,2 1,1 0,2 1,0 0,-5 28,10-27,2 1,1-1,2 1,1 0,1 0,3 0,0 0,2-1,2 1,0-1,3 0,1 0,12 27,-18-49,0-1,1 1,0-1,1-1,0 1,0-1,1 0,0 0,0-1,1 1,1-2,-1 1,1-1,0-1,1 0,-1 0,1-1,1 0,-1 0,1-1,14 1</inkml:trace>
  <inkml:trace contextRef="#ctx0" brushRef="#br0" timeOffset="2936.614">1468 395,'-17'33,"2"0,1 1,2 0,1 0,2 2,1-1,-2 30,9-61,0 0,0 1,1-1,-1 0,1 0,0 1,0-1,1 0,-1 0,1 1,0-1,0 0,0 0,1 0,-1 0,1 0,0 0,0-1,1 1,-1-1,1 1,-1-1,1 0,0 0,1 0,-1 0,0-1,1 1,-1-1,1 0,0 0,0 0,0 0,0-1,0 0,0 1,0-2,0 1,5 0,7-6,-1 0,0-1,0-1,0-1,-1 0,0-1,0 0,-1-1,0-1,-1 0,0 0,-1-1,0-1,-1 0,-1 0,0-1,0-1,-1 1,3-11,-3 9,0 0,-2 0,0 0,0-1,-2 0,0 0,-1 0,-1-1,0 1,-1-1,-1 1,-1-1,0 1,-2-1,-1-7,3 19,0 1,-1 0,1-1,-1 1,0 0,0 0,0 0,-1 0,0 0,0 1,0-1,0 1,-1 0,1 0,-1 0,0 0,-1 1,1 0,-1 0,1 0,-1 0,0 0,0 1,0 0,0 0,0 1,-1-1,1 1,0 0,-1 1,1-1,-1 1,1 0,-1 0,1 1,-2 0,-38 23,29-9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73,'-11'-9,"-1"1,0 0,-1 1,0 0,0 1,-1 1,1 0,-1 0,0 2,0 0,-1 0,1 1,-1 1,1 1,-1 0,1 1,-1 0,1 1,0 0,-5 3,2 4,0 0,1 2,0 0,1 0,0 2,1 0,0 1,1 0,1 1,0 0,1 1,1 0,0 1,1 0,1 0,0 1,2 0,0 1,1-1,1 1,0 0,2 0,0 1,1-1,1 0,1 4,1-18,0 0,0 0,0 0,0 0,1 0,0-1,0 0,0 1,0-1,1 0,-1 0,1-1,0 1,0-1,1 0,-1 0,1 0,-1-1,1 1,0-1,0 0,0-1,0 1,0-1,1 0,-1 0,0-1,1 1,-1-1,0-1,1 1,-1-1,0 1,0-1,0-1,1 1,-1-1,-1 0,1 0,0-1,2-1,40-19,-2-3,0-1,-2-2,-2-3,0-1,-2-1,-2-3,27-33,-50 56,76-82,-89 98,0-1,0 1,0-1,-1 1,1 0,-1-1,1 1,-1 0,0-1,1 1,-1 0,0 0,0-1,0 1,-1 0,1-1,0 1,-1 0,1 0,-1-1,1 1,-1-1,0 1,1-1,-1 1,0-1,-1 1,2 0,-45 139,16-57,4 2,4 1,-3 41,2 11,25-121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1 424,'35'-30,"-2"0,-1-2,-1-2,4-8,-20 25,69-105,-85 122,1 1,0-1,0 0,0 1,0-1,0 1,0-1,0 1,0-1,0 1,0-1,0 0,0 1,0-1,0 1,1-1,-1 1,0-1,0 0,0 1,1-1,-1 1,0-1,0 0,1 1,-1-1,0 0,1 0,-1 1,0-1,1 0,-1 0,1 1,-1-1,0 0,1 0,-1 0,1 0,-1 1,1-1,-1 0,0 0,1 0,-1 0,1 0,-1 0,1 0,-1 0,1-1,-1 1,0 0,1 0,-1 0,1 0,-1-1,0 1,1 0,-1 0,1-1,-1 1,0 0,1 0,-1-1,0 1,0-1,1 1,-1 0,0-1,1 39,-9-3,6-33,1 1,-1 0,1 0,-1 0,1 0,0 1,0-1,1 0,-1 0,1 1,-1-1,1 0,0 0,0 1,1-1,-1 0,1 1,-1-1,1 0,0 0,0 0,1 0,-1 0,1 0,-1 0,1 0,0 0,0-1,0 1,0-1,1 1,-1-1,1 1,4-3,0 0,-1 0,1-1,0 0,-1 0,1 0,-1-1,1 0,-1 0,0-1,0 0,0 0,0 0,-1-1,1 1,-1-1,0-1,0 1,3-4,136-120,-143 127,-1 1,1-1,-1 1,1 0,0-1,-1 1,1-1,0 1,-1 0,1 0,0-1,0 1,-1 0,1 0,0 0,-1 0,1 0,0 0,0 0,0 0,-1 0,1 0,0 0,-1 0,1 0,0 1,0-1,-1 0,1 1,0-1,-1 0,1 1,-1-1,1 1,0-1,-1 1,1-1,-1 1,1 0,-1-1,0 1,1-1,-1 1,0 0,1-1,-1 1,0 0,0 0,1-1,-1 1,0 0,0 0,0-1,0 1,0 0,0 0,0-1,0 1,0 0,-1 0,1 0,-9 48,-73 148,73-157,11-26</inkml:trace>
  <inkml:trace contextRef="#ctx0" brushRef="#br0" timeOffset="251.772">1328 0,'-767'647,"755"-638,8-7,0 1,0-1,0 1,0 0,0 0,0 0,1 0,-1 1,1 0,0-1,0 1,1 0,-1 1,1-1,0 0,0 1,0-1,0 1,1-1,0 3,3 6</inkml:trace>
  <inkml:trace contextRef="#ctx0" brushRef="#br0" timeOffset="690.881">1412 451,'-384'161,"383"-161,0 0,0 0,0 1,-1-1,1 0,0 1,0-1,0 1,0-1,0 1,0 0,0-1,0 1,0 0,0 0,0 0,0 0,0 0,1 0,-1 0,0 0,1 0,-1 0,1 0,-1 0,1 0,-1 0,1 1,0-1,0 0,-1 0,1 0,0 1,0-1,0 0,1 0,-1 0,0 1,0-1,1 0,-1 0,0 0,1 1,-1-1,1 0,0 0,-1 0,1 0,0 0,-1 0,1 0,0-1,0 1,0 0,0 0,0-1,0 1,0 0,82 34,-76-34,0 0,1 0,-1 1,0 0,0 1,-1-1,1 1,0 1,-1-1,0 1,0 0,0 0,0 1,0 0,-1 0,0 0,0 1,-1 0,1 0,-1 0,-1 0,1 0,-1 1,0 0,0 0,-1 1,-2-4,0 1,-1-1,1 1,-1-1,0 1,0-1,-1 1,1-1,-1 0,0 0,0 0,0 0,-1 0,0 0,1 0,-1-1,0 1,-1-1,1 0,-1 0,1 0,-1-1,0 1,-3 0,-104 40,53-38,33-4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08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505 621,'3'-4,"41"-81,-43 83,-1 0,1-1,-1 1,0-1,0 1,0-1,0 1,0 0,0-1,-1 1,1-1,-1 1,1 0,-1-1,0 1,0 0,0 0,0 0,-1 0,1 0,-1 0,1 0,-1 0,1 0,-1 1,0-1,0 0,0 1,0 0,0-1,0 1,0 0,-1 0,1 0,0 1,-1-1,0 0,-17-3,-1 1,1 1,-1 1,0 1,0 0,0 2,1 0,-1 1,1 2,-1 0,1 1,1 0,-7 5,7-5,17-7,-1 1,1 0,0 0,-1 0,1 1,-1-1,1 0,0 1,0 0,-1-1,1 1,0 0,0 0,0 0,0 1,0-1,0 0,0 1,0-1,0 1,1 0,-1-1,0 1,1 0,0 0,-1 0,1 0,0 0,0 1,0-1,1 0,-1 0,0 1,1-1,-1 0,1 1,0-1,0 0,0 1,0-1,0 1,1-1,-1 0,1 1,-1-1,1 0,0 0,0 1,48 38,-44-39,-1 0,1 0,-1 0,0 1,0-1,0 1,0 0,0 0,-1 1,1-1,-1 1,0-1,0 1,-1 0,1 1,-1-1,0 0,0 1,0-1,0 1,-1-1,0 1,0 0,0-1,0 1,-1 0,0 0,0 0,0 0,-1 1,-5 6,-1-1,0 1,0-1,-1-1,-1 1,1-1,-2-1,0 0,0 0,0-1,-6 4,-44 40,41-33,-47 59,64-75,1-1,0 1,0-1,0 1,0 0,0 0,0 0,1-1,0 1,-1 0,1 0,0 0,1 0,-1 0,0 0,1 0,-1-1,1 1,0 0,0 0,0-1,1 1,-1-1,0 1,1-1,0 1,-1-1,1 0,0 0,0 0,1 0,1 1,9 6,1-2,0 0,0 0,1-2,0 0,0 0,0-1,0-1,1-1,-1 0,1-1,-1 0,1-1,-1 0,0-2,1 0,-1 0,0-1,11-5,-21 6,0 1,0-2,0 1,0-1,0 1,-1-1,1-1,-1 1,0-1,0 1,0-1,-1 0,1-1,-1 1,0-1,6-10</inkml:trace>
  <inkml:trace contextRef="#ctx0" brushRef="#br0" timeOffset="453.152">336 0,'-1'514,"-10"-389,-6 0,-15 48,-10 69,19 25,7-85,16-170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3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42,'1'1,"0"0,0 0,0 0,1 1,-1-1,0 0,1-1,-1 1,1 0,-1 0,1-1,-1 1,1-1,-1 1,1-1,0 1,-1-1,1 0,-1 0,1 0,0 0,-1 0,1 0,0-1,-1 1,1 0,-1-1,1 1,0-1,-1 0,1 0,6 0,163-25,16 4,-170 20,-4 4</inkml:trace>
  <inkml:trace contextRef="#ctx0" brushRef="#br0" timeOffset="246.808">86 296,'20'-5,"24"-7,11 0,0 1,-4 3,-11-3,-8 1,-4 2,-2 3,0 2,-6 1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1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1 198,'14'15,"0"0,-1 0,0 1,-2 1,0 0,-1 1,0 0,-2 1,0-1,-1 2,-1-1,0 1,-2 0,0 0,-2 0,1 17,12 122,-3 8,-11-167,-1-1,0 1,1 0,-1-1,1 1,-1 0,1-1,-1 1,1 0,-1 0,1 0,-1-1,1 1,-1 0,1 0,0 0,-1 0,1 0,-1 0,1 0,-1 0,1 0,-1 0,1 0,-1 0,1 1,0-1,-1 0,1 0,-1 0,1 1,-1-1,0 0,1 1,-1-1,1 0,-1 1,1-1,-1 1,0-1,1 0,-1 1,0-1,0 1,1-1,-1 1,0-1,0 1,0 0,0-1,1 1,-1-1,0 1,0-1,0 1,0-1,0 1,0 0,-1-1,1 1,0-1,0 1,0-1,0 1,-1-1,1 1,0-1,0 1,-1-1,23-36,43-143,-7-3,3-49,-14 54,-21 119,-20 59</inkml:trace>
  <inkml:trace contextRef="#ctx0" brushRef="#br0" timeOffset="782.696">594 707,'1'137,"-2"-136,1 1,-1-1,1 1,0-1,0 0,0 1,0-1,0 1,0-1,0 1,0-1,0 1,1-1,-1 0,1 1,-1-1,1 0,-1 1,1-1,0 0,0 1,-1-1,1 0,0 0,0 0,0 0,0 0,1 0,-1 0,0 0,0-1,1 1,-1 0,0-1,1 1,-1-1,0 1,1-1,-1 0,1 0,-1 1,0-1,1 0,-1 0,1 0,-1 0,1-1,-1 1,1 0,-1-1,0 1,1-1,-1 1,0-1,1 0,-1 1,0-1,0 0,0 0,0 0,1 0,-1 0,-1 0,2-1,86-133,-88 134,0 0,0 0,0 0,0 0,0 0,1 0,-1 0,0 0,1 0,-1 0,1 0,-1 0,1 0,-1 0,1 1,0-1,-1 0,1 0,0 1,0-1,-1 0,1 1,0-1,0 1,0-1,0 1,0-1,0 1,0-1,0 1,0 0,0 0,0 0,0 0,0 0,0 0,0 0,0 0,0 0,0 0,0 0,1 0,-1 1,0-1,-1 0,1 1,0-1,0 1,0 0,0-1,0 1,0-1,-1 1,1 0,0 0,0-1,-1 1,1 0,-1 0,1 0,-1 0,1 0,-1 0,1 1,10 138,-9-125,4 14,-1 0,-1 1,-2-1,-1 1,-1 0,-2 0,0-1,-4 7,1-15,3 0,-2-1,0-1,-1 1,-1-1,-1 1,-1-2,-1 1,0-1,-1-1,-1 1,-1-2,0 0,-1 0,-13 11,25-26,0 1,0-1,0 0,0 1,-1-1,1 0,0 0,-1 0,1 0,-1-1,1 1,-1 0,1 0,-1-1,0 1,1-1,-1 0,0 1,0-1,1 0,-1 0,0 0,1 0,-1 0,0-1,0 1,1 0,-1-1,0 1,1-1,-1 0,1 1,-1-1,1 0,-1 0,1 0,-1 0,1 0,0 0,0-1,0 1,-1 0,0-2,-1-13,-1 1,2-1,0 0,1 0,1 0,0 0,1 0,1 0,0 0,1 0,4-11,49-161,-47 161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85,'-39'73,"20"-41,2 0,2 2,0 0,3 0,-2 9,13-39,0 0,0 1,1-1,-1 1,1-1,0 0,0 1,1-1,-1 1,1-1,0 0,0 1,0-1,1 0,-1 0,1 0,0 0,0 0,1 0,-1-1,1 1,0-1,0 1,0-1,0 0,0 0,1 0,0-1,-1 1,3 0,2 1,0-1,0 1,1-1,-1-1,1 0,0 0,-1 0,1-1,0-1,0 1,0-1,0-1,0 0,6-1,-1 0,-1-1,0 0,0-1,-1 0,1-1,-1-1,0 0,0 0,-1-1,0-1,0 0,0 0,3-5,-3 1</inkml:trace>
  <inkml:trace contextRef="#ctx0" brushRef="#br0" timeOffset="299.994">558 0,'-50'95,"4"1,4 3,-9 41,26-53,5 0,4 1,-3 56,15-108,-7 168,17-180,1-25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1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473 172,'-15'-21,"-1"-1,-1 2,-1 0,-1 2,-16-14,30 28,0-1,-1 2,1-1,-1 1,0 0,0 0,0 0,0 1,0 0,-1 0,1 1,-1-1,1 1,-1 1,0-1,1 1,-1 1,1-1,-1 1,1 0,-1 0,1 1,-1 0,1 0,-4 3,-4 2,1 0,0 2,1-1,0 2,0-1,1 2,0 0,1 0,0 1,1 0,0 0,1 1,0 0,1 1,1 0,0 0,1 0,0 1,-1 11,6-20,0 0,1 0,0 0,0 0,0 0,0 0,1 0,0 0,1 0,-1-1,1 1,0-1,0 0,1 0,0 0,0 0,0-1,0 1,1-1,-1 0,1-1,0 1,0-1,1 0,-1 0,1 0,-1-1,1 0,0 0,0 0,0-1,0 0,0 0,0-1,0 1,0-1,0-1,0 1,1-1,1-1,27-6,0-1,-1-3,0 0,-1-2,-1-2,0-1,-1-1,-1-2,-1-1,0-1,2-5,1 3,43-39,-75 63,0-1,1 0,-1 1,0-1,1 1,-1-1,0 1,1-1,-1 1,1-1,-1 1,1-1,-1 1,1 0,-1-1,1 1,-1 0,1-1,0 1,-1 0,1 0,-1-1,1 1,0 0,-1 0,1 0,0 0,-1 0,1 0,0 0,-1 0,1 0,0 0,-1 1,1-1,-1 0,1 0,0 0,-1 1,1-1,-1 0,1 1,-1-1,1 1,-1-1,1 1,-1-1,1 0,-1 1,0 0,1-1,-1 1,0-1,1 1,-1-1,0 1,0 0,0-1,1 1,-1 0,0-1,0 1,0-1,0 1,0 0,-7 46,7-45,-88 288,76-248,3 1,1 0,2 1,2-1,1 23,9 12,1-60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4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323 706,'9'0,"14"0,7 0,3 0,1-5,-1-1,0 0,-2 1,-1 2,-1 1,-6 0</inkml:trace>
  <inkml:trace contextRef="#ctx0" brushRef="#br0" timeOffset="3715.306">465 1,'-37'25,"1"1,1 2,2 2,1 1,1 1,1 3,5-4,0 1,3 0,0 2,2 1,2 1,1 0,2 1,1 1,2 0,2 1,2 0,1 0,2 1,1 0,3 28,-2-42,1-1,1 0,1 0,2 1,0-1,2 0,1 0,1-1,0 1,2-1,1-1,1 1,1-2,1 1,1-2,1 1,1-2,1 0,0-1,1 0,9 5,-5-10,1 0,0-2,0 0,1-2,1 0,0-2,0-1,0 0,1-2,0-1,0-1,19 0,-4-2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1,'-4'4,"-8"8,0 5,1 5,-2-1,1 0,7-3,10-9,3-7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44 875,'-20'34,"4"10,10-1,4-9</inkml:trace>
  <inkml:trace contextRef="#ctx0" brushRef="#br0" timeOffset="283.606">664 338,'-24'-2,"-1"0,0 1,1 1,-1 2,0 0,1 2,0 0,0 2,0 1,0 0,1 2,0 1,-2 2,19-9,0 0,0 1,1 0,-1 0,1 0,0 0,0 1,0 0,1 0,-1 0,1 1,1 0,-1-1,1 1,0 0,0 1,0-1,1 0,0 1,1 0,-1-1,1 1,0 0,1 0,0-1,0 1,0 0,1 0,0-1,0 1,1 0,0-1,0 1,1-1,-1 0,1 0,0 0,1 0,0 0,0-1,1 2,8 0,0 0,1-1,-1-1,1 0,0-1,1 0,-1-1,1-1,-1 0,1-1,0 0,0-2,-1 1,1-2,0 0,8-3,-9 3,1-1,-1-1,0 0,-1-1,1 0,-1-1,0-1,0 0,-1 0,0-2,-1 1,1-2,-2 1,1-1,-1-1,-1 0,0 0,0-1,-1 0,-1-1,0 0,-1 0,0 0,-1-1,-1 1,0-1,0 0,-2-1,0 1,0-1,-1 1,-1-6,-2 14,0 1,-1 0,1 0,-1 0,0 0,-1 0,1 1,-1-1,0 1,0 0,0 0,0 0,-1 1,1-1,-1 1,0 0,0 1,0-1,-1 1,1 0,-1 0,1 1,-1-1,1 1,-1 1,0-1,1 1,-1 0,0 0,0 0,1 1,-1 0,0 0,1 1,-2 0,-28 4</inkml:trace>
  <inkml:trace contextRef="#ctx0" brushRef="#br0" timeOffset="634.165">749 734,'-28'4,"0"0,1 2,0 1,0 1,0 1,1 2,1 0,0 2,0 0,1 2,1 1,1 1,0 1,-6 7,23-21,1 0,0 0,-1 0,2 0,-1 1,0 0,1 0,0 0,0 0,0 1,1-1,0 1,0-1,0 1,1 0,0 0,0 0,0-1,1 1,0 0,0 0,0 0,1 0,0 0,0 0,0 0,1-1,0 1,0 0,0-1,1 0,0 1,0-1,0 0,1 0,0-1,0 1,0-1,0 0,1 0,-1 0,1-1,0 1,4 1,5-2,-1 0,1 0,0-1,0-1,0-1,0 0,-1 0,1-2,0 1,0-2,0 0,-1-1,0 0,0-1,0 0,0-1,-1 0,0-1,0-1,-1 0,0 0,3-4,-4 2,-1 0,-1 0,0-1,0 0,-1-1,0 0,-1 0,-1 0,0 0,0-1,-1 0,-1 0,0 0,-1-1,0 1,-1 0,-1-1,0 1,-1-1,0 1,-1 0,-1-1,0 1,0 0,-1 0,-2-1,-6-10</inkml:trace>
  <inkml:trace contextRef="#ctx0" brushRef="#br0" timeOffset="1286.787">1031 959,'154'-374,"-145"359,-7 19,-4 1,-2 5,1 0,0-1,0 1,1 1,0-1,1 0,0 0,1 1,0-1,0 0,1 1,0-1,1 0,0 0,1 0,1 4,-2-13,-1 1,0-1,0 1,1-1,-1 0,1 1,-1-1,1 0,-1 0,1 0,0 0,0 0,-1 0,1-1,0 1,0 0,0-1,0 0,0 1,0-1,0 0,0 0,0 0,0 0,-1 0,1-1,0 1,0-1,0 1,0-1,0 0,0 1,-1-1,1 0,0-1,58-43,-54 40,160-174,-166 177,0 1,1 0,-1 0,1 0,-1-1,1 1,0 0,0 0,-1 0,1 0,0 0,0 0,0 0,0 0,0 1,0-1,0 0,1 1,-1-1,0 0,0 1,0 0,1-1,-1 1,0 0,0-1,1 1,-1 0,0 0,1 0,-1 0,0 0,1 0,-1 1,0-1,1 0,-1 1,0-1,0 1,0-1,1 1,-1 0,0-1,0 1,0 0,0 0,0 0,0 0,0 0,-1 0,1 0,0 0,0 0,-1 0,1 0,0 1,-26 128,21-120,1 0,1-5,-1 1,1-1,0 1,1 0,0-1,-1 1,2 0,-1 0,1 0,0 0,0 0,0-1,1 1,0 0,0 0,1 0,-1-1,3 6,6 2</inkml:trace>
  <inkml:trace contextRef="#ctx0" brushRef="#br0" timeOffset="1534.235">2132 367,'-43'39,"-53"50,-24 20,-2 1,11-3,14-16,20-13,16-16,16-13,14-10,13-7,9-9</inkml:trace>
  <inkml:trace contextRef="#ctx0" brushRef="#br0" timeOffset="1881.004">2160 847,'-236'124,"235"-124,0 0,-1 1,1-1,0 1,-1-1,1 1,0 0,0-1,-1 1,1 0,0 0,0 0,0 0,0 0,0 0,0 0,1 0,-1 1,0-1,0 0,1 0,-1 1,1-1,-1 0,1 1,0-1,-1 1,1-1,0 0,0 1,0-1,0 1,0-1,0 1,1-1,-1 0,0 1,1-1,-1 0,1 1,-1-1,1 0,0 1,-1-1,1 0,0 0,0 0,0 0,0 0,0 0,0 0,1 1,33 15,-31-16,1 0,-1 0,1 0,-1 0,0 1,1-1,-1 1,0 0,0 1,0-1,-1 1,1 0,0 0,-1 0,0 0,0 0,0 1,0 0,0-1,-1 1,0 0,1 0,-2 0,1 1,0-1,-1 0,0 1,0-1,0 1,0-1,-1 1,0 0,0-1,0 1,0-1,-1 1,0 0,-3 2,0-1,0 1,-1-1,0 1,-1-1,1-1,-1 1,0-1,0 0,-1 0,0-1,0 0,0 0,0 0,0-1,-1 0,1-1,-1 0,0 0,0 0,0-1,0 0,-2-1,-14 2</inkml:trace>
  <inkml:trace contextRef="#ctx0" brushRef="#br0" timeOffset="2270.852">2583 0,'37'58,"-4"0,-2 2,-2 2,-4 1,12 44,-29-79,-2 1,0 0,-2 1,-2-1,0 1,-2 0,-1-1,-2 1,-1 0,-1-1,-1 0,-2-1,-1 1,-1-1,-1-1,-5 7,-10 25,-4-1,-1-1,-3-2,-3-2,-21 23,31-43,-1-2,-2-1,-1-1,-1-2,-2-1,0-1,-13 5,-68 31,86-47</inkml:trace>
  <inkml:trace contextRef="#ctx0" brushRef="#br0" timeOffset="3887.717">3317 0,'-11'3,"-1"0,1 0,0 1,-1 0,2 1,-1 1,1-1,0 2,0-1,0 1,1 1,0 0,1 0,0 1,0 0,0 0,1 1,1 0,0 0,0 0,1 1,-3 10,-13 29,3 2,2-1,2 2,3 0,2 1,2 0,1 44,4-51,2 0,2 0,2 0,2-1,2 1,2-1,2-1,2 0,7 13,-10-35,1-1,0-1,2 0,1-1,0-1,3 2,-16-19,-1 1,1-1,0 0,0 1,0-1,0 0,1 0,-1-1,0 1,1 0,-1-1,1 0,0 1,-1-1,1 0,0 0,0-1,0 1,0 0,0-1,0 0,-1 0,1 0,0 0,0 0,0 0,0-1,0 0,0 1,0-1,0 0,-1 0,1-1,0 1,8-12</inkml:trace>
  <inkml:trace contextRef="#ctx0" brushRef="#br0" timeOffset="30697.155">3825 282,'-6'-3,"0"0,-1 0,1 1,0 0,-1 0,0 1,1 0,-1 0,0 0,0 1,1 0,-1 0,0 1,0 0,0 0,1 0,-1 1,1 0,-1 1,1-1,0 1,0 0,0 1,0-1,1 1,-1 0,1 1,0-1,-4 6,-6 4,2 0,-1 1,2 1,0 0,1 1,1 0,0 0,1 1,1 1,1-1,0 1,2 0,0 1,1-1,1 1,1 0,1 0,0 0,2 5,0-18,0 0,1 1,0-1,0 0,0-1,1 1,0 0,0-1,1 1,0-1,0 0,1 0,-1-1,1 0,0 1,1-1,-1-1,1 1,0-1,0 0,0 0,1-1,3 2,3 0,-1 0,1-1,0-1,0 0,1 0,-1-1,0-1,1 0,-1-1,1 0,-1-2,6 0,7-4,-1 0,-1-2,1-1,-1-1,-1-1,0-1,0-1,-1-1,-1-1,4-4,-16 12,0-1,0 1,-1-2,0 1,-1-1,0 0,0-1,-1 1,0-2,-1 1,0 0,-1-1,0 0,0 0,-1 0,-1 0,0-1,0 1,-2-1,1 1,-1-1,-1 1,0-1,0 1,-2-5,0-1,-1 1,-1 0,-1 0,0 1,0-1,-2 1,0 1,0-1,-2 2,0-1,0 1,-1 1,-1 0,0 0,0 1,-1 1,-1 0,0 1,0 0,-1 1,0 0,0 2,-1 0,1 0,-1 2,-3-1,10 4,1-1,-1 1,0 1,1 0,-1 0,0 1,1 0,-1 0,0 1,1 0,0 1,-1-1,1 2,0-1,1 1,-1 0,0 1,1 0,0 0,1 1,-1-1,-2 4,-29 44,23-27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266 481,'-31'8,"0"2,1 1,0 2,0 1,-22 14,-4 27,55-54,0 1,0 0,1 0,-1 0,1 0,-1 0,1 0,0 0,-1 0,1 0,0 0,0 0,1 0,-1 0,0 0,1 0,-1 0,1 0,-1 0,1-1,0 1,0 0,0 0,0-1,0 1,1 0,-1-1,0 1,1-1,-1 0,1 1,-1-1,1 0,0 0,-1 0,1 0,1 0,6 4,1-1,1 0,-1-1,1 0,-1 0,1-1,0-1,-1 1,1-2,6 0,35 4,-33-1,148 32,-159-32,0 0,0 0,0 0,-1 1,1 0,-1 1,0 0,0 0,-1 0,0 1,0 0,0 0,0 0,-1 1,0 0,-1 0,1 0,1 5,-5-7,0 0,0 0,0 0,0 0,-1 0,0 0,0 0,-1 0,1 1,-1-1,0 0,0-1,-1 1,1 0,-1 0,0-1,0 1,-1-1,0 1,1-1,-1 0,-1 0,1 0,-1 0,-94 84,82-76,-1 0,-1-1,0-1,0 0,-1-2,0 0,-1-1,0-1,-18 3,14-6</inkml:trace>
  <inkml:trace contextRef="#ctx0" brushRef="#br0" timeOffset="248.595">266 396,'48'-20,"50"-10,17 0,-6 4,-12 7,-17 7,-18 5,-19 9,-18 4</inkml:trace>
  <inkml:trace contextRef="#ctx0" brushRef="#br0" timeOffset="2898.859">1311 819,'-139'11,"123"-8,-54 18,69-21,0 1,-1 0,1-1,0 1,-1 0,1 0,0 0,0 0,0 0,0 0,0 0,0 0,0 1,1-1,-1 0,0 1,1-1,-1 0,1 1,-1-1,1 1,-1-1,1 1,0-1,0 0,0 1,0-1,0 1,0-1,0 1,1-1,-1 1,0-1,1 1,-1-1,1 0,0 1,-1-1,1 0,0 1,0-1,0 0,0 0,6 8,1 0,1 0,0-1,0 0,0-1,1 0,0-1,1 0,-1 0,1-1,10 3,58 35,-75-40,0-1,0 1,0 0,0 0,-1 1,1-1,-1 1,0-1,0 1,0 0,-1 0,1 1,-1-1,0 0,0 1,-1-1,1 1,-1 0,0 0,0-1,-1 1,1 0,-1 0,0 0,-1 0,1 0,-1-1,0 1,0 0,0 0,-1-1,1 1,-1-1,0 1,-1-1,1 0,-1 0,0 0,0 0,0 0,0-1,0 1,-1-1,0 0,0 0,0 0,-2 0,-16 9,-1-2,0-1,-1-1,0 0,0-2,0-1,-1-1,0-1,-11-1,30-1,0-1,0 0,-1-1,1 1,0-1,0 0,0 0,1-1,-1 0,0 0,0 0,1-1,0 0,-4-2,-4-7</inkml:trace>
  <inkml:trace contextRef="#ctx0" brushRef="#br0" timeOffset="3437.329">1678 1,'28'44,"46"31,-54-57,0 1,-2 1,0 0,-1 2,8 14,-9-10,-1 0,-2 1,0 1,-2 0,-1 0,-2 1,0 0,-2 1,-1 0,-2 0,-1 0,-1 0,-1 0,-2 0,-1 0,-4 13,0-13,-2-1,-1 0,-1-1,-1 0,-2 0,-1-2,-1 0,-1 0,-1-2,-1 0,-16 14,-9 4,-3-1,-1-2,-1-2,-3-3,0-2,-10 2,-101 43,139-70,3-3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28,'225'-27,"115"26,-315 1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17,'14'0,"20"0,8 0,2 0,-2 0,-2 0,-5 0,-2 0,-8-4,-2-3,-1 1,0 6,2 3,2 1,0 0,-3-1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28,'14'0,"15"0,6 0,3 0,0 0,-3 0,-1 0,-3 0,-1 0,-1 0,-1 0,0-5,0-1,0 0,-10 1,-3 1,-4 2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0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56 574,'-14'29,"-5"14,5 0,6-8</inkml:trace>
  <inkml:trace contextRef="#ctx0" brushRef="#br0" timeOffset="499.172">790 66,'-43'-14,"-1"0,0 3,-1 2,0 2,0 2,-18 1,55 3,1 0,0 1,-1 1,1-1,0 1,-1 0,1 1,0-1,0 1,0 1,0-1,0 1,1 1,-1-1,1 1,0 0,0 1,0-1,1 1,0 0,0 1,0-1,0 1,1 0,0 0,0 0,0 1,1-1,0 1,-1 6,1-5,1 1,0 0,1-1,0 1,0 0,1 0,0 0,0 0,1 0,1 0,-1-1,1 1,1 0,0-1,0 0,0 1,1-1,0-1,1 1,0 0,0-1,1 0,-1-1,2 1,-1-1,1 1,3-2,0-1,0 0,0 0,0-1,1 0,-1 0,1-2,0 1,0-1,-1-1,1 0,0 0,0-1,0-1,-1 1,1-2,-1 0,1 0,-1-1,0 0,0 0,-1-1,1-1,8-6,166-133,-152 128,-31 17,-1-1,1 1,-1 0,1 0,-1 0,1 0,-1 1,1-1,-1 0,1 0,-1 0,1 0,-1 0,1 1,-1-1,1 0,-1 0,0 1,1-1,-1 0,1 1,-1-1,0 0,1 1,-1-1,0 1,1-1,-1 0,0 1,0-1,0 1,1-1,-1 1,0-1,0 1,0-1,0 1,0-1,0 1,0-1,0 1,0-1,0 1,0-1,0 1,0-1,0 1,-1-1,1 1,0-1,0 1,0-1,-1 1,1-1,0 0,-1 1,1-1,0 1,-1-1,1 0,-1 1,1-1,-1 0,-83 181,67-141,1 2,3 0,1 1,-3 32,-12 126,27-177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57,'-1'27,"-3"0,0-1,-1 0,-2 0,-8 23,1-5,5-15,-14 70,23-96,0 0,1 0,-1 0,0 0,1-1,0 1,-1 0,1 0,0-1,1 1,-1 0,0-1,1 1,-1-1,1 0,0 1,0-1,0 0,0 0,0 0,0-1,1 1,-1 0,1-1,-1 1,1-1,-1 0,1 0,0 0,-1 0,1 0,1-1,18 4,-1-1,0-2,0 0,1-1,-1-1,18-3,-24 1,0-1,0 0,-1-1,1 0,-1-2,-1 1,1-2,-1 0,0 0,-1-1,3-3,0-1</inkml:trace>
  <inkml:trace contextRef="#ctx0" brushRef="#br0" timeOffset="301.929">562 1,'-27'34,"2"2,1 0,2 2,1 0,2 1,2 2,-8 28,10-5,2 1,4 0,2 1,3 0,3 0,4 11,-3-56,6 29,0-32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0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32,'-8'10,"0"0,0 0,2 1,-1 0,1 0,1 1,0 0,0 0,1 0,1 0,0 0,1 1,0 0,1-1,1 1,0 0,0 0,1 3,1-12,-1 0,0-1,1 1,0 0,0-1,0 0,0 1,0-1,1 0,0 0,-1 0,1-1,0 1,0-1,0 1,1-1,-1 0,1 0,-1-1,1 1,0-1,-1 1,1-1,0 0,0-1,0 1,0-1,0 1,0-1,0 0,0-1,-1 1,1-1,7 0,0 0,0-1,-1-1,1 0,-1 0,0-1,0 0,0-1,-1 0,1-1,4-4,-5 3,-1-1,1 0,-2-1,1 0,-1 0,-1 0,0-1,0 0,-1 0,0-1,0 1,0-6,-3 11,-1 1,0 0,0 0,0-1,0 1,-1-1,0 1,0-1,0 1,0 0,-1-1,1 1,-1-1,0 1,-1 0,1 0,-1 0,0 0,0 0,0 0,0 0,-1 0,1 1,-1-1,0 1,0 0,-1 0,1 0,0 0,-1 1,0-1,0 1,0 0,-105-20,84 22</inkml:trace>
  <inkml:trace contextRef="#ctx0" brushRef="#br0" timeOffset="365.698">441 286,'255'-17,"-14"5,-211 13,-18-1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9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3,'23'0,"-8"-1,0 0,1 1,-1 1,0 0,0 1,0 1,0 0,0 1,0 1,1 1,-14-5,-1 0,1 0,-1 0,0 1,1-1,-1 0,0 1,0-1,0 1,0-1,0 1,0 0,-1-1,1 1,0 0,-1 0,1-1,-1 1,0 0,0 0,0 0,0 0,0-1,0 1,0 0,0 0,-1 0,1 0,-1-1,1 1,-1 0,0-1,1 1,-1 0,0-1,0 1,-2 1,-42 57,44-60,-2 3,0-1,0 1,0-1,1 1,-1 0,1 0,-1 0,1 0,0 1,0-1,1 1,-1-1,1 1,-1 0,1-1,0 1,1 0,-1 0,1 0,-1-1,1 1,0 0,1 0,-1 0,1 0,-1 0,1-1,0 1,1 0,-1-1,1 1,-1 0,1-1,0 0,0 0,1 1,-1-1,1 0,-1-1,1 1,0 0,0-1,0 0,0 0,1 1,2 0,6-2,0 0,0-1,-1 0,1-1,0 0,-1-1,1 0,-1-1,1 0,-1 0,0-2,0 1,-1-2,1 1,0-2,8-2,6-2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7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1 332,'0'0,"0"0,1 0,-1 0,0-1,1 1,-1 0,0 0,1 0,-1 0,0 0,1 0,-1 0,0 0,1 0,-1 0,0 0,1 1,-1-1,0 0,1 0,-1 0,0 0,1 0,-1 1,0-1,0 0,1 0,-1 1,0-1,0 0,1 0,-1 1,0-1,0 0,0 1,0-1,1 0,-1 0,0 1,0-1,0 0,0 1,0-1,0 0,0 1,0-1,0 1,0-1,0 0,0 1,0-1,0 0,0 1,19-38,-12 24,130-219,-96 173,-39 59,-1 0,1 0,-1 0,1 0,-1 1,1-1,-1 0,0 1,1-1,-1 1,0-1,1 1,-1 0,0 0,1-1,-1 1,0 0,0 0,0 0,0 0,0 1,0-1,0 0,-1 0,1 1,0-1,0 0,-1 1,1-1,-1 0,0 1,1-1,-1 1,0-1,0 1,0-1,0 1,0-1,0 1,0-1,0 1,-1-1,6 86,12 42,-16-127,1-1,0 1,0 0,0-1,0 0,0 1,0-1,1 0,-1 0,0 0,1 0,-1-1,0 1,1-1,-1 1,1-1,-1 0,1 0,-1 0,1 0,-1 0,1-1,-1 1,1-1,-1 0,0 1,1-1,-1 0,0 0,0-1,0 1,0 0,0-1,0 1,0-1,0 0,0 0,-1 1,1-1,-1 0,1-1,0 0,4-1,252-209,-223 191,-52 64,-114 241,84-178,39-89</inkml:trace>
  <inkml:trace contextRef="#ctx0" brushRef="#br0" timeOffset="275.21">1383 22,'-43'28,"-43"30,-17 9,0 3,8-1,10-8,15-8,15-10,11-1,9-4,6-8,2-5,6-1,2 0,4 0,5 1,4-3</inkml:trace>
  <inkml:trace contextRef="#ctx0" brushRef="#br0" timeOffset="1102.51">1467 389,'-9'3,"-9"1,0 1,1 1,0 0,0 1,0 1,1 1,0 0,1 2,0-1,1 2,0 0,0 0,-6 10,18-20,1 0,-1 0,1 0,0 0,0 0,0 0,0 0,0 1,1-1,-1 0,1 1,-1-1,1 1,0-1,0 0,0 1,0-1,0 1,1-1,-1 0,1 1,-1-1,1 0,0 1,0-1,0 0,0 0,0 0,1 0,-1 0,1 0,0 1,69 42,-29-21,-39-23,0 1,-1 0,1 1,0-1,-1 0,0 1,1 0,-1-1,0 1,0 0,-1 0,1 0,0 0,-1 0,0 1,0-1,0 0,0 1,0-1,-1 0,0 1,1-1,-1 1,0-1,-1 1,1-1,-1 1,1-1,-1 0,0 1,0-1,-1 0,1 0,-1 0,0 2,-2 1,-1 1,1 0,-1-1,-1 0,1 0,-1-1,0 0,0 1,0-2,-1 1,0-1,0 0,0-1,0 1,-1-1,-7 1,-1 0,1-1,-1 0,0-1,1-1,-1-1,0 0,0-1,0-1,1 0,-12-4,9 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7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0,'3'1,"-1"-1,0 0,0 1,0-1,0 1,0-1,-1 1,1 0,0 0,0 0,0 0,-1 0,1 1,0-1,-1 0,1 1,-1-1,0 1,0-1,1 1,-1 0,0 0,0-1,0 1,-1 0,1 0,0 0,-1 0,1 0,-1 0,0 0,1 0,-1 0,0 2,1 0,106 362,-42-133,-28-150,-37-82,0-1,1 0,-1 1,0-1,0 1,1-1,-1 1,0-1,1 0,-1 1,1-1,-1 0,0 1,1-1,-1 0,1 0,-1 1,1-1,-1 0,1 0,-1 0,1 0,-1 0,1 0,-1 0,1 1,-1-1,1-1,-1 1,1 0,-1 0,1 0,-1 0,1 0,-1 0,1 0,-1-1,1 1,-1 0,0 0,1-1,-1 1,1 0,-1-1,0 1,1-1,-1 1,0 0,1-1,-1 1,0-1,0 1,1-1,-1 1,0-1,0 1,0 0,0-1,1 1,-1-1,0 0,0 1,0-1,10-41,-9 33,15-59,2 0,4 2,28-63,43-82,-76 155,-13 32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1 144,'595'0,"-555"-5,-40 5,1-1,-1 1,0 0,1-1,-1 1,1 0,-1-1,0 1,1-1,-1 1,0-1,0 1,1-1,-1 1,0-1,0 1,0-1,0 1,1-1,-1 1,0-1,0 1,0-1,0 1,0-1,0 1,0-1,-1 1,1-1,0 0,0 1,0-1,0 1,-1 0,1-1,0 1,-1-1,1 1,0-1,-1 1,1-1,0 1,-1 0,1-1,-1 1,1 0,0 0,-1-1,1 1,-1 0,1 0,-1-1,1 1,-1 0,1 0,-1 0,0 0,1 0,-1 0,1 0,-1 0,1 0,-1 0,1 0,-1 0,1 0,-1 1,1-1,-1 0,-187-92,189 92,0 0,-1 0,1 0,-1 0,1 0,0 0,-1 0,1 0,-1-1,1 1,0 0,-1 0,1 0,-1-1,1 1,-1 0,1-1,-1 1,1-1,-1 1,1 0,-1-1,0 1,1-1,-1 1,0-1,1 1,-1-1,0 0,0 1,1-1,-1 1,0-1,0 0,0 1,0-1,0 1,0-1,0 0,0 1,0-1,0 1,0-1,0 0,-1 1,1-1,0 1,0-1,-1 1,1-1,0 1,0-1,-1 1,1-1,-1 1,1-1,19 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1 678,'471'0,"-459"0</inkml:trace>
  <inkml:trace contextRef="#ctx0" brushRef="#br0" timeOffset="209.254">1 1017,'43'0,"29"-5,6-1,-4-1,-11 2,-10 2,-15 1</inkml:trace>
  <inkml:trace contextRef="#ctx0" brushRef="#br0" timeOffset="5028.964">1694 593,'-8'-16,"-1"0,-1 0,-1 0,0 1,-1 1,-1 0,0 1,0 0,-2 1,-9-7,17 15,1 0,-1 0,0 0,-1 1,1-1,0 2,-1-1,0 1,1 1,-1-1,0 1,0 0,0 1,0 0,0 0,0 1,0 0,0 1,1-1,-1 1,0 1,1-1,-1 1,1 1,-7 3,1 3,1 1,0 0,0 0,1 1,1 0,0 1,0 1,2-1,-1 1,2 1,0 0,1 0,0 0,1 0,1 1,0 0,1 3,1-11,0 0,0 0,1 0,1 0,-1 0,1 0,0 0,1 0,0 1,1-1,-1 0,1-1,1 1,-1 0,2 0,-1-1,1 0,0 0,0 0,1 0,0-1,0 1,0-1,1-1,0 1,0-1,1 0,-1 0,1-1,0 1,0-2,1 1,-1-1,1 0,0-1,0 1,-1-2,3 1,0-2,0-1,0-1,1 0,-1 0,-1-1,1 0,0 0,-1-1,1-1,-1 0,0 0,-1 0,1-1,-1-1,0 1,-1-1,0 0,0-1,0 0,-1 0,0-1,-1 1,3-7,18-17,138-187,-147 204,-12 25,-14 32,-81 232,88-267,-7 28,1 1,2 0,2 0,1 0,1 0,3 10,3-23,3-5</inkml:trace>
  <inkml:trace contextRef="#ctx0" brushRef="#br0" timeOffset="5665.04">2061 621,'178'-167,"-172"162,-6 3,1-1,0 1,0 0,0 0,0 0,1 0,-1 1,0-1,1 0,0 1,-1-1,1 0,0 1,-1 0,1-1,0 1,0 0,0 0,0 0,1 0,-1 1,0-1,0 1,0-1,1 1,-1 0,0-1,0 1,1 0,-1 1,0-1,0 0,1 1,-1-1,0 1,0 0,0-1,0 1,0 0,0 0,0 1,0-1,0 0,0 1,0-1,-1 1,2 1,7 30,-11-30,1-1,0 0,0 1,0-1,1 0,-1 1,0-1,1 0,0 0,-1 0,1 1,0-1,0 0,0 0,1 0,-1 0,0 0,1-1,-1 1,1 0,-1 0,1-1,0 0,0 1,0-1,0 0,0 0,0 0,0 0,0 0,1 0,-1 0,0-1,0 1,1-1,-1 0,0 0,1 0,1 0,4-3,1 0,0-1,-1 0,0 0,0-1,0 0,-1-1,0 0,0 0,0 0,0-1,-1 0,0 0,-1-1,16-15,-4 4,32-22,-47 41,-1 1,0 0,1-1,-1 1,0 0,0 0,0 0,0 0,0 0,0 0,0 1,0-1,0 0,0 0,-1 0,1 1,-1-1,1 1,-1-1,1 0,-1 1,0-1,1 1,-1-1,0 1,0-1,0 1,0-1,0 1,-1-1,1 0,0 1,-1-1,1 1,-1-1,1 0,-1 1,0-1,0 0,0 1,0 4,-23 130,12-89,8-26</inkml:trace>
  <inkml:trace contextRef="#ctx0" brushRef="#br0" timeOffset="5919.17">3190 367,'-48'39,"-30"21,-12 7,0 0,6-5,8-10,11-8,8-6,9-6,7-3,6-7,4-1,3-1,6 2,7-3</inkml:trace>
  <inkml:trace contextRef="#ctx0" brushRef="#br0" timeOffset="6363.452">3049 820,'-224'118,"206"-95,54-9,16-5,-45-10,1 1,0 1,-1-1,1 1,0 0,-1 1,1 0,-1 0,0 1,1 0,-1 0,-1 1,1 0,0 0,-1 0,0 1,0 0,0 0,-1 0,0 1,0 0,0 0,4 7,-9-11,1 1,0 0,-1 0,0 0,0 0,0 0,0 0,0 0,-1 0,1 0,-1-1,1 1,-1 0,0 0,0 0,-1-1,1 1,-1-1,1 1,-1-1,0 1,1-1,-1 0,-1 0,1 0,0 0,0 0,-1-1,1 1,-2 0,-81 40,85-42,-157 45,115-42,26-7</inkml:trace>
  <inkml:trace contextRef="#ctx0" brushRef="#br0" timeOffset="6732.23">3416 170,'23'27,"0"2,-2 0,-2 1,0 1,-2 1,-2 0,-1 1,-1 1,-2 0,-1 1,-2 0,-1 3,1-2,-2 1,-1-1,-1 1,-3 0,-1 0,-1 0,-2 0,-2-1,-1 1,-2-1,-2 0,-1-1,-1 0,-3-1,0 0,-2-10,-2 0,0-1,-1-1,-1 0,-1-2,-1-1,-1 0,0-2,-1-1,-17 8,7-2,1 0</inkml:trace>
  <inkml:trace contextRef="#ctx0" brushRef="#br0" timeOffset="7282.337">1187 0,'-42'29,"2"1,1 2,2 2,1 1,2 2,-26 36,40-52,2 1,1 2,0-1,2 2,0 0,2 1,1 0,1 1,2 0,0 1,2 0,1 1,1-1,1 1,2 0,1 0,1 0,2 0,1 6,2-8,1-1,2 0,0 0,2 0,0-1,2-1,1 0,1-1,1 0,1-1,0 0,2-2,1 0,0-1,1-1,1 0,1-2,0-1,1 0,1-2,16 6,103 26,-108-38</inkml:trace>
  <inkml:trace contextRef="#ctx0" brushRef="#br0" timeOffset="8797.658">4206 678,'2'3,"-1"1,0 0,0 0,-1 0,1 0,-1 0,0-1,0 1,0 0,-1 0,1 0,-1 0,0 0,0 0,0-1,-1 1,1 0,-1-1,-2 4,2-2,-119 288,112-265,3-8,0 0,0 0,2 0,1 1,0-1,1 21,3-37,1 0,0 0,0-1,0 1,0-1,1 1,-1-1,1 0,0 0,0 0,0 0,0-1,1 1,-1-1,1 0,-1 0,1 0,0 0,0-1,-1 1,1-1,0 0,1 0,-1 0,0-1,0 0,0 0,0 0,0 0,1 0,-1-1,0 0,0 0,0 0,0 0,0-1,-1 1,1-1,0 0,-1 0,1 0,-1-1,2-1,12-13,-3-2</inkml:trace>
  <inkml:trace contextRef="#ctx0" brushRef="#br0" timeOffset="9234.338">3811 565,'249'-180,"-72"40,-172 136,-5 2,0 1,1 0,-1 0,1 0,0 0,-1-1,1 1,0 0,0 0,0 1,-1-1,1 0,0 0,0 0,0 0,0 1,1-1,-1 1,0-1,0 1,0-1,0 1,1-1,-1 1,0 0,0 0,1 0,-1 0,0 0,1 0,-1 0,0 0,0 0,1 0,-1 1,0-1,0 1,0-1,0 1,1-1,-1 1,0-1,0 1,0 0,0 0,0 0,0 0,0 0,37 85,-30-65,0 0,1-1,1 0,1 0,1-1,1-1,0 0,1 0,12 10,-13-18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4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50,'-23'-9,"0"0,0 1,-1 1,-1 2,1 0,-1 1,-9 1,23 3,1 1,-1-1,1 2,-1-1,1 2,-1-1,1 2,0-1,1 1,-1 1,0-1,1 2,0-1,0 1,1 1,0-1,0 2,0-1,1 1,0 0,-5 8,3-4,1 1,0-1,0 1,1 1,1-1,1 1,0 0,0 1,1-1,1 1,1 0,0 0,1 0,0 0,2 4,-1-15,0 0,1 0,0 0,0 0,0-1,0 1,1 0,-1-1,1 1,0-1,0 1,1-1,-1 0,0 0,1 0,0 0,0-1,0 1,0-1,0 1,0-1,1 0,-1 0,1-1,-1 1,1-1,0 1,0-1,3 0,2 1,0-1,0 0,0-1,0 0,0 0,0-1,0 0,-1-1,1 1,0-2,-1 1,1-2,0 1,17-12,0-1,0-1,-2-2,0 0,-1-1,-2-2,0 0,10-15,4-1,3 10,-41 67,-56 197,42-182,2 1,2 0,-5 55,-5 31,25-122,2-7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09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1 988,'4'0,"7"0,7 0,4 0,3 0,3 0,1 0,1 0,-1 0,1 0,-1 0,-1 0,1 0,-1 0,0 0,0 0,-4 0</inkml:trace>
  <inkml:trace contextRef="#ctx0" brushRef="#br0" timeOffset="3564.263">988 368,'-38'33,"16"-6,0 1,2 1,1 1,2 0,0 1,2 1,-2 11,15-40,1 0,0 0,0 1,0-1,0 0,0 0,1 1,0-1,-1 1,1-1,0 0,1 1,-1-1,0 0,1 1,0-1,0 0,0 0,0 0,1 1,-1-1,1 0,-1-1,1 1,0 0,0 0,1-1,-1 1,0-1,1 0,0 0,-1 0,1 0,0 0,0-1,0 1,0-1,0 0,2 1,7-1,1 0,-1 0,1-1,0-1,-1 0,0-1,1-1,-1 1,0-2,4-1,15-4,-9 2,-5-1</inkml:trace>
  <inkml:trace contextRef="#ctx0" brushRef="#br0" timeOffset="3980.097">1271 368,'-27'190,"-84"409,90-464,21-135,0-1,0 1,0 0,0 0,1-1,-1 1,0 0,0 0,0 0,1-1,-1 1,0 0,0 0,1 0,-1 0,0 0,0-1,1 1,-1 0,0 0,0 0,1 0,-1 0,0 0,1 0,-1 0,0 0,0 0,1 0,-1 0,0 0,1 0,-1 0,0 1,0-1,1 0,-1 0,0 0,0 0,1 0,-1 1,0-1,0 0,0 0,1 0,-1 1,0-1,0 0,0 1,11-15</inkml:trace>
  <inkml:trace contextRef="#ctx0" brushRef="#br0" timeOffset="4235.125">1496 1017,'-10'24,"3"8,1-2</inkml:trace>
  <inkml:trace contextRef="#ctx0" brushRef="#br0" timeOffset="8023.106">932 1,'-136'229,"109"-171,3 2,3 0,2 1,3 1,3 1,2 0,-2 63,9-66,2 0,3 0,3 0,2 0,9 32,-11-68,2-1,1 0,1 0,1 0,0-1,2 0,1-1,0 0,2-1,0 0,1-2,1 1,1-2,1 0,3 2,18 4,-24-19</inkml:trace>
  <inkml:trace contextRef="#ctx0" brushRef="#br0" timeOffset="8933.279">1045 734,'5'0,"6"0,6 0,5 0,4 0,2 0,1 0,-5 0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5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1 666,'63'-104,"-60"99,20-36,3 1,1 1,2 2,26-27,-55 63,1 0,-1 0,1 0,-1 0,1 0,0 0,0 0,-1 0,1 0,0 0,0 0,0 0,0 0,0 1,0-1,0 0,0 1,0-1,0 1,1-1,-1 1,0 0,0-1,0 1,1 0,-1 0,0 0,0 0,1 0,-1 0,0 0,0 0,1 0,-1 1,0-1,0 1,0-1,0 1,1-1,-1 1,0-1,0 1,0 0,0 0,0-1,-1 1,1 0,0 0,0 0,0 0,0 1,5 68,-7-64,0-1,1 1,0 0,0 0,0 0,1 0,0 0,0 0,1 0,-1 0,1-1,1 1,-1-1,1 1,0-1,1 2,0-5,0-1,0 1,1-1,-1-1,0 1,0-1,0 1,1-1,-1 0,0-1,0 1,1-1,-1 0,0 0,0 0,0 0,0-1,0 1,0-1,-1 0,1-1,-1 1,1 0,-1-1,0 0,0 0,0 0,3-3,145-139,-113 117,-38 27,1 1,0 0,-1 0,1-1,-1 1,1 0,0 0,-1 0,1 0,0 0,-1 0,1 0,0 0,-1 0,1 1,-1-1,1 0,0 0,-1 0,1 1,-1-1,1 0,-1 1,1-1,-1 0,1 1,-1-1,1 1,-1-1,1 1,-1-1,0 1,1-1,-1 1,0-1,1 1,-1 0,0-1,0 1,0-1,1 1,-1 0,0-1,0 1,0 0,0-1,0 1,0-1,0 1,0 0,-1-1,1 1,0 0,0-1,0 1,-1-1,1 1,0-1,-1 1,1-1,0 1,-1-1,1 1,-1-1,1 1,-1-1,1 1,-1-1,1 0,-24 74,-9 54,45-86,0-30</inkml:trace>
  <inkml:trace contextRef="#ctx0" brushRef="#br0" timeOffset="250.486">1100 356,'-43'33,"-38"31,-15 14,-1-2,6-9,10-6,8-9,13-8,11-7,9-10,7-4,9-2,3-4,6 0,0-4,3-3</inkml:trace>
  <inkml:trace contextRef="#ctx0" brushRef="#br0" timeOffset="665.636">1073 807,'-37'9,"0"3,2 0,-1 3,2 0,-15 11,48-26,-1 0,1 0,-1 1,1-1,0 1,-1-1,1 1,0-1,0 1,-1 0,1 0,0-1,0 1,0 0,0 0,0 0,0 0,0 1,0-1,0 0,1 0,-1 0,0 1,1-1,-1 0,1 1,-1-1,1 0,0 1,0-1,-1 1,1-1,0 1,0-1,0 0,1 1,-1-1,0 1,0-1,1 0,-1 1,1-1,-1 0,1 1,0-1,0 0,-1 0,1 1,0-1,0 0,0 0,0 0,0 0,0 0,0-1,1 1,-1 0,0 0,0-1,2 1,48 19,-46-20,1 1,0 0,0 0,0 1,-1 0,1 0,0 0,-1 1,0 0,0 0,0 0,0 1,0-1,-1 1,1 0,-1 1,0-1,0 1,-1 0,1-1,-1 2,0-1,-1 0,1 1,-1-1,0 1,1 4,-5-3,-1 1,0-1,0 0,-1 0,0 0,0-1,0 1,-1-1,0 0,0 0,-1-1,1 1,-1-1,-1 0,1-1,0 0,-1 0,0 0,0-1,0 0,-1 0,1 0,-1-1,-6 1,7 0,-119 15,102-18</inkml:trace>
  <inkml:trace contextRef="#ctx0" brushRef="#br0" timeOffset="1069.24">1440 16,'40'59,"-1"1,-4 2,-2 2,-3 1,-3 1,5 23,-25-58,-2 0,0 1,-2-1,-2 1,0-1,-3 1,0-1,-2 1,-1-1,-2 0,-1-1,-1 0,-2 0,-1 0,-1-2,-1 0,-16 23,10-19,-1-1,-2 0,-1-2,-2-1,0-1,-2-1,-1-1,-31 20,-46 25,78-53</inkml:trace>
  <inkml:trace contextRef="#ctx0" brushRef="#br0" timeOffset="5317.656">1976 723,'17'-2,"-1"0,0-2,0 1,0-2,0 0,-1-1,0 0,15-9,64-56,-89 70,0 1,0 0,0 0,0 1,0 0,-1 0,1 0,0 0,0 1,-1-1,1 1,-1 0,0 1,1-1,-1 1,0 0,-1 0,1 0,0 0,-1 1,0 0,0-1,0 1,0 0,0 1,-1-1,0 0,16 23,-2 1,-1 1,-2 0,0 0,-2 2,-1-1,-2 1,-1 1,-1 0,-2-1,-1 1,-1 1,-2-1,-2 0,0 0,-4 10,3-18,0-1,-2 1,0-1,-2 0,0-1,-2 1,0-2,-9 15,15-31,0 0,-1 0,0-1,0 1,0-1,0 0,0 0,-1-1,0 1,0-1,0 0,0 0,0-1,0 1,-1-1,0 0,1-1,-1 1,0-1,0 0,1-1,-1 1,0-1,0 0,0-1,0 0,1 1,-1-2,0 1,0-1,1 0,-1 0,1 0,0-1,0 0,0 0,0 0,0-1,0 1,1-1,0 0,0-1,0 1,0-1,1 1,0-1,0 0,0-1,-1-1,2-3,-1-1,1 1,1-1,0 0,1 1,0-1,0 0,1 0,0 1,1-1,1 0,-1 1,2 0,-1 0,2 0,-1 0,1 0,0 1,1 0,0 0,1 0,0 1,6-5,10-12,2 2,1 1,1 1,1 1,0 1,30-14,26-5,-60 30</inkml:trace>
  <inkml:trace contextRef="#ctx0" brushRef="#br0" timeOffset="5901.95">1920 383,'425'-364,"-424"363,1-1,-1 1,0-1,1 1,-1 0,0 0,1-1,0 1,-1 0,1 0,-1 1,1-1,0 0,0 0,0 1,-1-1,1 1,0 0,0 0,0-1,0 1,0 0,0 1,0-1,-1 0,1 0,0 1,0-1,0 1,0 0,-1-1,1 1,0 0,-1 0,1 0,-1 0,1 0,-1 1,1-1,-1 0,0 1,1-1,-1 1,0-1,1 3,52 169,-47-114,-8-53,1 0,0 0,0 0,0 0,1 1,0-1,0 0,1 0,0 0,0-1,0 1,1 0,-1-1,2 1,-1-1,0 0,1 0,0 0,0-1,0 1,12 3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4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0,'-15'34,"-18"25,-10 7,-1-2,2-7,-2-9,2-13,3-7,4-3,2-7,3-1,1-3,1-5,6-3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5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1,'22'101,"80"240,-98-326,-1 4,2 0,0-1,2 0,0 0,0 0,2-1,10 16,-18-32,-1 0,0-1,1 1,0 0,-1 0,1-1,-1 1,1-1,0 1,-1-1,1 1,0-1,-1 1,1-1,0 1,0-1,-1 0,1 1,0-1,0 0,0 0,0 0,0 0,-1 0,1 0,0 0,0 0,0 0,0 0,0 0,-1 0,1-1,0 1,0 0,0-1,-1 1,1 0,0-1,0 1,-1-1,1 1,0-1,-1 0,1 1,-1-1,1 1,-1-1,1 0,-1 0,1 1,-1-2,22-44,-21 42,117-407,-94 320,-20 77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91,'0'-5,"-4"-2,-3-4,1-5,2-5,0 7,-3 4,4 5,8 3,7 2,2 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9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0 170,'198'-138,"-100"107,-95 30,-1 1,1 1,0-1,0 0,0 1,0-1,-1 1,1 0,0 0,0 0,-1 0,1 0,-1 1,1-1,-1 1,0 0,1-1,-1 1,0 0,0 0,0 1,-1-1,1 0,0 1,-1-1,0 1,1-1,-1 1,0 0,0-1,0 1,-1 0,1 2,-1 8,0 0,-1 0,-1 0,0 0,-1 0,0-1,-1 1,-1-1,1 0,-2 0,0-1,0 1,-1-1,-1-1,0 1,0-1,-6 5,-8 15,-9 14,2-8,2 2,2 1,2 1,1 1,2 1,2 1,-8 27,25-64,-1-1,1 1,0 0,0-1,0 1,1 0,0 0,0-1,0 1,1 0,0 0,0-1,0 1,1-1,0 1,0-1,0 1,1-1,0 0,0 0,0 0,1-1,-1 1,1-1,0 0,0 0,1 0,-1 0,1-1,0 0,0 0,0 0,0-1,0 1,1-1,-1 0,1-1,4 1,4 1,0-2,0 0,0 0,0-1,0-1,0 0,0-2,0 1,0-1,0-1,-1-1,0 0,0 0,0-1,0-1,16-23,-21 13</inkml:trace>
  <inkml:trace contextRef="#ctx0" brushRef="#br0" timeOffset="377.734">988 58,'-27'8,"-7"0,0 2,1 2,0 1,1 1,-1 3,25-13,-1 2,1-1,0 1,1 1,0-1,0 1,0 0,0 1,1 0,1 0,-1 0,1 0,1 1,0 0,0 0,0 0,1 1,1-1,0 1,-1 2,2-6,-1 0,1 0,0 0,1 0,-1 0,1 0,0 0,1 0,-1 0,1 0,0 0,1 0,0 0,0 0,0 0,0-1,1 1,0-1,0 0,0 0,1 0,0 0,0-1,0 1,0-1,1 0,0 0,0-1,0 1,0-1,0 0,1-1,3 2,0-2,1 0,-1-1,1 0,0-1,0 0,-1 0,1-1,0 0,-1-1,1 0,-1-1,0 0,0 0,0-1,0 0,0 0,-1-1,0-1,5-3,2-2,-1 0,0-2,-1 1,0-2,-1 0,0 0,-2-1,1 0,-2-1,0-1,-5 11,0-1,-1 0,0 0,0 0,-1 0,0 0,0 0,0-1,-1 1,0-1,-1 1,0-1,0 1,0-1,-1 1,0-1,-1 1,0-1,0 1,0 0,-1 0,0 0,0 0,-1 1,0-1,0 1,0 0,-1 0,0 0,0 1,-1 0,0 0,1 0,-1 1,-1-1,1 1,-1 1,0-1,0 1,-4-1,-15 1,1 3</inkml:trace>
  <inkml:trace contextRef="#ctx0" brushRef="#br0" timeOffset="734.013">875 312,'0'0,"-68"94,4 3,-26 59,51-21,38-131,0 0,1 0,0 0,0 0,0 0,0 0,1 0,-1 0,1 0,0 0,0 0,1 0,-1-1,1 1,0-1,0 1,0-1,0 1,0-1,1 0,0 0,0 0,-1 0,2-1,-1 1,0-1,0 0,1 0,-1 0,1 0,0-1,2 2,12-1,0-1,-1 0,1-1,-1-1,1-1,0 0,-1-2,0 1,0-2,0-1,0 0,-1-1,0 0,-1-2,1 0,-2 0,1-1,-1-1,-1-1,0 0,-1 0,0-2,-1 1,0-1,-1-1,-1 0,1-2,-3 5,-1-1,0 0,-1 0,-1-1,0 1,0-1,-1 0,-1 0,-1 0,0 0,0-1,-2 1,0 0,0 0,-1 0,-1 0,0 0,-3-6,2 15,0 0,-1 0,1 0,-1 1,0 0,0 0,0 0,0 0,-1 1,1 0,-1 0,0 1,0-1,0 1,0 1,-1-1,1 1,0 0,-1 0,1 1,-1 0,1 0,-1 0,1 1,0 0,-1 0,1 1,0 0,0 0,0 0,0 1,-3 2,-25 8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6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0 565,'227'0,"-85"-25,-58 10,-59 9</inkml:trace>
  <inkml:trace contextRef="#ctx0" brushRef="#br0" timeOffset="250.612">113 876,'44'-5,"27"-1,8-5,-10 0</inkml:trace>
  <inkml:trace contextRef="#ctx0" brushRef="#br0" timeOffset="1357.293">1610 368,'-22'-4,"0"1,-1 2,1 0,-1 1,1 1,0 1,0 1,0 1,0 1,0 1,-3 2,13 0,0 1,1 0,0 0,0 1,1 1,0 0,0 0,2 1,-1 0,2 0,-1 1,2 0,0 1,0-1,1 1,1 0,0 0,1 0,1 1,0-1,1 1,1 0,0-1,1 10,0-20,-1 0,0-1,1 1,0 0,0-1,0 1,0-1,0 1,1-1,0 1,0-1,0 0,0 0,0 0,0 0,1 0,0-1,-1 1,1-1,0 0,0 1,0-1,0 0,1-1,-1 1,1-1,-1 1,1-1,-1 0,1 0,0-1,1 1,2 0,1-1,0 0,-1 0,1-1,0 0,-1 0,1-1,-1 0,0 0,1-1,-1 0,0 0,-1 0,1-1,4-3,40-31,-2-3,-1-1,-3-2,25-32,-70 76,0-1,0 1,0-1,0 1,0-1,0 1,0-1,0 1,1-1,-1 1,0-1,0 1,0-1,1 1,-1-1,0 1,1 0,-1-1,0 1,1 0,-1-1,1 1,-1 0,0-1,1 1,-1 0,1 0,-1-1,1 1,-1 0,1 0,-1 0,1 0,-1 0,1 0,-1 0,1 0,-1 0,1 0,-1 0,1 0,-1 0,1 0,-1 0,1 0,-1 1,1-1,-1 0,1 0,-1 1,0-1,1 0,-1 1,1-1,-1 0,0 1,1-1,-1 1,0-1,1 0,-1 1,0-1,0 1,0-1,1 1,-1-1,0 1,0-1,0 1,0 40,-77 272,38-137,35-160,2-14,1 0,0 0,0 0,0 0,1 0,-1 0,1 0,-1 0,1 0,-1 1,1-1,0 0,0 0,0 1,0-1,1 0,-1 0,1 0,-1 0,1 1,0-1,-1 0,2 1,7-1</inkml:trace>
  <inkml:trace contextRef="#ctx0" brushRef="#br0" timeOffset="1833.743">2032 255,'35'-8,"0"2,0 1,0 2,0 2,31 2,-64-2,0 1,0 0,0-1,0 1,0 0,1 0,-1 1,0-1,0 0,0 1,0-1,0 1,0-1,0 1,0 0,0 0,-1 0,1 0,0 0,-1 1,1-1,0 0,-1 1,1-1,-1 1,0 0,0-1,1 1,-1 0,0 0,-1 0,1 0,0 0,0 0,-1 0,1 0,-1 0,0 0,1 0,-1 0,0 0,0 0,-1 0,1 0,0 0,-1 0,1 0,-1 0,0 0,1 0,-1 0,0 0,0 0,0 0,-1-1,1 1,-153 162,153-163,-1 1,1 0,-1 0,1 0,0 0,0 0,0 0,0 1,0-1,1 0,-1 0,1 1,-1-1,1 0,0 1,0-1,0 0,0 1,0-1,1 0,-1 0,1 1,0-1,-1 0,1 0,0 1,0-1,0 0,0 0,1 0,-1 0,1-1,-1 1,1 0,-1-1,1 1,0-1,0 1,0-1,0 0,0 0,0 0,0 0,0 0,1 0,-1 0,0-1,0 1,2-1,15 3,0 0,0-2,0 0,1-1,-1-1,0-1,0-1,0 0,0-2,-1 0,1-1,-1 0,9-6,-10 4</inkml:trace>
  <inkml:trace contextRef="#ctx0" brushRef="#br0" timeOffset="2167.151">2569 791,'29'0,"19"0,6 0,-1 0,-6 0,-4 0,-6 0,-4 0,-3 0,-2 0,-1-4,0-3,-5 1</inkml:trace>
  <inkml:trace contextRef="#ctx0" brushRef="#br0" timeOffset="2487.539">2795 509,'-10'43,"-2"24,-1 5,4-4,2-10,2-9,3-8,1-7,1-4,0-3,1 0,-1-1,1-4</inkml:trace>
  <inkml:trace contextRef="#ctx0" brushRef="#br0" timeOffset="2869.024">3443 368,'-19'38,"-11"23,-1 5,6-3,11-8,8-9,10-11,9-8,7-8,5-7,4-11,0-5,1-2,1-5,-2-5,1-5,-6 1</inkml:trace>
  <inkml:trace contextRef="#ctx0" brushRef="#br0" timeOffset="3173.365">3754 339,'-29'87,"-10"23,6 3,-5 45,7 27,11-51,24-116</inkml:trace>
  <inkml:trace contextRef="#ctx0" brushRef="#br0" timeOffset="3419.207">3923 905,'-9'19,"-4"11,1 0</inkml:trace>
  <inkml:trace contextRef="#ctx0" brushRef="#br0" timeOffset="3934.967">4517 452,'-9'-5,"1"1,-1 0,0 0,0 1,0 0,0 1,-1-1,1 2,-1 0,1 0,-1 0,0 1,1 1,-1 0,1 0,-6 2,9-2,0 0,0 1,0-1,0 2,1-1,-1 0,1 1,0 0,0 1,0-1,0 1,0 0,1 0,-1 0,1 1,0-1,1 1,-1 0,1 0,0 0,0 1,1-1,-1 1,1 0,0-1,0 6,1-7,1 1,0-1,0 0,1 1,-1-1,1 1,0-1,0 0,0 0,1 1,0-1,-1 0,1 0,1-1,-1 1,1 0,-1-1,1 1,0-1,0 0,0 0,1 0,-1 0,1-1,0 1,-1-1,1 0,0 0,0 0,0-1,1 0,-1 1,0-1,1-1,-1 1,0-1,1 1,-1-1,1-1,-1 1,0 0,1-1,-1 0,4-1,7-3,0-1,-1 0,1-1,-1 0,-1-1,1-1,-1 0,11-11,70-41,-93 60,0 0,0 0,0 1,0-1,1 0,-1 1,0-1,0 1,1-1,-1 1,0 0,1 0,-1-1,1 1,-1 0,0 0,1 0,-1 1,0-1,1 0,-1 0,1 1,-1-1,0 1,0-1,1 1,-1-1,0 1,0 0,0 0,0-1,1 1,-1 0,0 0,-1 0,1 0,0 1,0-1,0 0,-1 0,1 0,0 1,-1-1,1 0,-1 1,0-1,1 0,-1 1,0-1,0 0,0 1,0-1,0 1,0 0,-4 24,0 0,-2-1,0 1,-2-1,-1 0,-10 18,-22 71,9 28,35-124</inkml:trace>
  <inkml:trace contextRef="#ctx0" brushRef="#br0" timeOffset="4317.788">4827 283,'7'-3,"9"-5,1 2,0-1,1 2,0 0,0 2,0 0,0 0,12 1,-29 2,1 0,-1 0,1 0,-1 0,1 0,-1 0,0 0,1 1,-1-1,1 0,-1 1,0-1,1 1,-1-1,0 1,0 0,1 0,-1-1,0 1,0 0,0 0,0 0,0 0,0 0,0 1,-1-1,1 0,0 0,0 1,-1-1,1 0,-1 0,1 1,-1-1,0 1,0-1,1 0,-1 1,0-1,0 1,0-1,0 1,-1-1,1 0,0 1,-1-1,1 1,-1-1,1 0,-1 1,1-1,-2 1,-27 50,24-47,1 1,0-1,1 1,-1-1,1 1,0 0,0 0,1 1,0-1,0 0,0 1,1-1,0 1,0 0,1-1,0 1,0 0,1-1,-1 1,2 3,1-6,0-1,0 0,0 0,0 0,0 0,1 0,-1-1,1 1,0-1,0 0,0 0,0-1,0 1,0-1,0 0,1 0,-1 0,0 0,1-1,-1 0,0 0,1 0,-1 0,1-1,0 0,-3 1,24-1</inkml:trace>
  <inkml:trace contextRef="#ctx0" brushRef="#br0" timeOffset="6052.163">593 142,'6'-3,"3"-4,1 1,0 0,0 1,1 0,-1 1,1 0,0 0,0 2,0-1,1 1,-1 1,9-1,-17 5,0-1,0 0,0 1,0 0,-1 0,1 0,-1 0,0 0,0 0,0 1,0-1,-1 1,1-1,-1 1,0-1,0 1,0 0,0 0,-1 0,0-1,0 1,0 0,0 0,0 0,-1 0,0 0,1-1,-1 1,-1 0,1-1,-1 1,0 0,1 4,-38 290,39 374,-21-531,15-171,12-17,3-1,2 1,2 1,1 0,15-28,-6 12,5-18,3 1,4 2,3 1,37-53,-41 75,-24 36,2 0,-1 0,2 1,1 0,0 1,1 1,0 0,1 1,3-1,19-12,2 2,0 1,2 3,0 1,1 2,1 1,1 3,0 2,1 2,0 2,0 1,8 3,521 5,-289-29,-50 16,-113 1,0 6,21 5,74 27,410-26,246-1,-872-1,0 0,1 1,-1-1,0 1,1 0,-1 0,1 0,-1 0,0 0,1 0,-1 0,1 1,-1 0,0-1,0 1,1 0,-1 0,0 0,0 0,0 0,0 1,0-1,0 1,0-1,0 1,-1 0,1 0,-1 0,1-1,-1 1,0 1,0-1,0 0,0 0,0 0,0 1,0-1,-1 0,1 1,-1-1,0 0,0 1,0-1,0 2,-15 107,13-86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4.8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0 235,'35'-82,"-23"55,-8 16,0 0,2 1,-1-1,1 1,0 0,1 0,0 1,1 0,6-6,-13 15,-1-1,1 0,0 1,0-1,0 0,0 1,0-1,0 1,0-1,0 1,0 0,0 0,0-1,0 1,0 0,0 0,0 0,0 0,0 0,1 0,-1 0,0 0,0 1,0-1,0 0,0 1,0-1,0 1,0-1,0 1,0-1,0 1,-1 0,1-1,0 1,0 0,-1 0,1-1,0 1,-1 0,1 0,0 0,-1 0,1 0,-1 0,0 0,16 51,-15-50,-1 0,2 10,-1-1,2 0,0 0,0 0,1 0,0-1,1 1,0-1,1 0,6 7,-10-16,1 0,0-1,-1 1,1-1,0 1,0-1,0 0,0 0,-1-1,1 1,0 0,0-1,0 0,-1 1,1-1,-1 0,1-1,0 1,-1 0,0-1,1 1,-1-1,0 0,0 0,0 0,0 0,0 0,0 0,-1-1,1 1,-1 0,1-1,-1 0,0 2,128-162,-128 162,0 1,-1-1,1 0,0 0,-1 0,1 1,0-1,0 0,0 1,0-1,0 1,-1-1,1 1,0-1,0 1,0 0,1-1,-1 1,0 0,0 0,0 0,0 0,0 0,0 0,0 0,0 0,0 0,0 0,0 1,0-1,0 0,0 1,0-1,0 1,0-1,0 1,0-1,0 1,0 0,-1-1,1 1,0 0,-1 0,1 0,0 0,-1-1,1 1,-1 0,1 1,9 55,-9-45,32 101,-25-96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59,'43'-5,"48"-6,13-1,-1 1,-14 2,-17 4,-16 1,-12 3,-10 0,-10 1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5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325 1,'-28'9,"1"1,-1 2,2 0,0 2,0 1,2 1,0 1,-9 9,31-25,1 0,-1 0,1 0,-1 0,1 0,-1 1,1-1,0 1,0-1,-1 0,1 1,0 0,0-1,1 1,-1 0,0-1,0 1,1 0,-1 0,1 0,0 0,-1-1,1 1,0 0,0 0,0 0,0 0,1 0,-1 0,0-1,1 1,0 0,-1 0,1 0,0-1,0 1,0 0,0-1,0 1,0-1,0 1,0-1,1 0,-1 1,1-1,-1 0,1 0,-1 0,1 0,0 0,-1 0,1-1,173 46,-174-45,1-1,-1 0,0 1,0-1,0 1,0-1,0 1,1 0,-1-1,0 1,0 0,-1 0,1 0,0 0,0 0,0 0,0 0,-1 0,1 0,-1 0,1 0,-1 0,1 0,-1 1,1-1,-1 0,0 0,0 0,0 1,0-1,0 0,0 1,0-1,0 0,0 0,0 1,-1-1,1 0,0 0,-1 0,0 0,1 1,-1-1,1 0,-1 0,0 0,0 0,0 0,0 0,-55 37,42-30,0-1,-1-1,0 0,0-1,0 0,-1-2,1 0,-1 0,0-2,0 0,0 0,-2-2,-1-5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2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1,'4'0,"3"5,3 1,6 0,5-1,4-1,1-2,3-1,-1 0,2-1,-1 0,0-1,0 1,-1 0,-9 0,-8 0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3.1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1,'10'5,"8"1,5 0,4-1,2-2,1-1,0-1,0 0,0-1,-1 0,-1-1,1 1,-1 0,-4 0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6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0,'0'10,"1"40,-2 0,-3 0,-2 0,-2 0,-84 295,83-300,2-13,1 0,1 0,2 1,1-1,2 1,1 0,10 2,-5-30</inkml:trace>
  <inkml:trace contextRef="#ctx0" brushRef="#br0" timeOffset="371.025">369 254,'-33'49,"2"1,2 1,2 1,2 2,3 0,-3 18,23-68,-1 1,1 0,1 0,-1 0,1 0,-1 0,1 0,1 0,-1 0,1 1,0-1,0 0,1 0,-1 1,1-1,0 0,0 0,1 0,0 0,0 0,0 0,0-1,1 1,0-1,0 1,0-1,0 0,1 0,-1 0,1-1,0 1,6-1,0 1,0-2,0 1,0-1,0-1,0 0,0 0,0-1,1 0,-1-1,0 0,0-1,0 0,0 0,0-1,-1-1,1 1,-1-2,0 1,0-1,0 0,0-1,-1 0,0-1,-1 0,1 0,-1 0,0-1,-1 0,0 0,0-1,3-7,1-2,0 0,-1-1,-1 0,-1 0,-1-1,-1 0,0 0,-1-1,-2 1,0-1,-1 0,-1 1,-1-1,0 0,-2 1,-1-1,-3-11,5 26,0-1,-1 1,1 0,-1 0,-1 0,1 0,-1 0,0 1,0 0,-1 0,0 0,0 0,0 1,0-1,-1 1,1 1,-1-1,0 1,0 0,0 0,-1 1,1 0,-1 0,1 0,-1 1,0 0,0 0,1 1,-1-1,0 2,0-1,1 1,-1 0,0 0,-18 6</inkml:trace>
  <inkml:trace contextRef="#ctx0" brushRef="#br0" timeOffset="668.19">651 734,'0'24,"0"13,0 0</inkml:trace>
  <inkml:trace contextRef="#ctx0" brushRef="#br0" timeOffset="1072.822">848 311,'16'-8,"12"-7,1 1,0 2,1 0,0 2,12-1,-40 10,0 0,0 0,0 0,0 0,0 1,0-1,1 0,-1 1,0 0,0 0,0-1,0 1,0 1,1-1,-1 0,0 0,0 1,0-1,0 1,0 0,0-1,0 1,0 0,0 0,0 1,0-1,0 0,-1 1,1-1,-1 1,1-1,-1 1,1-1,-1 1,0 0,0 0,0 0,0 0,0 0,0 0,-1 0,1 0,0 0,-1 0,0 0,0 1,1-1,-1 0,-1 1,-3 14,-2 0,-1 0,0 0,-1-1,0 0,-2-1,1 0,-2 0,-8 8,-44 73,59-91,0 1,0-1,1 1,0 0,0 0,0 1,1-1,0 1,0-1,1 1,0-1,0 1,0 0,1 0,0-1,0 1,1 0,0-1,0 1,0 0,1-1,0 1,1-1,-1 0,1 0,0 0,1 0,1 2,73 55,-64-50</inkml:trace>
  <inkml:trace contextRef="#ctx0" brushRef="#br0" timeOffset="1622.053">1215 565,'136'-248,"-136"248,30-38,-30 37,0 0,0 1,1-1,-1 0,1 1,-1-1,0 1,1-1,-1 1,1-1,-1 1,1-1,0 1,-1-1,1 1,-1 0,1-1,0 1,-1 0,1-1,0 1,0 0,-1 0,1 0,0 0,-1 0,1 0,0 0,0 0,-1 0,1 0,0 0,0 0,-1 0,1 0,0 1,-1-1,1 0,0 1,-1-1,1 0,-1 1,1-1,0 1,-1-1,1 1,-1-1,1 1,-1 0,0-1,1 1,-1-1,0 1,1 0,-1-1,0 1,1 0,14 116,-13-117,0 1,0 0,0-1,0 0,1 1,-1-1,0 0,0 0,0 0,0 0,0-1,0 1,0 0,1-1,-1 0,0 1,0-1,-1 0,1 0,0 0,0 0,0-1,-1 1,1 0,0-1,-1 1,1-1,-1 1,0-1,1 0,-1 0,0 1,0-2,1 1,10-11,-7 8,-1-1,1 1,0 0,1 1,-1-1,1 1,0 0,0 0,0 1,1 0,-1 0,1 0,-4 4,0-1,-1 1,1 0,-1 0,1 0,-1 0,1 0,-1 1,0-1,1 1,-1 0,0-1,0 1,0 0,0 0,-1 0,1 1,0-1,-1 0,0 1,1-1,-1 0,0 1,0 0,0 2,7 10,17 18,-13-20</inkml:trace>
  <inkml:trace contextRef="#ctx0" brushRef="#br0" timeOffset="1885.776">1244 706,'58'-10,"23"-3,8-4,-7 1,-12 3,-13 4,-12 3,-8 3,-6 2,-9 1</inkml:trace>
  <inkml:trace contextRef="#ctx0" brushRef="#br0" timeOffset="2334.287">1554 875,'-164'66,"163"-65,0-1,-1 0,1 0,-1 1,1-1,-1 1,1-1,0 1,-1-1,1 1,0 0,0 0,0-1,-1 1,1 0,0 0,0 0,0 1,0-1,0 0,1 0,-1 0,0 1,1-1,-1 0,0 1,1-1,0 1,-1-1,1 0,0 1,0-1,0 1,0-1,0 1,0-1,0 1,0-1,0 1,1-1,-1 0,1 1,-1-1,1 0,-1 1,1-1,0 0,0 1,0-1,0 0,0 0,0 0,0 0,0 0,0 0,0 0,0 0,1-1,-1 1,48 17,-42-17,0 0,0 1,0 0,0 0,-1 1,1-1,0 2,-1-1,0 1,0 0,0 0,0 0,-1 1,0 0,0 0,0 1,0-1,-1 1,0 0,1 2,-5-5,1 1,-1-1,0 1,0 0,0-1,0 1,-1-1,1 1,-1-1,0 1,0-1,0 0,-1 1,1-1,-1 0,0 0,1 0,-1 0,-1 0,1-1,0 1,-1 0,1-1,-1 0,0 0,0 1,-2 0,-87 47,81-45,-1 0,1-1,-1 0,1-1,-1 0,0-1,0 0,0-1,-1 0,1-1,0-1,0 0,-3-1,-4-4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7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820 14,'-9'-14,"-9"33,15-15,-32 38,-1-2,-3-1,-1-2,-1-2,-3-1,-26 14,0-2,-2-3,-2-3,-21 6,87-42,-1 0,0-1,0 0,0 0,0-1,0 0,0-1,-1 0,1 0,0-1,-1 0,1-1,-1 0,-6-2,14 2,0 0,0 0,0 0,0-1,1 1,-1 0,0-1,1 0,-1 1,1-1,0 0,-1 0,1 0,0 0,0 0,0 0,0 0,1 0,-1 0,1 0,-1-1,1 1,0 0,-1 0,1 0,0-1,1 1,-1 0,0 0,1-1,-1 1,1-2,31-68,-9 40,2 2,1 1,1 0,2 2,0 2,3-1,72-43,-101 67,1 1,-1 0,1 0,-1 0,1 0,0 0,-1 1,1-1,-1 1,1 0,0 0,0 1,-1-1,1 1,-1-1,1 1,-1 0,1 1,-1-1,1 1,-1-1,0 1,0 0,0 0,0 1,0-1,2 3,67 79,-23-11,-20-28,1-2,2-1,2-1,2-2,18 14,-5-12,-31-23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8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0,'56'18,"-13"-11,0-2,0-2,0-2,40-4,3 1,-3 2,-58 0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8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1,'39'4,"21"2,7 0,-5-1,-7-1,-8-7,-8-2,-6-1,-7 2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0 311,'58'22,"170"-14,-146-9,-76 1,-3 0,-1 1,1-1,-1 0,1 1,-1-1,1 0,-1-1,1 1,0 0,-1-1,1 1,-1-1,0 0,1 0,-1 0,1 0,-1 0,0-1,0 1,0 0,0-1,0 0,0 0,0 1,-1-1,2-2,-2-7</inkml:trace>
  <inkml:trace contextRef="#ctx0" brushRef="#br0" timeOffset="388.914">282 0,'-9'13,"1"1,0-1,1 1,1 1,0-1,1 1,1 0,0 0,1 0,1 1,0-1,1 1,1 0,0-1,1 1,1-1,1 4,-2 28,0 201,4-218,2-25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9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29,'-4'27,"0"-1,-2 1,-1-1,-1-1,-1 1,-1-1,-1-1,-1 0,-1-1,-12 15,-5 16,-121 243,81-117,68-174,1 0,0 0,0 1,1-1,-1 1,2-1,-1 0,1 1,-1-1,2 0,-1 0,1 1,0-1,0 0,1-1,-1 1,1 0,1-1,-1 1,1-1,0 0,0 0,0-1,1 1,0-1,0 0,0 0,10 3,-1-1,1-1,0 0,0-1,0-1,0 0,1-1,-1-1,1 0,0-2,-1 1,1-2,-1 0,1-1,-1 0,0-1,0-1,-1 0,1-1,-1-1,1-1,-12 7,0 0,1 0,-1-1,0 1,0-1,0 0,-1 0,1 0,0 0,-1 0,1-1,-1 1,0-1,0 1,0-1,0 0,0 0,-1 0,1 0,-1 0,0 0,1-1,-2 1,1 0,0-1,-1 1,1 0,-1-1,0 1,0-1,-1 1,1-3,-6-11</inkml:trace>
  <inkml:trace contextRef="#ctx0" brushRef="#br0" timeOffset="248.534">0 538,'39'0,"36"0,15 0,2 0,-5 0,-8 0,-12 0,-8 0,-10 0,-3 0,-5 0,-4 0,-4 0,-7 0</inkml:trace>
  <inkml:trace contextRef="#ctx0" brushRef="#br0" timeOffset="644.863">1383 566,'-79'51,"38"-27,1 2,1 1,1 2,2 1,1 2,1 2,2 1,-11 18,38-47,1-1,0 1,1 0,-1 0,1 1,1-1,-1 1,1-1,0 1,0 0,1 0,0 0,0-1,1 1,0 0,0 0,0 0,1 0,0 0,1 0,-1 0,1 0,1-1,-1 1,1-1,0 1,1-1,-1 0,1-1,0 1,2 1,-2-5,-1 0,1 0,0-1,0 1,0-1,0 0,0 0,0 0,0-1,0 1,0-1,0 0,1 0,-1-1,0 1,0-1,0 0,0 0,0 0,0 0,0-1,0 0,-1 0,4-1,81-62,138-192,-225 255,0 1,-1-1,1 0,0 0,0 1,0-1,0 1,1-1,-1 1,0-1,1 1,-1 0,1 0,-1 0,1 0,0 0,-1 0,1 0,0 0,0 0,0 1,-1-1,1 1,0 0,0-1,0 1,0 0,0 0,0 0,0 0,0 1,0-1,-1 0,1 1,0-1,0 1,0 0,-1 0,1-1,0 1,-1 0,1 1,0-1,-1 0,1 0,-1 1,0-1,0 0,1 1,-1 0,0-1,0 1,0 0,0 0,4 49,-4-26</inkml:trace>
  <inkml:trace contextRef="#ctx0" brushRef="#br0" timeOffset="1031.697">1722 1102,'65'-116,"6"2,84-103,-156 216,1 1,0-1,0 0,1 1,-1-1,0 1,0-1,0 1,0-1,0 1,0-1,1 1,-1-1,0 1,1-1,-1 1,0-1,1 1,-1-1,0 1,1 0,-1-1,1 1,-1-1,0 1,1 0,-1 0,1-1,-1 1,1 0,0 0,-1 0,1-1,-1 1,1 0,-1 0,1 0,-1 0,1 0,0 0,-1 0,1 0,-1 1,1-1,-1 0,1 0,-1 0,1 0,-1 1,1-1,-1 0,1 1,-1-1,1 0,-1 1,0-1,1 0,-1 1,1-1,-1 1,0-1,0 1,1-1,-1 1,0-1,0 1,2 40,-2-35,-1 3,1-1,0 1,1-1,0 1,0-1,1 0,0 1,1-1,0 0,0 0,0 0,1-1,1 1,-1-1,1 0,0 0,1-1,-1 1,1-1,0 0,1-1,0 0,0 0,0 0,0-1,1 0,-1 0,1-1,0 0,0 0,1-1,5 1,-9-1,0-1,0 1,1-1,-1-1,0 1,1-1,-1 0,1 0,-1 0,0-1,1 0,-1 0,0 0,1-1,-1 0,0 0,0 0,-1-1,1 1,0-1,-1 0,1 0,-1-1,0 0,0 1,1-3,7-14,-2 0</inkml:trace>
  <inkml:trace contextRef="#ctx0" brushRef="#br0" timeOffset="1765.547">2202 29,'19'-4,"21"-3,8 1,1 2,-3 0,-5 2,-4 1,-4 0,-2 1,-2 1,-6-1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51.3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1 131,'0'15,"0"18,0 9,0 2,0-1,4-4,3-4,-1-2,-2-3,0-1,-2-5</inkml:trace>
  <inkml:trace contextRef="#ctx0" brushRef="#br0" timeOffset="1137.041">762 18,'-16'-1,"-1"1,1 1,-1 0,1 1,-1 1,1 0,0 1,0 1,1 1,-1 0,1 1,0 0,1 1,0 1,0 1,1 0,0 0,1 1,0 1,1 0,0 0,1 2,-2 1,-12 43,3 1,2 0,2 1,3 1,-4 57,12-85,-38 264,-32 36,38-165,2-36,36-132,0 1,-1 0,1 0,-1 0,1 0,0-1,-1 1,1 0,0 0,0 0,0 0,0 0,0 0,0 0,0 0,0-1,0 1,0 0,1 0,-1 0,0 0,1 0,-1 0,0-1,1 1,-1 0,1 0,-1-1,1 1,0 0,-1-1,1 1,0 0,-1-1,1 1,0-1,0 1,-1-1,1 1,0-1,0 0,0 0,0 1,0-1,-1 0,1 0,0 0,0 0,0 0,0 0,0 0,0 0,0 0,0 0,0 0,-1-1,2 1,60-13,-55 11,0 0,183-34,-139 31,-33-1</inkml:trace>
  <inkml:trace contextRef="#ctx0" brushRef="#br0" timeOffset="8524.471">678 554,'5'0,"11"0,7 0,6 0,1 0,1 0,1 0,-2 0,0 0,0 0,-2 0,1 0,-6 0</inkml:trace>
  <inkml:trace contextRef="#ctx0" brushRef="#br0" timeOffset="19495.299">1440 188,'-2'10,"0"1,0 0,-1-1,0 0,-1 1,0-1,0-1,-1 1,-1-1,-3 6,-20 39,27-49,-29 100,31-102,0 0,0 0,0 0,0 0,0 1,1-1,-1 0,1 0,0 0,0 0,0 0,0 0,1-1,-1 1,1 0,0 0,-1-1,1 1,0-1,1 0,-1 0,0 0,1 0,-1 0,1 0,0 0,-1-1,1 1,0-1,0 0,0 0,3 1,6 0,0 0,1-1,0 0,-1-1,1 0,-1-1,1 0,0-1,-1 0,0-1,0-1,2 0,17-4,12-7,-26 9</inkml:trace>
  <inkml:trace contextRef="#ctx0" brushRef="#br0" timeOffset="19961.183">1722 188,'-10'12,"1"1,0 0,0 1,2 0,-1 1,2-1,0 1,1 0,0 1,1-1,-1 15,-10 27,-51 237,59-192,7-90</inkml:trace>
  <inkml:trace contextRef="#ctx0" brushRef="#br0" timeOffset="20496.441">1863 723,'0'5,"0"6,0 7,0-6,0-8,0-6</inkml:trace>
  <inkml:trace contextRef="#ctx0" brushRef="#br0" timeOffset="23514.006">2484 329,'-26'-4,"10"1,1 0,-2 1,1 0,0 1,0 1,0 1,0 0,0 2,0-1,0 2,0 0,-8 4,21-7,-1 1,1 0,0 0,0 0,0 0,0 0,0 0,1 1,-1-1,1 1,-1 0,1 0,0 0,0 0,1 0,-1 1,0-1,1 0,0 1,0-1,0 1,0-1,1 1,-1-1,1 1,0 0,0-1,0 1,1 0,-1-1,1 1,0-1,0 1,0-1,0 1,1-1,-1 0,1 1,0-1,0 0,0 0,0 0,1-1,-1 1,1-1,-1 1,1-1,0 0,0 0,0 0,1 0,-1 0,0-1,0 0,1 1,-1-1,1 0,0-1,-1 1,1-1,-1 1,1-1,0 0,8-4,1-1,-1 1,0-2,0 0,-1 0,1-1,-2 0,1-1,2-3,20-13,43-32,-75 56,0-1,-1 1,1-1,0 1,0 0,0 0,0 0,0-1,0 1,0 0,0 0,0 0,0 1,0-1,0 0,0 0,0 0,0 1,0-1,0 1,0-1,0 0,-1 1,1-1,0 1,0 0,0-1,-1 1,1 0,0-1,-1 1,1 0,-1 0,1 0,-1 0,1-1,-1 1,1 0,-1 0,0 0,0 0,1 0,-1 0,0 0,0 0,0 0,0 1,6 54,-6-52,-19 155,-5 16,13-84,16-74</inkml:trace>
  <inkml:trace contextRef="#ctx0" brushRef="#br0" timeOffset="24841.386">988 1090,'138'-25,"291"22,473 3,-878 0</inkml:trace>
  <inkml:trace contextRef="#ctx0" brushRef="#br0" timeOffset="26192.549">1666 1231,'-12'-10,"-1"1,0 0,0 1,-1 1,1 0,-2 1,1 0,-1 1,-14-3,21 5,-1 1,1-1,-1 2,0-1,0 1,0 0,0 1,1 0,-1 1,0-1,0 2,0-1,1 1,-1 1,1-1,-1 2,1-1,0 1,0 0,1 1,-1-1,1 2,0-1,0 1,1 0,-1 0,1 1,1 0,-1 0,1 0,1 1,-1-1,1 1,0 0,1 1,0-1,1 1,-1-1,2 1,-1 0,0-3,1 1,-1 0,1 0,1 0,-1 0,1 0,0 0,1 0,0 0,0 0,0 0,1 0,0 0,0-1,1 1,0-1,0 1,0-1,1 0,0 0,0-1,1 1,-1-1,1 0,1 0,-1-1,0 1,1-1,0 0,0-1,2 1,1-1,1-1,0-1,0 0,0 0,-1-1,1 0,0-1,0 0,0 0,-1-1,1 0,-1-1,1 0,-1-1,0 0,0 0,0-1,-1 0,0-1,0 1,20-16,-2 0,-1-1,-1-2,-1 0,3-6,-9 22,-26 42,5-18,-18 115,-13 34,31-119,9-41</inkml:trace>
  <inkml:trace contextRef="#ctx0" brushRef="#br0" timeOffset="28361.461">2484 46,'6'-5,"1"0,-1 0,1 1,1 0,-1 0,0 1,1 0,0 0,-1 1,1 0,0 0,0 1,0 0,1 0,-1 1,0 0,0 0,0 1,0 0,0 1,0 0,0 0,0 0,-1 1,1 0,-1 1,0 0,1 0,-2 0,1 1,-1 0,1 1,1 2,-2 3,0 0,-2 0,1 1,-1-1,-1 1,0 0,-1 0,0 0,-1 0,0 1,-1-1,-1 0,0 0,0 1,-1 1,0 27,1 13,-2 1,-3-1,-1 0,-6 11,-54 265,30-93,26 62,13-193,9-30,-8-68,-1-1,0 0,0 1,-1-1,0 1,0-1,-1 1,0-1,0 1,-1-1,1 1,-2-1,1 1,-1-1,-1 0,1 1,-1-1,0-1,-1 2,1-6,1 0,-1-1,0 1,0-1,0 0,0 0,0 0,0 0,0 0,0 0,0-1,0 0,0 1,0-1,-1-1,1 1,0 0,0-1,0 1,0-1,0 0,-2-1,-11-1,-46-14,56 10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1:29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0,'5'0,"6"0,6 0,5 0,4 0,2 0,0 0,2 0,4 0,2 0,-1 0,-1 0,-2 0,-2 0,0 0,-2 0,0 0,-4 0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1:30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1,'5'0,"15"0,10 0,5 0,0 0,0 0,-2 0,-1 0,-1 0,-2 0,-1 0,0 0,0 0,0 0,-9 0,-9 0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1:51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179 29,'-19'15,"2"2,0 0,1 1,0 1,2 0,0 1,2 1,0 0,1 0,1 1,-4 15,12-33,1 1,0 0,0 0,0-1,1 1,-1 0,1 0,1 0,-1 0,0-1,1 1,0 0,0 0,1-1,-1 1,1-1,0 1,0-1,1 0,-1 1,1-1,0-1,0 1,0 0,1-1,-1 1,1-1,0 0,0 0,0-1,0 1,0-1,0 0,1 0,-1 0,1-1,0 1,-1-1,1 0,2 0,2 1,0 0,1 0,-1 0,1-1,-1-1,1 0,-1 0,1 0,-1-1,1-1,-1 0,0 0,0-1,0 0,0 0,0-1,-1-1,1 1,-1-1,0 0,-1-1,1 0,-1 0,0-1,-1 0,1 0,-1-1,-1 1,0-1,0 0,0-1,-1 1,2-5,-3 4,-1-1,1 1,-1 0,-1 0,0-1,0 1,-1-1,0 1,-1-1,0 1,0-1,-1 1,0 0,-1 0,0 0,0 0,-1 0,0 1,-1-1,0 1,0 0,0 1,-1-1,-1 1,-5-6,-84-37,67 42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1:50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384 511,'27'-34,"-57"34,-250 60,229-52,23-3,60-15,258-47,-172 34,-118 23,0 0,0 0,0 1,0-1,0 0,0 0,0 1,0-1,0 0,1 0,-1 1,0-1,0 0,0 0,0 0,0 1,0-1,0 0,1 0,-1 0,0 0,0 1,0-1,0 0,1 0,-1 0,0 0,0 0,0 1,1-1,-1 0,0 0,0 0,0 0,1 0,-25 10,-69 18,-1-4,-1-5,-4-3,38-10,128-25,32 0,-55 10</inkml:trace>
  <inkml:trace contextRef="#ctx0" brushRef="#br0" timeOffset="635.238">695 172,'27'-19,"2"1,0 2,1 1,0 1,18-4,-24 8,-3 0,1 0,0 2,0 0,1 1,0 2,0 0,0 1,1 2,0 0,-1 2,15 1,-35 0,0-1,-1 1,1-1,0 1,-1 0,1 0,-1 0,1 0,-1 1,0-1,1 1,-1-1,0 1,0 0,0 0,0 0,-1 0,1 0,0 0,-1 0,1 1,-1-1,0 1,0-1,0 1,0-1,0 1,-1 0,1-1,-1 1,0 0,1-1,-1 1,-1 0,1 0,0-1,-1 1,1 0,-1-1,0 1,1-1,-1 1,-1-1,1 1,-1 1,-10 20,-1 0,-1-1,-1 0,-1-2,-1 1,-1-2,-9 7,-4 8,-232 254,256-281,-1 0,1 0,1 1,0 1,0-1,0 1,1 0,1 0,0 0,0 0,1 1,0 0,1 0,0-1,1 1,0 1,1-1,0 0,1 0,0 0,1 0,0-1,0 1,4 7,0-11,0-1,0 0,0 0,1 0,0-1,0 0,1-1,0 1,-1-1,1-1,0 0,1 0,-1 0,1-1,-1 0,1-1,0 0,-1 0,1-1,0 0,-1-1,1 0,0 0,-1 0,1-1,-1-1,1 0,3-2,34-22,-25 10</inkml:trace>
  <inkml:trace contextRef="#ctx0" brushRef="#br0" timeOffset="1117.629">2106 144,'-38'-5,"1"3,-1 1,0 1,1 2,-1 2,1 1,0 2,0 2,1 1,10-5,0 0,1 2,0 0,1 2,-1 1,2 1,-1 0,2 2,-1 1,2 1,0 1,1 0,0 2,2 0,-12 15,26-28,1 1,0-1,0 0,1 1,0 0,-1 0,2 0,-1 0,1 0,0 0,0 0,1 0,0 0,0 0,0 0,1 1,0-1,0 0,0 0,1 0,0 0,0-1,0 1,1 0,0-1,0 0,1 0,-1 0,1 0,0 0,0-1,1 1,-1-1,1 0,4 2,1 0,0 0,1-1,0 0,0-1,0 0,0-1,1 0,-1-1,1 0,0-1,0 0,-1-1,1 0,0-1,0 0,-1-1,7-2,192-67,-166 50,-1-2,-1-2,-1-2,-2-2,-1-1,-1-2,-1-2,-2-1,-2-1,24-35,-46 62,-20 32,2-6,-50 125,12-33,4 3,-6 40,40-119,0-9,2 0,1 1,1 0,1 0,1 0,1 5,16 10,-2-29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0:34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30,'138'25,"94"-49,-8-6,-200 29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6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0,'43'5,"34"2,8-1,-5-1,-12-2,-12 0,-12-2,-7-1,-6 0,-8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8:47.696"/>
    </inkml:context>
    <inkml:brush xml:id="br0">
      <inkml:brushProperty name="width" value="0.1" units="cm"/>
      <inkml:brushProperty name="height" value="0.1" units="cm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564 133,'-5'0,"-1"-5,-5-1,-5-1,-5 2,2-3,-2 0,-1 1,3-3,-1 0,4-3,4 1</inkml:trace>
  <inkml:trace contextRef="#ctx0" brushRef="#br1" timeOffset="65821.076">28 190,'31'-34,"184"-77,-121 68,-88 42,-3 3</inkml:trace>
  <inkml:trace contextRef="#ctx0" brushRef="#br1" timeOffset="71040.439">395 20,'-27'0,"2"1,0-1,0-1,1-2,-1 0,-23-7,48 11,-1-1,1 1,-1 0,1-1,-1 1,1 0,-1-1,1 1,-1 0,1 0,0 0,0-1,-1 1,1 0,0 0,0 0,0 0,0-1,0 1,0 0,0 0,0 0,0 0,1 0,-1-1,0 1,0 0,1 0,-1-1,0 1,1 0,-1 0,1-1,-1 1,1 0,0-1,-1 1,1-1,-1 1,1 0,0-1,0 0,-1 1,2-1,72 151,-73-152,-1 0,1 1,-1-1,1 0,-1 1,1-1,0 1,-1-1,1 1,0-1,-1 1,1-1,0 1,0 0,-1 0,1-1,0 1,0 0,-1 0,1 0,0 0,0-1,0 1,-1 0,1 1,0-1,0 0,0 0,-1 0,1 0,0 1,0-1,0 0,-1 1,1-1,0 1,-1-1,1 0,0 1,-1 0,1-1,-1 1,1-1,-1 1,1 0,-1-1,1 1,-1 0,0-1,1 1,-1 0,0 0,0 0,1-1,-1 1,0 0,0 0,0 0,71-129,-63 108</inkml:trace>
  <inkml:trace contextRef="#ctx0" brushRef="#br1" timeOffset="71909.587">282 77,'-13'-1,"0"2,0 0,1 0,-1 1,0 1,1 0,0 1,-1 0,1 1,1 0,-1 1,1 0,0 1,0 0,0 1,-78 78,94-88,1-6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2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8,'0'1,"0"-1,1 0,-1 0,0 0,1 0,-1 0,0 0,1 0,-1 0,1 0,-1 0,0 0,1 0,-1 0,0 0,1-1,-1 1,0 0,1 0,-1 0,0 0,1-1,-1 1,0 0,0 0,1-1,-1 1,0 0,0 0,0-1,1 1,-1 0,0-1,0 1,0 0,0-1,1 1,-1 0,0-1,0 1,0 0,0-1,0 1,0-1,15 37,10 44,-5 0,-3 2,-3 0,2 77,-9-87,27 362,-22-233,-12-198,0 1,0-1,0 0,0 0,1 0,-1 0,1 0,0 0,0 0,0 0,0 0,1 0,-1 0,1-1,-1 1,1 0,0-1,0 1,0-1,1 0,-1 0,27-44,71-280,-77 235,70-310,-69 254,-16 133,-3 29,-2 30,-3-16,0-3</inkml:trace>
  <inkml:trace contextRef="#ctx0" brushRef="#br0" timeOffset="428.749">706 940,'-3'1,"0"1,0 0,1 0,-1 0,1 0,-1 0,1 1,0-1,0 1,0-1,0 1,0 0,1 0,-1 0,1 0,0 0,0 0,0 0,0 1,-8 17,1 1,2 0,0 0,1 0,1 1,0 9,4-26,0 0,0 0,0 0,1 0,-1 0,2-1,-1 1,0 0,1 0,0-1,1 1,-1-1,1 0,0 0,0 1,1-2,-1 1,1 0,0-1,1 0,-1 0,1 0,-1 0,1-1,0 0,6 3,-7-4,0 0,1 0,-1 0,1-1,0 0,-1 1,1-2,0 1,0 0,0-1,0 0,-1 0,1-1,0 1,0-1,0 0,-1 0,1-1,0 1,-1-1,1 0,-1 0,0-1,0 1,0-1,0 0,0 0,0 0,-1-1,0 1,1-1,-1 0,-1 0,1 0,0 0,-1 0,0-1,0 1,1-4,0-2,1 0,-2 0,1-1,-2 1,1-1,-1 1,-1-1,0 1,0-1,-1 1,0-1,-1 1,-1-1,1 1,-2 0,1 0,-1 0,-1 1,0-1,0 1,-1 0,0 0,0 1,-1 0,0 0,-5-3,-3-2</inkml:trace>
  <inkml:trace contextRef="#ctx0" brushRef="#br0" timeOffset="2580.416">1440 884,'-15'14,"-13"20,-8 8,2 2,3-6,7-6,1-2,7-2,-1-6,4-2,3 1,-1-4,2 1,2 1,-3-2,0 1,3-7,1-7</inkml:trace>
  <inkml:trace contextRef="#ctx0" brushRef="#br0" timeOffset="2817.318">1186 884,'0'19,"5"16,6 7,6 1,0-2,3-8,-3-5,0-7,-2-2,1-5,3-4,-3 1,2-2,2-2,3-3,-3-1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7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505 224,'-19'-24,"0"1,-1 1,-2 1,0 1,-1 1,-1 1,0 1,-2 1,0 1,-21-9,42 23,0 0,1 0,-1 0,0 1,1-1,-1 1,0 0,0 1,1-1,-1 1,0 0,1 0,-1 0,1 1,-1-1,1 1,0 0,-1 1,1-1,0 1,0 0,1 0,-1 0,1 0,-1 0,1 1,0 0,-2 3,-58 121,29 3,33-127,-1 0,0 0,1 0,0 0,0 0,0 0,0 1,1-1,0 0,0 0,0 1,0-1,0 0,1 1,0-1,0 0,0 0,1 0,-1 0,1 0,0 0,0 0,0-1,1 1,-1-1,1 1,0-1,0 0,0 0,0 0,1 0,-1-1,1 1,-1-1,1 0,0 0,0-1,0 1,0-1,0 0,2 1,6-4,-1 0,0-1,0 0,0-1,0 0,0-1,-1 0,0 0,0-1,0 0,-1-1,7-7,5-1,266-206,-286 221,-1-2,1 1,0 0,-1 0,1-1,0 1,0 0,0 0,0 0,0 0,0 0,0 0,0 0,0 0,0 1,1-1,-1 0,0 1,0-1,1 1,-1-1,0 1,1 0,-1-1,1 1,-1 0,0 0,1 0,-1 0,1 0,-1 0,0 1,1-1,-1 0,0 1,1-1,-1 1,0-1,1 1,-1 0,0-1,0 1,0 0,0 0,0 0,0 0,0 0,0 0,0 0,0 0,2 18,-1 0,-2 0,1 0,-2 0,-1 0,0 0,-1 0,-1 0,-1-1,-3 6,7-18,-64 321,55-284,0 44,10-86,0 0,0 0,1 0,-1 0,1 0,-1 0,1 0,-1 0,1 0,0 0,-1-1,1 1,0 0,0 0,0-1,0 1,-1 0,1-1,0 1,0-1,0 1,0-1,0 0,0 1,0-1,0 0,0 0,1 0,-1 0,0 0,0 0,0 0,0 0,0 0,0 0,0-1,0 1,0 0,0-1,0 1,0-1,0 1,0-1,0 1,0-1,-1 0,1 1,0-1,41-35,-22 15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0 290,'1'0,"0"0,-1 1,1-1,0 0,0 1,0-1,0 0,0 0,0 0,0 0,-1 0,1 0,0 0,0 0,0 0,0-1,0 1,0 0,-1-1,1 1,0 0,0-1,0 1,-1-1,1 1,0-1,-1 1,1-1,0 0,-1 1,1-1,-1 0,1 1,-1-1,1 0,-1 0,1 0,-1 1,256-254,-256 252,1 1,-1 0,0 0,1-1,-1 1,1 0,0 0,-1 0,1 0,0 0,0 0,0 0,-1 0,1 0,0 0,0 1,0-1,1 0,-1 1,0-1,0 0,0 1,0-1,1 1,-1 0,0-1,0 1,1 0,-1 0,0 0,0 0,1 0,-1 0,0 0,1 1,-1-1,0 0,0 1,0-1,1 0,-1 1,0 0,0-1,0 1,0 0,0-1,0 1,0 0,0 0,0 0,0 0,-8 82,-2-9,10-72,1 0,-1 0,1 0,0 0,0-1,0 1,-1-1,2 1,-1-1,0 0,0 0,0 0,0 0,1 0,-1 0,0-1,1 1,-1-1,1 0,-1 1,1-1,-1 0,0 0,1-1,-1 1,1-1,-1 1,0-1,1 0,-1 1,0-1,0 0,1-1,-1 1,0 0,0-1,0 1,0-1,-1 1,1-1,0 0,0-1,4-1,89-51,-93 56,-1 0,1-1,-1 1,1 0,-1 0,0 0,0 0,1 0,-1 0,0 0,0 1,0-1,0 0,0 1,0-1,-1 0,1 1,0-1,-1 1,1-1,-1 1,1 0,-1-1,0 1,0-1,0 1,0 0,0-1,0 1,0 0,0-1,-1 1,1-1,0 1,-1-1,0 1,1-1,-1 1,0-1,0 1,0-1,0 1,-87 174,77-124,13-34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789 1,'-673'705,"570"-595,103-110,-1 1,0-1,0 1,0 0,0-1,1 1,-1 0,0 0,1-1,-1 1,0 0,1 0,-1 0,1 0,0 0,-1 0,1 0,0 0,-1 0,1 0,0 0,0 0,0 0,0 0,0 0,0 0,0 0,0 0,0 0,1 0,-1 0,0 0,1 0,-1 0,1 0,-1 0,1 0,-1-1,1 1,-1 0,1 0,0 0,0-1,-1 1,1 0,0-1,0 1,0-1,0 1,0-1,0 1,-1-1,1 0,0 1,0-1,0 0,0 0,1 0,-1 0,0 0,0 0,0 0,21-5,0-4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8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0,'-180'142,"177"-141,1 0,0 0,0 0,-1 0,1 1,0-1,0 1,0-1,1 1,-1 0,0 0,1 0,-1 0,1 0,-1 0,1 0,0 1,0-1,0 0,0 1,1-1,-1 0,1 1,-1-1,1 1,0-1,0 1,0-1,0 1,0-1,1 1,-1-1,1 1,-1-1,1 0,0 1,0-1,0 0,0 0,1 1,-1-1,1 0,-1 0,1 0,0-1,-1 1,1 0,0-1,1 2,46 16,49 27,-95-43,0-1,-1 1,1-1,0 1,-1 0,0 0,0 0,0 0,0 0,0 1,-1-1,1 0,-1 1,0-1,0 1,0 0,-1-1,1 1,-1 0,0 0,0-1,0 1,0 0,-1-1,1 1,-1 0,-1 0,-2 4,-1 0,0-1,0 0,-1 0,0-1,0 0,-1 0,0 0,0-1,0 1,0-2,-1 1,0-1,0 0,0-1,0 0,-1 0,1-1,-1 0,0-1,0 0,1 0,-9 0,12-1,-1 1,0-1,1 0,-1 0,0-1,1 0,-1 0,0 0,1 0,-1-1,1 0,0 0,-1-1,1 1,0-1,1 0,-10-9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1,'54'453,"-22"-189,-20-223,-12-41,1 0,0 0,0 0,0 0,0 0,0 0,0 0,0 0,0 0,0 0,-1-1,1 1,0 0,0-1,0 1,0-1,-1 1,1-1,0 1,0-1,-1 1,1-1,-1 0,1 1,0-1,-1 0,1 0,-1 1,1-1,-1 0,0 0,1 0,-1 0,0 1,0-1,1 0,-1 0,0 0,0 0,0 0,0 1,80-206,44-67,-115 250,0 1,2 0,0 0,2 1,0 1,1 0,1 1,1 1,1 0,8-6,16 12,-29 18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19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85,'-29'99,"28"-96,0 1,1 0,-1-1,1 1,0 0,0-1,0 1,1 0,-1-1,1 1,0 0,0-1,0 1,0-1,1 1,-1-1,1 0,0 1,0-1,0 0,1 0,-1-1,1 1,-1 0,3 1,0-4,0 1,0-1,0 0,0 0,0-1,0 1,0-1,0-1,0 1,0 0,0-1,-1 0,1 0,-1-1,1 1,-1-1,0 0,0 0,0 0,-1-1,1 1,-1-1,1 0,-1 0,-1 0,1 0,0-1,0-1,-1 3,5-3,-1-1,1 0,-1-1,-1 0,0 0,0 0,0 0,-1-1,0 0,-1 0,0 0,0 0,-1 0,0-1,-1 1,0 0,0-1,-1-8,-1 16,0 0,1 0,-1 0,0 0,0 1,-1-1,1 0,0 1,0-1,-1 1,1-1,-1 1,0-1,1 1,-1 0,0 0,0 0,1 0,-1 0,0 1,0-1,0 0,0 1,0-1,0 1,0 0,0 0,0 0,0 0,-1 0,1 0,0 1,0-1,0 0,0 1,-71 24,2 33,51-37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0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10,'-3'21,"1"-1,0 0,2 1,1-1,0 1,2-1,0 0,1 0,1 0,3 6,-8-24,0-1,0 1,0-1,1 1,-1-1,0 1,1-1,-1 0,1 1,-1-1,1 0,0 1,0-1,-1 0,1 0,0 1,0-1,0 0,0 0,1 0,-1 0,0 0,0-1,1 1,-1 0,0-1,1 1,-1 0,0-1,1 0,-1 1,1-1,-1 0,1 0,-1 0,1 0,-1 0,1 0,-1 0,1 0,-1 0,1-1,-1 1,1-1,-1 1,0-1,1 0,-1 1,0-1,0 0,1 0,-1 0,1-1,19-18,-1-1,-1-1,-1 0,-1-2,0 0,-2-1,43-60,-57 84,-1 0,0 0,0 0,1 0,-1 0,0 0,1 0,-1 0,1 0,-1 0,1 1,-1-1,1 0,0 0,-1 1,1-1,0 0,0 1,0-1,-1 1,1-1,0 1,0-1,0 1,0 0,0-1,0 1,0 0,0 0,0 0,0 0,0 0,0 0,0 0,0 0,0 0,0 0,0 0,0 0,0 1,0-1,-1 1,1-1,0 0,0 1,0-1,0 1,-1 0,1-1,0 1,0 0,-1-1,1 1,0 0,-1 0,1 0,-1 0,1-1,-1 2,7 129,-9-87,-3 37,-5-1,-2 0,-8 14,19-92,-5 29,-2 0,-1 0,-1-2,-2 1,-1-1,-1-1,-2 0,0-1,-13 14,-33 5,60-45,0-1,1 1,-1 0,0 0,0-1,0 1,1-1,-1 0,0 0,0 1,0-1,0 0,0 0,0-1,1 1,-1 0,0-1,0 1,0-1,0 1,1-1,-1 0,0 0,1 0,-1 0,1 0,-1 0,1 0,-1-1,1 1,0 0,0-1,-1 1,1-1,0 0,0 1,1-1,-2 0,0-11,-1-1,1 1,1 0,1 0,0-1,0 1,1 0,1 0,0 0,1 0,1 0,0 0,0 0,1 1,1 0,0 0,3-3,54-105,-46 88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89,'52'-15,"24"-4,2 1,-7 3,-6 5,-9 4,-9 2,-8 3,-11 6,-5 2,-2 0,-4-1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1 147,'43'0,"34"-5,8-2,-1-4,-5 0,-6-3,-6-5,-5-3,-3 2,-7 0,-12 3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42.39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993 6,'-22'-1,"11"0,0-1,1 1,-1 1,1 0,-1 0,0 1,1 0,-1 1,1 0,-1 1,1 0,0 1,0 0,1 0,-1 1,1 1,0-1,0 1,1 1,0 0,0 0,0 0,-4 7,-13 32,22-38,0-1,-1 0,0 1,0-1,-1 0,0-1,0 1,-1-1,1 0,-1-1,-1 1,-2 1,0-1,1-1,-1-1,1 1,-1-1,-1-1,1 0,0 0,-1-1,1 0,-1-1,0 0,0 0,0-1,1 0,-1-1,0 0,0 0,1-1,-1-1,-6-2,14 4,0 0,0 0,-1 0,1-1,0 1,0-1,0 0,0 0,1 1,-1-1,0 0,1 0,-1 0,1-1,0 1,0 0,0-1,0 1,0 0,0-1,1 1,-1-1,1 1,0-1,-1 1,1-1,0 0,1 1,-1-1,0 1,1-1,-1 1,1-1,0 1,0 0,0-1,0 1,0 0,2-3,1-2,0 0,0 0,1 0,0 1,0-1,0 1,1 0,0 1,0-1,1 1,-1 1,3-2,-3 2,0 1,0 0,0 1,0-1,1 1,-1 0,1 0,-1 1,1 0,0 0,-1 1,1 0,0 0,0 0,-1 1,1 0,0 1,-1-1,1 1,-1 0,0 1,1-1,-1 1,0 1,-1-1,1 1,-1 0,5 4,26 55,-32-54,1 0,0 0,0 0,0 0,1-1,0 0,1 0,0-1,0 0,5 4,70 39,-63-43</inkml:trace>
  <inkml:trace contextRef="#ctx0" brushRef="#br0" timeOffset="10184.054">427 372,'-1'-1,"0"0,0 0,-1 0,1 0,0 0,-1 0,1 1,0-1,-1 0,1 1,-1-1,0 1,1-1,-1 1,1 0,-1 0,0-1,1 1,-1 0,1 1,-1-1,0 0,1 0,-1 1,1-1,-1 1,1-1,-1 1,1 0,-1-1,1 1,-1 0,1 0,0 0,0 0,-1 1,-18 8,0 0,1 2,0 1,0 0,2 1,0 1,0 1,1 0,1 1,1 1,-1 3,5-7,1 1,0 0,1 0,0 1,2 0,-1 0,2 1,1 0,0 0,1 0,0 0,3-8,-1-1,0 0,0 0,-1 1,0-1,-1 0,0-1,0 1,0 0,-1-1,0 0,-1 0,0 0,0 0,0-1,-4 4,8-27,8 3,1-2</inkml:trace>
  <inkml:trace contextRef="#ctx0" brushRef="#br0" timeOffset="14603.118">89 796,'0'0,"0"-1,-1 1,1 0,0-1,-1 1,1 0,0 0,0 0,-1-1,1 1,-1 0,1 0,0 0,-1 0,1 0,0-1,-1 1,1 0,-1 0,1 0,0 0,-1 0,1 0,0 0,-1 1,1-1,-1 0,1 0,0 0,-1 0,1 0,0 0,-1 1,1-1,0 0,-1 0,1 1,0-1,-1 0,1 0,0 1,0-1,0 0,-1 1,1-1,0 0,0 1,0-1,0 0,-1 1,1-1,0 1,0-1,0 1,-62-121,61 119,0 0,0 0,0 0,0 0,1 0,-1 0,0 0,1 0,-1-1,1 1,-1 0,1 0,0 0,-1-1,1 1,0 0,0 0,0-1,0 1,0 0,0-1,0 1,0 0,1 0,-1-1,0 1,1 0,-1 0,1 0,-1 0,1-1,0 1,0 0,-1 0,1 0,0 0,0 1,0-1,0 0,0 0,0 0,0 1,0-1,0 1,0-1,1 1,-1-1,0 1,0-1,1 1,-1 0,0 0,75-6,-67 6,7-1,-1 1,1 1,-1 0,0 1,1 0,-1 2,0 0,-1 0,1 2,4 1,-18-6,0-1,0 1,1-1,-1 1,0 0,0-1,0 1,0 0,0 0,0 0,0 0,0 0,0 0,0 0,0 0,-1 0,1 0,0 0,-1 1,1-1,-1 0,1 0,-1 1,0-1,0 0,1 1,-1-1,0 0,0 1,0-1,0 0,-1 1,1-1,0 0,0 1,-1-1,1 0,-1 1,1-1,-1 0,0 0,1 0,-1 0,0 0,0 0,0 0,0 0,0 0,0 0,0 0,0 0,0 0,-1-1,-65 39,-83 25,145-60,10-8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4:53:26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706 250,'5'-16,"0"5,-1-1,0 0,-1 0,0-1,-1 1,-1-1,0 1,0-1,-1 1,-1-1,0 1,-1-1,0 1,-4-11,5 20,-1 1,0-1,1 1,-1-1,0 1,0 0,-1-1,1 1,0 0,-1 1,1-1,-1 0,0 1,1-1,-1 1,0 0,0 0,0 0,0 0,0 1,0-1,0 1,0-1,0 1,0 0,0 0,0 1,0-1,0 1,0-1,0 1,0 0,0 0,-1 1,-100 48,82-33,-1 1,2 1,1 1,0 1,1 0,2 2,0 0,1 1,2 0,0 1,2 1,0 0,2 1,-4 18,8-26,1 0,1 1,1-1,1 1,1 0,0 0,1 0,2-1,0 1,4 16,-4-26,1 0,0 0,1-1,0 1,0-1,1 0,0 0,1-1,0 1,0-1,1 0,0-1,0 0,1 0,0-1,0 1,1-2,0 1,0-1,0-1,6 3,4 0,0-2,0 0,0-1,1-1,-1 0,1-2,0 0,-1-2,1 0,0-1,-1-1,1 0,-1-2,0 0,15-7,6-4,0-2,-1-2,-1-1,-2-2,0-2,23-20,-44 34,0 0,0 0,-1-2,-1 0,0 0,-1-1,0-1,-1 0,-1 0,0-1,-1 0,-1-1,0 0,-2-1,0 1,0-1,-2 0,0-1,-2 1,0-1,0 1,-2-16,-5 22,0 1,-1 0,0 0,-1 0,0 1,-1 0,0 0,0 1,-1 0,0 1,-1 0,0 0,0 1,0 0,-1 1,0 0,-1 0,1 2,-1-1,0 1,0 1,0 0,-1 1,1 1,-1-1,1 2,-12 0,-103 10,71 1</inkml:trace>
  <inkml:trace contextRef="#ctx0" brushRef="#br0" timeOffset="395.341">0 476,'8'-2,"-1"0,1 1,-1-1,1 2,-1-1,1 1,0 0,-1 1,1 0,0 0,-1 0,0 1,7 2,9 1,81 8,0-5,1-5,0-4,-1-5,21-7,-61 8,470-32,-492 37,-23-1,0 0,0 2,0 0,1 1,-1 1,-1 1,2 0,-3 3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38.0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0 203,'1'-2,"-1"-1,0 1,1 0,0-1,-1 1,1 0,0 0,0 0,0-1,1 1,-1 0,0 0,1 0,0 1,-1-1,1 0,0 1,0-1,-1 1,1-1,1 1,-1 0,0 0,0 0,0 0,1 0,-1 0,0 1,1-1,-1 1,0 0,81-8,-78 7,170-7,62-22,73-4,19 23,-161-16,86 16,-188 1,1 3,0 3,0 3,26 4,27-1,100 25,67-27,-42-28,640 29,-705 16,-140-11,1-1,0-2,0-2,41-3,0 0,143 1,-83-26,-119 26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1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1 200,'43'-18,"0"2,2 1,0 3,7 1,-3-1,308-43,-249 42,165-15,257 9,-95 21,-184 22,23 6,45 1,55-33,-63-26,-170 29,163-13,-147-2,1 7,84 9,-59 0,394-2,-313-28,-215 27,1 2,0 2,-1 2,5 4,5-1,0-3,0-3,56-4,-12 0,800 2,-733 28,225-27,-198-30,283 29,360 0,-493-27,701 26,134 1,-814 29,-145-31,-27-25,-177 31,-8 2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3:4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311 213,'41'-34,"224"-95,-156 83,-107 45,0 0,0 1,0-1,0 1,0 0,0 0,0-1,0 1,0 1,0-1,0 0,0 0,0 1,-1-1,1 1,0-1,0 1,0 0,0 0,-1 0,1 0,-1 0,1 0,0 1,-1-1,0 0,1 1,-1-1,0 1,0-1,0 1,0 0,0-1,0 1,0 0,0 0,-1 0,1 0,-1 0,0 0,1 0,6 91,-7-81,-4 55,-3 0,-3-1,-18 62,0 1,-37 269,59-252,6-145,0 0,0 0,0 0,0 0,0 0,-1 0,1 0,0 0,0 1,-1-1,1 0,-1 0,1 0,-1 0,0-1,1 1,-1 0,0 0,1 0,-1 0,0-1,0 1,0 0,0-1,0 1,0-1,0 1,0-1,0 1,0-1,0 1,0-1,0 0,0 0,0 0,0 0,0 0,-1 0,1 0,0 0,0 0,0 0,0 0,-1-1,-54-23,36 14,-2 2,-1 0,0 1,0 1,-1 2,1 0,-1 1,0 2,0 0,0 2,1 0,-1 2,0 1,1 0,-1 2,2 0,-17 8,31-11,1 0,1 1,-1 0,0 0,1 0,0 1,0 0,0 0,0 0,1 1,0 0,-2 3,-6 14</inkml:trace>
  <inkml:trace contextRef="#ctx0" brushRef="#br0" timeOffset="295.972">452 580,'38'-15,"42"-9,16-1,3 0,-12 3,-11 6,-13 5,-13 5,-10-1,-7 0,-9 6,-13 8,-10 8,-3 1</inkml:trace>
  <inkml:trace contextRef="#ctx0" brushRef="#br0" timeOffset="552.74">1524 636,'-10'38,"-7"33,-2 8,4-5,3-9,4-12,8-9,5-8,0-10</inkml:trace>
  <inkml:trace contextRef="#ctx0" brushRef="#br0" timeOffset="802.86">1524 438,'14'-38,"10"-13,6 2,-3 10</inkml:trace>
  <inkml:trace contextRef="#ctx0" brushRef="#br0" timeOffset="1081.268">1835 1059,'15'-19,"-1"0,-1 0,-1-2,-1 1,-1-1,0-1,4-17,-7 21,79-182,-85 199,-1-1,0 1,0 0,1-1,-1 1,1-1,-1 1,1 0,0-1,0 1,-1 0,1 0,0 0,0-1,0 1,0 0,0 0,0 1,1-1,-1 0,0 0,0 0,1 1,-1-1,0 1,1-1,-1 1,1-1,-1 1,1 0,-1 0,0 0,1 0,-1 0,1 0,-1 0,1 0,-1 0,1 1,-1-1,0 1,1-1,-1 1,1-1,-1 1,0 0,0 0,0 0,1 0,56 217,-5-133,-51-83,0 1,1-1,-1 0,1 0,-1 0,1-1,0 1,0 0,0-1,0 0,0 0,0 0,0 0,0 0,0-1,0 1,1-1,-1 0,0 0,0 0,1 0,-1-1,0 1,0-1,0 0,0 0,0 0,0 0,1-1,6-4,-1-1,0 0,0 0,-1-1,0 0,0 0,-1-1,0 0,0 0,-1-1,-1 0,1 0,0-3,29-45,-22 41</inkml:trace>
  <inkml:trace contextRef="#ctx0" brushRef="#br0" timeOffset="1484.212">2823 494,'-38'31,"2"2,1 1,1 2,2 2,-20 31,34-47,1 1,1 1,1 1,2 0,-9 22,19-42,1 0,0 1,0-1,1 1,0-1,0 1,0-1,0 1,1 0,0-1,0 1,1 0,0-1,0 1,0-1,0 1,1-1,0 0,0 1,1-1,-1 0,1 0,0 0,0-1,1 1,-1-1,1 0,0 0,0 0,1 0,-1-1,3 2,4 1,0 0,0-1,0 0,0-1,1 0,0-1,0 0,0-1,0 0,0-1,0-1,0 0,0 0,1-1,-1-1,0 0,0 0,-1-1,1-1,1-1,17-6,-2-1,1-1,-2-2,0 0,0-2,-2-2,9-7,0-3,-1 0,-2-2,-1-2,-2-1,-1-1,-2-1,-1-1,-2-1,-2-1,-1-1,-2 0,-2-2,-2 0,-1 0,2-27,-11 59,0-1,-1 1,-1 0,0-1,0 0,-1 1,0-1,-1 1,0-1,-1 1,0-1,0 1,-1 0,-1 0,1 0,-2 0,1 1,-2-1,1 1,-1 1,0-1,-1 1,0 0,0 0,-1 1,0 0,0 0,-1 1,0 0,0 1,-8-4,1 7,0 1,0 0,0 2,0 0,1 0,-1 2,0 0,1 0,0 2,0 0,0 0,0 2,1 0,0 0,1 1,0 1,0 1,0-1,1 2,1 0,0 0,-7 10,8-10,0 0,1 1,0 0,1 1,0-1,1 1,1 1,0 0,1-1,0 2,1-1,1 0,0 1,1 0,1 0,0-1,1 1,0 0,1 0,1 0,0 0,1-1,1 1,0-1,1 0,5 10,3-4,1 0,1-2,0 1,2-2,0 0,0-1,2-1,0 0,0-2,2 0,-1-1,2-1,-1-1,5 0,11 7</inkml:trace>
  <inkml:trace contextRef="#ctx0" brushRef="#br0" timeOffset="3781.144">4178 636,'1'2,"0"0,1 0,-1 0,1-1,-1 1,1-1,0 1,0-1,0 1,0-1,0 0,0 0,0 0,0 0,0 0,1-1,-1 1,0-1,0 1,1-1,-1 0,0 0,1 0,-1 0,1 0,0 0,13-1,0-1,0 0,0-1,0-1,0-1,-1 0,0-1,0 0,0-2,-1 1,0-2,-1 0,0 0,0-2,-1 1,0-2,-1 1,4-6,60-85,-75 102,1 0,-1 1,0-1,0 1,0-1,0 0,1 1,-1-1,0 0,0 1,1-1,-1 0,0 1,1-1,-1 0,0 0,1 1,-1-1,0 0,1 0,-1 0,1 1,-1-1,0 0,1 0,-1 0,1 0,-1 0,1 0,-1 0,0 0,1 0,-1 0,1 0,-1 0,1 0,-1 0,0-1,1 1,-1 0,1 0,-1 0,0 0,1-1,-1 1,0 0,1-1,-1 1,0 0,0 0,1-1,-1 1,0-1,0 1,1 0,-1-1,0 1,0 0,0-1,0 1,0-1,1 1,-1-1,0 1,0 0,0-1,0 1,0-1,2 37,-2-30,26 233,0-29,-23-188,0-1,2 0,0-1,2 1,0-1,1 0,1-1,8 13,-15-31,0 0,0 0,-1 0,1-1,0 1,0-1,0 0,0 1,0-1,0 0,-1 0,1 0,0 0,0 0,0-1,0 1,0-1,0 1,0-1,-1 0,1 1,0-1,-1 0,1 0,0 0,-1 0,1-1,-1 1,0 0,1-1,-1 1,0-1,0 1,0-1,0 1,0-1,0 0,0 0,-1 1,1-1,0 0,-1 0,0 0,1 0,-1 0,0 0,7-10,38-61,-3-1,-4-3,8-26,5-10,27-83,-71 183,-1 7</inkml:trace>
  <inkml:trace contextRef="#ctx0" brushRef="#br0" timeOffset="5103.811">5786 269,'-22'16,"0"1,1 1,1 1,0 0,2 1,0 2,1 0,2 0,-10 19,7-7,1 2,2 0,1 1,2 0,1 0,3 2,1-1,0 14,3-26,2 1,1-1,1 0,2 1,0-1,4 13,-5-30,1 0,1 0,0-1,0 1,1-1,0 1,0-1,1-1,0 1,0 0,1-1,0 0,0-1,1 1,-1-1,1 0,1-1,-1 0,1 0,3 1,-8-4,0-1,1 1,-1-1,1 0,-1 0,1 0,-1 0,1-1,-1 0,1 1,0-1,-1-1,1 1,0 0,-1-1,1 0,-1 0,1 0,2-1,12-8</inkml:trace>
  <inkml:trace contextRef="#ctx0" brushRef="#br0" timeOffset="5604.211">6124 551,'-21'24,"2"1,0 1,1 1,2 1,1 0,1 1,1 0,2 1,1 1,-6 30,15-57,0 1,0-1,0 1,1-1,0 1,0 0,0-1,0 1,1 0,0-1,-1 1,2-1,-1 0,1 1,-1-1,1 0,0 0,1 0,-1 0,1 0,0 0,-1-1,2 1,-1-1,0 0,1 0,-1 0,1 0,0-1,0 1,0-1,0 0,1 0,-1-1,0 1,1-1,-1 0,1 0,1 0,11-5,0 0,-1-1,0 0,1-2,-2 0,1 0,-1-1,-1-1,1-1,-1 0,-1-1,5-5,-9 9,8-7,0 0,-1-1,-1-1,0 0,-2-1,1 0,-2-2,-1 1,0-1,-1-1,-1 0,3-10,9-94,-21 120,0 0,0 0,-1 1,1-1,-1 0,0 1,0-1,0 0,-1 1,1-1,-1 1,0 0,0-1,0 1,0 0,-1 0,1 0,-1 1,0-1,0 1,0-1,0 1,0 0,0 0,-1 0,1 1,0-1,-1 1,0 0,1-1,-4 1,-4 1,1 0,-1 0,0 2,0-1,1 1,-1 1,1 0,-1 0,1 1,0 0,0 1,1 0,-1 0,1 1,0 1,1-1,0 1,0 1,0 0,1 0,0 0,-3 6,-8 10</inkml:trace>
  <inkml:trace contextRef="#ctx0" brushRef="#br0" timeOffset="5882.597">6802 748,'-10'29,"-3"14,1 0</inkml:trace>
  <inkml:trace contextRef="#ctx0" brushRef="#br0" timeOffset="6282.835">7282 381,'-26'11,"5"-3,1 0,1 1,-1 1,1 0,1 2,0 0,1 2,0-1,-5 8,20-20,1 1,-1-1,1 1,0-1,-1 1,1 0,0-1,0 1,0 0,0 0,1 0,-1 0,0 0,1 0,-1 0,1 0,0 0,0 0,0 0,0 0,0 0,0 0,0 0,1 1,-1-1,1 0,0-1,-1 1,1 0,0 0,0 0,0 0,0-1,0 1,1 0,-1-1,1 1,-1-1,1 1,-1-1,1 0,0 0,-1 0,1 0,1 1,104 35,-96-35,1 1,-1-1,1 2,-1 0,0 0,0 1,-1 0,1 1,-1 0,-1 0,1 1,-1 1,0-1,-1 2,2 1,-8-7,-1 0,1 0,-1 0,1 0,-1 0,0 0,-1 0,1 1,0-1,-1 0,0 1,0-1,0 0,0 1,0-1,-1 0,0 1,1-1,-1 0,0 0,-1 1,1-1,0 0,-1 0,0-1,0 1,0 1,-64 68,-77 35,122-95</inkml:trace>
  <inkml:trace contextRef="#ctx0" brushRef="#br0" timeOffset="6537.523">7141 438,'38'-5,"23"-1,5 5,-4 2,-7 2,-13 4,-9 2,-10-1</inkml:trace>
  <inkml:trace contextRef="#ctx0" brushRef="#br0" timeOffset="6933.841">7902 551,'-181'121,"179"-120,1 1,-1-1,0 0,1 1,-1-1,1 1,0 0,-1-1,1 1,0 0,0 0,0 0,1 0,-1 0,0 0,1 0,-1 0,1 0,-1 0,1 0,0 0,0 1,0-1,0 0,1 0,-1 0,0 0,1 0,0 0,-1 0,1 0,0 0,0 0,0 0,0 0,0-1,1 1,-1 0,0-1,1 1,-1-1,1 1,0-1,-1 0,1 0,1 1,61 23,-59-25,0 0,0 1,-1-1,1 1,0 0,-1 1,1-1,-1 1,1 0,-1 0,0 0,0 1,0-1,0 1,0 0,0 0,-1 0,0 1,1-1,-1 1,-1 0,1 0,0 0,-1 0,0 1,0-1,0 0,-1 1,1-1,-1 1,0 0,0 0,-1 2,-3 1,0 0,-1 0,0 0,-1-1,0 1,0-1,-1 0,1-1,-2 1,1-1,0 0,-1-1,0 1,-1-2,1 1,-1-1,0 0,0 0,0-1,-1 0,1-1,-1 0,1 0,-2 0,-14 6</inkml:trace>
  <inkml:trace contextRef="#ctx0" brushRef="#br0" timeOffset="7270.722">8156 100,'64'202,"26"157,-84-334,0 1,-3-1,0 0,-1 1,-1 0,-2 0,-1-1,0 1,-2-1,-3 9,0-18,-1-1,0 0,-1 0,-1 0,0-1,-1-1,0 0,-1 0,-1-1,0-1,-1 0,0-1,0 0,-1-1,-1 0,-9 3</inkml:trace>
  <inkml:trace contextRef="#ctx0" brushRef="#br0" timeOffset="8654.064">1 1539,'388'-24,"130"19,-46-22,-155 26,204-10,61-8,-121-7,99 14,430-6,-662 20,596-2,-389-28,63 16,-268-4,2 15,-254 1,322-28,-108 45,-250-11,0-1,0-3,0-1,27-4,-46-1,-5-2</inkml:trace>
  <inkml:trace contextRef="#ctx0" brushRef="#br0" timeOffset="9116.923">9173 326,'-10'0,"-7"0,-2 4,-2 3,8-1,10-1,6-2</inkml:trace>
  <inkml:trace contextRef="#ctx0" brushRef="#br0" timeOffset="9533.435">9173 805,'-10'0,"-7"0,-2 5,8 1,10 0,10-1,-1-1,-2-2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1,'15'5,"9"1,5 0,3-1,1-1,-1-2,-1-1,-1 0,0-1,-1 0,-1-1,0 1,0 0,0 0,1 0,-6 0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9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23,'39'0,"26"0,8-4,-5-3,-8 1,-10 1,-13 6,-13 3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2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84,'0'-1,"-1"0,1 0,0 0,0 0,0 0,0 0,0 0,0 0,0-1,1 1,-1 0,0 0,0 0,1 0,-1 0,1 0,-1 1,1-1,-1 0,1 0,0 0,-1 0,1 0,0 1,0-1,-1 0,1 1,0-1,0 0,0 1,0-1,0 1,0 0,0-1,0 1,0 0,0 0,0-1,0 1,0 0,0 0,0 0,0 0,0 0,0 0,0 1,0-1,1 0,-1 0,0 1,0-1,-1 1,1-1,0 1,0-1,0 1,0 0,0-1,-1 1,1 0,0 0,0-1,-1 2,51 131,-36-80,15 52,-14-45,3 0,2-2,18 32,-39-88,0 0,1-1,-1 1,1 0,-1 0,1 0,0-1,-1 1,1 0,0-1,0 1,0-1,0 1,1-1,-1 1,0-1,1 0,-1 0,0 0,1 0,0 0,-1 0,1 0,0 0,-1 0,1-1,0 1,0-1,-1 1,1-1,0 0,0 0,0 1,0-1,0-1,-1 1,1 0,0 0,0-1,0 1,-1-1,1 1,0-1,0 0,-1 0,1 0,-1 0,1 0,-1 0,1 0,-1-1,0 1,1 0,20-35,-1-2,-2 0,-2 0,4-17,27-57,29-91,-49 83,-25 112,-1 9</inkml:trace>
  <inkml:trace contextRef="#ctx0" brushRef="#br0" timeOffset="3813.245">792 451,'7'-1,"-20"22,-207 242,207-246,4-6</inkml:trace>
  <inkml:trace contextRef="#ctx0" brushRef="#br0" timeOffset="4113.435">567 366,'10'9,"7"9,6 5,-1 5,1 1,1 1,-4 0,0 0,-3-1,0-4,-3-3,-4 0,1-3,4-5,4-6,-1-3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3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28,'-33'44,"-12"18,-2-1,6-6,6-12,8-14</inkml:trace>
  <inkml:trace contextRef="#ctx0" brushRef="#br0" timeOffset="247.703">0 1,'10'19,"8"16,5 6,4 2,2-2,1-8,-5-4,-1-8,-6-3,0-3,1-1,2-2,-2-3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32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64,'9'12,"0"-1,-1 2,-1-1,0 1,0 0,-2 0,1 1,-2-1,0 1,2 8,8 26,81 380,-54-229,-42-198,1-1,0 1,0-1,0 1,0-1,0 1,-1-1,1 1,0-1,0 1,0-1,0 1,0-1,1 1,-1-1,0 1,0-1,0 1,0-1,0 1,1-1,-1 0,0 1,0-1,1 1,-1-1,0 0,1 1,-1-1,0 0,1 1,-1-1,1 0,-1 1,0-1,1 0,-1 0,1 0,-1 1,1-1,-1 0,1 0,-1 0,1 0,-1 0,1 0,-1 0,1 0,-1 0,1 0,-1 0,1 0,-1 0,1-1,-1 1,0 0,1 0,-1 0,1-1,-1 1,1 0,-1-1,0 1,1 0,-1-1,0 1,1 0,-1-1,0 1,15-35,-14 31,63-297,30-45,-80 297,-9 35,0-1,-1 0,0 0,-2 0,0-1,0 1,-1-1,-2-13,-3 19,-3 5</inkml:trace>
  <inkml:trace contextRef="#ctx0" brushRef="#br0" timeOffset="445.715">650 686,'-9'33,"3"-19,1 1,1 0,0-1,1 2,0-1,2 0,0 0,0 1,1-1,1 0,1 4,0-17,-1 0,0 0,1 0,-1 0,1 0,-1-1,1 1,0 0,0-1,0 1,0-1,0 0,0 0,0 0,0 0,1 0,-1 0,0-1,1 1,-1-1,0 1,1-1,-1 0,1 0,-1 0,0 0,1 0,-1-1,0 1,1-1,-1 1,0-1,1 0,-1 0,0 0,0 0,0-1,0 1,0-1,0 1,0-1,-1 1,1-1,0 0,-1 0,1 0,-1 0,0 0,0 0,0 0,0 0,1-3,5-3,0 0,0 0,-1-1,0 0,0 0,-1-1,-1 0,1 0,-1 0,-1 0,0 0,-1-1,0 1,0-1,-1 0,0 0,-1 1,-1-1,1 0,-2 0,-1-6,0 13,0 1,0-1,-1 1,1 0,-1 0,0 1,0-1,0 1,0 0,0 0,0 0,0 0,-1 1,1 0,-1 0,1 0,-1 0,0 1,1 0,-1 0,0 0,1 0,-1 1,1 0,-1 0,1 0,-1 0,1 1,0-1,-1 1,1 0,0 1,0-1,1 1,-1 0,0 0,-1 2,-21 13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1,'19'5,"21"1,9 0,5-1,-2-1,-5-2,-5-1,-6 0,-3-1,-3 0,-2-1,-1 1,1 0,-6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5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0,'38'5,"42"-3,12-3,-10 0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3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37,'38'426,"4"-168,-41-256,13 39,-14-41,0 1,0-1,1 1,-1 0,0-1,0 1,1-1,-1 1,1-1,-1 1,0-1,1 1,-1-1,1 1,-1-1,1 0,0 1,-1-1,1 0,-1 0,1 1,-1-1,1 0,0 0,-1 0,1 0,0 1,-1-1,1 0,0 0,-1 0,1-1,-1 1,1 0,0 0,-1 0,1 0,0-1,-1 1,1 0,-1 0,1-1,-1 1,1 0,-1-1,1 1,-1-1,1 1,-1-1,1 1,-1-1,0 1,1-1,-1 1,0-1,1 0,-1 1,0-1,79-155,-51 92,15-37,-4-1,-4-2,10-65,-27 102,-20 66,-1 6</inkml:trace>
  <inkml:trace contextRef="#ctx0" brushRef="#br0" timeOffset="1086.889">508 601,'-3'13,"-1"0,2 0,0 0,0 0,1 1,1-1,0 1,1-1,0 0,1 0,1 1,0-1,1-1,0 1,4 6,-7-17,1 0,-1-1,1 1,-1 0,1-1,0 0,0 0,0 1,0-1,0 0,0 0,0-1,0 1,0 0,0-1,0 1,1-1,-1 0,0 1,0-1,1 0,-1-1,0 1,0 0,0-1,1 1,-1-1,0 1,0-1,0 0,0 0,0 0,0 0,0-1,0 1,-1 0,1-1,1-1,63-61,13-53,-79 118,1-1,-1 1,0-1,0 0,0 1,1-1,-1 1,0-1,0 0,1 1,-1-1,0 0,0 1,1-1,-1 0,1 0,-1 1,0-1,1 0,-1 0,0 0,1 1,-1-1,1 0,-1 0,1 0,-1 0,1 0,-1 0,0 0,1 0,-1 0,1 0,-1 0,1 0,-1 0,1 0,-1 0,0-1,1 1,-1 0,1 0,-1 0,0-1,1 1,-1 0,0 0,1-1,-1 1,0 0,1-1,-1 1,0-1,0 1,1 0,-1-1,0 1,0-1,0 1,0 0,0-1,1 0,-1 41,-27 144,-36 116,62-292,-1 0,0 0,-1 0,1 0,-1-1,-1 1,0-1,0 0,0 0,-1 0,0-1,0 1,0-1,-1 0,0-1,0 1,-1-1,-4 2,10-6,0-1,-1 1,1-1,0 1,-1-1,1 0,-1 1,1-1,-1 0,1 0,0 0,-1 0,1-1,-1 1,1 0,-1-1,1 1,0 0,-1-1,1 0,0 1,-1-1,1 0,0 0,0 1,0-1,0 0,-1 0,1 0,1-1,-1 1,0 0,0 0,0 0,1-1,-1 1,0 0,1-1,-1 1,1 0,0-1,-1 1,1-1,-8-66,7 52,1-1,0 0,2 1,0-1,0 1,2-1,0 1,1 0,0 1,1-1,7-11,59-85,-57 88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2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513 311,'-1'0,"0"-1,0 1,0 0,0-1,0 1,0 0,1-1,-1 1,0-1,0 0,1 1,-1-1,0 0,1 1,-1-1,0 0,1 1,-1-1,1 0,0 0,-1 0,1 0,-1 0,1 0,0 1,0-1,0 0,-1 0,1 0,0 0,0 0,0 0,1 0,-1 0,0 0,0 0,0 0,1 0,-1 1,0-1,1 0,-1 0,1 0,-1 0,1 1,-1-1,1 0,0 0,-1 1,1-1,0 1,-1-1,1 0,0 1,0-1,0 1,0 0,0-1,-1 1,2-1,-16-1,0-1,0 2,0 0,0 0,-1 1,1 1,0 1,0 0,0 0,0 2,0 0,1 0,-1 1,1 1,-9 5,-30 8,-10 11,106 0,-4-20,31 13,-69-22,-1 1,1-1,-1 1,0-1,1 1,-1-1,0 1,0 0,0 0,0-1,0 1,0 0,-1 0,1 0,-1 0,1 0,-1 0,0 0,0 0,1 0,-1 0,-1 0,1 0,0 0,0 0,-1 0,1 0,-1 0,0 0,0 0,0-1,0 1,0 0,0 0,0-1,-10 17,-1 0,0-1,-2-1,0 0,0-1,-2-1,1 0,-2-1,-9 6,-57 50,79-65,-75 93,77-94,0 0,1 0,-1 0,1 0,0 1,0-1,0 0,0 1,1-1,-1 1,1-1,0 0,0 1,0-1,1 1,-1-1,1 1,-1-1,1 0,1 1,-1-1,0 0,1 0,-1 0,1 0,0 0,0 0,0-1,0 1,1-1,-1 1,1-1,-1 0,2 1,7 4,-1-1,1 0,1-1,-1 0,1 0,0-2,0 1,0-1,0-1,1 0,-1-1,1-1,-1 1,0-2,1 0,-1 0,1-2,-1 1,0-1,2-2,-10 4,-1 0,0-1,1 0,-1 1,0-1,0 0,0-1,0 1,0-1,-1 1,1-1,-1 0,1 0,-1 0,0 0,0 0,-1 0,2-3,4-14</inkml:trace>
  <inkml:trace contextRef="#ctx0" brushRef="#br0" timeOffset="288.789">288 1,'-21'66,"3"2,3 0,2 0,4 2,1 50,5 274,-11-272,1 62,17-161,3-6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1 198,'5'0,"6"0,6 0,5 0,4 0,-3 4,0 3,0-1,2-2,1 0,0-2,2-1,0-5,0-2,-4-1</inkml:trace>
  <inkml:trace contextRef="#ctx0" brushRef="#br0" timeOffset="780.026">820 0,'-24'13,"1"2,0 0,1 1,1 1,0 1,2 1,0 0,1 2,1 0,1 1,0 1,2 0,-2 8,14-29,0 0,1 0,0 0,0 0,-1 1,1-1,0 0,1 1,-1-1,0 0,1 1,-1-1,1 1,0-1,0 1,0-1,0 1,0-1,1 1,-1-1,1 1,-1-1,1 0,0 1,0-1,0 0,0 0,1 1,-1-1,0 0,1 0,0 0,-1-1,1 1,0 0,0-1,0 1,0-1,0 1,0-1,0 0,1 0,-1 0,0 0,1-1,-1 1,1 0,-1-1,1 0,-1 0,9-1,0-1,-1-1,1 0,-1-1,1 0,-1 0,0-1,-1 0,1-1,-1 0,0 0,-1-1,0 0,0-1,0 0,-1 0,0-1,5-7,124-154,-135 168,1 0,0 0,0 1,0-1,0 0,0 1,0 0,1-1,-1 1,0 0,1 0,-1 0,1 1,-1-1,1 0,-1 1,1 0,-1-1,1 1,-1 0,1 1,0-1,-1 0,1 1,-1-1,1 1,-1 0,1 0,-1 0,0 0,1 0,-1 0,0 1,0-1,0 1,0-1,0 1,0 0,-1 0,1 0,0 0,-1 0,0 0,1 1,-1-1,0 0,0 1,0-1,0 1,-1-1,1 1,-1 0,5 25,-2 0,-1 0,-1 1,-2-1,0 0,-2 0,-1 0,-2 0,0-1,-2 1,-4 8,-5 17,-1-1,-3-1,-1-1,-4-1,-3 3,18-34,-6 12,-1-1,-1-1,-2 0,-1-1,-1-2,-1 0,-15 11,38-35,0 1,-1-1,1 1,0-1,-1 0,1 0,-1 0,1 0,-1 0,1 0,-1 0,0 0,1-1,-1 1,0 0,0-1,0 0,1 1,-1-1,0 0,0 0,0 0,0 0,0 0,1-1,-1 1,0 0,0-1,0 0,1 1,-1-1,0 0,1 0,-1 0,1 0,-1 0,1 0,-1 0,1-1,0 1,-1 0,1-1,0 1,0-1,0 1,0-1,0 0,1 1,-1-1,0 0,1 0,-1 0,1 1,0-3,0-11,1 0,1 0,1 0,0 1,1-1,0 1,1-1,1 1,3-4,4-16,10-21,2 1,3 1,1 2,29-36,32-1,-68 74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49.6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1,'-14'52,"-2"0,-3-1,-2-1,-2-1,-13 17,-64 79,81-123,1 1,2 1,0 1,1 0,1 1,2 0,-6 17,17-40,0 0,0 0,1 0,-1 0,1 0,-1 0,1 1,0-1,0 0,1 0,-1 0,1 0,-1 0,1 1,0-1,0 0,0 0,1-1,-1 1,1 0,-1 0,1-1,0 1,0-1,0 1,1-1,-1 0,0 0,1 0,-1 0,1 0,0-1,0 1,0-1,-1 0,1 1,1-1,-1-1,0 1,2 0,12 3,0-1,0-1,0 0,0-2,0 1,0-2,0-1,0 0,0-1,0 0,12-6,-3 4,-2-2,-6-1</inkml:trace>
  <inkml:trace contextRef="#ctx0" brushRef="#br0" timeOffset="248.552">0 311,'39'5,"26"1,8 1,0-2,-7-2,-5-1,-8-5,-9-3,-6-1,-1 2,-1 1,-2 2,-8 0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5:50.5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0 649,'34'0,"25"0,8 0,-4 0,-6 0,-9 0,-8 0,-6 0,-3 0,-3 0,-1 0,-1 0,1 0,0 0,-5 0</inkml:trace>
  <inkml:trace contextRef="#ctx0" brushRef="#br0" timeOffset="261.659">396 424,'-15'38,"-9"28,0 6,3-3,6-9,5-10,4-9,3-6,3-4,1-3,0-7</inkml:trace>
  <inkml:trace contextRef="#ctx0" brushRef="#br0" timeOffset="1593.658">1044 170,'11'59,"-2"0,-3 0,-3 1,-3 23,1-51,15 237,-12-241,26 82,-28-109,-1 0,1-1,-1 1,1-1,-1 1,1-1,-1 0,1 0,0 1,-1-1,1 0,-1 0,1-1,0 1,-1 0,1 0,-1-1,1 1,-1-1,1 0,-1 1,0-1,1 0,-1 0,0 0,1 0,-1 0,0 0,0 0,0 0,0 0,0 0,0-1,0 1,0 0,0-1,-1 1,1-1,-1 1,1-1,-1 1,1-1,-1 0,0 1,0-1,0 1,0-1,0 1,0-1,0 0,3-5,70-220,68-179,-133 387,-3 8</inkml:trace>
  <inkml:trace contextRef="#ctx0" brushRef="#br0" timeOffset="1933.055">1497 819,'0'8,"0"0,1 0,0 0,1 0,0 0,0 0,1 0,0-1,0 1,1-1,0 0,0 0,0 0,1-1,1 2,-3-5,-1 0,1-1,0 1,0-1,0 0,0 0,0 0,0 0,0-1,1 1,-1-1,1 0,-1 0,1 0,-1-1,1 1,-1-1,1 0,0 1,-1-2,1 1,0 0,-1-1,1 0,-1 0,1 0,-1 0,1 0,-1-1,0 1,0-1,0 0,0 0,2-2,4-2,-1-1,0 0,0-1,-1 0,0 0,0-1,-1 0,0 0,0 0,0-3,-4 9,0 0,-1 0,1 0,-1-1,1 1,-1 0,0-1,-1 1,1 0,-1-1,1 1,-1-1,0 1,0-1,0 1,-1-1,1 1,-1-1,0 1,0 0,0-1,-1 1,1 0,-1 0,1 0,-1 0,0 0,0 0,-1 0,1 1,0-1,-3-1,-1 1,1 0,-1 1,1 0,-1 0,0 1,0-1,0 1,0 0,0 1,0-1,0 1,0 1,0-1,-1 1,1 0,1 0,-1 1,0 0,0 0,0 0,1 0,-3 2,-18 9</inkml:trace>
  <inkml:trace contextRef="#ctx0" brushRef="#br0" timeOffset="2534.026">2032 706,'0'0,"-6"6,0 1,1 0,-1 0,1 1,1-1,0 1,0 0,0 0,1 0,0 1,1-1,0 1,0 0,1-1,0 1,0 6,1-14,0 0,0 0,1 0,-1 0,0 1,1-1,-1 0,1 0,-1 0,1 0,-1 0,1 0,-1 0,1-1,0 1,0 0,0 0,-1 0,1-1,0 1,0 0,0-1,0 1,0-1,0 1,0-1,0 0,0 1,0-1,1 0,-1 0,0 1,0-1,0 0,0 0,0 0,0-1,1 1,-1 0,0 0,0-1,0 1,0 0,0-1,0 1,0-1,0 1,0-1,0 0,42-39,6-24,-47 64,0 0,0 0,-1 0,1 1,0-1,-1 0,1 1,-1-1,1 1,-1 0,1-1,-1 1,1 0,-1 0,1 0,-1 0,0 0,0 0,1 1,-1-1,0 0,0 1,0-1,0 1,-1-1,1 1,0-1,-1 1,1-1,-1 1,1 0,-1-1,0 1,0 0,1-1,-1 1,0 0,-1-1,1 1,0 0,0-1,-1 1,1 0,-1 0,1 353,-2-311,-3 0,-1 0,-2-1,-3 0,-13 37,20-67,0 0,-1-1,0 1,-1-1,0 0,-1 0,0-1,-1 0,-1 0,1-1,-2 0,1 0,-1-1,-1-1,0 0,0 0,0-1,-1 0,0-1,-1 0,-4 0,15-5,0-1,0 1,0-1,0 0,0 0,0 0,0 0,0 0,0 0,0-1,0 1,0-1,0 1,0-1,0 0,0 0,0 1,0-1,1-1,-1 1,0 0,1 0,-1-1,1 1,-1-1,1 1,0-1,0 0,-1 1,1-1,0 0,1 0,-1 0,0 0,0 0,1 0,-1 0,1 0,0 0,0 0,-1-1,5-89,12 37,3 2,2 0,2 2,3 0,25-36,36-35,-70 104</inkml:trace>
  <inkml:trace contextRef="#ctx0" brushRef="#br0" timeOffset="3633.17">113 1525,'44'-58,"2"2,3 2,36-31,-68 69,192-172,8 10,134-79,-174 129,171-101,-280 170,-69 59,1 0,0 0,-1 0,1-1,0 1,-1 0,1 0,0 0,-1 0,1-1,0 1,0 0,-1 0,1-1,0 1,0 0,0-1,-1 1,1 0,0-1,0 1,0 0,0-1,0 1,0 0,-1-1,1 1,0 0,0-1,0 1,0 0,0-1,0 1,1-1,-1 1,0 0,0-1,0 1,0 0,0-1,0 1,1 0,-1 0,0-1,0 1,0 0,1-1,-1 1,0 0,0 0,1-1,-1 1,1 0,-32 10,14-2,-3 2,-1 0,0-2,-1 0,0-1,0-2,0 0,-1-1,-9 0,-4-12,190 107,-76-42,14-7,-75-44,-14-4,-1 0,1-1,0 1,0-1,0 1,0-1,0 0,0 0,0 0,0-1,1 1,-1-1,0 0,0 1,1-1,-1-1,0 1,0 0,1-1,-1 0,0 0,0 0,0 0,0 0,0-1,0 1,0-1,-1 0,1 0,0 0,-1 0,1 0,0-1,0-5,1 0,-1-1,-1 1,1 0,-1-1,-1 1,0-1,0 0,-1 1,1-1,-2 0,0 1,0-1,0 0,-1 1,0-1,-1 1,0 0,0 0,-1 0,0 0,0 1,-1-1,-3-3,0 0,0 1,-1 0,0 0,0 1,-1 1,0-1,-1 2,0-1,0 1,0 1,-1 0,0 1,0 0,-1 1,1 0,-12-1,2 3</inkml:trace>
  <inkml:trace contextRef="#ctx0" brushRef="#br0" timeOffset="3999.577">2682 1,'-40'4,"1"2,0 2,0 2,1 1,1 2,0 2,0 1,-2 4,34-18,0-1,0 1,1 1,-1-1,1 1,-1 0,1 0,0 0,0 0,0 1,1-1,-1 1,1 0,0 0,0 1,0-1,1 1,-1-1,1 1,0 0,1 0,-1-1,1 1,0 1,0-1,0 0,1 0,0 0,0 0,0 0,1 1,0-1,-1 0,2 0,0 4,9 3,0 0,1-1,0-1,1 1,0-2,1 0,-1-1,2 0,-1-1,1 0,0-2,0 0,1 0,0-1,0-1,-1-1,2 0,8-1,2 4,0-1,1-2,-1-1,1-1,-1-1,1-1,-1-2,0 0,0-2,0-1,-1-1,0-2,0 0,21-14,-37 18,0-1,-1-1,0 0,-1 0,0 0,0-1,-1-1,0 1,0-1,-1 0,-1-1,2-3,-5 9,1 0,-1 0,-1-1,1 1,-1-1,0 1,0-1,0 0,-1 1,0-1,0 0,-1 1,1-1,-1 1,0-1,-1 1,0-1,1 1,-2 0,1-1,0 1,-1 0,0 1,0-1,-1 0,0 1,-18-18,0 4</inkml:trace>
  <inkml:trace contextRef="#ctx0" brushRef="#br0" timeOffset="4562.482">1835 170,'164'27,"2"-8,0-7,0-8,33-8,-126 4,466-31,-451 20,-81 12,-6 2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32,'126'-11,"-85"3,-1 2,1 2,0 2,0 1,14 4,2-2,-45-1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1,'20'0,"15"0,7 0,1 0,-2 0,-3 0,-4 0,-2 0,-2 0,-1 0,-1 0,-1 0,1 0,-1 0,-4 0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29,'5'0,"6"-4,6-3,6 1,2 1,3 2,1 1,0 1,1 0,-1 1,-4 0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4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334 25,'-1'-1,"-1"-1,1 1,-1-1,1 1,-1 0,0 0,1 0,-1 0,0 0,0 0,0 0,0 0,0 1,0-1,0 1,0-1,0 1,0 0,0 0,0 0,0 0,0 0,0 0,0 1,0-1,0 0,0 1,0 0,0 0,0-1,0 1,1 0,-2 1,-23 8,0 0,1 2,1 1,0 2,0 0,-16 14,-8 33,47-60,0-1,0 1,0 0,1-1,-1 1,0 0,1 0,-1-1,1 1,0 0,0 0,0 0,0 0,0 0,0 0,0-1,0 1,1 0,-1 0,1 0,0-1,-1 1,1 0,0-1,0 1,0 0,0-1,0 1,0-1,1 0,-1 1,0-1,1 0,-1 0,1 0,-1 0,1 0,0 0,0 1,10 0,0-1,1 0,-1-1,0 0,0 0,0-1,0-1,0 0,0-1,0 0,0-1,-1 0,0-1,0 0,0-1,0 0,-1-1,6-5,171-130,-172 129,-12 10,-1 0,2 0,-1 0,0 1,0-1,1 1,0-1,-1 1,1 0,0 1,0-1,0 1,0 0,0-1,1 2,2-1,-5 3,0 0,0 1,0-1,0 1,-1-1,1 1,-1 0,1 0,-1-1,0 1,0 0,-1 0,1 0,0 0,-1 1,0-1,0 0,0 0,0 0,0 0,-1 0,0 2,1 2,-4 55,-4-1,-2 0,-3 0,-2-1,-3-1,-3-1,-7 13,9-25,-1-1,-2-1,-2-1,-1-2,-3 0,-1-1,-19 17,42-50,0 0,0 0,0-1,-1 0,0 0,0-1,0 0,-1 0,0-1,0 0,0 0,0-1,-1 0,1 0,-1-1,0 0,0-1,0 0,1 0,-1-1,0 0,0-1,-8-1,15 1,0 0,-1 0,1 0,0-1,0 1,0-1,0 1,1-1,-1 0,0 0,1 0,-1 0,1 0,0 0,-1 0,1 0,0-1,0 1,1 0,-1-1,0 1,1-1,0 1,-1-1,1 1,0-1,0 1,0-1,1 1,-1-1,1 1,-1 0,1-1,0 0,35-82,-17 58,1 0,1 2,2 0,0 2,14-11,23-23,153-118,-179 152,-17 17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0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1,'-34'122,"23"-95,-131 248,125-238,-28 95,45-130,-1 1,1-1,0 1,0 0,0-1,0 1,1 0,-1-1,1 1,-1-1,1 1,0-1,0 1,0-1,0 0,0 1,1-1,-1 0,1 0,0 0,-1 0,1 0,0 0,0 0,0-1,0 1,1-1,-1 1,0-1,1 0,-1 0,0 0,1 0,-1-1,1 1,0-1,0 1,100-5,-97 3,145-34,-122 14,-24 8</inkml:trace>
  <inkml:trace contextRef="#ctx0" brushRef="#br0" timeOffset="288.749">25 311,'15'-5,"14"-1,6 0,4 1,-2 2,-1-4,-3-1,-1 1,-2 2,-2 2,1 1,-1 1,-1 1,-3 0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28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847 368,'0'-5,"0"-2</inkml:trace>
  <inkml:trace contextRef="#ctx0" brushRef="#br0" timeOffset="12869.854">0 734,'214'-11,"127"-24,-254 27,0 4,85 6,-172-2</inkml:trace>
  <inkml:trace contextRef="#ctx0" brushRef="#br0" timeOffset="13608.712">677 1,'33'27,"16"4,-2 3,0 1,-3 3,-1 1,6 10,116 102,-163-149,0 0,0 0,0 0,0 0,-1 0,1 0,-1 1,1-1,-1 0,0 1,0-1,0 1,0 0,-1-1,1 1,-1-1,1 1,-1 0,0-1,0 1,0 0,0 0,-1-1,1 1,-1 0,0-1,1 1,-1-1,0 1,-1-1,1 1,0-1,-1 0,-1 2,-73 69,59-60,-207 171,-3 32,176-163,43-36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0,'-15'34,"1"16,2 4,8-8,5-15,2-14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0 115,'39'-10,"22"-3,10 1,-2-3,-8 2,-10 3,-8 3,-7 2,-5-2,-2 0,-3 1,1 1,-1 3,1 0,-4 1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5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1,'43'5,"38"1,11-5,-7-2,-11-2,-20 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4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161 254,'-47'32,"34"-25,1 1,0 0,1 1,0 0,0 1,1 0,0 0,-5 9,13-17,1 1,0 0,0-1,0 1,1 0,-1 0,0-1,1 1,0 0,0 0,0 0,0 0,0-1,0 1,1 0,-1 0,1 0,0-1,0 1,0 0,0-1,1 1,-1-1,0 1,1-1,0 0,0 0,0 0,0 0,0 0,0 0,0 0,0 0,1-1,-1 1,1-1,-1 0,1 0,0 0,-1 0,1 0,0-1,0 1,-1-1,1 1,0-1,0 0,0 0,22 6,-16-6,-1 1,0 0,0 0,0 1,0 0,0 0,0 1,0 0,-1 1,1-1,-1 1,0 1,0-1,0 1,-1 1,0-1,0 1,0 0,-1 0,0 1,0-1,0 1,-1 1,0-1,0 0,-1 1,0 0,1 5,-3-2,-1 0,0 1,-1-1,0 1,-1-1,0 0,-1 0,0 0,-1 0,0 0,-1 0,0-1,0 0,-1 0,-1-1,1 0,-2 0,1 0,-1-1,0 0,-1 0,-7 5,-24 3,20-12</inkml:trace>
  <inkml:trace contextRef="#ctx0" brushRef="#br0" timeOffset="186.942">161 282,'29'-10,"24"-3,8 1,-3 2,-5 3,-12 3</inkml:trace>
  <inkml:trace contextRef="#ctx0" brushRef="#br0" timeOffset="566.091">867 451,'-25'13,"-2"-1,1 1,0 1,0 2,2 0,0 2,1 0,-6 8,28-25,0 0,-1-1,1 1,0 0,1 0,-1 0,0 0,0 0,0 0,0 0,1 0,-1 0,0 0,1 1,-1-1,1 0,0 0,-1 1,1-1,0 0,0 0,0 1,0-1,0 0,0 1,0-1,0 0,0 0,0 1,1-1,-1 0,1 0,-1 1,1-1,-1 0,1 0,0 0,-1 0,1 0,0 0,0 0,0 0,0 0,0 0,0 0,0-1,0 1,0 0,0-1,1 1,-1-1,0 1,0-1,1 0,-1 1,0-1,0 0,1 0,-1 0,0 0,1 0,-1 0,0 0,1 0,59 3,-54-4,0 0,0 0,0 1,0 0,0 0,0 1,0 0,0 0,0 1,-1 0,1 0,0 0,-1 1,0 0,1 0,-1 1,-1 0,1 0,0 0,-1 0,0 1,0 0,0 0,-1 1,2 2,-4 1,-1 0,0 0,-1 0,0 0,0 0,-1 0,0 0,-1 0,0 0,0 0,-1-1,0 1,-1-1,1 1,-2-1,1-1,-1 1,0 0,-1-1,0 0,0 0,0-1,-1 0,-2 2,3-2,0 1,0-1,-1 0,0 0,0 0,-1-1,1-1,-1 1,0-1,-1 0,1-1,-8 2,0-2</inkml:trace>
  <inkml:trace contextRef="#ctx0" brushRef="#br0" timeOffset="865.91">1037 0,'71'65,"-3"4,-3 2,-4 3,-1 4,-48-63,-1 0,0 1,-1 0,-1 1,0 0,-1 0,-1 1,-1 0,0 1,-2-1,0 1,-1 0,0 0,-2 0,-1 7,0-11,-1 0,0 0,-2 0,0-1,0 1,-1 0,-1-1,-1 0,0 0,0-1,-1 0,-1 0,0 0,-1-1,-1 0,0-1,-150 129,138-126,3-5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0.8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0 169,'37'109,"50"141,-49-127,61 159,-84-262,-8-31,-5-41,-2 45,9-251,76-173,-71 360,-11 71,-3 10</inkml:trace>
  <inkml:trace contextRef="#ctx0" brushRef="#br0" timeOffset="1731.247">762 735,'-10'4,"-7"8,-6 5,-4 5,2 3,2 3,3 1,2-4,3-2,-1 0,-2 1,2 1,-1-3,2-1,-1-4,2 0,-1-3,2-4</inkml:trace>
  <inkml:trace contextRef="#ctx0" brushRef="#br0" timeOffset="1984.243">508 735,'5'4,"6"12,6 3,1 3,-4 2,2-2,-3-1,2 1,-2 2,1 2,-1 0,2-3,-2-1,2-5,3-4,-2-5</inkml:trace>
  <inkml:trace contextRef="#ctx0" brushRef="#br0" timeOffset="2363.516">1157 1,'-23'25,"0"1,2 2,1 0,1 1,1 1,2 1,1 0,2 1,0 0,-5 28,10-27,2 1,1-1,2 1,1 0,1 0,3 0,0 0,2-1,2 1,0-1,3 0,1 0,12 27,-18-49,0-1,1 1,0-1,1-1,0 1,0-1,1 0,0 0,0-1,1 1,1-2,-1 1,1-1,0-1,1 0,-1 0,1-1,1 0,-1 0,1-1,14 1</inkml:trace>
  <inkml:trace contextRef="#ctx0" brushRef="#br0" timeOffset="2936.614">1468 395,'-17'33,"2"0,1 1,2 0,1 0,2 2,1-1,-2 30,9-61,0 0,0 1,1-1,-1 0,1 0,0 1,0-1,1 0,-1 0,1 1,0-1,0 0,0 0,1 0,-1 0,1 0,0 0,0-1,1 1,-1-1,1 1,-1-1,1 0,0 0,1 0,-1 0,0-1,1 1,-1-1,1 0,0 0,0 0,0 0,0-1,0 0,0 1,0-2,0 1,5 0,7-6,-1 0,0-1,0-1,0-1,-1 0,0-1,0 0,-1-1,0-1,-1 0,0 0,-1-1,0-1,-1 0,-1 0,0-1,0-1,-1 1,3-11,-3 9,0 0,-2 0,0 0,0-1,-2 0,0 0,-1 0,-1-1,0 1,-1-1,-1 1,-1-1,0 1,-2-1,-1-7,3 19,0 1,-1 0,1-1,-1 1,0 0,0 0,0 0,-1 0,0 0,0 1,0-1,0 1,-1 0,1 0,-1 0,0 0,-1 1,1 0,-1 0,1 0,-1 0,0 0,0 1,0 0,0 0,0 1,-1-1,1 1,0 0,-1 1,1-1,-1 1,1 0,-1 0,1 1,-2 0,-38 23,29-9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73,'-11'-9,"-1"1,0 0,-1 1,0 0,0 1,-1 1,1 0,-1 0,0 2,0 0,-1 0,1 1,-1 1,1 1,-1 0,1 1,-1 0,1 1,0 0,-5 3,2 4,0 0,1 2,0 0,1 0,0 2,1 0,0 1,1 0,1 1,0 0,1 1,1 0,0 1,1 0,1 0,0 1,2 0,0 1,1-1,1 1,0 0,2 0,0 1,1-1,1 0,1 4,1-18,0 0,0 0,0 0,0 0,1 0,0-1,0 0,0 1,0-1,1 0,-1 0,1-1,0 1,0-1,1 0,-1 0,1 0,-1-1,1 1,0-1,0 0,0-1,0 1,0-1,1 0,-1 0,0-1,1 1,-1-1,0-1,1 1,-1-1,0 1,0-1,0-1,1 1,-1-1,-1 0,1 0,0-1,2-1,40-19,-2-3,0-1,-2-2,-2-3,0-1,-2-1,-2-3,27-33,-50 56,76-82,-89 98,0-1,0 1,0-1,-1 1,1 0,-1-1,1 1,-1 0,0-1,1 1,-1 0,0 0,0-1,0 1,-1 0,1-1,0 1,-1 0,1 0,-1-1,1 1,-1-1,0 1,1-1,-1 1,0-1,-1 1,2 0,-45 139,16-57,4 2,4 1,-3 41,2 11,25-121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6:59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1 424,'35'-30,"-2"0,-1-2,-1-2,4-8,-20 25,69-105,-85 122,1 1,0-1,0 0,0 1,0-1,0 1,0-1,0 1,0-1,0 1,0-1,0 0,0 1,0-1,0 1,1-1,-1 1,0-1,0 0,0 1,1-1,-1 1,0-1,0 0,1 1,-1-1,0 0,1 0,-1 1,0-1,1 0,-1 0,1 1,-1-1,0 0,1 0,-1 0,1 0,-1 1,1-1,-1 0,0 0,1 0,-1 0,1 0,-1 0,1 0,-1 0,1-1,-1 1,0 0,1 0,-1 0,1 0,-1-1,0 1,1 0,-1 0,1-1,-1 1,0 0,1 0,-1-1,0 1,0-1,1 1,-1 0,0-1,1 39,-9-3,6-33,1 1,-1 0,1 0,-1 0,1 0,0 1,0-1,1 0,-1 0,1 1,-1-1,1 0,0 0,0 1,1-1,-1 0,1 1,-1-1,1 0,0 0,0 0,1 0,-1 0,1 0,-1 0,1 0,0 0,0-1,0 1,0-1,1 1,-1-1,1 1,4-3,0 0,-1 0,1-1,0 0,-1 0,1 0,-1-1,1 0,-1 0,0-1,0 0,0 0,0 0,-1-1,1 1,-1-1,0-1,0 1,3-4,136-120,-143 127,-1 1,1-1,-1 1,1 0,0-1,-1 1,1-1,0 1,-1 0,1 0,0-1,0 1,-1 0,1 0,0 0,-1 0,1 0,0 0,0 0,0 0,-1 0,1 0,0 0,-1 0,1 0,0 1,0-1,-1 0,1 1,0-1,-1 0,1 1,-1-1,1 1,0-1,-1 1,1-1,-1 1,1 0,-1-1,0 1,1-1,-1 1,0 0,1-1,-1 1,0 0,0 0,1-1,-1 1,0 0,0 0,0-1,0 1,0 0,0 0,0-1,0 1,0 0,-1 0,1 0,-9 48,-73 148,73-157,11-26</inkml:trace>
  <inkml:trace contextRef="#ctx0" brushRef="#br0" timeOffset="251.772">1328 0,'-767'647,"755"-638,8-7,0 1,0-1,0 1,0 0,0 0,0 0,1 0,-1 1,1 0,0-1,0 1,1 0,-1 1,1-1,0 0,0 1,0-1,0 1,1-1,0 3,3 6</inkml:trace>
  <inkml:trace contextRef="#ctx0" brushRef="#br0" timeOffset="690.881">1412 451,'-384'161,"383"-161,0 0,0 0,0 1,-1-1,1 0,0 1,0-1,0 1,0-1,0 1,0 0,0-1,0 1,0 0,0 0,0 0,0 0,0 0,1 0,-1 0,0 0,1 0,-1 0,1 0,-1 0,1 0,-1 0,1 1,0-1,0 0,-1 0,1 0,0 1,0-1,0 0,1 0,-1 0,0 1,0-1,1 0,-1 0,0 0,1 1,-1-1,1 0,0 0,-1 0,1 0,0 0,-1 0,1 0,0-1,0 1,0 0,0 0,0-1,0 1,0 0,82 34,-76-34,0 0,1 0,-1 1,0 0,0 1,-1-1,1 1,0 1,-1-1,0 1,0 0,0 0,0 1,0 0,-1 0,0 0,0 1,-1 0,1 0,-1 0,-1 0,1 0,-1 1,0 0,0 0,-1 1,-2-4,0 1,-1-1,1 1,-1-1,0 1,0-1,-1 1,1-1,-1 0,0 0,0 0,0 0,-1 0,0 0,1 0,-1-1,0 1,-1-1,1 0,-1 0,1 0,-1-1,0 1,-3 0,-104 40,53-38,33-4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08.9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505 621,'3'-4,"41"-81,-43 83,-1 0,1-1,-1 1,0-1,0 1,0-1,0 1,0 0,0-1,-1 1,1-1,-1 1,1 0,-1-1,0 1,0 0,0 0,0 0,-1 0,1 0,-1 0,1 0,-1 0,1 0,-1 1,0-1,0 0,0 1,0 0,0-1,0 1,0 0,-1 0,1 0,0 1,-1-1,0 0,-17-3,-1 1,1 1,-1 1,0 1,0 0,0 2,1 0,-1 1,1 2,-1 0,1 1,1 0,-7 5,7-5,17-7,-1 1,1 0,0 0,-1 0,1 1,-1-1,1 0,0 1,0 0,-1-1,1 1,0 0,0 0,0 0,0 1,0-1,0 0,0 1,0-1,0 1,1 0,-1-1,0 1,1 0,0 0,-1 0,1 0,0 0,0 1,0-1,1 0,-1 0,0 1,1-1,-1 0,1 1,0-1,0 0,0 1,0-1,0 1,1-1,-1 0,1 1,-1-1,1 0,0 0,0 1,48 38,-44-39,-1 0,1 0,-1 0,0 1,0-1,0 1,0 0,0 0,-1 1,1-1,-1 1,0-1,0 1,-1 0,1 1,-1-1,0 0,0 1,0-1,0 1,-1-1,0 1,0 0,0-1,0 1,-1 0,0 0,0 0,0 0,-1 1,-5 6,-1-1,0 1,0-1,-1-1,-1 1,1-1,-2-1,0 0,0 0,0-1,-6 4,-44 40,41-33,-47 59,64-75,1-1,0 1,0-1,0 1,0 0,0 0,0 0,1-1,0 1,-1 0,1 0,0 0,1 0,-1 0,0 0,1 0,-1-1,1 1,0 0,0 0,0-1,1 1,-1-1,0 1,1-1,0 1,-1-1,1 0,0 0,0 0,1 0,1 1,9 6,1-2,0 0,0 0,1-2,0 0,0 0,0-1,0-1,1-1,-1 0,1-1,-1 0,1-1,-1 0,0-2,1 0,-1 0,0-1,11-5,-21 6,0 1,0-2,0 1,0-1,0 1,-1-1,1-1,-1 1,0-1,0 1,0-1,-1 0,1-1,-1 1,0-1,6-10</inkml:trace>
  <inkml:trace contextRef="#ctx0" brushRef="#br0" timeOffset="453.152">336 0,'-1'514,"-10"-389,-6 0,-15 48,-10 69,19 25,7-85,16-170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3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42,'1'1,"0"0,0 0,0 0,1 1,-1-1,0 0,1-1,-1 1,1 0,-1 0,1-1,-1 1,1-1,-1 1,1-1,0 1,-1-1,1 0,-1 0,1 0,0 0,-1 0,1 0,0-1,-1 1,1 0,-1-1,1 1,0-1,-1 0,1 0,6 0,163-25,16 4,-170 20,-4 4</inkml:trace>
  <inkml:trace contextRef="#ctx0" brushRef="#br0" timeOffset="246.808">86 296,'20'-5,"24"-7,11 0,0 1,-4 3,-11-3,-8 1,-4 2,-2 3,0 2,-6 1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1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1 198,'14'15,"0"0,-1 0,0 1,-2 1,0 0,-1 1,0 0,-2 1,0-1,-1 2,-1-1,0 1,-2 0,0 0,-2 0,1 17,12 122,-3 8,-11-167,-1-1,0 1,1 0,-1-1,1 1,-1 0,1-1,-1 1,1 0,-1 0,1 0,-1-1,1 1,-1 0,1 0,0 0,-1 0,1 0,-1 0,1 0,-1 0,1 0,-1 0,1 0,-1 0,1 1,0-1,-1 0,1 0,-1 0,1 1,-1-1,0 0,1 1,-1-1,1 0,-1 1,1-1,-1 1,0-1,1 0,-1 1,0-1,0 1,1-1,-1 1,0-1,0 1,0 0,0-1,1 1,-1-1,0 1,0-1,0 1,0-1,0 1,0 0,-1-1,1 1,0-1,0 1,0-1,0 1,-1-1,1 1,0-1,0 1,-1-1,23-36,43-143,-7-3,3-49,-14 54,-21 119,-20 59</inkml:trace>
  <inkml:trace contextRef="#ctx0" brushRef="#br0" timeOffset="782.696">594 707,'1'137,"-2"-136,1 1,-1-1,1 1,0-1,0 0,0 1,0-1,0 1,0-1,0 1,0-1,0 1,1-1,-1 0,1 1,-1-1,1 0,-1 1,1-1,0 0,0 1,-1-1,1 0,0 0,0 0,0 0,0 0,1 0,-1 0,0 0,0-1,1 1,-1 0,0-1,1 1,-1-1,0 1,1-1,-1 0,1 0,-1 1,0-1,1 0,-1 0,1 0,-1 0,1-1,-1 1,1 0,-1-1,0 1,1-1,-1 1,0-1,1 0,-1 1,0-1,0 0,0 0,0 0,1 0,-1 0,-1 0,2-1,86-133,-88 134,0 0,0 0,0 0,0 0,0 0,1 0,-1 0,0 0,1 0,-1 0,1 0,-1 0,1 0,-1 0,1 1,0-1,-1 0,1 0,0 1,0-1,-1 0,1 1,0-1,0 1,0-1,0 1,0-1,0 1,0-1,0 1,0 0,0 0,0 0,0 0,0 0,0 0,0 0,0 0,0 0,0 0,0 0,1 0,-1 1,0-1,-1 0,1 1,0-1,0 1,0 0,0-1,0 1,0-1,-1 1,1 0,0 0,0-1,-1 1,1 0,-1 0,1 0,-1 0,1 0,-1 0,1 1,10 138,-9-125,4 14,-1 0,-1 1,-2-1,-1 1,-1 0,-2 0,0-1,-4 7,1-15,3 0,-2-1,0-1,-1 1,-1-1,-1 1,-1-2,-1 1,0-1,-1-1,-1 1,-1-2,0 0,-1 0,-13 11,25-26,0 1,0-1,0 0,0 1,-1-1,1 0,0 0,-1 0,1 0,-1-1,1 1,-1 0,1 0,-1-1,0 1,1-1,-1 0,0 1,0-1,1 0,-1 0,0 0,1 0,-1 0,0-1,0 1,1 0,-1-1,0 1,1-1,-1 0,1 1,-1-1,1 0,-1 0,1 0,-1 0,1 0,0 0,0-1,0 1,-1 0,0-2,-1-13,-1 1,2-1,0 0,1 0,1 0,0 0,1 0,1 0,0 0,1 0,4-11,49-161,-47 161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1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473 172,'-15'-21,"-1"-1,-1 2,-1 0,-1 2,-16-14,30 28,0-1,-1 2,1-1,-1 1,0 0,0 0,0 0,0 1,0 0,-1 0,1 1,-1-1,1 1,-1 1,0-1,1 1,-1 1,1-1,-1 1,1 0,-1 0,1 1,-1 0,1 0,-4 3,-4 2,1 0,0 2,1-1,0 2,0-1,1 2,0 0,1 0,0 1,1 0,0 0,1 1,0 0,1 1,1 0,0 0,1 0,0 1,-1 11,6-20,0 0,1 0,0 0,0 0,0 0,0 0,1 0,0 0,1 0,-1-1,1 1,0-1,0 0,1 0,0 0,0 0,0-1,0 1,1-1,-1 0,1-1,0 1,0-1,1 0,-1 0,1 0,-1-1,1 0,0 0,0 0,0-1,0 0,0 0,0-1,0 1,0-1,0-1,0 1,1-1,1-1,27-6,0-1,-1-3,0 0,-1-2,-1-2,0-1,-1-1,-1-2,-1-1,0-1,2-5,1 3,43-39,-75 63,0-1,1 0,-1 1,0-1,1 1,-1-1,0 1,1-1,-1 1,1-1,-1 1,1-1,-1 1,1 0,-1-1,1 1,-1 0,1-1,0 1,-1 0,1 0,-1-1,1 1,0 0,-1 0,1 0,0 0,-1 0,1 0,0 0,-1 0,1 0,0 0,-1 1,1-1,-1 0,1 0,0 0,-1 1,1-1,-1 0,1 1,-1-1,1 1,-1-1,1 1,-1-1,1 0,-1 1,0 0,1-1,-1 1,0-1,1 1,-1-1,0 1,0 0,0-1,1 1,-1 0,0-1,0 1,0-1,0 1,0 0,-7 46,7-45,-88 288,76-248,3 1,1 0,2 1,2-1,1 23,9 12,1-60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4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323 706,'9'0,"14"0,7 0,3 0,1-5,-1-1,0 0,-2 1,-1 2,-1 1,-6 0</inkml:trace>
  <inkml:trace contextRef="#ctx0" brushRef="#br0" timeOffset="3715.306">465 1,'-37'25,"1"1,1 2,2 2,1 1,1 1,1 3,5-4,0 1,3 0,0 2,2 1,2 1,1 0,2 1,1 1,2 0,2 1,2 0,1 0,2 1,1 0,3 28,-2-42,1-1,1 0,1 0,2 1,0-1,2 0,1 0,1-1,0 1,2-1,1-1,1 1,1-2,1 1,1-2,1 1,1-2,1 0,0-1,1 0,9 5,-5-10,1 0,0-2,0 0,1-2,1 0,0-2,0-1,0 0,1-2,0-1,0-1,19 0,-4-2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1,'-4'4,"-8"8,0 5,1 5,-2-1,1 0,7-3,10-9,3-7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15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44 875,'-20'34,"4"10,10-1,4-9</inkml:trace>
  <inkml:trace contextRef="#ctx0" brushRef="#br0" timeOffset="283.606">664 338,'-24'-2,"-1"0,0 1,1 1,-1 2,0 0,1 2,0 0,0 2,0 1,0 0,1 2,0 1,-2 2,19-9,0 0,0 1,1 0,-1 0,1 0,0 0,0 1,0 0,1 0,-1 0,1 1,1 0,-1-1,1 1,0 0,0 1,0-1,1 0,0 1,1 0,-1-1,1 1,0 0,1 0,0-1,0 1,0 0,1 0,0-1,0 1,1 0,0-1,0 1,1-1,-1 0,1 0,0 0,1 0,0 0,0-1,1 2,8 0,0 0,1-1,-1-1,1 0,0-1,1 0,-1-1,1-1,-1 0,1-1,0 0,0-2,-1 1,1-2,0 0,8-3,-9 3,1-1,-1-1,0 0,-1-1,1 0,-1-1,0-1,0 0,-1 0,0-2,-1 1,1-2,-2 1,1-1,-1-1,-1 0,0 0,0-1,-1 0,-1-1,0 0,-1 0,0 0,-1-1,-1 1,0-1,0 0,-2-1,0 1,0-1,-1 1,-1-6,-2 14,0 1,-1 0,1 0,-1 0,0 0,-1 0,1 1,-1-1,0 1,0 0,0 0,0 0,-1 1,1-1,-1 1,0 0,0 1,0-1,-1 1,1 0,-1 0,1 1,-1-1,1 1,-1 1,0-1,1 1,-1 0,0 0,0 0,1 1,-1 0,0 0,1 1,-2 0,-28 4</inkml:trace>
  <inkml:trace contextRef="#ctx0" brushRef="#br0" timeOffset="634.165">749 734,'-28'4,"0"0,1 2,0 1,0 1,0 1,1 2,1 0,0 2,0 0,1 2,1 1,1 1,0 1,-6 7,23-21,1 0,0 0,-1 0,2 0,-1 1,0 0,1 0,0 0,0 0,0 1,1-1,0 1,0-1,0 1,1 0,0 0,0 0,0-1,1 1,0 0,0 0,0 0,1 0,0 0,0 0,0 0,1-1,0 1,0 0,0-1,1 0,0 1,0-1,0 0,1 0,0-1,0 1,0-1,0 0,1 0,-1 0,1-1,0 1,4 1,5-2,-1 0,1 0,0-1,0-1,0-1,0 0,-1 0,1-2,0 1,0-2,0 0,-1-1,0 0,0-1,0 0,0-1,-1 0,0-1,0-1,-1 0,0 0,3-4,-4 2,-1 0,-1 0,0-1,0 0,-1-1,0 0,-1 0,-1 0,0 0,0-1,-1 0,-1 0,0 0,-1-1,0 1,-1 0,-1-1,0 1,-1-1,0 1,-1 0,-1-1,0 1,0 0,-1 0,-2-1,-6-10</inkml:trace>
  <inkml:trace contextRef="#ctx0" brushRef="#br0" timeOffset="1286.787">1031 959,'154'-374,"-145"359,-7 19,-4 1,-2 5,1 0,0-1,0 1,1 1,0-1,1 0,0 0,1 1,0-1,0 0,1 1,0-1,1 0,0 0,1 0,1 4,-2-13,-1 1,0-1,0 1,1-1,-1 0,1 1,-1-1,1 0,-1 0,1 0,0 0,0 0,-1 0,1-1,0 1,0 0,0-1,0 0,0 1,0-1,0 0,0 0,0 0,0 0,-1 0,1-1,0 1,0-1,0 1,0-1,0 0,0 1,-1-1,1 0,0-1,58-43,-54 40,160-174,-166 177,0 1,1 0,-1 0,1 0,-1-1,1 1,0 0,0 0,-1 0,1 0,0 0,0 0,0 0,0 0,0 1,0-1,0 0,1 1,-1-1,0 0,0 1,0 0,1-1,-1 1,0 0,0-1,1 1,-1 0,0 0,1 0,-1 0,0 0,1 0,-1 1,0-1,1 0,-1 1,0-1,0 1,0-1,1 1,-1 0,0-1,0 1,0 0,0 0,0 0,0 0,0 0,-1 0,1 0,0 0,0 0,-1 0,1 0,0 1,-26 128,21-120,1 0,1-5,-1 1,1-1,0 1,1 0,0-1,-1 1,2 0,-1 0,1 0,0 0,0 0,0-1,1 1,0 0,0 0,1 0,-1-1,3 6,6 2</inkml:trace>
  <inkml:trace contextRef="#ctx0" brushRef="#br0" timeOffset="1534.235">2132 367,'-43'39,"-53"50,-24 20,-2 1,11-3,14-16,20-13,16-16,16-13,14-10,13-7,9-9</inkml:trace>
  <inkml:trace contextRef="#ctx0" brushRef="#br0" timeOffset="1881.004">2160 847,'-236'124,"235"-124,0 0,-1 1,1-1,0 1,-1-1,1 1,0 0,0-1,-1 1,1 0,0 0,0 0,0 0,0 0,0 0,0 0,1 0,-1 1,0-1,0 0,1 0,-1 1,1-1,-1 0,1 1,0-1,-1 1,1-1,0 0,0 1,0-1,0 1,0-1,0 1,1-1,-1 0,0 1,1-1,-1 0,1 1,-1-1,1 0,0 1,-1-1,1 0,0 0,0 0,0 0,0 0,0 0,0 0,1 1,33 15,-31-16,1 0,-1 0,1 0,-1 0,0 1,1-1,-1 1,0 0,0 1,0-1,-1 1,1 0,0 0,-1 0,0 0,0 0,0 1,0 0,0-1,-1 1,0 0,1 0,-2 0,1 1,0-1,-1 0,0 1,0-1,0 1,0-1,-1 1,0 0,0-1,0 1,0-1,-1 1,0 0,-3 2,0-1,0 1,-1-1,0 1,-1-1,1-1,-1 1,0-1,0 0,-1 0,0-1,0 0,0 0,0 0,0-1,-1 0,1-1,-1 0,0 0,0 0,0-1,0 0,-2-1,-14 2</inkml:trace>
  <inkml:trace contextRef="#ctx0" brushRef="#br0" timeOffset="2270.852">2583 0,'37'58,"-4"0,-2 2,-2 2,-4 1,12 44,-29-79,-2 1,0 0,-2 1,-2-1,0 1,-2 0,-1-1,-2 1,-1 0,-1-1,-1 0,-2-1,-1 1,-1-1,-1-1,-5 7,-10 25,-4-1,-1-1,-3-2,-3-2,-21 23,31-43,-1-2,-2-1,-1-1,-1-2,-2-1,0-1,-13 5,-68 31,86-47</inkml:trace>
  <inkml:trace contextRef="#ctx0" brushRef="#br0" timeOffset="3887.717">3317 0,'-11'3,"-1"0,1 0,0 1,-1 0,2 1,-1 1,1-1,0 2,0-1,0 1,1 1,0 0,1 0,0 1,0 0,0 0,1 1,1 0,0 0,0 0,1 1,-3 10,-13 29,3 2,2-1,2 2,3 0,2 1,2 0,1 44,4-51,2 0,2 0,2 0,2-1,2 1,2-1,2-1,2 0,7 13,-10-35,1-1,0-1,2 0,1-1,0-1,3 2,-16-19,-1 1,1-1,0 0,0 1,0-1,0 0,1 0,-1-1,0 1,1 0,-1-1,1 0,0 1,-1-1,1 0,0 0,0-1,0 1,0 0,0-1,0 0,-1 0,1 0,0 0,0 0,0 0,0-1,0 0,0 1,0-1,0 0,-1 0,1-1,0 1,8-12</inkml:trace>
  <inkml:trace contextRef="#ctx0" brushRef="#br0" timeOffset="30697.155">3825 282,'-6'-3,"0"0,-1 0,1 1,0 0,-1 0,0 1,1 0,-1 0,0 0,0 1,1 0,-1 0,0 1,0 0,0 0,1 0,-1 1,1 0,-1 1,1-1,0 1,0 0,0 1,0-1,1 1,-1 0,1 1,0-1,-4 6,-6 4,2 0,-1 1,2 1,0 0,1 1,1 0,0 0,1 1,1 1,1-1,0 1,2 0,0 1,1-1,1 1,1 0,1 0,0 0,2 5,0-18,0 0,1 1,0-1,0 0,0-1,1 1,0 0,0-1,1 1,0-1,0 0,1 0,-1-1,1 0,0 1,1-1,-1-1,1 1,0-1,0 0,0 0,1-1,3 2,3 0,-1 0,1-1,0-1,0 0,1 0,-1-1,0-1,1 0,-1-1,1 0,-1-2,6 0,7-4,-1 0,-1-2,1-1,-1-1,-1-1,0-1,0-1,-1-1,-1-1,4-4,-16 12,0-1,0 1,-1-2,0 1,-1-1,0 0,0-1,-1 1,0-2,-1 1,0 0,-1-1,0 0,0 0,-1 0,-1 0,0-1,0 1,-2-1,1 1,-1-1,-1 1,0-1,0 1,-2-5,0-1,-1 1,-1 0,-1 0,0 1,0-1,-2 1,0 1,0-1,-2 2,0-1,0 1,-1 1,-1 0,0 0,0 1,-1 1,-1 0,0 1,0 0,-1 1,0 0,0 2,-1 0,1 0,-1 2,-3-1,10 4,1-1,-1 1,0 1,1 0,-1 0,0 1,1 0,-1 0,0 1,1 0,0 1,-1-1,1 2,0-1,1 1,-1 0,0 1,1 0,0 0,1 1,-1-1,-2 4,-29 44,23-27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46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266 481,'-31'8,"0"2,1 1,0 2,0 1,-22 14,-4 27,55-54,0 1,0 0,1 0,-1 0,1 0,-1 0,1 0,0 0,-1 0,1 0,0 0,0 0,1 0,-1 0,0 0,1 0,-1 0,1 0,-1 0,1-1,0 1,0 0,0 0,0-1,0 1,1 0,-1-1,0 1,1-1,-1 0,1 1,-1-1,1 0,0 0,-1 0,1 0,1 0,6 4,1-1,1 0,-1-1,1 0,-1 0,1-1,0-1,-1 1,1-2,6 0,35 4,-33-1,148 32,-159-32,0 0,0 0,0 0,-1 1,1 0,-1 1,0 0,0 0,-1 0,0 1,0 0,0 0,0 0,-1 1,0 0,-1 0,1 0,1 5,-5-7,0 0,0 0,0 0,0 0,-1 0,0 0,0 0,-1 0,1 1,-1-1,0 0,0-1,-1 1,1 0,-1 0,0-1,0 1,-1-1,0 1,1-1,-1 0,-1 0,1 0,-1 0,-94 84,82-76,-1 0,-1-1,0-1,0 0,-1-2,0 0,-1-1,0-1,-18 3,14-6</inkml:trace>
  <inkml:trace contextRef="#ctx0" brushRef="#br0" timeOffset="248.595">266 396,'48'-20,"50"-10,17 0,-6 4,-12 7,-17 7,-18 5,-19 9,-18 4</inkml:trace>
  <inkml:trace contextRef="#ctx0" brushRef="#br0" timeOffset="2898.859">1311 819,'-139'11,"123"-8,-54 18,69-21,0 1,-1 0,1-1,0 1,-1 0,1 0,0 0,0 0,0 0,0 0,0 0,0 0,0 1,1-1,-1 0,0 1,1-1,-1 0,1 1,-1-1,1 1,-1-1,1 1,0-1,0 0,0 1,0-1,0 1,0-1,0 1,1-1,-1 1,0-1,1 1,-1-1,1 0,0 1,-1-1,1 0,0 1,0-1,0 0,0 0,6 8,1 0,1 0,0-1,0 0,0-1,1 0,0-1,1 0,-1 0,1-1,10 3,58 35,-75-40,0-1,0 1,0 0,0 0,-1 1,1-1,-1 1,0-1,0 1,0 0,-1 0,1 1,-1-1,0 0,0 1,-1-1,1 1,-1 0,0 0,0-1,-1 1,1 0,-1 0,0 0,-1 0,1 0,-1-1,0 1,0 0,0 0,-1-1,1 1,-1-1,0 1,-1-1,1 0,-1 0,0 0,0 0,0 0,0-1,0 1,-1-1,0 0,0 0,0 0,-2 0,-16 9,-1-2,0-1,-1-1,0 0,0-2,0-1,-1-1,0-1,-11-1,30-1,0-1,0 0,-1-1,1 1,0-1,0 0,0 0,1-1,-1 0,0 0,0 0,1-1,0 0,-4-2,-4-7</inkml:trace>
  <inkml:trace contextRef="#ctx0" brushRef="#br0" timeOffset="3437.329">1678 1,'28'44,"46"31,-54-57,0 1,-2 1,0 0,-1 2,8 14,-9-10,-1 0,-2 1,0 1,-2 0,-1 0,-2 1,0 0,-2 1,-1 0,-2 0,-1 0,-1 0,-1 0,-2 0,-1 0,-4 13,0-13,-2-1,-1 0,-1-1,-1 0,-2 0,-1-2,-1 0,-1 0,-1-2,-1 0,-16 14,-9 4,-3-1,-1-2,-1-2,-3-3,0-2,-10 2,-101 43,139-70,3-3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28,'225'-27,"115"26,-315 1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7:59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17,'14'0,"20"0,8 0,2 0,-2 0,-2 0,-5 0,-2 0,-8-4,-2-3,-1 1,0 6,2 3,2 1,0 0,-3-1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28,'14'0,"15"0,6 0,3 0,0 0,-3 0,-1 0,-3 0,-1 0,-1 0,-1 0,0-5,0-1,0 0,-10 1,-3 1,-4 2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0.3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56 574,'-14'29,"-5"14,5 0,6-8</inkml:trace>
  <inkml:trace contextRef="#ctx0" brushRef="#br0" timeOffset="499.172">790 66,'-43'-14,"-1"0,0 3,-1 2,0 2,0 2,-18 1,55 3,1 0,0 1,-1 1,1-1,0 1,-1 0,1 1,0-1,0 1,0 1,0-1,0 1,1 1,-1-1,1 1,0 0,0 1,0-1,1 1,0 0,0 1,0-1,0 1,1 0,0 0,0 0,0 1,1-1,0 1,-1 6,1-5,1 1,0 0,1-1,0 1,0 0,1 0,0 0,0 0,1 0,1 0,-1-1,1 1,1 0,0-1,0 0,0 1,1-1,0-1,1 1,0 0,0-1,1 0,-1-1,2 1,-1-1,1 1,3-2,0-1,0 0,0 0,0-1,1 0,-1 0,1-2,0 1,0-1,-1-1,1 0,0 0,0-1,0-1,-1 1,1-2,-1 0,1 0,-1-1,0 0,0 0,-1-1,1-1,8-6,166-133,-152 128,-31 17,-1-1,1 1,-1 0,1 0,-1 0,1 0,-1 1,1-1,-1 0,1 0,-1 0,1 0,-1 0,1 1,-1-1,1 0,-1 0,0 1,1-1,-1 0,1 1,-1-1,0 0,1 1,-1-1,0 1,1-1,-1 0,0 1,0-1,0 1,1-1,-1 1,0-1,0 1,0-1,0 1,0-1,0 1,0-1,0 1,0-1,0 1,0-1,0 1,0-1,0 1,-1-1,1 1,0-1,0 1,0-1,-1 1,1-1,0 0,-1 1,1-1,0 1,-1-1,1 0,-1 1,1-1,-1 0,-83 181,67-141,1 2,3 0,1 1,-3 32,-12 126,27-177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19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57,'-1'27,"-3"0,0-1,-1 0,-2 0,-8 23,1-5,5-15,-14 70,23-96,0 0,1 0,-1 0,0 0,1-1,0 1,-1 0,1 0,0-1,1 1,-1 0,0-1,1 1,-1-1,1 0,0 1,0-1,0 0,0 0,0 0,0-1,1 1,-1 0,1-1,-1 1,1-1,-1 0,1 0,0 0,-1 0,1 0,1-1,18 4,-1-1,0-2,0 0,1-1,-1-1,18-3,-24 1,0-1,0 0,-1-1,1 0,-1-2,-1 1,1-2,-1 0,0 0,-1-1,3-3,0-1</inkml:trace>
  <inkml:trace contextRef="#ctx0" brushRef="#br0" timeOffset="301.929">562 1,'-27'34,"2"2,1 0,2 2,1 0,2 1,2 2,-8 28,10-5,2 1,4 0,2 1,3 0,3 0,4 11,-3-56,6 29,0-32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9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3,'23'0,"-8"-1,0 0,1 1,-1 1,0 0,0 1,0 1,0 0,0 1,0 1,1 1,-14-5,-1 0,1 0,-1 0,0 1,1-1,-1 0,0 1,0-1,0 1,0-1,0 1,0 0,-1-1,1 1,0 0,-1 0,1-1,-1 1,0 0,0 0,0 0,0 0,0-1,0 1,0 0,0 0,-1 0,1 0,-1-1,1 1,-1 0,0-1,1 1,-1 0,0-1,0 1,-2 1,-42 57,44-60,-2 3,0-1,0 1,0-1,1 1,-1 0,1 0,-1 0,1 0,0 1,0-1,1 1,-1-1,1 1,-1 0,1-1,0 1,1 0,-1 0,1 0,-1-1,1 1,0 0,1 0,-1 0,1 0,-1 0,1-1,0 1,1 0,-1-1,1 1,-1 0,1-1,0 0,0 0,1 1,-1-1,1 0,-1-1,1 1,0 0,0-1,0 0,0 0,1 1,2 0,6-2,0 0,0-1,-1 0,1-1,0 0,-1-1,1 0,-1-1,1 0,-1 0,0-2,0 1,-1-2,1 1,0-2,8-2,6-2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27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1 332,'0'0,"0"0,1 0,-1 0,0-1,1 1,-1 0,0 0,1 0,-1 0,0 0,1 0,-1 0,0 0,1 0,-1 0,0 0,1 1,-1-1,0 0,1 0,-1 0,0 0,1 0,-1 1,0-1,0 0,1 0,-1 1,0-1,0 0,1 0,-1 1,0-1,0 0,0 1,0-1,1 0,-1 0,0 1,0-1,0 0,0 1,0-1,0 0,0 1,0-1,0 1,0-1,0 0,0 1,0-1,0 0,0 1,19-38,-12 24,130-219,-96 173,-39 59,-1 0,1 0,-1 0,1 0,-1 1,1-1,-1 0,0 1,1-1,-1 1,0-1,1 1,-1 0,0 0,1-1,-1 1,0 0,0 0,0 0,0 0,0 1,0-1,0 0,-1 0,1 1,0-1,0 0,-1 1,1-1,-1 0,0 1,1-1,-1 1,0-1,0 1,0-1,0 1,0-1,0 1,0-1,0 1,-1-1,6 86,12 42,-16-127,1-1,0 1,0 0,0-1,0 0,0 1,0-1,1 0,-1 0,0 0,1 0,-1-1,0 1,1-1,-1 1,1-1,-1 0,1 0,-1 0,1 0,-1 0,1-1,-1 1,1-1,-1 0,0 1,1-1,-1 0,0 0,0-1,0 1,0 0,0-1,0 1,0-1,0 0,0 0,-1 1,1-1,-1 0,1-1,0 0,4-1,252-209,-223 191,-52 64,-114 241,84-178,39-89</inkml:trace>
  <inkml:trace contextRef="#ctx0" brushRef="#br0" timeOffset="275.21">1383 22,'-43'28,"-43"30,-17 9,0 3,8-1,10-8,15-8,15-10,11-1,9-4,6-8,2-5,6-1,2 0,4 0,5 1,4-3</inkml:trace>
  <inkml:trace contextRef="#ctx0" brushRef="#br0" timeOffset="1102.51">1467 389,'-9'3,"-9"1,0 1,1 1,0 0,0 1,0 1,1 1,0 0,1 2,0-1,1 2,0 0,0 0,-6 10,18-20,1 0,-1 0,1 0,0 0,0 0,0 0,0 0,0 1,1-1,-1 0,1 1,-1-1,1 1,0-1,0 0,0 1,0-1,0 1,1-1,-1 0,1 1,-1-1,1 0,0 1,0-1,0 0,0 0,0 0,1 0,-1 0,1 0,0 1,69 42,-29-21,-39-23,0 1,-1 0,1 1,0-1,-1 0,0 1,1 0,-1-1,0 1,0 0,-1 0,1 0,0 0,-1 0,0 1,0-1,0 0,0 1,0-1,-1 0,0 1,1-1,-1 1,0-1,-1 1,1-1,-1 1,1-1,-1 0,0 1,0-1,-1 0,1 0,-1 0,0 2,-2 1,-1 1,1 0,-1-1,-1 0,1 0,-1-1,0 0,0 1,0-2,-1 1,0-1,0 0,0-1,0 1,-1-1,-7 1,-1 0,1-1,-1 0,0-1,1-1,-1-1,0 0,0-1,0-1,1 0,-12-4,9 0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7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0,'3'1,"-1"-1,0 0,0 1,0-1,0 1,0-1,-1 1,1 0,0 0,0 0,0 0,-1 0,1 1,0-1,-1 0,1 1,-1-1,0 1,0-1,1 1,-1 0,0 0,0-1,0 1,-1 0,1 0,0 0,-1 0,1 0,-1 0,0 0,1 0,-1 0,0 2,1 0,106 362,-42-133,-28-150,-37-82,0-1,1 0,-1 1,0-1,0 1,1-1,-1 1,0-1,1 0,-1 1,1-1,-1 0,0 1,1-1,-1 0,1 0,-1 1,1-1,-1 0,1 0,-1 0,1 0,-1 0,1 0,-1 0,1 1,-1-1,1-1,-1 1,1 0,-1 0,1 0,-1 0,1 0,-1 0,1 0,-1-1,1 1,-1 0,0 0,1-1,-1 1,1 0,-1-1,0 1,1-1,-1 1,0 0,1-1,-1 1,0-1,0 1,1-1,-1 1,0-1,0 1,0 0,0-1,1 1,-1-1,0 0,0 1,0-1,10-41,-9 33,15-59,2 0,4 2,28-63,43-82,-76 155,-13 32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1 144,'595'0,"-555"-5,-40 5,1-1,-1 1,0 0,1-1,-1 1,1 0,-1-1,0 1,1-1,-1 1,0-1,0 1,1-1,-1 1,0-1,0 1,0-1,0 1,1-1,-1 1,0-1,0 1,0-1,0 1,0-1,0 1,0-1,-1 1,1-1,0 0,0 1,0-1,0 1,-1 0,1-1,0 1,-1-1,1 1,0-1,-1 1,1-1,0 1,-1 0,1-1,-1 1,1 0,0 0,-1-1,1 1,-1 0,1 0,-1-1,1 1,-1 0,1 0,-1 0,0 0,1 0,-1 0,1 0,-1 0,1 0,-1 0,1 0,-1 0,1 0,-1 1,1-1,-1 0,-187-92,189 92,0 0,-1 0,1 0,-1 0,1 0,0 0,-1 0,1 0,-1-1,1 1,0 0,-1 0,1 0,-1-1,1 1,-1 0,1-1,-1 1,1-1,-1 1,1 0,-1-1,0 1,1-1,-1 1,0-1,1 1,-1-1,0 0,0 1,1-1,-1 1,0-1,0 0,0 1,0-1,0 1,0-1,0 0,0 1,0-1,0 1,0-1,0 0,-1 1,1-1,0 1,0-1,-1 1,1-1,0 1,0-1,-1 1,1-1,-1 1,1-1,19 0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8:58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1 678,'471'0,"-459"0</inkml:trace>
  <inkml:trace contextRef="#ctx0" brushRef="#br0" timeOffset="209.254">1 1017,'43'0,"29"-5,6-1,-4-1,-11 2,-10 2,-15 1</inkml:trace>
  <inkml:trace contextRef="#ctx0" brushRef="#br0" timeOffset="5028.964">1694 593,'-8'-16,"-1"0,-1 0,-1 0,0 1,-1 1,-1 0,0 1,0 0,-2 1,-9-7,17 15,1 0,-1 0,0 0,-1 1,1-1,0 2,-1-1,0 1,1 1,-1-1,0 1,0 0,0 1,0 0,0 0,0 1,0 0,0 1,1-1,-1 1,0 1,1-1,-1 1,1 1,-7 3,1 3,1 1,0 0,0 0,1 1,1 0,0 1,0 1,2-1,-1 1,2 1,0 0,1 0,0 0,1 0,1 1,0 0,1 3,1-11,0 0,0 0,1 0,1 0,-1 0,1 0,0 0,1 0,0 1,1-1,-1 0,1-1,1 1,-1 0,2 0,-1-1,1 0,0 0,0 0,1 0,0-1,0 1,0-1,1-1,0 1,0-1,1 0,-1 0,1-1,0 1,0-2,1 1,-1-1,1 0,0-1,0 1,-1-2,3 1,0-2,0-1,0-1,1 0,-1 0,-1-1,1 0,0 0,-1-1,1-1,-1 0,0 0,-1 0,1-1,-1-1,0 1,-1-1,0 0,0-1,0 0,-1 0,0-1,-1 1,3-7,18-17,138-187,-147 204,-12 25,-14 32,-81 232,88-267,-7 28,1 1,2 0,2 0,1 0,1 0,3 10,3-23,3-5</inkml:trace>
  <inkml:trace contextRef="#ctx0" brushRef="#br0" timeOffset="5665.04">2061 621,'178'-167,"-172"162,-6 3,1-1,0 1,0 0,0 0,0 0,1 0,-1 1,0-1,1 0,0 1,-1-1,1 0,0 1,-1 0,1-1,0 1,0 0,0 0,0 0,1 0,-1 1,0-1,0 1,0-1,1 1,-1 0,0-1,0 1,1 0,-1 1,0-1,0 0,1 1,-1-1,0 1,0 0,0-1,0 1,0 0,0 0,0 1,0-1,0 0,0 1,0-1,-1 1,2 1,7 30,-11-30,1-1,0 0,0 1,0-1,1 0,-1 1,0-1,1 0,0 0,-1 0,1 1,0-1,0 0,0 0,1 0,-1 0,0 0,1-1,-1 1,1 0,-1 0,1-1,0 0,0 1,0-1,0 0,0 0,0 0,0 0,0 0,1 0,-1 0,0-1,0 1,1-1,-1 0,0 0,1 0,1 0,4-3,1 0,0-1,-1 0,0 0,0-1,0 0,-1-1,0 0,0 0,0 0,0-1,-1 0,0 0,-1-1,16-15,-4 4,32-22,-47 41,-1 1,0 0,1-1,-1 1,0 0,0 0,0 0,0 0,0 0,0 0,0 1,0-1,0 0,0 0,-1 0,1 1,-1-1,1 1,-1-1,1 0,-1 1,0-1,1 1,-1-1,0 1,0-1,0 1,0-1,0 1,-1-1,1 0,0 1,-1-1,1 1,-1-1,1 0,-1 1,0-1,0 0,0 1,0 4,-23 130,12-89,8-26</inkml:trace>
  <inkml:trace contextRef="#ctx0" brushRef="#br0" timeOffset="5919.17">3190 367,'-48'39,"-30"21,-12 7,0 0,6-5,8-10,11-8,8-6,9-6,7-3,6-7,4-1,3-1,6 2,7-3</inkml:trace>
  <inkml:trace contextRef="#ctx0" brushRef="#br0" timeOffset="6363.452">3049 820,'-224'118,"206"-95,54-9,16-5,-45-10,1 1,0 1,-1-1,1 1,0 0,-1 1,1 0,-1 0,0 1,1 0,-1 0,-1 1,1 0,0 0,-1 0,0 1,0 0,0 0,-1 0,0 1,0 0,0 0,4 7,-9-11,1 1,0 0,-1 0,0 0,0 0,0 0,0 0,0 0,-1 0,1 0,-1-1,1 1,-1 0,0 0,0 0,-1-1,1 1,-1-1,1 1,-1-1,0 1,1-1,-1 0,-1 0,1 0,0 0,0 0,-1-1,1 1,-2 0,-81 40,85-42,-157 45,115-42,26-7</inkml:trace>
  <inkml:trace contextRef="#ctx0" brushRef="#br0" timeOffset="6732.23">3416 170,'23'27,"0"2,-2 0,-2 1,0 1,-2 1,-2 0,-1 1,-1 1,-2 0,-1 1,-2 0,-1 3,1-2,-2 1,-1-1,-1 1,-3 0,-1 0,-1 0,-2 0,-2-1,-1 1,-2-1,-2 0,-1-1,-1 0,-3-1,0 0,-2-10,-2 0,0-1,-1-1,-1 0,-1-2,-1-1,-1 0,0-2,-1-1,-17 8,7-2,1 0</inkml:trace>
  <inkml:trace contextRef="#ctx0" brushRef="#br0" timeOffset="7282.337">1187 0,'-42'29,"2"1,1 2,2 2,1 1,2 2,-26 36,40-52,2 1,1 2,0-1,2 2,0 0,2 1,1 0,1 1,2 0,0 1,2 0,1 1,1-1,1 1,2 0,1 0,1 0,2 0,1 6,2-8,1-1,2 0,0 0,2 0,0-1,2-1,1 0,1-1,1 0,1-1,0 0,2-2,1 0,0-1,1-1,1 0,1-2,0-1,1 0,1-2,16 6,103 26,-108-38</inkml:trace>
  <inkml:trace contextRef="#ctx0" brushRef="#br0" timeOffset="8797.658">4206 678,'2'3,"-1"1,0 0,0 0,-1 0,1 0,-1 0,0-1,0 1,0 0,-1 0,1 0,-1 0,0 0,0 0,0-1,-1 1,1 0,-1-1,-2 4,2-2,-119 288,112-265,3-8,0 0,0 0,2 0,1 1,0-1,1 21,3-37,1 0,0 0,0-1,0 1,0-1,1 1,-1-1,1 0,0 0,0 0,0 0,0-1,1 1,-1-1,1 0,-1 0,1 0,0 0,0-1,-1 1,1-1,0 0,1 0,-1 0,0-1,0 0,0 0,0 0,0 0,1 0,-1-1,0 0,0 0,0 0,0 0,0-1,-1 1,1-1,0 0,-1 0,1 0,-1-1,2-1,12-13,-3-2</inkml:trace>
  <inkml:trace contextRef="#ctx0" brushRef="#br0" timeOffset="9234.338">3811 565,'249'-180,"-72"40,-172 136,-5 2,0 1,1 0,-1 0,1 0,0 0,-1-1,1 1,0 0,0 0,0 1,-1-1,1 0,0 0,0 0,0 0,0 1,1-1,-1 1,0-1,0 1,0-1,0 1,1-1,-1 1,0 0,0 0,1 0,-1 0,0 0,1 0,-1 0,0 0,0 0,1 0,-1 1,0-1,0 1,0-1,0 1,1-1,-1 1,0-1,0 1,0 0,0 0,0 0,0 0,0 0,37 85,-30-65,0 0,1-1,1 0,1 0,1-1,1-1,0 0,1 0,12 10,-13-18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4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50,'-23'-9,"0"0,0 1,-1 1,-1 2,1 0,-1 1,-9 1,23 3,1 1,-1-1,1 2,-1-1,1 2,-1-1,1 2,0-1,1 1,-1 1,0-1,1 2,0-1,0 1,1 1,0-1,0 2,0-1,1 1,0 0,-5 8,3-4,1 1,0-1,0 1,1 1,1-1,1 1,0 0,0 1,1-1,1 1,1 0,0 0,1 0,0 0,2 4,-1-15,0 0,1 0,0 0,0 0,0-1,0 1,1 0,-1-1,1 1,0-1,0 1,1-1,-1 0,0 0,1 0,0 0,0-1,0 1,0-1,0 1,0-1,1 0,-1 0,1-1,-1 1,1-1,0 1,0-1,3 0,2 1,0-1,0 0,0-1,0 0,0 0,0-1,0 0,-1-1,1 1,0-2,-1 1,1-2,0 1,17-12,0-1,0-1,-2-2,0 0,-1-1,-2-2,0 0,10-15,4-1,3 10,-41 67,-56 197,42-182,2 1,2 0,-5 55,-5 31,25-122,2-7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09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1 988,'4'0,"7"0,7 0,4 0,3 0,3 0,1 0,1 0,-1 0,1 0,-1 0,-1 0,1 0,-1 0,0 0,0 0,-4 0</inkml:trace>
  <inkml:trace contextRef="#ctx0" brushRef="#br0" timeOffset="3564.263">988 368,'-38'33,"16"-6,0 1,2 1,1 1,2 0,0 1,2 1,-2 11,15-40,1 0,0 0,0 1,0-1,0 0,0 0,1 1,0-1,-1 1,1-1,0 0,1 1,-1-1,0 0,1 1,0-1,0 0,0 0,0 0,1 1,-1-1,1 0,-1-1,1 1,0 0,0 0,1-1,-1 1,0-1,1 0,0 0,-1 0,1 0,0 0,0-1,0 1,0-1,0 0,2 1,7-1,1 0,-1 0,1-1,0-1,-1 0,0-1,1-1,-1 1,0-2,4-1,15-4,-9 2,-5-1</inkml:trace>
  <inkml:trace contextRef="#ctx0" brushRef="#br0" timeOffset="3980.097">1271 368,'-27'190,"-84"409,90-464,21-135,0-1,0 1,0 0,0 0,1-1,-1 1,0 0,0 0,0 0,1-1,-1 1,0 0,0 0,1 0,-1 0,0 0,0-1,1 1,-1 0,0 0,0 0,1 0,-1 0,0 0,1 0,-1 0,0 0,0 0,1 0,-1 0,0 0,1 0,-1 0,0 1,0-1,1 0,-1 0,0 0,0 0,1 0,-1 1,0-1,0 0,0 0,1 0,-1 1,0-1,0 0,0 1,11-15</inkml:trace>
  <inkml:trace contextRef="#ctx0" brushRef="#br0" timeOffset="4235.125">1496 1017,'-10'24,"3"8,1-2</inkml:trace>
  <inkml:trace contextRef="#ctx0" brushRef="#br0" timeOffset="8023.106">932 1,'-136'229,"109"-171,3 2,3 0,2 1,3 1,3 1,2 0,-2 63,9-66,2 0,3 0,3 0,2 0,9 32,-11-68,2-1,1 0,1 0,1 0,0-1,2 0,1-1,0 0,2-1,0 0,1-2,1 1,1-2,1 0,3 2,18 4,-24-19</inkml:trace>
  <inkml:trace contextRef="#ctx0" brushRef="#br0" timeOffset="8933.279">1045 734,'5'0,"6"0,6 0,5 0,4 0,2 0,1 0,-5 0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09:15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1 666,'63'-104,"-60"99,20-36,3 1,1 1,2 2,26-27,-55 63,1 0,-1 0,1 0,-1 0,1 0,0 0,0 0,-1 0,1 0,0 0,0 0,0 0,0 0,0 1,0-1,0 0,0 1,0-1,0 1,1-1,-1 1,0 0,0-1,0 1,1 0,-1 0,0 0,0 0,1 0,-1 0,0 0,0 0,1 0,-1 1,0-1,0 1,0-1,0 1,1-1,-1 1,0-1,0 1,0 0,0 0,0-1,-1 1,1 0,0 0,0 0,0 0,0 1,5 68,-7-64,0-1,1 1,0 0,0 0,0 0,1 0,0 0,0 0,1 0,-1 0,1-1,1 1,-1-1,1 1,0-1,1 2,0-5,0-1,0 1,1-1,-1-1,0 1,0-1,0 1,1-1,-1 0,0-1,0 1,1-1,-1 0,0 0,0 0,0 0,0-1,0 1,0-1,-1 0,1-1,-1 1,1 0,-1-1,0 0,0 0,0 0,3-3,145-139,-113 117,-38 27,1 1,0 0,-1 0,1-1,-1 1,1 0,0 0,-1 0,1 0,0 0,-1 0,1 0,0 0,-1 0,1 1,-1-1,1 0,0 0,-1 0,1 1,-1-1,1 0,-1 1,1-1,-1 0,1 1,-1-1,1 1,-1-1,1 1,-1-1,0 1,1-1,-1 1,0-1,1 1,-1 0,0-1,0 1,0-1,1 1,-1 0,0-1,0 1,0 0,0-1,0 1,0-1,0 1,0 0,-1-1,1 1,0 0,0-1,0 1,-1-1,1 1,0-1,-1 1,1-1,0 1,-1-1,1 1,-1-1,1 1,-1-1,1 1,-1-1,1 0,-24 74,-9 54,45-86,0-30</inkml:trace>
  <inkml:trace contextRef="#ctx0" brushRef="#br0" timeOffset="250.486">1100 356,'-43'33,"-38"31,-15 14,-1-2,6-9,10-6,8-9,13-8,11-7,9-10,7-4,9-2,3-4,6 0,0-4,3-3</inkml:trace>
  <inkml:trace contextRef="#ctx0" brushRef="#br0" timeOffset="665.636">1073 807,'-37'9,"0"3,2 0,-1 3,2 0,-15 11,48-26,-1 0,1 0,-1 1,1-1,0 1,-1-1,1 1,0-1,0 1,-1 0,1 0,0-1,0 1,0 0,0 0,0 0,0 0,0 1,0-1,0 0,1 0,-1 0,0 1,1-1,-1 0,1 1,-1-1,1 0,0 1,0-1,-1 1,1-1,0 1,0-1,0 0,1 1,-1-1,0 1,0-1,1 0,-1 1,1-1,-1 0,1 1,0-1,0 0,-1 0,1 1,0-1,0 0,0 0,0 0,0 0,0 0,0-1,1 1,-1 0,0 0,0-1,2 1,48 19,-46-20,1 1,0 0,0 0,0 1,-1 0,1 0,0 0,-1 1,0 0,0 0,0 0,0 1,0-1,-1 1,1 0,-1 1,0-1,0 1,-1 0,1-1,-1 2,0-1,-1 0,1 1,-1-1,0 1,1 4,-5-3,-1 1,0-1,0 0,-1 0,0 0,0-1,0 1,-1-1,0 0,0 0,-1-1,1 1,-1-1,-1 0,1-1,0 0,-1 0,0 0,0-1,0 0,-1 0,1 0,-1-1,-6 1,7 0,-119 15,102-18</inkml:trace>
  <inkml:trace contextRef="#ctx0" brushRef="#br0" timeOffset="1069.24">1440 16,'40'59,"-1"1,-4 2,-2 2,-3 1,-3 1,5 23,-25-58,-2 0,0 1,-2-1,-2 1,0-1,-3 1,0-1,-2 1,-1-1,-2 0,-1-1,-1 0,-2 0,-1 0,-1-2,-1 0,-16 23,10-19,-1-1,-2 0,-1-2,-2-1,0-1,-2-1,-1-1,-31 20,-46 25,78-53</inkml:trace>
  <inkml:trace contextRef="#ctx0" brushRef="#br0" timeOffset="5317.656">1976 723,'17'-2,"-1"0,0-2,0 1,0-2,0 0,-1-1,0 0,15-9,64-56,-89 70,0 1,0 0,0 0,0 1,0 0,-1 0,1 0,0 0,0 1,-1-1,1 1,-1 0,0 1,1-1,-1 1,0 0,-1 0,1 0,0 0,-1 1,0 0,0-1,0 1,0 0,0 1,-1-1,0 0,16 23,-2 1,-1 1,-2 0,0 0,-2 2,-1-1,-2 1,-1 1,-1 0,-2-1,-1 1,-1 1,-2-1,-2 0,0 0,-4 10,3-18,0-1,-2 1,0-1,-2 0,0-1,-2 1,0-2,-9 15,15-31,0 0,-1 0,0-1,0 1,0-1,0 0,0 0,-1-1,0 1,0-1,0 0,0 0,0-1,0 1,-1-1,0 0,1-1,-1 1,0-1,0 0,1-1,-1 1,0-1,0 0,0-1,0 0,1 1,-1-2,0 1,0-1,1 0,-1 0,1 0,0-1,0 0,0 0,0 0,0-1,0 1,1-1,0 0,0-1,0 1,0-1,1 1,0-1,0 0,0-1,-1-1,2-3,-1-1,1 1,1-1,0 0,1 1,0-1,0 0,1 0,0 1,1-1,1 0,-1 1,2 0,-1 0,2 0,-1 0,1 0,0 1,1 0,0 0,1 0,0 1,6-5,10-12,2 2,1 1,1 1,1 1,0 1,30-14,26-5,-60 30</inkml:trace>
  <inkml:trace contextRef="#ctx0" brushRef="#br0" timeOffset="5901.95">1920 383,'425'-364,"-424"363,1-1,-1 1,0-1,1 1,-1 0,0 0,1-1,0 1,-1 0,1 0,-1 1,1-1,0 0,0 0,0 1,-1-1,1 1,0 0,0 0,0-1,0 1,0 0,0 1,0-1,-1 0,1 0,0 1,0-1,0 1,0 0,-1-1,1 1,0 0,-1 0,1 0,-1 0,1 0,-1 1,1-1,-1 0,0 1,1-1,-1 1,0-1,1 3,52 169,-47-114,-8-53,1 0,0 0,0 0,0 0,1 1,0-1,0 0,1 0,0 0,0-1,0 1,1 0,-1-1,2 1,-1-1,0 0,1 0,0 0,0-1,0 1,12 3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4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0,'-15'34,"-18"25,-10 7,-1-2,2-7,-2-9,2-13,3-7,4-3,2-7,3-1,1-3,1-5,6-3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5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1,'22'101,"80"240,-98-326,-1 4,2 0,0-1,2 0,0 0,0 0,2-1,10 16,-18-32,-1 0,0-1,1 1,0 0,-1 0,1-1,-1 1,1-1,0 1,-1-1,1 1,0-1,-1 1,1-1,0 1,0-1,-1 0,1 1,0-1,0 0,0 0,0 0,0 0,-1 0,1 0,0 0,0 0,0 0,0 0,0 0,-1 0,1-1,0 1,0 0,0-1,-1 1,1 0,0-1,0 1,-1-1,1 1,0-1,-1 0,1 1,-1-1,1 1,-1-1,1 0,-1 0,1 1,-1-2,22-44,-21 42,117-407,-94 320,-20 77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16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0 565,'227'0,"-85"-25,-58 10,-59 9</inkml:trace>
  <inkml:trace contextRef="#ctx0" brushRef="#br0" timeOffset="250.612">113 876,'44'-5,"27"-1,8-5,-10 0</inkml:trace>
  <inkml:trace contextRef="#ctx0" brushRef="#br0" timeOffset="1357.293">1610 368,'-22'-4,"0"1,-1 2,1 0,-1 1,1 1,0 1,0 1,0 1,0 1,0 1,-3 2,13 0,0 1,1 0,0 0,0 1,1 1,0 0,0 0,2 1,-1 0,2 0,-1 1,2 0,0 1,0-1,1 1,1 0,0 0,1 0,1 1,0-1,1 1,1 0,0-1,1 10,0-20,-1 0,0-1,1 1,0 0,0-1,0 1,0-1,0 1,1-1,0 1,0-1,0 0,0 0,0 0,0 0,1 0,0-1,-1 1,1-1,0 0,0 1,0-1,0 0,1-1,-1 1,1-1,-1 1,1-1,-1 0,1 0,0-1,1 1,2 0,1-1,0 0,-1 0,1-1,0 0,-1 0,1-1,-1 0,0 0,1-1,-1 0,0 0,-1 0,1-1,4-3,40-31,-2-3,-1-1,-3-2,25-32,-70 76,0-1,0 1,0-1,0 1,0-1,0 1,0-1,0 1,1-1,-1 1,0-1,0 1,0-1,1 1,-1-1,0 1,1 0,-1-1,0 1,1 0,-1-1,1 1,-1 0,0-1,1 1,-1 0,1 0,-1-1,1 1,-1 0,1 0,-1 0,1 0,-1 0,1 0,-1 0,1 0,-1 0,1 0,-1 0,1 0,-1 0,1 0,-1 0,1 0,-1 1,1-1,-1 0,1 0,-1 1,0-1,1 0,-1 1,1-1,-1 0,0 1,1-1,-1 1,0-1,1 0,-1 1,0-1,0 1,0-1,1 1,-1-1,0 1,0-1,0 1,0 40,-77 272,38-137,35-160,2-14,1 0,0 0,0 0,0 0,1 0,-1 0,1 0,-1 0,1 0,-1 1,1-1,0 0,0 0,0 1,0-1,1 0,-1 0,1 0,-1 0,1 1,0-1,-1 0,2 1,7-1</inkml:trace>
  <inkml:trace contextRef="#ctx0" brushRef="#br0" timeOffset="1833.743">2032 255,'35'-8,"0"2,0 1,0 2,0 2,31 2,-64-2,0 1,0 0,0-1,0 1,0 0,1 0,-1 1,0-1,0 0,0 1,0-1,0 1,0-1,0 1,0 0,0 0,-1 0,1 0,0 0,-1 1,1-1,0 0,-1 1,1-1,-1 1,0 0,0-1,1 1,-1 0,0 0,-1 0,1 0,0 0,0 0,-1 0,1 0,-1 0,0 0,1 0,-1 0,0 0,0 0,-1 0,1 0,0 0,-1 0,1 0,-1 0,0 0,1 0,-1 0,0 0,0 0,0 0,-1-1,1 1,-153 162,153-163,-1 1,1 0,-1 0,1 0,0 0,0 0,0 0,0 1,0-1,1 0,-1 0,1 1,-1-1,1 0,0 1,0-1,0 0,0 1,0-1,1 0,-1 0,1 1,0-1,-1 0,1 0,0 1,0-1,0 0,0 0,1 0,-1 0,1-1,-1 1,1 0,-1-1,1 1,0-1,0 1,0-1,0 0,0 0,0 0,0 0,0 0,1 0,-1 0,0-1,0 1,2-1,15 3,0 0,0-2,0 0,1-1,-1-1,0-1,0-1,0 0,0-2,-1 0,1-1,-1 0,9-6,-10 4</inkml:trace>
  <inkml:trace contextRef="#ctx0" brushRef="#br0" timeOffset="2167.151">2569 791,'29'0,"19"0,6 0,-1 0,-6 0,-4 0,-6 0,-4 0,-3 0,-2 0,-1-4,0-3,-5 1</inkml:trace>
  <inkml:trace contextRef="#ctx0" brushRef="#br0" timeOffset="2487.539">2795 509,'-10'43,"-2"24,-1 5,4-4,2-10,2-9,3-8,1-7,1-4,0-3,1 0,-1-1,1-4</inkml:trace>
  <inkml:trace contextRef="#ctx0" brushRef="#br0" timeOffset="2869.024">3443 368,'-19'38,"-11"23,-1 5,6-3,11-8,8-9,10-11,9-8,7-8,5-7,4-11,0-5,1-2,1-5,-2-5,1-5,-6 1</inkml:trace>
  <inkml:trace contextRef="#ctx0" brushRef="#br0" timeOffset="3173.365">3754 339,'-29'87,"-10"23,6 3,-5 45,7 27,11-51,24-116</inkml:trace>
  <inkml:trace contextRef="#ctx0" brushRef="#br0" timeOffset="3419.207">3923 905,'-9'19,"-4"11,1 0</inkml:trace>
  <inkml:trace contextRef="#ctx0" brushRef="#br0" timeOffset="3934.967">4517 452,'-9'-5,"1"1,-1 0,0 0,0 1,0 0,0 1,-1-1,1 2,-1 0,1 0,-1 0,0 1,1 1,-1 0,1 0,-6 2,9-2,0 0,0 1,0-1,0 2,1-1,-1 0,1 1,0 0,0 1,0-1,0 1,0 0,1 0,-1 0,1 1,0-1,1 1,-1 0,1 0,0 0,0 1,1-1,-1 1,1 0,0-1,0 6,1-7,1 1,0-1,0 0,1 1,-1-1,1 1,0-1,0 0,0 0,1 1,0-1,-1 0,1 0,1-1,-1 1,1 0,-1-1,1 1,0-1,0 0,0 0,1 0,-1 0,1-1,0 1,-1-1,1 0,0 0,0 0,0-1,1 0,-1 1,0-1,1-1,-1 1,0-1,1 1,-1-1,1-1,-1 1,0 0,1-1,-1 0,4-1,7-3,0-1,-1 0,1-1,-1 0,-1-1,1-1,-1 0,11-11,70-41,-93 60,0 0,0 0,0 1,0-1,1 0,-1 1,0-1,0 1,1-1,-1 1,0 0,1 0,-1-1,1 1,-1 0,0 0,1 0,-1 1,0-1,1 0,-1 0,1 1,-1-1,0 1,0-1,1 1,-1-1,0 1,0 0,0 0,0-1,1 1,-1 0,0 0,-1 0,1 0,0 1,0-1,0 0,-1 0,1 0,0 1,-1-1,1 0,-1 1,0-1,1 0,-1 1,0-1,0 0,0 1,0-1,0 1,0 0,-4 24,0 0,-2-1,0 1,-2-1,-1 0,-10 18,-22 71,9 28,35-124</inkml:trace>
  <inkml:trace contextRef="#ctx0" brushRef="#br0" timeOffset="4317.788">4827 283,'7'-3,"9"-5,1 2,0-1,1 2,0 0,0 2,0 0,0 0,12 1,-29 2,1 0,-1 0,1 0,-1 0,1 0,-1 0,0 0,1 1,-1-1,1 0,-1 1,0-1,1 1,-1-1,0 1,0 0,1 0,-1-1,0 1,0 0,0 0,0 0,0 0,0 0,0 1,-1-1,1 0,0 0,0 1,-1-1,1 0,-1 0,1 1,-1-1,0 1,0-1,1 0,-1 1,0-1,0 1,0-1,0 1,-1-1,1 0,0 1,-1-1,1 1,-1-1,1 0,-1 1,1-1,-2 1,-27 50,24-47,1 1,0-1,1 1,-1-1,1 1,0 0,0 0,1 1,0-1,0 0,0 1,1-1,0 1,0 0,1-1,0 1,0 0,1-1,-1 1,2 3,1-6,0-1,0 0,0 0,0 0,0 0,1 0,-1-1,1 1,0-1,0 0,0 0,0-1,0 1,0-1,0 0,1 0,-1 0,0 0,1-1,-1 0,0 0,1 0,-1 0,1-1,0 0,-3 1,24-1</inkml:trace>
  <inkml:trace contextRef="#ctx0" brushRef="#br0" timeOffset="6052.163">593 142,'6'-3,"3"-4,1 1,0 0,0 1,1 0,-1 1,1 0,0 0,0 2,0-1,1 1,-1 1,9-1,-17 5,0-1,0 0,0 1,0 0,-1 0,1 0,-1 0,0 0,0 0,0 1,0-1,-1 1,1-1,-1 1,0-1,0 1,0 0,0 0,-1 0,0-1,0 1,0 0,0 0,0 0,-1 0,0 0,1-1,-1 1,-1 0,1-1,-1 1,0 0,1 4,-38 290,39 374,-21-531,15-171,12-17,3-1,2 1,2 1,1 0,15-28,-6 12,5-18,3 1,4 2,3 1,37-53,-41 75,-24 36,2 0,-1 0,2 1,1 0,0 1,1 1,0 0,1 1,3-1,19-12,2 2,0 1,2 3,0 1,1 2,1 1,1 3,0 2,1 2,0 2,0 1,8 3,521 5,-289-29,-50 16,-113 1,0 6,21 5,74 27,410-26,246-1,-872-1,0 0,1 1,-1-1,0 1,1 0,-1 0,1 0,-1 0,0 0,1 0,-1 0,1 1,-1 0,0-1,0 1,1 0,-1 0,0 0,0 0,0 0,0 1,0-1,0 1,0-1,0 1,-1 0,1 0,-1 0,1-1,-1 1,0 1,0-1,0 0,0 0,0 0,0 1,0-1,-1 0,1 1,-1-1,0 0,0 1,0-1,0 2,-15 107,13-86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4.8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0 235,'35'-82,"-23"55,-8 16,0 0,2 1,-1-1,1 1,0 0,1 0,0 1,1 0,6-6,-13 15,-1-1,1 0,0 1,0-1,0 0,0 1,0-1,0 1,0-1,0 1,0 0,0 0,0-1,0 1,0 0,0 0,0 0,0 0,0 0,1 0,-1 0,0 0,0 1,0-1,0 0,0 1,0-1,0 1,0-1,0 1,0-1,0 1,-1 0,1-1,0 1,0 0,-1 0,1-1,0 1,-1 0,1 0,0 0,-1 0,1 0,-1 0,0 0,16 51,-15-50,-1 0,2 10,-1-1,2 0,0 0,0 0,1 0,0-1,1 1,0-1,1 0,6 7,-10-16,1 0,0-1,-1 1,1-1,0 1,0-1,0 0,0 0,-1-1,1 1,0 0,0-1,0 0,-1 1,1-1,-1 0,1-1,0 1,-1 0,0-1,1 1,-1-1,0 0,0 0,0 0,0 0,0 0,0 0,-1-1,1 1,-1 0,1-1,-1 0,0 2,128-162,-128 162,0 1,-1-1,1 0,0 0,-1 0,1 1,0-1,0 0,0 1,0-1,0 1,-1-1,1 1,0-1,0 1,0 0,1-1,-1 1,0 0,0 0,0 0,0 0,0 0,0 0,0 0,0 0,0 0,0 0,0 1,0-1,0 0,0 1,0-1,0 1,0-1,0 1,0-1,0 1,0 0,-1-1,1 1,0 0,-1 0,1 0,0 0,-1-1,1 1,-1 0,1 1,9 55,-9-45,32 101,-25-96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59,'43'-5,"48"-6,13-1,-1 1,-14 2,-17 4,-16 1,-12 3,-10 0,-10 1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25.5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325 1,'-28'9,"1"1,-1 2,2 0,0 2,0 1,2 1,0 1,-9 9,31-25,1 0,-1 0,1 0,-1 0,1 0,-1 1,1-1,0 1,0-1,-1 0,1 1,0 0,0-1,1 1,-1 0,0-1,0 1,1 0,-1 0,1 0,0 0,-1-1,1 1,0 0,0 0,0 0,0 0,1 0,-1 0,0-1,1 1,0 0,-1 0,1 0,0-1,0 1,0 0,0-1,0 1,0-1,0 1,0-1,1 0,-1 1,1-1,-1 0,1 0,-1 0,1 0,0 0,-1 0,1-1,173 46,-174-45,1-1,-1 0,0 1,0-1,0 1,0-1,0 1,1 0,-1-1,0 1,0 0,-1 0,1 0,0 0,0 0,0 0,0 0,-1 0,1 0,-1 0,1 0,-1 0,1 0,-1 1,1-1,-1 0,0 0,0 0,0 1,0-1,0 0,0 1,0-1,0 0,0 0,0 1,-1-1,1 0,0 0,-1 0,0 0,1 1,-1-1,1 0,-1 0,0 0,0 0,0 0,0 0,-55 37,42-30,0-1,-1-1,0 0,0-1,0 0,-1-2,1 0,-1 0,0-2,0 0,0 0,-2-2,-1-5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2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1,'4'0,"3"5,3 1,6 0,5-1,4-1,1-2,3-1,-1 0,2-1,-1 0,0-1,0 1,-1 0,-9 0,-8 0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3.1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1,'10'5,"8"1,5 0,4-1,2-2,1-1,0-1,0 0,0-1,-1 0,-1-1,1 1,-1 0,-4 0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36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0,'0'10,"1"40,-2 0,-3 0,-2 0,-2 0,-84 295,83-300,2-13,1 0,1 0,2 1,1-1,2 1,1 0,10 2,-5-30</inkml:trace>
  <inkml:trace contextRef="#ctx0" brushRef="#br0" timeOffset="371.025">369 254,'-33'49,"2"1,2 1,2 1,2 2,3 0,-3 18,23-68,-1 1,1 0,1 0,-1 0,1 0,-1 0,1 0,1 0,-1 0,1 1,0-1,0 0,1 0,-1 1,1-1,0 0,0 0,1 0,0 0,0 0,0 0,0-1,1 1,0-1,0 1,0-1,0 0,1 0,-1 0,1-1,0 1,6-1,0 1,0-2,0 1,0-1,0-1,0 0,0 0,0-1,1 0,-1-1,0 0,0-1,0 0,0 0,0-1,-1-1,1 1,-1-2,0 1,0-1,0 0,0-1,-1 0,0-1,-1 0,1 0,-1 0,0-1,-1 0,0 0,0-1,3-7,1-2,0 0,-1-1,-1 0,-1 0,-1-1,-1 0,0 0,-1-1,-2 1,0-1,-1 0,-1 1,-1-1,0 0,-2 1,-1-1,-3-11,5 26,0-1,-1 1,1 0,-1 0,-1 0,1 0,-1 0,0 1,0 0,-1 0,0 0,0 0,0 1,0-1,-1 1,1 1,-1-1,0 1,0 0,0 0,-1 1,1 0,-1 0,1 0,-1 1,0 0,0 0,1 1,-1-1,0 2,0-1,1 1,-1 0,0 0,-18 6</inkml:trace>
  <inkml:trace contextRef="#ctx0" brushRef="#br0" timeOffset="668.19">651 734,'0'24,"0"13,0 0</inkml:trace>
  <inkml:trace contextRef="#ctx0" brushRef="#br0" timeOffset="1072.822">848 311,'16'-8,"12"-7,1 1,0 2,1 0,0 2,12-1,-40 10,0 0,0 0,0 0,0 0,0 1,0-1,1 0,-1 1,0 0,0 0,0-1,0 1,0 1,1-1,-1 0,0 0,0 1,0-1,0 1,0 0,0-1,0 1,0 0,0 0,0 1,0-1,0 0,-1 1,1-1,-1 1,1-1,-1 1,1-1,-1 1,0 0,0 0,0 0,0 0,0 0,0 0,-1 0,1 0,0 0,-1 0,0 0,0 1,1-1,-1 0,-1 1,-3 14,-2 0,-1 0,0 0,-1-1,0 0,-2-1,1 0,-2 0,-8 8,-44 73,59-91,0 1,0-1,1 1,0 0,0 0,0 1,1-1,0 1,0-1,1 1,0-1,0 1,0 0,1 0,0-1,0 1,1 0,0-1,0 1,0 0,1-1,0 1,1-1,-1 0,1 0,0 0,1 0,1 2,73 55,-64-50</inkml:trace>
  <inkml:trace contextRef="#ctx0" brushRef="#br0" timeOffset="1622.053">1215 565,'136'-248,"-136"248,30-38,-30 37,0 0,0 1,1-1,-1 0,1 1,-1-1,0 1,1-1,-1 1,1-1,-1 1,1-1,0 1,-1-1,1 1,-1 0,1-1,0 1,-1 0,1-1,0 1,0 0,-1 0,1 0,0 0,-1 0,1 0,0 0,0 0,-1 0,1 0,0 0,0 0,-1 0,1 0,0 1,-1-1,1 0,0 1,-1-1,1 0,-1 1,1-1,0 1,-1-1,1 1,-1-1,1 1,-1 0,0-1,1 1,-1-1,0 1,1 0,-1-1,0 1,1 0,14 116,-13-117,0 1,0 0,0-1,0 0,1 1,-1-1,0 0,0 0,0 0,0 0,0-1,0 1,0 0,1-1,-1 0,0 1,0-1,-1 0,1 0,0 0,0 0,0-1,-1 1,1 0,0-1,-1 1,1-1,-1 1,0-1,1 0,-1 0,0 1,0-2,1 1,10-11,-7 8,-1-1,1 1,0 0,1 1,-1-1,1 1,0 0,0 0,0 1,1 0,-1 0,1 0,-4 4,0-1,-1 1,1 0,-1 0,1 0,-1 0,1 0,-1 1,0-1,1 1,-1 0,0-1,0 1,0 0,0 0,-1 0,1 1,0-1,-1 0,0 1,1-1,-1 0,0 1,0 0,0 2,7 10,17 18,-13-20</inkml:trace>
  <inkml:trace contextRef="#ctx0" brushRef="#br0" timeOffset="1885.776">1244 706,'58'-10,"23"-3,8-4,-7 1,-12 3,-13 4,-12 3,-8 3,-6 2,-9 1</inkml:trace>
  <inkml:trace contextRef="#ctx0" brushRef="#br0" timeOffset="2334.287">1554 875,'-164'66,"163"-65,0-1,-1 0,1 0,-1 1,1-1,-1 1,1-1,0 1,-1-1,1 1,0 0,0 0,0-1,-1 1,1 0,0 0,0 0,0 1,0-1,0 0,1 0,-1 0,0 1,1-1,-1 0,0 1,1-1,0 1,-1-1,1 0,0 1,0-1,0 1,0-1,0 1,0-1,0 1,0-1,0 1,1-1,-1 0,1 1,-1-1,1 0,-1 1,1-1,0 0,0 1,0-1,0 0,0 0,0 0,0 0,0 0,0 0,0 0,0 0,1-1,-1 1,48 17,-42-17,0 0,0 1,0 0,0 0,-1 1,1-1,0 2,-1-1,0 1,0 0,0 0,0 0,-1 1,0 0,0 0,0 1,0-1,-1 1,0 0,1 2,-5-5,1 1,-1-1,0 1,0 0,0-1,0 1,-1-1,1 1,-1-1,0 1,0-1,0 0,-1 1,1-1,-1 0,0 0,1 0,-1 0,-1 0,1-1,0 1,-1 0,1-1,-1 0,0 0,0 1,-2 0,-87 47,81-45,-1 0,1-1,-1 0,1-1,-1 0,0-1,0 0,0-1,-1 0,1-1,0-1,0 0,-3-1,-4-4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7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820 14,'-9'-14,"-9"33,15-15,-32 38,-1-2,-3-1,-1-2,-1-2,-3-1,-26 14,0-2,-2-3,-2-3,-21 6,87-42,-1 0,0-1,0 0,0 0,0-1,0 0,0-1,-1 0,1 0,0-1,-1 0,1-1,-1 0,-6-2,14 2,0 0,0 0,0 0,0-1,1 1,-1 0,0-1,1 0,-1 1,1-1,0 0,-1 0,1 0,0 0,0 0,0 0,0 0,1 0,-1 0,1 0,-1-1,1 1,0 0,-1 0,1 0,0-1,1 1,-1 0,0 0,1-1,-1 1,1-2,31-68,-9 40,2 2,1 1,1 0,2 2,0 2,3-1,72-43,-101 67,1 1,-1 0,1 0,-1 0,1 0,0 0,-1 1,1-1,-1 1,1 0,0 0,0 1,-1-1,1 1,-1-1,1 1,-1 0,1 1,-1-1,1 1,-1-1,0 1,0 0,0 0,0 1,0-1,2 3,67 79,-23-11,-20-28,1-2,2-1,2-1,2-2,18 14,-5-12,-31-23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8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0,'56'18,"-13"-11,0-2,0-2,0-2,40-4,3 1,-3 2,-58 0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8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1,'39'4,"21"2,7 0,-5-1,-7-1,-8-7,-8-2,-6-1,-7 2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49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29,'-4'27,"0"-1,-2 1,-1-1,-1-1,-1 1,-1-1,-1-1,-1 0,-1-1,-12 15,-5 16,-121 243,81-117,68-174,1 0,0 0,0 1,1-1,-1 1,2-1,-1 0,1 1,-1-1,2 0,-1 0,1 1,0-1,0 0,1-1,-1 1,1 0,1-1,-1 1,1-1,0 0,0 0,0-1,1 1,0-1,0 0,0 0,10 3,-1-1,1-1,0 0,0-1,0-1,0 0,1-1,-1-1,1 0,0-2,-1 1,1-2,-1 0,1-1,-1 0,0-1,0-1,-1 0,1-1,-1-1,1-1,-12 7,0 0,1 0,-1-1,0 1,0-1,0 0,-1 0,1 0,0 0,-1 0,1-1,-1 1,0-1,0 1,0-1,0 0,0 0,-1 0,1 0,-1 0,0 0,1-1,-2 1,1 0,0-1,-1 1,1 0,-1-1,0 1,0-1,-1 1,1-3,-6-11</inkml:trace>
  <inkml:trace contextRef="#ctx0" brushRef="#br0" timeOffset="248.534">0 538,'39'0,"36"0,15 0,2 0,-5 0,-8 0,-12 0,-8 0,-10 0,-3 0,-5 0,-4 0,-4 0,-7 0</inkml:trace>
  <inkml:trace contextRef="#ctx0" brushRef="#br0" timeOffset="644.863">1383 566,'-79'51,"38"-27,1 2,1 1,1 2,2 1,1 2,1 2,2 1,-11 18,38-47,1-1,0 1,1 0,-1 0,1 1,1-1,-1 1,1-1,0 1,0 0,1 0,0 0,0-1,1 1,0 0,0 0,0 0,1 0,0 0,1 0,-1 0,1 0,1-1,-1 1,1-1,0 1,1-1,-1 0,1-1,0 1,2 1,-2-5,-1 0,1 0,0-1,0 1,0-1,0 0,0 0,0 0,0-1,0 1,0-1,0 0,1 0,-1-1,0 1,0-1,0 0,0 0,0 0,0 0,0-1,0 0,-1 0,4-1,81-62,138-192,-225 255,0 1,-1-1,1 0,0 0,0 1,0-1,0 1,1-1,-1 1,0-1,1 1,-1 0,1 0,-1 0,1 0,0 0,-1 0,1 0,0 0,0 0,0 1,-1-1,1 1,0 0,0-1,0 1,0 0,0 0,0 0,0 0,0 1,0-1,-1 0,1 1,0-1,0 1,0 0,-1 0,1-1,0 1,-1 0,1 1,0-1,-1 0,1 0,-1 1,0-1,0 0,1 1,-1 0,0-1,0 1,0 0,0 0,4 49,-4-26</inkml:trace>
  <inkml:trace contextRef="#ctx0" brushRef="#br0" timeOffset="1031.697">1722 1102,'65'-116,"6"2,84-103,-156 216,1 1,0-1,0 0,1 1,-1-1,0 1,0-1,0 1,0-1,0 1,0-1,1 1,-1-1,0 1,1-1,-1 1,0-1,1 1,-1-1,0 1,1 0,-1-1,1 1,-1-1,0 1,1 0,-1 0,1-1,-1 1,1 0,0 0,-1 0,1-1,-1 1,1 0,-1 0,1 0,-1 0,1 0,0 0,-1 0,1 0,-1 1,1-1,-1 0,1 0,-1 0,1 0,-1 1,1-1,-1 0,1 1,-1-1,1 0,-1 1,0-1,1 0,-1 1,1-1,-1 1,0-1,0 1,1-1,-1 1,0-1,0 1,2 40,-2-35,-1 3,1-1,0 1,1-1,0 1,0-1,1 0,0 1,1-1,0 0,0 0,0 0,1-1,1 1,-1-1,1 0,0 0,1-1,-1 1,1-1,0 0,1-1,0 0,0 0,0 0,0-1,1 0,-1 0,1-1,0 0,0 0,1-1,5 1,-9-1,0-1,0 1,1-1,-1-1,0 1,1-1,-1 0,1 0,-1 0,0-1,1 0,-1 0,0 0,1-1,-1 0,0 0,0 0,-1-1,1 1,0-1,-1 0,1 0,-1-1,0 0,0 1,1-3,7-14,-2 0</inkml:trace>
  <inkml:trace contextRef="#ctx0" brushRef="#br0" timeOffset="1765.547">2202 29,'19'-4,"21"-3,8 1,1 2,-3 0,-5 2,-4 1,-4 0,-2 1,-2 1,-6-1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0:51.3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1 131,'0'15,"0"18,0 9,0 2,0-1,4-4,3-4,-1-2,-2-3,0-1,-2-5</inkml:trace>
  <inkml:trace contextRef="#ctx0" brushRef="#br0" timeOffset="1137.041">762 18,'-16'-1,"-1"1,1 1,-1 0,1 1,-1 1,1 0,0 1,0 1,1 1,-1 0,1 1,0 0,1 1,0 1,0 1,1 0,0 0,1 1,0 1,1 0,0 0,1 2,-2 1,-12 43,3 1,2 0,2 1,3 1,-4 57,12-85,-38 264,-32 36,38-165,2-36,36-132,0 1,-1 0,1 0,-1 0,1 0,0-1,-1 1,1 0,0 0,0 0,0 0,0 0,0 0,0 0,0 0,0-1,0 1,0 0,1 0,-1 0,0 0,1 0,-1 0,0-1,1 1,-1 0,1 0,-1-1,1 1,0 0,-1-1,1 1,0 0,-1-1,1 1,0-1,0 1,-1-1,1 1,0-1,0 0,0 0,0 1,0-1,-1 0,1 0,0 0,0 0,0 0,0 0,0 0,0 0,0 0,0 0,0 0,-1-1,2 1,60-13,-55 11,0 0,183-34,-139 31,-33-1</inkml:trace>
  <inkml:trace contextRef="#ctx0" brushRef="#br0" timeOffset="8524.471">678 554,'5'0,"11"0,7 0,6 0,1 0,1 0,1 0,-2 0,0 0,0 0,-2 0,1 0,-6 0</inkml:trace>
  <inkml:trace contextRef="#ctx0" brushRef="#br0" timeOffset="19495.299">1440 188,'-2'10,"0"1,0 0,-1-1,0 0,-1 1,0-1,0-1,-1 1,-1-1,-3 6,-20 39,27-49,-29 100,31-102,0 0,0 0,0 0,0 0,0 1,1-1,-1 0,1 0,0 0,0 0,0 0,0 0,1-1,-1 1,1 0,0 0,-1-1,1 1,0-1,1 0,-1 0,0 0,1 0,-1 0,1 0,0 0,-1-1,1 1,0-1,0 0,0 0,3 1,6 0,0 0,1-1,0 0,-1-1,1 0,-1-1,1 0,0-1,-1 0,0-1,0-1,2 0,17-4,12-7,-26 9</inkml:trace>
  <inkml:trace contextRef="#ctx0" brushRef="#br0" timeOffset="19961.183">1722 188,'-10'12,"1"1,0 0,0 1,2 0,-1 1,2-1,0 1,1 0,0 1,1-1,-1 15,-10 27,-51 237,59-192,7-90</inkml:trace>
  <inkml:trace contextRef="#ctx0" brushRef="#br0" timeOffset="20496.441">1863 723,'0'5,"0"6,0 7,0-6,0-8,0-6</inkml:trace>
  <inkml:trace contextRef="#ctx0" brushRef="#br0" timeOffset="23514.006">2484 329,'-26'-4,"10"1,1 0,-2 1,1 0,0 1,0 1,0 1,0 0,0 2,0-1,0 2,0 0,-8 4,21-7,-1 1,1 0,0 0,0 0,0 0,0 0,0 0,1 1,-1-1,1 1,-1 0,1 0,0 0,0 0,1 0,-1 1,0-1,1 0,0 1,0-1,0 1,0-1,1 1,-1-1,1 1,0 0,0-1,0 1,1 0,-1-1,1 1,0-1,0 1,0-1,0 1,1-1,-1 0,1 1,0-1,0 0,0 0,0 0,1-1,-1 1,1-1,-1 1,1-1,0 0,0 0,0 0,1 0,-1 0,0-1,0 0,1 1,-1-1,1 0,0-1,-1 1,1-1,-1 1,1-1,0 0,8-4,1-1,-1 1,0-2,0 0,-1 0,1-1,-2 0,1-1,2-3,20-13,43-32,-75 56,0-1,-1 1,1-1,0 1,0 0,0 0,0 0,0-1,0 1,0 0,0 0,0 0,0 1,0-1,0 0,0 0,0 0,0 1,0-1,0 1,0-1,0 0,-1 1,1-1,0 1,0 0,0-1,-1 1,1 0,0-1,-1 1,1 0,-1 0,1 0,-1 0,1-1,-1 1,1 0,-1 0,0 0,0 0,1 0,-1 0,0 0,0 0,0 0,0 1,6 54,-6-52,-19 155,-5 16,13-84,16-74</inkml:trace>
  <inkml:trace contextRef="#ctx0" brushRef="#br0" timeOffset="24841.386">988 1090,'138'-25,"291"22,473 3,-878 0</inkml:trace>
  <inkml:trace contextRef="#ctx0" brushRef="#br0" timeOffset="26192.549">1666 1231,'-12'-10,"-1"1,0 0,0 1,-1 1,1 0,-2 1,1 0,-1 1,-14-3,21 5,-1 1,1-1,-1 2,0-1,0 1,0 0,0 1,1 0,-1 1,0-1,0 2,0-1,1 1,-1 1,1-1,-1 2,1-1,0 1,0 0,1 1,-1-1,1 2,0-1,0 1,1 0,-1 0,1 1,1 0,-1 0,1 0,1 1,-1-1,1 1,0 0,1 1,0-1,1 1,-1-1,2 1,-1 0,0-3,1 1,-1 0,1 0,1 0,-1 0,1 0,0 0,1 0,0 0,0 0,0 0,1 0,0 0,0-1,1 1,0-1,0 1,0-1,1 0,0 0,0-1,1 1,-1-1,1 0,1 0,-1-1,0 1,1-1,0 0,0-1,2 1,1-1,1-1,0-1,0 0,0 0,-1-1,1 0,0-1,0 0,0 0,-1-1,1 0,-1-1,1 0,-1-1,0 0,0 0,0-1,-1 0,0-1,0 1,20-16,-2 0,-1-1,-1-2,-1 0,3-6,-9 22,-26 42,5-18,-18 115,-13 34,31-119,9-41</inkml:trace>
  <inkml:trace contextRef="#ctx0" brushRef="#br0" timeOffset="28361.461">2484 46,'6'-5,"1"0,-1 0,1 1,1 0,-1 0,0 1,1 0,0 0,-1 1,1 0,0 0,0 1,0 0,1 0,-1 1,0 0,0 0,0 1,0 0,0 1,0 0,0 0,0 0,-1 1,1 0,-1 1,0 0,1 0,-2 0,1 1,-1 0,1 1,1 2,-2 3,0 0,-2 0,1 1,-1-1,-1 1,0 0,-1 0,0 0,-1 0,0 1,-1-1,-1 0,0 0,0 1,-1 1,0 27,1 13,-2 1,-3-1,-1 0,-6 11,-54 265,30-93,26 62,13-193,9-30,-8-68,-1-1,0 0,0 1,-1-1,0 1,0-1,-1 1,0-1,0 1,-1-1,1 1,-2-1,1 1,-1-1,-1 0,1 1,-1-1,0-1,-1 2,1-6,1 0,-1-1,0 1,0-1,0 0,0 0,0 0,0 0,0 0,0 0,0-1,0 0,0 1,0-1,-1-1,1 1,0 0,0-1,0 1,0-1,0 0,-2-1,-11-1,-46-14,56 10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1:29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0,'5'0,"6"0,6 0,5 0,4 0,2 0,0 0,2 0,4 0,2 0,-1 0,-1 0,-2 0,-2 0,0 0,-2 0,0 0,-4 0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1:30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1,'5'0,"15"0,10 0,5 0,0 0,0 0,-2 0,-1 0,-1 0,-2 0,-1 0,0 0,0 0,0 0,-9 0,-9 0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1:51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179 29,'-19'15,"2"2,0 0,1 1,0 1,2 0,0 1,2 1,0 0,1 0,1 1,-4 15,12-33,1 1,0 0,0 0,0-1,1 1,-1 0,1 0,1 0,-1 0,0-1,1 1,0 0,0 0,1-1,-1 1,1-1,0 1,0-1,1 0,-1 1,1-1,0-1,0 1,0 0,1-1,-1 1,1-1,0 0,0 0,0-1,0 1,0-1,0 0,1 0,-1 0,1-1,0 1,-1-1,1 0,2 0,2 1,0 0,1 0,-1 0,1-1,-1-1,1 0,-1 0,1 0,-1-1,1-1,-1 0,0 0,0-1,0 0,0 0,0-1,-1-1,1 1,-1-1,0 0,-1-1,1 0,-1 0,0-1,-1 0,1 0,-1-1,-1 1,0-1,0 0,0-1,-1 1,2-5,-3 4,-1-1,1 1,-1 0,-1 0,0-1,0 1,-1-1,0 1,-1-1,0 1,0-1,-1 1,0 0,-1 0,0 0,0 0,-1 0,0 1,-1-1,0 1,0 0,0 1,-1-1,-1 1,-5-6,-84-37,67 42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1:50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384 511,'27'-34,"-57"34,-250 60,229-52,23-3,60-15,258-47,-172 34,-118 23,0 0,0 0,0 1,0-1,0 0,0 0,0 1,0-1,0 0,1 0,-1 1,0-1,0 0,0 0,0 0,0 1,0-1,0 0,1 0,-1 0,0 0,0 1,0-1,0 0,1 0,-1 0,0 0,0 0,0 1,1-1,-1 0,0 0,0 0,0 0,1 0,-25 10,-69 18,-1-4,-1-5,-4-3,38-10,128-25,32 0,-55 10</inkml:trace>
  <inkml:trace contextRef="#ctx0" brushRef="#br0" timeOffset="635.238">695 172,'27'-19,"2"1,0 2,1 1,0 1,18-4,-24 8,-3 0,1 0,0 2,0 0,1 1,0 2,0 0,0 1,1 2,0 0,-1 2,15 1,-35 0,0-1,-1 1,1-1,0 1,-1 0,1 0,-1 0,1 0,-1 1,0-1,1 1,-1-1,0 1,0 0,0 0,0 0,-1 0,1 0,0 0,-1 0,1 1,-1-1,0 1,0-1,0 1,0-1,0 1,-1 0,1-1,-1 1,0 0,1-1,-1 1,-1 0,1 0,0-1,-1 1,1 0,-1-1,0 1,1-1,-1 1,-1-1,1 1,-1 1,-10 20,-1 0,-1-1,-1 0,-1-2,-1 1,-1-2,-9 7,-4 8,-232 254,256-281,-1 0,1 0,1 1,0 1,0-1,0 1,1 0,1 0,0 0,0 0,1 1,0 0,1 0,0-1,1 1,0 1,1-1,0 0,1 0,0 0,1 0,0-1,0 1,4 7,0-11,0-1,0 0,0 0,1 0,0-1,0 0,1-1,0 1,-1-1,1-1,0 0,1 0,-1 0,1-1,-1 0,1-1,0 0,-1 0,1-1,0 0,-1-1,1 0,0 0,-1 0,1-1,-1-1,1 0,3-2,34-22,-25 10</inkml:trace>
  <inkml:trace contextRef="#ctx0" brushRef="#br0" timeOffset="1117.629">2106 144,'-38'-5,"1"3,-1 1,0 1,1 2,-1 2,1 1,0 2,0 2,1 1,10-5,0 0,1 2,0 0,1 2,-1 1,2 1,-1 0,2 2,-1 1,2 1,0 1,1 0,0 2,2 0,-12 15,26-28,1 1,0-1,0 0,1 1,0 0,-1 0,2 0,-1 0,1 0,0 0,0 0,1 0,0 0,0 0,0 0,1 1,0-1,0 0,0 0,1 0,0 0,0-1,0 1,1 0,0-1,0 0,1 0,-1 0,1 0,0 0,0-1,1 1,-1-1,1 0,4 2,1 0,0 0,1-1,0 0,0-1,0 0,0-1,1 0,-1-1,1 0,0-1,0 0,-1-1,1 0,0-1,0 0,-1-1,7-2,192-67,-166 50,-1-2,-1-2,-1-2,-2-2,-1-1,-1-2,-1-2,-2-1,-2-1,24-35,-46 62,-20 32,2-6,-50 125,12-33,4 3,-6 40,40-119,0-9,2 0,1 1,1 0,1 0,1 0,1 5,16 10,-2-29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06.6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0 987,'5'5,"-1"-1,1 0,-1-1,1 1,0-1,0 0,1 0,-1 0,1-1,-1 0,1 0,0 0,0-1,0 0,0 0,0-1,0 1,0-1,0 0,0-1,0 0,0 0,-1 0,1 0,0-1,0 0,-1 0,1-1,-1 0,1 0,16-10,-1-1,-1 0,0-2,-1 0,0-1,9-13,45-51,-5-3,-3-3,-4-3,4-16,142-217,-192 293,44-54,-58 83,0 1,0-1,0 1,0-1,0 1,0-1,0 1,0-1,0 1,1 0,-1 0,0-1,0 1,0 0,0 0,0 0,1 0,-1 1,0-1,0 0,0 0,0 1,0-1,0 1,0-1,0 1,0-1,0 1,0-1,0 1,0 0,0 0,0-1,0 1,-1 0,1 0,0 0,-1 0,1 0,-1 0,1 0,-1 0,1 0,-1 0,0 0,1 1,-1-1,0 0,0 0,12 60,-9 13,-3-1,-4 0,-2 0,-4 0,-3-1,-21 66,26-114,0 0,-2-1,0 0,-2 0,0-1,-2-1,0 0,-2-1,0-1,-1 0,0-1,-2 0,9-9,0-1,-1 0,0 0,0-1,0-1,-1 1,0-2,0 0,-1 0,0-1,1-1,-1 0,0-1,0 0,-1-1,1 0,0-1,0-1,-1 0,1-1,0 0,0-1,-7-3,14 4,-1 0,1 0,0-1,1 1,-1-2,0 1,1 0,0-1,0 0,0-1,0 1,1-1,-1 0,1 0,0 0,1 0,-1-1,1 1,0-1,1 0,-1 0,1 0,0 0,1-1,-1 1,1 0,1-1,-1 1,1-1,0 1,1-3,4-16</inkml:trace>
  <inkml:trace contextRef="#ctx0" brushRef="#br0" timeOffset="369.187">1270 620,'-3'3,"-15"18,0 1,1 0,2 1,0 1,2 1,0 0,2 0,0 1,2 0,-3 16,11-38,1 0,-1 0,1 0,0 0,0 1,0-1,1 0,-1 0,1 0,0 0,0-1,0 1,1 0,-1 0,1-1,0 1,0-1,0 1,1-1,-1 0,1 0,0 0,0 0,0 0,0-1,0 1,1-1,-1 0,1 0,-1 0,1 0,0-1,0 0,3 1,3 1,0-2,-1 1,1-1,0-1,-1 0,1 0,0-1,0 0,-1-1,1 0,-1 0,1-1,-1 0,2-2,4-1,-1-1,1 0,-2-1,1-1,-1 0,-1-1,0 0,0-1,-1 0,0-1,-1 0,-1-1,1 0,-2-1,0 1,-1-2,0 1,-1-1,-1 0,0 0,2-14,-7 25,1 0,-1 0,0 0,-1 0,1 0,-1 0,1 0,-1 1,0-1,-1 0,1 0,-1 1,1-1,-1 1,0-1,0 1,-1 0,1 0,-1 0,1 0,-1 0,0 1,0-1,0 1,-1 0,1 0,0 0,-1 0,0 0,1 1,-1 0,-1-1,-2 1,0-1,-1 1,1 1,-1-1,1 1,-1 0,1 1,-1 0,1 0,-1 1,1 0,0 0,0 0,0 1,0 0,-4 3,-51 35,36-23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399 22,'-2'-2,"0"0,0 0,0 0,0 1,0-1,0 1,0-1,-1 1,1 0,-1 0,1 0,0 0,-1 0,0 1,1-1,-1 1,1-1,-1 1,0 0,-2 0,-14 2,0 1,0 0,0 2,0 0,0 1,1 1,0 0,1 1,0 2,0-1,0 2,-7 7,4-6,13-6,0-1,0 1,1 0,0 0,1 1,-1 0,1 0,0 0,1 0,0 1,0 0,0 0,1 0,1 0,-1 0,1 1,0-1,1 1,0 0,1-1,0 1,0 2,0 1,1 1,0-1,0 1,1-1,1 0,0 0,1 0,0 0,1 0,0-1,1 0,0 0,1 0,0-1,3 2,-6-7,1 0,-1-1,1 0,0 0,0-1,1 1,-1-1,1 0,-1 0,1-1,0 0,0 0,0 0,0-1,1 0,-1 0,0 0,0-1,1 0,-1 0,0-1,1 0,-1 0,0 0,0-1,0 0,0 0,0 0,-1-1,1 0,0 0,-1 0,0-1,0 0,0 0,0 0,-1 0,4-5,6-9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0,'-5'10,"-1"7,-5 2,5-3,2-9,4-10,0-5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11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4,'-26'20,"0"1,1 1,1 2,1 0,1 1,2 2,0 0,2 1,-2 6,17-29,1 0,-1-1,1 1,0 0,0 0,1 1,0-1,0 0,0 0,0 1,1-1,0 0,0 1,0-1,1 0,-1 1,2-1,-1 0,0 0,1 0,0 0,0 0,0 0,1 0,0-1,0 1,0-1,0 0,1 0,-1 0,1 0,0-1,1 1,-1-1,0 0,1 0,4 1,3 0,0 0,0-1,1-1,-1 0,1-1,-1 0,1-1,0 0,0-1,-1-1,1 0,-1 0,0-2,1 1,-1-1,-1-1,1 0,-1-1,0 0,0-1,0 0,5-5,-5 3,1-1,-1 0,-1 0,1-1,-2 0,0-1,0 0,-1-1,-1 0,0 0,0-1,-2 1,0-1,0 0,-1-1,-1 1,2-15,-5 24,1 0,-1-1,0 1,0 0,-1 0,1 0,-1 0,-1 0,1 0,0 0,-1 0,0 0,0 0,-1 1,1-1,-1 1,0 0,0 0,-1 0,1 0,-1 0,0 1,0 0,0-1,0 1,0 1,-1-1,0 1,1 0,-1 0,0 0,-3-1,-3 0,-1 0,1 0,-1 1,1 1,-1 0,1 0,-1 1,0 1,1 0,-1 1,1 0,-1 0,1 1,-4 2,-88 57,78-44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12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1,'-12'31,"2"0,0 2,3-1,0 1,2 0,2 0,0 20,3-47,0-1,1 0,0 0,0 0,0 1,1-1,0 0,0-1,0 1,0 0,1-1,0 1,0-1,0 0,0 0,1 0,-1 0,1 0,0-1,0 0,1 0,-1 0,0 0,1-1,0 1,0-1,0 0,0-1,0 1,0-1,0 0,0-1,0 1,1-1,-1 0,0 0,0 0,1-1,-1 0,0 0,0 0,0-1,0 0,0 0,20-7,0-2,-1-1,-1-1,0-1,-1-1,2-3,-11 9,-1-1,-1 0,0 0,0-1,-1-1,0 1,-1-2,0 1,-1-1,-1-1,0 1,-1-1,0 0,-1-1,0 0,-1-1,-5-8,-3 6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12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0,'-30'480,"3"-186,26-259,-2 1,-2 0,-1-1,-2 0,-8 23,10-22,6-36,0-1,1 1,-1 0,0-1,0 1,1-1,-1 1,0 0,1-1,-1 1,0 0,1-1,-1 1,1 0,-1-1,0 1,1 0,-1 0,1 0,-1-1,1 1,-1 0,1 0,-1 0,1 0,-1 0,1 0,-1 0,0 0,1 0,-1 0,1 0,-1 0,1 0,-1 1,1-1,-1 0,1 0,-1 0,1 1,-1-1,0 0,1 1,-1-1,0 0,1 1,-1-1,0 0,1 1,-1-1,0 0,0 1,1-1,-1 1,0-1,0 1,0-1,0 1,1-1,-1 1,0-1,0 1,0-1,0 1,0-1,0 1,0-1,-1 0,1 1,32-29,-14 13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12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286 545,'-45'45,"13"-17,2 1,1 2,1 1,2 1,1 1,2 2,-12 24,33-55,0 0,0 0,1 0,-1 0,1 0,0 0,0 1,1-1,0 0,0 1,0-1,0 1,1-1,0 0,0 0,1 1,-1-1,1 0,0 0,0 0,1-1,0 1,-1 0,1-1,1 0,-1 0,1 0,0 0,0 0,0-1,0 0,0 1,1-2,-1 1,1 0,0-1,0 0,0 0,4 0,4 1,0-1,0 0,0-1,0 0,0-1,0-1,0 0,0-1,0 0,0-1,0-1,0 0,-1 0,0-1,0-1,0 0,-1-1,0 0,0 0,-1-1,1-1,-2 0,1 0,-2-1,1 0,-1-1,-1 1,0-2,0 1,-1-1,0 0,-1 0,0-5,11-29,-3-1,-1 0,-3-1,-1 0,-3 0,-2-1,-2 1,-2-1,-3 1,-7-38,8 62,-2 1,0 0,-1 0,-2 0,0 1,-1 0,-8-12,14 28,0 1,0-1,-1 1,0 0,0 0,0 0,0 0,-1 1,1 0,-1 0,0 0,-1 0,1 1,-1 0,1 0,-1 0,0 1,0 0,0 0,0 1,-1-1,1 1,0 1,-1-1,1 1,0 0,-1 0,1 1,0 0,-3 1,0 1,0 0,0 1,1 0,0 0,0 1,0 0,0 0,1 1,0 0,0 0,0 1,1 0,0 0,0 0,1 1,0 0,0 0,1 0,0 1,1-1,-1 3,-5 14,1 1,1-1,1 2,2-1,0 0,1 26,3-18,2 0,1 0,1 0,3 0,0-1,2 0,2 0,1-1,1 0,2-1,1-1,1 0,1-1,2-1,1-1,2-1,0-1,7 8,1-1,1-2,2-1,0-2,2-1,2-2,25 12,-6-7,-36-19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13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0,'-8'30,"1"0,1 1,2-1,1 1,1 0,2 0,1 1,0-19,0 1,1 0,0-1,1 1,1-1,0 0,1 0,0-1,1 1,2 2,-6-11,0 0,1 0,0-1,0 1,0-1,0 1,1-1,-1 0,1 0,0 0,0-1,0 0,0 1,0-1,0-1,1 1,-1 0,1-1,-1 0,1 0,-1-1,1 1,0-1,-1 0,1 0,0 0,-1-1,1 0,-1 0,5-1,5-5,-1 0,0-1,0-1,-1 0,0-1,0 0,-1-1,0 0,-1-1,-1 0,0 0,0-1,-1 0,3-8,5-3,35-40,-49 65,-1-1,1 1,0 0,-1 0,0 0,1 0,-1 0,1 0,-1 0,0 0,0 0,0 1,0-1,0 1,0-1,0 1,0-1,0 1,-1-1,1 1,0 0,-1-1,0 1,1 0,-1-1,0 1,0 0,0-1,0 1,0 0,0 0,-1-1,1 1,0 0,-1 1,1-1,0 12,0 0,1-1,1 1,0-1,1 1,0-1,1 0,0 0,1 0,1-1,0 1,1-2,0 1,1-1,8 10,-15-19,1-1,-1 1,1-1,-1 0,1 0,-1 0,1 0,0 0,-1 0,1 0,0 0,0-1,0 1,0-1,-1 1,1-1,0 0,0 0,0 0,0 0,0 0,0 0,0 0,0-1,0 1,0-1,-1 1,1-1,0 0,0 1,0-1,-1 0,1 0,-1-1,1 1,-1 0,1 0,-1-1,0 1,2-2,39-73,-38 67,53-209,-55 204,4-9,1 5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14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5 380,'21'203,"-35"-252,7-28,3 0,4 0,4-24,-2 81,0-1,2 0,0 1,2 0,0 0,1 0,8-14,-15 33,0-1,0 1,1 0,-1 0,1 0,-1-1,1 1,0 0,-1 0,1 0,0 0,0 0,-1 0,1 0,0 0,0 0,0 1,0-1,0 0,0 1,1-1,-1 0,0 1,0-1,0 1,1 0,-1-1,0 1,0 0,1 0,-1 0,0 0,0 0,1 0,-1 0,0 0,1 1,-1-1,0 0,0 1,0-1,1 1,-1-1,0 1,0 0,0-1,0 1,0 0,0 0,0 0,0 0,0 0,-1 0,1 0,0 0,-1 0,1 0,0 1,20 32,-12-17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1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66 593,'5'43,"1"29,5 7,0-5,-1-11,2-16,-1-15</inkml:trace>
  <inkml:trace contextRef="#ctx0" brushRef="#br0" timeOffset="4899.242">9 283,'5'0,"-3"4,-7 3,-3 4,6 0,2-6,6-4,3-3</inkml:trace>
  <inkml:trace contextRef="#ctx0" brushRef="#br0" timeOffset="5932.101">687 1,'-25'166,"-6"59,-50 206,72-398,-10 87,19-117,0 1,0-1,1 0,0 0,-1 0,1 0,0 0,0 0,1-1,-1 1,1 0,-1-1,1 1,0 0,0-1,0 0,0 0,1 1,-1-1,0-1,1 1,0 0,-1 0,1-1,0 0,0 1,0-1,0 0,0-1,0 1,0 0,0-1,0 0,0 0,3 0,5 0,0-1,0 0,0-1,-1 0,1-1,0 0,-1-1,0 0,9-5,-2-1</inkml:trace>
  <inkml:trace contextRef="#ctx0" brushRef="#br0" timeOffset="6201.673">292 622,'43'-5,"43"-2,12-4,-6 0,-14 2,-15 2,-14 2,-11 2,-11 2</inkml:trace>
  <inkml:trace contextRef="#ctx0" brushRef="#br0" timeOffset="10482.037">1223 791,'45'37,"-35"-33,1 0,-1-1,1 0,0-1,-1 0,1-1,0 0,1 0,-1-1,0-1,0 0,0-1,-1 0,1 0,0-1,-1 0,1-1,-1 0,0-1,0 0,-1-1,0 0,0 0,0-1,0 0,-1-1,0 0,-1 0,0 0,0-1,-1 0,0-1,-1 1,0-1,0 0,1-6,-5 14,0-1,-1 1,1-1,-1 0,0 1,0-1,0 1,0-1,0 0,-1 1,1-1,-1 0,1 1,-1-1,0 1,0-1,0 1,0 0,-1-1,1 1,-1 0,1 0,-1 0,0 0,0 0,0 0,0 0,0 1,0-1,0 1,-1 0,1-1,0 1,-1 0,1 0,-1 1,1-1,-3 0,-102-11,91 12,1 1,-1 1,1 0,-1 1,1 1,0 1,1 0,-1 0,1 2,0 0,0 0,1 1,0 1,0 0,1 1,0 1,1-1,0 2,1-1,-3 7,5-10,0 0,1 1,0 1,0-1,1 1,0 0,1 0,0 1,1 0,0 0,1 0,0 0,1 0,0 1,1-1,0 1,0-1,1 1,1-1,0 1,1-1,0 1,1-1,0 0,0 0,2 0,-1 0,1-1,1 0,-1 0,2 0,0-1,0 0,0 0,1-1,9 8,-2-9,0 0,1-1,0-1,0-1,0 0,0-1,1-1,-1 0,1-1,-1-1,1-1,0 0,-1-1,2-1,10-1,-1-2,1 0,-1-2,-1-1,1-2,3-2,26-22,-42 25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45.4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16,'0'-1,"0"0,1 0,-1 0,1 0,-1 1,1-1,0 0,-1 0,1 0,0 1,-1-1,1 0,0 1,0-1,0 1,0-1,-1 1,1-1,0 1,0 0,0-1,0 1,0 0,0 0,0 0,0 0,0 0,0 0,0 0,0 0,0 0,0 0,0 0,0 1,0-1,0 0,0 1,0-1,0 0,0 1,0 0,-1-1,1 1,0-1,0 1,-1 0,1 0,0-1,-1 1,1 0,-1 0,1 0,-1 0,1 0,-1 0,1-1,-1 1,0 0,0 0,0 0,1 0,-1 0,0 0,0 1,53 217,-27-86,59 132,-40-194,-43-71,-1 1,1-1,-1 0,1 0,-1 0,1-1,-1 1,1 0,-1-1,1 1,-1-1,1 1,-1-1,0 1,1-1,-1 0,0 0,1 0,-1 0,0 0,0 0,0 0,0 0,0 0,0-1,0 1,-1 0,1-1,0 1,-1 0,1-1,0 1,-1-1,0 1,1-1,-1 1,0-1,0 1,0-1,0 0,0 0,0 1,18-53,2 1,2 0,2 2,5-2,40-93,-66 125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46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0 299,'768'0,"-703"5,-65-7,1 1,-1-1,1 1,-1-1,1 1,-1-1,0 1,0-1,0 1,0-1,0 0,0 1,0-1,0 1,-1-1,1 1,-1-1,1 1,-1-1,1 1,-1-1,0 1,0 0,0 0,0-1,0 1,0 0,0 0,0 0,0 0,-2-1,2 0,-28-36,0 2,-2 2,-2 0,-1 2,-7-2,6-3,34 29,6 6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46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27,'312'-1,"-243"-12,-57 10,0 0,-1 1,1 0,0 0,0 2,0-1,0 2,0-1,4 2,2 4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46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0,'24'5,"17"1,7 0,0-1,-4-2,-4-1,-4 0,-4-2,-2 0,-1 5,-1 1,-1-1,0 0,-4-2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48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0,'-22'86,"-50"261,49-213,-1-42,-5 71,28-162,1 0,0 0,-1 1,1-1,0 0,0 0,0 0,0 0,0 1,0-1,0 0,0 0,1 0,-1 0,0 1,1-1,-1 0,1 0,-1 0,1 0,-1 0,1 0,0 0,-1 0,1 0,0-1,0 1,0 0,0 0,0-1,0 1,0 0,0-1,0 1,0-1,0 1,0-1,0 0,0 1,0-1,1 0,-1 0,0 0,0 0,0 0,0 0,1 0,-1 0,0 0,0-1,0 1,0-1,0 1,0 0,1-1,59-52,-43 35</inkml:trace>
  <inkml:trace contextRef="#ctx0" brushRef="#br0" timeOffset="310.844">596 142,'-43'84,"4"2,4 2,3 1,-8 46,29 0,12-130,-1-1,1 0,0 0,1 0,-1 1,1-1,-1-1,1 1,0 0,1 0,-1-1,1 1,-1-1,1 0,0 0,0 0,1 0,-1 0,0-1,1 1,0-1,0 0,-1 0,1 0,0-1,0 0,1 1,-1-1,3 0,12 1,-1-1,1 0,-1-1,1-1,0-1,-1-1,0-1,1 0,-1-1,-1-1,1 0,-1-2,0 0,-1-1,0 0,0-2,-1 1,-1-2,0 0,0-1,-1 0,-1-1,0-1,-1 0,0 0,-1-1,-1 0,-1-1,0 0,-1 0,-1-1,-1 0,0 0,-2 0,0-1,0 1,-2-1,0 0,-2 11,-1-1,0 1,0 0,0 0,-1 0,0 1,0-1,-1 1,0-1,0 1,-1 0,0 1,0-1,-1 1,0 0,0 1,0-1,-1 1,1 0,-1 1,0-1,-1 1,1 1,-1 0,0 0,0 0,0 1,-7-2,2 1,1 1,-1 0,1 0,-1 1,1 1,-1 0,0 1,1 0,-1 1,1 1,0 0,-1 0,1 1,1 1,-1 0,1 0,-1 1,-7 6,1 4</inkml:trace>
  <inkml:trace contextRef="#ctx0" brushRef="#br0" timeOffset="761.792">1273 706,'0'5,"-4"6,-3 7,1 4,2 3,0 3,2-9,6-7,1-10,1-6</inkml:trace>
  <inkml:trace contextRef="#ctx0" brushRef="#br0" timeOffset="1280.966">1471 340,'6'-18,"1"0,0 1,2 0,0 1,0 0,2 0,0 1,1 0,0 1,1 1,1 0,0 0,0 2,4-2,-6 5,0 1,1 0,0 1,0 0,1 1,-1 0,1 2,0-1,0 2,6-1,-16 3,-1 0,0 0,1 1,-1-1,0 1,0 0,1 0,-1 0,0 0,0 1,0-1,0 1,0-1,-1 1,1 0,0 1,-1-1,1 0,-1 1,0-1,0 1,0 0,0-1,0 1,-1 0,1 0,-1 0,0 1,0-1,0 0,0 0,-1 1,1-1,-1 1,-4 119,-8-85,-2-1,-1 0,-2-1,-1-1,-18 26,19-32,-139 192,153-219,1 1,0 0,0 0,0 0,0 0,0 0,0 0,1 0,0 0,-1 1,1-1,0 1,1-1,-1 1,1-1,-1 1,1-1,0 1,1-1,-1 1,0-1,1 1,0-1,0 1,0-1,0 0,1 1,-1-1,1 0,0 0,0 0,0 0,0 0,0-1,1 1,-1 0,1-1,0 1,11 0,-1 0,1-1,0 0,0-1,0-1,0 0,-1 0,8-3,14 1,52-11,-63 7</inkml:trace>
  <inkml:trace contextRef="#ctx0" brushRef="#br0" timeOffset="2011.007">2205 396,'112'-109,"-18"-3,-94 112,1-1,-1 1,1-1,-1 0,1 1,-1-1,1 1,-1-1,1 1,-1 0,1-1,-1 1,1-1,0 1,-1 0,1 0,0-1,-1 1,1 0,0 0,-1 0,1 0,0 0,-1 0,1 0,0 0,0 0,-1 0,1 0,0 0,-1 0,1 1,0-1,-1 0,1 1,-1-1,1 0,0 1,-1-1,1 0,-1 1,1-1,-1 1,1-1,-1 1,1 0,-1-1,0 1,1-1,-1 1,0 0,1 0,15 45,-9-25,-6-19,0 1,0-1,1 0,-1 0,1 0,-1-1,1 1,-1 0,1-1,0 1,0-1,0 1,0-1,0 0,0 0,1 0,-1 0,0 0,0 0,1-1,-1 1,0-1,1 1,-1-1,1 0,-1 0,0 0,1-1,-1 1,1 0,-1-1,0 0,1 1,-1-1,0 0,0 0,0 0,0 0,0-1,0 1,0-1,2-1,77-71,-35 32,-45 41,0 0,0 0,0 0,1 0,-1 1,0-1,1 0,-1 1,0-1,1 1,-1-1,1 1,-1 0,1-1,-1 1,1 0,-1 0,1 0,-1 0,1 1,-1-1,1 0,-1 1,1-1,-1 1,1-1,-1 1,0-1,1 1,-1 0,0 0,0 0,1 0,-1 0,0 0,0 0,0 1,34 79,12 15,-33-83,-2 0</inkml:trace>
  <inkml:trace contextRef="#ctx0" brushRef="#br0" timeOffset="2314.426">2148 593,'58'0,"23"0,8 0,-6 0,-8-5,-12-1,-7 0,-8 1,-8 1,-5 2,-5 1,-2 0,-1 1,0 1,0-1,-5-5,-1-1,-4 0</inkml:trace>
  <inkml:trace contextRef="#ctx0" brushRef="#br0" timeOffset="2866.505">2657 791,'-20'2,"-1"0,1 2,0 0,0 1,1 2,0 0,-10 5,0-1,27-11,0 0,0 0,0 0,0 0,0 1,0-1,0 0,1 1,-1-1,0 1,0 0,1-1,-1 1,0 0,1 0,-1 0,0 0,1 1,0-1,-1 0,1 1,0-1,-1 1,1-1,0 1,0-1,0 1,1 0,-1-1,0 1,1 0,-1 0,1 0,-1 0,1-1,0 1,0 0,0 0,0 0,0 0,0 0,0 0,1 0,-1-1,1 1,-1 0,1 0,0 0,0 1,11 6,0 1,0-1,1-1,0 0,1-1,-1 0,1-1,2 0,77 42,-25 21,-67-67,0 1,0-1,0 0,0 1,0-1,0 0,0 1,-1-1,1 1,-1 0,0-1,0 1,0-1,0 1,0-1,0 1,-1-1,1 1,-1-1,0 1,1-1,-1 1,-1-1,1 0,0 0,0 1,-1-1,1 0,-1 0,0 0,0-1,1 1,-1 0,0-1,-2 2,-5 3,-2-1,1 0,0 0,-1-1,0 0,0-1,0 0,0-1,-1 0,-5 0,-21 4,27-3,-1 0,1-1,-1-1,0 0,0-1,0 0,0 0,1-1,-1-1,-3-1,-3-3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54.5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371 610,'-11'-4,"1"1,-1 0,0 0,0 1,0 1,-1 0,1 0,0 1,0 1,0 0,-1 0,1 1,0 0,1 1,-1 0,0 1,1 1,0-1,0 1,0 1,0 0,1 0,0 1,1 0,-1 1,1 0,1 0,0 1,0 0,0 0,-1 3,0 1,1 0,0 1,1-1,0 1,1 1,1-1,1 1,0-1,0 1,1 0,1 0,1 0,0 0,1 0,1 0,2 10,-4-22,1 0,0 0,0 0,0 0,1 0,-1 0,1-1,-1 1,1-1,0 1,0-1,0 1,0-1,0 0,1 0,-1 0,1 0,-1 0,1-1,0 1,0-1,0 0,-1 0,1 0,0 0,1 0,-1-1,0 1,0-1,0 0,0 0,0 0,0 0,0 0,0-1,1 1,-1-1,0 0,0 0,-1 0,1-1,0 1,0-1,22-12,-1 0,0-2,-1-1,-1-1,-1-1,0-1,-1 0,-2-2,0 0,-1-1,-1-1,-2 0,0-1,-2-1,3-8,-15 33,0 0,0 0,0 1,0-1,-1 0,1 0,0 0,0 1,1-1,-1 0,0 0,0 1,0-1,1 0,-1 0,0 0,0 1,1-1,-1 0,1 1,-1-1,1 0,-1 1,1-1,-1 1,1-1,0 1,-1-1,1 1,0-1,-1 1,1 0,0-1,-1 1,1 0,0-1,0 1,0 0,-1 0,1 0,0 0,0 0,0 0,-1 0,1 0,0 0,0 0,0 0,-1 1,1-1,0 0,0 0,-1 1,1-1,0 1,-1-1,1 1,0-1,-1 1,1-1,-1 1,1-1,-1 1,1 0,-1-1,1 1,-1 0,0-1,6 115,4 22,-9-132,1 0,0-1,0 1,1 0,-1-1,1 0,0 0,0 0,1 0,-1 0,1 0,0-1,0 0,0 0,0 0,0 0,1-1,-1 1,1-1,0 0,0 0,0-1,0 0,0 0,2 0,6 1,-1-2,1 0,0 0,0-1,0-1,-1 0,1-1,-1 0,1-1,-1 0,0-1,-1 0,1-1,-1-1,0 1,-1-2,1 0,13-6,8-9,-2 0,0-2,-2-2,0 0,-2-2,-1-1,20-32,-24 35,-2-1,0-1,-2-1,-2 0,0-2,-2 1,-1-2,-2 1,-1-1,-2-1,-1 0,0-21,-6 55,3-26,-2 0,-1-1,-1 1,-1 0,-2-1,0 1,-2 0,7 25,-1-1,0 1,0-1,0 0,0 1,-1-1,1 1,0-1,-1 0,1 1,-1-1,1 1,-1-1,0 1,1-1,-1 1,0 0,0-1,0 1,0 0,0 0,-1 0,1 0,0 0,0 0,-1 0,1 0,-1 0,1 1,-1-1,1 0,-1 1,1 0,-1-1,1 1,-1 0,0-1,1 1,-1 0,1 0,-1 1,0-1,1 0,-1 0,1 1,-1-1,1 1,-1-1,1 1,-1 0,1 0,-1-1,1 1,0 0,-1 0,1 0,0 1,0-1,0 0,0 0,0 1,-9 27,2 1,0 0,3 0,0 1,2 0,1 0,2 0,0 0,3 6,-2 14,18 173,-13-177,-1-1,-3 1,-1-1,-5 31,4-70,0-1,-1 1,0 0,0-1,0 1,-1-1,0 1,-1-1,1 0,-1 0,0 0,-1 0,1 0,-1-1,0 1,-1-1,1 0,-1-1,0 1,-2 1,-4-4</inkml:trace>
  <inkml:trace contextRef="#ctx0" brushRef="#br0" timeOffset="252.023">652 384,'44'5,"32"6,14 1,1-1,-10-2,-9-4,-8-1,-4-3,-9 0,-7-1,-7-1,-5 0,-2 1,-8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3:02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 83,'-14'29,"2"0,2 1,0 1,2 0,2 0,1 1,-1 24,19 52,-12-105,1 0,0 0,0 0,0 0,0 0,0 0,0 0,1-1,-1 1,1-1,0 0,0 0,-1 0,2 0,-1 0,0 0,0-1,0 0,1 0,-1 0,1 0,-1 0,1-1,-1 1,1-1,-1 0,1 0,3 0,9-4,0-1,0 0,0-1,-1-1,0-1,0 0,-1 0,0-2,0 1,-1-2,0 0,-1-1,0 0,-1 0,-1-1,0-1,0 0,-1 0,-1-1,-1 0,0 0,3-12,-6 20,-1 1,-1-1,1 0,-1 1,0-1,-1 0,1 0,-1 0,-1 0,1-1,-1 1,-1 0,1 0,-1 0,0 0,-1 0,0 0,0 0,0 0,-1 1,0-1,0 1,-1 0,1 0,-2 0,1 0,0 1,-1-1,0 1,-2-1,0 0,0 1,-1 0,1 0,-1 0,0 1,0 0,-1 1,1 0,-1 0,0 1,1 0,-1 0,0 1,0 0,0 1,0 0,0 0,0 1,0 0,0 1,0 0,0 0,1 1,-5 2,-14 7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12:59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1 446,'253'12,"-82"6,-147-18</inkml:trace>
  <inkml:trace contextRef="#ctx0" brushRef="#br0" timeOffset="1217.082">621 221,'-3'-2,"0"-1,0 1,0-1,1 0,-1 0,0 0,1 0,0-1,0 1,0-1,0 1,1-1,-1 0,1 1,0-1,0 0,0 0,1 0,-1 0,1 0,0 0,0 0,1 0,-1 0,1 0,-1 1,1-1,1 0,-1 0,0 0,1 1,0-1,0 1,0-1,0 1,0 0,1 0,0 0,-1 0,1 0,0 1,3-3,20-7,1 0,0 2,1 1,0 1,1 1,23-1,-43 6,106-1,-112 3,1 1,-1 0,1 0,-1 0,0 0,1 1,-1-1,0 1,0 0,0 0,0 0,0 0,0 0,-1 1,1-1,-1 1,0 0,1 0,-1 0,0 0,-1 0,1 0,-1 0,1 1,-1-1,0 0,0 1,0-1,-1 1,1 1,-3 12,0-1,-1 0,-1 0,0-1,-1 1,-1-1,0 0,-1 0,-1-1,0 0,-1 0,0-1,-8 9,9-10,-196 268,191-265,1 1,0 0,1 1,1 0,1 1,1 0,0 0,1 1,1 0,1 0,0 0,2 1,0 0,1-1,1 1,1 4,1-19,1 0,-1 0,1 0,-1 0,1-1,1 1,-1 0,1-1,0 0,0 0,0 0,0 0,1 0,-1 0,1-1,0 0,0 0,1 0,-1 0,1-1,-1 1,1-1,0 0,-1-1,6 2,129 16,-110-20,-1-2,0-1,0 0,0-3,0 0,-1-2,13-5,-19 10,-18 8</inkml:trace>
  <inkml:trace contextRef="#ctx0" brushRef="#br0" timeOffset="2080.096">1693 136,'1'-3,"-1"1,1-1,-1 1,0-1,0 1,0-1,0 1,0-1,-1 0,1 1,-1-1,0 1,1 0,-1-1,0 1,-1 0,1-1,0 1,-1 0,1 0,-1 0,1 0,-1 0,0 0,0 1,0-1,0 1,0-1,0 1,-1 0,1 0,-2-1,-4-1,0 0,-1 0,1 1,-1 0,1 1,-1 0,1 0,-1 1,0 0,1 0,-1 1,0 0,1 1,-1 0,1 0,0 1,0 0,0 0,0 1,-3 2,-9 4,1 1,1 2,0 0,0 0,1 2,1 0,-6 9,16-18,0 0,0 1,0 0,1 0,0 1,1 0,0-1,0 1,1 1,0-1,0 0,0 1,2 0,-1-1,0 6,1-4,0-1,0 1,1 0,0 0,0-1,1 1,1 0,-1-1,2 1,-1-1,1 0,1 0,0 0,0 0,1 0,0-1,0 0,1 0,0 0,0-1,1 0,0 0,0-1,5 4,-5-5,0 0,1 0,0-1,0 0,0 0,0-1,1 0,-1 0,1-1,0 0,-1-1,1 0,0 0,0-1,0 0,0-1,0 0,0 0,0-1,-1 0,1 0,5-3,13-8,-1-1,0-2,-1 0,0-2,-2 0,0-2,-1 0,-1-2,12-17,43-57,-75 96,0 0,0 1,-1-1,1 0,0 1,-1-1,1 1,0-1,-1 1,1-1,0 1,-1-1,1 1,-1 0,1-1,-1 1,0 0,1 0,-1-1,0 1,1 0,-1 0,0-1,0 1,0 0,1 0,-1 0,0-1,0 1,0 0,0 0,-1 0,1-1,0 1,0 0,0 0,-1 0,1 0,-22 121,-43 211,-11-78,74-247,-1 5,9-22,0-2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0:51.6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89,'87'-21,"157"13,-150 10,160-3,-73-27,91 28,-104 28,284-27,-171-2,-138-27,307 28,-269-17,-141 10,1 3,0 1,0 1,41 5,1-1,396-2,-309 27,140-25,-112 26,322-28,-219 27,653-27,6 0,-930 5,-24 2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068.363">4234 737,'9'35,"-2"0,-1 0,-2 1,-2 0,-1 33,-1-43,1-8,0-5,0 0,-1 0,0 0,-1 0,-1 0,0 0,0-1,-1 1,-1 0,0-1,-4 5,1-41,9-19,3 0,1 0,2 1,1 0,3 0,1 1,2 1,2 0,2 1,4-5,-6 11,2 1,0 1,2 0,2 2,0 0,12-9,-32 34,-1 1,1 0,-1 0,1 0,0 1,0-1,0 1,0-1,1 1,-1 0,1 0,-1 0,1 1,0 0,-1-1,1 1,0 0,0 1,0-1,0 1,0-1,0 1,0 1,0-1,0 0,0 1,-1 0,1 0,0 0,0 0,0 1,-1-1,1 1,-1 0,1 0,-1 0,0 1,0-1,0 1,0 0,0 0,-1 0,1 0,-1 0,0 0,1 2,3 8,-1-1,0 1,-1 0,0 1,-1-1,-1 1,0-1,-1 1,0 0,-1 0,0-1,-5 7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068.363">4234 737,'9'35,"-2"0,-1 0,-2 1,-2 0,-1 33,-1-43,1-8,0-5,0 0,-1 0,0 0,-1 0,-1 0,0 0,0-1,-1 1,-1 0,0-1,-4 5,1-41,9-19,3 0,1 0,2 1,1 0,3 0,1 1,2 1,2 0,2 1,4-5,-6 11,2 1,0 1,2 0,2 2,0 0,12-9,-32 34,-1 1,1 0,-1 0,1 0,0 1,0-1,0 1,0-1,1 1,-1 0,1 0,-1 0,1 1,0 0,-1-1,1 1,0 0,0 1,0-1,0 1,0-1,0 1,0 1,0-1,0 0,0 1,-1 0,1 0,0 0,0 0,0 1,-1-1,1 1,-1 0,1 0,-1 0,0 1,0-1,0 1,0 0,0 0,-1 0,1 0,-1 0,0 0,1 2,3 8,-1-1,0 1,-1 0,0 1,-1-1,-1 1,0-1,-1 1,0 0,-1 0,0-1,-5 7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0,-7 0,-7 0,-3 0,-3 0,-6 0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28,'48'0,"30"0,7-5,-2-1,-9 0,-9 1,-10 2,-15 1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4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561 0,'-8'2,"-1"0,1 1,0 0,0 0,0 1,1 0,-1 0,1 1,0 0,0 0,1 1,-1-1,1 1,1 1,-1-1,1 1,0 0,0 1,-178 300,161-277,-6 12,-3-1,-1-2,-2-1,-4 0,-15 7,43-40</inkml:trace>
  <inkml:trace contextRef="#ctx0" brushRef="#br0" timeOffset="319.569">24 0,'63'78,"206"252,-234-284,-28-35,0-1,1 1,0-1,0 0,1-1,0 0,1 0,0-1,0-1,1 1,0-2,0 1,0-2,11 4,-5-8,-3-3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2.6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492 282,'-26'-7,"0"2,-1 1,0 1,1 1,-1 1,0 2,0 1,0 1,1 1,-1 1,1 1,0 1,-24 12,43-15,0 1,0 0,0 1,1 0,0 0,0 0,0 1,1 0,0 0,0 0,1 0,-1 1,2 0,-1 0,1 0,1 0,-1 1,1-1,1 1,0-1,0 1,0-1,1 1,1 0,-1-1,1 1,1 0,0-1,1 5,0-2,1 0,0 0,1-1,0 1,0-1,1 0,0-1,1 1,0-1,1-1,-1 1,2-1,-1-1,1 0,0 0,1 0,0-1,0-1,0 0,0 0,1-1,0 0,0-1,0 0,0-1,0 0,1 0,-1-2,1 1,-1-1,1-1,-1 0,0-1,6-1,7-4</inkml:trace>
  <inkml:trace contextRef="#ctx0" brushRef="#br0" timeOffset="302.667">859 338,'-20'23,"1"0,2 1,0 1,1 0,2 1,1 1,1 0,-8 25,19-50,0 1,0-1,0 1,0 0,0-1,0 1,1 0,-1 0,1-1,0 1,0 0,0 0,0 0,0 0,1-1,-1 1,1 0,0 0,-1-1,2 1,-1 0,0-1,0 1,1-1,-1 0,1 1,0-1,0 0,0 0,0 0,0 0,0 0,0 0,1-1,-1 1,1-1,1 1,9 0,0 0,1 0,-1-2,0 1,1-2,-1 0,0 0,0-2,0 1,0-2,0 0,0 0,-1-1,7-4,-11 4,1-1,-1 0,0-1,0 0,0 0,-1-1,0 0,-1 0,0 0,0-1,-1 0,0 0,0-1,-1 1,-1-1,1 0,-1 0,-1 0,0 0,-1-1,0 1,0-1,-1 1,0 0,-1-1,0 1,-1 0,0-1,-1 1,0 0,0 0,-1 1,-2-5,1 8,0 1,0 0,0 0,0 0,-1 0,0 1,0 0,0 0,0 1,0 0,-1 0,0 0,0 1,0 0,0 0,0 1,0-1,0 2,0-1,0 1,0 0,-1 1,-18-2</inkml:trace>
  <inkml:trace contextRef="#ctx0" brushRef="#br0" timeOffset="655.703">1649 282,'-25'2,"0"1,0 0,1 3,-1 0,1 1,0 1,1 1,-1 2,2 0,-5 4,25-14,1-1,-1 1,0 0,1 0,-1 0,1 0,-1 0,1 0,0 1,0-1,-1 0,1 1,0-1,0 1,0-1,0 1,1 0,-1-1,0 1,1 0,-1-1,1 1,-1 0,1 0,0-1,0 1,0 0,0 0,0 0,0-1,1 1,-1 0,0 0,1 0,-1-1,1 1,0 0,0-1,0 1,0-1,0 1,0-1,0 1,0-1,0 0,1 1,-1-1,0 0,1 0,-1 0,1 0,-1 0,1-1,0 1,0 0,50 23,-46-23,1 0,-1 1,0 0,1 0,-1 0,0 1,0 0,-1 0,1 0,-1 1,1 0,-1 0,0 0,-1 0,1 1,-1 0,0 0,0 0,0 1,-1-1,0 1,0 0,0 0,-1 0,1 0,-2 0,1 0,-1 1,0-1,0 1,-1-1,1 2,-3 0,-1 0,1-1,-1 0,-1 0,1 0,-1 0,0 0,-1-1,0 1,0-1,0 0,-1-1,0 0,0 1,0-2,0 1,-5 2,-122 60,126-64,-18 7</inkml:trace>
  <inkml:trace contextRef="#ctx0" brushRef="#br0" timeOffset="5505.787">2552 311,'-28'2,"0"2,0 1,1 2,0 0,0 2,1 1,0 1,0 1,1 1,1 2,-15 11,-168 142,124-125,82-43,-1 1,0-1,0 1,0-1,1 0,-1 1,0-1,0 0,0 0,0 0,1-1,-1 1,0 0,0-1,1 1,-1-1,0 0,0 1,1-1,-1 0,1 0,-1 0,1 0,-1 0,1-1,0 1,-1 0,1-1,0 1,0-1,0 1,0-1,0 1,0-1,1 0,-1 1,1-1,-1 0,1 0,-1 1,1-1,0 0,0 0,0 0,0 0,0 1,0-3,2-8,0 0,1 0,0 0,1 1,0-1,1 1,0 0,1 0,0 0,1 1,0 0,0 1,1-1,3-1,-5 3,0 0,-4 4,0-1,0 1,0 0,0 1,1-1,0 0,0 1,0-1,0 1,0 0,0 0,1 0,0 0,0 1,-1 0,1-1,0 1,1 1,-1-1,0 1,1-1,-1 1,0 0,1 1,-1-1,1 1,0 0,-1 0,1 0,-1 1,1 0,3 0,1 7,1 1,-2-1,1 1,-1 1,0-1,-1 1,0 1,-1-1,0 1,2 7,24 37,-16-31,-6-7,1-1,0-1,1 0,1 0,0-2,14 12,11-8,-18-13</inkml:trace>
  <inkml:trace contextRef="#ctx0" brushRef="#br0" timeOffset="6118.225">2665 649,'-36'71,"34"-69,0 0,1 0,-1 0,1 0,0 0,0 1,-1-1,2 0,-1 1,0-1,0 1,1-1,-1 1,1-1,0 1,0-1,0 1,0 0,0-1,1 1,-1-1,1 1,0-1,-1 1,1-1,0 0,1 1,-1-1,0 0,1 0,-1 1,1-1,-1-1,1 1,0 0,0 0,0-1,0 1,0-1,0 1,1-1,-1 0,0 0,1 0,-1 0,1 0,-1-1,2 1,3-1,1-1,-1 0,1 0,-1-1,1 0,-1 0,0 0,0-1,0 0,0-1,-1 0,1 0,-1 0,0 0,0-1,-1 0,1-1,-1 1,0-1,0 0,-1 0,0 0,0-1,-1 0,1 1,-1-1,-1-1,1 1,-1 0,-1 0,1-1,-1 1,-1-1,1 0,-1 1,0-1,-1-3,0 8,0 0,1 1,-1-1,0 1,-1-1,1 1,0 0,-1-1,1 1,-1 0,1 0,-1 0,0 0,0 0,0 1,0-1,0 1,-1-1,1 1,0 0,-1-1,1 1,-1 0,1 1,-1-1,-2 0,-17 0</inkml:trace>
  <inkml:trace contextRef="#ctx0" brushRef="#br0" timeOffset="7386.854">2919 0,'49'28,"-1"2,-2 2,0 1,-3 3,-1 2,7 10,-39-39,-1 1,0 0,-1 0,0 1,-1-1,0 2,0-1,-1 1,-1 0,0 1,0-1,-2 1,1 0,-2 0,0 0,0 0,-1 0,-1 1,0-1,-1 0,0 0,-1 0,-1 0,0 0,-1 3,-13 19,-1 0,-2-1,-1-1,-2-1,-1-1,-1-1,-2-1,-1-2,-1 0,-1-2,-1-1,-2-2,0-1,-1-2,-1-1,-1-1,-16 3,10-2</inkml:trace>
  <inkml:trace contextRef="#ctx0" brushRef="#br0" timeOffset="8773.938">3935 85,'-4'49,"-2"-1,-3 1,-1-1,-3-1,-2 0,-2-1,-1 0,-3-2,-2 0,-4 3,23-43,1 0,0 1,1-1,-1 0,1 1,-1 0,1-1,1 1,-1 0,1 0,0 0,0 0,0 0,1 0,-1 0,1 1,1-1,-1 0,1 0,0 0,0 0,0 0,0 0,1 0,0-1,0 1,1 0,-1-1,1 1,0-1,0 0,3 2,3 0,1-1,0 0,0-1,0 0,0-1,1 0,0 0,-1-1,1-1,0 0,0 0,0-1,0-1,0 1,0-2,0 0,-1 0,1-1,7-2,-16 4,1 0,0 0,-1 0,1 0,0 0,-1-1,1 1,-1-1,0 0,0 1,1-1,-1 0,0 0,-1-1,1 1,0 0,-1-1,1 1,-1-1,0 1,1-1,-1-1,0-10</inkml:trace>
  <inkml:trace contextRef="#ctx0" brushRef="#br0" timeOffset="9021.235">3512 367,'43'0,"34"0,13 0,-4 5,-7 1,-12 0,-13-1,-6-2,-6 0,-5-2,-10-1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1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170 254,'-8'-18,"13"25,17 30,-6-2,-2 0,-1 1,-2 0,5 34,-9-42,58 273,-65-300,-1 0,1 0,0 1,0-1,0 0,0 0,0 0,0 0,1 0,-1 0,0 0,0 0,1 0,-1 0,1 0,-1 0,1 0,-1 0,1 0,-1 0,1 0,0 0,0-1,-1 1,1 0,0-1,0 1,0 0,0-1,0 1,0-1,0 1,0-1,0 0,0 1,0-1,0 0,0 0,0 0,0 0,0 1,0-2,1 1,-1 0,0 0,0 0,0 0,0-1,0 1,0 0,0-1,0 1,0-1,0 0,0 1,0-1,-1 0,1 1,0-1,0 0,0 0,12-21,-2 0,-1-1,0 0,-2 0,0-1,-2 0,1-11,-2 17,22-82,-10 41,-3-1,-2-1,4-59,-20 93,-9 44,7 2</inkml:trace>
  <inkml:trace contextRef="#ctx0" brushRef="#br0" timeOffset="397.127">819 706,'-1'40,"-1"-29,1 1,1 0,0-1,0 1,1 0,1 0,0-1,0 1,1-1,1 0,0 0,0 0,1 0,-3-9,0 1,0-1,1 0,-1 0,0 0,1 0,-1 0,1-1,0 1,0-1,-1 0,1 0,0 0,0 0,0 0,0 0,0-1,0 0,1 1,-1-1,0 0,0-1,0 1,0 0,0-1,0 0,0 0,0 0,2-1,78-50,-76 45,0-1,-1 0,0 0,-1-1,0 1,0-1,-1 0,0-1,0 1,-1-1,0 0,1-7,-4 12,1 1,0-1,-1 1,0-1,0 0,0 1,-1-1,0 0,0 1,0-1,0 1,-1-1,1 1,-1 0,0-1,-1 1,1 0,-1 1,1-1,-1 0,0 1,-1-1,1 1,-1 0,1 0,-1 0,0 1,-2-2,1 2,-1 0,-1 0,1 0,0 0,0 1,-1 0,1 1,0-1,-1 1,1 0,-1 1,1 0,0 0,-1 0,-25 4</inkml:trace>
  <inkml:trace contextRef="#ctx0" brushRef="#br0" timeOffset="9285.517">198 1,'-12'4,"0"1,1 1,-1 0,1 1,0 0,1 0,-1 1,2 1,-1 0,1 0,1 1,-1 0,2 0,-1 1,2 0,-1 0,1 1,1-1,0 1,1 1,0-1,1 1,0-1,1 1,1 0,0 0,0 0,2 0,1 11,9 59,3-1,5 0,2-1,7 6,-21-66,2 13,1 1,2-2,2 1,1-2,1 0,2-1,1-1,2 0,0-2,2 0,1-1,4 1,1-6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068.363">4234 737,'9'35,"-2"0,-1 0,-2 1,-2 0,-1 33,-1-43,1-8,0-5,0 0,-1 0,0 0,-1 0,-1 0,0 0,0-1,-1 1,-1 0,0-1,-4 5,1-41,9-19,3 0,1 0,2 1,1 0,3 0,1 1,2 1,2 0,2 1,4-5,-6 11,2 1,0 1,2 0,2 2,0 0,12-9,-32 34,-1 1,1 0,-1 0,1 0,0 1,0-1,0 1,0-1,1 1,-1 0,1 0,-1 0,1 1,0 0,-1-1,1 1,0 0,0 1,0-1,0 1,0-1,0 1,0 1,0-1,0 0,0 1,-1 0,1 0,0 0,0 0,0 1,-1-1,1 1,-1 0,1 0,-1 0,0 1,0-1,0 1,0 0,0 0,-1 0,1 0,-1 0,0 0,1 2,3 8,-1-1,0 1,-1 0,0 1,-1-1,-1 1,0-1,-1 1,0 0,-1 0,0-1,-5 7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0,-7 0,-7 0,-3 0,-3 0,-6 0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28,'48'0,"30"0,7-5,-2-1,-9 0,-9 1,-10 2,-15 1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4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561 0,'-8'2,"-1"0,1 1,0 0,0 0,0 1,1 0,-1 0,1 1,0 0,0 0,1 1,-1-1,1 1,1 1,-1-1,1 1,0 0,0 1,-178 300,161-277,-6 12,-3-1,-1-2,-2-1,-4 0,-15 7,43-40</inkml:trace>
  <inkml:trace contextRef="#ctx0" brushRef="#br0" timeOffset="319.569">24 0,'63'78,"206"252,-234-284,-28-35,0-1,1 1,0-1,0 0,1-1,0 0,1 0,0-1,0-1,1 1,0-2,0 1,0-2,11 4,-5-8,-3-3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2.6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492 282,'-26'-7,"0"2,-1 1,0 1,1 1,-1 1,0 2,0 1,0 1,1 1,-1 1,1 1,0 1,-24 12,43-15,0 1,0 0,0 1,1 0,0 0,0 0,0 1,1 0,0 0,0 0,1 0,-1 1,2 0,-1 0,1 0,1 0,-1 1,1-1,1 1,0-1,0 1,0-1,1 1,1 0,-1-1,1 1,1 0,0-1,1 5,0-2,1 0,0 0,1-1,0 1,0-1,1 0,0-1,1 1,0-1,1-1,-1 1,2-1,-1-1,1 0,0 0,1 0,0-1,0-1,0 0,0 0,1-1,0 0,0-1,0 0,0-1,0 0,1 0,-1-2,1 1,-1-1,1-1,-1 0,0-1,6-1,7-4</inkml:trace>
  <inkml:trace contextRef="#ctx0" brushRef="#br0" timeOffset="302.667">859 338,'-20'23,"1"0,2 1,0 1,1 0,2 1,1 1,1 0,-8 25,19-50,0 1,0-1,0 1,0 0,0-1,0 1,1 0,-1 0,1-1,0 1,0 0,0 0,0 0,0 0,1-1,-1 1,1 0,0 0,-1-1,2 1,-1 0,0-1,0 1,1-1,-1 0,1 1,0-1,0 0,0 0,0 0,0 0,0 0,0 0,1-1,-1 1,1-1,1 1,9 0,0 0,1 0,-1-2,0 1,1-2,-1 0,0 0,0-2,0 1,0-2,0 0,0 0,-1-1,7-4,-11 4,1-1,-1 0,0-1,0 0,0 0,-1-1,0 0,-1 0,0 0,0-1,-1 0,0 0,0-1,-1 1,-1-1,1 0,-1 0,-1 0,0 0,-1-1,0 1,0-1,-1 1,0 0,-1-1,0 1,-1 0,0-1,-1 1,0 0,0 0,-1 1,-2-5,1 8,0 1,0 0,0 0,0 0,-1 0,0 1,0 0,0 0,0 1,0 0,-1 0,0 0,0 1,0 0,0 0,0 1,0-1,0 2,0-1,0 1,0 0,-1 1,-18-2</inkml:trace>
  <inkml:trace contextRef="#ctx0" brushRef="#br0" timeOffset="655.703">1649 282,'-25'2,"0"1,0 0,1 3,-1 0,1 1,0 1,1 1,-1 2,2 0,-5 4,25-14,1-1,-1 1,0 0,1 0,-1 0,1 0,-1 0,1 0,0 1,0-1,-1 0,1 1,0-1,0 1,0-1,0 1,1 0,-1-1,0 1,1 0,-1-1,1 1,-1 0,1 0,0-1,0 1,0 0,0 0,0 0,0-1,1 1,-1 0,0 0,1 0,-1-1,1 1,0 0,0-1,0 1,0-1,0 1,0-1,0 1,0-1,0 0,1 1,-1-1,0 0,1 0,-1 0,1 0,-1 0,1-1,0 1,0 0,50 23,-46-23,1 0,-1 1,0 0,1 0,-1 0,0 1,0 0,-1 0,1 0,-1 1,1 0,-1 0,0 0,-1 0,1 1,-1 0,0 0,0 0,0 1,-1-1,0 1,0 0,0 0,-1 0,1 0,-2 0,1 0,-1 1,0-1,0 1,-1-1,1 2,-3 0,-1 0,1-1,-1 0,-1 0,1 0,-1 0,0 0,-1-1,0 1,0-1,0 0,-1-1,0 0,0 1,0-2,0 1,-5 2,-122 60,126-64,-18 7</inkml:trace>
  <inkml:trace contextRef="#ctx0" brushRef="#br0" timeOffset="5505.787">2552 311,'-28'2,"0"2,0 1,1 2,0 0,0 2,1 1,0 1,0 1,1 1,1 2,-15 11,-168 142,124-125,82-43,-1 1,0-1,0 1,0-1,1 0,-1 1,0-1,0 0,0 0,0 0,1-1,-1 1,0 0,0-1,1 1,-1-1,0 0,0 1,1-1,-1 0,1 0,-1 0,1 0,-1 0,1-1,0 1,-1 0,1-1,0 1,0-1,0 1,0-1,0 1,0-1,1 0,-1 1,1-1,-1 0,1 0,-1 1,1-1,0 0,0 0,0 0,0 0,0 1,0-3,2-8,0 0,1 0,0 0,1 1,0-1,1 1,0 0,1 0,0 0,1 1,0 0,0 1,1-1,3-1,-5 3,0 0,-4 4,0-1,0 1,0 0,0 1,1-1,0 0,0 1,0-1,0 1,0 0,0 0,1 0,0 0,0 1,-1 0,1-1,0 1,1 1,-1-1,0 1,1-1,-1 1,0 0,1 1,-1-1,1 1,0 0,-1 0,1 0,-1 1,1 0,3 0,1 7,1 1,-2-1,1 1,-1 1,0-1,-1 1,0 1,-1-1,0 1,2 7,24 37,-16-31,-6-7,1-1,0-1,1 0,1 0,0-2,14 12,11-8,-18-13</inkml:trace>
  <inkml:trace contextRef="#ctx0" brushRef="#br0" timeOffset="6118.225">2665 649,'-36'71,"34"-69,0 0,1 0,-1 0,1 0,0 0,0 1,-1-1,2 0,-1 1,0-1,0 1,1-1,-1 1,1-1,0 1,0-1,0 1,0 0,0-1,1 1,-1-1,1 1,0-1,-1 1,1-1,0 0,1 1,-1-1,0 0,1 0,-1 1,1-1,-1-1,1 1,0 0,0 0,0-1,0 1,0-1,0 1,1-1,-1 0,0 0,1 0,-1 0,1 0,-1-1,2 1,3-1,1-1,-1 0,1 0,-1-1,1 0,-1 0,0 0,0-1,0 0,0-1,-1 0,1 0,-1 0,0 0,0-1,-1 0,1-1,-1 1,0-1,0 0,-1 0,0 0,0-1,-1 0,1 1,-1-1,-1-1,1 1,-1 0,-1 0,1-1,-1 1,-1-1,1 0,-1 1,0-1,-1-3,0 8,0 0,1 1,-1-1,0 1,-1-1,1 1,0 0,-1-1,1 1,-1 0,1 0,-1 0,0 0,0 0,0 1,0-1,0 1,-1-1,1 1,0 0,-1-1,1 1,-1 0,1 1,-1-1,-2 0,-17 0</inkml:trace>
  <inkml:trace contextRef="#ctx0" brushRef="#br0" timeOffset="7386.854">2919 0,'49'28,"-1"2,-2 2,0 1,-3 3,-1 2,7 10,-39-39,-1 1,0 0,-1 0,0 1,-1-1,0 2,0-1,-1 1,-1 0,0 1,0-1,-2 1,1 0,-2 0,0 0,0 0,-1 0,-1 1,0-1,-1 0,0 0,-1 0,-1 0,0 0,-1 3,-13 19,-1 0,-2-1,-1-1,-2-1,-1-1,-1-1,-2-1,-1-2,-1 0,-1-2,-1-1,-2-2,0-1,-1-2,-1-1,-1-1,-16 3,10-2</inkml:trace>
  <inkml:trace contextRef="#ctx0" brushRef="#br0" timeOffset="8773.938">3935 85,'-4'49,"-2"-1,-3 1,-1-1,-3-1,-2 0,-2-1,-1 0,-3-2,-2 0,-4 3,23-43,1 0,0 1,1-1,-1 0,1 1,-1 0,1-1,1 1,-1 0,1 0,0 0,0 0,0 0,1 0,-1 0,1 1,1-1,-1 0,1 0,0 0,0 0,0 0,0 0,1 0,0-1,0 1,1 0,-1-1,1 1,0-1,0 0,3 2,3 0,1-1,0 0,0-1,0 0,0-1,1 0,0 0,-1-1,1-1,0 0,0 0,0-1,0-1,0 1,0-2,0 0,-1 0,1-1,7-2,-16 4,1 0,0 0,-1 0,1 0,0 0,-1-1,1 1,-1-1,0 0,0 1,1-1,-1 0,0 0,-1-1,1 1,0 0,-1-1,1 1,-1-1,0 1,1-1,-1-1,0-10</inkml:trace>
  <inkml:trace contextRef="#ctx0" brushRef="#br0" timeOffset="9021.235">3512 367,'43'0,"34"0,13 0,-4 5,-7 1,-12 0,-13-1,-6-2,-6 0,-5-2,-10-1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1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170 254,'-8'-18,"13"25,17 30,-6-2,-2 0,-1 1,-2 0,5 34,-9-42,58 273,-65-300,-1 0,1 0,0 1,0-1,0 0,0 0,0 0,0 0,1 0,-1 0,0 0,0 0,1 0,-1 0,1 0,-1 0,1 0,-1 0,1 0,-1 0,1 0,0 0,0-1,-1 1,1 0,0-1,0 1,0 0,0-1,0 1,0-1,0 1,0-1,0 0,0 1,0-1,0 0,0 0,0 0,0 0,0 1,0-2,1 1,-1 0,0 0,0 0,0 0,0-1,0 1,0 0,0-1,0 1,0-1,0 0,0 1,0-1,-1 0,1 1,0-1,0 0,0 0,12-21,-2 0,-1-1,0 0,-2 0,0-1,-2 0,1-11,-2 17,22-82,-10 41,-3-1,-2-1,4-59,-20 93,-9 44,7 2</inkml:trace>
  <inkml:trace contextRef="#ctx0" brushRef="#br0" timeOffset="397.127">819 706,'-1'40,"-1"-29,1 1,1 0,0-1,0 1,1 0,1 0,0-1,0 1,1-1,1 0,0 0,0 0,1 0,-3-9,0 1,0-1,1 0,-1 0,0 0,1 0,-1 0,1-1,0 1,0-1,-1 0,1 0,0 0,0 0,0 0,0 0,0-1,0 0,1 1,-1-1,0 0,0-1,0 1,0 0,0-1,0 0,0 0,0 0,2-1,78-50,-76 45,0-1,-1 0,0 0,-1-1,0 1,0-1,-1 0,0-1,0 1,-1-1,0 0,1-7,-4 12,1 1,0-1,-1 1,0-1,0 0,0 1,-1-1,0 0,0 1,0-1,0 1,-1-1,1 1,-1 0,0-1,-1 1,1 0,-1 1,1-1,-1 0,0 1,-1-1,1 1,-1 0,1 0,-1 0,0 1,-2-2,1 2,-1 0,-1 0,1 0,0 0,0 1,-1 0,1 1,0-1,-1 1,1 0,-1 1,1 0,0 0,-1 0,-25 4</inkml:trace>
  <inkml:trace contextRef="#ctx0" brushRef="#br0" timeOffset="9285.517">198 1,'-12'4,"0"1,1 1,-1 0,1 1,0 0,1 0,-1 1,2 1,-1 0,1 0,1 1,-1 0,2 0,-1 1,2 0,-1 0,1 1,1-1,0 1,1 1,0-1,1 1,0-1,1 1,1 0,0 0,0 0,2 0,1 11,9 59,3-1,5 0,2-1,7 6,-21-66,2 13,1 1,2-2,2 1,1-2,1 0,2-1,1-1,2 0,0-2,2 0,1-1,4 1,1-6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34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1 258,'19'-5,"16"-1,7 0,1 1,-2 1,-3 2,-8-4,-5-1,-1 1,0 1,1 2,0 1,1 1,2 1,-1 0,1 0,-4 5,-7 2</inkml:trace>
  <inkml:trace contextRef="#ctx0" brushRef="#br0" timeOffset="265.292">85 455,'39'0,"26"0,8 0,-4 0,-9 0,-10 0,-9 0,-11 0</inkml:trace>
  <inkml:trace contextRef="#ctx0" brushRef="#br0" timeOffset="4249.605">114 4,'56'-4,"196"54,-215-40,158 63,-191-72,0 0,0 0,0 1,0-1,-1 1,1 0,-1 0,1 0,-1 0,0 1,0-1,0 1,0 0,0 0,0 0,-1 0,0 0,1 0,-1 1,-1-1,1 1,0 0,-1 0,0-1,1 1,-2 0,1 0,0 0,-1 0,0 0,0 0,0 0,0 0,-1 0,1 0,-1 0,0 0,-1 3,-6 8,-1 0,0 0,-1-1,0 0,-1-1,-1-1,0 1,0-2,-1 0,-1 0,-4 2,-90 89,57 7,46-84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5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264 114,'40'90,"38"183,-37-42,-29-101,-8-119,2-5</inkml:trace>
  <inkml:trace contextRef="#ctx0" brushRef="#br0" timeOffset="551.342">772 1,'-24'19,"2"1,0 2,1 0,1 1,1 1,1 1,-5 10,-36 47,-194 264,99-96,51-151,70-67,49-38,-1-3</inkml:trace>
  <inkml:trace contextRef="#ctx0" brushRef="#br0" timeOffset="1099.366">1082 114,'-7'2,"0"0,0 0,1 1,-1 0,0 0,1 0,0 1,0 0,0 1,0-1,1 1,-1 0,1 0,1 1,-1-1,1 1,-3 5,-9 8,-10 15,2 0,2 2,1 0,2 2,1 0,-5 19,-31 140,51-185,1 1,0-1,0 1,1 0,1-1,0 1,1 0,1-1,0 1,0-1,1 1,1-1,0 0,0 0,1-1,2 3,15 4,-11-16</inkml:trace>
  <inkml:trace contextRef="#ctx0" brushRef="#br0" timeOffset="2946.864">1167 424,'1'-2,"0"0,0 0,1 0,-1 1,1-1,0 0,0 1,-1-1,1 1,0-1,0 1,0 0,0 0,1 0,-1 0,0 0,0 1,1-1,-1 1,0-1,1 1,0 0,8-4,185-34,-184 35,-8 2,0-1,1 1,-1 0,1 0,-1 0,1 0,-1 1,1 0,-1 0,1 0,-1 1,1-1,-1 1,1 0,-1 0,1 1,-1-1,4 3,-7-2,0 1,0-1,-1 1,1-1,-1 1,1-1,-1 1,0-1,0 1,0-1,0 1,-1-1,1 1,-1-1,1 1,-1-1,0 1,0-1,0 0,0 1,0-1,-1 0,1 0,-1 0,1 0,-1 0,0 0,0-1,-1 2,3-3,-152 142,126-122,0 1,2 1,0 1,1 1,-16 24,37-46,1 1,0-1,-1 0,1 1,0-1,0 0,1 1,-1 0,0-1,1 1,0-1,-1 1,1 0,0-1,1 1,-1-1,0 1,1 0,-1-1,1 1,0-1,0 1,0-1,0 0,0 1,0-1,1 0,-1 0,1 1,0-1,-1-1,1 1,0 0,0 0,0-1,1 1,-1-1,0 0,0 1,1-1,-1 0,1 0,-1-1,1 1,-1 0,1-1,0 0,-1 1,1-1,-1 0,1 0,2-1,15 3,0-2,1 0,-1-1,0-1,1-1,-1-1,14-4,-9 2</inkml:trace>
  <inkml:trace contextRef="#ctx0" brushRef="#br0" timeOffset="3417.183">1929 536,'-137'49,"137"-49,-1 1,0-1,1 0,-1 0,0 0,1 0,-1 0,0 1,1-1,-1 0,1 1,-1-1,1 0,-1 1,0-1,1 1,-1-1,1 1,0-1,-1 1,1-1,-1 1,1 0,0-1,-1 1,1-1,0 1,0 0,0-1,-1 1,1 0,0-1,0 1,0 0,0-1,0 1,0 0,0-1,0 1,1 0,-1-1,0 1,0 0,0-1,1 1,-1 0,0-1,1 1,-1-1,1 1,-1-1,0 1,1-1,-1 1,1-1,0 1,-1-1,1 1,46 15,-28-11,-16-5,0 1,0 0,-1-1,1 1,0 0,-1 0,1 1,-1-1,1 0,-1 1,0-1,1 1,-1 0,0 0,0 0,0 0,0 0,-1 0,1 1,-1-1,1 1,-1-1,0 1,0-1,0 1,0 0,0-1,-1 1,1 0,-1 0,0-1,1 1,-1 0,-1 0,1 0,0-1,-1 3,-6 7,-1 0,0-1,-1 0,0-1,0 0,-1 0,-1-1,1 0,-2-1,1 0,-1-1,0 0,0-1,-13 4,-10 8,-3-3,25-14</inkml:trace>
  <inkml:trace contextRef="#ctx0" brushRef="#br0" timeOffset="3714.995">2070 198,'20'23,"-1"0,-2 2,0 0,-1 1,-2 0,-1 1,-1 1,-1 0,-1 0,1 15,-8-27,-1 1,0-1,-1 1,-1-1,-1 1,-1-1,0 1,-1-1,0 0,-2 0,0 0,0 0,-2-1,0 0,0 0,-2-1,1 0,-2-1,0 1,-1-2,0 0,-1 0,0-1,-1 0,0-1,0 0,-1-2,-1 1,-10 3,0-2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3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80,'-32'37,"3"2,1 0,1 2,3 1,1 2,-14 39,35-80,0 0,0 0,0 0,0 0,1 1,-1-1,1 0,0 1,0-1,0 1,0-1,1 1,0 0,-1-1,1 1,1 0,-1-1,0 1,1 0,0-1,0 1,0-1,0 1,0-1,1 0,0 1,-1-1,1 0,1 0,-1 0,0-1,1 1,-1 0,1-1,0 1,-1-1,1 0,1 0,-1 0,0-1,0 1,1-1,-1 1,1-1,1 0,15 0,0-2,1-1,-2 0,1-1,0-1,-1-1,1-1,-1-1,-1 0,1-1,-1-1,2-3,0 3,0-2,-1 0,-1-1,0 0,0-2,-1 0,-1-1,0-1,-1 0,-1-1,-1-1,9-14,-19 24,1 0,-1 0,-1 0,0 0,0 0,0 0,-1-1,-1 1,1 0,-1-1,-1 1,1-1,-2 1,1 0,-1 0,0 0,-1-1,1 2,-2-1,1 0,-1 1,0-1,-1 1,0 0,0 1,0-1,-1 1,0 0,0 1,0-1,-1 1,0 0,0 1,0-1,-1 2,1-1,-1 1,0 0,0 0,-1 1,1 1,-1 0,1 0,-1 0,0 1,1 1,-1 0,1 0,-1 0,1 1,0 0,-1 1,1 0,0 0,0 1,1 0,-1 0,1 1,0 0,0 0,1 1,-1 0,0 1,-14 11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6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1,'0'38,"5"32,1 9,0-4,-1-10,-2-12,0-9,-2-8,-1-5,0-3,-5-7,-1-1,0 0,-4 2,0 1,-3-2,0-5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93 697,'-13'19,"2"1,0 0,1 1,1 0,0 1,2 0,1 0,1 1,1 0,0 4,3-24,0-1,1 0,-1 0,1 1,0-1,0 0,0 1,0-1,0 0,0 0,0 1,1-1,-1 0,1 1,0-1,0 0,0 0,0 0,0 0,0 0,0 0,1 0,-1 0,1-1,-1 1,1 0,0-1,-1 1,1-1,0 0,0 0,0 1,0-1,0-1,0 1,1 0,-1 0,0-1,0 1,1-1,-1 0,0 0,1 1,-1-2,0 1,1 0,-1 0,0-1,0 1,1-1,-1 0,0 0,0 1,0-2,2 0,1-1,1-2,-1 1,0-1,0 0,0 0,-1 0,1 0,-1-1,-1 0,1 0,-1 0,0 0,0 0,-1-1,0 1,0-1,-1 0,1 0,-1 0,-1 1,1-1,-1 0,-1 0,1 0,-1 0,0 0,-1 1,1-1,-1 0,-1 1,1-1,-1 1,0 0,-1 0,1 0,-1 0,-1 1,1 0,-1 0,1 0,-2 0,-2-2,-16-3,2 3</inkml:trace>
  <inkml:trace contextRef="#ctx0" brushRef="#br0" timeOffset="1161.853">291 556,'39'188,"-31"-136,-2 1,-2-1,-3 1,-2 0,-2 0,-3 0,-2-1,-2 0,-3-1,-2 0,-2-1,-2 0,-15 25,21-48,-1 0,-2-1,-1-1,0 0,-18 17,17-22</inkml:trace>
  <inkml:trace contextRef="#ctx0" brushRef="#br0" timeOffset="3578.862">432 48,'12'-5,"-3"-1,0 1,0 0,1 0,0 1,0 0,0 1,0 0,0 1,0 0,1 0,-1 1,1 1,0-1,-1 2,1 0,-1 0,1 1,-1 0,0 0,0 1,0 1,2 1,-6 3,0 0,-1 0,0 1,-1 0,0 0,0 0,-1 1,0-1,-1 1,0-1,0 1,-1 0,0 0,-1 0,0 0,-1 0,0 0,0 0,-1 1,1 15,3 60,5 0,3 0,3-1,8 13,29 224,-35-181,3 114,-47-74,-8-54,29-68,8-58,0 1,-1 0,0-1,1 1,-1-1,0 1,0-1,0 1,0-1,0 1,0-1,0 0,0 0,-1 1,1-1,0 0,-1 0,1 0,-1-1,1 1,-1 0,0 0,1-1,-1 1,0-1,1 0,-1 1,0-1,1 0,-1 0,0 0,0 0,1 0,-1 0,0-1,1 1,-1-1,0 1,1-1,-1 0,1 1,-1-1,1 0,-1 0,1 0,-1 0,0-1,-27-4,-164 26,101-18,67-2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195 424,'-18'14,"8"-7,0 0,0 0,1 1,0 0,1 0,-1 1,2 1,-1-1,1 1,1 0,0 1,0-1,1 1,0 3,5-9,0-1,1 1,-1 0,1-1,0 1,0-1,1 1,-1-1,1 1,0-1,1 0,-1 0,0 0,1 0,0 0,0-1,0 1,1-1,-1 0,1 0,0 0,0 0,0-1,0 1,0-1,0 0,1 0,-1-1,1 1,-1-1,1 0,-1 0,1-1,0 1,2-1,41 18,-44-17,0 0,0 0,-1 1,1-1,-1 1,1 0,-1 0,1 0,-1 0,0 1,0-1,0 1,0 0,-1 0,1 0,-1 0,1 0,-1 1,0-1,-1 0,1 1,0 0,-1 0,0-1,0 1,0 0,0 0,-1 0,0 0,1 0,-1 0,-1 0,1 0,-1 0,1-1,-1 1,0 1,-7 7,0 0,0 0,-1 0,-1-1,0-1,0 1,-1-2,0 1,-1-2,0 1,0-2,-1 0,0 0,0-1,0 0,-1-2,0 1,0-2,0 0,-1 0,-4-1,-6 0</inkml:trace>
  <inkml:trace contextRef="#ctx0" brushRef="#br0" timeOffset="1031.159">1098 283,'8'-1,"-1"1,1 0,-1 0,1 0,-1 1,1 0,-1 1,1-1,-1 2,0-1,0 1,0 0,0 0,-1 1,1-1,-1 2,0-1,0 1,0 0,1 2,-6-4,0 1,-1 0,1-1,-1 1,0 0,0-1,0 1,-1-1,1 1,-1 0,0-1,0 1,0-1,-1 1,1-1,-1 0,0 0,1 0,-1 0,-1 0,1 0,0 0,-1 0,0-1,1 0,-1 1,0-1,-2 1,-22 29,25-30,1 1,-1-1,1 1,0-1,0 1,0 0,0-1,0 1,1 0,-1 0,1-1,0 1,0 0,0 0,0 0,0-1,1 1,-1 0,1 0,-1-1,1 1,0 0,0-1,1 1,-1-1,0 1,1-1,0 0,-1 1,1-1,0 0,0 0,0 0,0-1,1 1,-1 0,0-1,1 1,-1-1,1 0,-1 0,3 1,3 2,-2-3,-1 1,0 0,0 0,0 0,0 1,0-1,0 1,-1 1,1-1,-1 1,0-1,0 1,0 0,-1 1,1-1,-1 1,0-1,0 1,-1 0,1 0,-1 0,0 0,-1 1,1-1,-1 1,0-1,0 1,-1 0,-4 7,0 1,-1-1,-1 0,0-1,-1 0,0 0,-1 0,0-1,-1 0,0 0,0-1,-2 0,1-1,-1 0,0-1,-1 0,0-1,0 0,-1-1,-5 2,-50 22,48-24</inkml:trace>
  <inkml:trace contextRef="#ctx0" brushRef="#br0" timeOffset="415.677">702 283,'-9'5,"1"0,-1 0,1 0,0 1,0 1,0-1,1 1,0 1,0-1,1 1,0 0,1 1,-1-1,1 1,-3 8,9-13,-1 0,1 0,0 0,0 0,0-1,0 1,1-1,-1 1,1-1,0 1,0-1,0 0,1 0,-1 0,1 0,-1 0,1-1,0 1,0-1,0 1,1-1,-1 0,0-1,1 1,0 0,-1-1,1 0,0 0,1 0,30 19,-27-11,-1-1,0 1,-1 0,0 1,-1 0,0 0,0 0,-1 0,0 1,-1-1,0 1,-1 0,0 0,0 0,-1 0,-1 0,0 1,-1-1,0 0,0 0,-1 0,-1 0,0 0,0-1,-1 1,-1-1,1 0,-2 0,-4 7,6-11,1 0,-1 0,-1-1,1 0,-1 1,0-1,0-1,0 1,-1-1,0 0,1 0,-2-1,1 0,0 0,-1 0,1-1,-1 0,0 0,1 0,-1-1,0 0,-3 0,-13 0</inkml:trace>
  <inkml:trace contextRef="#ctx0" brushRef="#br0" timeOffset="667.749">646 311,'34'-19,"15"-6,0 0</inkml:trace>
  <inkml:trace contextRef="#ctx0" brushRef="#br0" timeOffset="1879.768">1493 763,'0'19,"5"7,1-2</inkml:trace>
  <inkml:trace contextRef="#ctx0" brushRef="#br0" timeOffset="3050.018">702 1,'-33'42,"2"2,1 2,3 0,1 2,3 1,1 1,3 0,2 3,9-27,0 0,1 1,2-1,1 1,1 1,1-1,1 0,2 0,1 1,1-1,1 0,1 0,2-1,0 1,2-2,1 1,1-1,1 0,1-2,1 1,11 12,-16-24,0 0,1-1,0 0,1-1,0 0,1-1,0 0,0 0,1-2,0 1,0-2,1 0,0 0,0-1,0-1,1 0,-1-1,1-1,8 0,33-3,-32 0</inkml:trace>
  <inkml:trace contextRef="#ctx0" brushRef="#br0" timeOffset="4715.086">843 227,'5'5,"11"1,8 0,4-1,3-1,-5-7,-1-2,0-1,0 1,-4 1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2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0 172,'50'-31,"1"1,1 3,1 2,2 2,12-1,17 12,-83 12,1 0,0 0,0 1,-1-1,1 0,0 0,-1 1,1-1,0 1,-1 0,1-1,0 1,-1 0,1 0,-1 0,0 0,1 0,-1 0,0 1,0-1,1 0,-1 1,0-1,0 1,-1-1,1 1,0-1,0 1,-1 0,1-1,-1 1,1 0,-1-1,0 1,0 0,0 0,0-1,0 1,0 0,0 0,0-1,-1 1,1 0,-1 1,-5 11,0-1,0-1,-1 1,-1-1,0 0,0 0,-2-1,1 0,-1-1,-1 0,-7 5,-5 7,-176 178,123-107,73-89,1 0,0 0,-1 1,2-1,-1 0,0 1,1-1,0 1,0 0,0-1,1 1,0 0,0-1,0 1,0 0,1 0,-1-1,1 1,1 0,-1-1,0 1,1-1,1 3,3 1,-1 0,1 0,0 0,1-1,0 0,0 0,1 0,0-1,0-1,0 1,1-1,-1 0,1-1,0 0,1-1,-1 0,1 0,-1-1,1 0,0 0,0-1,0-1,0 0,0 0,0-1,-1 0,1-1,0 0,2-1,7-4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3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1,'-26'0,"0"2,-1 1,1 1,0 2,1 0,0 2,0 0,0 2,1 1,0 1,-8 6,27-16,1 0,0 0,-1 0,1 1,0-1,0 1,1 0,-1 1,0-1,1 0,0 1,0 0,0 0,0 0,1 0,-1 0,1 0,0 1,1-1,-1 1,1 0,-1-1,2 1,-1 0,0 0,1-1,0 1,0 0,0 0,1 0,-1-1,1 1,1 0,-1 0,0-1,2 3,5 3,0 0,1-1,0 0,1 0,-1-1,2 0,-1-1,1 0,11 5,-11-6,-1-1,0 2,0-1,-1 1,0 1,0-1,0 2,-1-1,-1 1,1 0,5 10,-12-16,1 0,-1 0,0 0,0 1,-1-1,1 0,0 1,-1-1,0 1,0-1,0 0,0 1,-1-1,1 1,-1-1,0 0,0 0,0 1,0-1,-1 0,1 0,-1 0,0 0,0 0,0-1,0 1,0 0,-1-1,1 0,-1 1,1-1,-1 0,0 0,-2 1,-113 49,1-39,93-14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0 972,'15'0,"14"0,7 0,2 0,-1 0,-1 0,-2 0,-3 0,-1 0,-1 0,-1 0,-5 0</inkml:trace>
  <inkml:trace contextRef="#ctx0" brushRef="#br0" timeOffset="247.457">113 1198,'34'5,"20"1,6 0,-7-1</inkml:trace>
  <inkml:trace contextRef="#ctx0" brushRef="#br0" timeOffset="9152.025">791 690,'21'-16,"1"0,1 1,1 1,0 2,1 0,0 2,0 0,1 2,2 0,-9 2,0 1,0 1,1 0,-1 2,1 0,0 1,-1 1,9 2,-26-2,-1 0,1 0,0 0,0 0,0 0,-1 1,1-1,0 0,-1 1,1 0,0-1,-1 1,1 0,-1 0,1 0,-1 0,1 0,-1 0,1 0,-1 1,0-1,0 0,0 1,0-1,0 1,0-1,0 1,0 0,-1-1,1 1,-1 0,1-1,-1 1,0 0,1 0,-1 0,0-1,0 1,0 0,-1 0,1-1,0 1,-1 0,1 0,-1-1,1 1,-1 0,0-1,0 1,1-1,-1 1,-1 0,-183 234,182-232,1 0,-1-1,1 1,0 0,0 0,1 0,-1 1,1-1,0 0,0 1,0-1,0 0,1 1,0-1,0 1,0-1,0 1,1-1,0 1,0-1,0 0,0 1,1-1,0 0,-1 0,2 0,-1 0,0 0,1-1,-1 1,1-1,0 0,1 1,-1-1,0-1,1 1,0 0,1 0,32 25,47 43,-82-69,0 1,0 0,0 1,0-1,0 0,0 0,-1 1,0-1,1 1,-1 0,-1-1,1 1,0 0,-1-1,0 1,0 0,0-1,0 1,-1 0,1-1,-1 1,0 0,0-1,0 1,-1-1,0 2,-5 6,-1-1,0 0,0 0,-1-1,0 0,0-1,-1 0,0-1,-1 0,-8 5,-8 6,9-4,-1 0,-1-2,0 0,0-2,-1 0,0-1,-1-1,1-1,-16 3,36-10,0 1,0-1,0 0,0 1,0-1,0 0,-1 1,1-1,0 0,0 0,0 0,-1 0,1 0,0 0,0-1,0 1,0 0,0-1,-1 1,1 0,0-1,0 1,0-1,0 0,0 1,0-1,0 0,0 0,1 1,-1-1,0 0,0 0,1 0,-1 0,0 0,1 0,-1 0,1-1,5-10</inkml:trace>
  <inkml:trace contextRef="#ctx0" brushRef="#br0" timeOffset="9638.289">1581 549,'112'-27,"-101"24,15-4,1 0,0 2,0 1,0 1,1 2,1 0,-28 1,1 0,0 0,0 0,0 0,0 1,0-1,-1 1,1-1,0 1,0-1,-1 1,1 0,0 0,-1 0,1 0,-1 0,1 0,-1 1,0-1,1 0,-1 1,0-1,0 1,0-1,0 1,0-1,0 1,0 0,-1 0,1-1,-1 1,1 0,-1 0,0 0,1-1,-1 1,0 0,0 0,-1 0,1 0,0 0,0-1,-1 1,1 0,-33 85,28-78,-153 350,105-104,11-126,37-123,1-6</inkml:trace>
  <inkml:trace contextRef="#ctx0" brushRef="#br0" timeOffset="9884.158">1525 972,'14'5,"15"1,7 1,2-7,-1-3,4-1,-1 0,-3 1,-2 1,-3-4,-1-1,-7 0</inkml:trace>
  <inkml:trace contextRef="#ctx0" brushRef="#br0" timeOffset="11419.02">2174 972,'13'-39,"1"1,1 0,3 1,1 0,1 2,2 0,2 2,1 0,1 2,24-21,20-4,-63 93,-35 79,29-114,1 0,-1 1,1-1,0 0,0 0,0 0,0 0,0-1,1 1,-1 0,1-1,-1 0,1 1,-1-1,1 0,-1 0,1-1,0 1,0-1,-1 1,1-1,0 0,0 0,0 0,0 0,-1 0,1-1,0 1,0-1,-1 0,1 0,0 0,-1 0,1 0,-1-1,0 1,3-2,188-106,-191 107,1 1,0-1,-1 0,1 1,0 0,0-1,0 1,0 0,0 0,0 1,0-1,0 1,0-1,0 1,0 0,0 0,0 1,0-1,0 0,0 1,0 0,0 0,0 0,0 0,0 0,0 1,0-1,-1 1,1 0,-1 0,1-1,-1 2,0-1,0 0,0 0,0 1,0-1,0 1,-1 0,1-1,-1 1,0 0,0 0,0 0,1 3,5 15,-5-9,0-1,2 0,-1-1,1 1,1 0,0-1,0 0,1 0,1-1,-1 0,1 0,1 0,0-1,0 0,8 6,18 7,-18-13</inkml:trace>
  <inkml:trace contextRef="#ctx0" brushRef="#br0" timeOffset="11667.681">2258 1056,'44'5,"37"2,15-1,-4-1,-12-2,-16 0,-14-2,-10-1,-7 0,-10 5,-3 1,-1 0,-3-2</inkml:trace>
  <inkml:trace contextRef="#ctx0" brushRef="#br0" timeOffset="12055.549">2879 1198,'-18'7,"-15"4,2 1,-1 1,2 1,0 2,0 2,2 0,-3 5,29-22,-1 0,1 0,0 0,0 1,0-1,0 0,1 1,-1 0,0 0,1-1,-1 1,1 0,0 0,-1 0,1 0,0 1,0-1,0 0,1 0,-1 1,0-1,1 0,0 1,-1-1,1 1,0-1,0 0,1 1,-1-1,0 1,1-1,-1 0,1 1,0-1,0 0,0 0,0 0,0 0,0 0,1 0,0 1,89 40,-83-41,0 0,-1 0,1 0,-1 1,0 0,0 1,0-1,0 1,-1 1,1-1,-1 1,0 0,0 1,-1-1,0 1,0 0,0 0,1 4,-5-9,-1 1,1 0,-1-1,1 1,-1 0,0 0,0 0,0 0,0-1,0 1,0 0,0 0,0 0,-1-1,1 1,-1 0,1 0,-1-1,0 1,0 0,0-1,0 1,0-1,0 1,0-1,0 1,-1-1,1 0,0 0,-1 0,1 0,-1 0,1 0,-1 0,0 0,0 0,-66 21,-138-19,182-3</inkml:trace>
  <inkml:trace contextRef="#ctx0" brushRef="#br0" timeOffset="12723.101">3218 324,'47'46,"17"16,-3 4,38 52,-83-94,-2 1,0 0,-2 1,0 1,-2 0,-1 0,-2 1,0-1,-2 2,-1-1,-1 1,-1-1,-2 1,-1 0,-2 1,-2 2,-2-1,-2 0,0-1,-2 0,-2 0,0-1,-2-1,-1 0,-1-1,-2-1,0-1,-23 23,3-10,-2-1,-1-2,-2-2,-1-2,-41 21,-13 9,62-36</inkml:trace>
  <inkml:trace contextRef="#ctx0" brushRef="#br0" timeOffset="13299.454">904 267,'-29'26,"2"0,0 2,2 1,1 1,2 1,1 2,1 0,2 0,1 2,-3 13,9-10,2 0,2 1,2 1,1-1,2 0,2 1,1-1,3 1,0-1,3 0,1 0,2-1,8 18,8 28,2-1,5-2,23 39,-49-104,1 1,1-2,1 1,0-1,1 0,0-1,1-1,1 1,0-2,9 7,-1-7</inkml:trace>
  <inkml:trace contextRef="#ctx0" brushRef="#br0" timeOffset="14833.95">4093 916,'-56'34,"37"-18,1 1,1 1,1 1,0 0,1 1,1 0,1 2,1-1,1 2,1-1,1 1,1 1,-3 17,9-33,0-1,1 1,0 0,1 0,0-1,0 1,0 0,1 0,0-1,1 1,0-1,0 1,0-1,1 0,0 1,1-1,-1-1,1 1,1-1,-1 1,1-1,0 0,1-1,-1 1,1-1,0 0,0-1,1 0,0 0,-1 0,1 0,0-1,1 0,-1-1,0 0,1 0,0 0,-1-1,1 0,0-1,0 0,1 0,10-6</inkml:trace>
  <inkml:trace contextRef="#ctx0" brushRef="#br0" timeOffset="22640.189">3923 13,'0'-1,"-1"0,0 0,0 0,-1 0,1 0,0 0,0 0,0 1,-1-1,1 0,0 1,-1-1,1 1,-1-1,1 1,0 0,-1-1,1 1,-1 0,1 0,-1 0,1 0,-1 0,1 1,-1-1,1 0,0 1,-1-1,1 1,0-1,-1 1,1 0,0-1,-1 1,1 0,0 0,0 0,0 0,-10 8,1 1,0 0,0 0,2 1,-1 0,1 1,1 0,0 0,0 0,1 1,1 0,0 0,-1 10,-19 68,5 0,3 1,5 1,1 34,11-123,-11 433,1-315,-6-1,-14 47,13-75,12-61,1 0,1 0,2 0,2 0,1 8,-2-37,0-1,0 1,1-1,-1 0,1 0,-1 1,1-1,0 0,0 0,0 0,0 1,0-1,0 0,1-1,-1 1,1 0,-1 0,1-1,0 1,0-1,0 1,-1-1,1 0,0 1,1-1,-1 0,0 0,0-1,0 1,1 0,-1-1,0 0,1 1,-1-1,85-12,-58 6,228-33,-233 39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068.363">4234 737,'9'35,"-2"0,-1 0,-2 1,-2 0,-1 33,-1-43,1-8,0-5,0 0,-1 0,0 0,-1 0,-1 0,0 0,0-1,-1 1,-1 0,0-1,-4 5,1-41,9-19,3 0,1 0,2 1,1 0,3 0,1 1,2 1,2 0,2 1,4-5,-6 11,2 1,0 1,2 0,2 2,0 0,12-9,-32 34,-1 1,1 0,-1 0,1 0,0 1,0-1,0 1,0-1,1 1,-1 0,1 0,-1 0,1 1,0 0,-1-1,1 1,0 0,0 1,0-1,0 1,0-1,0 1,0 1,0-1,0 0,0 1,-1 0,1 0,0 0,0 0,0 1,-1-1,1 1,-1 0,1 0,-1 0,0 1,0-1,0 1,0 0,0 0,-1 0,1 0,-1 0,0 0,1 2,3 8,-1-1,0 1,-1 0,0 1,-1-1,-1 1,0-1,-1 1,0 0,-1 0,0-1,-5 7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0,-7 0,-7 0,-3 0,-3 0,-6 0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28,'48'0,"30"0,7-5,-2-1,-9 0,-9 1,-10 2,-15 1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4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561 0,'-8'2,"-1"0,1 1,0 0,0 0,0 1,1 0,-1 0,1 1,0 0,0 0,1 1,-1-1,1 1,1 1,-1-1,1 1,0 0,0 1,-178 300,161-277,-6 12,-3-1,-1-2,-2-1,-4 0,-15 7,43-40</inkml:trace>
  <inkml:trace contextRef="#ctx0" brushRef="#br0" timeOffset="319.569">24 0,'63'78,"206"252,-234-284,-28-35,0-1,1 1,0-1,0 0,1-1,0 0,1 0,0-1,0-1,1 1,0-2,0 1,0-2,11 4,-5-8,-3-3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1 879,'20'8,"1"0,0-2,0 0,1-1,-1-1,1-2,0 0,0-1,0-1,0-1,0-1,0 0,-1-2,1-1,-1-1,0 0,0-2,16-8,2-8,-1-2,-2-1,-1-2,-1-1,-1-2,-2-1,-1-2,-2-1,19-33,175-252,-222 321,0 1,0-1,0 1,0-1,0 1,1-1,-1 1,0-1,0 1,1-1,-1 1,0-1,0 0,1 1,-1-1,1 0,-1 1,0-1,1 0,-1 1,1-1,-1 0,1 0,-1 1,0-1,1 0,-1 0,1 0,-1 0,1 0,0 0,-1 1,1-1,-1 0,1-1,-1 1,1 0,-1 0,1 0,-1 0,1 0,-1 0,1-1,-1 1,0 0,1 0,-1-1,1 1,-1 0,1-1,-1 1,0 0,1-1,-1 1,0-1,1 1,-1 0,0-1,0 1,0-1,1 1,-1-1,0 1,0-1,0 0,0 46,0-44,-9 60,-3 0,-3-1,-2 0,-16 34,16-44,16-46,-19 60,-3-1,-2-1,-3-1,-3-2,-7 8,-41 19,75-83,1 0,-1-1,0 0,1 0,-1 0,0 0,0 0,-1-1,1 0,0 0,0 0,0 0,-1-1,1 1,-1-1,1 0,0-1,-1 1,1-1,0 0,0 0,0 0,-1 0,1-1,-2-1,-20-13,2-2</inkml:trace>
  <inkml:trace contextRef="#ctx0" brushRef="#br0" timeOffset="1001.168">960 935,'65'-1,"1"-3,-1-2,-1-4,0-2,52-18,-104 27,1 0,-1 0,0-1,1 0,-2-2,1 1,-1-1,0-1,0 0,0 0,-1-1,0-1,-1 1,0-2,0 1,-1-1,0 0,1-5,-8 12,0 1,0-1,0 0,-1 0,1 0,-1 0,0 0,0 0,0 0,0 0,0 0,-1 0,1 0,-1 1,0-1,0 0,0 0,0 0,0 1,-1-1,1 1,-1-1,0 1,0-1,0 1,0 0,0 0,0 0,-1 0,1 1,0-1,-1 0,0 1,1 0,-1-1,0 1,0 0,0 1,-114-23,103 24,0 0,0 2,1-1,-1 1,1 1,0 1,0 0,0 0,1 1,0 1,0 0,0 1,1 0,0 0,1 2,-1-1,2 1,0 0,0 1,1 0,0 1,-5 10,11-13,0-1,0 0,1 1,0 0,1-1,0 1,0-1,1 1,0-1,1 1,0-1,0 1,1-1,0 0,0 0,0 0,1-1,1 1,-1-1,1 0,1 0,-1 0,1-1,0 0,0 0,1-1,0 1,0-2,0 1,1-1,-1 0,1 0,1 0,9 4,0 0,1-1,0 0,1-2,-1 0,1-2,0 0,0-1,0-1,0 0,0-2,0 0,0-2,0 0,0-1,-1-1,1-1,-1-1,-1 0,1-1,-1-1,-1-1,0-1,0 0,-1-1,13-12,116-108,-137 125,0 0,1 1,0 0,0 0,0 1,1 0,0 1,0 0,0 1,1 0,-1 1,0 0,1 0,0 1,4 0,9-4,-29-6,-3 9,0 1,-1 0,1 0,0 1,-1 0,1 0,-1 1,1 0,0 1,0 0,0 0,0 1,0 0,0 0,0 0,1 1,0 1,0-1,0 1,0 0,1 1,0 0,0 0,0 0,1 0,0 1,-2 3,4-5,-1 0,1 0,0 0,0 0,0 0,1 1,0-1,0 1,0 0,1 0,0 0,0-1,0 1,1 0,0 0,0 0,0 0,1 0,0 0,0 0,1 0,-1 0,1-1,0 1,1-1,0 1,-1-1,2 0,-1 0,3 3,3 1,-1 0,1-1,0 0,1-1,0 0,0 0,1-1,0 0,0-1,0-1,0 0,1 0,0-1,0 0,0-1,0 0,0-1,0-1,0 0,0 0,0-1,5-2,17-2,0-3,0 0,-1-2,0-2,-1-1,0-1,8-7,22-12,-2-2,-2-3,-2-3,-1-2,-2-2,-2-2,7-14,-33 33,-1 0,-2-2,-1 0,-1-2,-2 0,-1-1,-2-1,-1 0,-2-1,-1-1,-2 1,-1-2,-2 1,-1-14,-14-55,9 102,-1 1,0-1,0 1,0-1,0 1,0 0,0-1,0 1,-1 0,0 0,1 0,-1 0,0 0,0 0,0 0,0 1,0-1,0 1,0-1,-1 1,1 0,0 0,-1 0,1 0,-1 0,1 1,-1-1,1 1,-1-1,0 1,1 0,-1 0,0 0,1 1,-1-1,1 1,-1-1,0 1,-8 5,1 1,-1 0,1 0,1 1,0 0,0 1,0 0,1 0,0 1,1 0,0 1,1-1,0 1,1 0,0 1,0-1,-1 10,-9 22,2 1,2 0,2 0,1 1,3 1,2-1,2 0,2 1,1-1,4 7,3-3,2 0,3-1,1 0,3-1,1-1,3 0,22 34,-20-35,-15-24,-18-21,-53-66,48 48</inkml:trace>
  <inkml:trace contextRef="#ctx0" brushRef="#br0" timeOffset="1256.258">2568 484,'48'10,"40"2,20 0,0-2,-8-3,-17-8,-12-3,-9-1,-10 0,-9 1,-2 2,-4 0,-3-3,-7-2</inkml:trace>
  <inkml:trace contextRef="#ctx0" brushRef="#br0" timeOffset="1486.723">3698 709,'-14'43,"-6"24,2 6,8-10,11-16,4-15</inkml:trace>
  <inkml:trace contextRef="#ctx0" brushRef="#br0" timeOffset="1655.331">3726 286,'0'0</inkml:trace>
  <inkml:trace contextRef="#ctx0" brushRef="#br0" timeOffset="1817.68">4093 709,'-6'12,"2"0,-1 0,2 0,-1 1,2-1,0 1,0 0,1 0,1 0,0-1,0 1,2 0,-1 0,2-1,0 1,1 3,-2-13,-1 0,1 0,0-1,0 1,0 0,0-1,0 0,1 1,-1-1,1 0,-1 0,1-1,0 1,-1 0,1-1,0 0,0 1,0-1,1 0,-1-1,0 1,0-1,0 1,1-1,-1 0,0 0,0 0,1-1,-1 1,0-1,0 0,0 1,0-2,0 1,0 0,0 0,1-2,6-1,1-1,-1-1,0 0,0-1,-1 0,0 0,0 0,-1-2,0 1,0-1,-3 2,-1 0,0-1,0 0,-1 0,1 0,-2 0,1 0,-1 0,-1-1,1 1,-1-1,-1 1,0-1,0 0,0 1,-1-1,-1 1,1-1,-1 1,-1 0,0 0,0 0,0 0,-1 0,0 1,-1-2,1 2,0 1,0 0,0 0,-1 0,1 0,-2 1,1 0,0 0,-1 0,0 1,0 0,0 0,-1 0,1 1,-1 0,0 0,0 0,0 1,0 0,0 1,-1 0,1 0,0 0,-1 1,1 0,-1 1,1-1,0 1,-1 1,-1 0,-37 20,28-11</inkml:trace>
  <inkml:trace contextRef="#ctx0" brushRef="#br0" timeOffset="2118.962">4629 907,'7'-53,"1"2,3-1,3 2,5-14,-19 63,0-1,0 0,0 0,0 0,0 0,0 1,0-1,1 0,-1 0,1 0,-1 1,1-1,0 0,0 1,-1-1,1 0,0 1,1-1,-1 1,0 0,0-1,1 1,-1 0,0 0,1-1,-1 1,1 1,0-1,-1 0,1 0,0 0,-1 1,1-1,0 1,0 0,0-1,0 1,-1 0,1 0,0 0,0 0,0 0,0 1,-1-1,1 0,0 1,0 0,-1-1,2 2,52 78,-50-69,1 0,0-1,1 0,0 0,0 0,1-1,1 0,-1-1,1 0,1 0,0-1,0 0,1 0,-6-4,1 0,-1 0,1-1,-1 0,1 0,0 0,0-1,0 0,0 0,0 0,0-1,0 0,0 0,1-1,-1 1,0-1,0-1,-1 1,1-1,0 0,0 0,-1-1,1 0,-1 0,0 0,0 0,0-1,0 0,-1 0,1 0,3-5,-1 0,0 0,0-1,-1 0,0 0,-1-1,0 1,-1-1,0 0,-1 0,0-1,0 1,-1-5,2-9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2.6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492 282,'-26'-7,"0"2,-1 1,0 1,1 1,-1 1,0 2,0 1,0 1,1 1,-1 1,1 1,0 1,-24 12,43-15,0 1,0 0,0 1,1 0,0 0,0 0,0 1,1 0,0 0,0 0,1 0,-1 1,2 0,-1 0,1 0,1 0,-1 1,1-1,1 1,0-1,0 1,0-1,1 1,1 0,-1-1,1 1,1 0,0-1,1 5,0-2,1 0,0 0,1-1,0 1,0-1,1 0,0-1,1 1,0-1,1-1,-1 1,2-1,-1-1,1 0,0 0,1 0,0-1,0-1,0 0,0 0,1-1,0 0,0-1,0 0,0-1,0 0,1 0,-1-2,1 1,-1-1,1-1,-1 0,0-1,6-1,7-4</inkml:trace>
  <inkml:trace contextRef="#ctx0" brushRef="#br0" timeOffset="302.667">859 338,'-20'23,"1"0,2 1,0 1,1 0,2 1,1 1,1 0,-8 25,19-50,0 1,0-1,0 1,0 0,0-1,0 1,1 0,-1 0,1-1,0 1,0 0,0 0,0 0,0 0,1-1,-1 1,1 0,0 0,-1-1,2 1,-1 0,0-1,0 1,1-1,-1 0,1 1,0-1,0 0,0 0,0 0,0 0,0 0,0 0,1-1,-1 1,1-1,1 1,9 0,0 0,1 0,-1-2,0 1,1-2,-1 0,0 0,0-2,0 1,0-2,0 0,0 0,-1-1,7-4,-11 4,1-1,-1 0,0-1,0 0,0 0,-1-1,0 0,-1 0,0 0,0-1,-1 0,0 0,0-1,-1 1,-1-1,1 0,-1 0,-1 0,0 0,-1-1,0 1,0-1,-1 1,0 0,-1-1,0 1,-1 0,0-1,-1 1,0 0,0 0,-1 1,-2-5,1 8,0 1,0 0,0 0,0 0,-1 0,0 1,0 0,0 0,0 1,0 0,-1 0,0 0,0 1,0 0,0 0,0 1,0-1,0 2,0-1,0 1,0 0,-1 1,-18-2</inkml:trace>
  <inkml:trace contextRef="#ctx0" brushRef="#br0" timeOffset="655.703">1649 282,'-25'2,"0"1,0 0,1 3,-1 0,1 1,0 1,1 1,-1 2,2 0,-5 4,25-14,1-1,-1 1,0 0,1 0,-1 0,1 0,-1 0,1 0,0 1,0-1,-1 0,1 1,0-1,0 1,0-1,0 1,1 0,-1-1,0 1,1 0,-1-1,1 1,-1 0,1 0,0-1,0 1,0 0,0 0,0 0,0-1,1 1,-1 0,0 0,1 0,-1-1,1 1,0 0,0-1,0 1,0-1,0 1,0-1,0 1,0-1,0 0,1 1,-1-1,0 0,1 0,-1 0,1 0,-1 0,1-1,0 1,0 0,50 23,-46-23,1 0,-1 1,0 0,1 0,-1 0,0 1,0 0,-1 0,1 0,-1 1,1 0,-1 0,0 0,-1 0,1 1,-1 0,0 0,0 0,0 1,-1-1,0 1,0 0,0 0,-1 0,1 0,-2 0,1 0,-1 1,0-1,0 1,-1-1,1 2,-3 0,-1 0,1-1,-1 0,-1 0,1 0,-1 0,0 0,-1-1,0 1,0-1,0 0,-1-1,0 0,0 1,0-2,0 1,-5 2,-122 60,126-64,-18 7</inkml:trace>
  <inkml:trace contextRef="#ctx0" brushRef="#br0" timeOffset="5505.787">2552 311,'-28'2,"0"2,0 1,1 2,0 0,0 2,1 1,0 1,0 1,1 1,1 2,-15 11,-168 142,124-125,82-43,-1 1,0-1,0 1,0-1,1 0,-1 1,0-1,0 0,0 0,0 0,1-1,-1 1,0 0,0-1,1 1,-1-1,0 0,0 1,1-1,-1 0,1 0,-1 0,1 0,-1 0,1-1,0 1,-1 0,1-1,0 1,0-1,0 1,0-1,0 1,0-1,1 0,-1 1,1-1,-1 0,1 0,-1 1,1-1,0 0,0 0,0 0,0 0,0 1,0-3,2-8,0 0,1 0,0 0,1 1,0-1,1 1,0 0,1 0,0 0,1 1,0 0,0 1,1-1,3-1,-5 3,0 0,-4 4,0-1,0 1,0 0,0 1,1-1,0 0,0 1,0-1,0 1,0 0,0 0,1 0,0 0,0 1,-1 0,1-1,0 1,1 1,-1-1,0 1,1-1,-1 1,0 0,1 1,-1-1,1 1,0 0,-1 0,1 0,-1 1,1 0,3 0,1 7,1 1,-2-1,1 1,-1 1,0-1,-1 1,0 1,-1-1,0 1,2 7,24 37,-16-31,-6-7,1-1,0-1,1 0,1 0,0-2,14 12,11-8,-18-13</inkml:trace>
  <inkml:trace contextRef="#ctx0" brushRef="#br0" timeOffset="6118.225">2665 649,'-36'71,"34"-69,0 0,1 0,-1 0,1 0,0 0,0 1,-1-1,2 0,-1 1,0-1,0 1,1-1,-1 1,1-1,0 1,0-1,0 1,0 0,0-1,1 1,-1-1,1 1,0-1,-1 1,1-1,0 0,1 1,-1-1,0 0,1 0,-1 1,1-1,-1-1,1 1,0 0,0 0,0-1,0 1,0-1,0 1,1-1,-1 0,0 0,1 0,-1 0,1 0,-1-1,2 1,3-1,1-1,-1 0,1 0,-1-1,1 0,-1 0,0 0,0-1,0 0,0-1,-1 0,1 0,-1 0,0 0,0-1,-1 0,1-1,-1 1,0-1,0 0,-1 0,0 0,0-1,-1 0,1 1,-1-1,-1-1,1 1,-1 0,-1 0,1-1,-1 1,-1-1,1 0,-1 1,0-1,-1-3,0 8,0 0,1 1,-1-1,0 1,-1-1,1 1,0 0,-1-1,1 1,-1 0,1 0,-1 0,0 0,0 0,0 1,0-1,0 1,-1-1,1 1,0 0,-1-1,1 1,-1 0,1 1,-1-1,-2 0,-17 0</inkml:trace>
  <inkml:trace contextRef="#ctx0" brushRef="#br0" timeOffset="7386.854">2919 0,'49'28,"-1"2,-2 2,0 1,-3 3,-1 2,7 10,-39-39,-1 1,0 0,-1 0,0 1,-1-1,0 2,0-1,-1 1,-1 0,0 1,0-1,-2 1,1 0,-2 0,0 0,0 0,-1 0,-1 1,0-1,-1 0,0 0,-1 0,-1 0,0 0,-1 3,-13 19,-1 0,-2-1,-1-1,-2-1,-1-1,-1-1,-2-1,-1-2,-1 0,-1-2,-1-1,-2-2,0-1,-1-2,-1-1,-1-1,-16 3,10-2</inkml:trace>
  <inkml:trace contextRef="#ctx0" brushRef="#br0" timeOffset="8773.938">3935 85,'-4'49,"-2"-1,-3 1,-1-1,-3-1,-2 0,-2-1,-1 0,-3-2,-2 0,-4 3,23-43,1 0,0 1,1-1,-1 0,1 1,-1 0,1-1,1 1,-1 0,1 0,0 0,0 0,0 0,1 0,-1 0,1 1,1-1,-1 0,1 0,0 0,0 0,0 0,0 0,1 0,0-1,0 1,1 0,-1-1,1 1,0-1,0 0,3 2,3 0,1-1,0 0,0-1,0 0,0-1,1 0,0 0,-1-1,1-1,0 0,0 0,0-1,0-1,0 1,0-2,0 0,-1 0,1-1,7-2,-16 4,1 0,0 0,-1 0,1 0,0 0,-1-1,1 1,-1-1,0 0,0 1,1-1,-1 0,0 0,-1-1,1 1,0 0,-1-1,1 1,-1-1,0 1,1-1,-1-1,0-10</inkml:trace>
  <inkml:trace contextRef="#ctx0" brushRef="#br0" timeOffset="9021.235">3512 367,'43'0,"34"0,13 0,-4 5,-7 1,-12 0,-13-1,-6-2,-6 0,-5-2,-10-1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1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170 254,'-8'-18,"13"25,17 30,-6-2,-2 0,-1 1,-2 0,5 34,-9-42,58 273,-65-300,-1 0,1 0,0 1,0-1,0 0,0 0,0 0,0 0,1 0,-1 0,0 0,0 0,1 0,-1 0,1 0,-1 0,1 0,-1 0,1 0,-1 0,1 0,0 0,0-1,-1 1,1 0,0-1,0 1,0 0,0-1,0 1,0-1,0 1,0-1,0 0,0 1,0-1,0 0,0 0,0 0,0 0,0 1,0-2,1 1,-1 0,0 0,0 0,0 0,0-1,0 1,0 0,0-1,0 1,0-1,0 0,0 1,0-1,-1 0,1 1,0-1,0 0,0 0,12-21,-2 0,-1-1,0 0,-2 0,0-1,-2 0,1-11,-2 17,22-82,-10 41,-3-1,-2-1,4-59,-20 93,-9 44,7 2</inkml:trace>
  <inkml:trace contextRef="#ctx0" brushRef="#br0" timeOffset="397.127">819 706,'-1'40,"-1"-29,1 1,1 0,0-1,0 1,1 0,1 0,0-1,0 1,1-1,1 0,0 0,0 0,1 0,-3-9,0 1,0-1,1 0,-1 0,0 0,1 0,-1 0,1-1,0 1,0-1,-1 0,1 0,0 0,0 0,0 0,0 0,0-1,0 0,1 1,-1-1,0 0,0-1,0 1,0 0,0-1,0 0,0 0,0 0,2-1,78-50,-76 45,0-1,-1 0,0 0,-1-1,0 1,0-1,-1 0,0-1,0 1,-1-1,0 0,1-7,-4 12,1 1,0-1,-1 1,0-1,0 0,0 1,-1-1,0 0,0 1,0-1,0 1,-1-1,1 1,-1 0,0-1,-1 1,1 0,-1 1,1-1,-1 0,0 1,-1-1,1 1,-1 0,1 0,-1 0,0 1,-2-2,1 2,-1 0,-1 0,1 0,0 0,0 1,-1 0,1 1,0-1,-1 1,1 0,-1 1,1 0,0 0,-1 0,-25 4</inkml:trace>
  <inkml:trace contextRef="#ctx0" brushRef="#br0" timeOffset="9285.517">198 1,'-12'4,"0"1,1 1,-1 0,1 1,0 0,1 0,-1 1,2 1,-1 0,1 0,1 1,-1 0,2 0,-1 1,2 0,-1 0,1 1,1-1,0 1,1 1,0-1,1 1,0-1,1 1,1 0,0 0,0 0,2 0,1 11,9 59,3-1,5 0,2-1,7 6,-21-66,2 13,1 1,2-2,2 1,1-2,1 0,2-1,1-1,2 0,0-2,2 0,1-1,4 1,1-6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34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1 258,'19'-5,"16"-1,7 0,1 1,-2 1,-3 2,-8-4,-5-1,-1 1,0 1,1 2,0 1,1 1,2 1,-1 0,1 0,-4 5,-7 2</inkml:trace>
  <inkml:trace contextRef="#ctx0" brushRef="#br0" timeOffset="265.292">85 455,'39'0,"26"0,8 0,-4 0,-9 0,-10 0,-9 0,-11 0</inkml:trace>
  <inkml:trace contextRef="#ctx0" brushRef="#br0" timeOffset="4249.605">114 4,'56'-4,"196"54,-215-40,158 63,-191-72,0 0,0 0,0 1,0-1,-1 1,1 0,-1 0,1 0,-1 0,0 1,0-1,0 1,0 0,0 0,0 0,-1 0,0 0,1 0,-1 1,-1-1,1 1,0 0,-1 0,0-1,1 1,-2 0,1 0,0 0,-1 0,0 0,0 0,0 0,0 0,-1 0,1 0,-1 0,0 0,-1 3,-6 8,-1 0,0 0,-1-1,0 0,-1-1,-1-1,0 1,0-2,-1 0,-1 0,-4 2,-90 89,57 7,46-84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5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264 114,'40'90,"38"183,-37-42,-29-101,-8-119,2-5</inkml:trace>
  <inkml:trace contextRef="#ctx0" brushRef="#br0" timeOffset="551.342">772 1,'-24'19,"2"1,0 2,1 0,1 1,1 1,1 1,-5 10,-36 47,-194 264,99-96,51-151,70-67,49-38,-1-3</inkml:trace>
  <inkml:trace contextRef="#ctx0" brushRef="#br0" timeOffset="1099.366">1082 114,'-7'2,"0"0,0 0,1 1,-1 0,0 0,1 0,0 1,0 0,0 1,0-1,1 1,-1 0,1 0,1 1,-1-1,1 1,-3 5,-9 8,-10 15,2 0,2 2,1 0,2 2,1 0,-5 19,-31 140,51-185,1 1,0-1,0 1,1 0,1-1,0 1,1 0,1-1,0 1,0-1,1 1,1-1,0 0,0 0,1-1,2 3,15 4,-11-16</inkml:trace>
  <inkml:trace contextRef="#ctx0" brushRef="#br0" timeOffset="2946.864">1167 424,'1'-2,"0"0,0 0,1 0,-1 1,1-1,0 0,0 1,-1-1,1 1,0-1,0 1,0 0,0 0,1 0,-1 0,0 0,0 1,1-1,-1 1,0-1,1 1,0 0,8-4,185-34,-184 35,-8 2,0-1,1 1,-1 0,1 0,-1 0,1 0,-1 1,1 0,-1 0,1 0,-1 1,1-1,-1 1,1 0,-1 0,1 1,-1-1,4 3,-7-2,0 1,0-1,-1 1,1-1,-1 1,1-1,-1 1,0-1,0 1,0-1,0 1,-1-1,1 1,-1-1,1 1,-1-1,0 1,0-1,0 0,0 1,0-1,-1 0,1 0,-1 0,1 0,-1 0,0 0,0-1,-1 2,3-3,-152 142,126-122,0 1,2 1,0 1,1 1,-16 24,37-46,1 1,0-1,-1 0,1 1,0-1,0 0,1 1,-1 0,0-1,1 1,0-1,-1 1,1 0,0-1,1 1,-1-1,0 1,1 0,-1-1,1 1,0-1,0 1,0-1,0 0,0 1,0-1,1 0,-1 0,1 1,0-1,-1-1,1 1,0 0,0 0,0-1,1 1,-1-1,0 0,0 1,1-1,-1 0,1 0,-1-1,1 1,-1 0,1-1,0 0,-1 1,1-1,-1 0,1 0,2-1,15 3,0-2,1 0,-1-1,0-1,1-1,-1-1,14-4,-9 2</inkml:trace>
  <inkml:trace contextRef="#ctx0" brushRef="#br0" timeOffset="3417.183">1929 536,'-137'49,"137"-49,-1 1,0-1,1 0,-1 0,0 0,1 0,-1 0,0 1,1-1,-1 0,1 1,-1-1,1 0,-1 1,0-1,1 1,-1-1,1 1,0-1,-1 1,1-1,-1 1,1 0,0-1,-1 1,1-1,0 1,0 0,0-1,-1 1,1 0,0-1,0 1,0 0,0-1,0 1,0 0,0-1,0 1,1 0,-1-1,0 1,0 0,0-1,1 1,-1 0,0-1,1 1,-1-1,1 1,-1-1,0 1,1-1,-1 1,1-1,0 1,-1-1,1 1,46 15,-28-11,-16-5,0 1,0 0,-1-1,1 1,0 0,-1 0,1 1,-1-1,1 0,-1 1,0-1,1 1,-1 0,0 0,0 0,0 0,0 0,-1 0,1 1,-1-1,1 1,-1-1,0 1,0-1,0 1,0 0,0-1,-1 1,1 0,-1 0,0-1,1 1,-1 0,-1 0,1 0,0-1,-1 3,-6 7,-1 0,0-1,-1 0,0-1,0 0,-1 0,-1-1,1 0,-2-1,1 0,-1-1,0 0,0-1,-13 4,-10 8,-3-3,25-14</inkml:trace>
  <inkml:trace contextRef="#ctx0" brushRef="#br0" timeOffset="3714.995">2070 198,'20'23,"-1"0,-2 2,0 0,-1 1,-2 0,-1 1,-1 1,-1 0,-1 0,1 15,-8-27,-1 1,0-1,-1 1,-1-1,-1 1,-1-1,0 1,-1-1,0 0,-2 0,0 0,0 0,-2-1,0 0,0 0,-2-1,1 0,-2-1,0 1,-1-2,0 0,-1 0,0-1,-1 0,0-1,0 0,-1-2,-1 1,-10 3,0-2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3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80,'-32'37,"3"2,1 0,1 2,3 1,1 2,-14 39,35-80,0 0,0 0,0 0,0 0,1 1,-1-1,1 0,0 1,0-1,0 1,0-1,1 1,0 0,-1-1,1 1,1 0,-1-1,0 1,1 0,0-1,0 1,0-1,0 1,0-1,1 0,0 1,-1-1,1 0,1 0,-1 0,0-1,1 1,-1 0,1-1,0 1,-1-1,1 0,1 0,-1 0,0-1,0 1,1-1,-1 1,1-1,1 0,15 0,0-2,1-1,-2 0,1-1,0-1,-1-1,1-1,-1-1,-1 0,1-1,-1-1,2-3,0 3,0-2,-1 0,-1-1,0 0,0-2,-1 0,-1-1,0-1,-1 0,-1-1,-1-1,9-14,-19 24,1 0,-1 0,-1 0,0 0,0 0,0 0,-1-1,-1 1,1 0,-1-1,-1 1,1-1,-2 1,1 0,-1 0,0 0,-1-1,1 2,-2-1,1 0,-1 1,0-1,-1 1,0 0,0 1,0-1,-1 1,0 0,0 1,0-1,-1 1,0 0,0 1,0-1,-1 2,1-1,-1 1,0 0,0 0,-1 1,1 1,-1 0,1 0,-1 0,0 1,1 1,-1 0,1 0,-1 0,1 1,0 0,-1 1,1 0,0 0,0 1,1 0,-1 0,1 1,0 0,0 0,1 1,-1 0,0 1,-14 11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6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1,'0'38,"5"32,1 9,0-4,-1-10,-2-12,0-9,-2-8,-1-5,0-3,-5-7,-1-1,0 0,-4 2,0 1,-3-2,0-5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93 697,'-13'19,"2"1,0 0,1 1,1 0,0 1,2 0,1 0,1 1,1 0,0 4,3-24,0-1,1 0,-1 0,1 1,0-1,0 0,0 1,0-1,0 0,0 0,0 1,1-1,-1 0,1 1,0-1,0 0,0 0,0 0,0 0,0 0,0 0,1 0,-1 0,1-1,-1 1,1 0,0-1,-1 1,1-1,0 0,0 0,0 1,0-1,0-1,0 1,1 0,-1 0,0-1,0 1,1-1,-1 0,0 0,1 1,-1-2,0 1,1 0,-1 0,0-1,0 1,1-1,-1 0,0 0,0 1,0-2,2 0,1-1,1-2,-1 1,0-1,0 0,0 0,-1 0,1 0,-1-1,-1 0,1 0,-1 0,0 0,0 0,-1-1,0 1,0-1,-1 0,1 0,-1 0,-1 1,1-1,-1 0,-1 0,1 0,-1 0,0 0,-1 1,1-1,-1 0,-1 1,1-1,-1 1,0 0,-1 0,1 0,-1 0,-1 1,1 0,-1 0,1 0,-2 0,-2-2,-16-3,2 3</inkml:trace>
  <inkml:trace contextRef="#ctx0" brushRef="#br0" timeOffset="1161.853">291 556,'39'188,"-31"-136,-2 1,-2-1,-3 1,-2 0,-2 0,-3 0,-2-1,-2 0,-3-1,-2 0,-2-1,-2 0,-15 25,21-48,-1 0,-2-1,-1-1,0 0,-18 17,17-22</inkml:trace>
  <inkml:trace contextRef="#ctx0" brushRef="#br0" timeOffset="3578.862">432 48,'12'-5,"-3"-1,0 1,0 0,1 0,0 1,0 0,0 1,0 0,0 1,0 0,1 0,-1 1,1 1,0-1,-1 2,1 0,-1 0,1 1,-1 0,0 0,0 1,0 1,2 1,-6 3,0 0,-1 0,0 1,-1 0,0 0,0 0,-1 1,0-1,-1 1,0-1,0 1,-1 0,0 0,-1 0,0 0,-1 0,0 0,0 0,-1 1,1 15,3 60,5 0,3 0,3-1,8 13,29 224,-35-181,3 114,-47-74,-8-54,29-68,8-58,0 1,-1 0,0-1,1 1,-1-1,0 1,0-1,0 1,0-1,0 1,0-1,0 0,0 0,-1 1,1-1,0 0,-1 0,1 0,-1-1,1 1,-1 0,0 0,1-1,-1 1,0-1,1 0,-1 1,0-1,1 0,-1 0,0 0,0 0,1 0,-1 0,0-1,1 1,-1-1,0 1,1-1,-1 0,1 1,-1-1,1 0,-1 0,1 0,-1 0,0-1,-27-4,-164 26,101-18,67-2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195 424,'-18'14,"8"-7,0 0,0 0,1 1,0 0,1 0,-1 1,2 1,-1-1,1 1,1 0,0 1,0-1,1 1,0 3,5-9,0-1,1 1,-1 0,1-1,0 1,0-1,1 1,-1-1,1 1,0-1,1 0,-1 0,0 0,1 0,0 0,0-1,0 1,1-1,-1 0,1 0,0 0,0 0,0-1,0 1,0-1,0 0,1 0,-1-1,1 1,-1-1,1 0,-1 0,1-1,0 1,2-1,41 18,-44-17,0 0,0 0,-1 1,1-1,-1 1,1 0,-1 0,1 0,-1 0,0 1,0-1,0 1,0 0,-1 0,1 0,-1 0,1 0,-1 1,0-1,-1 0,1 1,0 0,-1 0,0-1,0 1,0 0,0 0,-1 0,0 0,1 0,-1 0,-1 0,1 0,-1 0,1-1,-1 1,0 1,-7 7,0 0,0 0,-1 0,-1-1,0-1,0 1,-1-2,0 1,-1-2,0 1,0-2,-1 0,0 0,0-1,0 0,-1-2,0 1,0-2,0 0,-1 0,-4-1,-6 0</inkml:trace>
  <inkml:trace contextRef="#ctx0" brushRef="#br0" timeOffset="1031.159">1098 283,'8'-1,"-1"1,1 0,-1 0,1 0,-1 1,1 0,-1 1,1-1,-1 2,0-1,0 1,0 0,0 0,-1 1,1-1,-1 2,0-1,0 1,0 0,1 2,-6-4,0 1,-1 0,1-1,-1 1,0 0,0-1,0 1,-1-1,1 1,-1 0,0-1,0 1,0-1,-1 1,1-1,-1 0,0 0,1 0,-1 0,-1 0,1 0,0 0,-1 0,0-1,1 0,-1 1,0-1,-2 1,-22 29,25-30,1 1,-1-1,1 1,0-1,0 1,0 0,0-1,0 1,1 0,-1 0,1-1,0 1,0 0,0 0,0 0,0-1,1 1,-1 0,1 0,-1-1,1 1,0 0,0-1,1 1,-1-1,0 1,1-1,0 0,-1 1,1-1,0 0,0 0,0 0,0-1,1 1,-1 0,0-1,1 1,-1-1,1 0,-1 0,3 1,3 2,-2-3,-1 1,0 0,0 0,0 0,0 1,0-1,0 1,-1 1,1-1,-1 1,0-1,0 1,0 0,-1 1,1-1,-1 1,0-1,0 1,-1 0,1 0,-1 0,0 0,-1 1,1-1,-1 1,0-1,0 1,-1 0,-4 7,0 1,-1-1,-1 0,0-1,-1 0,0 0,-1 0,0-1,-1 0,0 0,0-1,-2 0,1-1,-1 0,0-1,-1 0,0-1,0 0,-1-1,-5 2,-50 22,48-24</inkml:trace>
  <inkml:trace contextRef="#ctx0" brushRef="#br0" timeOffset="415.677">702 283,'-9'5,"1"0,-1 0,1 0,0 1,0 1,0-1,1 1,0 1,0-1,1 1,0 0,1 1,-1-1,1 1,-3 8,9-13,-1 0,1 0,0 0,0 0,0-1,0 1,1-1,-1 1,1-1,0 1,0-1,0 0,1 0,-1 0,1 0,-1 0,1-1,0 1,0-1,0 1,1-1,-1 0,0-1,1 1,0 0,-1-1,1 0,0 0,1 0,30 19,-27-11,-1-1,0 1,-1 0,0 1,-1 0,0 0,0 0,-1 0,0 1,-1-1,0 1,-1 0,0 0,0 0,-1 0,-1 0,0 1,-1-1,0 0,0 0,-1 0,-1 0,0 0,0-1,-1 1,-1-1,1 0,-2 0,-4 7,6-11,1 0,-1 0,-1-1,1 0,-1 1,0-1,0-1,0 1,-1-1,0 0,1 0,-2-1,1 0,0 0,-1 0,1-1,-1 0,0 0,1 0,-1-1,0 0,-3 0,-13 0</inkml:trace>
  <inkml:trace contextRef="#ctx0" brushRef="#br0" timeOffset="667.749">646 311,'34'-19,"15"-6,0 0</inkml:trace>
  <inkml:trace contextRef="#ctx0" brushRef="#br0" timeOffset="1879.768">1493 763,'0'19,"5"7,1-2</inkml:trace>
  <inkml:trace contextRef="#ctx0" brushRef="#br0" timeOffset="3050.018">702 1,'-33'42,"2"2,1 2,3 0,1 2,3 1,1 1,3 0,2 3,9-27,0 0,1 1,2-1,1 1,1 1,1-1,1 0,2 0,1 1,1-1,1 0,1 0,2-1,0 1,2-2,1 1,1-1,1 0,1-2,1 1,11 12,-16-24,0 0,1-1,0 0,1-1,0 0,1-1,0 0,0 0,1-2,0 1,0-2,1 0,0 0,0-1,0-1,1 0,-1-1,1-1,8 0,33-3,-32 0</inkml:trace>
  <inkml:trace contextRef="#ctx0" brushRef="#br0" timeOffset="4715.086">843 227,'5'5,"11"1,8 0,4-1,3-1,-5-7,-1-2,0-1,0 1,-4 1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2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0 172,'50'-31,"1"1,1 3,1 2,2 2,12-1,17 12,-83 12,1 0,0 0,0 1,-1-1,1 0,0 0,-1 1,1-1,0 1,-1 0,1-1,0 1,-1 0,1 0,-1 0,0 0,1 0,-1 0,0 1,0-1,1 0,-1 1,0-1,0 1,-1-1,1 1,0-1,0 1,-1 0,1-1,-1 1,1 0,-1-1,0 1,0 0,0 0,0-1,0 1,0 0,0 0,0-1,-1 1,1 0,-1 1,-5 11,0-1,0-1,-1 1,-1-1,0 0,0 0,-2-1,1 0,-1-1,-1 0,-7 5,-5 7,-176 178,123-107,73-89,1 0,0 0,-1 1,2-1,-1 0,0 1,1-1,0 1,0 0,0-1,1 1,0 0,0-1,0 1,0 0,1 0,-1-1,1 1,1 0,-1-1,0 1,1-1,1 3,3 1,-1 0,1 0,0 0,1-1,0 0,0 0,1 0,0-1,0-1,0 1,1-1,-1 0,1-1,0 0,1-1,-1 0,1 0,-1-1,1 0,0 0,0-1,0-1,0 0,0 0,0-1,-1 0,1-1,0 0,2-1,7-4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3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1,'-26'0,"0"2,-1 1,1 1,0 2,1 0,0 2,0 0,0 2,1 1,0 1,-8 6,27-16,1 0,0 0,-1 0,1 1,0-1,0 1,1 0,-1 1,0-1,1 0,0 1,0 0,0 0,0 0,1 0,-1 0,1 0,0 1,1-1,-1 1,1 0,-1-1,2 1,-1 0,0 0,1-1,0 1,0 0,0 0,1 0,-1-1,1 1,1 0,-1 0,0-1,2 3,5 3,0 0,1-1,0 0,1 0,-1-1,2 0,-1-1,1 0,11 5,-11-6,-1-1,0 2,0-1,-1 1,0 1,0-1,0 2,-1-1,-1 1,1 0,5 10,-12-16,1 0,-1 0,0 0,0 1,-1-1,1 0,0 1,-1-1,0 1,0-1,0 0,0 1,-1-1,1 1,-1-1,0 0,0 0,0 1,0-1,-1 0,1 0,-1 0,0 0,0 0,0-1,0 1,0 0,-1-1,1 0,-1 1,1-1,-1 0,0 0,-2 1,-113 49,1-39,93-14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0 972,'15'0,"14"0,7 0,2 0,-1 0,-1 0,-2 0,-3 0,-1 0,-1 0,-1 0,-5 0</inkml:trace>
  <inkml:trace contextRef="#ctx0" brushRef="#br0" timeOffset="247.457">113 1198,'34'5,"20"1,6 0,-7-1</inkml:trace>
  <inkml:trace contextRef="#ctx0" brushRef="#br0" timeOffset="9152.025">791 690,'21'-16,"1"0,1 1,1 1,0 2,1 0,0 2,0 0,1 2,2 0,-9 2,0 1,0 1,1 0,-1 2,1 0,0 1,-1 1,9 2,-26-2,-1 0,1 0,0 0,0 0,0 0,-1 1,1-1,0 0,-1 1,1 0,0-1,-1 1,1 0,-1 0,1 0,-1 0,1 0,-1 0,1 0,-1 1,0-1,0 0,0 1,0-1,0 1,0-1,0 1,0 0,-1-1,1 1,-1 0,1-1,-1 1,0 0,1 0,-1 0,0-1,0 1,0 0,-1 0,1-1,0 1,-1 0,1 0,-1-1,1 1,-1 0,0-1,0 1,1-1,-1 1,-1 0,-183 234,182-232,1 0,-1-1,1 1,0 0,0 0,1 0,-1 1,1-1,0 0,0 1,0-1,0 0,1 1,0-1,0 1,0-1,0 1,1-1,0 1,0-1,0 0,0 1,1-1,0 0,-1 0,2 0,-1 0,0 0,1-1,-1 1,1-1,0 0,1 1,-1-1,0-1,1 1,0 0,1 0,32 25,47 43,-82-69,0 1,0 0,0 1,0-1,0 0,0 0,-1 1,0-1,1 1,-1 0,-1-1,1 1,0 0,-1-1,0 1,0 0,0-1,0 1,-1 0,1-1,-1 1,0 0,0-1,0 1,-1-1,0 2,-5 6,-1-1,0 0,0 0,-1-1,0 0,0-1,-1 0,0-1,-1 0,-8 5,-8 6,9-4,-1 0,-1-2,0 0,0-2,-1 0,0-1,-1-1,1-1,-16 3,36-10,0 1,0-1,0 0,0 1,0-1,0 0,-1 1,1-1,0 0,0 0,0 0,-1 0,1 0,0 0,0-1,0 1,0 0,0-1,-1 1,1 0,0-1,0 1,0-1,0 0,0 1,0-1,0 0,0 0,1 1,-1-1,0 0,0 0,1 0,-1 0,0 0,1 0,-1 0,1-1,5-10</inkml:trace>
  <inkml:trace contextRef="#ctx0" brushRef="#br0" timeOffset="9638.289">1581 549,'112'-27,"-101"24,15-4,1 0,0 2,0 1,0 1,1 2,1 0,-28 1,1 0,0 0,0 0,0 0,0 1,0-1,-1 1,1-1,0 1,0-1,-1 1,1 0,0 0,-1 0,1 0,-1 0,1 0,-1 1,0-1,1 0,-1 1,0-1,0 1,0-1,0 1,0-1,0 1,0 0,-1 0,1-1,-1 1,1 0,-1 0,0 0,1-1,-1 1,0 0,0 0,-1 0,1 0,0 0,0-1,-1 1,1 0,-33 85,28-78,-153 350,105-104,11-126,37-123,1-6</inkml:trace>
  <inkml:trace contextRef="#ctx0" brushRef="#br0" timeOffset="9884.158">1525 972,'14'5,"15"1,7 1,2-7,-1-3,4-1,-1 0,-3 1,-2 1,-3-4,-1-1,-7 0</inkml:trace>
  <inkml:trace contextRef="#ctx0" brushRef="#br0" timeOffset="11419.02">2174 972,'13'-39,"1"1,1 0,3 1,1 0,1 2,2 0,2 2,1 0,1 2,24-21,20-4,-63 93,-35 79,29-114,1 0,-1 1,1-1,0 0,0 0,0 0,0 0,0-1,1 1,-1 0,1-1,-1 0,1 1,-1-1,1 0,-1 0,1-1,0 1,0-1,-1 1,1-1,0 0,0 0,0 0,0 0,-1 0,1-1,0 1,0-1,-1 0,1 0,0 0,-1 0,1 0,-1-1,0 1,3-2,188-106,-191 107,1 1,0-1,-1 0,1 1,0 0,0-1,0 1,0 0,0 0,0 1,0-1,0 1,0-1,0 1,0 0,0 0,0 1,0-1,0 0,0 1,0 0,0 0,0 0,0 0,0 0,0 1,0-1,-1 1,1 0,-1 0,1-1,-1 2,0-1,0 0,0 0,0 1,0-1,0 1,-1 0,1-1,-1 1,0 0,0 0,0 0,1 3,5 15,-5-9,0-1,2 0,-1-1,1 1,1 0,0-1,0 0,1 0,1-1,-1 0,1 0,1 0,0-1,0 0,8 6,18 7,-18-13</inkml:trace>
  <inkml:trace contextRef="#ctx0" brushRef="#br0" timeOffset="11667.681">2258 1056,'44'5,"37"2,15-1,-4-1,-12-2,-16 0,-14-2,-10-1,-7 0,-10 5,-3 1,-1 0,-3-2</inkml:trace>
  <inkml:trace contextRef="#ctx0" brushRef="#br0" timeOffset="12055.549">2879 1198,'-18'7,"-15"4,2 1,-1 1,2 1,0 2,0 2,2 0,-3 5,29-22,-1 0,1 0,0 0,0 1,0-1,0 0,1 1,-1 0,0 0,1-1,-1 1,1 0,0 0,-1 0,1 0,0 1,0-1,0 0,1 0,-1 1,0-1,1 0,0 1,-1-1,1 1,0-1,0 0,1 1,-1-1,0 1,1-1,-1 0,1 1,0-1,0 0,0 0,0 0,0 0,0 0,1 0,0 1,89 40,-83-41,0 0,-1 0,1 0,-1 1,0 0,0 1,0-1,0 1,-1 1,1-1,-1 1,0 0,0 1,-1-1,0 1,0 0,0 0,1 4,-5-9,-1 1,1 0,-1-1,1 1,-1 0,0 0,0 0,0 0,0-1,0 1,0 0,0 0,0 0,-1-1,1 1,-1 0,1 0,-1-1,0 1,0 0,0-1,0 1,0-1,0 1,0-1,0 1,-1-1,1 0,0 0,-1 0,1 0,-1 0,1 0,-1 0,0 0,0 0,-66 21,-138-19,182-3</inkml:trace>
  <inkml:trace contextRef="#ctx0" brushRef="#br0" timeOffset="12723.101">3218 324,'47'46,"17"16,-3 4,38 52,-83-94,-2 1,0 0,-2 1,0 1,-2 0,-1 0,-2 1,0-1,-2 2,-1-1,-1 1,-1-1,-2 1,-1 0,-2 1,-2 2,-2-1,-2 0,0-1,-2 0,-2 0,0-1,-2-1,-1 0,-1-1,-2-1,0-1,-23 23,3-10,-2-1,-1-2,-2-2,-1-2,-41 21,-13 9,62-36</inkml:trace>
  <inkml:trace contextRef="#ctx0" brushRef="#br0" timeOffset="13299.454">904 267,'-29'26,"2"0,0 2,2 1,1 1,2 1,1 2,1 0,2 0,1 2,-3 13,9-10,2 0,2 1,2 1,1-1,2 0,2 1,1-1,3 1,0-1,3 0,1 0,2-1,8 18,8 28,2-1,5-2,23 39,-49-104,1 1,1-2,1 1,0-1,1 0,0-1,1-1,1 1,0-2,9 7,-1-7</inkml:trace>
  <inkml:trace contextRef="#ctx0" brushRef="#br0" timeOffset="14833.95">4093 916,'-56'34,"37"-18,1 1,1 1,1 1,0 0,1 1,1 0,1 2,1-1,1 2,1-1,1 1,1 1,-3 17,9-33,0-1,1 1,0 0,1 0,0-1,0 1,0 0,1 0,0-1,1 1,0-1,0 1,0-1,1 0,0 1,1-1,-1-1,1 1,1-1,-1 1,1-1,0 0,1-1,-1 1,1-1,0 0,0-1,1 0,0 0,-1 0,1 0,0-1,1 0,-1-1,0 0,1 0,0 0,-1-1,1 0,0-1,0 0,1 0,10-6</inkml:trace>
  <inkml:trace contextRef="#ctx0" brushRef="#br0" timeOffset="22640.189">3923 13,'0'-1,"-1"0,0 0,0 0,-1 0,1 0,0 0,0 0,0 1,-1-1,1 0,0 1,-1-1,1 1,-1-1,1 1,0 0,-1-1,1 1,-1 0,1 0,-1 0,1 0,-1 0,1 1,-1-1,1 0,0 1,-1-1,1 1,0-1,-1 1,1 0,0-1,-1 1,1 0,0 0,0 0,0 0,-10 8,1 1,0 0,0 0,2 1,-1 0,1 1,1 0,0 0,0 0,1 1,1 0,0 0,-1 10,-19 68,5 0,3 1,5 1,1 34,11-123,-11 433,1-315,-6-1,-14 47,13-75,12-61,1 0,1 0,2 0,2 0,1 8,-2-37,0-1,0 1,1-1,-1 0,1 0,-1 1,1-1,0 0,0 0,0 0,0 1,0-1,0 0,1-1,-1 1,1 0,-1 0,1-1,0 1,0-1,0 1,-1-1,1 0,0 1,1-1,-1 0,0 0,0-1,0 1,1 0,-1-1,0 0,1 1,-1-1,85-12,-58 6,228-33,-233 39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5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1,'593'0,"-568"0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6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1,'24'5,"22"1,8 0,0-1,-4-1,-7-2,-5-1,-4 0,-4-1,-2-1,0 1,-1 0,-5 0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113 283,'0'-10,"-11"-45,-16 88,-39 152,64-180,1-1,-1 1,1-1,0 1,1 0,-1 0,1-1,0 1,0 0,0 0,1-1,0 1,0 0,0-1,0 1,1-1,-1 1,1-1,1 1,-1-1,0 0,1 0,0 0,0-1,0 1,0-1,1 1,-1-1,1 0,0-1,0 1,0-1,0 1,1-1,-1 0,0-1,1 1,0-1,11 0,0 0,1-1,-1-1,0-1,1 0,-1-2,0 1,-1-2,1 0,6-4,-4 3,33-9,-33 13</inkml:trace>
  <inkml:trace contextRef="#ctx0" brushRef="#br0" timeOffset="332.153">508 114,'-24'75,"4"1,3 1,-4 56,5-38,-18 131,29-121,5-105,0 1,0 0,0 0,1-1,-1 1,0 0,0-1,1 1,-1 0,0-1,1 1,-1 0,1-1,-1 1,1-1,-1 1,1-1,-1 1,1-1,0 1,-1-1,1 1,0-1,-1 0,1 0,0 1,-1-1,1 0,0 0,0 0,-1 0,1 1,0-1,0 0,-1-1,1 1,0 0,0 0,-1 0,1 0,0 0,-1-1,1 1,0 0,0-1,-1 1,1 0,-1-1,1 1,9-9</inkml:trace>
  <inkml:trace contextRef="#ctx0" brushRef="#br0" timeOffset="661.058">847 58,'-27'49,"3"2,2 1,2 1,2 1,-6 39,22-89,1-1,0 1,1-1,-1 1,1 0,-1-1,1 1,0 0,1-1,-1 1,0 0,1-1,0 1,0 0,0-1,0 1,1-1,-1 0,1 1,0-1,0 0,0 0,0 0,1 0,-1-1,1 1,0-1,0 1,0-1,0 0,0 0,0 0,0-1,4 2,5 0,0 0,1-1,-1-1,1 0,-1 0,1-1,-1-1,1 0,-1-1,0 0,1-1,-1 0,0-1,-1-1,1 0,-1 0,0-1,0 0,5-5,2 0</inkml:trace>
  <inkml:trace contextRef="#ctx0" brushRef="#br0" timeOffset="944.624">1241 1,'-2'4,"-30"43,3 1,1 2,3 0,1 2,3 1,3 0,0 7,14-24,0 0,3 0,1 0,1 0,3 1,0 65,-4-94,1 0,0 0,0 0,0 0,1-1,0 1,1 0,0-1,0 0,0 0,1 0,0 0,2 2,3 5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0,'0'15,"0"9,0 0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0,'-19'39,"-6"17,0 3,5-2,7-7,9-12,10-12,5-5,5-8,4-5,4-3,3-9,1-2,1-6,0-1,-5-2,-1-5,-5 3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302 0,'-179'426,"168"-401,-8 19,1 0,2 2,3-1,1 2,2 0,0 20,-3 75,26-107,-3-22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8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0 406,'32'-43,"-26"31,142-215,-134 210,0 1,2 1,0 0,0 1,1 1,14-8,-29 20,0-1,0 1,0 0,0 0,0-1,0 2,0-1,0 0,0 0,1 1,-1-1,0 1,1-1,-1 1,0 0,1 0,-1 0,0 0,1 1,-1-1,0 1,0-1,1 1,-1 0,0 0,0 0,0 0,0 0,0 0,0 1,0-1,0 1,0-1,-1 1,1 0,-1-1,1 1,-1 0,0 0,0 0,1 0,-2 0,1 1,0-1,0 0,-1 0,1 0,-1 1,1-1,-1 0,0 1,0-1,0 0,0 1,-1-1,1 143,0-143,0 0,0-1,-1 1,1 0,0-1,1 1,-1 0,0-1,0 1,1 0,-1-1,1 1,-1 0,1-1,0 1,0-1,-1 1,1-1,0 0,0 1,1-1,-1 0,0 0,0 1,1-1,-1 0,0 0,1 0,-1-1,1 1,-1 0,1-1,0 1,-1-1,1 1,0-1,-1 1,1-1,0 0,-1 0,1 0,0 0,-1 0,1-1,0 1,-1 0,1-1,0 1,-1-1,1 0,-1 1,1-1,-1 0,2-1,182-140,-184 140,0 1,0 0,1 1,-1-1,0 0,1 0,-1 1,1-1,-1 0,1 1,-1-1,1 1,0 0,-1 0,1 0,-1-1,1 1,-1 1,1-1,0 0,-1 0,1 1,-1-1,1 0,-1 1,1 0,-1-1,1 1,-1 0,0 0,1 0,-1 0,0 0,0 0,0 0,1 0,-1 0,0 1,-1-1,1 0,0 1,0-1,0 0,-1 1,1-1,-1 1,1 0,26 156,-24-117,-3-37,1-1,-1 1,0 0,1 0,0-1,0 1,0 0,1-1,-1 1,1-1,-1 1,1-1,0 0,1 0,-1 0,0 0,3 2,6 1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068.363">4234 737,'9'35,"-2"0,-1 0,-2 1,-2 0,-1 33,-1-43,1-8,0-5,0 0,-1 0,0 0,-1 0,-1 0,0 0,0-1,-1 1,-1 0,0-1,-4 5,1-41,9-19,3 0,1 0,2 1,1 0,3 0,1 1,2 1,2 0,2 1,4-5,-6 11,2 1,0 1,2 0,2 2,0 0,12-9,-32 34,-1 1,1 0,-1 0,1 0,0 1,0-1,0 1,0-1,1 1,-1 0,1 0,-1 0,1 1,0 0,-1-1,1 1,0 0,0 1,0-1,0 1,0-1,0 1,0 1,0-1,0 0,0 1,-1 0,1 0,0 0,0 0,0 1,-1-1,1 1,-1 0,1 0,-1 0,0 1,0-1,0 1,0 0,0 0,-1 0,1 0,-1 0,0 0,1 2,3 8,-1-1,0 1,-1 0,0 1,-1-1,-1 1,0-1,-1 1,0 0,-1 0,0-1,-5 7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0,-7 0,-7 0,-3 0,-3 0,-6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28,'48'0,"30"0,7-5,-2-1,-9 0,-9 1,-10 2,-15 1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4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561 0,'-8'2,"-1"0,1 1,0 0,0 0,0 1,1 0,-1 0,1 1,0 0,0 0,1 1,-1-1,1 1,1 1,-1-1,1 1,0 0,0 1,-178 300,161-277,-6 12,-3-1,-1-2,-2-1,-4 0,-15 7,43-40</inkml:trace>
  <inkml:trace contextRef="#ctx0" brushRef="#br0" timeOffset="319.569">24 0,'63'78,"206"252,-234-284,-28-35,0-1,1 1,0-1,0 0,1-1,0 0,1 0,0-1,0-1,1 1,0-2,0 1,0-2,11 4,-5-8,-3-3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2.6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492 282,'-26'-7,"0"2,-1 1,0 1,1 1,-1 1,0 2,0 1,0 1,1 1,-1 1,1 1,0 1,-24 12,43-15,0 1,0 0,0 1,1 0,0 0,0 0,0 1,1 0,0 0,0 0,1 0,-1 1,2 0,-1 0,1 0,1 0,-1 1,1-1,1 1,0-1,0 1,0-1,1 1,1 0,-1-1,1 1,1 0,0-1,1 5,0-2,1 0,0 0,1-1,0 1,0-1,1 0,0-1,1 1,0-1,1-1,-1 1,2-1,-1-1,1 0,0 0,1 0,0-1,0-1,0 0,0 0,1-1,0 0,0-1,0 0,0-1,0 0,1 0,-1-2,1 1,-1-1,1-1,-1 0,0-1,6-1,7-4</inkml:trace>
  <inkml:trace contextRef="#ctx0" brushRef="#br0" timeOffset="302.667">859 338,'-20'23,"1"0,2 1,0 1,1 0,2 1,1 1,1 0,-8 25,19-50,0 1,0-1,0 1,0 0,0-1,0 1,1 0,-1 0,1-1,0 1,0 0,0 0,0 0,0 0,1-1,-1 1,1 0,0 0,-1-1,2 1,-1 0,0-1,0 1,1-1,-1 0,1 1,0-1,0 0,0 0,0 0,0 0,0 0,0 0,1-1,-1 1,1-1,1 1,9 0,0 0,1 0,-1-2,0 1,1-2,-1 0,0 0,0-2,0 1,0-2,0 0,0 0,-1-1,7-4,-11 4,1-1,-1 0,0-1,0 0,0 0,-1-1,0 0,-1 0,0 0,0-1,-1 0,0 0,0-1,-1 1,-1-1,1 0,-1 0,-1 0,0 0,-1-1,0 1,0-1,-1 1,0 0,-1-1,0 1,-1 0,0-1,-1 1,0 0,0 0,-1 1,-2-5,1 8,0 1,0 0,0 0,0 0,-1 0,0 1,0 0,0 0,0 1,0 0,-1 0,0 0,0 1,0 0,0 0,0 1,0-1,0 2,0-1,0 1,0 0,-1 1,-18-2</inkml:trace>
  <inkml:trace contextRef="#ctx0" brushRef="#br0" timeOffset="655.703">1649 282,'-25'2,"0"1,0 0,1 3,-1 0,1 1,0 1,1 1,-1 2,2 0,-5 4,25-14,1-1,-1 1,0 0,1 0,-1 0,1 0,-1 0,1 0,0 1,0-1,-1 0,1 1,0-1,0 1,0-1,0 1,1 0,-1-1,0 1,1 0,-1-1,1 1,-1 0,1 0,0-1,0 1,0 0,0 0,0 0,0-1,1 1,-1 0,0 0,1 0,-1-1,1 1,0 0,0-1,0 1,0-1,0 1,0-1,0 1,0-1,0 0,1 1,-1-1,0 0,1 0,-1 0,1 0,-1 0,1-1,0 1,0 0,50 23,-46-23,1 0,-1 1,0 0,1 0,-1 0,0 1,0 0,-1 0,1 0,-1 1,1 0,-1 0,0 0,-1 0,1 1,-1 0,0 0,0 0,0 1,-1-1,0 1,0 0,0 0,-1 0,1 0,-2 0,1 0,-1 1,0-1,0 1,-1-1,1 2,-3 0,-1 0,1-1,-1 0,-1 0,1 0,-1 0,0 0,-1-1,0 1,0-1,0 0,-1-1,0 0,0 1,0-2,0 1,-5 2,-122 60,126-64,-18 7</inkml:trace>
  <inkml:trace contextRef="#ctx0" brushRef="#br0" timeOffset="5505.787">2552 311,'-28'2,"0"2,0 1,1 2,0 0,0 2,1 1,0 1,0 1,1 1,1 2,-15 11,-168 142,124-125,82-43,-1 1,0-1,0 1,0-1,1 0,-1 1,0-1,0 0,0 0,0 0,1-1,-1 1,0 0,0-1,1 1,-1-1,0 0,0 1,1-1,-1 0,1 0,-1 0,1 0,-1 0,1-1,0 1,-1 0,1-1,0 1,0-1,0 1,0-1,0 1,0-1,1 0,-1 1,1-1,-1 0,1 0,-1 1,1-1,0 0,0 0,0 0,0 0,0 1,0-3,2-8,0 0,1 0,0 0,1 1,0-1,1 1,0 0,1 0,0 0,1 1,0 0,0 1,1-1,3-1,-5 3,0 0,-4 4,0-1,0 1,0 0,0 1,1-1,0 0,0 1,0-1,0 1,0 0,0 0,1 0,0 0,0 1,-1 0,1-1,0 1,1 1,-1-1,0 1,1-1,-1 1,0 0,1 1,-1-1,1 1,0 0,-1 0,1 0,-1 1,1 0,3 0,1 7,1 1,-2-1,1 1,-1 1,0-1,-1 1,0 1,-1-1,0 1,2 7,24 37,-16-31,-6-7,1-1,0-1,1 0,1 0,0-2,14 12,11-8,-18-13</inkml:trace>
  <inkml:trace contextRef="#ctx0" brushRef="#br0" timeOffset="6118.225">2665 649,'-36'71,"34"-69,0 0,1 0,-1 0,1 0,0 0,0 1,-1-1,2 0,-1 1,0-1,0 1,1-1,-1 1,1-1,0 1,0-1,0 1,0 0,0-1,1 1,-1-1,1 1,0-1,-1 1,1-1,0 0,1 1,-1-1,0 0,1 0,-1 1,1-1,-1-1,1 1,0 0,0 0,0-1,0 1,0-1,0 1,1-1,-1 0,0 0,1 0,-1 0,1 0,-1-1,2 1,3-1,1-1,-1 0,1 0,-1-1,1 0,-1 0,0 0,0-1,0 0,0-1,-1 0,1 0,-1 0,0 0,0-1,-1 0,1-1,-1 1,0-1,0 0,-1 0,0 0,0-1,-1 0,1 1,-1-1,-1-1,1 1,-1 0,-1 0,1-1,-1 1,-1-1,1 0,-1 1,0-1,-1-3,0 8,0 0,1 1,-1-1,0 1,-1-1,1 1,0 0,-1-1,1 1,-1 0,1 0,-1 0,0 0,0 0,0 1,0-1,0 1,-1-1,1 1,0 0,-1-1,1 1,-1 0,1 1,-1-1,-2 0,-17 0</inkml:trace>
  <inkml:trace contextRef="#ctx0" brushRef="#br0" timeOffset="7386.854">2919 0,'49'28,"-1"2,-2 2,0 1,-3 3,-1 2,7 10,-39-39,-1 1,0 0,-1 0,0 1,-1-1,0 2,0-1,-1 1,-1 0,0 1,0-1,-2 1,1 0,-2 0,0 0,0 0,-1 0,-1 1,0-1,-1 0,0 0,-1 0,-1 0,0 0,-1 3,-13 19,-1 0,-2-1,-1-1,-2-1,-1-1,-1-1,-2-1,-1-2,-1 0,-1-2,-1-1,-2-2,0-1,-1-2,-1-1,-1-1,-16 3,10-2</inkml:trace>
  <inkml:trace contextRef="#ctx0" brushRef="#br0" timeOffset="8773.938">3935 85,'-4'49,"-2"-1,-3 1,-1-1,-3-1,-2 0,-2-1,-1 0,-3-2,-2 0,-4 3,23-43,1 0,0 1,1-1,-1 0,1 1,-1 0,1-1,1 1,-1 0,1 0,0 0,0 0,0 0,1 0,-1 0,1 1,1-1,-1 0,1 0,0 0,0 0,0 0,0 0,1 0,0-1,0 1,1 0,-1-1,1 1,0-1,0 0,3 2,3 0,1-1,0 0,0-1,0 0,0-1,1 0,0 0,-1-1,1-1,0 0,0 0,0-1,0-1,0 1,0-2,0 0,-1 0,1-1,7-2,-16 4,1 0,0 0,-1 0,1 0,0 0,-1-1,1 1,-1-1,0 0,0 1,1-1,-1 0,0 0,-1-1,1 1,0 0,-1-1,1 1,-1-1,0 1,1-1,-1-1,0-10</inkml:trace>
  <inkml:trace contextRef="#ctx0" brushRef="#br0" timeOffset="9021.235">3512 367,'43'0,"34"0,13 0,-4 5,-7 1,-12 0,-13-1,-6-2,-6 0,-5-2,-10-1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1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170 254,'-8'-18,"13"25,17 30,-6-2,-2 0,-1 1,-2 0,5 34,-9-42,58 273,-65-300,-1 0,1 0,0 1,0-1,0 0,0 0,0 0,0 0,1 0,-1 0,0 0,0 0,1 0,-1 0,1 0,-1 0,1 0,-1 0,1 0,-1 0,1 0,0 0,0-1,-1 1,1 0,0-1,0 1,0 0,0-1,0 1,0-1,0 1,0-1,0 0,0 1,0-1,0 0,0 0,0 0,0 0,0 1,0-2,1 1,-1 0,0 0,0 0,0 0,0-1,0 1,0 0,0-1,0 1,0-1,0 0,0 1,0-1,-1 0,1 1,0-1,0 0,0 0,12-21,-2 0,-1-1,0 0,-2 0,0-1,-2 0,1-11,-2 17,22-82,-10 41,-3-1,-2-1,4-59,-20 93,-9 44,7 2</inkml:trace>
  <inkml:trace contextRef="#ctx0" brushRef="#br0" timeOffset="397.127">819 706,'-1'40,"-1"-29,1 1,1 0,0-1,0 1,1 0,1 0,0-1,0 1,1-1,1 0,0 0,0 0,1 0,-3-9,0 1,0-1,1 0,-1 0,0 0,1 0,-1 0,1-1,0 1,0-1,-1 0,1 0,0 0,0 0,0 0,0 0,0-1,0 0,1 1,-1-1,0 0,0-1,0 1,0 0,0-1,0 0,0 0,0 0,2-1,78-50,-76 45,0-1,-1 0,0 0,-1-1,0 1,0-1,-1 0,0-1,0 1,-1-1,0 0,1-7,-4 12,1 1,0-1,-1 1,0-1,0 0,0 1,-1-1,0 0,0 1,0-1,0 1,-1-1,1 1,-1 0,0-1,-1 1,1 0,-1 1,1-1,-1 0,0 1,-1-1,1 1,-1 0,1 0,-1 0,0 1,-2-2,1 2,-1 0,-1 0,1 0,0 0,0 1,-1 0,1 1,0-1,-1 1,1 0,-1 1,1 0,0 0,-1 0,-25 4</inkml:trace>
  <inkml:trace contextRef="#ctx0" brushRef="#br0" timeOffset="9285.517">198 1,'-12'4,"0"1,1 1,-1 0,1 1,0 0,1 0,-1 1,2 1,-1 0,1 0,1 1,-1 0,2 0,-1 1,2 0,-1 0,1 1,1-1,0 1,1 1,0-1,1 1,0-1,1 1,1 0,0 0,0 0,2 0,1 11,9 59,3-1,5 0,2-1,7 6,-21-66,2 13,1 1,2-2,2 1,1-2,1 0,2-1,1-1,2 0,0-2,2 0,1-1,4 1,1-6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34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1 258,'19'-5,"16"-1,7 0,1 1,-2 1,-3 2,-8-4,-5-1,-1 1,0 1,1 2,0 1,1 1,2 1,-1 0,1 0,-4 5,-7 2</inkml:trace>
  <inkml:trace contextRef="#ctx0" brushRef="#br0" timeOffset="265.292">85 455,'39'0,"26"0,8 0,-4 0,-9 0,-10 0,-9 0,-11 0</inkml:trace>
  <inkml:trace contextRef="#ctx0" brushRef="#br0" timeOffset="4249.605">114 4,'56'-4,"196"54,-215-40,158 63,-191-72,0 0,0 0,0 1,0-1,-1 1,1 0,-1 0,1 0,-1 0,0 1,0-1,0 1,0 0,0 0,0 0,-1 0,0 0,1 0,-1 1,-1-1,1 1,0 0,-1 0,0-1,1 1,-2 0,1 0,0 0,-1 0,0 0,0 0,0 0,0 0,-1 0,1 0,-1 0,0 0,-1 3,-6 8,-1 0,0 0,-1-1,0 0,-1-1,-1-1,0 1,0-2,-1 0,-1 0,-4 2,-90 89,57 7,46-84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5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264 114,'40'90,"38"183,-37-42,-29-101,-8-119,2-5</inkml:trace>
  <inkml:trace contextRef="#ctx0" brushRef="#br0" timeOffset="551.342">772 1,'-24'19,"2"1,0 2,1 0,1 1,1 1,1 1,-5 10,-36 47,-194 264,99-96,51-151,70-67,49-38,-1-3</inkml:trace>
  <inkml:trace contextRef="#ctx0" brushRef="#br0" timeOffset="1099.366">1082 114,'-7'2,"0"0,0 0,1 1,-1 0,0 0,1 0,0 1,0 0,0 1,0-1,1 1,-1 0,1 0,1 1,-1-1,1 1,-3 5,-9 8,-10 15,2 0,2 2,1 0,2 2,1 0,-5 19,-31 140,51-185,1 1,0-1,0 1,1 0,1-1,0 1,1 0,1-1,0 1,0-1,1 1,1-1,0 0,0 0,1-1,2 3,15 4,-11-16</inkml:trace>
  <inkml:trace contextRef="#ctx0" brushRef="#br0" timeOffset="2946.864">1167 424,'1'-2,"0"0,0 0,1 0,-1 1,1-1,0 0,0 1,-1-1,1 1,0-1,0 1,0 0,0 0,1 0,-1 0,0 0,0 1,1-1,-1 1,0-1,1 1,0 0,8-4,185-34,-184 35,-8 2,0-1,1 1,-1 0,1 0,-1 0,1 0,-1 1,1 0,-1 0,1 0,-1 1,1-1,-1 1,1 0,-1 0,1 1,-1-1,4 3,-7-2,0 1,0-1,-1 1,1-1,-1 1,1-1,-1 1,0-1,0 1,0-1,0 1,-1-1,1 1,-1-1,1 1,-1-1,0 1,0-1,0 0,0 1,0-1,-1 0,1 0,-1 0,1 0,-1 0,0 0,0-1,-1 2,3-3,-152 142,126-122,0 1,2 1,0 1,1 1,-16 24,37-46,1 1,0-1,-1 0,1 1,0-1,0 0,1 1,-1 0,0-1,1 1,0-1,-1 1,1 0,0-1,1 1,-1-1,0 1,1 0,-1-1,1 1,0-1,0 1,0-1,0 0,0 1,0-1,1 0,-1 0,1 1,0-1,-1-1,1 1,0 0,0 0,0-1,1 1,-1-1,0 0,0 1,1-1,-1 0,1 0,-1-1,1 1,-1 0,1-1,0 0,-1 1,1-1,-1 0,1 0,2-1,15 3,0-2,1 0,-1-1,0-1,1-1,-1-1,14-4,-9 2</inkml:trace>
  <inkml:trace contextRef="#ctx0" brushRef="#br0" timeOffset="3417.183">1929 536,'-137'49,"137"-49,-1 1,0-1,1 0,-1 0,0 0,1 0,-1 0,0 1,1-1,-1 0,1 1,-1-1,1 0,-1 1,0-1,1 1,-1-1,1 1,0-1,-1 1,1-1,-1 1,1 0,0-1,-1 1,1-1,0 1,0 0,0-1,-1 1,1 0,0-1,0 1,0 0,0-1,0 1,0 0,0-1,0 1,1 0,-1-1,0 1,0 0,0-1,1 1,-1 0,0-1,1 1,-1-1,1 1,-1-1,0 1,1-1,-1 1,1-1,0 1,-1-1,1 1,46 15,-28-11,-16-5,0 1,0 0,-1-1,1 1,0 0,-1 0,1 1,-1-1,1 0,-1 1,0-1,1 1,-1 0,0 0,0 0,0 0,0 0,-1 0,1 1,-1-1,1 1,-1-1,0 1,0-1,0 1,0 0,0-1,-1 1,1 0,-1 0,0-1,1 1,-1 0,-1 0,1 0,0-1,-1 3,-6 7,-1 0,0-1,-1 0,0-1,0 0,-1 0,-1-1,1 0,-2-1,1 0,-1-1,0 0,0-1,-13 4,-10 8,-3-3,25-14</inkml:trace>
  <inkml:trace contextRef="#ctx0" brushRef="#br0" timeOffset="3714.995">2070 198,'20'23,"-1"0,-2 2,0 0,-1 1,-2 0,-1 1,-1 1,-1 0,-1 0,1 15,-8-27,-1 1,0-1,-1 1,-1-1,-1 1,-1-1,0 1,-1-1,0 0,-2 0,0 0,0 0,-2-1,0 0,0 0,-2-1,1 0,-2-1,0 1,-1-2,0 0,-1 0,0-1,-1 0,0-1,0 0,-1-2,-1 1,-10 3,0-2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3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80,'-32'37,"3"2,1 0,1 2,3 1,1 2,-14 39,35-80,0 0,0 0,0 0,0 0,1 1,-1-1,1 0,0 1,0-1,0 1,0-1,1 1,0 0,-1-1,1 1,1 0,-1-1,0 1,1 0,0-1,0 1,0-1,0 1,0-1,1 0,0 1,-1-1,1 0,1 0,-1 0,0-1,1 1,-1 0,1-1,0 1,-1-1,1 0,1 0,-1 0,0-1,0 1,1-1,-1 1,1-1,1 0,15 0,0-2,1-1,-2 0,1-1,0-1,-1-1,1-1,-1-1,-1 0,1-1,-1-1,2-3,0 3,0-2,-1 0,-1-1,0 0,0-2,-1 0,-1-1,0-1,-1 0,-1-1,-1-1,9-14,-19 24,1 0,-1 0,-1 0,0 0,0 0,0 0,-1-1,-1 1,1 0,-1-1,-1 1,1-1,-2 1,1 0,-1 0,0 0,-1-1,1 2,-2-1,1 0,-1 1,0-1,-1 1,0 0,0 1,0-1,-1 1,0 0,0 1,0-1,-1 1,0 0,0 1,0-1,-1 2,1-1,-1 1,0 0,0 0,-1 1,1 1,-1 0,1 0,-1 0,0 1,1 1,-1 0,1 0,-1 0,1 1,0 0,-1 1,1 0,0 0,0 1,1 0,-1 0,1 1,0 0,0 0,1 1,-1 0,0 1,-14 11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6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1,'0'38,"5"32,1 9,0-4,-1-10,-2-12,0-9,-2-8,-1-5,0-3,-5-7,-1-1,0 0,-4 2,0 1,-3-2,0-5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93 697,'-13'19,"2"1,0 0,1 1,1 0,0 1,2 0,1 0,1 1,1 0,0 4,3-24,0-1,1 0,-1 0,1 1,0-1,0 0,0 1,0-1,0 0,0 0,0 1,1-1,-1 0,1 1,0-1,0 0,0 0,0 0,0 0,0 0,0 0,1 0,-1 0,1-1,-1 1,1 0,0-1,-1 1,1-1,0 0,0 0,0 1,0-1,0-1,0 1,1 0,-1 0,0-1,0 1,1-1,-1 0,0 0,1 1,-1-2,0 1,1 0,-1 0,0-1,0 1,1-1,-1 0,0 0,0 1,0-2,2 0,1-1,1-2,-1 1,0-1,0 0,0 0,-1 0,1 0,-1-1,-1 0,1 0,-1 0,0 0,0 0,-1-1,0 1,0-1,-1 0,1 0,-1 0,-1 1,1-1,-1 0,-1 0,1 0,-1 0,0 0,-1 1,1-1,-1 0,-1 1,1-1,-1 1,0 0,-1 0,1 0,-1 0,-1 1,1 0,-1 0,1 0,-2 0,-2-2,-16-3,2 3</inkml:trace>
  <inkml:trace contextRef="#ctx0" brushRef="#br0" timeOffset="1161.853">291 556,'39'188,"-31"-136,-2 1,-2-1,-3 1,-2 0,-2 0,-3 0,-2-1,-2 0,-3-1,-2 0,-2-1,-2 0,-15 25,21-48,-1 0,-2-1,-1-1,0 0,-18 17,17-22</inkml:trace>
  <inkml:trace contextRef="#ctx0" brushRef="#br0" timeOffset="3578.862">432 48,'12'-5,"-3"-1,0 1,0 0,1 0,0 1,0 0,0 1,0 0,0 1,0 0,1 0,-1 1,1 1,0-1,-1 2,1 0,-1 0,1 1,-1 0,0 0,0 1,0 1,2 1,-6 3,0 0,-1 0,0 1,-1 0,0 0,0 0,-1 1,0-1,-1 1,0-1,0 1,-1 0,0 0,-1 0,0 0,-1 0,0 0,0 0,-1 1,1 15,3 60,5 0,3 0,3-1,8 13,29 224,-35-181,3 114,-47-74,-8-54,29-68,8-58,0 1,-1 0,0-1,1 1,-1-1,0 1,0-1,0 1,0-1,0 1,0-1,0 0,0 0,-1 1,1-1,0 0,-1 0,1 0,-1-1,1 1,-1 0,0 0,1-1,-1 1,0-1,1 0,-1 1,0-1,1 0,-1 0,0 0,0 0,1 0,-1 0,0-1,1 1,-1-1,0 1,1-1,-1 0,1 1,-1-1,1 0,-1 0,1 0,-1 0,0-1,-27-4,-164 26,101-18,67-2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195 424,'-18'14,"8"-7,0 0,0 0,1 1,0 0,1 0,-1 1,2 1,-1-1,1 1,1 0,0 1,0-1,1 1,0 3,5-9,0-1,1 1,-1 0,1-1,0 1,0-1,1 1,-1-1,1 1,0-1,1 0,-1 0,0 0,1 0,0 0,0-1,0 1,1-1,-1 0,1 0,0 0,0 0,0-1,0 1,0-1,0 0,1 0,-1-1,1 1,-1-1,1 0,-1 0,1-1,0 1,2-1,41 18,-44-17,0 0,0 0,-1 1,1-1,-1 1,1 0,-1 0,1 0,-1 0,0 1,0-1,0 1,0 0,-1 0,1 0,-1 0,1 0,-1 1,0-1,-1 0,1 1,0 0,-1 0,0-1,0 1,0 0,0 0,-1 0,0 0,1 0,-1 0,-1 0,1 0,-1 0,1-1,-1 1,0 1,-7 7,0 0,0 0,-1 0,-1-1,0-1,0 1,-1-2,0 1,-1-2,0 1,0-2,-1 0,0 0,0-1,0 0,-1-2,0 1,0-2,0 0,-1 0,-4-1,-6 0</inkml:trace>
  <inkml:trace contextRef="#ctx0" brushRef="#br0" timeOffset="1031.159">1098 283,'8'-1,"-1"1,1 0,-1 0,1 0,-1 1,1 0,-1 1,1-1,-1 2,0-1,0 1,0 0,0 0,-1 1,1-1,-1 2,0-1,0 1,0 0,1 2,-6-4,0 1,-1 0,1-1,-1 1,0 0,0-1,0 1,-1-1,1 1,-1 0,0-1,0 1,0-1,-1 1,1-1,-1 0,0 0,1 0,-1 0,-1 0,1 0,0 0,-1 0,0-1,1 0,-1 1,0-1,-2 1,-22 29,25-30,1 1,-1-1,1 1,0-1,0 1,0 0,0-1,0 1,1 0,-1 0,1-1,0 1,0 0,0 0,0 0,0-1,1 1,-1 0,1 0,-1-1,1 1,0 0,0-1,1 1,-1-1,0 1,1-1,0 0,-1 1,1-1,0 0,0 0,0 0,0-1,1 1,-1 0,0-1,1 1,-1-1,1 0,-1 0,3 1,3 2,-2-3,-1 1,0 0,0 0,0 0,0 1,0-1,0 1,-1 1,1-1,-1 1,0-1,0 1,0 0,-1 1,1-1,-1 1,0-1,0 1,-1 0,1 0,-1 0,0 0,-1 1,1-1,-1 1,0-1,0 1,-1 0,-4 7,0 1,-1-1,-1 0,0-1,-1 0,0 0,-1 0,0-1,-1 0,0 0,0-1,-2 0,1-1,-1 0,0-1,-1 0,0-1,0 0,-1-1,-5 2,-50 22,48-24</inkml:trace>
  <inkml:trace contextRef="#ctx0" brushRef="#br0" timeOffset="415.677">702 283,'-9'5,"1"0,-1 0,1 0,0 1,0 1,0-1,1 1,0 1,0-1,1 1,0 0,1 1,-1-1,1 1,-3 8,9-13,-1 0,1 0,0 0,0 0,0-1,0 1,1-1,-1 1,1-1,0 1,0-1,0 0,1 0,-1 0,1 0,-1 0,1-1,0 1,0-1,0 1,1-1,-1 0,0-1,1 1,0 0,-1-1,1 0,0 0,1 0,30 19,-27-11,-1-1,0 1,-1 0,0 1,-1 0,0 0,0 0,-1 0,0 1,-1-1,0 1,-1 0,0 0,0 0,-1 0,-1 0,0 1,-1-1,0 0,0 0,-1 0,-1 0,0 0,0-1,-1 1,-1-1,1 0,-2 0,-4 7,6-11,1 0,-1 0,-1-1,1 0,-1 1,0-1,0-1,0 1,-1-1,0 0,1 0,-2-1,1 0,0 0,-1 0,1-1,-1 0,0 0,1 0,-1-1,0 0,-3 0,-13 0</inkml:trace>
  <inkml:trace contextRef="#ctx0" brushRef="#br0" timeOffset="667.749">646 311,'34'-19,"15"-6,0 0</inkml:trace>
  <inkml:trace contextRef="#ctx0" brushRef="#br0" timeOffset="1879.768">1493 763,'0'19,"5"7,1-2</inkml:trace>
  <inkml:trace contextRef="#ctx0" brushRef="#br0" timeOffset="3050.018">702 1,'-33'42,"2"2,1 2,3 0,1 2,3 1,1 1,3 0,2 3,9-27,0 0,1 1,2-1,1 1,1 1,1-1,1 0,2 0,1 1,1-1,1 0,1 0,2-1,0 1,2-2,1 1,1-1,1 0,1-2,1 1,11 12,-16-24,0 0,1-1,0 0,1-1,0 0,1-1,0 0,0 0,1-2,0 1,0-2,1 0,0 0,0-1,0-1,1 0,-1-1,1-1,8 0,33-3,-32 0</inkml:trace>
  <inkml:trace contextRef="#ctx0" brushRef="#br0" timeOffset="4715.086">843 227,'5'5,"11"1,8 0,4-1,3-1,-5-7,-1-2,0-1,0 1,-4 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2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0 172,'50'-31,"1"1,1 3,1 2,2 2,12-1,17 12,-83 12,1 0,0 0,0 1,-1-1,1 0,0 0,-1 1,1-1,0 1,-1 0,1-1,0 1,-1 0,1 0,-1 0,0 0,1 0,-1 0,0 1,0-1,1 0,-1 1,0-1,0 1,-1-1,1 1,0-1,0 1,-1 0,1-1,-1 1,1 0,-1-1,0 1,0 0,0 0,0-1,0 1,0 0,0 0,0-1,-1 1,1 0,-1 1,-5 11,0-1,0-1,-1 1,-1-1,0 0,0 0,-2-1,1 0,-1-1,-1 0,-7 5,-5 7,-176 178,123-107,73-89,1 0,0 0,-1 1,2-1,-1 0,0 1,1-1,0 1,0 0,0-1,1 1,0 0,0-1,0 1,0 0,1 0,-1-1,1 1,1 0,-1-1,0 1,1-1,1 3,3 1,-1 0,1 0,0 0,1-1,0 0,0 0,1 0,0-1,0-1,0 1,1-1,-1 0,1-1,0 0,1-1,-1 0,1 0,-1-1,1 0,0 0,0-1,0-1,0 0,0 0,0-1,-1 0,1-1,0 0,2-1,7-4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3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1,'-26'0,"0"2,-1 1,1 1,0 2,1 0,0 2,0 0,0 2,1 1,0 1,-8 6,27-16,1 0,0 0,-1 0,1 1,0-1,0 1,1 0,-1 1,0-1,1 0,0 1,0 0,0 0,0 0,1 0,-1 0,1 0,0 1,1-1,-1 1,1 0,-1-1,2 1,-1 0,0 0,1-1,0 1,0 0,0 0,1 0,-1-1,1 1,1 0,-1 0,0-1,2 3,5 3,0 0,1-1,0 0,1 0,-1-1,2 0,-1-1,1 0,11 5,-11-6,-1-1,0 2,0-1,-1 1,0 1,0-1,0 2,-1-1,-1 1,1 0,5 10,-12-16,1 0,-1 0,0 0,0 1,-1-1,1 0,0 1,-1-1,0 1,0-1,0 0,0 1,-1-1,1 1,-1-1,0 0,0 0,0 1,0-1,-1 0,1 0,-1 0,0 0,0 0,0-1,0 1,0 0,-1-1,1 0,-1 1,1-1,-1 0,0 0,-2 1,-113 49,1-39,93-14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0 972,'15'0,"14"0,7 0,2 0,-1 0,-1 0,-2 0,-3 0,-1 0,-1 0,-1 0,-5 0</inkml:trace>
  <inkml:trace contextRef="#ctx0" brushRef="#br0" timeOffset="247.457">113 1198,'34'5,"20"1,6 0,-7-1</inkml:trace>
  <inkml:trace contextRef="#ctx0" brushRef="#br0" timeOffset="9152.025">791 690,'21'-16,"1"0,1 1,1 1,0 2,1 0,0 2,0 0,1 2,2 0,-9 2,0 1,0 1,1 0,-1 2,1 0,0 1,-1 1,9 2,-26-2,-1 0,1 0,0 0,0 0,0 0,-1 1,1-1,0 0,-1 1,1 0,0-1,-1 1,1 0,-1 0,1 0,-1 0,1 0,-1 0,1 0,-1 1,0-1,0 0,0 1,0-1,0 1,0-1,0 1,0 0,-1-1,1 1,-1 0,1-1,-1 1,0 0,1 0,-1 0,0-1,0 1,0 0,-1 0,1-1,0 1,-1 0,1 0,-1-1,1 1,-1 0,0-1,0 1,1-1,-1 1,-1 0,-183 234,182-232,1 0,-1-1,1 1,0 0,0 0,1 0,-1 1,1-1,0 0,0 1,0-1,0 0,1 1,0-1,0 1,0-1,0 1,1-1,0 1,0-1,0 0,0 1,1-1,0 0,-1 0,2 0,-1 0,0 0,1-1,-1 1,1-1,0 0,1 1,-1-1,0-1,1 1,0 0,1 0,32 25,47 43,-82-69,0 1,0 0,0 1,0-1,0 0,0 0,-1 1,0-1,1 1,-1 0,-1-1,1 1,0 0,-1-1,0 1,0 0,0-1,0 1,-1 0,1-1,-1 1,0 0,0-1,0 1,-1-1,0 2,-5 6,-1-1,0 0,0 0,-1-1,0 0,0-1,-1 0,0-1,-1 0,-8 5,-8 6,9-4,-1 0,-1-2,0 0,0-2,-1 0,0-1,-1-1,1-1,-16 3,36-10,0 1,0-1,0 0,0 1,0-1,0 0,-1 1,1-1,0 0,0 0,0 0,-1 0,1 0,0 0,0-1,0 1,0 0,0-1,-1 1,1 0,0-1,0 1,0-1,0 0,0 1,0-1,0 0,0 0,1 1,-1-1,0 0,0 0,1 0,-1 0,0 0,1 0,-1 0,1-1,5-10</inkml:trace>
  <inkml:trace contextRef="#ctx0" brushRef="#br0" timeOffset="9638.289">1581 549,'112'-27,"-101"24,15-4,1 0,0 2,0 1,0 1,1 2,1 0,-28 1,1 0,0 0,0 0,0 0,0 1,0-1,-1 1,1-1,0 1,0-1,-1 1,1 0,0 0,-1 0,1 0,-1 0,1 0,-1 1,0-1,1 0,-1 1,0-1,0 1,0-1,0 1,0-1,0 1,0 0,-1 0,1-1,-1 1,1 0,-1 0,0 0,1-1,-1 1,0 0,0 0,-1 0,1 0,0 0,0-1,-1 1,1 0,-33 85,28-78,-153 350,105-104,11-126,37-123,1-6</inkml:trace>
  <inkml:trace contextRef="#ctx0" brushRef="#br0" timeOffset="9884.158">1525 972,'14'5,"15"1,7 1,2-7,-1-3,4-1,-1 0,-3 1,-2 1,-3-4,-1-1,-7 0</inkml:trace>
  <inkml:trace contextRef="#ctx0" brushRef="#br0" timeOffset="11419.02">2174 972,'13'-39,"1"1,1 0,3 1,1 0,1 2,2 0,2 2,1 0,1 2,24-21,20-4,-63 93,-35 79,29-114,1 0,-1 1,1-1,0 0,0 0,0 0,0 0,0-1,1 1,-1 0,1-1,-1 0,1 1,-1-1,1 0,-1 0,1-1,0 1,0-1,-1 1,1-1,0 0,0 0,0 0,0 0,-1 0,1-1,0 1,0-1,-1 0,1 0,0 0,-1 0,1 0,-1-1,0 1,3-2,188-106,-191 107,1 1,0-1,-1 0,1 1,0 0,0-1,0 1,0 0,0 0,0 1,0-1,0 1,0-1,0 1,0 0,0 0,0 1,0-1,0 0,0 1,0 0,0 0,0 0,0 0,0 0,0 1,0-1,-1 1,1 0,-1 0,1-1,-1 2,0-1,0 0,0 0,0 1,0-1,0 1,-1 0,1-1,-1 1,0 0,0 0,0 0,1 3,5 15,-5-9,0-1,2 0,-1-1,1 1,1 0,0-1,0 0,1 0,1-1,-1 0,1 0,1 0,0-1,0 0,8 6,18 7,-18-13</inkml:trace>
  <inkml:trace contextRef="#ctx0" brushRef="#br0" timeOffset="11667.681">2258 1056,'44'5,"37"2,15-1,-4-1,-12-2,-16 0,-14-2,-10-1,-7 0,-10 5,-3 1,-1 0,-3-2</inkml:trace>
  <inkml:trace contextRef="#ctx0" brushRef="#br0" timeOffset="12055.549">2879 1198,'-18'7,"-15"4,2 1,-1 1,2 1,0 2,0 2,2 0,-3 5,29-22,-1 0,1 0,0 0,0 1,0-1,0 0,1 1,-1 0,0 0,1-1,-1 1,1 0,0 0,-1 0,1 0,0 1,0-1,0 0,1 0,-1 1,0-1,1 0,0 1,-1-1,1 1,0-1,0 0,1 1,-1-1,0 1,1-1,-1 0,1 1,0-1,0 0,0 0,0 0,0 0,0 0,1 0,0 1,89 40,-83-41,0 0,-1 0,1 0,-1 1,0 0,0 1,0-1,0 1,-1 1,1-1,-1 1,0 0,0 1,-1-1,0 1,0 0,0 0,1 4,-5-9,-1 1,1 0,-1-1,1 1,-1 0,0 0,0 0,0 0,0-1,0 1,0 0,0 0,0 0,-1-1,1 1,-1 0,1 0,-1-1,0 1,0 0,0-1,0 1,0-1,0 1,0-1,0 1,-1-1,1 0,0 0,-1 0,1 0,-1 0,1 0,-1 0,0 0,0 0,-66 21,-138-19,182-3</inkml:trace>
  <inkml:trace contextRef="#ctx0" brushRef="#br0" timeOffset="12723.101">3218 324,'47'46,"17"16,-3 4,38 52,-83-94,-2 1,0 0,-2 1,0 1,-2 0,-1 0,-2 1,0-1,-2 2,-1-1,-1 1,-1-1,-2 1,-1 0,-2 1,-2 2,-2-1,-2 0,0-1,-2 0,-2 0,0-1,-2-1,-1 0,-1-1,-2-1,0-1,-23 23,3-10,-2-1,-1-2,-2-2,-1-2,-41 21,-13 9,62-36</inkml:trace>
  <inkml:trace contextRef="#ctx0" brushRef="#br0" timeOffset="13299.454">904 267,'-29'26,"2"0,0 2,2 1,1 1,2 1,1 2,1 0,2 0,1 2,-3 13,9-10,2 0,2 1,2 1,1-1,2 0,2 1,1-1,3 1,0-1,3 0,1 0,2-1,8 18,8 28,2-1,5-2,23 39,-49-104,1 1,1-2,1 1,0-1,1 0,0-1,1-1,1 1,0-2,9 7,-1-7</inkml:trace>
  <inkml:trace contextRef="#ctx0" brushRef="#br0" timeOffset="14833.95">4093 916,'-56'34,"37"-18,1 1,1 1,1 1,0 0,1 1,1 0,1 2,1-1,1 2,1-1,1 1,1 1,-3 17,9-33,0-1,1 1,0 0,1 0,0-1,0 1,0 0,1 0,0-1,1 1,0-1,0 1,0-1,1 0,0 1,1-1,-1-1,1 1,1-1,-1 1,1-1,0 0,1-1,-1 1,1-1,0 0,0-1,1 0,0 0,-1 0,1 0,0-1,1 0,-1-1,0 0,1 0,0 0,-1-1,1 0,0-1,0 0,1 0,10-6</inkml:trace>
  <inkml:trace contextRef="#ctx0" brushRef="#br0" timeOffset="22640.189">3923 13,'0'-1,"-1"0,0 0,0 0,-1 0,1 0,0 0,0 0,0 1,-1-1,1 0,0 1,-1-1,1 1,-1-1,1 1,0 0,-1-1,1 1,-1 0,1 0,-1 0,1 0,-1 0,1 1,-1-1,1 0,0 1,-1-1,1 1,0-1,-1 1,1 0,0-1,-1 1,1 0,0 0,0 0,0 0,-10 8,1 1,0 0,0 0,2 1,-1 0,1 1,1 0,0 0,0 0,1 1,1 0,0 0,-1 10,-19 68,5 0,3 1,5 1,1 34,11-123,-11 433,1-315,-6-1,-14 47,13-75,12-61,1 0,1 0,2 0,2 0,1 8,-2-37,0-1,0 1,1-1,-1 0,1 0,-1 1,1-1,0 0,0 0,0 0,0 1,0-1,0 0,1-1,-1 1,1 0,-1 0,1-1,0 1,0-1,0 1,-1-1,1 0,0 1,1-1,-1 0,0 0,0-1,0 1,1 0,-1-1,0 0,1 1,-1-1,85-12,-58 6,228-33,-233 39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5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1,'593'0,"-568"0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6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1,'24'5,"22"1,8 0,0-1,-4-1,-7-2,-5-1,-4 0,-4-1,-2-1,0 1,-1 0,-5 0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113 283,'0'-10,"-11"-45,-16 88,-39 152,64-180,1-1,-1 1,1-1,0 1,1 0,-1 0,1-1,0 1,0 0,0 0,1-1,0 1,0 0,0-1,0 1,1-1,-1 1,1-1,1 1,-1-1,0 0,1 0,0 0,0-1,0 1,0-1,1 1,-1-1,1 0,0-1,0 1,0-1,0 1,1-1,-1 0,0-1,1 1,0-1,11 0,0 0,1-1,-1-1,0-1,1 0,-1-2,0 1,-1-2,1 0,6-4,-4 3,33-9,-33 13</inkml:trace>
  <inkml:trace contextRef="#ctx0" brushRef="#br0" timeOffset="332.153">508 114,'-24'75,"4"1,3 1,-4 56,5-38,-18 131,29-121,5-105,0 1,0 0,0 0,1-1,-1 1,0 0,0-1,1 1,-1 0,0-1,1 1,-1 0,1-1,-1 1,1-1,-1 1,1-1,-1 1,1-1,0 1,-1-1,1 1,0-1,-1 0,1 0,0 1,-1-1,1 0,0 0,0 0,-1 0,1 1,0-1,0 0,-1-1,1 1,0 0,0 0,-1 0,1 0,0 0,-1-1,1 1,0 0,0-1,-1 1,1 0,-1-1,1 1,9-9</inkml:trace>
  <inkml:trace contextRef="#ctx0" brushRef="#br0" timeOffset="661.058">847 58,'-27'49,"3"2,2 1,2 1,2 1,-6 39,22-89,1-1,0 1,1-1,-1 1,1 0,-1-1,1 1,0 0,1-1,-1 1,0 0,1-1,0 1,0 0,0-1,0 1,1-1,-1 0,1 1,0-1,0 0,0 0,0 0,1 0,-1-1,1 1,0-1,0 1,0-1,0 0,0 0,0 0,0-1,4 2,5 0,0 0,1-1,-1-1,1 0,-1 0,1-1,-1-1,1 0,-1-1,0 0,1-1,-1 0,0-1,-1-1,1 0,-1 0,0-1,0 0,5-5,2 0</inkml:trace>
  <inkml:trace contextRef="#ctx0" brushRef="#br0" timeOffset="944.624">1241 1,'-2'4,"-30"43,3 1,1 2,3 0,1 2,3 1,3 0,0 7,14-24,0 0,3 0,1 0,1 0,3 1,0 65,-4-94,1 0,0 0,0 0,0 0,1-1,0 1,1 0,0-1,0 0,0 0,1 0,0 0,2 2,3 5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0,'0'15,"0"9,0 0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0,'-19'39,"-6"17,0 3,5-2,7-7,9-12,10-12,5-5,5-8,4-5,4-3,3-9,1-2,1-6,0-1,-5-2,-1-5,-5 3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302 0,'-179'426,"168"-401,-8 19,1 0,2 2,3-1,1 2,2 0,0 20,-3 75,26-107,-3-22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8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0 406,'32'-43,"-26"31,142-215,-134 210,0 1,2 1,0 0,0 1,1 1,14-8,-29 20,0-1,0 1,0 0,0 0,0-1,0 2,0-1,0 0,0 0,1 1,-1-1,0 1,1-1,-1 1,0 0,1 0,-1 0,0 0,1 1,-1-1,0 1,0-1,1 1,-1 0,0 0,0 0,0 0,0 0,0 0,0 1,0-1,0 1,0-1,-1 1,1 0,-1-1,1 1,-1 0,0 0,0 0,1 0,-2 0,1 1,0-1,0 0,-1 0,1 0,-1 1,1-1,-1 0,0 1,0-1,0 0,0 1,-1-1,1 143,0-143,0 0,0-1,-1 1,1 0,0-1,1 1,-1 0,0-1,0 1,1 0,-1-1,1 1,-1 0,1-1,0 1,0-1,-1 1,1-1,0 0,0 1,1-1,-1 0,0 0,0 1,1-1,-1 0,0 0,1 0,-1-1,1 1,-1 0,1-1,0 1,-1-1,1 1,0-1,-1 1,1-1,0 0,-1 0,1 0,0 0,-1 0,1-1,0 1,-1 0,1-1,0 1,-1-1,1 0,-1 1,1-1,-1 0,2-1,182-140,-184 140,0 1,0 0,1 1,-1-1,0 0,1 0,-1 1,1-1,-1 0,1 1,-1-1,1 1,0 0,-1 0,1 0,-1-1,1 1,-1 1,1-1,0 0,-1 0,1 1,-1-1,1 0,-1 1,1 0,-1-1,1 1,-1 0,0 0,1 0,-1 0,0 0,0 0,0 0,1 0,-1 0,0 1,-1-1,1 0,0 1,0-1,0 0,-1 1,1-1,-1 1,1 0,26 156,-24-117,-3-37,1-1,-1 1,0 0,1 0,0-1,0 1,0 0,1-1,-1 1,1-1,-1 1,1-1,0 0,1 0,-1 0,0 0,3 2,6 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1 166,'1'283,"-2"-278,1 0,0-1,0 1,0 0,1-1,-1 1,1 0,0-1,1 1,-1 0,1-1,0 0,0 1,0-1,0 0,1 0,0 0,0-1,0 1,0-1,0 1,1-1,0 0,0 0,-1-1,2 1,-1-1,0 0,0 0,1 0,-1 0,1-1,-1 0,1 0,0 0,-1-1,1 1,0-1,0 0,-1-1,1 1,0-1,-1 0,1 0,0 0,9-9,-1 0,0-1,-1-1,0 0,-1 0,0-1,-1-1,-1 0,0 0,0-1,-2 0,1-1,51-92,74-163,-134 270,1 1,0-1,0 1,-1-1,1 1,0-1,0 1,0-1,0 1,0-1,0 0,0 1,0-1,0 1,0-1,0 0,0 1,0-1,1 1,-1-1,0 1,0-1,0 1,1-1,-1 1,0-1,1 1,-1-1,1 1,-1 0,0-1,1 1,-1-1,1 1,-1 0,1 0,-1-1,1 1,-1 0,1 0,-1-1,1 1,0 0,-1 0,1 0,-1 0,1 0,0 0,-1 0,1 0,-1 0,1 0,-1 0,1 1,-1-1,1 0,0 0,-1 0,1 1,-1-1,1 0,-1 1,0-1,1 0,-1 1,1-1,-1 1,1-1,-1 1,11 41,-5 288,-8-199,-9 179,-8-18,18-279,-1 0,0 0,-1 0,0 0,-1 0,0-1,-1 1,-5 7,8-16,0 0,0-1,0 1,-1-1,1 1,-1-1,0 0,0 0,0 0,-1 0,1-1,-1 1,1-1,-1 0,0 0,0 0,0-1,0 1,0-1,0 0,0 0,0 0,0-1,-1 1,1-1,0 0,0-1,-3 1,2-2,-1 1,1-1,0 0,0 0,0 0,0-1,0 0,0 0,1 0,0-1,-1 1,1-1,0 0,1 0,-1-1,1 1,0-1,0 1,0-1,1 0,-1 0,1-1,0 1,0-2,-1-5,0 1,0-1,1 1,0-1,1 0,0 1,1-1,1 0,0 0,0 0,2-1,3-11,1 0,1 1,2 0,0 0,1 1,2 0,0 1,1 1,1 0,1 1,2-1,1 1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30,'48'-4,"21"-3,3 1,-6 1,-9 1,-10 2,-7 1,-7 0,-3 1,-7 1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28,'38'0,"37"-5,10-1,-4 0,-11 1,-13 1,-16 2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0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34,'-14'16,"0"1,2 0,0 1,1 1,1 0,0 0,2 1,0 0,-2 13,8-31,1 1,0-1,0 1,0-1,1 1,-1-1,1 1,-1 0,1-1,0 1,0 0,0-1,0 1,0 0,1-1,-1 1,1-1,0 1,0 0,0-1,0 0,0 1,0-1,1 0,-1 1,1-1,-1 0,1 0,0 0,0 0,0-1,0 1,0-1,0 1,1-1,-1 1,1-1,-1 0,0 0,1 0,0-1,-1 1,1-1,-1 1,1-1,0 0,-1 0,1 0,0 0,-1 0,1-1,0 1,0-1,9-2,-1 0,0 0,0-1,-1-1,1 0,-1 0,0-1,0 0,-1-1,0 0,0-1,0 1,-1-2,-1 1,1-1,-1 0,-1-1,1 0,-2 0,1 0,-2 0,1-1,-1 0,-1 0,0 0,-1 0,0-1,0 1,-1-1,-1-4,0 14,0-1,-1 0,0 0,1 0,-1 1,0-1,0 0,-1 1,1-1,0 1,-1 0,0-1,1 1,-1 0,0 0,0 0,0 0,-1 0,1 0,0 1,-1-1,1 1,-1 0,1-1,-1 1,0 0,0 1,1-1,-1 0,0 1,0-1,0 1,1 0,-2 0,-4 0,0 0,0 1,0-1,0 2,0-1,0 1,0 0,1 1,-1 0,1 0,-5 2,-7 8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0 400,'254'-367,"-229"336,-25 31,1 0,-1-1,1 1,-1 0,0 0,1 0,-1 0,1 0,-1 0,1 0,-1 0,1 0,-1 0,1 0,-1 0,1 0,-1 0,1 0,-1 0,1 1,-1-1,1 0,-1 0,1 0,-1 1,0-1,1 0,-1 1,0-1,1 0,-1 1,0-1,1 0,-1 1,0-1,0 1,1-1,-1 1,0-1,0 1,0-1,0 1,1-1,-1 1,0-1,0 1,0-1,0 0,0 1,0-1,0 1,-1-1,1 1,0-1,0 1,0-1,0 1,-1-1,1 1,0-1,0 0,-1 1,1-1,0 1,-1-1,1 0,0 17,-2-12,1 1,0-1,1 1,-1 0,1-1,0 1,0 0,1-1,-1 1,1 0,1-1,-1 1,1-1,0 0,0 1,0-1,1 0,0 0,0 0,0-1,1 1,-1-1,1 0,0 0,0 0,1 0,-1-1,1 0,0 0,0 0,0 0,1 0,2-3,-1 1,1-1,-1-1,1 1,0-1,-1 0,0-1,1 0,-1 0,0-1,0 0,0 0,0 0,-1-1,1 0,-1-1,0 1,0-1,0 0,-1-1,0 1,0-1,0 0,-1 0,0-1,0 1,1-4,8-14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5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28,'34'0,"25"0,7-5,-2-1,-8 0,-8 1,-8 2,-10 1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2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569 395,'-91'123,"-210"261,296-379,-1 3,0 0,0-1,-1 0,0 0,-1 0,1-1,-1 0,0-1,-1 0,1 0,-1-1,0 1,0-2,-3 1,11-4,-1 0,0 0,0 0,0 0,0 0,0 0,0-1,1 1,-1-1,0 1,0-1,0 0,1 1,-1-1,1 0,-1 0,0 0,1-1,0 1,-1 0,1 0,0-1,-1 1,1-1,0 1,0-1,0 0,0 1,1-1,-1 0,0 0,1 1,-1-1,1 0,0 0,-1 0,-2-72,8 54,0 0,2 1,0 0,2 0,0 1,1 0,0 1,2 0,0 0,1 1,0 1,1 0,10-6,-23 19,0 0,1 0,0-1,-1 2,1-1,0 0,0 0,0 1,0-1,1 1,-1-1,0 1,1 0,-1 0,1 0,-1 0,1 1,-1-1,1 1,-1-1,1 1,0 0,-1 0,1 0,-1 0,1 0,0 1,-1-1,1 1,-1 0,1 0,-1 0,1 0,-1 0,0 0,0 1,1-1,-1 1,0 0,0-1,0 1,0 1,100 165,-81-143,0 0,1-2,1 0,2-1,0-2,8 5,-24-20,1 1,0-2,0 1,0-1,0-1,1 0,-1 0,1-1,-1-1,1 1,11-1,2-1</inkml:trace>
  <inkml:trace contextRef="#ctx0" brushRef="#br0" timeOffset="331.328">909 762,'-25'34,"2"0,2 1,1 1,2 1,-12 36,27-69,1 0,-1-1,1 1,0 0,1 0,-1 0,1 1,-1-1,1 0,1 0,-1 1,0-1,1 1,0-1,0 0,1 1,-1-1,1 0,0 1,0-1,0 0,0 0,1 0,0 1,0-2,0 1,0 0,1 0,-1-1,1 1,0-1,0 0,0 0,1 0,-1 0,1-1,-1 1,1-1,0 0,3 1,3-2,0 0,1-1,-1 0,0-1,1 0,-1 0,0-1,0-1,0 1,0-2,0 0,-1 0,1 0,-1-1,0-1,-1 1,1-1,-1-1,-1 0,1 0,-1 0,0-1,0 0,-1 0,0-1,-1 0,0 0,0 0,-1-1,0 1,-1-1,0 0,-1 0,2-8,-3 11,0 0,0 0,-1 0,0 0,0 0,-1 0,0 0,0 0,0 0,-1 0,0 1,0-1,-1 0,0 1,0 0,0 0,-1 0,0 0,0 0,-1 1,1 0,-1 0,0 0,-1 0,1 1,-1 0,0 0,-4-2,-42-21,33 15</inkml:trace>
  <inkml:trace contextRef="#ctx0" brushRef="#br0" timeOffset="952.954">1219 1,'179'357,"-170"-338,-1 1,-1 0,-1 0,-1 0,-1 1,0 0,-2 0,0 0,-2 0,0 10,-26 86,20-86,-1-1,-1-1,-1 1,-2-1,-1-1,-1 0,-2-1,-12 19,-106 143,121-174,0-3</inkml:trace>
  <inkml:trace contextRef="#ctx0" brushRef="#br0" timeOffset="2183.402">1868 170,'0'12,"0"-1,0 1,-1-1,0 1,-1-1,0 0,-1 0,0 0,-1 0,0 0,-1-1,-5 9,-1 6,-45 93,40-91,1 2,2-1,1 2,1-1,2 2,1-1,1 1,1 7,5-32,0 0,1 1,0-1,1 0,-1 1,1-1,0 0,1 0,-1 0,1 1,1-2,-1 1,1 0,0 0,0-1,0 0,1 1,0-1,0-1,1 1,-1-1,1 1,0-1,0 0,0-1,0 0,1 1,0-2,-1 1,1-1,0 1,0-2,2 1,2 1,0-1,0 0,1-1,-1 0,1 0,-1-1,0-1,1 0,-1 0,0-1,1 0,-1-1,0 0,-1-1,1 0,5-3,-1-5</inkml:trace>
  <inkml:trace contextRef="#ctx0" brushRef="#br0" timeOffset="2704.782">1529 565,'15'0,"18"0,14 0,3 0,-1 0,-5 0,-5-5,-4-1,-3 0,-3 1,-1 2,-1 1,1 0,-1 2,0 0,-4 0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0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430 396,'77'207,"17"96,-47-139,-46-164,0 1,0-1,0 1,-1-1,1 1,0-1,0 1,0-1,0 0,0 1,0-1,0 0,0 0,0 0,-1 0,1 0,0 0,0 0,0 0,0 0,0 0,0-1,0 1,0 0,0-1,0 1,0-1,-1 1,1-1,0 1,0-1,-1 1,1-1,0 0,0 1,-1-1,1 0,-1 0,1 0,-1 1,1-1,-1 0,0 0,1 0,-1 0,0 0,1 0,-1 0,0 0,0 0,0 0,0 1,0-1,0 0,0 0,0 0,-1 0,1-1,1-2,157-412,-99 248,-54 156</inkml:trace>
  <inkml:trace contextRef="#ctx0" brushRef="#br0" timeOffset="3346.779">458 0,'-57'55,"4"2,2 3,2 1,3 3,3 2,19-30,2 1,2 1,1 1,2 1,2 0,1 1,0 11,9-32,2 0,0 0,1 0,1 0,1 0,1 1,1-1,0 0,2 0,0 0,1-1,1 0,1 1,1-2,0 1,6 6,1-1,1-1,2 0,0-1,2 0,0-2,1-1,1 0,1-2,0 0,2-2,0 0,0-2,11 4,5 1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1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0,'-13'4,"0"0,0 1,0 0,0 1,1 0,0 1,0 0,1 1,0 0,-9 9,19-15,-1-1,1 0,0 1,-1-1,1 0,0 1,0-1,0 1,0 0,1-1,-1 1,0 0,1-1,-1 1,1 0,-1 0,1 0,0-1,0 1,0 0,0 0,0 0,0 0,1-1,-1 1,0 0,1 0,0-1,-1 1,1 0,0-1,0 1,0 0,0-1,0 1,0-1,0 0,63 43,-22-19,-39-22,0-1,0 1,0 0,-1 0,1 0,-1 0,0 1,0-1,0 1,0-1,-1 1,0 0,1-1,-1 1,0 0,-1 0,1 0,-1 0,0 0,0 0,0 0,0-1,-1 1,1 0,-1 0,0 0,0 0,-1-1,1 1,-1 0,0-1,0 1,0-1,0 0,0 0,-1 0,0 0,1 0,-1 0,0-1,0 1,-4 1,-19 18,-1 0,-1-2,-1-1,-1-2,0 0,-4-1,9-5</inkml:trace>
  <inkml:trace contextRef="#ctx0" brushRef="#br0" timeOffset="254.444">505 141,'-4'39,"-3"17,6-1,2-10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6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67,'-4'-5,"0"-1,0 1,-1 0,0 0,0 1,0 0,-1 0,0 0,1 0,-1 1,-1 0,1 0,0 1,-1 0,1 0,-1 0,0 1,1 0,-1 0,0 0,0 1,1 0,-1 1,0 0,0 0,0 0,1 1,-1 0,1 0,-1 0,-3 3,0 4,0 0,1 0,0 1,1 1,0-1,0 1,1 1,1-1,0 1,0 0,1 1,1-1,0 1,1 0,-1 11,3-20,1 1,1 0,-1-1,1 1,0 0,0-1,0 1,1-1,-1 0,1 1,0-1,0 0,1 0,-1 0,1 0,0-1,0 1,0-1,1 0,-1 0,1 0,-1 0,1 0,0-1,0 0,0 1,1-2,-1 1,0 0,1-1,-1 0,1 0,0 0,-1-1,1 1,0-1,-1 0,1-1,-1 1,1-1,0 0,-1 0,1 0,-1 0,0-1,1 0,-1 0,3-2,138-100,-41-11,-103 114,-1 0,1 0,0 0,-1 0,1 1,0-1,-1 0,1 0,0 0,0 1,0-1,0 0,0 1,0-1,0 1,0-1,0 1,0 0,0-1,0 1,0 0,0 0,0 0,0 0,1 0,-1 0,0 0,0 0,0 0,0 0,0 1,0-1,0 0,0 1,0-1,0 1,0-1,0 1,0-1,0 1,0 0,0 0,0-1,-1 1,1 0,0 0,-1 0,1 0,0 0,-1 0,1 0,-1 0,0 0,1 0,-1 0,0 0,0 0,1 0,15 43,-2 0,-2 0,-1 1,-2 8,-2-6,-3 0,-2 1,-2-1,-3 23,0-46,0 0,-2-1,-1 1,-1-1,0-1,-2 1,-1-1,0-1,-2 0,0 0,-2-1,0-1,-1 0,-1-1,0-1,-14 11,-52 27,81-54,0 0,0-1,0 1,0-1,0 0,-1 1,1-1,0 0,0 0,0 0,0 0,0 0,0 0,0 0,0 0,-1 0,1 0,0-1,0 1,0 0,0-1,0 1,0-1,0 1,0-1,0 1,0-1,0 0,1 1,-1-1,0 0,0 0,1 0,-1 0,0 0,1 0,-1 1,1-1,-1-1,1 1,0 0,-1 0,1 0,0 0,0 0,0 0,-1-1,-3-60,4 54,0-25,-2 20,1-1,0 0,1 1,1-1,0 0,1 1,0-1,1 1,1 0,0 0,0 0,2 0,-1 1,2 0,0 0,0 0,8-8,8-3,0 1,2 2,1 0,0 2,18-10,11 1,-30 17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0,'-9'37,"-3"15,-2-1,-2 0,-2-2,-3 0,-5 5,-95 186,118-236,1 1,-1-1,1 0,0 1,0-1,1 1,0 0,-1-1,2 1,-1 0,0 0,1 0,0 0,0 0,1-1,-1 1,1 0,0 0,0 0,0-1,1 1,0 0,0-1,0 0,0 1,1-1,0 0,0 0,0 0,0-1,2 2,19 4,0-2,0-1,0-1,1-1,0-1,0-1,0-2,19-1,-32 1</inkml:trace>
  <inkml:trace contextRef="#ctx0" brushRef="#br0" timeOffset="247.974">0 424,'39'0,"31"0,14 0,-3 0,-10 0,-12 0,-17 0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068.363">4234 737,'9'35,"-2"0,-1 0,-2 1,-2 0,-1 33,-1-43,1-8,0-5,0 0,-1 0,0 0,-1 0,-1 0,0 0,0-1,-1 1,-1 0,0-1,-4 5,1-41,9-19,3 0,1 0,2 1,1 0,3 0,1 1,2 1,2 0,2 1,4-5,-6 11,2 1,0 1,2 0,2 2,0 0,12-9,-32 34,-1 1,1 0,-1 0,1 0,0 1,0-1,0 1,0-1,1 1,-1 0,1 0,-1 0,1 1,0 0,-1-1,1 1,0 0,0 1,0-1,0 1,0-1,0 1,0 1,0-1,0 0,0 1,-1 0,1 0,0 0,0 0,0 1,-1-1,1 1,-1 0,1 0,-1 0,0 1,0-1,0 1,0 0,0 0,-1 0,1 0,-1 0,0 0,1 2,3 8,-1-1,0 1,-1 0,0 1,-1-1,-1 1,0-1,-1 1,0 0,-1 0,0-1,-5 7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0,-7 0,-7 0,-3 0,-3 0,-6 0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28,'48'0,"30"0,7-5,-2-1,-9 0,-9 1,-10 2,-15 1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4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561 0,'-8'2,"-1"0,1 1,0 0,0 0,0 1,1 0,-1 0,1 1,0 0,0 0,1 1,-1-1,1 1,1 1,-1-1,1 1,0 0,0 1,-178 300,161-277,-6 12,-3-1,-1-2,-2-1,-4 0,-15 7,43-40</inkml:trace>
  <inkml:trace contextRef="#ctx0" brushRef="#br0" timeOffset="319.569">24 0,'63'78,"206"252,-234-284,-28-35,0-1,1 1,0-1,0 0,1-1,0 0,1 0,0-1,0-1,1 1,0-2,0 1,0-2,11 4,-5-8,-3-3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2.6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492 282,'-26'-7,"0"2,-1 1,0 1,1 1,-1 1,0 2,0 1,0 1,1 1,-1 1,1 1,0 1,-24 12,43-15,0 1,0 0,0 1,1 0,0 0,0 0,0 1,1 0,0 0,0 0,1 0,-1 1,2 0,-1 0,1 0,1 0,-1 1,1-1,1 1,0-1,0 1,0-1,1 1,1 0,-1-1,1 1,1 0,0-1,1 5,0-2,1 0,0 0,1-1,0 1,0-1,1 0,0-1,1 1,0-1,1-1,-1 1,2-1,-1-1,1 0,0 0,1 0,0-1,0-1,0 0,0 0,1-1,0 0,0-1,0 0,0-1,0 0,1 0,-1-2,1 1,-1-1,1-1,-1 0,0-1,6-1,7-4</inkml:trace>
  <inkml:trace contextRef="#ctx0" brushRef="#br0" timeOffset="302.667">859 338,'-20'23,"1"0,2 1,0 1,1 0,2 1,1 1,1 0,-8 25,19-50,0 1,0-1,0 1,0 0,0-1,0 1,1 0,-1 0,1-1,0 1,0 0,0 0,0 0,0 0,1-1,-1 1,1 0,0 0,-1-1,2 1,-1 0,0-1,0 1,1-1,-1 0,1 1,0-1,0 0,0 0,0 0,0 0,0 0,0 0,1-1,-1 1,1-1,1 1,9 0,0 0,1 0,-1-2,0 1,1-2,-1 0,0 0,0-2,0 1,0-2,0 0,0 0,-1-1,7-4,-11 4,1-1,-1 0,0-1,0 0,0 0,-1-1,0 0,-1 0,0 0,0-1,-1 0,0 0,0-1,-1 1,-1-1,1 0,-1 0,-1 0,0 0,-1-1,0 1,0-1,-1 1,0 0,-1-1,0 1,-1 0,0-1,-1 1,0 0,0 0,-1 1,-2-5,1 8,0 1,0 0,0 0,0 0,-1 0,0 1,0 0,0 0,0 1,0 0,-1 0,0 0,0 1,0 0,0 0,0 1,0-1,0 2,0-1,0 1,0 0,-1 1,-18-2</inkml:trace>
  <inkml:trace contextRef="#ctx0" brushRef="#br0" timeOffset="655.703">1649 282,'-25'2,"0"1,0 0,1 3,-1 0,1 1,0 1,1 1,-1 2,2 0,-5 4,25-14,1-1,-1 1,0 0,1 0,-1 0,1 0,-1 0,1 0,0 1,0-1,-1 0,1 1,0-1,0 1,0-1,0 1,1 0,-1-1,0 1,1 0,-1-1,1 1,-1 0,1 0,0-1,0 1,0 0,0 0,0 0,0-1,1 1,-1 0,0 0,1 0,-1-1,1 1,0 0,0-1,0 1,0-1,0 1,0-1,0 1,0-1,0 0,1 1,-1-1,0 0,1 0,-1 0,1 0,-1 0,1-1,0 1,0 0,50 23,-46-23,1 0,-1 1,0 0,1 0,-1 0,0 1,0 0,-1 0,1 0,-1 1,1 0,-1 0,0 0,-1 0,1 1,-1 0,0 0,0 0,0 1,-1-1,0 1,0 0,0 0,-1 0,1 0,-2 0,1 0,-1 1,0-1,0 1,-1-1,1 2,-3 0,-1 0,1-1,-1 0,-1 0,1 0,-1 0,0 0,-1-1,0 1,0-1,0 0,-1-1,0 0,0 1,0-2,0 1,-5 2,-122 60,126-64,-18 7</inkml:trace>
  <inkml:trace contextRef="#ctx0" brushRef="#br0" timeOffset="5505.787">2552 311,'-28'2,"0"2,0 1,1 2,0 0,0 2,1 1,0 1,0 1,1 1,1 2,-15 11,-168 142,124-125,82-43,-1 1,0-1,0 1,0-1,1 0,-1 1,0-1,0 0,0 0,0 0,1-1,-1 1,0 0,0-1,1 1,-1-1,0 0,0 1,1-1,-1 0,1 0,-1 0,1 0,-1 0,1-1,0 1,-1 0,1-1,0 1,0-1,0 1,0-1,0 1,0-1,1 0,-1 1,1-1,-1 0,1 0,-1 1,1-1,0 0,0 0,0 0,0 0,0 1,0-3,2-8,0 0,1 0,0 0,1 1,0-1,1 1,0 0,1 0,0 0,1 1,0 0,0 1,1-1,3-1,-5 3,0 0,-4 4,0-1,0 1,0 0,0 1,1-1,0 0,0 1,0-1,0 1,0 0,0 0,1 0,0 0,0 1,-1 0,1-1,0 1,1 1,-1-1,0 1,1-1,-1 1,0 0,1 1,-1-1,1 1,0 0,-1 0,1 0,-1 1,1 0,3 0,1 7,1 1,-2-1,1 1,-1 1,0-1,-1 1,0 1,-1-1,0 1,2 7,24 37,-16-31,-6-7,1-1,0-1,1 0,1 0,0-2,14 12,11-8,-18-13</inkml:trace>
  <inkml:trace contextRef="#ctx0" brushRef="#br0" timeOffset="6118.225">2665 649,'-36'71,"34"-69,0 0,1 0,-1 0,1 0,0 0,0 1,-1-1,2 0,-1 1,0-1,0 1,1-1,-1 1,1-1,0 1,0-1,0 1,0 0,0-1,1 1,-1-1,1 1,0-1,-1 1,1-1,0 0,1 1,-1-1,0 0,1 0,-1 1,1-1,-1-1,1 1,0 0,0 0,0-1,0 1,0-1,0 1,1-1,-1 0,0 0,1 0,-1 0,1 0,-1-1,2 1,3-1,1-1,-1 0,1 0,-1-1,1 0,-1 0,0 0,0-1,0 0,0-1,-1 0,1 0,-1 0,0 0,0-1,-1 0,1-1,-1 1,0-1,0 0,-1 0,0 0,0-1,-1 0,1 1,-1-1,-1-1,1 1,-1 0,-1 0,1-1,-1 1,-1-1,1 0,-1 1,0-1,-1-3,0 8,0 0,1 1,-1-1,0 1,-1-1,1 1,0 0,-1-1,1 1,-1 0,1 0,-1 0,0 0,0 0,0 1,0-1,0 1,-1-1,1 1,0 0,-1-1,1 1,-1 0,1 1,-1-1,-2 0,-17 0</inkml:trace>
  <inkml:trace contextRef="#ctx0" brushRef="#br0" timeOffset="7386.854">2919 0,'49'28,"-1"2,-2 2,0 1,-3 3,-1 2,7 10,-39-39,-1 1,0 0,-1 0,0 1,-1-1,0 2,0-1,-1 1,-1 0,0 1,0-1,-2 1,1 0,-2 0,0 0,0 0,-1 0,-1 1,0-1,-1 0,0 0,-1 0,-1 0,0 0,-1 3,-13 19,-1 0,-2-1,-1-1,-2-1,-1-1,-1-1,-2-1,-1-2,-1 0,-1-2,-1-1,-2-2,0-1,-1-2,-1-1,-1-1,-16 3,10-2</inkml:trace>
  <inkml:trace contextRef="#ctx0" brushRef="#br0" timeOffset="8773.938">3935 85,'-4'49,"-2"-1,-3 1,-1-1,-3-1,-2 0,-2-1,-1 0,-3-2,-2 0,-4 3,23-43,1 0,0 1,1-1,-1 0,1 1,-1 0,1-1,1 1,-1 0,1 0,0 0,0 0,0 0,1 0,-1 0,1 1,1-1,-1 0,1 0,0 0,0 0,0 0,0 0,1 0,0-1,0 1,1 0,-1-1,1 1,0-1,0 0,3 2,3 0,1-1,0 0,0-1,0 0,0-1,1 0,0 0,-1-1,1-1,0 0,0 0,0-1,0-1,0 1,0-2,0 0,-1 0,1-1,7-2,-16 4,1 0,0 0,-1 0,1 0,0 0,-1-1,1 1,-1-1,0 0,0 1,1-1,-1 0,0 0,-1-1,1 1,0 0,-1-1,1 1,-1-1,0 1,1-1,-1-1,0-10</inkml:trace>
  <inkml:trace contextRef="#ctx0" brushRef="#br0" timeOffset="9021.235">3512 367,'43'0,"34"0,13 0,-4 5,-7 1,-12 0,-13-1,-6-2,-6 0,-5-2,-10-1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1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170 254,'-8'-18,"13"25,17 30,-6-2,-2 0,-1 1,-2 0,5 34,-9-42,58 273,-65-300,-1 0,1 0,0 1,0-1,0 0,0 0,0 0,0 0,1 0,-1 0,0 0,0 0,1 0,-1 0,1 0,-1 0,1 0,-1 0,1 0,-1 0,1 0,0 0,0-1,-1 1,1 0,0-1,0 1,0 0,0-1,0 1,0-1,0 1,0-1,0 0,0 1,0-1,0 0,0 0,0 0,0 0,0 1,0-2,1 1,-1 0,0 0,0 0,0 0,0-1,0 1,0 0,0-1,0 1,0-1,0 0,0 1,0-1,-1 0,1 1,0-1,0 0,0 0,12-21,-2 0,-1-1,0 0,-2 0,0-1,-2 0,1-11,-2 17,22-82,-10 41,-3-1,-2-1,4-59,-20 93,-9 44,7 2</inkml:trace>
  <inkml:trace contextRef="#ctx0" brushRef="#br0" timeOffset="397.127">819 706,'-1'40,"-1"-29,1 1,1 0,0-1,0 1,1 0,1 0,0-1,0 1,1-1,1 0,0 0,0 0,1 0,-3-9,0 1,0-1,1 0,-1 0,0 0,1 0,-1 0,1-1,0 1,0-1,-1 0,1 0,0 0,0 0,0 0,0 0,0-1,0 0,1 1,-1-1,0 0,0-1,0 1,0 0,0-1,0 0,0 0,0 0,2-1,78-50,-76 45,0-1,-1 0,0 0,-1-1,0 1,0-1,-1 0,0-1,0 1,-1-1,0 0,1-7,-4 12,1 1,0-1,-1 1,0-1,0 0,0 1,-1-1,0 0,0 1,0-1,0 1,-1-1,1 1,-1 0,0-1,-1 1,1 0,-1 1,1-1,-1 0,0 1,-1-1,1 1,-1 0,1 0,-1 0,0 1,-2-2,1 2,-1 0,-1 0,1 0,0 0,0 1,-1 0,1 1,0-1,-1 1,1 0,-1 1,1 0,0 0,-1 0,-25 4</inkml:trace>
  <inkml:trace contextRef="#ctx0" brushRef="#br0" timeOffset="9285.517">198 1,'-12'4,"0"1,1 1,-1 0,1 1,0 0,1 0,-1 1,2 1,-1 0,1 0,1 1,-1 0,2 0,-1 1,2 0,-1 0,1 1,1-1,0 1,1 1,0-1,1 1,0-1,1 1,1 0,0 0,0 0,2 0,1 11,9 59,3-1,5 0,2-1,7 6,-21-66,2 13,1 1,2-2,2 1,1-2,1 0,2-1,1-1,2 0,0-2,2 0,1-1,4 1,1-6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34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1 258,'19'-5,"16"-1,7 0,1 1,-2 1,-3 2,-8-4,-5-1,-1 1,0 1,1 2,0 1,1 1,2 1,-1 0,1 0,-4 5,-7 2</inkml:trace>
  <inkml:trace contextRef="#ctx0" brushRef="#br0" timeOffset="265.292">85 455,'39'0,"26"0,8 0,-4 0,-9 0,-10 0,-9 0,-11 0</inkml:trace>
  <inkml:trace contextRef="#ctx0" brushRef="#br0" timeOffset="4249.605">114 4,'56'-4,"196"54,-215-40,158 63,-191-72,0 0,0 0,0 1,0-1,-1 1,1 0,-1 0,1 0,-1 0,0 1,0-1,0 1,0 0,0 0,0 0,-1 0,0 0,1 0,-1 1,-1-1,1 1,0 0,-1 0,0-1,1 1,-2 0,1 0,0 0,-1 0,0 0,0 0,0 0,0 0,-1 0,1 0,-1 0,0 0,-1 3,-6 8,-1 0,0 0,-1-1,0 0,-1-1,-1-1,0 1,0-2,-1 0,-1 0,-4 2,-90 89,57 7,46-84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5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264 114,'40'90,"38"183,-37-42,-29-101,-8-119,2-5</inkml:trace>
  <inkml:trace contextRef="#ctx0" brushRef="#br0" timeOffset="551.342">772 1,'-24'19,"2"1,0 2,1 0,1 1,1 1,1 1,-5 10,-36 47,-194 264,99-96,51-151,70-67,49-38,-1-3</inkml:trace>
  <inkml:trace contextRef="#ctx0" brushRef="#br0" timeOffset="1099.366">1082 114,'-7'2,"0"0,0 0,1 1,-1 0,0 0,1 0,0 1,0 0,0 1,0-1,1 1,-1 0,1 0,1 1,-1-1,1 1,-3 5,-9 8,-10 15,2 0,2 2,1 0,2 2,1 0,-5 19,-31 140,51-185,1 1,0-1,0 1,1 0,1-1,0 1,1 0,1-1,0 1,0-1,1 1,1-1,0 0,0 0,1-1,2 3,15 4,-11-16</inkml:trace>
  <inkml:trace contextRef="#ctx0" brushRef="#br0" timeOffset="2946.864">1167 424,'1'-2,"0"0,0 0,1 0,-1 1,1-1,0 0,0 1,-1-1,1 1,0-1,0 1,0 0,0 0,1 0,-1 0,0 0,0 1,1-1,-1 1,0-1,1 1,0 0,8-4,185-34,-184 35,-8 2,0-1,1 1,-1 0,1 0,-1 0,1 0,-1 1,1 0,-1 0,1 0,-1 1,1-1,-1 1,1 0,-1 0,1 1,-1-1,4 3,-7-2,0 1,0-1,-1 1,1-1,-1 1,1-1,-1 1,0-1,0 1,0-1,0 1,-1-1,1 1,-1-1,1 1,-1-1,0 1,0-1,0 0,0 1,0-1,-1 0,1 0,-1 0,1 0,-1 0,0 0,0-1,-1 2,3-3,-152 142,126-122,0 1,2 1,0 1,1 1,-16 24,37-46,1 1,0-1,-1 0,1 1,0-1,0 0,1 1,-1 0,0-1,1 1,0-1,-1 1,1 0,0-1,1 1,-1-1,0 1,1 0,-1-1,1 1,0-1,0 1,0-1,0 0,0 1,0-1,1 0,-1 0,1 1,0-1,-1-1,1 1,0 0,0 0,0-1,1 1,-1-1,0 0,0 1,1-1,-1 0,1 0,-1-1,1 1,-1 0,1-1,0 0,-1 1,1-1,-1 0,1 0,2-1,15 3,0-2,1 0,-1-1,0-1,1-1,-1-1,14-4,-9 2</inkml:trace>
  <inkml:trace contextRef="#ctx0" brushRef="#br0" timeOffset="3417.183">1929 536,'-137'49,"137"-49,-1 1,0-1,1 0,-1 0,0 0,1 0,-1 0,0 1,1-1,-1 0,1 1,-1-1,1 0,-1 1,0-1,1 1,-1-1,1 1,0-1,-1 1,1-1,-1 1,1 0,0-1,-1 1,1-1,0 1,0 0,0-1,-1 1,1 0,0-1,0 1,0 0,0-1,0 1,0 0,0-1,0 1,1 0,-1-1,0 1,0 0,0-1,1 1,-1 0,0-1,1 1,-1-1,1 1,-1-1,0 1,1-1,-1 1,1-1,0 1,-1-1,1 1,46 15,-28-11,-16-5,0 1,0 0,-1-1,1 1,0 0,-1 0,1 1,-1-1,1 0,-1 1,0-1,1 1,-1 0,0 0,0 0,0 0,0 0,-1 0,1 1,-1-1,1 1,-1-1,0 1,0-1,0 1,0 0,0-1,-1 1,1 0,-1 0,0-1,1 1,-1 0,-1 0,1 0,0-1,-1 3,-6 7,-1 0,0-1,-1 0,0-1,0 0,-1 0,-1-1,1 0,-2-1,1 0,-1-1,0 0,0-1,-13 4,-10 8,-3-3,25-14</inkml:trace>
  <inkml:trace contextRef="#ctx0" brushRef="#br0" timeOffset="3714.995">2070 198,'20'23,"-1"0,-2 2,0 0,-1 1,-2 0,-1 1,-1 1,-1 0,-1 0,1 15,-8-27,-1 1,0-1,-1 1,-1-1,-1 1,-1-1,0 1,-1-1,0 0,-2 0,0 0,0 0,-2-1,0 0,0 0,-2-1,1 0,-2-1,0 1,-1-2,0 0,-1 0,0-1,-1 0,0-1,0 0,-1-2,-1 1,-10 3,0-2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3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80,'-32'37,"3"2,1 0,1 2,3 1,1 2,-14 39,35-80,0 0,0 0,0 0,0 0,1 1,-1-1,1 0,0 1,0-1,0 1,0-1,1 1,0 0,-1-1,1 1,1 0,-1-1,0 1,1 0,0-1,0 1,0-1,0 1,0-1,1 0,0 1,-1-1,1 0,1 0,-1 0,0-1,1 1,-1 0,1-1,0 1,-1-1,1 0,1 0,-1 0,0-1,0 1,1-1,-1 1,1-1,1 0,15 0,0-2,1-1,-2 0,1-1,0-1,-1-1,1-1,-1-1,-1 0,1-1,-1-1,2-3,0 3,0-2,-1 0,-1-1,0 0,0-2,-1 0,-1-1,0-1,-1 0,-1-1,-1-1,9-14,-19 24,1 0,-1 0,-1 0,0 0,0 0,0 0,-1-1,-1 1,1 0,-1-1,-1 1,1-1,-2 1,1 0,-1 0,0 0,-1-1,1 2,-2-1,1 0,-1 1,0-1,-1 1,0 0,0 1,0-1,-1 1,0 0,0 1,0-1,-1 1,0 0,0 1,0-1,-1 2,1-1,-1 1,0 0,0 0,-1 1,1 1,-1 0,1 0,-1 0,0 1,1 1,-1 0,1 0,-1 0,1 1,0 0,-1 1,1 0,0 0,0 1,1 0,-1 0,1 1,0 0,0 0,1 1,-1 0,0 1,-14 11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6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1,'0'38,"5"32,1 9,0-4,-1-10,-2-12,0-9,-2-8,-1-5,0-3,-5-7,-1-1,0 0,-4 2,0 1,-3-2,0-5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93 697,'-13'19,"2"1,0 0,1 1,1 0,0 1,2 0,1 0,1 1,1 0,0 4,3-24,0-1,1 0,-1 0,1 1,0-1,0 0,0 1,0-1,0 0,0 0,0 1,1-1,-1 0,1 1,0-1,0 0,0 0,0 0,0 0,0 0,0 0,1 0,-1 0,1-1,-1 1,1 0,0-1,-1 1,1-1,0 0,0 0,0 1,0-1,0-1,0 1,1 0,-1 0,0-1,0 1,1-1,-1 0,0 0,1 1,-1-2,0 1,1 0,-1 0,0-1,0 1,1-1,-1 0,0 0,0 1,0-2,2 0,1-1,1-2,-1 1,0-1,0 0,0 0,-1 0,1 0,-1-1,-1 0,1 0,-1 0,0 0,0 0,-1-1,0 1,0-1,-1 0,1 0,-1 0,-1 1,1-1,-1 0,-1 0,1 0,-1 0,0 0,-1 1,1-1,-1 0,-1 1,1-1,-1 1,0 0,-1 0,1 0,-1 0,-1 1,1 0,-1 0,1 0,-2 0,-2-2,-16-3,2 3</inkml:trace>
  <inkml:trace contextRef="#ctx0" brushRef="#br0" timeOffset="1161.853">291 556,'39'188,"-31"-136,-2 1,-2-1,-3 1,-2 0,-2 0,-3 0,-2-1,-2 0,-3-1,-2 0,-2-1,-2 0,-15 25,21-48,-1 0,-2-1,-1-1,0 0,-18 17,17-22</inkml:trace>
  <inkml:trace contextRef="#ctx0" brushRef="#br0" timeOffset="3578.862">432 48,'12'-5,"-3"-1,0 1,0 0,1 0,0 1,0 0,0 1,0 0,0 1,0 0,1 0,-1 1,1 1,0-1,-1 2,1 0,-1 0,1 1,-1 0,0 0,0 1,0 1,2 1,-6 3,0 0,-1 0,0 1,-1 0,0 0,0 0,-1 1,0-1,-1 1,0-1,0 1,-1 0,0 0,-1 0,0 0,-1 0,0 0,0 0,-1 1,1 15,3 60,5 0,3 0,3-1,8 13,29 224,-35-181,3 114,-47-74,-8-54,29-68,8-58,0 1,-1 0,0-1,1 1,-1-1,0 1,0-1,0 1,0-1,0 1,0-1,0 0,0 0,-1 1,1-1,0 0,-1 0,1 0,-1-1,1 1,-1 0,0 0,1-1,-1 1,0-1,1 0,-1 1,0-1,1 0,-1 0,0 0,0 0,1 0,-1 0,0-1,1 1,-1-1,0 1,1-1,-1 0,1 1,-1-1,1 0,-1 0,1 0,-1 0,0-1,-27-4,-164 26,101-18,67-2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195 424,'-18'14,"8"-7,0 0,0 0,1 1,0 0,1 0,-1 1,2 1,-1-1,1 1,1 0,0 1,0-1,1 1,0 3,5-9,0-1,1 1,-1 0,1-1,0 1,0-1,1 1,-1-1,1 1,0-1,1 0,-1 0,0 0,1 0,0 0,0-1,0 1,1-1,-1 0,1 0,0 0,0 0,0-1,0 1,0-1,0 0,1 0,-1-1,1 1,-1-1,1 0,-1 0,1-1,0 1,2-1,41 18,-44-17,0 0,0 0,-1 1,1-1,-1 1,1 0,-1 0,1 0,-1 0,0 1,0-1,0 1,0 0,-1 0,1 0,-1 0,1 0,-1 1,0-1,-1 0,1 1,0 0,-1 0,0-1,0 1,0 0,0 0,-1 0,0 0,1 0,-1 0,-1 0,1 0,-1 0,1-1,-1 1,0 1,-7 7,0 0,0 0,-1 0,-1-1,0-1,0 1,-1-2,0 1,-1-2,0 1,0-2,-1 0,0 0,0-1,0 0,-1-2,0 1,0-2,0 0,-1 0,-4-1,-6 0</inkml:trace>
  <inkml:trace contextRef="#ctx0" brushRef="#br0" timeOffset="1031.159">1098 283,'8'-1,"-1"1,1 0,-1 0,1 0,-1 1,1 0,-1 1,1-1,-1 2,0-1,0 1,0 0,0 0,-1 1,1-1,-1 2,0-1,0 1,0 0,1 2,-6-4,0 1,-1 0,1-1,-1 1,0 0,0-1,0 1,-1-1,1 1,-1 0,0-1,0 1,0-1,-1 1,1-1,-1 0,0 0,1 0,-1 0,-1 0,1 0,0 0,-1 0,0-1,1 0,-1 1,0-1,-2 1,-22 29,25-30,1 1,-1-1,1 1,0-1,0 1,0 0,0-1,0 1,1 0,-1 0,1-1,0 1,0 0,0 0,0 0,0-1,1 1,-1 0,1 0,-1-1,1 1,0 0,0-1,1 1,-1-1,0 1,1-1,0 0,-1 1,1-1,0 0,0 0,0 0,0-1,1 1,-1 0,0-1,1 1,-1-1,1 0,-1 0,3 1,3 2,-2-3,-1 1,0 0,0 0,0 0,0 1,0-1,0 1,-1 1,1-1,-1 1,0-1,0 1,0 0,-1 1,1-1,-1 1,0-1,0 1,-1 0,1 0,-1 0,0 0,-1 1,1-1,-1 1,0-1,0 1,-1 0,-4 7,0 1,-1-1,-1 0,0-1,-1 0,0 0,-1 0,0-1,-1 0,0 0,0-1,-2 0,1-1,-1 0,0-1,-1 0,0-1,0 0,-1-1,-5 2,-50 22,48-24</inkml:trace>
  <inkml:trace contextRef="#ctx0" brushRef="#br0" timeOffset="415.677">702 283,'-9'5,"1"0,-1 0,1 0,0 1,0 1,0-1,1 1,0 1,0-1,1 1,0 0,1 1,-1-1,1 1,-3 8,9-13,-1 0,1 0,0 0,0 0,0-1,0 1,1-1,-1 1,1-1,0 1,0-1,0 0,1 0,-1 0,1 0,-1 0,1-1,0 1,0-1,0 1,1-1,-1 0,0-1,1 1,0 0,-1-1,1 0,0 0,1 0,30 19,-27-11,-1-1,0 1,-1 0,0 1,-1 0,0 0,0 0,-1 0,0 1,-1-1,0 1,-1 0,0 0,0 0,-1 0,-1 0,0 1,-1-1,0 0,0 0,-1 0,-1 0,0 0,0-1,-1 1,-1-1,1 0,-2 0,-4 7,6-11,1 0,-1 0,-1-1,1 0,-1 1,0-1,0-1,0 1,-1-1,0 0,1 0,-2-1,1 0,0 0,-1 0,1-1,-1 0,0 0,1 0,-1-1,0 0,-3 0,-13 0</inkml:trace>
  <inkml:trace contextRef="#ctx0" brushRef="#br0" timeOffset="667.749">646 311,'34'-19,"15"-6,0 0</inkml:trace>
  <inkml:trace contextRef="#ctx0" brushRef="#br0" timeOffset="1879.768">1493 763,'0'19,"5"7,1-2</inkml:trace>
  <inkml:trace contextRef="#ctx0" brushRef="#br0" timeOffset="3050.018">702 1,'-33'42,"2"2,1 2,3 0,1 2,3 1,1 1,3 0,2 3,9-27,0 0,1 1,2-1,1 1,1 1,1-1,1 0,2 0,1 1,1-1,1 0,1 0,2-1,0 1,2-2,1 1,1-1,1 0,1-2,1 1,11 12,-16-24,0 0,1-1,0 0,1-1,0 0,1-1,0 0,0 0,1-2,0 1,0-2,1 0,0 0,0-1,0-1,1 0,-1-1,1-1,8 0,33-3,-32 0</inkml:trace>
  <inkml:trace contextRef="#ctx0" brushRef="#br0" timeOffset="4715.086">843 227,'5'5,"11"1,8 0,4-1,3-1,-5-7,-1-2,0-1,0 1,-4 1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2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0 172,'50'-31,"1"1,1 3,1 2,2 2,12-1,17 12,-83 12,1 0,0 0,0 1,-1-1,1 0,0 0,-1 1,1-1,0 1,-1 0,1-1,0 1,-1 0,1 0,-1 0,0 0,1 0,-1 0,0 1,0-1,1 0,-1 1,0-1,0 1,-1-1,1 1,0-1,0 1,-1 0,1-1,-1 1,1 0,-1-1,0 1,0 0,0 0,0-1,0 1,0 0,0 0,0-1,-1 1,1 0,-1 1,-5 11,0-1,0-1,-1 1,-1-1,0 0,0 0,-2-1,1 0,-1-1,-1 0,-7 5,-5 7,-176 178,123-107,73-89,1 0,0 0,-1 1,2-1,-1 0,0 1,1-1,0 1,0 0,0-1,1 1,0 0,0-1,0 1,0 0,1 0,-1-1,1 1,1 0,-1-1,0 1,1-1,1 3,3 1,-1 0,1 0,0 0,1-1,0 0,0 0,1 0,0-1,0-1,0 1,1-1,-1 0,1-1,0 0,1-1,-1 0,1 0,-1-1,1 0,0 0,0-1,0-1,0 0,0 0,0-1,-1 0,1-1,0 0,2-1,7-4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3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1,'-26'0,"0"2,-1 1,1 1,0 2,1 0,0 2,0 0,0 2,1 1,0 1,-8 6,27-16,1 0,0 0,-1 0,1 1,0-1,0 1,1 0,-1 1,0-1,1 0,0 1,0 0,0 0,0 0,1 0,-1 0,1 0,0 1,1-1,-1 1,1 0,-1-1,2 1,-1 0,0 0,1-1,0 1,0 0,0 0,1 0,-1-1,1 1,1 0,-1 0,0-1,2 3,5 3,0 0,1-1,0 0,1 0,-1-1,2 0,-1-1,1 0,11 5,-11-6,-1-1,0 2,0-1,-1 1,0 1,0-1,0 2,-1-1,-1 1,1 0,5 10,-12-16,1 0,-1 0,0 0,0 1,-1-1,1 0,0 1,-1-1,0 1,0-1,0 0,0 1,-1-1,1 1,-1-1,0 0,0 0,0 1,0-1,-1 0,1 0,-1 0,0 0,0 0,0-1,0 1,0 0,-1-1,1 0,-1 1,1-1,-1 0,0 0,-2 1,-113 49,1-39,93-14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0 972,'15'0,"14"0,7 0,2 0,-1 0,-1 0,-2 0,-3 0,-1 0,-1 0,-1 0,-5 0</inkml:trace>
  <inkml:trace contextRef="#ctx0" brushRef="#br0" timeOffset="247.457">113 1198,'34'5,"20"1,6 0,-7-1</inkml:trace>
  <inkml:trace contextRef="#ctx0" brushRef="#br0" timeOffset="9152.025">791 690,'21'-16,"1"0,1 1,1 1,0 2,1 0,0 2,0 0,1 2,2 0,-9 2,0 1,0 1,1 0,-1 2,1 0,0 1,-1 1,9 2,-26-2,-1 0,1 0,0 0,0 0,0 0,-1 1,1-1,0 0,-1 1,1 0,0-1,-1 1,1 0,-1 0,1 0,-1 0,1 0,-1 0,1 0,-1 1,0-1,0 0,0 1,0-1,0 1,0-1,0 1,0 0,-1-1,1 1,-1 0,1-1,-1 1,0 0,1 0,-1 0,0-1,0 1,0 0,-1 0,1-1,0 1,-1 0,1 0,-1-1,1 1,-1 0,0-1,0 1,1-1,-1 1,-1 0,-183 234,182-232,1 0,-1-1,1 1,0 0,0 0,1 0,-1 1,1-1,0 0,0 1,0-1,0 0,1 1,0-1,0 1,0-1,0 1,1-1,0 1,0-1,0 0,0 1,1-1,0 0,-1 0,2 0,-1 0,0 0,1-1,-1 1,1-1,0 0,1 1,-1-1,0-1,1 1,0 0,1 0,32 25,47 43,-82-69,0 1,0 0,0 1,0-1,0 0,0 0,-1 1,0-1,1 1,-1 0,-1-1,1 1,0 0,-1-1,0 1,0 0,0-1,0 1,-1 0,1-1,-1 1,0 0,0-1,0 1,-1-1,0 2,-5 6,-1-1,0 0,0 0,-1-1,0 0,0-1,-1 0,0-1,-1 0,-8 5,-8 6,9-4,-1 0,-1-2,0 0,0-2,-1 0,0-1,-1-1,1-1,-16 3,36-10,0 1,0-1,0 0,0 1,0-1,0 0,-1 1,1-1,0 0,0 0,0 0,-1 0,1 0,0 0,0-1,0 1,0 0,0-1,-1 1,1 0,0-1,0 1,0-1,0 0,0 1,0-1,0 0,0 0,1 1,-1-1,0 0,0 0,1 0,-1 0,0 0,1 0,-1 0,1-1,5-10</inkml:trace>
  <inkml:trace contextRef="#ctx0" brushRef="#br0" timeOffset="9638.289">1581 549,'112'-27,"-101"24,15-4,1 0,0 2,0 1,0 1,1 2,1 0,-28 1,1 0,0 0,0 0,0 0,0 1,0-1,-1 1,1-1,0 1,0-1,-1 1,1 0,0 0,-1 0,1 0,-1 0,1 0,-1 1,0-1,1 0,-1 1,0-1,0 1,0-1,0 1,0-1,0 1,0 0,-1 0,1-1,-1 1,1 0,-1 0,0 0,1-1,-1 1,0 0,0 0,-1 0,1 0,0 0,0-1,-1 1,1 0,-33 85,28-78,-153 350,105-104,11-126,37-123,1-6</inkml:trace>
  <inkml:trace contextRef="#ctx0" brushRef="#br0" timeOffset="9884.158">1525 972,'14'5,"15"1,7 1,2-7,-1-3,4-1,-1 0,-3 1,-2 1,-3-4,-1-1,-7 0</inkml:trace>
  <inkml:trace contextRef="#ctx0" brushRef="#br0" timeOffset="11419.02">2174 972,'13'-39,"1"1,1 0,3 1,1 0,1 2,2 0,2 2,1 0,1 2,24-21,20-4,-63 93,-35 79,29-114,1 0,-1 1,1-1,0 0,0 0,0 0,0 0,0-1,1 1,-1 0,1-1,-1 0,1 1,-1-1,1 0,-1 0,1-1,0 1,0-1,-1 1,1-1,0 0,0 0,0 0,0 0,-1 0,1-1,0 1,0-1,-1 0,1 0,0 0,-1 0,1 0,-1-1,0 1,3-2,188-106,-191 107,1 1,0-1,-1 0,1 1,0 0,0-1,0 1,0 0,0 0,0 1,0-1,0 1,0-1,0 1,0 0,0 0,0 1,0-1,0 0,0 1,0 0,0 0,0 0,0 0,0 0,0 1,0-1,-1 1,1 0,-1 0,1-1,-1 2,0-1,0 0,0 0,0 1,0-1,0 1,-1 0,1-1,-1 1,0 0,0 0,0 0,1 3,5 15,-5-9,0-1,2 0,-1-1,1 1,1 0,0-1,0 0,1 0,1-1,-1 0,1 0,1 0,0-1,0 0,8 6,18 7,-18-13</inkml:trace>
  <inkml:trace contextRef="#ctx0" brushRef="#br0" timeOffset="11667.681">2258 1056,'44'5,"37"2,15-1,-4-1,-12-2,-16 0,-14-2,-10-1,-7 0,-10 5,-3 1,-1 0,-3-2</inkml:trace>
  <inkml:trace contextRef="#ctx0" brushRef="#br0" timeOffset="12055.549">2879 1198,'-18'7,"-15"4,2 1,-1 1,2 1,0 2,0 2,2 0,-3 5,29-22,-1 0,1 0,0 0,0 1,0-1,0 0,1 1,-1 0,0 0,1-1,-1 1,1 0,0 0,-1 0,1 0,0 1,0-1,0 0,1 0,-1 1,0-1,1 0,0 1,-1-1,1 1,0-1,0 0,1 1,-1-1,0 1,1-1,-1 0,1 1,0-1,0 0,0 0,0 0,0 0,0 0,1 0,0 1,89 40,-83-41,0 0,-1 0,1 0,-1 1,0 0,0 1,0-1,0 1,-1 1,1-1,-1 1,0 0,0 1,-1-1,0 1,0 0,0 0,1 4,-5-9,-1 1,1 0,-1-1,1 1,-1 0,0 0,0 0,0 0,0-1,0 1,0 0,0 0,0 0,-1-1,1 1,-1 0,1 0,-1-1,0 1,0 0,0-1,0 1,0-1,0 1,0-1,0 1,-1-1,1 0,0 0,-1 0,1 0,-1 0,1 0,-1 0,0 0,0 0,-66 21,-138-19,182-3</inkml:trace>
  <inkml:trace contextRef="#ctx0" brushRef="#br0" timeOffset="12723.101">3218 324,'47'46,"17"16,-3 4,38 52,-83-94,-2 1,0 0,-2 1,0 1,-2 0,-1 0,-2 1,0-1,-2 2,-1-1,-1 1,-1-1,-2 1,-1 0,-2 1,-2 2,-2-1,-2 0,0-1,-2 0,-2 0,0-1,-2-1,-1 0,-1-1,-2-1,0-1,-23 23,3-10,-2-1,-1-2,-2-2,-1-2,-41 21,-13 9,62-36</inkml:trace>
  <inkml:trace contextRef="#ctx0" brushRef="#br0" timeOffset="13299.454">904 267,'-29'26,"2"0,0 2,2 1,1 1,2 1,1 2,1 0,2 0,1 2,-3 13,9-10,2 0,2 1,2 1,1-1,2 0,2 1,1-1,3 1,0-1,3 0,1 0,2-1,8 18,8 28,2-1,5-2,23 39,-49-104,1 1,1-2,1 1,0-1,1 0,0-1,1-1,1 1,0-2,9 7,-1-7</inkml:trace>
  <inkml:trace contextRef="#ctx0" brushRef="#br0" timeOffset="14833.95">4093 916,'-56'34,"37"-18,1 1,1 1,1 1,0 0,1 1,1 0,1 2,1-1,1 2,1-1,1 1,1 1,-3 17,9-33,0-1,1 1,0 0,1 0,0-1,0 1,0 0,1 0,0-1,1 1,0-1,0 1,0-1,1 0,0 1,1-1,-1-1,1 1,1-1,-1 1,1-1,0 0,1-1,-1 1,1-1,0 0,0-1,1 0,0 0,-1 0,1 0,0-1,1 0,-1-1,0 0,1 0,0 0,-1-1,1 0,0-1,0 0,1 0,10-6</inkml:trace>
  <inkml:trace contextRef="#ctx0" brushRef="#br0" timeOffset="22640.189">3923 13,'0'-1,"-1"0,0 0,0 0,-1 0,1 0,0 0,0 0,0 1,-1-1,1 0,0 1,-1-1,1 1,-1-1,1 1,0 0,-1-1,1 1,-1 0,1 0,-1 0,1 0,-1 0,1 1,-1-1,1 0,0 1,-1-1,1 1,0-1,-1 1,1 0,0-1,-1 1,1 0,0 0,0 0,0 0,-10 8,1 1,0 0,0 0,2 1,-1 0,1 1,1 0,0 0,0 0,1 1,1 0,0 0,-1 10,-19 68,5 0,3 1,5 1,1 34,11-123,-11 433,1-315,-6-1,-14 47,13-75,12-61,1 0,1 0,2 0,2 0,1 8,-2-37,0-1,0 1,1-1,-1 0,1 0,-1 1,1-1,0 0,0 0,0 0,0 1,0-1,0 0,1-1,-1 1,1 0,-1 0,1-1,0 1,0-1,0 1,-1-1,1 0,0 1,1-1,-1 0,0 0,0-1,0 1,1 0,-1-1,0 0,1 1,-1-1,85-12,-58 6,228-33,-233 39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5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1,'593'0,"-568"0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6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1,'24'5,"22"1,8 0,0-1,-4-1,-7-2,-5-1,-4 0,-4-1,-2-1,0 1,-1 0,-5 0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113 283,'0'-10,"-11"-45,-16 88,-39 152,64-180,1-1,-1 1,1-1,0 1,1 0,-1 0,1-1,0 1,0 0,0 0,1-1,0 1,0 0,0-1,0 1,1-1,-1 1,1-1,1 1,-1-1,0 0,1 0,0 0,0-1,0 1,0-1,1 1,-1-1,1 0,0-1,0 1,0-1,0 1,1-1,-1 0,0-1,1 1,0-1,11 0,0 0,1-1,-1-1,0-1,1 0,-1-2,0 1,-1-2,1 0,6-4,-4 3,33-9,-33 13</inkml:trace>
  <inkml:trace contextRef="#ctx0" brushRef="#br0" timeOffset="332.153">508 114,'-24'75,"4"1,3 1,-4 56,5-38,-18 131,29-121,5-105,0 1,0 0,0 0,1-1,-1 1,0 0,0-1,1 1,-1 0,0-1,1 1,-1 0,1-1,-1 1,1-1,-1 1,1-1,-1 1,1-1,0 1,-1-1,1 1,0-1,-1 0,1 0,0 1,-1-1,1 0,0 0,0 0,-1 0,1 1,0-1,0 0,-1-1,1 1,0 0,0 0,-1 0,1 0,0 0,-1-1,1 1,0 0,0-1,-1 1,1 0,-1-1,1 1,9-9</inkml:trace>
  <inkml:trace contextRef="#ctx0" brushRef="#br0" timeOffset="661.058">847 58,'-27'49,"3"2,2 1,2 1,2 1,-6 39,22-89,1-1,0 1,1-1,-1 1,1 0,-1-1,1 1,0 0,1-1,-1 1,0 0,1-1,0 1,0 0,0-1,0 1,1-1,-1 0,1 1,0-1,0 0,0 0,0 0,1 0,-1-1,1 1,0-1,0 1,0-1,0 0,0 0,0 0,0-1,4 2,5 0,0 0,1-1,-1-1,1 0,-1 0,1-1,-1-1,1 0,-1-1,0 0,1-1,-1 0,0-1,-1-1,1 0,-1 0,0-1,0 0,5-5,2 0</inkml:trace>
  <inkml:trace contextRef="#ctx0" brushRef="#br0" timeOffset="944.624">1241 1,'-2'4,"-30"43,3 1,1 2,3 0,1 2,3 1,3 0,0 7,14-24,0 0,3 0,1 0,1 0,3 1,0 65,-4-94,1 0,0 0,0 0,0 0,1-1,0 1,1 0,0-1,0 0,0 0,1 0,0 0,2 2,3 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0,'0'15,"0"9,0 0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0,'-19'39,"-6"17,0 3,5-2,7-7,9-12,10-12,5-5,5-8,4-5,4-3,3-9,1-2,1-6,0-1,-5-2,-1-5,-5 3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302 0,'-179'426,"168"-401,-8 19,1 0,2 2,3-1,1 2,2 0,0 20,-3 75,26-107,-3-22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8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0 406,'32'-43,"-26"31,142-215,-134 210,0 1,2 1,0 0,0 1,1 1,14-8,-29 20,0-1,0 1,0 0,0 0,0-1,0 2,0-1,0 0,0 0,1 1,-1-1,0 1,1-1,-1 1,0 0,1 0,-1 0,0 0,1 1,-1-1,0 1,0-1,1 1,-1 0,0 0,0 0,0 0,0 0,0 0,0 1,0-1,0 1,0-1,-1 1,1 0,-1-1,1 1,-1 0,0 0,0 0,1 0,-2 0,1 1,0-1,0 0,-1 0,1 0,-1 1,1-1,-1 0,0 1,0-1,0 0,0 1,-1-1,1 143,0-143,0 0,0-1,-1 1,1 0,0-1,1 1,-1 0,0-1,0 1,1 0,-1-1,1 1,-1 0,1-1,0 1,0-1,-1 1,1-1,0 0,0 1,1-1,-1 0,0 0,0 1,1-1,-1 0,0 0,1 0,-1-1,1 1,-1 0,1-1,0 1,-1-1,1 1,0-1,-1 1,1-1,0 0,-1 0,1 0,0 0,-1 0,1-1,0 1,-1 0,1-1,0 1,-1-1,1 0,-1 1,1-1,-1 0,2-1,182-140,-184 140,0 1,0 0,1 1,-1-1,0 0,1 0,-1 1,1-1,-1 0,1 1,-1-1,1 1,0 0,-1 0,1 0,-1-1,1 1,-1 1,1-1,0 0,-1 0,1 1,-1-1,1 0,-1 1,1 0,-1-1,1 1,-1 0,0 0,1 0,-1 0,0 0,0 0,0 0,1 0,-1 0,0 1,-1-1,1 0,0 1,0-1,0 0,-1 1,1-1,-1 1,1 0,26 156,-24-117,-3-37,1-1,-1 1,0 0,1 0,0-1,0 1,0 0,1-1,-1 1,1-1,-1 1,1-1,0 0,1 0,-1 0,0 0,3 2,6 1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1 166,'1'283,"-2"-278,1 0,0-1,0 1,0 0,1-1,-1 1,1 0,0-1,1 1,-1 0,1-1,0 0,0 1,0-1,0 0,1 0,0 0,0-1,0 1,0-1,0 1,1-1,0 0,0 0,-1-1,2 1,-1-1,0 0,0 0,1 0,-1 0,1-1,-1 0,1 0,0 0,-1-1,1 1,0-1,0 0,-1-1,1 1,0-1,-1 0,1 0,0 0,9-9,-1 0,0-1,-1-1,0 0,-1 0,0-1,-1-1,-1 0,0 0,0-1,-2 0,1-1,51-92,74-163,-134 270,1 1,0-1,0 1,-1-1,1 1,0-1,0 1,0-1,0 1,0-1,0 0,0 1,0-1,0 1,0-1,0 0,0 1,0-1,1 1,-1-1,0 1,0-1,0 1,1-1,-1 1,0-1,1 1,-1-1,1 1,-1 0,0-1,1 1,-1-1,1 1,-1 0,1 0,-1-1,1 1,-1 0,1 0,-1-1,1 1,0 0,-1 0,1 0,-1 0,1 0,0 0,-1 0,1 0,-1 0,1 0,-1 0,1 1,-1-1,1 0,0 0,-1 0,1 1,-1-1,1 0,-1 1,0-1,1 0,-1 1,1-1,-1 1,1-1,-1 1,11 41,-5 288,-8-199,-9 179,-8-18,18-279,-1 0,0 0,-1 0,0 0,-1 0,0-1,-1 1,-5 7,8-16,0 0,0-1,0 1,-1-1,1 1,-1-1,0 0,0 0,0 0,-1 0,1-1,-1 1,1-1,-1 0,0 0,0 0,0-1,0 1,0-1,0 0,0 0,0 0,0-1,-1 1,1-1,0 0,0-1,-3 1,2-2,-1 1,1-1,0 0,0 0,0 0,0-1,0 0,0 0,1 0,0-1,-1 1,1-1,0 0,1 0,-1-1,1 1,0-1,0 1,0-1,1 0,-1 0,1-1,0 1,0-2,-1-5,0 1,0-1,1 1,0-1,1 0,0 1,1-1,1 0,0 0,0 0,2-1,3-11,1 0,1 1,2 0,0 0,1 1,2 0,0 1,1 1,1 0,1 1,2-1,1 1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30,'48'-4,"21"-3,3 1,-6 1,-9 1,-10 2,-7 1,-7 0,-3 1,-7 1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28,'38'0,"37"-5,10-1,-4 0,-11 1,-13 1,-16 2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0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34,'-14'16,"0"1,2 0,0 1,1 1,1 0,0 0,2 1,0 0,-2 13,8-31,1 1,0-1,0 1,0-1,1 1,-1-1,1 1,-1 0,1-1,0 1,0 0,0-1,0 1,0 0,1-1,-1 1,1-1,0 1,0 0,0-1,0 0,0 1,0-1,1 0,-1 1,1-1,-1 0,1 0,0 0,0 0,0-1,0 1,0-1,0 1,1-1,-1 1,1-1,-1 0,0 0,1 0,0-1,-1 1,1-1,-1 1,1-1,0 0,-1 0,1 0,0 0,-1 0,1-1,0 1,0-1,9-2,-1 0,0 0,0-1,-1-1,1 0,-1 0,0-1,0 0,-1-1,0 0,0-1,0 1,-1-2,-1 1,1-1,-1 0,-1-1,1 0,-2 0,1 0,-2 0,1-1,-1 0,-1 0,0 0,-1 0,0-1,0 1,-1-1,-1-4,0 14,0-1,-1 0,0 0,1 0,-1 1,0-1,0 0,-1 1,1-1,0 1,-1 0,0-1,1 1,-1 0,0 0,0 0,0 0,-1 0,1 0,0 1,-1-1,1 1,-1 0,1-1,-1 1,0 0,0 1,1-1,-1 0,0 1,0-1,0 1,1 0,-2 0,-4 0,0 0,0 1,0-1,0 2,0-1,0 1,0 0,1 1,-1 0,1 0,-5 2,-7 8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0 400,'254'-367,"-229"336,-25 31,1 0,-1-1,1 1,-1 0,0 0,1 0,-1 0,1 0,-1 0,1 0,-1 0,1 0,-1 0,1 0,-1 0,1 0,-1 0,1 0,-1 0,1 1,-1-1,1 0,-1 0,1 0,-1 1,0-1,1 0,-1 1,0-1,1 0,-1 1,0-1,1 0,-1 1,0-1,0 1,1-1,-1 1,0-1,0 1,0-1,0 1,1-1,-1 1,0-1,0 1,0-1,0 0,0 1,0-1,0 1,-1-1,1 1,0-1,0 1,0-1,0 1,-1-1,1 1,0-1,0 0,-1 1,1-1,0 1,-1-1,1 0,0 17,-2-12,1 1,0-1,1 1,-1 0,1-1,0 1,0 0,1-1,-1 1,1 0,1-1,-1 1,1-1,0 0,0 1,0-1,1 0,0 0,0 0,0-1,1 1,-1-1,1 0,0 0,0 0,1 0,-1-1,1 0,0 0,0 0,0 0,1 0,2-3,-1 1,1-1,-1-1,1 1,0-1,-1 0,0-1,1 0,-1 0,0-1,0 0,0 0,0 0,-1-1,1 0,-1-1,0 1,0-1,0 0,-1-1,0 1,0-1,0 0,-1 0,0-1,0 1,1-4,8-14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8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1 140,'1'-4,"1"1,0-1,0 1,0-1,0 1,0 0,1 0,-1 0,1 1,0-1,0 0,0 1,0 0,0 0,1 0,-1 0,1 0,-1 1,4-2,-5 2,40-17,1 3,0 1,1 1,37-4,-78 16,0 0,0 0,0 0,0 0,0 0,1 0,-1 1,0 0,0 0,1-1,-1 2,0-1,1 0,-1 1,0 0,0-1,0 1,1 1,-1-1,0 0,0 1,-1-1,1 1,0 0,0 0,-1 0,1 0,-1 1,0-1,0 1,0-1,0 1,0 0,0 0,-1-1,1 1,-1 1,0-1,0 0,0 0,0 0,-1 0,1 1,-1-1,0 0,0 1,0 0,-5 10,0 1,-1-1,-1-1,0 1,-1-1,0 0,-1 0,0-1,-1-1,-1 1,1-2,-2 1,0-2,-7 5,-5 8,6-6,-40 51,59-63,1 0,-1 0,1 0,0-1,0 1,1-1,-1 1,1-1,0 0,-1 0,2 0,-1 0,0-1,0 1,1-1,-1 0,1 0,0 0,0 0,0 0,0-1,0 0,0 0,0 0,0 0,3-1,6 5,175 63,-186-67,-1 0,1-1,0 1,0 0,-1 0,1 1,0-1,-1 0,1 1,-1-1,0 1,1-1,-1 1,0-1,0 1,0 0,0 0,0-1,-1 1,1 0,-1 0,1 0,-1 0,1 0,-1 0,0 0,0 0,0 0,0 0,0 0,-1 0,1 0,0 0,-1 0,0 0,1 0,-1-1,0 1,0 0,0 0,0-1,0 1,-1 0,1-1,0 1,-1-1,1 0,-1 1,1-1,-1 0,-12 9,-1 0,0-1,0-1,0 0,-1-1,-1-1,1 0,-1-1,0-1,0-1,0 0,0-1,0-1,-2-1,12 0,7-1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5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28,'34'0,"25"0,7-5,-2-1,-8 0,-8 1,-8 2,-10 1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2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569 395,'-91'123,"-210"261,296-379,-1 3,0 0,0-1,-1 0,0 0,-1 0,1-1,-1 0,0-1,-1 0,1 0,-1-1,0 1,0-2,-3 1,11-4,-1 0,0 0,0 0,0 0,0 0,0 0,0-1,1 1,-1-1,0 1,0-1,0 0,1 1,-1-1,1 0,-1 0,0 0,1-1,0 1,-1 0,1 0,0-1,-1 1,1-1,0 1,0-1,0 0,0 1,1-1,-1 0,0 0,1 1,-1-1,1 0,0 0,-1 0,-2-72,8 54,0 0,2 1,0 0,2 0,0 1,1 0,0 1,2 0,0 0,1 1,0 1,1 0,10-6,-23 19,0 0,1 0,0-1,-1 2,1-1,0 0,0 0,0 1,0-1,1 1,-1-1,0 1,1 0,-1 0,1 0,-1 0,1 1,-1-1,1 1,-1-1,1 1,0 0,-1 0,1 0,-1 0,1 0,0 1,-1-1,1 1,-1 0,1 0,-1 0,1 0,-1 0,0 0,0 1,1-1,-1 1,0 0,0-1,0 1,0 1,100 165,-81-143,0 0,1-2,1 0,2-1,0-2,8 5,-24-20,1 1,0-2,0 1,0-1,0-1,1 0,-1 0,1-1,-1-1,1 1,11-1,2-1</inkml:trace>
  <inkml:trace contextRef="#ctx0" brushRef="#br0" timeOffset="331.328">909 762,'-25'34,"2"0,2 1,1 1,2 1,-12 36,27-69,1 0,-1-1,1 1,0 0,1 0,-1 0,1 1,-1-1,1 0,1 0,-1 1,0-1,1 1,0-1,0 0,1 1,-1-1,1 0,0 1,0-1,0 0,0 0,1 0,0 1,0-2,0 1,0 0,1 0,-1-1,1 1,0-1,0 0,0 0,1 0,-1 0,1-1,-1 1,1-1,0 0,3 1,3-2,0 0,1-1,-1 0,0-1,1 0,-1 0,0-1,0-1,0 1,0-2,0 0,-1 0,1 0,-1-1,0-1,-1 1,1-1,-1-1,-1 0,1 0,-1 0,0-1,0 0,-1 0,0-1,-1 0,0 0,0 0,-1-1,0 1,-1-1,0 0,-1 0,2-8,-3 11,0 0,0 0,-1 0,0 0,0 0,-1 0,0 0,0 0,0 0,-1 0,0 1,0-1,-1 0,0 1,0 0,0 0,-1 0,0 0,0 0,-1 1,1 0,-1 0,0 0,-1 0,1 1,-1 0,0 0,-4-2,-42-21,33 15</inkml:trace>
  <inkml:trace contextRef="#ctx0" brushRef="#br0" timeOffset="952.954">1219 1,'179'357,"-170"-338,-1 1,-1 0,-1 0,-1 0,-1 1,0 0,-2 0,0 0,-2 0,0 10,-26 86,20-86,-1-1,-1-1,-1 1,-2-1,-1-1,-1 0,-2-1,-12 19,-106 143,121-174,0-3</inkml:trace>
  <inkml:trace contextRef="#ctx0" brushRef="#br0" timeOffset="2183.402">1868 170,'0'12,"0"-1,0 1,-1-1,0 1,-1-1,0 0,-1 0,0 0,-1 0,0 0,-1-1,-5 9,-1 6,-45 93,40-91,1 2,2-1,1 2,1-1,2 2,1-1,1 1,1 7,5-32,0 0,1 1,0-1,1 0,-1 1,1-1,0 0,1 0,-1 0,1 1,1-2,-1 1,1 0,0 0,0-1,0 0,1 1,0-1,0-1,1 1,-1-1,1 1,0-1,0 0,0-1,0 0,1 1,0-2,-1 1,1-1,0 1,0-2,2 1,2 1,0-1,0 0,1-1,-1 0,1 0,-1-1,0-1,1 0,-1 0,0-1,1 0,-1-1,0 0,-1-1,1 0,5-3,-1-5</inkml:trace>
  <inkml:trace contextRef="#ctx0" brushRef="#br0" timeOffset="2704.782">1529 565,'15'0,"18"0,14 0,3 0,-1 0,-5 0,-5-5,-4-1,-3 0,-3 1,-1 2,-1 1,1 0,-1 2,0 0,-4 0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0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430 396,'77'207,"17"96,-47-139,-46-164,0 1,0-1,0 1,-1-1,1 1,0-1,0 1,0-1,0 0,0 1,0-1,0 0,0 0,0 0,-1 0,1 0,0 0,0 0,0 0,0 0,0 0,0-1,0 1,0 0,0-1,0 1,0-1,-1 1,1-1,0 1,0-1,-1 1,1-1,0 0,0 1,-1-1,1 0,-1 0,1 0,-1 1,1-1,-1 0,0 0,1 0,-1 0,0 0,1 0,-1 0,0 0,0 0,0 0,0 1,0-1,0 0,0 0,0 0,-1 0,1-1,1-2,157-412,-99 248,-54 156</inkml:trace>
  <inkml:trace contextRef="#ctx0" brushRef="#br0" timeOffset="3346.779">458 0,'-57'55,"4"2,2 3,2 1,3 3,3 2,19-30,2 1,2 1,1 1,2 1,2 0,1 1,0 11,9-32,2 0,0 0,1 0,1 0,1 0,1 1,1-1,0 0,2 0,0 0,1-1,1 0,1 1,1-2,0 1,6 6,1-1,1-1,2 0,0-1,2 0,0-2,1-1,1 0,1-2,0 0,2-2,0 0,0-2,11 4,5 1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1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0,'-13'4,"0"0,0 1,0 0,0 1,1 0,0 1,0 0,1 1,0 0,-9 9,19-15,-1-1,1 0,0 1,-1-1,1 0,0 1,0-1,0 1,0 0,1-1,-1 1,0 0,1-1,-1 1,1 0,-1 0,1 0,0-1,0 1,0 0,0 0,0 0,0 0,1-1,-1 1,0 0,1 0,0-1,-1 1,1 0,0-1,0 1,0 0,0-1,0 1,0-1,0 0,63 43,-22-19,-39-22,0-1,0 1,0 0,-1 0,1 0,-1 0,0 1,0-1,0 1,0-1,-1 1,0 0,1-1,-1 1,0 0,-1 0,1 0,-1 0,0 0,0 0,0 0,0-1,-1 1,1 0,-1 0,0 0,0 0,-1-1,1 1,-1 0,0-1,0 1,0-1,0 0,0 0,-1 0,0 0,1 0,-1 0,0-1,0 1,-4 1,-19 18,-1 0,-1-2,-1-1,-1-2,0 0,-4-1,9-5</inkml:trace>
  <inkml:trace contextRef="#ctx0" brushRef="#br0" timeOffset="254.444">505 141,'-4'39,"-3"17,6-1,2-10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6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67,'-4'-5,"0"-1,0 1,-1 0,0 0,0 1,0 0,-1 0,0 0,1 0,-1 1,-1 0,1 0,0 1,-1 0,1 0,-1 0,0 1,1 0,-1 0,0 0,0 1,1 0,-1 1,0 0,0 0,0 0,1 1,-1 0,1 0,-1 0,-3 3,0 4,0 0,1 0,0 1,1 1,0-1,0 1,1 1,1-1,0 1,0 0,1 1,1-1,0 1,1 0,-1 11,3-20,1 1,1 0,-1-1,1 1,0 0,0-1,0 1,1-1,-1 0,1 1,0-1,0 0,1 0,-1 0,1 0,0-1,0 1,0-1,1 0,-1 0,1 0,-1 0,1 0,0-1,0 0,0 1,1-2,-1 1,0 0,1-1,-1 0,1 0,0 0,-1-1,1 1,0-1,-1 0,1-1,-1 1,1-1,0 0,-1 0,1 0,-1 0,0-1,1 0,-1 0,3-2,138-100,-41-11,-103 114,-1 0,1 0,0 0,-1 0,1 1,0-1,-1 0,1 0,0 0,0 1,0-1,0 0,0 1,0-1,0 1,0-1,0 1,0 0,0-1,0 1,0 0,0 0,0 0,0 0,1 0,-1 0,0 0,0 0,0 0,0 0,0 1,0-1,0 0,0 1,0-1,0 1,0-1,0 1,0-1,0 1,0 0,0 0,0-1,-1 1,1 0,0 0,-1 0,1 0,0 0,-1 0,1 0,-1 0,0 0,1 0,-1 0,0 0,0 0,1 0,15 43,-2 0,-2 0,-1 1,-2 8,-2-6,-3 0,-2 1,-2-1,-3 23,0-46,0 0,-2-1,-1 1,-1-1,0-1,-2 1,-1-1,0-1,-2 0,0 0,-2-1,0-1,-1 0,-1-1,0-1,-14 11,-52 27,81-54,0 0,0-1,0 1,0-1,0 0,-1 1,1-1,0 0,0 0,0 0,0 0,0 0,0 0,0 0,0 0,-1 0,1 0,0-1,0 1,0 0,0-1,0 1,0-1,0 1,0-1,0 1,0-1,0 0,1 1,-1-1,0 0,0 0,1 0,-1 0,0 0,1 0,-1 1,1-1,-1-1,1 1,0 0,-1 0,1 0,0 0,0 0,0 0,-1-1,-3-60,4 54,0-25,-2 20,1-1,0 0,1 1,1-1,0 0,1 1,0-1,1 1,1 0,0 0,0 0,2 0,-1 1,2 0,0 0,0 0,8-8,8-3,0 1,2 2,1 0,0 2,18-10,11 1,-30 17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0,'-9'37,"-3"15,-2-1,-2 0,-2-2,-3 0,-5 5,-95 186,118-236,1 1,-1-1,1 0,0 1,0-1,1 1,0 0,-1-1,2 1,-1 0,0 0,1 0,0 0,0 0,1-1,-1 1,1 0,0 0,0 0,0-1,1 1,0 0,0-1,0 0,0 1,1-1,0 0,0 0,0 0,0-1,2 2,19 4,0-2,0-1,0-1,1-1,0-1,0-1,0-2,19-1,-32 1</inkml:trace>
  <inkml:trace contextRef="#ctx0" brushRef="#br0" timeOffset="247.974">0 424,'39'0,"31"0,14 0,-3 0,-10 0,-12 0,-17 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1 339,'14'5,"10"1,6 0,2-1,0-1,1-7,-2-2,-1-1,0 1,-1 1,-1 2,0 1,0 0,0 1,0 0,0 0,-4 0</inkml:trace>
  <inkml:trace contextRef="#ctx0" brushRef="#br0" timeOffset="248.671">29 508,'39'5,"26"-3,8-2,-4-2,-10 1,-9 0,-13 0</inkml:trace>
  <inkml:trace contextRef="#ctx0" brushRef="#br0" timeOffset="650.452">283 1,'113'73,"156"33,-263-104,0 1,0 0,0 0,0 1,-1-1,0 1,0 1,0-1,0 1,0-1,-1 1,0 1,0-1,-1 0,1 1,-1 0,0 0,-1 0,1 0,-1 0,0 1,-1-1,0 0,0 1,0 0,-1-1,0 1,0-1,0 1,-1-1,0 1,-1-1,1 1,-1-1,0 0,-1 0,1 0,-3 3,-10 14,-1 0,-2-1,0-1,-1 0,-17 13,8-7,-159 121,169-132,5-3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8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56,'33'-9,"21"-4,7 1,-4 2,-5 3,-13 2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8.9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12,'39'0,"17"-5,-1-2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7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222 424,'-3'1,"-7"2,0 0,0 0,1 1,-1 0,1 1,0 0,0 1,0 0,1 0,0 0,-3 5,10-9,0 0,1 0,-1 0,1 0,-1 0,1 0,0 0,0 0,0 0,0 0,0 0,1 0,-1 0,0 0,1 0,0 0,-1 0,1 0,0 0,0 0,0 0,0-1,1 1,-1 0,0-1,1 1,-1-1,1 1,-1-1,1 0,0 0,0 1,0-1,-1 0,1-1,0 1,2 0,22 22,-24-20,-1-1,1 1,0 0,-1-1,1 1,-1 0,0 0,0 0,0 0,0 0,0 0,-1 1,0-1,1 0,-1 0,0 0,-1 0,1 1,0-1,-1 0,0 0,0 0,0 0,0 0,0 0,-1 0,1 0,-1-1,1 1,-1 0,0-1,0 0,-1 1,1-1,0 0,-1 0,1 0,-1 0,0-1,-2 2,-3 3,0 0,-1-1,0 0,1 0,-1-1,-1 0,1-1,-1 0,1 0,-1-1,-6 0,-7 1</inkml:trace>
  <inkml:trace contextRef="#ctx0" brushRef="#br0" timeOffset="297.504">392 1,'14'67,"5"27,-1 8,-3-10,-5-15,-8-11,-5-12,-6-11,-3-7,-3-5,1-4,-2 0,-3-2,1 2,-1-6,-1 0,2-4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6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89 282,'-81'429,"79"-421,0 0,1 0,0 0,0 0,1 0,0 0,0 0,1 0,0 0,1 0,-1 0,1 0,1 0,0-1,0 1,0-1,1 0,0 0,1 0,-1 0,1-1,4 4,-5-10,0 1,0-1,0 0,0 0,0-1,0 1,-1-1,1 0,0 0,0 0,0-1,-1 1,1-1,-1 0,1 0,-1 0,0 0,1-1,-1 1,0-1,-1 0,1 0,-1 0,1 0,-1 0,0 0,0-1,2-3,3-2,31-44,-2-2,-3-1,-2-2,-3-1,7-23,-12 28,-6 16,-11 71,-32 250,10-168,10-62,-6 68,-5-2,-5 0,-5-1,-26 63,49-171,0 0,0 0,-1 0,0-1,-1 0,0 0,0 0,-1-1,0 0,-7 5,13-12,1 0,-1-1,0 1,0-1,0 1,0-1,0 1,0-1,0 0,0 0,0 1,0-1,0 0,0 0,0 0,0 0,0 0,0 0,0 0,0 0,0-1,0 1,0 0,0-1,0 1,0-1,0 1,0-1,1 1,-1-1,0 1,0-1,0 0,1 0,-1 1,0-1,1 0,-1 0,1 0,-1 0,1 0,-1 1,1-1,-1 0,1 0,0 0,0 0,0 0,-1 0,1 0,0-1,0 1,0 0,0 0,1 0,-1 0,0 0,-3-66,58-239,-39 224,-9 50</inkml:trace>
  <inkml:trace contextRef="#ctx0" brushRef="#br0" timeOffset="301.65">1020 1,'-55'51,"1"3,3 2,3 3,2 1,-20 38,53-82,1 2,0-1,2 2,0-1,1 1,1 1,1 0,0 0,2 0,0 1,1 0,1 0,1 0,1 0,1 0,1 0,1 0,1 0,0 0,2 0,0-1,2 0,5 14,-8-25,0-1,0 1,1-1,0 0,0 0,1 0,0-1,1 0,-1 0,1-1,1 0,-1 0,1 0,0-1,0 0,0-1,1 0,0 0,0-1,0 0,0-1,0 1,1-2,-1 1,0-2,1 1,0-1,-1 0,0-1,2-1,7-4</inkml:trace>
  <inkml:trace contextRef="#ctx0" brushRef="#br0" timeOffset="683.953">1020 424,'215'-16,"-213"15,0 0,1 1,-1-1,0 1,0 0,0 0,0 0,0 0,1 0,-1 0,0 0,0 1,0-1,0 1,0 0,0-1,0 1,0 0,0 0,0 0,0 1,0-1,-1 0,1 1,-1-1,1 1,-1-1,1 1,-1 0,0-1,0 1,0 0,0 0,0 0,0 0,0 0,-1 0,1 0,-1 0,1 1,-1-1,0 0,0 0,0 0,0 0,0 1,-1-1,1 0,-97 97,93-94,-10 8,1 1,0 1,1 0,0 1,2 0,0 1,0 0,2 0,-3 9,10-23,0 1,0-1,1 0,-1 1,1-1,0 0,0 1,0-1,0 1,1-1,-1 0,1 1,0-1,0 0,0 1,1-1,-1 0,1 0,-1 0,1 0,0-1,0 1,1 0,-1-1,0 1,1-1,-1 0,1 0,0 0,0 0,0 0,3 1,1 0,1 0,-1-1,1 1,0-1,0-1,-1 1,1-2,0 1,0-1,0 0,0 0,0-1,5-1,15-5,-3 0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7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86,'8'1,"0"-1,0 1,-1 0,1 1,0 0,-1 0,1 1,-1 0,0 0,0 1,0 0,-1 0,4 3,-8-6,0 1,0 0,0 0,0 0,0 0,0 0,0 0,-1 0,1 1,-1-1,0 0,0 1,0 0,0-1,0 1,0-1,-1 1,1 0,-1 0,0-1,0 1,0 0,0 0,0-1,0 1,-1 0,0 0,1-1,-1 1,0-1,0 1,0 0,-1-1,1 0,-1 1,1-1,-1 0,-2 2,-10 15,11-17,0 0,0 1,1-1,-1 1,1-1,0 1,-1 0,1 0,1 0,-1 1,0-1,1 0,0 0,0 1,0-1,0 1,0-1,1 1,-1 0,1-1,0 1,0-1,0 1,1 0,-1-1,1 1,0-1,0 1,0-1,1 0,-1 1,2 0,36 41,-36-42,1-1,-1 0,0 1,0 0,0 0,0 0,0 0,-1 0,1 0,-1 1,0-1,0 1,0 0,0-1,-1 1,0 0,1 0,-1 0,-1 0,1 0,-1 0,1 1,-1-1,0 0,-1 0,1 0,-1 0,0 0,0 0,0 0,0 0,-1 0,-3 5,0-1,-1 0,0 0,0-1,-1 0,0 0,0 0,0-1,-1 0,0 0,0-1,-1 0,0 0,0-1,-5 2,-12 2</inkml:trace>
  <inkml:trace contextRef="#ctx0" brushRef="#br0" timeOffset="244.981">311 537,'0'20,"5"5,1 0</inkml:trace>
  <inkml:trace contextRef="#ctx0" brushRef="#br0" timeOffset="479.088">480 1,'7'14,"0"0,-1 1,-1-1,0 1,-1 0,-1 1,0-1,-1 6,0-8,7 62,-4 1,-4-1,-2 6,0-55,-21 89,19-94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6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1 932,'148'-294,"-147"346,-1-46,-1 112,1-115,1 1,0 0,0-1,0 1,0 0,1-1,-1 0,1 1,0-1,0 0,0 0,0 0,1 0,-1 0,1 0,0-1,-1 1,1-1,1 0,-1 0,0 0,0 0,1 0,-1-1,1 0,-1 1,1-1,0-1,1 1,1 0,0-2,0 1,0-1,0 0,0 0,0 0,-1-1,1 0,0 0,-1-1,1 1,-1-1,0 0,0-1,0 1,-1-1,1 0,-1 0,0 0,0-1,0 0,0 0,-1 0,0 0,0 0,0 0,-1-1,0 0,0 1,0-1,-1 0,0 0,1-4,2-14</inkml:trace>
  <inkml:trace contextRef="#ctx0" brushRef="#br0" timeOffset="345.117">791 1,'-59'111,"5"3,6 2,-13 51,55-151,1 0,1 0,0 0,1 1,1-1,0 1,1 0,1-1,1 1,0 0,1-1,1 1,1-1,0 0,1 0,0 0,2-1,0 0,0 0,6 8,-5-12,0 1,1-1,0 0,0-1,1 0,0 0,1-1,0-1,1 0,0 0,12 5,0-4</inkml:trace>
  <inkml:trace contextRef="#ctx0" brushRef="#br0" timeOffset="910.604">989 340,'-8'10,"0"1,1 0,0 0,1 0,0 1,1 0,0 0,1 1,0-1,1 1,1 0,0 0,0 10,3-18,1 0,0 0,0 0,0 0,1 0,-1-1,1 1,0-1,0 0,1 0,-1 0,1 0,0-1,0 1,0-1,1 0,-1 0,1-1,0 1,-1-1,1 0,0 0,0-1,1 1,1 0,0 1,-1 0,1 0,-1 1,0 0,1 0,-2 1,1-1,0 1,-1 0,0 1,3 3,-5 0,0 0,0 0,0 0,-1 0,-1 0,1 1,-2-1,1 1,-1-1,0 0,-1 1,-1-1,1 0,-1 1,-1-1,1 0,-5 7,-20 14,10-22</inkml:trace>
  <inkml:trace contextRef="#ctx0" brushRef="#br0" timeOffset="1146.986">932 311,'34'-14,"25"-5,3 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2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1 650,'225'-229,"-174"182,-50 47,0 1,0-1,0 0,0 1,0-1,0 1,-1-1,1 1,0-1,0 1,0 0,-1-1,1 1,0 0,-1 0,1 0,-1-1,1 1,-1 0,1 0,-1 0,0 0,1 0,-1 0,0 0,0 0,0 0,0 0,0 0,0 0,0 0,0 0,0 0,0 0,0 0,0 0,-1 0,1-1,-1 1,1 0,0 0,-1 0,1 0,-1 0,0-1,1 1,-5 16,-7 50,12-66,0 1,0-1,0 1,0-1,0 1,1-1,-1 1,0-1,1 1,-1-1,1 1,0-1,-1 0,1 1,0-1,0 0,0 0,0 1,0-1,0 0,0 0,1 0,-1 0,0-1,0 1,1 0,-1 0,1-1,-1 1,0-1,1 1,-1-1,1 0,-1 1,1-1,0 0,-1 0,1 0,0 0,9-2,1 0,-1-1,1 0,-1 0,0-1,0-1,-1 0,1 0,-1-1,0-1,-1 1,1-2,4-5,50-29,-62 41,0 1,1 0,-1-1,1 1,-1 0,1 1,-1-1,0 0,1 1,-1-1,1 1,-1 0,0 0,0 0,1 0,-1 0,0 0,0 1,0-1,0 1,0 0,-1-1,1 1,0 0,-1 0,1 0,-1 0,0 0,0 0,0 0,0 1,0-1,0 0,0 1,-1-1,1 0,-1 1,0 2,16 24,2-8,0-2</inkml:trace>
  <inkml:trace contextRef="#ctx0" brushRef="#br0" timeOffset="212.474">1 961,'38'-10,"37"-8,11 0,-5 2,-7 4,-10 5,-13-3,-9 2,-12 1</inkml:trace>
  <inkml:trace contextRef="#ctx0" brushRef="#br0" timeOffset="587.027">397 988,'-132'88,"131"-88,0 1,1-1,-1 0,1 1,-1-1,1 0,0 1,-1-1,1 1,-1-1,1 0,0 1,-1-1,1 1,0-1,-1 1,1 0,0-1,0 1,0-1,-1 1,1-1,0 1,0 0,0-1,0 1,0-1,0 1,0 0,0-1,0 1,1-1,-1 1,0-1,0 1,0 0,1-1,-1 1,0-1,1 1,-1-1,0 1,1-1,-1 0,0 1,1-1,-1 1,1-1,-1 0,1 1,-1-1,1 0,-1 0,1 1,0-1,-1 0,1 0,-1 0,1 0,0 0,-1 1,1-1,-1 0,48 4,-38-4,-5-1,0 0,0 1,1 0,-1 0,0 0,1 1,-1 0,0 0,0 0,1 1,-1-1,0 1,-1 0,1 1,0-1,-1 1,1 0,-1 0,0 0,0 1,0-1,0 1,-1 0,1 0,-1 1,0-1,0 1,-1-1,1 1,-1 0,0 0,0 0,-1 0,0 0,0 1,0-1,0 0,-1 0,0 1,0-1,0 2,-4 1,-1 0,0 0,0 0,0-1,-1 0,0 0,-1 0,1-1,-1 0,0 0,-1-1,0 0,1 0,-2-1,1 0,0 0,-1-1,0 0,1-1,-1 0,0 0,0 0,0-2,-1 1,1-1,0 0,-5-1,-10-3,5-3</inkml:trace>
  <inkml:trace contextRef="#ctx0" brushRef="#br0" timeOffset="948.064">932 199,'17'16,"-1"1,0 0,-2 2,0 0,-1 0,-1 1,0 0,-2 1,0 1,-2 0,0 0,-2 0,0 1,1 14,-4-4,0 0,-2 0,-2-1,-1 1,-1 0,-2-1,-2 1,0-1,-2-1,-2 0,-1 0,-1-1,-10 15,1-5,-1 0,-3-2,-1-1,-2-2,-1 0,-1-2,-3-2,0-1,-18 11,11-12,7-5</inkml:trace>
  <inkml:trace contextRef="#ctx0" brushRef="#br0" timeOffset="2384.101">1609 1,'-9'2,"0"0,0 1,0 0,0 1,0 0,1 0,0 1,0 0,0 0,0 1,1 0,0 1,0-1,1 1,0 1,0-1,0 1,1 0,0 0,1 1,0-1,0 1,1 0,0 0,1 0,-1 1,-50 372,-42 119,58-311,15-20,21-167,-6 64,7-66,0 1,0 0,1-1,-1 1,0-1,1 1,-1-1,1 1,-1-1,1 1,0-1,-1 1,1-1,0 0,0 0,0 1,0-1,0 0,0 0,0 0,1 0,-1 0,0 0,1 0,-1-1,0 1,1 0,-1-1,1 1,-1-1,1 1,-1-1,1 0,0 0,-1 0,1 0,-1 0,1 0,0 0,146-36,-121 24,-2 0</inkml:trace>
  <inkml:trace contextRef="#ctx0" brushRef="#br0" timeOffset="2815.321">2062 594,'-22'-1,"1"1,0 1,0 1,0 2,0-1,0 2,1 1,-1 1,1 0,1 2,-7 3,22-10,1 0,0 0,-1 1,1-1,0 1,0 0,1-1,-1 1,1 0,-1 0,1 1,0-1,0 1,0-1,1 1,-1-1,1 1,0 0,0 0,0 0,0-1,1 1,0 0,-1 0,2 0,-1 0,0 0,1 0,-1 0,1 0,0-1,1 1,-1 0,1-1,-1 1,1-1,0 1,0-1,1 0,-1 0,1 0,-1 0,3 1,18 20,-18-20,-1 0,1 1,-1-1,0 1,0 0,-1 0,1 0,-1 0,0 1,-1-1,1 1,-1 0,0 0,-1 0,1 3,-1-1,-1 1,0-1,-1 0,0 0,-1 1,1-1,-1 0,-1 0,0 0,0-1,0 1,-1-1,0 0,-1 0,1 0,-1 0,-5 4,-108 97,90-89,4-2</inkml:trace>
  <inkml:trace contextRef="#ctx0" brushRef="#br0" timeOffset="2997.906">2118 961,'-9'33,"-4"12</inkml:trace>
  <inkml:trace contextRef="#ctx0" brushRef="#br0" timeOffset="3147.579">2287 255,'0'0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1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173 424,'19'-16,"1"0,0 2,1 1,1 0,0 2,1 0,0 2,0 0,1 2,0 0,1 2,20-2,-43 6,0 0,0 0,0 0,0 1,0-1,0 0,1 1,-1 0,0-1,0 1,0 0,1 0,-1 1,0-1,0 0,0 1,0-1,1 1,-1 0,0-1,0 1,0 0,0 0,-1 0,1 1,0-1,0 0,-1 1,1-1,0 1,-1 0,0-1,1 1,-1 0,0 0,0 0,0 0,0 0,0 0,-1 0,1 0,-1 0,1 1,-1-1,0 0,0 0,0 0,0 1,0 1,-4 9,0 0,-1 0,-1 0,0-1,-1 1,0-2,-1 1,0-1,-1 0,0-1,-1 0,-3 3,-51 64,62-75,1 0,-1 0,0 1,1-1,0 0,0 1,-1-1,1 0,1 1,-1-1,0 1,0 0,1-1,0 1,-1 0,1-1,0 1,1 0,-1-1,0 1,1 0,-1-1,1 1,0-1,0 1,0-1,0 1,0-1,0 0,1 1,-1-1,1 0,0 0,0 0,-1 0,1-1,1 1,-1 0,0-1,0 1,0-1,1 0,-1 0,1 0,30 14,51 33,-82-46,0-1,-1 1,1 0,-1 0,1 0,-1 0,0 0,0 0,0 0,0 0,0 0,-1 1,1-1,-1 0,1 1,-1-1,0 0,0 1,0-1,0 0,0 1,0-1,-1 0,1 1,-1-1,0 0,0 0,1 0,-2 1,1-1,0 0,0 0,-1 0,1-1,0 1,-1 0,-1 1,-16 14,0 0,0-1,-1-1,-1-1,-1-1,0-1,-1-1,0-1,0-1,-10 2,25-8,-22 9,4-4</inkml:trace>
  <inkml:trace contextRef="#ctx0" brushRef="#br0" timeOffset="2604.948">314 0,'-30'42,"3"0,1 2,2 1,-12 35,25-55,-26 57,3 2,4 2,1 9,21-62,0 0,3 1,0-1,3 2,0-1,2 0,2 0,1 0,7 27,-5-40,2-1,0-1,1 1,1-1,1-1,1 0,0 0,2-1,0 0,0-1,1-1,1 0,1-1,0-1,1 0,0-1,1-1,0-1,18 8,1-5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2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1,'266'5,"-263"-5,1 0,0 1,-1-1,1 1,0 0,-1 0,1 1,-1-1,0 1,1-1,-1 1,0 0,0 0,0 1,0-1,-1 0,1 1,0 0,-1 0,0 0,0 0,0 0,0 0,0 0,-1 1,1-1,-1 0,0 1,0 0,0-1,0 1,-1-1,0 1,0 0,0 0,0-1,0 1,-1 0,0 3,-5 22,-1 1,-1-1,-1-1,-2 0,-1 0,-12 18,-12 34,-63 149,79-166,22-54,3-5</inkml:trace>
  <inkml:trace contextRef="#ctx0" brushRef="#br0" timeOffset="185.047">1 368,'43'-5,"29"-2,6 1,-9 1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51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74,'265'-65,"-257"64,-2-1,1 0,-1 1,1 0,-1 0,1 1,0 0,-1 0,1 0,0 1,-1 0,1 1,-1-1,1 1,-1 0,0 1,2 0,-7 0,0 0,-1 0,1-1,-1 1,0 0,0 0,0 0,0 0,0 0,-1-1,1 1,-1 0,0 0,1-1,-1 1,-1 0,1-1,0 1,-1-1,1 1,-1-1,0 0,1 0,-1 0,0 0,-1 0,1 0,-1 0,-4 8,-63 76,49-63,2 0,0 1,2 2,0-1,2 2,-11 25,0 53,26-102,0 1,0-1,0 1,1-1,-1 1,1-1,0 1,0-1,0 0,0 1,1-1,0 0,-1 0,1 0,0 0,0 0,1 0,-1-1,0 1,1-1,0 0,-1 1,1-1,0 0,0-1,1 1,-1 0,0-1,1 1,4-1,0 1,0-1,1-1,-1 0,0 0,0 0,1-1,-1 0,0 0,0-1,0-1,0 1,0-1,-1 0,1-1,-1 0,0 0,0 0,0-1,-1 0,0-1,3-1,-8 6,16-11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5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319 0,'-16'6,"0"-1,-1 0,1 1,1 0,-1 2,1-1,0 2,1 0,0 1,1 1,0 0,0 0,1 1,-3 5,14-15,0 0,0 0,-1 0,1 0,0 0,1 1,-1-1,0 1,1-1,-1 0,1 1,0-1,0 1,0-1,0 1,0-1,0 0,1 1,-1-1,1 1,0-1,0 0,0 1,0-1,0 0,0 0,0 0,1 0,-1 0,1 0,0 0,-1 0,1-1,0 1,2 0,84 42,-64-34,-20-9,0-1,0 1,0 0,0 0,0 0,0 0,0 1,-1 0,1-1,-1 2,1-1,-1 0,0 0,0 1,0 0,0 0,0 0,-1 0,1 0,-1 0,0 1,0-1,0 1,0-1,-1 1,1 0,-1 0,0 0,0 0,-1-1,1 1,-1 0,0 0,0 1,0-1,0 0,-1 0,1-1,-1 1,0 0,-1 2,-9 6,-1 1,0-1,-1-1,0 0,-1-1,0-1,0 0,-1-1,-1 0,1-1,-1-1,0 0,0-2,-3 1,-54 22,55-19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8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31 441,'-10'29,"-3"18,6 7,8-6,10-11,7-12,0-15,3-9,-3-10,1-8,-4-6,-3-3,-5-3,-3-1,-2 0,-2 0,-5 5,-2 8</inkml:trace>
  <inkml:trace contextRef="#ctx0" brushRef="#br0" timeOffset="268.737">173 299,'17'35,"0"1,-3 1,-1 0,-1 1,-3 1,-1-1,-1 1,-3 1,-1-1,-2 0,-3 28,0-44,-1 0,-1 0,-1-1,-2 1,0-1,-1 0,-1-1,-1 1,-1-2,-1 0,-1 0,0-1,-14 14,-83 109,97-129</inkml:trace>
  <inkml:trace contextRef="#ctx0" brushRef="#br0" timeOffset="1619.916">228 17,'25'-3,"15"-3,1 2,0 1,0 2,-1 2,2 2,-40-4,1 1,0 0,-1 0,1 1,0-1,-1 1,1-1,0 1,-1 0,1 0,-1 0,1 0,-1 0,0 0,1 1,-1-1,0 1,0 0,0 0,0-1,0 1,-1 1,1-1,0 0,-1 0,0 0,1 1,-1-1,0 1,0-1,-1 1,1-1,0 1,-1 0,0-1,1 1,-1 0,0-1,0 1,-1 0,1 1,-77 244,72-176,2 0,4 0,4 1,2-2,9 34,15 223,-31-292,2-16,-2 0,-1 0,0 0,-1 0,-2 0,0 0,-5 15,8-34,1 1,0-1,-1 0,0 1,1-1,-1 1,0-1,0 0,1 0,-1 0,0 0,0 1,0-1,-1 0,1 0,0-1,0 1,0 0,-1 0,1-1,0 1,-1 0,1-1,-1 0,1 1,-1-1,1 0,-1 0,1 1,-1-1,1 0,-1-1,1 1,0 0,-1 0,1-1,-1 1,1-1,-1 1,1-1,0 1,-1-1,1 0,0 0,0 0,-1 1,1-1,0 0,-1-2,-9-2,-1 0,0 1,-1 1,1 0,-1 0,1 1,-1 0,0 2,0-1,1 1,-1 1,0 1,1-1,-1 2,-4 1,-8 2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52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0 791,'5'0,"21"0,10 0,4 0,5 0,0 0,-3 0,-4 0,1 0,-1 0,-3 0,-2 0,-2 0,-1 4,-1 3,-6 3,-6 2</inkml:trace>
  <inkml:trace contextRef="#ctx0" brushRef="#br0" timeOffset="2440.368">1722 283,'-32'-19,"0"1,-1 1,0 3,-2 0,1 2,-2 2,1 1,-16-1,41 9,0 0,0 0,-1 1,1 0,0 1,-1 0,1 0,0 1,0 1,0 0,1 0,-1 1,1 0,-1 1,1 0,1 0,-1 1,1 0,0 0,0 1,1 0,-1 1,2 0,-1 0,1 0,1 1,-2 2,-3 6,2 1,0 0,0 1,2-1,1 1,0 1,1-1,1 1,1-1,1 1,0 0,2 0,0-1,1 2,-1-14,-1-1,1 0,0 1,0-1,1 1,0-1,0 0,1 0,-1 0,1 0,1-1,-1 1,1-1,0 0,0 0,0 0,1 0,-1-1,1 0,1 0,-1 0,0 0,1-1,0 0,0 0,0-1,0 1,0-1,3 0,3-1,0-1,0 0,0-1,0 0,0-1,-1 0,1-1,0 0,-1-1,0 0,1-1,-2 0,1-1,-1 0,0-1,0 0,0 0,-1-1,5-6,10-10,-2-1,0 0,-2-2,-1 0,-1-1,7-17,-9 28,-70 229,26-116,5 2,-6 66,3-6,36-103,-5-49</inkml:trace>
  <inkml:trace contextRef="#ctx0" brushRef="#br0" timeOffset="2701.925">1891 904,'-14'19,"-6"6</inkml:trace>
  <inkml:trace contextRef="#ctx0" brushRef="#br0" timeOffset="2955.635">2371 226,'-27'18,"2"2,-1 0,2 2,1 0,1 2,1 0,-10 16,-39 77,68-113,1 0,-1 0,1 0,0 0,1 1,-1-1,1 0,0 1,0-1,0 0,0 1,1-1,0 0,0 0,0 1,0-1,1 0,-1 0,1 0,0-1,1 1,-1 0,0-1,1 1,0-1,0 0,0 0,0 0,3 2,5 1,1-1,0 0,0-1,1 0,-1-1,1 0,0-1,-1 0,1-1,0-1,0 0,0 0,0-1,0-1,0-1,3 0,0-1,0 0,0 0,-1-2,1 0,-1 0,0-2,-1 0,0 0,0-1,-1-1,0 0,-1-1,0-1,-1 0,0 0,-1-1,0 0,-1-1,-1 0,0-1,-1 1,0-1,-1-1,-1 1,2-9,-6 17,0 0,0 1,-1-1,0 0,0 0,0 0,-1 0,0 1,0-1,-1 0,0 1,0-1,-1 1,1 0,-1-1,-1 1,1 1,-1-1,0 0,0 1,-1 0,0 0,0 0,0 1,0-1,-1 1,1 1,-1-1,0 1,0 0,-1 0,1 0,0 1,-1 0,0 1,1-1,-1 1,0 1,0-1,-5 1,-102 23,84-13</inkml:trace>
  <inkml:trace contextRef="#ctx0" brushRef="#br0" timeOffset="3302.572">2456 734,'-42'17,"2"2,0 2,1 2,2 1,0 2,2 1,-25 25,49-41,0 0,0 1,1 0,1 0,0 1,1 1,0-1,1 1,1 1,-1 1,5-11,1 0,-1-1,1 1,0 0,0 0,1 0,-1 0,1 0,0 0,1 0,-1 0,1 0,0 0,0 0,1-1,-1 1,1 0,0-1,0 1,1-1,-1 0,1 1,0-1,0-1,0 1,1 0,-1-1,1 1,0-1,0 0,0-1,4 3,0 0,1-1,-1-1,1 1,0-1,0-1,0 1,0-2,0 1,0-1,1-1,-1 1,0-2,0 1,1-1,-1-1,0 1,0-2,0 1,0-1,0-1,-1 1,0-2,1 1,1-3,9-5,-1 0,0-2,-1 0,-1-1,-1-1,0 0,0-1,-2 0,10-18,-13 21,-2 0,0-1,0 0,-2 0,0-1,-1 1,0-1,-1-1,-1 1,0 0,-2-1,0 0,0 1,-2-1,0 1,-1-1,0 1,-2-1,0 1,0 0,-2 0,0 1,-1 0,-2-4,-34-26,22 31</inkml:trace>
  <inkml:trace contextRef="#ctx0" brushRef="#br0" timeOffset="4538.646">1609 254,'5'-10,"1"3,0 6,-1 8,-6 4,-3 4,-1 4,-5 4,1 3,-5-3,1-1,3 1,-2-4,1 0,-2 2,0 2,4-4</inkml:trace>
  <inkml:trace contextRef="#ctx0" brushRef="#br0" timeOffset="5973.998">2850 734,'88'-164,"42"-13,-69 105,-60 72,-1-1,1 1,-1-1,1 1,0-1,-1 1,1 0,0-1,0 1,-1 0,1-1,0 1,-1 0,1 0,0 0,0 0,0 0,-1 0,1 0,0 0,0 0,-1 0,1 0,0 0,0 0,-1 1,1-1,0 0,0 1,-1-1,1 0,0 1,-1-1,1 1,-1-1,1 1,0-1,-1 1,1 0,-1-1,0 1,1-1,-1 1,1 0,-1 0,0-1,0 1,1 0,-1-1,0 1,0 0,0 0,0 0,0 0,5 47,-5-44,0 11,9 77,-8-90,0 0,-1 0,1 0,0 0,0 0,1 0,-1 0,0 0,0 0,1 0,-1-1,1 1,0-1,0 1,-1-1,1 0,0 0,0 1,0-1,0-1,0 1,0 0,0 0,1-1,-1 1,0-1,0 0,0 0,1 1,-1-2,0 1,0 0,1 0,-1-1,0 1,0-1,0 1,1-1,7-4,1 0,-1 0,-1-1,1-1,-1 1,0-2,0 1,-1-1,6-7,4-2,80-84,-98 100,1 1,0-1,0 1,-1-1,1 1,0 0,0-1,0 1,0 0,-1-1,1 1,0 0,0 0,0 0,0 0,0 0,0 0,0 0,-1 0,1 0,0 0,0 1,0-1,0 0,0 0,-1 1,1-1,0 1,0-1,0 1,-1-1,1 1,0-1,-1 1,1 0,-1-1,1 1,0 0,-1-1,1 1,-1 0,0 0,1 0,-1 0,0-1,1 1,-1 0,12 52,-10-38,2-2,0 0,0 0,1-1,1 0,0 0,1 0,0-1,0 0,2 0,8 9,-3-4</inkml:trace>
  <inkml:trace contextRef="#ctx0" brushRef="#br0" timeOffset="6274.969">2822 904,'53'-10,"27"-3,5 1,-3 2,-11 3,-7 3,-5 2,-8 1,-3 1,-5 0,-4 1,-5-1,-3 1,-2-1,-2-5,1-1,-1 0,-4 1</inkml:trace>
  <inkml:trace contextRef="#ctx0" brushRef="#br0" timeOffset="6736.848">3471 960,'-13'3,"-16"3,0 1,1 2,0 0,1 2,0 1,0 1,-6 6,31-19,1 1,-1 0,1-1,0 1,-1 0,1 0,0 0,0 0,0 0,-1 0,1 0,0 0,0 1,1-1,-1 0,0 1,0-1,1 1,-1-1,1 0,-1 1,1 0,-1-1,1 1,0-1,0 1,0-1,0 1,0-1,0 1,0 0,1-1,-1 1,0-1,1 1,-1-1,1 1,0-1,-1 0,1 1,0-1,0 0,0 1,0-1,0 0,0 0,0 0,1 0,-1 0,0 0,0 0,1 0,-1-1,1 1,-1-1,1 1,-1-1,1 1,127 33,-111-32,0 2,0-1,0 2,-1 1,0 0,0 1,0 1,-1 0,12 9,-26-16,0 0,0 1,0-1,0 0,0 1,-1 0,1-1,0 1,-1 0,0 0,1 0,-1 0,0 0,0 0,0 0,0 0,0 0,-1 1,1-1,-1 0,1 0,-1 1,0-1,0 0,0 1,0-1,0 0,0 1,-1-1,1 0,-1 1,0-1,0 0,0 0,0 0,0 0,0 0,0 0,-1 0,1 0,-1 0,1-1,-1 1,0 0,0-1,-18 15,0-2,-1 0,0-1,-1-2,0 0,-1-1,0-1,-1-2,-11 3,26-7,1 0,-1-1,0 0,1 0,-1-1,0 0,0 0,0-1,0-1,-7 0,-1-5</inkml:trace>
  <inkml:trace contextRef="#ctx0" brushRef="#br0" timeOffset="7157.488">3894 875,'19'-4,"-6"0,0 1,0 1,1 0,-1 0,0 1,1 1,-1 0,1 1,-1 1,0 0,10 3,-21-5,0 1,-1 0,1 0,0 0,-1 0,1 0,-1 1,1-1,-1 0,0 1,1-1,-1 1,0-1,0 1,0 0,0-1,-1 1,1 0,0 0,-1 0,1-1,-1 1,1 0,-1 0,0 0,0 0,0 0,0 0,0 0,-1 0,1-1,0 1,-1 0,1 0,-1 0,-32 66,26-58,5-8,0 0,0 0,1 0,-1 0,0 0,1 0,-1 0,1 1,0-1,0 0,0 1,0-1,0 1,1 0,-1-1,1 1,0 0,-1-1,1 1,0-1,1 1,-1 0,0-1,1 1,-1 0,1-1,0 1,0-1,0 1,0-1,0 0,1 1,-1-1,1 0,0 0,-1 0,1 0,0 0,1 0,5 1,1-1,-1-1,1 1,-1-1,1-1,0 0,0 0,-1 0,1-1,0-1,-1 1,1-2,-1 1,0-1,1 0,-1 0,-1-1,7-4,1-3</inkml:trace>
  <inkml:trace contextRef="#ctx0" brushRef="#br0" timeOffset="7691.834">4403 84,'79'121,"-6"2,-5 4,5 27,-59-125,-2 1,-1 0,-1 0,-1 1,-2 1,-2-1,0 1,-2 0,-2 0,-1 0,-1 0,-2 0,-1 0,-1 0,-3 4,-6 0,-1 0,-2 0,-1-2,-2 0,-2-1,-1-1,-1-1,-1-1,-2-2,-1 0,-1-2,-2-1,0-1,-18 8,20-13</inkml:trace>
  <inkml:trace contextRef="#ctx0" brushRef="#br0" timeOffset="8469.35">1044 0,'-32'54,"1"1,4 1,-14 39,31-72,-15 31,2 0,3 2,2 1,2 0,3 1,3 1,2 0,3 0,2 1,4 44,4-75,1-2,2 1,0-1,2 0,1-1,0 0,3 0,0-2,1 0,1 0,1-1,2-2,0 1,1-2,1-1,1-1,0 0,1-2,20 11,-2-3,1-2,1-2,1-2,0-2,2-2,-1-1,31 3,-32-9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7:02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0 118,'371'-103,"-353"100,-8 0,0 0,0 1,0 1,0-1,1 2,-1 0,0 0,1 0,-1 1,0 1,3 1,-11-1,0 0,0 1,0-1,0 1,0 0,0 0,-1-1,1 1,-1 0,0 0,0 1,0-1,-1 0,1 0,-1 0,1 1,-1-1,0 0,0 0,-1 1,1-1,-1 0,1 0,-1 0,0 1,0-1,0 0,-1 0,1-1,-1 1,0 0,0 0,0-1,0 1,0-1,0 1,-3 1,-21 33,-2-1,-1-2,-2-1,-1-1,-6 2,-47 48,48-44,20-23,1 0,1 1,0 0,1 2,1-1,1 2,0 0,2 0,-5 12,13-28,1 0,0 0,0 1,0-1,1 0,-1 1,1-1,0 1,0-1,0 1,0-1,0 0,1 1,0-1,-1 1,1-1,0 0,1 0,-1 0,1 0,-1 0,1 0,0 0,0 0,0 0,1-1,-1 1,0-1,1 0,0 0,-1 0,1 0,0 0,0 0,0-1,1 1,-1-1,0 0,0 0,1 0,-1-1,0 1,1-1,-1 0,4 0,15 1,-1-2,1-1,0-1,-1 0,1-2,-1 0,0-2,-1 0,0-1,0-1,0-1,-1-1,-1-1,0 0,1-2,3 0,-1 4</inkml:trace>
  <inkml:trace contextRef="#ctx0" brushRef="#br0" timeOffset="351.075">1158 175,'-48'23,"1"3,2 2,1 2,1 2,-5 7,45-38,1 0,0 0,0 0,-1 0,1 1,0-1,0 1,0-1,1 1,-1 0,0-1,1 1,-1 0,1 0,-1 0,1 1,0-1,0 0,0 0,0 1,0-1,1 0,-1 1,1-1,-1 1,1-1,0 1,0-1,0 0,0 1,1-1,-1 1,1-1,-1 1,1-1,0 0,0 1,0-1,0 0,0 0,1 0,-1 0,0 0,1 0,0 0,-1 0,2 0,136 15,-125-15,62 14,-74-16,-1 1,1 0,-1-1,1 1,-1 0,1 0,-1 0,0 0,1 0,-1 0,0 0,0 1,0-1,0 0,0 1,0-1,0 1,0-1,0 1,-1-1,1 1,-1 0,1-1,-1 1,1 0,-1-1,0 1,0 0,0-1,0 1,0 0,-1 0,1-1,0 1,-1 0,1-1,-1 1,1-1,-1 1,0 0,-7 8,0 0,0 0,-1 0,0-1,-1-1,0 1,-1-2,1 1,-1-2,-1 1,1-1,-1-1,-7 2,18-6,-7 3,-5 3,1 0,-1-1,0 0,-1-1,1 0,-1-1,0-1,0 0,0-1,-1-1,1 0,0-1,-3 0,4-6,7-1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068.363">4234 737,'9'35,"-2"0,-1 0,-2 1,-2 0,-1 33,-1-43,1-8,0-5,0 0,-1 0,0 0,-1 0,-1 0,0 0,0-1,-1 1,-1 0,0-1,-4 5,1-41,9-19,3 0,1 0,2 1,1 0,3 0,1 1,2 1,2 0,2 1,4-5,-6 11,2 1,0 1,2 0,2 2,0 0,12-9,-32 34,-1 1,1 0,-1 0,1 0,0 1,0-1,0 1,0-1,1 1,-1 0,1 0,-1 0,1 1,0 0,-1-1,1 1,0 0,0 1,0-1,0 1,0-1,0 1,0 1,0-1,0 0,0 1,-1 0,1 0,0 0,0 0,0 1,-1-1,1 1,-1 0,1 0,-1 0,0 1,0-1,0 1,0 0,0 0,-1 0,1 0,-1 0,0 0,1 2,3 8,-1-1,0 1,-1 0,0 1,-1-1,-1 1,0-1,-1 1,0 0,-1 0,0-1,-5 7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0,-7 0,-7 0,-3 0,-3 0,-6 0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28,'48'0,"30"0,7-5,-2-1,-9 0,-9 1,-10 2,-15 1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4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561 0,'-8'2,"-1"0,1 1,0 0,0 0,0 1,1 0,-1 0,1 1,0 0,0 0,1 1,-1-1,1 1,1 1,-1-1,1 1,0 0,0 1,-178 300,161-277,-6 12,-3-1,-1-2,-2-1,-4 0,-15 7,43-40</inkml:trace>
  <inkml:trace contextRef="#ctx0" brushRef="#br0" timeOffset="319.569">24 0,'63'78,"206"252,-234-284,-28-35,0-1,1 1,0-1,0 0,1-1,0 0,1 0,0-1,0-1,1 1,0-2,0 1,0-2,11 4,-5-8,-3-3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2.6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492 282,'-26'-7,"0"2,-1 1,0 1,1 1,-1 1,0 2,0 1,0 1,1 1,-1 1,1 1,0 1,-24 12,43-15,0 1,0 0,0 1,1 0,0 0,0 0,0 1,1 0,0 0,0 0,1 0,-1 1,2 0,-1 0,1 0,1 0,-1 1,1-1,1 1,0-1,0 1,0-1,1 1,1 0,-1-1,1 1,1 0,0-1,1 5,0-2,1 0,0 0,1-1,0 1,0-1,1 0,0-1,1 1,0-1,1-1,-1 1,2-1,-1-1,1 0,0 0,1 0,0-1,0-1,0 0,0 0,1-1,0 0,0-1,0 0,0-1,0 0,1 0,-1-2,1 1,-1-1,1-1,-1 0,0-1,6-1,7-4</inkml:trace>
  <inkml:trace contextRef="#ctx0" brushRef="#br0" timeOffset="302.667">859 338,'-20'23,"1"0,2 1,0 1,1 0,2 1,1 1,1 0,-8 25,19-50,0 1,0-1,0 1,0 0,0-1,0 1,1 0,-1 0,1-1,0 1,0 0,0 0,0 0,0 0,1-1,-1 1,1 0,0 0,-1-1,2 1,-1 0,0-1,0 1,1-1,-1 0,1 1,0-1,0 0,0 0,0 0,0 0,0 0,0 0,1-1,-1 1,1-1,1 1,9 0,0 0,1 0,-1-2,0 1,1-2,-1 0,0 0,0-2,0 1,0-2,0 0,0 0,-1-1,7-4,-11 4,1-1,-1 0,0-1,0 0,0 0,-1-1,0 0,-1 0,0 0,0-1,-1 0,0 0,0-1,-1 1,-1-1,1 0,-1 0,-1 0,0 0,-1-1,0 1,0-1,-1 1,0 0,-1-1,0 1,-1 0,0-1,-1 1,0 0,0 0,-1 1,-2-5,1 8,0 1,0 0,0 0,0 0,-1 0,0 1,0 0,0 0,0 1,0 0,-1 0,0 0,0 1,0 0,0 0,0 1,0-1,0 2,0-1,0 1,0 0,-1 1,-18-2</inkml:trace>
  <inkml:trace contextRef="#ctx0" brushRef="#br0" timeOffset="655.703">1649 282,'-25'2,"0"1,0 0,1 3,-1 0,1 1,0 1,1 1,-1 2,2 0,-5 4,25-14,1-1,-1 1,0 0,1 0,-1 0,1 0,-1 0,1 0,0 1,0-1,-1 0,1 1,0-1,0 1,0-1,0 1,1 0,-1-1,0 1,1 0,-1-1,1 1,-1 0,1 0,0-1,0 1,0 0,0 0,0 0,0-1,1 1,-1 0,0 0,1 0,-1-1,1 1,0 0,0-1,0 1,0-1,0 1,0-1,0 1,0-1,0 0,1 1,-1-1,0 0,1 0,-1 0,1 0,-1 0,1-1,0 1,0 0,50 23,-46-23,1 0,-1 1,0 0,1 0,-1 0,0 1,0 0,-1 0,1 0,-1 1,1 0,-1 0,0 0,-1 0,1 1,-1 0,0 0,0 0,0 1,-1-1,0 1,0 0,0 0,-1 0,1 0,-2 0,1 0,-1 1,0-1,0 1,-1-1,1 2,-3 0,-1 0,1-1,-1 0,-1 0,1 0,-1 0,0 0,-1-1,0 1,0-1,0 0,-1-1,0 0,0 1,0-2,0 1,-5 2,-122 60,126-64,-18 7</inkml:trace>
  <inkml:trace contextRef="#ctx0" brushRef="#br0" timeOffset="5505.787">2552 311,'-28'2,"0"2,0 1,1 2,0 0,0 2,1 1,0 1,0 1,1 1,1 2,-15 11,-168 142,124-125,82-43,-1 1,0-1,0 1,0-1,1 0,-1 1,0-1,0 0,0 0,0 0,1-1,-1 1,0 0,0-1,1 1,-1-1,0 0,0 1,1-1,-1 0,1 0,-1 0,1 0,-1 0,1-1,0 1,-1 0,1-1,0 1,0-1,0 1,0-1,0 1,0-1,1 0,-1 1,1-1,-1 0,1 0,-1 1,1-1,0 0,0 0,0 0,0 0,0 1,0-3,2-8,0 0,1 0,0 0,1 1,0-1,1 1,0 0,1 0,0 0,1 1,0 0,0 1,1-1,3-1,-5 3,0 0,-4 4,0-1,0 1,0 0,0 1,1-1,0 0,0 1,0-1,0 1,0 0,0 0,1 0,0 0,0 1,-1 0,1-1,0 1,1 1,-1-1,0 1,1-1,-1 1,0 0,1 1,-1-1,1 1,0 0,-1 0,1 0,-1 1,1 0,3 0,1 7,1 1,-2-1,1 1,-1 1,0-1,-1 1,0 1,-1-1,0 1,2 7,24 37,-16-31,-6-7,1-1,0-1,1 0,1 0,0-2,14 12,11-8,-18-13</inkml:trace>
  <inkml:trace contextRef="#ctx0" brushRef="#br0" timeOffset="6118.225">2665 649,'-36'71,"34"-69,0 0,1 0,-1 0,1 0,0 0,0 1,-1-1,2 0,-1 1,0-1,0 1,1-1,-1 1,1-1,0 1,0-1,0 1,0 0,0-1,1 1,-1-1,1 1,0-1,-1 1,1-1,0 0,1 1,-1-1,0 0,1 0,-1 1,1-1,-1-1,1 1,0 0,0 0,0-1,0 1,0-1,0 1,1-1,-1 0,0 0,1 0,-1 0,1 0,-1-1,2 1,3-1,1-1,-1 0,1 0,-1-1,1 0,-1 0,0 0,0-1,0 0,0-1,-1 0,1 0,-1 0,0 0,0-1,-1 0,1-1,-1 1,0-1,0 0,-1 0,0 0,0-1,-1 0,1 1,-1-1,-1-1,1 1,-1 0,-1 0,1-1,-1 1,-1-1,1 0,-1 1,0-1,-1-3,0 8,0 0,1 1,-1-1,0 1,-1-1,1 1,0 0,-1-1,1 1,-1 0,1 0,-1 0,0 0,0 0,0 1,0-1,0 1,-1-1,1 1,0 0,-1-1,1 1,-1 0,1 1,-1-1,-2 0,-17 0</inkml:trace>
  <inkml:trace contextRef="#ctx0" brushRef="#br0" timeOffset="7386.854">2919 0,'49'28,"-1"2,-2 2,0 1,-3 3,-1 2,7 10,-39-39,-1 1,0 0,-1 0,0 1,-1-1,0 2,0-1,-1 1,-1 0,0 1,0-1,-2 1,1 0,-2 0,0 0,0 0,-1 0,-1 1,0-1,-1 0,0 0,-1 0,-1 0,0 0,-1 3,-13 19,-1 0,-2-1,-1-1,-2-1,-1-1,-1-1,-2-1,-1-2,-1 0,-1-2,-1-1,-2-2,0-1,-1-2,-1-1,-1-1,-16 3,10-2</inkml:trace>
  <inkml:trace contextRef="#ctx0" brushRef="#br0" timeOffset="8773.938">3935 85,'-4'49,"-2"-1,-3 1,-1-1,-3-1,-2 0,-2-1,-1 0,-3-2,-2 0,-4 3,23-43,1 0,0 1,1-1,-1 0,1 1,-1 0,1-1,1 1,-1 0,1 0,0 0,0 0,0 0,1 0,-1 0,1 1,1-1,-1 0,1 0,0 0,0 0,0 0,0 0,1 0,0-1,0 1,1 0,-1-1,1 1,0-1,0 0,3 2,3 0,1-1,0 0,0-1,0 0,0-1,1 0,0 0,-1-1,1-1,0 0,0 0,0-1,0-1,0 1,0-2,0 0,-1 0,1-1,7-2,-16 4,1 0,0 0,-1 0,1 0,0 0,-1-1,1 1,-1-1,0 0,0 1,1-1,-1 0,0 0,-1-1,1 1,0 0,-1-1,1 1,-1-1,0 1,1-1,-1-1,0-10</inkml:trace>
  <inkml:trace contextRef="#ctx0" brushRef="#br0" timeOffset="9021.235">3512 367,'43'0,"34"0,13 0,-4 5,-7 1,-12 0,-13-1,-6-2,-6 0,-5-2,-10-1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1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170 254,'-8'-18,"13"25,17 30,-6-2,-2 0,-1 1,-2 0,5 34,-9-42,58 273,-65-300,-1 0,1 0,0 1,0-1,0 0,0 0,0 0,0 0,1 0,-1 0,0 0,0 0,1 0,-1 0,1 0,-1 0,1 0,-1 0,1 0,-1 0,1 0,0 0,0-1,-1 1,1 0,0-1,0 1,0 0,0-1,0 1,0-1,0 1,0-1,0 0,0 1,0-1,0 0,0 0,0 0,0 0,0 1,0-2,1 1,-1 0,0 0,0 0,0 0,0-1,0 1,0 0,0-1,0 1,0-1,0 0,0 1,0-1,-1 0,1 1,0-1,0 0,0 0,12-21,-2 0,-1-1,0 0,-2 0,0-1,-2 0,1-11,-2 17,22-82,-10 41,-3-1,-2-1,4-59,-20 93,-9 44,7 2</inkml:trace>
  <inkml:trace contextRef="#ctx0" brushRef="#br0" timeOffset="397.127">819 706,'-1'40,"-1"-29,1 1,1 0,0-1,0 1,1 0,1 0,0-1,0 1,1-1,1 0,0 0,0 0,1 0,-3-9,0 1,0-1,1 0,-1 0,0 0,1 0,-1 0,1-1,0 1,0-1,-1 0,1 0,0 0,0 0,0 0,0 0,0-1,0 0,1 1,-1-1,0 0,0-1,0 1,0 0,0-1,0 0,0 0,0 0,2-1,78-50,-76 45,0-1,-1 0,0 0,-1-1,0 1,0-1,-1 0,0-1,0 1,-1-1,0 0,1-7,-4 12,1 1,0-1,-1 1,0-1,0 0,0 1,-1-1,0 0,0 1,0-1,0 1,-1-1,1 1,-1 0,0-1,-1 1,1 0,-1 1,1-1,-1 0,0 1,-1-1,1 1,-1 0,1 0,-1 0,0 1,-2-2,1 2,-1 0,-1 0,1 0,0 0,0 1,-1 0,1 1,0-1,-1 1,1 0,-1 1,1 0,0 0,-1 0,-25 4</inkml:trace>
  <inkml:trace contextRef="#ctx0" brushRef="#br0" timeOffset="9285.517">198 1,'-12'4,"0"1,1 1,-1 0,1 1,0 0,1 0,-1 1,2 1,-1 0,1 0,1 1,-1 0,2 0,-1 1,2 0,-1 0,1 1,1-1,0 1,1 1,0-1,1 1,0-1,1 1,1 0,0 0,0 0,2 0,1 11,9 59,3-1,5 0,2-1,7 6,-21-66,2 13,1 1,2-2,2 1,1-2,1 0,2-1,1-1,2 0,0-2,2 0,1-1,4 1,1-6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34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1 258,'19'-5,"16"-1,7 0,1 1,-2 1,-3 2,-8-4,-5-1,-1 1,0 1,1 2,0 1,1 1,2 1,-1 0,1 0,-4 5,-7 2</inkml:trace>
  <inkml:trace contextRef="#ctx0" brushRef="#br0" timeOffset="265.292">85 455,'39'0,"26"0,8 0,-4 0,-9 0,-10 0,-9 0,-11 0</inkml:trace>
  <inkml:trace contextRef="#ctx0" brushRef="#br0" timeOffset="4249.605">114 4,'56'-4,"196"54,-215-40,158 63,-191-72,0 0,0 0,0 1,0-1,-1 1,1 0,-1 0,1 0,-1 0,0 1,0-1,0 1,0 0,0 0,0 0,-1 0,0 0,1 0,-1 1,-1-1,1 1,0 0,-1 0,0-1,1 1,-2 0,1 0,0 0,-1 0,0 0,0 0,0 0,0 0,-1 0,1 0,-1 0,0 0,-1 3,-6 8,-1 0,0 0,-1-1,0 0,-1-1,-1-1,0 1,0-2,-1 0,-1 0,-4 2,-90 89,57 7,46-84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5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264 114,'40'90,"38"183,-37-42,-29-101,-8-119,2-5</inkml:trace>
  <inkml:trace contextRef="#ctx0" brushRef="#br0" timeOffset="551.342">772 1,'-24'19,"2"1,0 2,1 0,1 1,1 1,1 1,-5 10,-36 47,-194 264,99-96,51-151,70-67,49-38,-1-3</inkml:trace>
  <inkml:trace contextRef="#ctx0" brushRef="#br0" timeOffset="1099.366">1082 114,'-7'2,"0"0,0 0,1 1,-1 0,0 0,1 0,0 1,0 0,0 1,0-1,1 1,-1 0,1 0,1 1,-1-1,1 1,-3 5,-9 8,-10 15,2 0,2 2,1 0,2 2,1 0,-5 19,-31 140,51-185,1 1,0-1,0 1,1 0,1-1,0 1,1 0,1-1,0 1,0-1,1 1,1-1,0 0,0 0,1-1,2 3,15 4,-11-16</inkml:trace>
  <inkml:trace contextRef="#ctx0" brushRef="#br0" timeOffset="2946.864">1167 424,'1'-2,"0"0,0 0,1 0,-1 1,1-1,0 0,0 1,-1-1,1 1,0-1,0 1,0 0,0 0,1 0,-1 0,0 0,0 1,1-1,-1 1,0-1,1 1,0 0,8-4,185-34,-184 35,-8 2,0-1,1 1,-1 0,1 0,-1 0,1 0,-1 1,1 0,-1 0,1 0,-1 1,1-1,-1 1,1 0,-1 0,1 1,-1-1,4 3,-7-2,0 1,0-1,-1 1,1-1,-1 1,1-1,-1 1,0-1,0 1,0-1,0 1,-1-1,1 1,-1-1,1 1,-1-1,0 1,0-1,0 0,0 1,0-1,-1 0,1 0,-1 0,1 0,-1 0,0 0,0-1,-1 2,3-3,-152 142,126-122,0 1,2 1,0 1,1 1,-16 24,37-46,1 1,0-1,-1 0,1 1,0-1,0 0,1 1,-1 0,0-1,1 1,0-1,-1 1,1 0,0-1,1 1,-1-1,0 1,1 0,-1-1,1 1,0-1,0 1,0-1,0 0,0 1,0-1,1 0,-1 0,1 1,0-1,-1-1,1 1,0 0,0 0,0-1,1 1,-1-1,0 0,0 1,1-1,-1 0,1 0,-1-1,1 1,-1 0,1-1,0 0,-1 1,1-1,-1 0,1 0,2-1,15 3,0-2,1 0,-1-1,0-1,1-1,-1-1,14-4,-9 2</inkml:trace>
  <inkml:trace contextRef="#ctx0" brushRef="#br0" timeOffset="3417.183">1929 536,'-137'49,"137"-49,-1 1,0-1,1 0,-1 0,0 0,1 0,-1 0,0 1,1-1,-1 0,1 1,-1-1,1 0,-1 1,0-1,1 1,-1-1,1 1,0-1,-1 1,1-1,-1 1,1 0,0-1,-1 1,1-1,0 1,0 0,0-1,-1 1,1 0,0-1,0 1,0 0,0-1,0 1,0 0,0-1,0 1,1 0,-1-1,0 1,0 0,0-1,1 1,-1 0,0-1,1 1,-1-1,1 1,-1-1,0 1,1-1,-1 1,1-1,0 1,-1-1,1 1,46 15,-28-11,-16-5,0 1,0 0,-1-1,1 1,0 0,-1 0,1 1,-1-1,1 0,-1 1,0-1,1 1,-1 0,0 0,0 0,0 0,0 0,-1 0,1 1,-1-1,1 1,-1-1,0 1,0-1,0 1,0 0,0-1,-1 1,1 0,-1 0,0-1,1 1,-1 0,-1 0,1 0,0-1,-1 3,-6 7,-1 0,0-1,-1 0,0-1,0 0,-1 0,-1-1,1 0,-2-1,1 0,-1-1,0 0,0-1,-13 4,-10 8,-3-3,25-14</inkml:trace>
  <inkml:trace contextRef="#ctx0" brushRef="#br0" timeOffset="3714.995">2070 198,'20'23,"-1"0,-2 2,0 0,-1 1,-2 0,-1 1,-1 1,-1 0,-1 0,1 15,-8-27,-1 1,0-1,-1 1,-1-1,-1 1,-1-1,0 1,-1-1,0 0,-2 0,0 0,0 0,-2-1,0 0,0 0,-2-1,1 0,-2-1,0 1,-1-2,0 0,-1 0,0-1,-1 0,0-1,0 0,-1-2,-1 1,-10 3,0-2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3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80,'-32'37,"3"2,1 0,1 2,3 1,1 2,-14 39,35-80,0 0,0 0,0 0,0 0,1 1,-1-1,1 0,0 1,0-1,0 1,0-1,1 1,0 0,-1-1,1 1,1 0,-1-1,0 1,1 0,0-1,0 1,0-1,0 1,0-1,1 0,0 1,-1-1,1 0,1 0,-1 0,0-1,1 1,-1 0,1-1,0 1,-1-1,1 0,1 0,-1 0,0-1,0 1,1-1,-1 1,1-1,1 0,15 0,0-2,1-1,-2 0,1-1,0-1,-1-1,1-1,-1-1,-1 0,1-1,-1-1,2-3,0 3,0-2,-1 0,-1-1,0 0,0-2,-1 0,-1-1,0-1,-1 0,-1-1,-1-1,9-14,-19 24,1 0,-1 0,-1 0,0 0,0 0,0 0,-1-1,-1 1,1 0,-1-1,-1 1,1-1,-2 1,1 0,-1 0,0 0,-1-1,1 2,-2-1,1 0,-1 1,0-1,-1 1,0 0,0 1,0-1,-1 1,0 0,0 1,0-1,-1 1,0 0,0 1,0-1,-1 2,1-1,-1 1,0 0,0 0,-1 1,1 1,-1 0,1 0,-1 0,0 1,1 1,-1 0,1 0,-1 0,1 1,0 0,-1 1,1 0,0 0,0 1,1 0,-1 0,1 1,0 0,0 0,1 1,-1 0,0 1,-14 11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6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1,'0'38,"5"32,1 9,0-4,-1-10,-2-12,0-9,-2-8,-1-5,0-3,-5-7,-1-1,0 0,-4 2,0 1,-3-2,0-5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93 697,'-13'19,"2"1,0 0,1 1,1 0,0 1,2 0,1 0,1 1,1 0,0 4,3-24,0-1,1 0,-1 0,1 1,0-1,0 0,0 1,0-1,0 0,0 0,0 1,1-1,-1 0,1 1,0-1,0 0,0 0,0 0,0 0,0 0,0 0,1 0,-1 0,1-1,-1 1,1 0,0-1,-1 1,1-1,0 0,0 0,0 1,0-1,0-1,0 1,1 0,-1 0,0-1,0 1,1-1,-1 0,0 0,1 1,-1-2,0 1,1 0,-1 0,0-1,0 1,1-1,-1 0,0 0,0 1,0-2,2 0,1-1,1-2,-1 1,0-1,0 0,0 0,-1 0,1 0,-1-1,-1 0,1 0,-1 0,0 0,0 0,-1-1,0 1,0-1,-1 0,1 0,-1 0,-1 1,1-1,-1 0,-1 0,1 0,-1 0,0 0,-1 1,1-1,-1 0,-1 1,1-1,-1 1,0 0,-1 0,1 0,-1 0,-1 1,1 0,-1 0,1 0,-2 0,-2-2,-16-3,2 3</inkml:trace>
  <inkml:trace contextRef="#ctx0" brushRef="#br0" timeOffset="1161.853">291 556,'39'188,"-31"-136,-2 1,-2-1,-3 1,-2 0,-2 0,-3 0,-2-1,-2 0,-3-1,-2 0,-2-1,-2 0,-15 25,21-48,-1 0,-2-1,-1-1,0 0,-18 17,17-22</inkml:trace>
  <inkml:trace contextRef="#ctx0" brushRef="#br0" timeOffset="3578.862">432 48,'12'-5,"-3"-1,0 1,0 0,1 0,0 1,0 0,0 1,0 0,0 1,0 0,1 0,-1 1,1 1,0-1,-1 2,1 0,-1 0,1 1,-1 0,0 0,0 1,0 1,2 1,-6 3,0 0,-1 0,0 1,-1 0,0 0,0 0,-1 1,0-1,-1 1,0-1,0 1,-1 0,0 0,-1 0,0 0,-1 0,0 0,0 0,-1 1,1 15,3 60,5 0,3 0,3-1,8 13,29 224,-35-181,3 114,-47-74,-8-54,29-68,8-58,0 1,-1 0,0-1,1 1,-1-1,0 1,0-1,0 1,0-1,0 1,0-1,0 0,0 0,-1 1,1-1,0 0,-1 0,1 0,-1-1,1 1,-1 0,0 0,1-1,-1 1,0-1,1 0,-1 1,0-1,1 0,-1 0,0 0,0 0,1 0,-1 0,0-1,1 1,-1-1,0 1,1-1,-1 0,1 1,-1-1,1 0,-1 0,1 0,-1 0,0-1,-27-4,-164 26,101-18,67-2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195 424,'-18'14,"8"-7,0 0,0 0,1 1,0 0,1 0,-1 1,2 1,-1-1,1 1,1 0,0 1,0-1,1 1,0 3,5-9,0-1,1 1,-1 0,1-1,0 1,0-1,1 1,-1-1,1 1,0-1,1 0,-1 0,0 0,1 0,0 0,0-1,0 1,1-1,-1 0,1 0,0 0,0 0,0-1,0 1,0-1,0 0,1 0,-1-1,1 1,-1-1,1 0,-1 0,1-1,0 1,2-1,41 18,-44-17,0 0,0 0,-1 1,1-1,-1 1,1 0,-1 0,1 0,-1 0,0 1,0-1,0 1,0 0,-1 0,1 0,-1 0,1 0,-1 1,0-1,-1 0,1 1,0 0,-1 0,0-1,0 1,0 0,0 0,-1 0,0 0,1 0,-1 0,-1 0,1 0,-1 0,1-1,-1 1,0 1,-7 7,0 0,0 0,-1 0,-1-1,0-1,0 1,-1-2,0 1,-1-2,0 1,0-2,-1 0,0 0,0-1,0 0,-1-2,0 1,0-2,0 0,-1 0,-4-1,-6 0</inkml:trace>
  <inkml:trace contextRef="#ctx0" brushRef="#br0" timeOffset="1031.159">1098 283,'8'-1,"-1"1,1 0,-1 0,1 0,-1 1,1 0,-1 1,1-1,-1 2,0-1,0 1,0 0,0 0,-1 1,1-1,-1 2,0-1,0 1,0 0,1 2,-6-4,0 1,-1 0,1-1,-1 1,0 0,0-1,0 1,-1-1,1 1,-1 0,0-1,0 1,0-1,-1 1,1-1,-1 0,0 0,1 0,-1 0,-1 0,1 0,0 0,-1 0,0-1,1 0,-1 1,0-1,-2 1,-22 29,25-30,1 1,-1-1,1 1,0-1,0 1,0 0,0-1,0 1,1 0,-1 0,1-1,0 1,0 0,0 0,0 0,0-1,1 1,-1 0,1 0,-1-1,1 1,0 0,0-1,1 1,-1-1,0 1,1-1,0 0,-1 1,1-1,0 0,0 0,0 0,0-1,1 1,-1 0,0-1,1 1,-1-1,1 0,-1 0,3 1,3 2,-2-3,-1 1,0 0,0 0,0 0,0 1,0-1,0 1,-1 1,1-1,-1 1,0-1,0 1,0 0,-1 1,1-1,-1 1,0-1,0 1,-1 0,1 0,-1 0,0 0,-1 1,1-1,-1 1,0-1,0 1,-1 0,-4 7,0 1,-1-1,-1 0,0-1,-1 0,0 0,-1 0,0-1,-1 0,0 0,0-1,-2 0,1-1,-1 0,0-1,-1 0,0-1,0 0,-1-1,-5 2,-50 22,48-24</inkml:trace>
  <inkml:trace contextRef="#ctx0" brushRef="#br0" timeOffset="415.677">702 283,'-9'5,"1"0,-1 0,1 0,0 1,0 1,0-1,1 1,0 1,0-1,1 1,0 0,1 1,-1-1,1 1,-3 8,9-13,-1 0,1 0,0 0,0 0,0-1,0 1,1-1,-1 1,1-1,0 1,0-1,0 0,1 0,-1 0,1 0,-1 0,1-1,0 1,0-1,0 1,1-1,-1 0,0-1,1 1,0 0,-1-1,1 0,0 0,1 0,30 19,-27-11,-1-1,0 1,-1 0,0 1,-1 0,0 0,0 0,-1 0,0 1,-1-1,0 1,-1 0,0 0,0 0,-1 0,-1 0,0 1,-1-1,0 0,0 0,-1 0,-1 0,0 0,0-1,-1 1,-1-1,1 0,-2 0,-4 7,6-11,1 0,-1 0,-1-1,1 0,-1 1,0-1,0-1,0 1,-1-1,0 0,1 0,-2-1,1 0,0 0,-1 0,1-1,-1 0,0 0,1 0,-1-1,0 0,-3 0,-13 0</inkml:trace>
  <inkml:trace contextRef="#ctx0" brushRef="#br0" timeOffset="667.749">646 311,'34'-19,"15"-6,0 0</inkml:trace>
  <inkml:trace contextRef="#ctx0" brushRef="#br0" timeOffset="1879.768">1493 763,'0'19,"5"7,1-2</inkml:trace>
  <inkml:trace contextRef="#ctx0" brushRef="#br0" timeOffset="3050.018">702 1,'-33'42,"2"2,1 2,3 0,1 2,3 1,1 1,3 0,2 3,9-27,0 0,1 1,2-1,1 1,1 1,1-1,1 0,2 0,1 1,1-1,1 0,1 0,2-1,0 1,2-2,1 1,1-1,1 0,1-2,1 1,11 12,-16-24,0 0,1-1,0 0,1-1,0 0,1-1,0 0,0 0,1-2,0 1,0-2,1 0,0 0,0-1,0-1,1 0,-1-1,1-1,8 0,33-3,-32 0</inkml:trace>
  <inkml:trace contextRef="#ctx0" brushRef="#br0" timeOffset="4715.086">843 227,'5'5,"11"1,8 0,4-1,3-1,-5-7,-1-2,0-1,0 1,-4 1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2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0 172,'50'-31,"1"1,1 3,1 2,2 2,12-1,17 12,-83 12,1 0,0 0,0 1,-1-1,1 0,0 0,-1 1,1-1,0 1,-1 0,1-1,0 1,-1 0,1 0,-1 0,0 0,1 0,-1 0,0 1,0-1,1 0,-1 1,0-1,0 1,-1-1,1 1,0-1,0 1,-1 0,1-1,-1 1,1 0,-1-1,0 1,0 0,0 0,0-1,0 1,0 0,0 0,0-1,-1 1,1 0,-1 1,-5 11,0-1,0-1,-1 1,-1-1,0 0,0 0,-2-1,1 0,-1-1,-1 0,-7 5,-5 7,-176 178,123-107,73-89,1 0,0 0,-1 1,2-1,-1 0,0 1,1-1,0 1,0 0,0-1,1 1,0 0,0-1,0 1,0 0,1 0,-1-1,1 1,1 0,-1-1,0 1,1-1,1 3,3 1,-1 0,1 0,0 0,1-1,0 0,0 0,1 0,0-1,0-1,0 1,1-1,-1 0,1-1,0 0,1-1,-1 0,1 0,-1-1,1 0,0 0,0-1,0-1,0 0,0 0,0-1,-1 0,1-1,0 0,2-1,7-4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3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1,'-26'0,"0"2,-1 1,1 1,0 2,1 0,0 2,0 0,0 2,1 1,0 1,-8 6,27-16,1 0,0 0,-1 0,1 1,0-1,0 1,1 0,-1 1,0-1,1 0,0 1,0 0,0 0,0 0,1 0,-1 0,1 0,0 1,1-1,-1 1,1 0,-1-1,2 1,-1 0,0 0,1-1,0 1,0 0,0 0,1 0,-1-1,1 1,1 0,-1 0,0-1,2 3,5 3,0 0,1-1,0 0,1 0,-1-1,2 0,-1-1,1 0,11 5,-11-6,-1-1,0 2,0-1,-1 1,0 1,0-1,0 2,-1-1,-1 1,1 0,5 10,-12-16,1 0,-1 0,0 0,0 1,-1-1,1 0,0 1,-1-1,0 1,0-1,0 0,0 1,-1-1,1 1,-1-1,0 0,0 0,0 1,0-1,-1 0,1 0,-1 0,0 0,0 0,0-1,0 1,0 0,-1-1,1 0,-1 1,1-1,-1 0,0 0,-2 1,-113 49,1-39,93-14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0 972,'15'0,"14"0,7 0,2 0,-1 0,-1 0,-2 0,-3 0,-1 0,-1 0,-1 0,-5 0</inkml:trace>
  <inkml:trace contextRef="#ctx0" brushRef="#br0" timeOffset="247.457">113 1198,'34'5,"20"1,6 0,-7-1</inkml:trace>
  <inkml:trace contextRef="#ctx0" brushRef="#br0" timeOffset="9152.025">791 690,'21'-16,"1"0,1 1,1 1,0 2,1 0,0 2,0 0,1 2,2 0,-9 2,0 1,0 1,1 0,-1 2,1 0,0 1,-1 1,9 2,-26-2,-1 0,1 0,0 0,0 0,0 0,-1 1,1-1,0 0,-1 1,1 0,0-1,-1 1,1 0,-1 0,1 0,-1 0,1 0,-1 0,1 0,-1 1,0-1,0 0,0 1,0-1,0 1,0-1,0 1,0 0,-1-1,1 1,-1 0,1-1,-1 1,0 0,1 0,-1 0,0-1,0 1,0 0,-1 0,1-1,0 1,-1 0,1 0,-1-1,1 1,-1 0,0-1,0 1,1-1,-1 1,-1 0,-183 234,182-232,1 0,-1-1,1 1,0 0,0 0,1 0,-1 1,1-1,0 0,0 1,0-1,0 0,1 1,0-1,0 1,0-1,0 1,1-1,0 1,0-1,0 0,0 1,1-1,0 0,-1 0,2 0,-1 0,0 0,1-1,-1 1,1-1,0 0,1 1,-1-1,0-1,1 1,0 0,1 0,32 25,47 43,-82-69,0 1,0 0,0 1,0-1,0 0,0 0,-1 1,0-1,1 1,-1 0,-1-1,1 1,0 0,-1-1,0 1,0 0,0-1,0 1,-1 0,1-1,-1 1,0 0,0-1,0 1,-1-1,0 2,-5 6,-1-1,0 0,0 0,-1-1,0 0,0-1,-1 0,0-1,-1 0,-8 5,-8 6,9-4,-1 0,-1-2,0 0,0-2,-1 0,0-1,-1-1,1-1,-16 3,36-10,0 1,0-1,0 0,0 1,0-1,0 0,-1 1,1-1,0 0,0 0,0 0,-1 0,1 0,0 0,0-1,0 1,0 0,0-1,-1 1,1 0,0-1,0 1,0-1,0 0,0 1,0-1,0 0,0 0,1 1,-1-1,0 0,0 0,1 0,-1 0,0 0,1 0,-1 0,1-1,5-10</inkml:trace>
  <inkml:trace contextRef="#ctx0" brushRef="#br0" timeOffset="9638.289">1581 549,'112'-27,"-101"24,15-4,1 0,0 2,0 1,0 1,1 2,1 0,-28 1,1 0,0 0,0 0,0 0,0 1,0-1,-1 1,1-1,0 1,0-1,-1 1,1 0,0 0,-1 0,1 0,-1 0,1 0,-1 1,0-1,1 0,-1 1,0-1,0 1,0-1,0 1,0-1,0 1,0 0,-1 0,1-1,-1 1,1 0,-1 0,0 0,1-1,-1 1,0 0,0 0,-1 0,1 0,0 0,0-1,-1 1,1 0,-33 85,28-78,-153 350,105-104,11-126,37-123,1-6</inkml:trace>
  <inkml:trace contextRef="#ctx0" brushRef="#br0" timeOffset="9884.158">1525 972,'14'5,"15"1,7 1,2-7,-1-3,4-1,-1 0,-3 1,-2 1,-3-4,-1-1,-7 0</inkml:trace>
  <inkml:trace contextRef="#ctx0" brushRef="#br0" timeOffset="11419.02">2174 972,'13'-39,"1"1,1 0,3 1,1 0,1 2,2 0,2 2,1 0,1 2,24-21,20-4,-63 93,-35 79,29-114,1 0,-1 1,1-1,0 0,0 0,0 0,0 0,0-1,1 1,-1 0,1-1,-1 0,1 1,-1-1,1 0,-1 0,1-1,0 1,0-1,-1 1,1-1,0 0,0 0,0 0,0 0,-1 0,1-1,0 1,0-1,-1 0,1 0,0 0,-1 0,1 0,-1-1,0 1,3-2,188-106,-191 107,1 1,0-1,-1 0,1 1,0 0,0-1,0 1,0 0,0 0,0 1,0-1,0 1,0-1,0 1,0 0,0 0,0 1,0-1,0 0,0 1,0 0,0 0,0 0,0 0,0 0,0 1,0-1,-1 1,1 0,-1 0,1-1,-1 2,0-1,0 0,0 0,0 1,0-1,0 1,-1 0,1-1,-1 1,0 0,0 0,0 0,1 3,5 15,-5-9,0-1,2 0,-1-1,1 1,1 0,0-1,0 0,1 0,1-1,-1 0,1 0,1 0,0-1,0 0,8 6,18 7,-18-13</inkml:trace>
  <inkml:trace contextRef="#ctx0" brushRef="#br0" timeOffset="11667.681">2258 1056,'44'5,"37"2,15-1,-4-1,-12-2,-16 0,-14-2,-10-1,-7 0,-10 5,-3 1,-1 0,-3-2</inkml:trace>
  <inkml:trace contextRef="#ctx0" brushRef="#br0" timeOffset="12055.549">2879 1198,'-18'7,"-15"4,2 1,-1 1,2 1,0 2,0 2,2 0,-3 5,29-22,-1 0,1 0,0 0,0 1,0-1,0 0,1 1,-1 0,0 0,1-1,-1 1,1 0,0 0,-1 0,1 0,0 1,0-1,0 0,1 0,-1 1,0-1,1 0,0 1,-1-1,1 1,0-1,0 0,1 1,-1-1,0 1,1-1,-1 0,1 1,0-1,0 0,0 0,0 0,0 0,0 0,1 0,0 1,89 40,-83-41,0 0,-1 0,1 0,-1 1,0 0,0 1,0-1,0 1,-1 1,1-1,-1 1,0 0,0 1,-1-1,0 1,0 0,0 0,1 4,-5-9,-1 1,1 0,-1-1,1 1,-1 0,0 0,0 0,0 0,0-1,0 1,0 0,0 0,0 0,-1-1,1 1,-1 0,1 0,-1-1,0 1,0 0,0-1,0 1,0-1,0 1,0-1,0 1,-1-1,1 0,0 0,-1 0,1 0,-1 0,1 0,-1 0,0 0,0 0,-66 21,-138-19,182-3</inkml:trace>
  <inkml:trace contextRef="#ctx0" brushRef="#br0" timeOffset="12723.101">3218 324,'47'46,"17"16,-3 4,38 52,-83-94,-2 1,0 0,-2 1,0 1,-2 0,-1 0,-2 1,0-1,-2 2,-1-1,-1 1,-1-1,-2 1,-1 0,-2 1,-2 2,-2-1,-2 0,0-1,-2 0,-2 0,0-1,-2-1,-1 0,-1-1,-2-1,0-1,-23 23,3-10,-2-1,-1-2,-2-2,-1-2,-41 21,-13 9,62-36</inkml:trace>
  <inkml:trace contextRef="#ctx0" brushRef="#br0" timeOffset="13299.454">904 267,'-29'26,"2"0,0 2,2 1,1 1,2 1,1 2,1 0,2 0,1 2,-3 13,9-10,2 0,2 1,2 1,1-1,2 0,2 1,1-1,3 1,0-1,3 0,1 0,2-1,8 18,8 28,2-1,5-2,23 39,-49-104,1 1,1-2,1 1,0-1,1 0,0-1,1-1,1 1,0-2,9 7,-1-7</inkml:trace>
  <inkml:trace contextRef="#ctx0" brushRef="#br0" timeOffset="14833.95">4093 916,'-56'34,"37"-18,1 1,1 1,1 1,0 0,1 1,1 0,1 2,1-1,1 2,1-1,1 1,1 1,-3 17,9-33,0-1,1 1,0 0,1 0,0-1,0 1,0 0,1 0,0-1,1 1,0-1,0 1,0-1,1 0,0 1,1-1,-1-1,1 1,1-1,-1 1,1-1,0 0,1-1,-1 1,1-1,0 0,0-1,1 0,0 0,-1 0,1 0,0-1,1 0,-1-1,0 0,1 0,0 0,-1-1,1 0,0-1,0 0,1 0,10-6</inkml:trace>
  <inkml:trace contextRef="#ctx0" brushRef="#br0" timeOffset="22640.189">3923 13,'0'-1,"-1"0,0 0,0 0,-1 0,1 0,0 0,0 0,0 1,-1-1,1 0,0 1,-1-1,1 1,-1-1,1 1,0 0,-1-1,1 1,-1 0,1 0,-1 0,1 0,-1 0,1 1,-1-1,1 0,0 1,-1-1,1 1,0-1,-1 1,1 0,0-1,-1 1,1 0,0 0,0 0,0 0,-10 8,1 1,0 0,0 0,2 1,-1 0,1 1,1 0,0 0,0 0,1 1,1 0,0 0,-1 10,-19 68,5 0,3 1,5 1,1 34,11-123,-11 433,1-315,-6-1,-14 47,13-75,12-61,1 0,1 0,2 0,2 0,1 8,-2-37,0-1,0 1,1-1,-1 0,1 0,-1 1,1-1,0 0,0 0,0 0,0 1,0-1,0 0,1-1,-1 1,1 0,-1 0,1-1,0 1,0-1,0 1,-1-1,1 0,0 1,1-1,-1 0,0 0,0-1,0 1,1 0,-1-1,0 0,1 1,-1-1,85-12,-58 6,228-33,-233 39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5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1,'593'0,"-568"0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6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1,'24'5,"22"1,8 0,0-1,-4-1,-7-2,-5-1,-4 0,-4-1,-2-1,0 1,-1 0,-5 0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113 283,'0'-10,"-11"-45,-16 88,-39 152,64-180,1-1,-1 1,1-1,0 1,1 0,-1 0,1-1,0 1,0 0,0 0,1-1,0 1,0 0,0-1,0 1,1-1,-1 1,1-1,1 1,-1-1,0 0,1 0,0 0,0-1,0 1,0-1,1 1,-1-1,1 0,0-1,0 1,0-1,0 1,1-1,-1 0,0-1,1 1,0-1,11 0,0 0,1-1,-1-1,0-1,1 0,-1-2,0 1,-1-2,1 0,6-4,-4 3,33-9,-33 13</inkml:trace>
  <inkml:trace contextRef="#ctx0" brushRef="#br0" timeOffset="332.153">508 114,'-24'75,"4"1,3 1,-4 56,5-38,-18 131,29-121,5-105,0 1,0 0,0 0,1-1,-1 1,0 0,0-1,1 1,-1 0,0-1,1 1,-1 0,1-1,-1 1,1-1,-1 1,1-1,-1 1,1-1,0 1,-1-1,1 1,0-1,-1 0,1 0,0 1,-1-1,1 0,0 0,0 0,-1 0,1 1,0-1,0 0,-1-1,1 1,0 0,0 0,-1 0,1 0,0 0,-1-1,1 1,0 0,0-1,-1 1,1 0,-1-1,1 1,9-9</inkml:trace>
  <inkml:trace contextRef="#ctx0" brushRef="#br0" timeOffset="661.058">847 58,'-27'49,"3"2,2 1,2 1,2 1,-6 39,22-89,1-1,0 1,1-1,-1 1,1 0,-1-1,1 1,0 0,1-1,-1 1,0 0,1-1,0 1,0 0,0-1,0 1,1-1,-1 0,1 1,0-1,0 0,0 0,0 0,1 0,-1-1,1 1,0-1,0 1,0-1,0 0,0 0,0 0,0-1,4 2,5 0,0 0,1-1,-1-1,1 0,-1 0,1-1,-1-1,1 0,-1-1,0 0,1-1,-1 0,0-1,-1-1,1 0,-1 0,0-1,0 0,5-5,2 0</inkml:trace>
  <inkml:trace contextRef="#ctx0" brushRef="#br0" timeOffset="944.624">1241 1,'-2'4,"-30"43,3 1,1 2,3 0,1 2,3 1,3 0,0 7,14-24,0 0,3 0,1 0,1 0,3 1,0 65,-4-94,1 0,0 0,0 0,0 0,1-1,0 1,1 0,0-1,0 0,0 0,1 0,0 0,2 2,3 5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0,'0'15,"0"9,0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0,'-19'39,"-6"17,0 3,5-2,7-7,9-12,10-12,5-5,5-8,4-5,4-3,3-9,1-2,1-6,0-1,-5-2,-1-5,-5 3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302 0,'-179'426,"168"-401,-8 19,1 0,2 2,3-1,1 2,2 0,0 20,-3 75,26-107,-3-22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8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0 406,'32'-43,"-26"31,142-215,-134 210,0 1,2 1,0 0,0 1,1 1,14-8,-29 20,0-1,0 1,0 0,0 0,0-1,0 2,0-1,0 0,0 0,1 1,-1-1,0 1,1-1,-1 1,0 0,1 0,-1 0,0 0,1 1,-1-1,0 1,0-1,1 1,-1 0,0 0,0 0,0 0,0 0,0 0,0 1,0-1,0 1,0-1,-1 1,1 0,-1-1,1 1,-1 0,0 0,0 0,1 0,-2 0,1 1,0-1,0 0,-1 0,1 0,-1 1,1-1,-1 0,0 1,0-1,0 0,0 1,-1-1,1 143,0-143,0 0,0-1,-1 1,1 0,0-1,1 1,-1 0,0-1,0 1,1 0,-1-1,1 1,-1 0,1-1,0 1,0-1,-1 1,1-1,0 0,0 1,1-1,-1 0,0 0,0 1,1-1,-1 0,0 0,1 0,-1-1,1 1,-1 0,1-1,0 1,-1-1,1 1,0-1,-1 1,1-1,0 0,-1 0,1 0,0 0,-1 0,1-1,0 1,-1 0,1-1,0 1,-1-1,1 0,-1 1,1-1,-1 0,2-1,182-140,-184 140,0 1,0 0,1 1,-1-1,0 0,1 0,-1 1,1-1,-1 0,1 1,-1-1,1 1,0 0,-1 0,1 0,-1-1,1 1,-1 1,1-1,0 0,-1 0,1 1,-1-1,1 0,-1 1,1 0,-1-1,1 1,-1 0,0 0,1 0,-1 0,0 0,0 0,0 0,1 0,-1 0,0 1,-1-1,1 0,0 1,0-1,0 0,-1 1,1-1,-1 1,1 0,26 156,-24-117,-3-37,1-1,-1 1,0 0,1 0,0-1,0 1,0 0,1-1,-1 1,1-1,-1 1,1-1,0 0,1 0,-1 0,0 0,3 2,6 1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1 166,'1'283,"-2"-278,1 0,0-1,0 1,0 0,1-1,-1 1,1 0,0-1,1 1,-1 0,1-1,0 0,0 1,0-1,0 0,1 0,0 0,0-1,0 1,0-1,0 1,1-1,0 0,0 0,-1-1,2 1,-1-1,0 0,0 0,1 0,-1 0,1-1,-1 0,1 0,0 0,-1-1,1 1,0-1,0 0,-1-1,1 1,0-1,-1 0,1 0,0 0,9-9,-1 0,0-1,-1-1,0 0,-1 0,0-1,-1-1,-1 0,0 0,0-1,-2 0,1-1,51-92,74-163,-134 270,1 1,0-1,0 1,-1-1,1 1,0-1,0 1,0-1,0 1,0-1,0 0,0 1,0-1,0 1,0-1,0 0,0 1,0-1,1 1,-1-1,0 1,0-1,0 1,1-1,-1 1,0-1,1 1,-1-1,1 1,-1 0,0-1,1 1,-1-1,1 1,-1 0,1 0,-1-1,1 1,-1 0,1 0,-1-1,1 1,0 0,-1 0,1 0,-1 0,1 0,0 0,-1 0,1 0,-1 0,1 0,-1 0,1 1,-1-1,1 0,0 0,-1 0,1 1,-1-1,1 0,-1 1,0-1,1 0,-1 1,1-1,-1 1,1-1,-1 1,11 41,-5 288,-8-199,-9 179,-8-18,18-279,-1 0,0 0,-1 0,0 0,-1 0,0-1,-1 1,-5 7,8-16,0 0,0-1,0 1,-1-1,1 1,-1-1,0 0,0 0,0 0,-1 0,1-1,-1 1,1-1,-1 0,0 0,0 0,0-1,0 1,0-1,0 0,0 0,0 0,0-1,-1 1,1-1,0 0,0-1,-3 1,2-2,-1 1,1-1,0 0,0 0,0 0,0-1,0 0,0 0,1 0,0-1,-1 1,1-1,0 0,1 0,-1-1,1 1,0-1,0 1,0-1,1 0,-1 0,1-1,0 1,0-2,-1-5,0 1,0-1,1 1,0-1,1 0,0 1,1-1,1 0,0 0,0 0,2-1,3-11,1 0,1 1,2 0,0 0,1 1,2 0,0 1,1 1,1 0,1 1,2-1,1 1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30,'48'-4,"21"-3,3 1,-6 1,-9 1,-10 2,-7 1,-7 0,-3 1,-7 1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28,'38'0,"37"-5,10-1,-4 0,-11 1,-13 1,-16 2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0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34,'-14'16,"0"1,2 0,0 1,1 1,1 0,0 0,2 1,0 0,-2 13,8-31,1 1,0-1,0 1,0-1,1 1,-1-1,1 1,-1 0,1-1,0 1,0 0,0-1,0 1,0 0,1-1,-1 1,1-1,0 1,0 0,0-1,0 0,0 1,0-1,1 0,-1 1,1-1,-1 0,1 0,0 0,0 0,0-1,0 1,0-1,0 1,1-1,-1 1,1-1,-1 0,0 0,1 0,0-1,-1 1,1-1,-1 1,1-1,0 0,-1 0,1 0,0 0,-1 0,1-1,0 1,0-1,9-2,-1 0,0 0,0-1,-1-1,1 0,-1 0,0-1,0 0,-1-1,0 0,0-1,0 1,-1-2,-1 1,1-1,-1 0,-1-1,1 0,-2 0,1 0,-2 0,1-1,-1 0,-1 0,0 0,-1 0,0-1,0 1,-1-1,-1-4,0 14,0-1,-1 0,0 0,1 0,-1 1,0-1,0 0,-1 1,1-1,0 1,-1 0,0-1,1 1,-1 0,0 0,0 0,0 0,-1 0,1 0,0 1,-1-1,1 1,-1 0,1-1,-1 1,0 0,0 1,1-1,-1 0,0 1,0-1,0 1,1 0,-2 0,-4 0,0 0,0 1,0-1,0 2,0-1,0 1,0 0,1 1,-1 0,1 0,-5 2,-7 8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0 400,'254'-367,"-229"336,-25 31,1 0,-1-1,1 1,-1 0,0 0,1 0,-1 0,1 0,-1 0,1 0,-1 0,1 0,-1 0,1 0,-1 0,1 0,-1 0,1 0,-1 0,1 1,-1-1,1 0,-1 0,1 0,-1 1,0-1,1 0,-1 1,0-1,1 0,-1 1,0-1,1 0,-1 1,0-1,0 1,1-1,-1 1,0-1,0 1,0-1,0 1,1-1,-1 1,0-1,0 1,0-1,0 0,0 1,0-1,0 1,-1-1,1 1,0-1,0 1,0-1,0 1,-1-1,1 1,0-1,0 0,-1 1,1-1,0 1,-1-1,1 0,0 17,-2-12,1 1,0-1,1 1,-1 0,1-1,0 1,0 0,1-1,-1 1,1 0,1-1,-1 1,1-1,0 0,0 1,0-1,1 0,0 0,0 0,0-1,1 1,-1-1,1 0,0 0,0 0,1 0,-1-1,1 0,0 0,0 0,0 0,1 0,2-3,-1 1,1-1,-1-1,1 1,0-1,-1 0,0-1,1 0,-1 0,0-1,0 0,0 0,0 0,-1-1,1 0,-1-1,0 1,0-1,0 0,-1-1,0 1,0-1,0 0,-1 0,0-1,0 1,1-4,8-14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5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28,'34'0,"25"0,7-5,-2-1,-8 0,-8 1,-8 2,-10 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2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569 395,'-91'123,"-210"261,296-379,-1 3,0 0,0-1,-1 0,0 0,-1 0,1-1,-1 0,0-1,-1 0,1 0,-1-1,0 1,0-2,-3 1,11-4,-1 0,0 0,0 0,0 0,0 0,0 0,0-1,1 1,-1-1,0 1,0-1,0 0,1 1,-1-1,1 0,-1 0,0 0,1-1,0 1,-1 0,1 0,0-1,-1 1,1-1,0 1,0-1,0 0,0 1,1-1,-1 0,0 0,1 1,-1-1,1 0,0 0,-1 0,-2-72,8 54,0 0,2 1,0 0,2 0,0 1,1 0,0 1,2 0,0 0,1 1,0 1,1 0,10-6,-23 19,0 0,1 0,0-1,-1 2,1-1,0 0,0 0,0 1,0-1,1 1,-1-1,0 1,1 0,-1 0,1 0,-1 0,1 1,-1-1,1 1,-1-1,1 1,0 0,-1 0,1 0,-1 0,1 0,0 1,-1-1,1 1,-1 0,1 0,-1 0,1 0,-1 0,0 0,0 1,1-1,-1 1,0 0,0-1,0 1,0 1,100 165,-81-143,0 0,1-2,1 0,2-1,0-2,8 5,-24-20,1 1,0-2,0 1,0-1,0-1,1 0,-1 0,1-1,-1-1,1 1,11-1,2-1</inkml:trace>
  <inkml:trace contextRef="#ctx0" brushRef="#br0" timeOffset="331.328">909 762,'-25'34,"2"0,2 1,1 1,2 1,-12 36,27-69,1 0,-1-1,1 1,0 0,1 0,-1 0,1 1,-1-1,1 0,1 0,-1 1,0-1,1 1,0-1,0 0,1 1,-1-1,1 0,0 1,0-1,0 0,0 0,1 0,0 1,0-2,0 1,0 0,1 0,-1-1,1 1,0-1,0 0,0 0,1 0,-1 0,1-1,-1 1,1-1,0 0,3 1,3-2,0 0,1-1,-1 0,0-1,1 0,-1 0,0-1,0-1,0 1,0-2,0 0,-1 0,1 0,-1-1,0-1,-1 1,1-1,-1-1,-1 0,1 0,-1 0,0-1,0 0,-1 0,0-1,-1 0,0 0,0 0,-1-1,0 1,-1-1,0 0,-1 0,2-8,-3 11,0 0,0 0,-1 0,0 0,0 0,-1 0,0 0,0 0,0 0,-1 0,0 1,0-1,-1 0,0 1,0 0,0 0,-1 0,0 0,0 0,-1 1,1 0,-1 0,0 0,-1 0,1 1,-1 0,0 0,-4-2,-42-21,33 15</inkml:trace>
  <inkml:trace contextRef="#ctx0" brushRef="#br0" timeOffset="952.954">1219 1,'179'357,"-170"-338,-1 1,-1 0,-1 0,-1 0,-1 1,0 0,-2 0,0 0,-2 0,0 10,-26 86,20-86,-1-1,-1-1,-1 1,-2-1,-1-1,-1 0,-2-1,-12 19,-106 143,121-174,0-3</inkml:trace>
  <inkml:trace contextRef="#ctx0" brushRef="#br0" timeOffset="2183.402">1868 170,'0'12,"0"-1,0 1,-1-1,0 1,-1-1,0 0,-1 0,0 0,-1 0,0 0,-1-1,-5 9,-1 6,-45 93,40-91,1 2,2-1,1 2,1-1,2 2,1-1,1 1,1 7,5-32,0 0,1 1,0-1,1 0,-1 1,1-1,0 0,1 0,-1 0,1 1,1-2,-1 1,1 0,0 0,0-1,0 0,1 1,0-1,0-1,1 1,-1-1,1 1,0-1,0 0,0-1,0 0,1 1,0-2,-1 1,1-1,0 1,0-2,2 1,2 1,0-1,0 0,1-1,-1 0,1 0,-1-1,0-1,1 0,-1 0,0-1,1 0,-1-1,0 0,-1-1,1 0,5-3,-1-5</inkml:trace>
  <inkml:trace contextRef="#ctx0" brushRef="#br0" timeOffset="2704.782">1529 565,'15'0,"18"0,14 0,3 0,-1 0,-5 0,-5-5,-4-1,-3 0,-3 1,-1 2,-1 1,1 0,-1 2,0 0,-4 0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0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430 396,'77'207,"17"96,-47-139,-46-164,0 1,0-1,0 1,-1-1,1 1,0-1,0 1,0-1,0 0,0 1,0-1,0 0,0 0,0 0,-1 0,1 0,0 0,0 0,0 0,0 0,0 0,0-1,0 1,0 0,0-1,0 1,0-1,-1 1,1-1,0 1,0-1,-1 1,1-1,0 0,0 1,-1-1,1 0,-1 0,1 0,-1 1,1-1,-1 0,0 0,1 0,-1 0,0 0,1 0,-1 0,0 0,0 0,0 0,0 1,0-1,0 0,0 0,0 0,-1 0,1-1,1-2,157-412,-99 248,-54 156</inkml:trace>
  <inkml:trace contextRef="#ctx0" brushRef="#br0" timeOffset="3346.779">458 0,'-57'55,"4"2,2 3,2 1,3 3,3 2,19-30,2 1,2 1,1 1,2 1,2 0,1 1,0 11,9-32,2 0,0 0,1 0,1 0,1 0,1 1,1-1,0 0,2 0,0 0,1-1,1 0,1 1,1-2,0 1,6 6,1-1,1-1,2 0,0-1,2 0,0-2,1-1,1 0,1-2,0 0,2-2,0 0,0-2,11 4,5 1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1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0,'-13'4,"0"0,0 1,0 0,0 1,1 0,0 1,0 0,1 1,0 0,-9 9,19-15,-1-1,1 0,0 1,-1-1,1 0,0 1,0-1,0 1,0 0,1-1,-1 1,0 0,1-1,-1 1,1 0,-1 0,1 0,0-1,0 1,0 0,0 0,0 0,0 0,1-1,-1 1,0 0,1 0,0-1,-1 1,1 0,0-1,0 1,0 0,0-1,0 1,0-1,0 0,63 43,-22-19,-39-22,0-1,0 1,0 0,-1 0,1 0,-1 0,0 1,0-1,0 1,0-1,-1 1,0 0,1-1,-1 1,0 0,-1 0,1 0,-1 0,0 0,0 0,0 0,0-1,-1 1,1 0,-1 0,0 0,0 0,-1-1,1 1,-1 0,0-1,0 1,0-1,0 0,0 0,-1 0,0 0,1 0,-1 0,0-1,0 1,-4 1,-19 18,-1 0,-1-2,-1-1,-1-2,0 0,-4-1,9-5</inkml:trace>
  <inkml:trace contextRef="#ctx0" brushRef="#br0" timeOffset="254.444">505 141,'-4'39,"-3"17,6-1,2-10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6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67,'-4'-5,"0"-1,0 1,-1 0,0 0,0 1,0 0,-1 0,0 0,1 0,-1 1,-1 0,1 0,0 1,-1 0,1 0,-1 0,0 1,1 0,-1 0,0 0,0 1,1 0,-1 1,0 0,0 0,0 0,1 1,-1 0,1 0,-1 0,-3 3,0 4,0 0,1 0,0 1,1 1,0-1,0 1,1 1,1-1,0 1,0 0,1 1,1-1,0 1,1 0,-1 11,3-20,1 1,1 0,-1-1,1 1,0 0,0-1,0 1,1-1,-1 0,1 1,0-1,0 0,1 0,-1 0,1 0,0-1,0 1,0-1,1 0,-1 0,1 0,-1 0,1 0,0-1,0 0,0 1,1-2,-1 1,0 0,1-1,-1 0,1 0,0 0,-1-1,1 1,0-1,-1 0,1-1,-1 1,1-1,0 0,-1 0,1 0,-1 0,0-1,1 0,-1 0,3-2,138-100,-41-11,-103 114,-1 0,1 0,0 0,-1 0,1 1,0-1,-1 0,1 0,0 0,0 1,0-1,0 0,0 1,0-1,0 1,0-1,0 1,0 0,0-1,0 1,0 0,0 0,0 0,0 0,1 0,-1 0,0 0,0 0,0 0,0 0,0 1,0-1,0 0,0 1,0-1,0 1,0-1,0 1,0-1,0 1,0 0,0 0,0-1,-1 1,1 0,0 0,-1 0,1 0,0 0,-1 0,1 0,-1 0,0 0,1 0,-1 0,0 0,0 0,1 0,15 43,-2 0,-2 0,-1 1,-2 8,-2-6,-3 0,-2 1,-2-1,-3 23,0-46,0 0,-2-1,-1 1,-1-1,0-1,-2 1,-1-1,0-1,-2 0,0 0,-2-1,0-1,-1 0,-1-1,0-1,-14 11,-52 27,81-54,0 0,0-1,0 1,0-1,0 0,-1 1,1-1,0 0,0 0,0 0,0 0,0 0,0 0,0 0,0 0,-1 0,1 0,0-1,0 1,0 0,0-1,0 1,0-1,0 1,0-1,0 1,0-1,0 0,1 1,-1-1,0 0,0 0,1 0,-1 0,0 0,1 0,-1 1,1-1,-1-1,1 1,0 0,-1 0,1 0,0 0,0 0,0 0,-1-1,-3-60,4 54,0-25,-2 20,1-1,0 0,1 1,1-1,0 0,1 1,0-1,1 1,1 0,0 0,0 0,2 0,-1 1,2 0,0 0,0 0,8-8,8-3,0 1,2 2,1 0,0 2,18-10,11 1,-30 17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0,'-9'37,"-3"15,-2-1,-2 0,-2-2,-3 0,-5 5,-95 186,118-236,1 1,-1-1,1 0,0 1,0-1,1 1,0 0,-1-1,2 1,-1 0,0 0,1 0,0 0,0 0,1-1,-1 1,1 0,0 0,0 0,0-1,1 1,0 0,0-1,0 0,0 1,1-1,0 0,0 0,0 0,0-1,2 2,19 4,0-2,0-1,0-1,1-1,0-1,0-1,0-2,19-1,-32 1</inkml:trace>
  <inkml:trace contextRef="#ctx0" brushRef="#br0" timeOffset="247.974">0 424,'39'0,"31"0,14 0,-3 0,-10 0,-12 0,-17 0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1 339,'14'5,"10"1,6 0,2-1,0-1,1-7,-2-2,-1-1,0 1,-1 1,-1 2,0 1,0 0,0 1,0 0,0 0,-4 0</inkml:trace>
  <inkml:trace contextRef="#ctx0" brushRef="#br0" timeOffset="248.671">29 508,'39'5,"26"-3,8-2,-4-2,-10 1,-9 0,-13 0</inkml:trace>
  <inkml:trace contextRef="#ctx0" brushRef="#br0" timeOffset="650.452">283 1,'113'73,"156"33,-263-104,0 1,0 0,0 0,0 1,-1-1,0 1,0 1,0-1,0 1,0-1,-1 1,0 1,0-1,-1 0,1 1,-1 0,0 0,-1 0,1 0,-1 0,0 1,-1-1,0 0,0 1,0 0,-1-1,0 1,0-1,0 1,-1-1,0 1,-1-1,1 1,-1-1,0 0,-1 0,1 0,-3 3,-10 14,-1 0,-2-1,0-1,-1 0,-17 13,8-7,-159 121,169-132,5-3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8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56,'33'-9,"21"-4,7 1,-4 2,-5 3,-13 2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8.9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12,'39'0,"17"-5,-1-2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7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222 424,'-3'1,"-7"2,0 0,0 0,1 1,-1 0,1 1,0 0,0 1,0 0,1 0,0 0,-3 5,10-9,0 0,1 0,-1 0,1 0,-1 0,1 0,0 0,0 0,0 0,0 0,0 0,1 0,-1 0,0 0,1 0,0 0,-1 0,1 0,0 0,0 0,0 0,0-1,1 1,-1 0,0-1,1 1,-1-1,1 1,-1-1,1 0,0 0,0 1,0-1,-1 0,1-1,0 1,2 0,22 22,-24-20,-1-1,1 1,0 0,-1-1,1 1,-1 0,0 0,0 0,0 0,0 0,0 0,-1 1,0-1,1 0,-1 0,0 0,-1 0,1 1,0-1,-1 0,0 0,0 0,0 0,0 0,0 0,-1 0,1 0,-1-1,1 1,-1 0,0-1,0 0,-1 1,1-1,0 0,-1 0,1 0,-1 0,0-1,-2 2,-3 3,0 0,-1-1,0 0,1 0,-1-1,-1 0,1-1,-1 0,1 0,-1-1,-6 0,-7 1</inkml:trace>
  <inkml:trace contextRef="#ctx0" brushRef="#br0" timeOffset="297.504">392 1,'14'67,"5"27,-1 8,-3-10,-5-15,-8-11,-5-12,-6-11,-3-7,-3-5,1-4,-2 0,-3-2,1 2,-1-6,-1 0,2-4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6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89 282,'-81'429,"79"-421,0 0,1 0,0 0,0 0,1 0,0 0,0 0,1 0,0 0,1 0,-1 0,1 0,1 0,0-1,0 1,0-1,1 0,0 0,1 0,-1 0,1-1,4 4,-5-10,0 1,0-1,0 0,0 0,0-1,0 1,-1-1,1 0,0 0,0 0,0-1,-1 1,1-1,-1 0,1 0,-1 0,0 0,1-1,-1 1,0-1,-1 0,1 0,-1 0,1 0,-1 0,0 0,0-1,2-3,3-2,31-44,-2-2,-3-1,-2-2,-3-1,7-23,-12 28,-6 16,-11 71,-32 250,10-168,10-62,-6 68,-5-2,-5 0,-5-1,-26 63,49-171,0 0,0 0,-1 0,0-1,-1 0,0 0,0 0,-1-1,0 0,-7 5,13-12,1 0,-1-1,0 1,0-1,0 1,0-1,0 1,0-1,0 0,0 0,0 1,0-1,0 0,0 0,0 0,0 0,0 0,0 0,0 0,0 0,0-1,0 1,0 0,0-1,0 1,0-1,0 1,0-1,1 1,-1-1,0 1,0-1,0 0,1 0,-1 1,0-1,1 0,-1 0,1 0,-1 0,1 0,-1 1,1-1,-1 0,1 0,0 0,0 0,0 0,-1 0,1 0,0-1,0 1,0 0,0 0,1 0,-1 0,0 0,-3-66,58-239,-39 224,-9 50</inkml:trace>
  <inkml:trace contextRef="#ctx0" brushRef="#br0" timeOffset="301.65">1020 1,'-55'51,"1"3,3 2,3 3,2 1,-20 38,53-82,1 2,0-1,2 2,0-1,1 1,1 1,1 0,0 0,2 0,0 1,1 0,1 0,1 0,1 0,1 0,1 0,1 0,1 0,0 0,2 0,0-1,2 0,5 14,-8-25,0-1,0 1,1-1,0 0,0 0,1 0,0-1,1 0,-1 0,1-1,1 0,-1 0,1 0,0-1,0 0,0-1,1 0,0 0,0-1,0 0,0-1,0 1,1-2,-1 1,0-2,1 1,0-1,-1 0,0-1,2-1,7-4</inkml:trace>
  <inkml:trace contextRef="#ctx0" brushRef="#br0" timeOffset="683.953">1020 424,'215'-16,"-213"15,0 0,1 1,-1-1,0 1,0 0,0 0,0 0,0 0,1 0,-1 0,0 0,0 1,0-1,0 1,0 0,0-1,0 1,0 0,0 0,0 0,0 1,0-1,-1 0,1 1,-1-1,1 1,-1-1,1 1,-1 0,0-1,0 1,0 0,0 0,0 0,0 0,0 0,-1 0,1 0,-1 0,1 1,-1-1,0 0,0 0,0 0,0 0,0 1,-1-1,1 0,-97 97,93-94,-10 8,1 1,0 1,1 0,0 1,2 0,0 1,0 0,2 0,-3 9,10-23,0 1,0-1,1 0,-1 1,1-1,0 0,0 1,0-1,0 1,1-1,-1 0,1 1,0-1,0 0,0 1,1-1,-1 0,1 0,-1 0,1 0,0-1,0 1,1 0,-1-1,0 1,1-1,-1 0,1 0,0 0,0 0,0 0,3 1,1 0,1 0,-1-1,1 1,0-1,0-1,-1 1,1-2,0 1,0-1,0 0,0 0,0-1,5-1,15-5,-3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7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86,'8'1,"0"-1,0 1,-1 0,1 1,0 0,-1 0,1 1,-1 0,0 0,0 1,0 0,-1 0,4 3,-8-6,0 1,0 0,0 0,0 0,0 0,0 0,0 0,-1 0,1 1,-1-1,0 0,0 1,0 0,0-1,0 1,0-1,-1 1,1 0,-1 0,0-1,0 1,0 0,0 0,0-1,0 1,-1 0,0 0,1-1,-1 1,0-1,0 1,0 0,-1-1,1 0,-1 1,1-1,-1 0,-2 2,-10 15,11-17,0 0,0 1,1-1,-1 1,1-1,0 1,-1 0,1 0,1 0,-1 1,0-1,1 0,0 0,0 1,0-1,0 1,0-1,1 1,-1 0,1-1,0 1,0-1,0 1,1 0,-1-1,1 1,0-1,0 1,0-1,1 0,-1 1,2 0,36 41,-36-42,1-1,-1 0,0 1,0 0,0 0,0 0,0 0,-1 0,1 0,-1 1,0-1,0 1,0 0,0-1,-1 1,0 0,1 0,-1 0,-1 0,1 0,-1 0,1 1,-1-1,0 0,-1 0,1 0,-1 0,0 0,0 0,0 0,0 0,-1 0,-3 5,0-1,-1 0,0 0,0-1,-1 0,0 0,0 0,0-1,-1 0,0 0,0-1,-1 0,0 0,0-1,-5 2,-12 2</inkml:trace>
  <inkml:trace contextRef="#ctx0" brushRef="#br0" timeOffset="244.981">311 537,'0'20,"5"5,1 0</inkml:trace>
  <inkml:trace contextRef="#ctx0" brushRef="#br0" timeOffset="479.088">480 1,'7'14,"0"0,-1 1,-1-1,0 1,-1 0,-1 1,0-1,-1 6,0-8,7 62,-4 1,-4-1,-2 6,0-55,-21 89,19-94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6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1 932,'148'-294,"-147"346,-1-46,-1 112,1-115,1 1,0 0,0-1,0 1,0 0,1-1,-1 0,1 1,0-1,0 0,0 0,0 0,1 0,-1 0,1 0,0-1,-1 1,1-1,1 0,-1 0,0 0,0 0,1 0,-1-1,1 0,-1 1,1-1,0-1,1 1,1 0,0-2,0 1,0-1,0 0,0 0,0 0,-1-1,1 0,0 0,-1-1,1 1,-1-1,0 0,0-1,0 1,-1-1,1 0,-1 0,0 0,0-1,0 0,0 0,-1 0,0 0,0 0,0 0,-1-1,0 0,0 1,0-1,-1 0,0 0,1-4,2-14</inkml:trace>
  <inkml:trace contextRef="#ctx0" brushRef="#br0" timeOffset="345.117">791 1,'-59'111,"5"3,6 2,-13 51,55-151,1 0,1 0,0 0,1 1,1-1,0 1,1 0,1-1,1 1,0 0,1-1,1 1,1-1,0 0,1 0,0 0,2-1,0 0,0 0,6 8,-5-12,0 1,1-1,0 0,0-1,1 0,0 0,1-1,0-1,1 0,0 0,12 5,0-4</inkml:trace>
  <inkml:trace contextRef="#ctx0" brushRef="#br0" timeOffset="910.604">989 340,'-8'10,"0"1,1 0,0 0,1 0,0 1,1 0,0 0,1 1,0-1,1 1,1 0,0 0,0 10,3-18,1 0,0 0,0 0,0 0,1 0,-1-1,1 1,0-1,0 0,1 0,-1 0,1 0,0-1,0 1,0-1,1 0,-1 0,1-1,0 1,-1-1,1 0,0 0,0-1,1 1,1 0,0 1,-1 0,1 0,-1 1,0 0,1 0,-2 1,1-1,0 1,-1 0,0 1,3 3,-5 0,0 0,0 0,0 0,-1 0,-1 0,1 1,-2-1,1 1,-1-1,0 0,-1 1,-1-1,1 0,-1 1,-1-1,1 0,-5 7,-20 14,10-22</inkml:trace>
  <inkml:trace contextRef="#ctx0" brushRef="#br0" timeOffset="1146.986">932 311,'34'-14,"25"-5,3 0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2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1 650,'225'-229,"-174"182,-50 47,0 1,0-1,0 0,0 1,0-1,0 1,-1-1,1 1,0-1,0 1,0 0,-1-1,1 1,0 0,-1 0,1 0,-1-1,1 1,-1 0,1 0,-1 0,0 0,1 0,-1 0,0 0,0 0,0 0,0 0,0 0,0 0,0 0,0 0,0 0,0 0,0 0,0 0,-1 0,1-1,-1 1,1 0,0 0,-1 0,1 0,-1 0,0-1,1 1,-5 16,-7 50,12-66,0 1,0-1,0 1,0-1,0 1,1-1,-1 1,0-1,1 1,-1-1,1 1,0-1,-1 0,1 1,0-1,0 0,0 0,0 1,0-1,0 0,0 0,1 0,-1 0,0-1,0 1,1 0,-1 0,1-1,-1 1,0-1,1 1,-1-1,1 0,-1 1,1-1,0 0,-1 0,1 0,0 0,9-2,1 0,-1-1,1 0,-1 0,0-1,0-1,-1 0,1 0,-1-1,0-1,-1 1,1-2,4-5,50-29,-62 41,0 1,1 0,-1-1,1 1,-1 0,1 1,-1-1,0 0,1 1,-1-1,1 1,-1 0,0 0,0 0,1 0,-1 0,0 0,0 1,0-1,0 1,0 0,-1-1,1 1,0 0,-1 0,1 0,-1 0,0 0,0 0,0 0,0 1,0-1,0 0,0 1,-1-1,1 0,-1 1,0 2,16 24,2-8,0-2</inkml:trace>
  <inkml:trace contextRef="#ctx0" brushRef="#br0" timeOffset="212.474">1 961,'38'-10,"37"-8,11 0,-5 2,-7 4,-10 5,-13-3,-9 2,-12 1</inkml:trace>
  <inkml:trace contextRef="#ctx0" brushRef="#br0" timeOffset="587.027">397 988,'-132'88,"131"-88,0 1,1-1,-1 0,1 1,-1-1,1 0,0 1,-1-1,1 1,-1-1,1 0,0 1,-1-1,1 1,0-1,-1 1,1 0,0-1,0 1,0-1,-1 1,1-1,0 1,0 0,0-1,0 1,0-1,0 1,0 0,0-1,0 1,1-1,-1 1,0-1,0 1,0 0,1-1,-1 1,0-1,1 1,-1-1,0 1,1-1,-1 0,0 1,1-1,-1 1,1-1,-1 0,1 1,-1-1,1 0,-1 0,1 1,0-1,-1 0,1 0,-1 0,1 0,0 0,-1 1,1-1,-1 0,48 4,-38-4,-5-1,0 0,0 1,1 0,-1 0,0 0,1 1,-1 0,0 0,0 0,1 1,-1-1,0 1,-1 0,1 1,0-1,-1 1,1 0,-1 0,0 0,0 1,0-1,0 1,-1 0,1 0,-1 1,0-1,0 1,-1-1,1 1,-1 0,0 0,0 0,-1 0,0 0,0 1,0-1,0 0,-1 0,0 1,0-1,0 2,-4 1,-1 0,0 0,0 0,0-1,-1 0,0 0,-1 0,1-1,-1 0,0 0,-1-1,0 0,1 0,-2-1,1 0,0 0,-1-1,0 0,1-1,-1 0,0 0,0 0,0-2,-1 1,1-1,0 0,-5-1,-10-3,5-3</inkml:trace>
  <inkml:trace contextRef="#ctx0" brushRef="#br0" timeOffset="948.064">932 199,'17'16,"-1"1,0 0,-2 2,0 0,-1 0,-1 1,0 0,-2 1,0 1,-2 0,0 0,-2 0,0 1,1 14,-4-4,0 0,-2 0,-2-1,-1 1,-1 0,-2-1,-2 1,0-1,-2-1,-2 0,-1 0,-1-1,-10 15,1-5,-1 0,-3-2,-1-1,-2-2,-1 0,-1-2,-3-2,0-1,-18 11,11-12,7-5</inkml:trace>
  <inkml:trace contextRef="#ctx0" brushRef="#br0" timeOffset="2384.101">1609 1,'-9'2,"0"0,0 1,0 0,0 1,0 0,1 0,0 1,0 0,0 0,0 1,1 0,0 1,0-1,1 1,0 1,0-1,0 1,1 0,0 0,1 1,0-1,0 1,1 0,0 0,1 0,-1 1,-50 372,-42 119,58-311,15-20,21-167,-6 64,7-66,0 1,0 0,1-1,-1 1,0-1,1 1,-1-1,1 1,-1-1,1 1,0-1,-1 1,1-1,0 0,0 0,0 1,0-1,0 0,0 0,0 0,1 0,-1 0,0 0,1 0,-1-1,0 1,1 0,-1-1,1 1,-1-1,1 1,-1-1,1 0,0 0,-1 0,1 0,-1 0,1 0,0 0,146-36,-121 24,-2 0</inkml:trace>
  <inkml:trace contextRef="#ctx0" brushRef="#br0" timeOffset="2815.321">2062 594,'-22'-1,"1"1,0 1,0 1,0 2,0-1,0 2,1 1,-1 1,1 0,1 2,-7 3,22-10,1 0,0 0,-1 1,1-1,0 1,0 0,1-1,-1 1,1 0,-1 0,1 1,0-1,0 1,0-1,1 1,-1-1,1 1,0 0,0 0,0 0,0-1,1 1,0 0,-1 0,2 0,-1 0,0 0,1 0,-1 0,1 0,0-1,1 1,-1 0,1-1,-1 1,1-1,0 1,0-1,1 0,-1 0,1 0,-1 0,3 1,18 20,-18-20,-1 0,1 1,-1-1,0 1,0 0,-1 0,1 0,-1 0,0 1,-1-1,1 1,-1 0,0 0,-1 0,1 3,-1-1,-1 1,0-1,-1 0,0 0,-1 1,1-1,-1 0,-1 0,0 0,0-1,0 1,-1-1,0 0,-1 0,1 0,-1 0,-5 4,-108 97,90-89,4-2</inkml:trace>
  <inkml:trace contextRef="#ctx0" brushRef="#br0" timeOffset="2997.906">2118 961,'-9'33,"-4"12</inkml:trace>
  <inkml:trace contextRef="#ctx0" brushRef="#br0" timeOffset="3147.579">2287 255,'0'0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1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173 424,'19'-16,"1"0,0 2,1 1,1 0,0 2,1 0,0 2,0 0,1 2,0 0,1 2,20-2,-43 6,0 0,0 0,0 0,0 1,0-1,0 0,1 1,-1 0,0-1,0 1,0 0,1 0,-1 1,0-1,0 0,0 1,0-1,1 1,-1 0,0-1,0 1,0 0,0 0,-1 0,1 1,0-1,0 0,-1 1,1-1,0 1,-1 0,0-1,1 1,-1 0,0 0,0 0,0 0,0 0,0 0,-1 0,1 0,-1 0,1 1,-1-1,0 0,0 0,0 0,0 1,0 1,-4 9,0 0,-1 0,-1 0,0-1,-1 1,0-2,-1 1,0-1,-1 0,0-1,-1 0,-3 3,-51 64,62-75,1 0,-1 0,0 1,1-1,0 0,0 1,-1-1,1 0,1 1,-1-1,0 1,0 0,1-1,0 1,-1 0,1-1,0 1,1 0,-1-1,0 1,1 0,-1-1,1 1,0-1,0 1,0-1,0 1,0-1,0 0,1 1,-1-1,1 0,0 0,0 0,-1 0,1-1,1 1,-1 0,0-1,0 1,0-1,1 0,-1 0,1 0,30 14,51 33,-82-46,0-1,-1 1,1 0,-1 0,1 0,-1 0,0 0,0 0,0 0,0 0,0 0,-1 1,1-1,-1 0,1 1,-1-1,0 0,0 1,0-1,0 0,0 1,0-1,-1 0,1 1,-1-1,0 0,0 0,1 0,-2 1,1-1,0 0,0 0,-1 0,1-1,0 1,-1 0,-1 1,-16 14,0 0,0-1,-1-1,-1-1,-1-1,0-1,-1-1,0-1,0-1,-10 2,25-8,-22 9,4-4</inkml:trace>
  <inkml:trace contextRef="#ctx0" brushRef="#br0" timeOffset="2604.948">314 0,'-30'42,"3"0,1 2,2 1,-12 35,25-55,-26 57,3 2,4 2,1 9,21-62,0 0,3 1,0-1,3 2,0-1,2 0,2 0,1 0,7 27,-5-40,2-1,0-1,1 1,1-1,1-1,1 0,0 0,2-1,0 0,0-1,1-1,1 0,1-1,0-1,1 0,0-1,1-1,0-1,18 8,1-5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2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1,'266'5,"-263"-5,1 0,0 1,-1-1,1 1,0 0,-1 0,1 1,-1-1,0 1,1-1,-1 1,0 0,0 0,0 1,0-1,-1 0,1 1,0 0,-1 0,0 0,0 0,0 0,0 0,0 0,-1 1,1-1,-1 0,0 1,0 0,0-1,0 1,-1-1,0 1,0 0,0 0,0-1,0 1,-1 0,0 3,-5 22,-1 1,-1-1,-1-1,-2 0,-1 0,-12 18,-12 34,-63 149,79-166,22-54,3-5</inkml:trace>
  <inkml:trace contextRef="#ctx0" brushRef="#br0" timeOffset="185.047">1 368,'43'-5,"29"-2,6 1,-9 1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51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74,'265'-65,"-257"64,-2-1,1 0,-1 1,1 0,-1 0,1 1,0 0,-1 0,1 0,0 1,-1 0,1 1,-1-1,1 1,-1 0,0 1,2 0,-7 0,0 0,-1 0,1-1,-1 1,0 0,0 0,0 0,0 0,0 0,-1-1,1 1,-1 0,0 0,1-1,-1 1,-1 0,1-1,0 1,-1-1,1 1,-1-1,0 0,1 0,-1 0,0 0,-1 0,1 0,-1 0,-4 8,-63 76,49-63,2 0,0 1,2 2,0-1,2 2,-11 25,0 53,26-102,0 1,0-1,0 1,1-1,-1 1,1-1,0 1,0-1,0 0,0 1,1-1,0 0,-1 0,1 0,0 0,0 0,1 0,-1-1,0 1,1-1,0 0,-1 1,1-1,0 0,0-1,1 1,-1 0,0-1,1 1,4-1,0 1,0-1,1-1,-1 0,0 0,0 0,1-1,-1 0,0 0,0-1,0-1,0 1,0-1,-1 0,1-1,-1 0,0 0,0 0,0-1,-1 0,0-1,3-1,-8 6,16-11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5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319 0,'-16'6,"0"-1,-1 0,1 1,1 0,-1 2,1-1,0 2,1 0,0 1,1 1,0 0,0 0,1 1,-3 5,14-15,0 0,0 0,-1 0,1 0,0 0,1 1,-1-1,0 1,1-1,-1 0,1 1,0-1,0 1,0-1,0 1,0-1,0 0,1 1,-1-1,1 1,0-1,0 0,0 1,0-1,0 0,0 0,0 0,1 0,-1 0,1 0,0 0,-1 0,1-1,0 1,2 0,84 42,-64-34,-20-9,0-1,0 1,0 0,0 0,0 0,0 0,0 1,-1 0,1-1,-1 2,1-1,-1 0,0 0,0 1,0 0,0 0,0 0,-1 0,1 0,-1 0,0 1,0-1,0 1,0-1,-1 1,1 0,-1 0,0 0,0 0,-1-1,1 1,-1 0,0 0,0 1,0-1,0 0,-1 0,1-1,-1 1,0 0,-1 2,-9 6,-1 1,0-1,-1-1,0 0,-1-1,0-1,0 0,-1-1,-1 0,1-1,-1-1,0 0,0-2,-3 1,-54 22,55-19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8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31 441,'-10'29,"-3"18,6 7,8-6,10-11,7-12,0-15,3-9,-3-10,1-8,-4-6,-3-3,-5-3,-3-1,-2 0,-2 0,-5 5,-2 8</inkml:trace>
  <inkml:trace contextRef="#ctx0" brushRef="#br0" timeOffset="268.737">173 299,'17'35,"0"1,-3 1,-1 0,-1 1,-3 1,-1-1,-1 1,-3 1,-1-1,-2 0,-3 28,0-44,-1 0,-1 0,-1-1,-2 1,0-1,-1 0,-1-1,-1 1,-1-2,-1 0,-1 0,0-1,-14 14,-83 109,97-129</inkml:trace>
  <inkml:trace contextRef="#ctx0" brushRef="#br0" timeOffset="1619.916">228 17,'25'-3,"15"-3,1 2,0 1,0 2,-1 2,2 2,-40-4,1 1,0 0,-1 0,1 1,0-1,-1 1,1-1,0 1,-1 0,1 0,-1 0,1 0,-1 0,0 0,1 1,-1-1,0 1,0 0,0 0,0-1,0 1,-1 1,1-1,0 0,-1 0,0 0,1 1,-1-1,0 1,0-1,-1 1,1-1,0 1,-1 0,0-1,1 1,-1 0,0-1,0 1,-1 0,1 1,-77 244,72-176,2 0,4 0,4 1,2-2,9 34,15 223,-31-292,2-16,-2 0,-1 0,0 0,-1 0,-2 0,0 0,-5 15,8-34,1 1,0-1,-1 0,0 1,1-1,-1 1,0-1,0 0,1 0,-1 0,0 0,0 1,0-1,-1 0,1 0,0-1,0 1,0 0,-1 0,1-1,0 1,-1 0,1-1,-1 0,1 1,-1-1,1 0,-1 0,1 1,-1-1,1 0,-1-1,1 1,0 0,-1 0,1-1,-1 1,1-1,-1 1,1-1,0 1,-1-1,1 0,0 0,0 0,-1 1,1-1,0 0,-1-2,-9-2,-1 0,0 1,-1 1,1 0,-1 0,1 1,-1 0,0 2,0-1,1 1,-1 1,0 1,1-1,-1 2,-4 1,-8 2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52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0 791,'5'0,"21"0,10 0,4 0,5 0,0 0,-3 0,-4 0,1 0,-1 0,-3 0,-2 0,-2 0,-1 4,-1 3,-6 3,-6 2</inkml:trace>
  <inkml:trace contextRef="#ctx0" brushRef="#br0" timeOffset="2440.368">1722 283,'-32'-19,"0"1,-1 1,0 3,-2 0,1 2,-2 2,1 1,-16-1,41 9,0 0,0 0,-1 1,1 0,0 1,-1 0,1 0,0 1,0 1,0 0,1 0,-1 1,1 0,-1 1,1 0,1 0,-1 1,1 0,0 0,0 1,1 0,-1 1,2 0,-1 0,1 0,1 1,-2 2,-3 6,2 1,0 0,0 1,2-1,1 1,0 1,1-1,1 1,1-1,1 1,0 0,2 0,0-1,1 2,-1-14,-1-1,1 0,0 1,0-1,1 1,0-1,0 0,1 0,-1 0,1 0,1-1,-1 1,1-1,0 0,0 0,0 0,1 0,-1-1,1 0,1 0,-1 0,0 0,1-1,0 0,0 0,0-1,0 1,0-1,3 0,3-1,0-1,0 0,0-1,0 0,0-1,-1 0,1-1,0 0,-1-1,0 0,1-1,-2 0,1-1,-1 0,0-1,0 0,0 0,-1-1,5-6,10-10,-2-1,0 0,-2-2,-1 0,-1-1,7-17,-9 28,-70 229,26-116,5 2,-6 66,3-6,36-103,-5-49</inkml:trace>
  <inkml:trace contextRef="#ctx0" brushRef="#br0" timeOffset="2701.925">1891 904,'-14'19,"-6"6</inkml:trace>
  <inkml:trace contextRef="#ctx0" brushRef="#br0" timeOffset="2955.635">2371 226,'-27'18,"2"2,-1 0,2 2,1 0,1 2,1 0,-10 16,-39 77,68-113,1 0,-1 0,1 0,0 0,1 1,-1-1,1 0,0 1,0-1,0 0,0 1,1-1,0 0,0 0,0 1,0-1,1 0,-1 0,1 0,0-1,1 1,-1 0,0-1,1 1,0-1,0 0,0 0,0 0,3 2,5 1,1-1,0 0,0-1,1 0,-1-1,1 0,0-1,-1 0,1-1,0-1,0 0,0 0,0-1,0-1,0-1,3 0,0-1,0 0,0 0,-1-2,1 0,-1 0,0-2,-1 0,0 0,0-1,-1-1,0 0,-1-1,0-1,-1 0,0 0,-1-1,0 0,-1-1,-1 0,0-1,-1 1,0-1,-1-1,-1 1,2-9,-6 17,0 0,0 1,-1-1,0 0,0 0,0 0,-1 0,0 1,0-1,-1 0,0 1,0-1,-1 1,1 0,-1-1,-1 1,1 1,-1-1,0 0,0 1,-1 0,0 0,0 0,0 1,0-1,-1 1,1 1,-1-1,0 1,0 0,-1 0,1 0,0 1,-1 0,0 1,1-1,-1 1,0 1,0-1,-5 1,-102 23,84-13</inkml:trace>
  <inkml:trace contextRef="#ctx0" brushRef="#br0" timeOffset="3302.572">2456 734,'-42'17,"2"2,0 2,1 2,2 1,0 2,2 1,-25 25,49-41,0 0,0 1,1 0,1 0,0 1,1 1,0-1,1 1,1 1,-1 1,5-11,1 0,-1-1,1 1,0 0,0 0,1 0,-1 0,1 0,0 0,1 0,-1 0,1 0,0 0,0 0,1-1,-1 1,1 0,0-1,0 1,1-1,-1 0,1 1,0-1,0-1,0 1,1 0,-1-1,1 1,0-1,0 0,0-1,4 3,0 0,1-1,-1-1,1 1,0-1,0-1,0 1,0-2,0 1,0-1,1-1,-1 1,0-2,0 1,1-1,-1-1,0 1,0-2,0 1,0-1,0-1,-1 1,0-2,1 1,1-3,9-5,-1 0,0-2,-1 0,-1-1,-1-1,0 0,0-1,-2 0,10-18,-13 21,-2 0,0-1,0 0,-2 0,0-1,-1 1,0-1,-1-1,-1 1,0 0,-2-1,0 0,0 1,-2-1,0 1,-1-1,0 1,-2-1,0 1,0 0,-2 0,0 1,-1 0,-2-4,-34-26,22 31</inkml:trace>
  <inkml:trace contextRef="#ctx0" brushRef="#br0" timeOffset="4538.646">1609 254,'5'-10,"1"3,0 6,-1 8,-6 4,-3 4,-1 4,-5 4,1 3,-5-3,1-1,3 1,-2-4,1 0,-2 2,0 2,4-4</inkml:trace>
  <inkml:trace contextRef="#ctx0" brushRef="#br0" timeOffset="5973.998">2850 734,'88'-164,"42"-13,-69 105,-60 72,-1-1,1 1,-1-1,1 1,0-1,-1 1,1 0,0-1,0 1,-1 0,1-1,0 1,-1 0,1 0,0 0,0 0,0 0,-1 0,1 0,0 0,0 0,-1 0,1 0,0 0,0 0,-1 1,1-1,0 0,0 1,-1-1,1 0,0 1,-1-1,1 1,-1-1,1 1,0-1,-1 1,1 0,-1-1,0 1,1-1,-1 1,1 0,-1 0,0-1,0 1,1 0,-1-1,0 1,0 0,0 0,0 0,0 0,5 47,-5-44,0 11,9 77,-8-90,0 0,-1 0,1 0,0 0,0 0,1 0,-1 0,0 0,0 0,1 0,-1-1,1 1,0-1,0 1,-1-1,1 0,0 0,0 1,0-1,0-1,0 1,0 0,0 0,1-1,-1 1,0-1,0 0,0 0,1 1,-1-2,0 1,0 0,1 0,-1-1,0 1,0-1,0 1,1-1,7-4,1 0,-1 0,-1-1,1-1,-1 1,0-2,0 1,-1-1,6-7,4-2,80-84,-98 100,1 1,0-1,0 1,-1-1,1 1,0 0,0-1,0 1,0 0,-1-1,1 1,0 0,0 0,0 0,0 0,0 0,0 0,0 0,-1 0,1 0,0 0,0 1,0-1,0 0,0 0,-1 1,1-1,0 1,0-1,0 1,-1-1,1 1,0-1,-1 1,1 0,-1-1,1 1,0 0,-1-1,1 1,-1 0,0 0,1 0,-1 0,0-1,1 1,-1 0,12 52,-10-38,2-2,0 0,0 0,1-1,1 0,0 0,1 0,0-1,0 0,2 0,8 9,-3-4</inkml:trace>
  <inkml:trace contextRef="#ctx0" brushRef="#br0" timeOffset="6274.969">2822 904,'53'-10,"27"-3,5 1,-3 2,-11 3,-7 3,-5 2,-8 1,-3 1,-5 0,-4 1,-5-1,-3 1,-2-1,-2-5,1-1,-1 0,-4 1</inkml:trace>
  <inkml:trace contextRef="#ctx0" brushRef="#br0" timeOffset="6736.848">3471 960,'-13'3,"-16"3,0 1,1 2,0 0,1 2,0 1,0 1,-6 6,31-19,1 1,-1 0,1-1,0 1,-1 0,1 0,0 0,0 0,0 0,-1 0,1 0,0 0,0 1,1-1,-1 0,0 1,0-1,1 1,-1-1,1 0,-1 1,1 0,-1-1,1 1,0-1,0 1,0-1,0 1,0-1,0 1,0 0,1-1,-1 1,0-1,1 1,-1-1,1 1,0-1,-1 0,1 1,0-1,0 0,0 1,0-1,0 0,0 0,0 0,1 0,-1 0,0 0,0 0,1 0,-1-1,1 1,-1-1,1 1,-1-1,1 1,127 33,-111-32,0 2,0-1,0 2,-1 1,0 0,0 1,0 1,-1 0,12 9,-26-16,0 0,0 1,0-1,0 0,0 1,-1 0,1-1,0 1,-1 0,0 0,1 0,-1 0,0 0,0 0,0 0,0 0,0 0,-1 1,1-1,-1 0,1 0,-1 1,0-1,0 0,0 1,0-1,0 0,0 1,-1-1,1 0,-1 1,0-1,0 0,0 0,0 0,0 0,0 0,0 0,-1 0,1 0,-1 0,1-1,-1 1,0 0,0-1,-18 15,0-2,-1 0,0-1,-1-2,0 0,-1-1,0-1,-1-2,-11 3,26-7,1 0,-1-1,0 0,1 0,-1-1,0 0,0 0,0-1,0-1,-7 0,-1-5</inkml:trace>
  <inkml:trace contextRef="#ctx0" brushRef="#br0" timeOffset="7157.488">3894 875,'19'-4,"-6"0,0 1,0 1,1 0,-1 0,0 1,1 1,-1 0,1 1,-1 1,0 0,10 3,-21-5,0 1,-1 0,1 0,0 0,-1 0,1 0,-1 1,1-1,-1 0,0 1,1-1,-1 1,0-1,0 1,0 0,0-1,-1 1,1 0,0 0,-1 0,1-1,-1 1,1 0,-1 0,0 0,0 0,0 0,0 0,0 0,-1 0,1-1,0 1,-1 0,1 0,-1 0,-32 66,26-58,5-8,0 0,0 0,1 0,-1 0,0 0,1 0,-1 0,1 1,0-1,0 0,0 1,0-1,0 1,1 0,-1-1,1 1,0 0,-1-1,1 1,0-1,1 1,-1 0,0-1,1 1,-1 0,1-1,0 1,0-1,0 1,0-1,0 0,1 1,-1-1,1 0,0 0,-1 0,1 0,0 0,1 0,5 1,1-1,-1-1,1 1,-1-1,1-1,0 0,0 0,-1 0,1-1,0-1,-1 1,1-2,-1 1,0-1,1 0,-1 0,-1-1,7-4,1-3</inkml:trace>
  <inkml:trace contextRef="#ctx0" brushRef="#br0" timeOffset="7691.834">4403 84,'79'121,"-6"2,-5 4,5 27,-59-125,-2 1,-1 0,-1 0,-1 1,-2 1,-2-1,0 1,-2 0,-2 0,-1 0,-1 0,-2 0,-1 0,-1 0,-3 4,-6 0,-1 0,-2 0,-1-2,-2 0,-2-1,-1-1,-1-1,-1-1,-2-2,-1 0,-1-2,-2-1,0-1,-18 8,20-13</inkml:trace>
  <inkml:trace contextRef="#ctx0" brushRef="#br0" timeOffset="8469.35">1044 0,'-32'54,"1"1,4 1,-14 39,31-72,-15 31,2 0,3 2,2 1,2 0,3 1,3 1,2 0,3 0,2 1,4 44,4-75,1-2,2 1,0-1,2 0,1-1,0 0,3 0,0-2,1 0,1 0,1-1,2-2,0 1,1-2,1-1,1-1,0 0,1-2,20 11,-2-3,1-2,1-2,1-2,0-2,2-2,-1-1,31 3,-32-9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7:02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0 118,'371'-103,"-353"100,-8 0,0 0,0 1,0 1,0-1,1 2,-1 0,0 0,1 0,-1 1,0 1,3 1,-11-1,0 0,0 1,0-1,0 1,0 0,0 0,-1-1,1 1,-1 0,0 0,0 1,0-1,-1 0,1 0,-1 0,1 1,-1-1,0 0,0 0,-1 1,1-1,-1 0,1 0,-1 0,0 1,0-1,0 0,-1 0,1-1,-1 1,0 0,0 0,0-1,0 1,0-1,0 1,-3 1,-21 33,-2-1,-1-2,-2-1,-1-1,-6 2,-47 48,48-44,20-23,1 0,1 1,0 0,1 2,1-1,1 2,0 0,2 0,-5 12,13-28,1 0,0 0,0 1,0-1,1 0,-1 1,1-1,0 1,0-1,0 1,0-1,0 0,1 1,0-1,-1 1,1-1,0 0,1 0,-1 0,1 0,-1 0,1 0,0 0,0 0,0 0,1-1,-1 1,0-1,1 0,0 0,-1 0,1 0,0 0,0 0,0-1,1 1,-1-1,0 0,0 0,1 0,-1-1,0 1,1-1,-1 0,4 0,15 1,-1-2,1-1,0-1,-1 0,1-2,-1 0,0-2,-1 0,0-1,0-1,0-1,-1-1,-1-1,0 0,1-2,3 0,-1 4</inkml:trace>
  <inkml:trace contextRef="#ctx0" brushRef="#br0" timeOffset="351.075">1158 175,'-48'23,"1"3,2 2,1 2,1 2,-5 7,45-38,1 0,0 0,0 0,-1 0,1 1,0-1,0 1,0-1,1 1,-1 0,0-1,1 1,-1 0,1 0,-1 0,1 1,0-1,0 0,0 0,0 1,0-1,1 0,-1 1,1-1,-1 1,1-1,0 1,0-1,0 0,0 1,1-1,-1 1,1-1,-1 1,1-1,0 0,0 1,0-1,0 0,0 0,1 0,-1 0,0 0,1 0,0 0,-1 0,2 0,136 15,-125-15,62 14,-74-16,-1 1,1 0,-1-1,1 1,-1 0,1 0,-1 0,0 0,1 0,-1 0,0 0,0 1,0-1,0 0,0 1,0-1,0 1,0-1,0 1,-1-1,1 1,-1 0,1-1,-1 1,1 0,-1-1,0 1,0 0,0-1,0 1,0 0,-1 0,1-1,0 1,-1 0,1-1,-1 1,1-1,-1 1,0 0,-7 8,0 0,0 0,-1 0,0-1,-1-1,0 1,-1-2,1 1,-1-2,-1 1,1-1,-1-1,-7 2,18-6,-7 3,-5 3,1 0,-1-1,0 0,-1-1,1 0,-1-1,0-1,0 0,0-1,-1-1,1 0,0-1,-3 0,4-6,7-1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7:09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32,'223'-17,"-149"9,0 3,1 4,20 3,-46-1,-50-1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7:14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74,'-33'0,"26"0,23 0,178-17,114-22,-200 22,-97 16,-6 4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7:56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1 259,'9'-18,"1"1,0 0,2 1,0 0,0 0,2 1,0 1,0 1,2 0,-1 0,2 2,-1 0,2 1,-1 1,1 0,1 1,-1 1,1 1,1 1,-1 0,1 2,-1 0,1 1,0 1,0 1,16 2,-33-2,0 1,-1-1,1 1,0 0,0 0,-1 0,1 0,0 1,-1-1,0 1,1 0,-1-1,0 1,0 0,0 0,0 1,0-1,0 0,0 1,-1-1,1 1,-1-1,0 1,0 0,0-1,0 1,0 0,-1 0,1 0,-1-1,0 1,0 0,0 2,-17 99,-2-65,-1-1,-2 0,-2-2,-1-1,-2 0,-1-2,-2-2,-1 0,-24 16,54-46,1 0,-3 0,1 0,0 1,-1-1,1 1,0 0,0 0,0-1,0 1,0 1,1-1,-1 0,1 0,-1 1,1-1,0 1,0-1,0 1,0-1,0 1,1 0,-1-1,1 1,0 0,-1 0,1-1,1 1,-1 0,0 0,1-1,-1 1,1 0,0 1,9 3,0 0,0 0,1-1,0-1,0 0,0 0,0-1,1-1,0 1,0-2,0 0,1 0,13 3,-5 0,8 1,0 1,0 1,0 2,-1 0,16 10,-38-16,0-1,0 1,0 0,0 0,-1 1,1-1,-1 1,0 0,-1 1,1-1,-1 1,0 0,-1 0,1 0,-1 1,0-1,-1 1,0 0,0-1,0 1,-1 0,0 0,0 0,-1 1,0-1,0 2,-4 9,-1-1,-1 0,0 0,-1 0,-1-1,0 0,-2 0,1-1,-2 0,0-1,-1 0,0-1,-1 0,-1-1,-5 4,-1 1,0-1,-1-1,0-1,-1 0,-1-2,0 0,0-2,-1-1,-1 0,1-2,-1-1,-1-1,-11 0,36-4,-1 0,0 0,0-1,1 1,-1-1,0 1,0-1,0 0,0 0,1 0,-1 0,0 0,0 0,0 0,0-1,0 1,1-1,-1 1,0-1,0 0,1 0,-1 1,1-1,-1 0,0-1,1 1,0 0,-1 0,1-1,0 1,0 0,-1-1,1 1,0-1,1 0,-1 1,0-1,0 0,1 0,-1 1,1-1,-1 0,1-1,6-15</inkml:trace>
  <inkml:trace contextRef="#ctx0" brushRef="#br0" timeOffset="479.957">1496 287,'-24'-13,"-1"1,0 2,-1 0,0 2,0 0,-1 2,0 1,0 2,0 0,-1 2,1 0,-25 4,43-1,0 0,0 1,0-1,1 2,-1-1,1 1,0 1,0-1,1 1,-1 1,1-1,0 1,1 0,-1 1,1 0,0 0,1 0,0 1,-3 4,5-7,1 0,-1 0,0 0,1 1,0-1,1 1,-1-1,1 1,0 0,0-1,1 1,0 0,0 0,0-1,1 1,-1 0,1 0,1-1,-1 1,1-1,0 1,0-1,1 0,-1 0,1 0,0 0,1 0,-1-1,1 1,4 3,-2-3,0 1,1-1,0-1,0 1,0-1,1 0,0-1,-1 0,1 0,0-1,0 1,1-2,-1 1,0-1,1-1,-1 1,0-2,1 1,-1-1,0 0,1-1,-1 1,7-4,14-5,-1-1,0-1,-1-1,0-2,23-17,119-102,-140 113,-29 21,0 1,-1-1,1 1,0-1,0 0,-1 1,1-1,0 1,0-1,0 1,0-1,0 0,0 1,0-1,0 1,0-1,0 1,0-1,0 1,0-1,0 1,0-1,0 0,0 1,1-1,-1 1,0-1,0 0,0 1,1-1,-1 1,0-1,1 0,-1 1,0-1,1 0,-1 0,0 1,1-1,-1 0,1 0,-1 1,0-1,1 0,-1 0,1 0,-1 0,1 0,-1 0,1 0,-1 0,0 0,1 0,-1 0,1 0,-1 0,1 0,-1 0,1 0,-1 0,0-1,1 1,-1 0,1 0,-1 0,0-1,1 1,-1 0,0-1,1 1,-69 154,4-14,6 2,-30 117,81-235,2 1,0-1,2 1,0 0,2 1,1-1,2 12,-3-35,1 1,1 0,-1 0,0-1,1 1,-1 0,1-1,0 1,0-1,0 1,0-1,1 1,-1-1,1 1,-1-1,1 0,0 0,0 0,0 0,0 0,0 0,0-1,0 1,1-1,-1 0,0 1,1-1,-1 0,3 0,11 0</inkml:trace>
  <inkml:trace contextRef="#ctx0" brushRef="#br0" timeOffset="734.086">1863 908,'-29'33,"-4"12,3-2</inkml:trace>
  <inkml:trace contextRef="#ctx0" brushRef="#br0" timeOffset="982.276">2597 175,'-67'53,"2"3,3 3,2 2,3 3,-47 70,87-113,2 2,0 0,1 0,2 1,0 1,2 0,0 1,2 0,0 5,7-23,1 0,0 0,0 1,1-1,0 0,0 0,1 0,0-1,0 1,1 0,0-1,0 1,1-1,0 0,1 0,-1-1,1 1,0-1,1 0,0 0,0-1,0 1,0-2,1 1,0 0,0-1,0-1,0 1,1-1,-1 0,1-1,0 0,0 0,3 0,7 4,0-1,1-1,0 0,0-2,0 0,0-1,0-1,1-1,-1 0,0-2,0 0,-1-1,1-1,-1 0,0-2,0 0,0-1,-1-1,-1 0,1-2,-2 0,1 0,-1-1,-1-1,-1-1,0 0,4-6,-13 16,-1-1,0 0,0 0,0 0,0 0,-1 0,0-1,0 1,0-1,-1 1,0-1,0 0,-1 1,1-1,-1 0,0 0,-1 1,1-1,-1 0,0 1,-1-1,1 0,-1 1,0 0,-1-1,1 1,-1 0,0 0,0 0,-1 1,1-1,-1 1,0 0,0 0,0 0,-1 0,-3-1,-8-2,0 1,0 0,-1 2,1 0,-1 1,0 0,0 1,0 1,-1 1,1 1,0 0,0 1,0 1,0 0,-1 2,-21 4,0 2,0 2,2 1,-1 2,2 1,0 2,-7 7,5 0</inkml:trace>
  <inkml:trace contextRef="#ctx0" brushRef="#br0" timeOffset="1927.162">3077 1077,'16'-43,"3"0,1 0,2 2,2 1,1 1,2 1,2 1,1 2,2 1,6-3,-29 28,-7 5,1 1,0-1,0 1,0 0,0 0,0 0,1 0,0 1,-1-1,1 1,0 0,0 0,0 1,0-1,1 1,3-1,-7 4,1-1,0 1,-1 0,1 1,-1-1,0 0,0 0,0 0,0 1,0-1,0 1,0-1,-1 0,0 1,1 0,-1-1,0 1,0-1,0 1,0-1,-1 1,1-1,-1 1,1-1,-1 0,0 1,0-1,0 0,0 1,-1-1,1 3,-2 7,-13 111,16-120,0 0,0 1,1-1,-1 0,1 0,0 0,0 0,0 0,0 0,1 0,-1 0,1 0,0 0,0-1,0 1,0-1,0 1,0-1,1 0,-1 0,1 0,-1 0,1 0,0-1,0 1,0-1,0 0,0 0,0 0,0 0,0 0,1-1,-1 0,0 1,3-1,11-2,0-1,0 0,0-2,-1 1,0-2,0 0,0-1,-1-1,0 0,0-1,-1-1,4-4,-13 11,60-40,115-62,-179 104,0 0,1 0,-1 1,0-1,1 1,-1-1,1 1,-1 0,1-1,0 1,-1 0,1 0,-1 0,1 0,-1 1,1-1,-1 0,1 0,-1 1,1-1,-1 1,1 0,-1-1,0 1,1 0,-1 0,0 0,0 0,0 0,1 0,-1 0,0 0,0 0,0 0,-1 1,1-1,0 0,0 1,-1-1,1 1,-1-1,1 2,5 69,-6-63,-16 83,3 29,13-118,1 0,0 0,-1 0,1-1,0 1,0 0,1-1,-1 1,0-1,1 1,0-1,-1 1,1-1,0 0,0 0,0 0,1 0,-1-1,0 1,1 0,-1-1,1 0,-1 1,1-1,0 0,0 0,1 0,16 3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068.363">4234 737,'9'35,"-2"0,-1 0,-2 1,-2 0,-1 33,-1-43,1-8,0-5,0 0,-1 0,0 0,-1 0,-1 0,0 0,0-1,-1 1,-1 0,0-1,-4 5,1-41,9-19,3 0,1 0,2 1,1 0,3 0,1 1,2 1,2 0,2 1,4-5,-6 11,2 1,0 1,2 0,2 2,0 0,12-9,-32 34,-1 1,1 0,-1 0,1 0,0 1,0-1,0 1,0-1,1 1,-1 0,1 0,-1 0,1 1,0 0,-1-1,1 1,0 0,0 1,0-1,0 1,0-1,0 1,0 1,0-1,0 0,0 1,-1 0,1 0,0 0,0 0,0 1,-1-1,1 1,-1 0,1 0,-1 0,0 1,0-1,0 1,0 0,0 0,-1 0,1 0,-1 0,0 0,1 2,3 8,-1-1,0 1,-1 0,0 1,-1-1,-1 1,0-1,-1 1,0 0,-1 0,0-1,-5 7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0,-7 0,-7 0,-3 0,-3 0,-6 0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5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28,'48'0,"30"0,7-5,-2-1,-9 0,-9 1,-10 2,-15 1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14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561 0,'-8'2,"-1"0,1 1,0 0,0 0,0 1,1 0,-1 0,1 1,0 0,0 0,1 1,-1-1,1 1,1 1,-1-1,1 1,0 0,0 1,-178 300,161-277,-6 12,-3-1,-1-2,-2-1,-4 0,-15 7,43-40</inkml:trace>
  <inkml:trace contextRef="#ctx0" brushRef="#br0" timeOffset="319.569">24 0,'63'78,"206"252,-234-284,-28-35,0-1,1 1,0-1,0 0,1-1,0 0,1 0,0-1,0-1,1 1,0-2,0 1,0-2,11 4,-5-8,-3-3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2.6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492 282,'-26'-7,"0"2,-1 1,0 1,1 1,-1 1,0 2,0 1,0 1,1 1,-1 1,1 1,0 1,-24 12,43-15,0 1,0 0,0 1,1 0,0 0,0 0,0 1,1 0,0 0,0 0,1 0,-1 1,2 0,-1 0,1 0,1 0,-1 1,1-1,1 1,0-1,0 1,0-1,1 1,1 0,-1-1,1 1,1 0,0-1,1 5,0-2,1 0,0 0,1-1,0 1,0-1,1 0,0-1,1 1,0-1,1-1,-1 1,2-1,-1-1,1 0,0 0,1 0,0-1,0-1,0 0,0 0,1-1,0 0,0-1,0 0,0-1,0 0,1 0,-1-2,1 1,-1-1,1-1,-1 0,0-1,6-1,7-4</inkml:trace>
  <inkml:trace contextRef="#ctx0" brushRef="#br0" timeOffset="302.667">859 338,'-20'23,"1"0,2 1,0 1,1 0,2 1,1 1,1 0,-8 25,19-50,0 1,0-1,0 1,0 0,0-1,0 1,1 0,-1 0,1-1,0 1,0 0,0 0,0 0,0 0,1-1,-1 1,1 0,0 0,-1-1,2 1,-1 0,0-1,0 1,1-1,-1 0,1 1,0-1,0 0,0 0,0 0,0 0,0 0,0 0,1-1,-1 1,1-1,1 1,9 0,0 0,1 0,-1-2,0 1,1-2,-1 0,0 0,0-2,0 1,0-2,0 0,0 0,-1-1,7-4,-11 4,1-1,-1 0,0-1,0 0,0 0,-1-1,0 0,-1 0,0 0,0-1,-1 0,0 0,0-1,-1 1,-1-1,1 0,-1 0,-1 0,0 0,-1-1,0 1,0-1,-1 1,0 0,-1-1,0 1,-1 0,0-1,-1 1,0 0,0 0,-1 1,-2-5,1 8,0 1,0 0,0 0,0 0,-1 0,0 1,0 0,0 0,0 1,0 0,-1 0,0 0,0 1,0 0,0 0,0 1,0-1,0 2,0-1,0 1,0 0,-1 1,-18-2</inkml:trace>
  <inkml:trace contextRef="#ctx0" brushRef="#br0" timeOffset="655.703">1649 282,'-25'2,"0"1,0 0,1 3,-1 0,1 1,0 1,1 1,-1 2,2 0,-5 4,25-14,1-1,-1 1,0 0,1 0,-1 0,1 0,-1 0,1 0,0 1,0-1,-1 0,1 1,0-1,0 1,0-1,0 1,1 0,-1-1,0 1,1 0,-1-1,1 1,-1 0,1 0,0-1,0 1,0 0,0 0,0 0,0-1,1 1,-1 0,0 0,1 0,-1-1,1 1,0 0,0-1,0 1,0-1,0 1,0-1,0 1,0-1,0 0,1 1,-1-1,0 0,1 0,-1 0,1 0,-1 0,1-1,0 1,0 0,50 23,-46-23,1 0,-1 1,0 0,1 0,-1 0,0 1,0 0,-1 0,1 0,-1 1,1 0,-1 0,0 0,-1 0,1 1,-1 0,0 0,0 0,0 1,-1-1,0 1,0 0,0 0,-1 0,1 0,-2 0,1 0,-1 1,0-1,0 1,-1-1,1 2,-3 0,-1 0,1-1,-1 0,-1 0,1 0,-1 0,0 0,-1-1,0 1,0-1,0 0,-1-1,0 0,0 1,0-2,0 1,-5 2,-122 60,126-64,-18 7</inkml:trace>
  <inkml:trace contextRef="#ctx0" brushRef="#br0" timeOffset="5505.787">2552 311,'-28'2,"0"2,0 1,1 2,0 0,0 2,1 1,0 1,0 1,1 1,1 2,-15 11,-168 142,124-125,82-43,-1 1,0-1,0 1,0-1,1 0,-1 1,0-1,0 0,0 0,0 0,1-1,-1 1,0 0,0-1,1 1,-1-1,0 0,0 1,1-1,-1 0,1 0,-1 0,1 0,-1 0,1-1,0 1,-1 0,1-1,0 1,0-1,0 1,0-1,0 1,0-1,1 0,-1 1,1-1,-1 0,1 0,-1 1,1-1,0 0,0 0,0 0,0 0,0 1,0-3,2-8,0 0,1 0,0 0,1 1,0-1,1 1,0 0,1 0,0 0,1 1,0 0,0 1,1-1,3-1,-5 3,0 0,-4 4,0-1,0 1,0 0,0 1,1-1,0 0,0 1,0-1,0 1,0 0,0 0,1 0,0 0,0 1,-1 0,1-1,0 1,1 1,-1-1,0 1,1-1,-1 1,0 0,1 1,-1-1,1 1,0 0,-1 0,1 0,-1 1,1 0,3 0,1 7,1 1,-2-1,1 1,-1 1,0-1,-1 1,0 1,-1-1,0 1,2 7,24 37,-16-31,-6-7,1-1,0-1,1 0,1 0,0-2,14 12,11-8,-18-13</inkml:trace>
  <inkml:trace contextRef="#ctx0" brushRef="#br0" timeOffset="6118.225">2665 649,'-36'71,"34"-69,0 0,1 0,-1 0,1 0,0 0,0 1,-1-1,2 0,-1 1,0-1,0 1,1-1,-1 1,1-1,0 1,0-1,0 1,0 0,0-1,1 1,-1-1,1 1,0-1,-1 1,1-1,0 0,1 1,-1-1,0 0,1 0,-1 1,1-1,-1-1,1 1,0 0,0 0,0-1,0 1,0-1,0 1,1-1,-1 0,0 0,1 0,-1 0,1 0,-1-1,2 1,3-1,1-1,-1 0,1 0,-1-1,1 0,-1 0,0 0,0-1,0 0,0-1,-1 0,1 0,-1 0,0 0,0-1,-1 0,1-1,-1 1,0-1,0 0,-1 0,0 0,0-1,-1 0,1 1,-1-1,-1-1,1 1,-1 0,-1 0,1-1,-1 1,-1-1,1 0,-1 1,0-1,-1-3,0 8,0 0,1 1,-1-1,0 1,-1-1,1 1,0 0,-1-1,1 1,-1 0,1 0,-1 0,0 0,0 0,0 1,0-1,0 1,-1-1,1 1,0 0,-1-1,1 1,-1 0,1 1,-1-1,-2 0,-17 0</inkml:trace>
  <inkml:trace contextRef="#ctx0" brushRef="#br0" timeOffset="7386.854">2919 0,'49'28,"-1"2,-2 2,0 1,-3 3,-1 2,7 10,-39-39,-1 1,0 0,-1 0,0 1,-1-1,0 2,0-1,-1 1,-1 0,0 1,0-1,-2 1,1 0,-2 0,0 0,0 0,-1 0,-1 1,0-1,-1 0,0 0,-1 0,-1 0,0 0,-1 3,-13 19,-1 0,-2-1,-1-1,-2-1,-1-1,-1-1,-2-1,-1-2,-1 0,-1-2,-1-1,-2-2,0-1,-1-2,-1-1,-1-1,-16 3,10-2</inkml:trace>
  <inkml:trace contextRef="#ctx0" brushRef="#br0" timeOffset="8773.938">3935 85,'-4'49,"-2"-1,-3 1,-1-1,-3-1,-2 0,-2-1,-1 0,-3-2,-2 0,-4 3,23-43,1 0,0 1,1-1,-1 0,1 1,-1 0,1-1,1 1,-1 0,1 0,0 0,0 0,0 0,1 0,-1 0,1 1,1-1,-1 0,1 0,0 0,0 0,0 0,0 0,1 0,0-1,0 1,1 0,-1-1,1 1,0-1,0 0,3 2,3 0,1-1,0 0,0-1,0 0,0-1,1 0,0 0,-1-1,1-1,0 0,0 0,0-1,0-1,0 1,0-2,0 0,-1 0,1-1,7-2,-16 4,1 0,0 0,-1 0,1 0,0 0,-1-1,1 1,-1-1,0 0,0 1,1-1,-1 0,0 0,-1-1,1 1,0 0,-1-1,1 1,-1-1,0 1,1-1,-1-1,0-10</inkml:trace>
  <inkml:trace contextRef="#ctx0" brushRef="#br0" timeOffset="9021.235">3512 367,'43'0,"34"0,13 0,-4 5,-7 1,-12 0,-13-1,-6-2,-6 0,-5-2,-10-1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21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170 254,'-8'-18,"13"25,17 30,-6-2,-2 0,-1 1,-2 0,5 34,-9-42,58 273,-65-300,-1 0,1 0,0 1,0-1,0 0,0 0,0 0,0 0,1 0,-1 0,0 0,0 0,1 0,-1 0,1 0,-1 0,1 0,-1 0,1 0,-1 0,1 0,0 0,0-1,-1 1,1 0,0-1,0 1,0 0,0-1,0 1,0-1,0 1,0-1,0 0,0 1,0-1,0 0,0 0,0 0,0 0,0 1,0-2,1 1,-1 0,0 0,0 0,0 0,0-1,0 1,0 0,0-1,0 1,0-1,0 0,0 1,0-1,-1 0,1 1,0-1,0 0,0 0,12-21,-2 0,-1-1,0 0,-2 0,0-1,-2 0,1-11,-2 17,22-82,-10 41,-3-1,-2-1,4-59,-20 93,-9 44,7 2</inkml:trace>
  <inkml:trace contextRef="#ctx0" brushRef="#br0" timeOffset="397.127">819 706,'-1'40,"-1"-29,1 1,1 0,0-1,0 1,1 0,1 0,0-1,0 1,1-1,1 0,0 0,0 0,1 0,-3-9,0 1,0-1,1 0,-1 0,0 0,1 0,-1 0,1-1,0 1,0-1,-1 0,1 0,0 0,0 0,0 0,0 0,0-1,0 0,1 1,-1-1,0 0,0-1,0 1,0 0,0-1,0 0,0 0,0 0,2-1,78-50,-76 45,0-1,-1 0,0 0,-1-1,0 1,0-1,-1 0,0-1,0 1,-1-1,0 0,1-7,-4 12,1 1,0-1,-1 1,0-1,0 0,0 1,-1-1,0 0,0 1,0-1,0 1,-1-1,1 1,-1 0,0-1,-1 1,1 0,-1 1,1-1,-1 0,0 1,-1-1,1 1,-1 0,1 0,-1 0,0 1,-2-2,1 2,-1 0,-1 0,1 0,0 0,0 1,-1 0,1 1,0-1,-1 1,1 0,-1 1,1 0,0 0,-1 0,-25 4</inkml:trace>
  <inkml:trace contextRef="#ctx0" brushRef="#br0" timeOffset="9285.517">198 1,'-12'4,"0"1,1 1,-1 0,1 1,0 0,1 0,-1 1,2 1,-1 0,1 0,1 1,-1 0,2 0,-1 1,2 0,-1 0,1 1,1-1,0 1,1 1,0-1,1 1,0-1,1 1,1 0,0 0,0 0,2 0,1 11,9 59,3-1,5 0,2-1,7 6,-21-66,2 13,1 1,2-2,2 1,1-2,1 0,2-1,1-1,2 0,0-2,2 0,1-1,4 1,1-6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34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1 258,'19'-5,"16"-1,7 0,1 1,-2 1,-3 2,-8-4,-5-1,-1 1,0 1,1 2,0 1,1 1,2 1,-1 0,1 0,-4 5,-7 2</inkml:trace>
  <inkml:trace contextRef="#ctx0" brushRef="#br0" timeOffset="265.292">85 455,'39'0,"26"0,8 0,-4 0,-9 0,-10 0,-9 0,-11 0</inkml:trace>
  <inkml:trace contextRef="#ctx0" brushRef="#br0" timeOffset="4249.605">114 4,'56'-4,"196"54,-215-40,158 63,-191-72,0 0,0 0,0 1,0-1,-1 1,1 0,-1 0,1 0,-1 0,0 1,0-1,0 1,0 0,0 0,0 0,-1 0,0 0,1 0,-1 1,-1-1,1 1,0 0,-1 0,0-1,1 1,-2 0,1 0,0 0,-1 0,0 0,0 0,0 0,0 0,-1 0,1 0,-1 0,0 0,-1 3,-6 8,-1 0,0 0,-1-1,0 0,-1-1,-1-1,0 1,0-2,-1 0,-1 0,-4 2,-90 89,57 7,46-84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0,'-5'10,"-1"7,-5 2,5-3,2-9,4-10,0-5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1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0,'-5'5,"-7"2,0 4,1-5,7-3,5-2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5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264 114,'40'90,"38"183,-37-42,-29-101,-8-119,2-5</inkml:trace>
  <inkml:trace contextRef="#ctx0" brushRef="#br0" timeOffset="551.342">772 1,'-24'19,"2"1,0 2,1 0,1 1,1 1,1 1,-5 10,-36 47,-194 264,99-96,51-151,70-67,49-38,-1-3</inkml:trace>
  <inkml:trace contextRef="#ctx0" brushRef="#br0" timeOffset="1099.366">1082 114,'-7'2,"0"0,0 0,1 1,-1 0,0 0,1 0,0 1,0 0,0 1,0-1,1 1,-1 0,1 0,1 1,-1-1,1 1,-3 5,-9 8,-10 15,2 0,2 2,1 0,2 2,1 0,-5 19,-31 140,51-185,1 1,0-1,0 1,1 0,1-1,0 1,1 0,1-1,0 1,0-1,1 1,1-1,0 0,0 0,1-1,2 3,15 4,-11-16</inkml:trace>
  <inkml:trace contextRef="#ctx0" brushRef="#br0" timeOffset="2946.864">1167 424,'1'-2,"0"0,0 0,1 0,-1 1,1-1,0 0,0 1,-1-1,1 1,0-1,0 1,0 0,0 0,1 0,-1 0,0 0,0 1,1-1,-1 1,0-1,1 1,0 0,8-4,185-34,-184 35,-8 2,0-1,1 1,-1 0,1 0,-1 0,1 0,-1 1,1 0,-1 0,1 0,-1 1,1-1,-1 1,1 0,-1 0,1 1,-1-1,4 3,-7-2,0 1,0-1,-1 1,1-1,-1 1,1-1,-1 1,0-1,0 1,0-1,0 1,-1-1,1 1,-1-1,1 1,-1-1,0 1,0-1,0 0,0 1,0-1,-1 0,1 0,-1 0,1 0,-1 0,0 0,0-1,-1 2,3-3,-152 142,126-122,0 1,2 1,0 1,1 1,-16 24,37-46,1 1,0-1,-1 0,1 1,0-1,0 0,1 1,-1 0,0-1,1 1,0-1,-1 1,1 0,0-1,1 1,-1-1,0 1,1 0,-1-1,1 1,0-1,0 1,0-1,0 0,0 1,0-1,1 0,-1 0,1 1,0-1,-1-1,1 1,0 0,0 0,0-1,1 1,-1-1,0 0,0 1,1-1,-1 0,1 0,-1-1,1 1,-1 0,1-1,0 0,-1 1,1-1,-1 0,1 0,2-1,15 3,0-2,1 0,-1-1,0-1,1-1,-1-1,14-4,-9 2</inkml:trace>
  <inkml:trace contextRef="#ctx0" brushRef="#br0" timeOffset="3417.183">1929 536,'-137'49,"137"-49,-1 1,0-1,1 0,-1 0,0 0,1 0,-1 0,0 1,1-1,-1 0,1 1,-1-1,1 0,-1 1,0-1,1 1,-1-1,1 1,0-1,-1 1,1-1,-1 1,1 0,0-1,-1 1,1-1,0 1,0 0,0-1,-1 1,1 0,0-1,0 1,0 0,0-1,0 1,0 0,0-1,0 1,1 0,-1-1,0 1,0 0,0-1,1 1,-1 0,0-1,1 1,-1-1,1 1,-1-1,0 1,1-1,-1 1,1-1,0 1,-1-1,1 1,46 15,-28-11,-16-5,0 1,0 0,-1-1,1 1,0 0,-1 0,1 1,-1-1,1 0,-1 1,0-1,1 1,-1 0,0 0,0 0,0 0,0 0,-1 0,1 1,-1-1,1 1,-1-1,0 1,0-1,0 1,0 0,0-1,-1 1,1 0,-1 0,0-1,1 1,-1 0,-1 0,1 0,0-1,-1 3,-6 7,-1 0,0-1,-1 0,0-1,0 0,-1 0,-1-1,1 0,-2-1,1 0,-1-1,0 0,0-1,-13 4,-10 8,-3-3,25-14</inkml:trace>
  <inkml:trace contextRef="#ctx0" brushRef="#br0" timeOffset="3714.995">2070 198,'20'23,"-1"0,-2 2,0 0,-1 1,-2 0,-1 1,-1 1,-1 0,-1 0,1 15,-8-27,-1 1,0-1,-1 1,-1-1,-1 1,-1-1,0 1,-1-1,0 0,-2 0,0 0,0 0,-2-1,0 0,0 0,-2-1,1 0,-2-1,0 1,-1-2,0 0,-1 0,0-1,-1 0,0-1,0 0,-1-2,-1 1,-10 3,0-2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3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80,'-32'37,"3"2,1 0,1 2,3 1,1 2,-14 39,35-80,0 0,0 0,0 0,0 0,1 1,-1-1,1 0,0 1,0-1,0 1,0-1,1 1,0 0,-1-1,1 1,1 0,-1-1,0 1,1 0,0-1,0 1,0-1,0 1,0-1,1 0,0 1,-1-1,1 0,1 0,-1 0,0-1,1 1,-1 0,1-1,0 1,-1-1,1 0,1 0,-1 0,0-1,0 1,1-1,-1 1,1-1,1 0,15 0,0-2,1-1,-2 0,1-1,0-1,-1-1,1-1,-1-1,-1 0,1-1,-1-1,2-3,0 3,0-2,-1 0,-1-1,0 0,0-2,-1 0,-1-1,0-1,-1 0,-1-1,-1-1,9-14,-19 24,1 0,-1 0,-1 0,0 0,0 0,0 0,-1-1,-1 1,1 0,-1-1,-1 1,1-1,-2 1,1 0,-1 0,0 0,-1-1,1 2,-2-1,1 0,-1 1,0-1,-1 1,0 0,0 1,0-1,-1 1,0 0,0 1,0-1,-1 1,0 0,0 1,0-1,-1 2,1-1,-1 1,0 0,0 0,-1 1,1 1,-1 0,1 0,-1 0,0 1,1 1,-1 0,1 0,-1 0,1 1,0 0,-1 1,1 0,0 0,0 1,1 0,-1 0,1 1,0 0,0 0,1 1,-1 0,0 1,-14 11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6.8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1,'0'38,"5"32,1 9,0-4,-1-10,-2-12,0-9,-2-8,-1-5,0-3,-5-7,-1-1,0 0,-4 2,0 1,-3-2,0-5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93 697,'-13'19,"2"1,0 0,1 1,1 0,0 1,2 0,1 0,1 1,1 0,0 4,3-24,0-1,1 0,-1 0,1 1,0-1,0 0,0 1,0-1,0 0,0 0,0 1,1-1,-1 0,1 1,0-1,0 0,0 0,0 0,0 0,0 0,0 0,1 0,-1 0,1-1,-1 1,1 0,0-1,-1 1,1-1,0 0,0 0,0 1,0-1,0-1,0 1,1 0,-1 0,0-1,0 1,1-1,-1 0,0 0,1 1,-1-2,0 1,1 0,-1 0,0-1,0 1,1-1,-1 0,0 0,0 1,0-2,2 0,1-1,1-2,-1 1,0-1,0 0,0 0,-1 0,1 0,-1-1,-1 0,1 0,-1 0,0 0,0 0,-1-1,0 1,0-1,-1 0,1 0,-1 0,-1 1,1-1,-1 0,-1 0,1 0,-1 0,0 0,-1 1,1-1,-1 0,-1 1,1-1,-1 1,0 0,-1 0,1 0,-1 0,-1 1,1 0,-1 0,1 0,-2 0,-2-2,-16-3,2 3</inkml:trace>
  <inkml:trace contextRef="#ctx0" brushRef="#br0" timeOffset="1161.853">291 556,'39'188,"-31"-136,-2 1,-2-1,-3 1,-2 0,-2 0,-3 0,-2-1,-2 0,-3-1,-2 0,-2-1,-2 0,-15 25,21-48,-1 0,-2-1,-1-1,0 0,-18 17,17-22</inkml:trace>
  <inkml:trace contextRef="#ctx0" brushRef="#br0" timeOffset="3578.862">432 48,'12'-5,"-3"-1,0 1,0 0,1 0,0 1,0 0,0 1,0 0,0 1,0 0,1 0,-1 1,1 1,0-1,-1 2,1 0,-1 0,1 1,-1 0,0 0,0 1,0 1,2 1,-6 3,0 0,-1 0,0 1,-1 0,0 0,0 0,-1 1,0-1,-1 1,0-1,0 1,-1 0,0 0,-1 0,0 0,-1 0,0 0,0 0,-1 1,1 15,3 60,5 0,3 0,3-1,8 13,29 224,-35-181,3 114,-47-74,-8-54,29-68,8-58,0 1,-1 0,0-1,1 1,-1-1,0 1,0-1,0 1,0-1,0 1,0-1,0 0,0 0,-1 1,1-1,0 0,-1 0,1 0,-1-1,1 1,-1 0,0 0,1-1,-1 1,0-1,1 0,-1 1,0-1,1 0,-1 0,0 0,0 0,1 0,-1 0,0-1,1 1,-1-1,0 1,1-1,-1 0,1 1,-1-1,1 0,-1 0,1 0,-1 0,0-1,-27-4,-164 26,101-18,67-2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04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195 424,'-18'14,"8"-7,0 0,0 0,1 1,0 0,1 0,-1 1,2 1,-1-1,1 1,1 0,0 1,0-1,1 1,0 3,5-9,0-1,1 1,-1 0,1-1,0 1,0-1,1 1,-1-1,1 1,0-1,1 0,-1 0,0 0,1 0,0 0,0-1,0 1,1-1,-1 0,1 0,0 0,0 0,0-1,0 1,0-1,0 0,1 0,-1-1,1 1,-1-1,1 0,-1 0,1-1,0 1,2-1,41 18,-44-17,0 0,0 0,-1 1,1-1,-1 1,1 0,-1 0,1 0,-1 0,0 1,0-1,0 1,0 0,-1 0,1 0,-1 0,1 0,-1 1,0-1,-1 0,1 1,0 0,-1 0,0-1,0 1,0 0,0 0,-1 0,0 0,1 0,-1 0,-1 0,1 0,-1 0,1-1,-1 1,0 1,-7 7,0 0,0 0,-1 0,-1-1,0-1,0 1,-1-2,0 1,-1-2,0 1,0-2,-1 0,0 0,0-1,0 0,-1-2,0 1,0-2,0 0,-1 0,-4-1,-6 0</inkml:trace>
  <inkml:trace contextRef="#ctx0" brushRef="#br0" timeOffset="1031.159">1098 283,'8'-1,"-1"1,1 0,-1 0,1 0,-1 1,1 0,-1 1,1-1,-1 2,0-1,0 1,0 0,0 0,-1 1,1-1,-1 2,0-1,0 1,0 0,1 2,-6-4,0 1,-1 0,1-1,-1 1,0 0,0-1,0 1,-1-1,1 1,-1 0,0-1,0 1,0-1,-1 1,1-1,-1 0,0 0,1 0,-1 0,-1 0,1 0,0 0,-1 0,0-1,1 0,-1 1,0-1,-2 1,-22 29,25-30,1 1,-1-1,1 1,0-1,0 1,0 0,0-1,0 1,1 0,-1 0,1-1,0 1,0 0,0 0,0 0,0-1,1 1,-1 0,1 0,-1-1,1 1,0 0,0-1,1 1,-1-1,0 1,1-1,0 0,-1 1,1-1,0 0,0 0,0 0,0-1,1 1,-1 0,0-1,1 1,-1-1,1 0,-1 0,3 1,3 2,-2-3,-1 1,0 0,0 0,0 0,0 1,0-1,0 1,-1 1,1-1,-1 1,0-1,0 1,0 0,-1 1,1-1,-1 1,0-1,0 1,-1 0,1 0,-1 0,0 0,-1 1,1-1,-1 1,0-1,0 1,-1 0,-4 7,0 1,-1-1,-1 0,0-1,-1 0,0 0,-1 0,0-1,-1 0,0 0,0-1,-2 0,1-1,-1 0,0-1,-1 0,0-1,0 0,-1-1,-5 2,-50 22,48-24</inkml:trace>
  <inkml:trace contextRef="#ctx0" brushRef="#br0" timeOffset="415.677">702 283,'-9'5,"1"0,-1 0,1 0,0 1,0 1,0-1,1 1,0 1,0-1,1 1,0 0,1 1,-1-1,1 1,-3 8,9-13,-1 0,1 0,0 0,0 0,0-1,0 1,1-1,-1 1,1-1,0 1,0-1,0 0,1 0,-1 0,1 0,-1 0,1-1,0 1,0-1,0 1,1-1,-1 0,0-1,1 1,0 0,-1-1,1 0,0 0,1 0,30 19,-27-11,-1-1,0 1,-1 0,0 1,-1 0,0 0,0 0,-1 0,0 1,-1-1,0 1,-1 0,0 0,0 0,-1 0,-1 0,0 1,-1-1,0 0,0 0,-1 0,-1 0,0 0,0-1,-1 1,-1-1,1 0,-2 0,-4 7,6-11,1 0,-1 0,-1-1,1 0,-1 1,0-1,0-1,0 1,-1-1,0 0,1 0,-2-1,1 0,0 0,-1 0,1-1,-1 0,0 0,1 0,-1-1,0 0,-3 0,-13 0</inkml:trace>
  <inkml:trace contextRef="#ctx0" brushRef="#br0" timeOffset="667.749">646 311,'34'-19,"15"-6,0 0</inkml:trace>
  <inkml:trace contextRef="#ctx0" brushRef="#br0" timeOffset="1879.768">1493 763,'0'19,"5"7,1-2</inkml:trace>
  <inkml:trace contextRef="#ctx0" brushRef="#br0" timeOffset="3050.018">702 1,'-33'42,"2"2,1 2,3 0,1 2,3 1,1 1,3 0,2 3,9-27,0 0,1 1,2-1,1 1,1 1,1-1,1 0,2 0,1 1,1-1,1 0,1 0,2-1,0 1,2-2,1 1,1-1,1 0,1-2,1 1,11 12,-16-24,0 0,1-1,0 0,1-1,0 0,1-1,0 0,0 0,1-2,0 1,0-2,1 0,0 0,0-1,0-1,1 0,-1-1,1-1,8 0,33-3,-32 0</inkml:trace>
  <inkml:trace contextRef="#ctx0" brushRef="#br0" timeOffset="4715.086">843 227,'5'5,"11"1,8 0,4-1,3-1,-5-7,-1-2,0-1,0 1,-4 1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2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0 172,'50'-31,"1"1,1 3,1 2,2 2,12-1,17 12,-83 12,1 0,0 0,0 1,-1-1,1 0,0 0,-1 1,1-1,0 1,-1 0,1-1,0 1,-1 0,1 0,-1 0,0 0,1 0,-1 0,0 1,0-1,1 0,-1 1,0-1,0 1,-1-1,1 1,0-1,0 1,-1 0,1-1,-1 1,1 0,-1-1,0 1,0 0,0 0,0-1,0 1,0 0,0 0,0-1,-1 1,1 0,-1 1,-5 11,0-1,0-1,-1 1,-1-1,0 0,0 0,-2-1,1 0,-1-1,-1 0,-7 5,-5 7,-176 178,123-107,73-89,1 0,0 0,-1 1,2-1,-1 0,0 1,1-1,0 1,0 0,0-1,1 1,0 0,0-1,0 1,0 0,1 0,-1-1,1 1,1 0,-1-1,0 1,1-1,1 3,3 1,-1 0,1 0,0 0,1-1,0 0,0 0,1 0,0-1,0-1,0 1,1-1,-1 0,1-1,0 0,1-1,-1 0,1 0,-1-1,1 0,0 0,0-1,0-1,0 0,0 0,0-1,-1 0,1-1,0 0,2-1,7-4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13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1,'-26'0,"0"2,-1 1,1 1,0 2,1 0,0 2,0 0,0 2,1 1,0 1,-8 6,27-16,1 0,0 0,-1 0,1 1,0-1,0 1,1 0,-1 1,0-1,1 0,0 1,0 0,0 0,0 0,1 0,-1 0,1 0,0 1,1-1,-1 1,1 0,-1-1,2 1,-1 0,0 0,1-1,0 1,0 0,0 0,1 0,-1-1,1 1,1 0,-1 0,0-1,2 3,5 3,0 0,1-1,0 0,1 0,-1-1,2 0,-1-1,1 0,11 5,-11-6,-1-1,0 2,0-1,-1 1,0 1,0-1,0 2,-1-1,-1 1,1 0,5 10,-12-16,1 0,-1 0,0 0,0 1,-1-1,1 0,0 1,-1-1,0 1,0-1,0 0,0 1,-1-1,1 1,-1-1,0 0,0 0,0 1,0-1,-1 0,1 0,-1 0,0 0,0 0,0-1,0 1,0 0,-1-1,1 0,-1 1,1-1,-1 0,0 0,-2 1,-113 49,1-39,93-14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4:4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0 972,'15'0,"14"0,7 0,2 0,-1 0,-1 0,-2 0,-3 0,-1 0,-1 0,-1 0,-5 0</inkml:trace>
  <inkml:trace contextRef="#ctx0" brushRef="#br0" timeOffset="247.457">113 1198,'34'5,"20"1,6 0,-7-1</inkml:trace>
  <inkml:trace contextRef="#ctx0" brushRef="#br0" timeOffset="9152.025">791 690,'21'-16,"1"0,1 1,1 1,0 2,1 0,0 2,0 0,1 2,2 0,-9 2,0 1,0 1,1 0,-1 2,1 0,0 1,-1 1,9 2,-26-2,-1 0,1 0,0 0,0 0,0 0,-1 1,1-1,0 0,-1 1,1 0,0-1,-1 1,1 0,-1 0,1 0,-1 0,1 0,-1 0,1 0,-1 1,0-1,0 0,0 1,0-1,0 1,0-1,0 1,0 0,-1-1,1 1,-1 0,1-1,-1 1,0 0,1 0,-1 0,0-1,0 1,0 0,-1 0,1-1,0 1,-1 0,1 0,-1-1,1 1,-1 0,0-1,0 1,1-1,-1 1,-1 0,-183 234,182-232,1 0,-1-1,1 1,0 0,0 0,1 0,-1 1,1-1,0 0,0 1,0-1,0 0,1 1,0-1,0 1,0-1,0 1,1-1,0 1,0-1,0 0,0 1,1-1,0 0,-1 0,2 0,-1 0,0 0,1-1,-1 1,1-1,0 0,1 1,-1-1,0-1,1 1,0 0,1 0,32 25,47 43,-82-69,0 1,0 0,0 1,0-1,0 0,0 0,-1 1,0-1,1 1,-1 0,-1-1,1 1,0 0,-1-1,0 1,0 0,0-1,0 1,-1 0,1-1,-1 1,0 0,0-1,0 1,-1-1,0 2,-5 6,-1-1,0 0,0 0,-1-1,0 0,0-1,-1 0,0-1,-1 0,-8 5,-8 6,9-4,-1 0,-1-2,0 0,0-2,-1 0,0-1,-1-1,1-1,-16 3,36-10,0 1,0-1,0 0,0 1,0-1,0 0,-1 1,1-1,0 0,0 0,0 0,-1 0,1 0,0 0,0-1,0 1,0 0,0-1,-1 1,1 0,0-1,0 1,0-1,0 0,0 1,0-1,0 0,0 0,1 1,-1-1,0 0,0 0,1 0,-1 0,0 0,1 0,-1 0,1-1,5-10</inkml:trace>
  <inkml:trace contextRef="#ctx0" brushRef="#br0" timeOffset="9638.289">1581 549,'112'-27,"-101"24,15-4,1 0,0 2,0 1,0 1,1 2,1 0,-28 1,1 0,0 0,0 0,0 0,0 1,0-1,-1 1,1-1,0 1,0-1,-1 1,1 0,0 0,-1 0,1 0,-1 0,1 0,-1 1,0-1,1 0,-1 1,0-1,0 1,0-1,0 1,0-1,0 1,0 0,-1 0,1-1,-1 1,1 0,-1 0,0 0,1-1,-1 1,0 0,0 0,-1 0,1 0,0 0,0-1,-1 1,1 0,-33 85,28-78,-153 350,105-104,11-126,37-123,1-6</inkml:trace>
  <inkml:trace contextRef="#ctx0" brushRef="#br0" timeOffset="9884.158">1525 972,'14'5,"15"1,7 1,2-7,-1-3,4-1,-1 0,-3 1,-2 1,-3-4,-1-1,-7 0</inkml:trace>
  <inkml:trace contextRef="#ctx0" brushRef="#br0" timeOffset="11419.02">2174 972,'13'-39,"1"1,1 0,3 1,1 0,1 2,2 0,2 2,1 0,1 2,24-21,20-4,-63 93,-35 79,29-114,1 0,-1 1,1-1,0 0,0 0,0 0,0 0,0-1,1 1,-1 0,1-1,-1 0,1 1,-1-1,1 0,-1 0,1-1,0 1,0-1,-1 1,1-1,0 0,0 0,0 0,0 0,-1 0,1-1,0 1,0-1,-1 0,1 0,0 0,-1 0,1 0,-1-1,0 1,3-2,188-106,-191 107,1 1,0-1,-1 0,1 1,0 0,0-1,0 1,0 0,0 0,0 1,0-1,0 1,0-1,0 1,0 0,0 0,0 1,0-1,0 0,0 1,0 0,0 0,0 0,0 0,0 0,0 1,0-1,-1 1,1 0,-1 0,1-1,-1 2,0-1,0 0,0 0,0 1,0-1,0 1,-1 0,1-1,-1 1,0 0,0 0,0 0,1 3,5 15,-5-9,0-1,2 0,-1-1,1 1,1 0,0-1,0 0,1 0,1-1,-1 0,1 0,1 0,0-1,0 0,8 6,18 7,-18-13</inkml:trace>
  <inkml:trace contextRef="#ctx0" brushRef="#br0" timeOffset="11667.681">2258 1056,'44'5,"37"2,15-1,-4-1,-12-2,-16 0,-14-2,-10-1,-7 0,-10 5,-3 1,-1 0,-3-2</inkml:trace>
  <inkml:trace contextRef="#ctx0" brushRef="#br0" timeOffset="12055.549">2879 1198,'-18'7,"-15"4,2 1,-1 1,2 1,0 2,0 2,2 0,-3 5,29-22,-1 0,1 0,0 0,0 1,0-1,0 0,1 1,-1 0,0 0,1-1,-1 1,1 0,0 0,-1 0,1 0,0 1,0-1,0 0,1 0,-1 1,0-1,1 0,0 1,-1-1,1 1,0-1,0 0,1 1,-1-1,0 1,1-1,-1 0,1 1,0-1,0 0,0 0,0 0,0 0,0 0,1 0,0 1,89 40,-83-41,0 0,-1 0,1 0,-1 1,0 0,0 1,0-1,0 1,-1 1,1-1,-1 1,0 0,0 1,-1-1,0 1,0 0,0 0,1 4,-5-9,-1 1,1 0,-1-1,1 1,-1 0,0 0,0 0,0 0,0-1,0 1,0 0,0 0,0 0,-1-1,1 1,-1 0,1 0,-1-1,0 1,0 0,0-1,0 1,0-1,0 1,0-1,0 1,-1-1,1 0,0 0,-1 0,1 0,-1 0,1 0,-1 0,0 0,0 0,-66 21,-138-19,182-3</inkml:trace>
  <inkml:trace contextRef="#ctx0" brushRef="#br0" timeOffset="12723.101">3218 324,'47'46,"17"16,-3 4,38 52,-83-94,-2 1,0 0,-2 1,0 1,-2 0,-1 0,-2 1,0-1,-2 2,-1-1,-1 1,-1-1,-2 1,-1 0,-2 1,-2 2,-2-1,-2 0,0-1,-2 0,-2 0,0-1,-2-1,-1 0,-1-1,-2-1,0-1,-23 23,3-10,-2-1,-1-2,-2-2,-1-2,-41 21,-13 9,62-36</inkml:trace>
  <inkml:trace contextRef="#ctx0" brushRef="#br0" timeOffset="13299.454">904 267,'-29'26,"2"0,0 2,2 1,1 1,2 1,1 2,1 0,2 0,1 2,-3 13,9-10,2 0,2 1,2 1,1-1,2 0,2 1,1-1,3 1,0-1,3 0,1 0,2-1,8 18,8 28,2-1,5-2,23 39,-49-104,1 1,1-2,1 1,0-1,1 0,0-1,1-1,1 1,0-2,9 7,-1-7</inkml:trace>
  <inkml:trace contextRef="#ctx0" brushRef="#br0" timeOffset="14833.95">4093 916,'-56'34,"37"-18,1 1,1 1,1 1,0 0,1 1,1 0,1 2,1-1,1 2,1-1,1 1,1 1,-3 17,9-33,0-1,1 1,0 0,1 0,0-1,0 1,0 0,1 0,0-1,1 1,0-1,0 1,0-1,1 0,0 1,1-1,-1-1,1 1,1-1,-1 1,1-1,0 0,1-1,-1 1,1-1,0 0,0-1,1 0,0 0,-1 0,1 0,0-1,1 0,-1-1,0 0,1 0,0 0,-1-1,1 0,0-1,0 0,1 0,10-6</inkml:trace>
  <inkml:trace contextRef="#ctx0" brushRef="#br0" timeOffset="22640.189">3923 13,'0'-1,"-1"0,0 0,0 0,-1 0,1 0,0 0,0 0,0 1,-1-1,1 0,0 1,-1-1,1 1,-1-1,1 1,0 0,-1-1,1 1,-1 0,1 0,-1 0,1 0,-1 0,1 1,-1-1,1 0,0 1,-1-1,1 1,0-1,-1 1,1 0,0-1,-1 1,1 0,0 0,0 0,0 0,-10 8,1 1,0 0,0 0,2 1,-1 0,1 1,1 0,0 0,0 0,1 1,1 0,0 0,-1 10,-19 68,5 0,3 1,5 1,1 34,11-123,-11 433,1-315,-6-1,-14 47,13-75,12-61,1 0,1 0,2 0,2 0,1 8,-2-37,0-1,0 1,1-1,-1 0,1 0,-1 1,1-1,0 0,0 0,0 0,0 1,0-1,0 0,1-1,-1 1,1 0,-1 0,1-1,0 1,0-1,0 1,-1-1,1 0,0 1,1-1,-1 0,0 0,0-1,0 1,1 0,-1-1,0 0,1 1,-1-1,85-12,-58 6,228-33,-233 39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5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1,'593'0,"-568"0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5:36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1,'24'5,"22"1,8 0,0-1,-4-1,-7-2,-5-1,-4 0,-4-1,-2-1,0 1,-1 0,-5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1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113 283,'0'-10,"-11"-45,-16 88,-39 152,64-180,1-1,-1 1,1-1,0 1,1 0,-1 0,1-1,0 1,0 0,0 0,1-1,0 1,0 0,0-1,0 1,1-1,-1 1,1-1,1 1,-1-1,0 0,1 0,0 0,0-1,0 1,0-1,1 1,-1-1,1 0,0-1,0 1,0-1,0 1,1-1,-1 0,0-1,1 1,0-1,11 0,0 0,1-1,-1-1,0-1,1 0,-1-2,0 1,-1-2,1 0,6-4,-4 3,33-9,-33 13</inkml:trace>
  <inkml:trace contextRef="#ctx0" brushRef="#br0" timeOffset="332.153">508 114,'-24'75,"4"1,3 1,-4 56,5-38,-18 131,29-121,5-105,0 1,0 0,0 0,1-1,-1 1,0 0,0-1,1 1,-1 0,0-1,1 1,-1 0,1-1,-1 1,1-1,-1 1,1-1,-1 1,1-1,0 1,-1-1,1 1,0-1,-1 0,1 0,0 1,-1-1,1 0,0 0,0 0,-1 0,1 1,0-1,0 0,-1-1,1 1,0 0,0 0,-1 0,1 0,0 0,-1-1,1 1,0 0,0-1,-1 1,1 0,-1-1,1 1,9-9</inkml:trace>
  <inkml:trace contextRef="#ctx0" brushRef="#br0" timeOffset="661.058">847 58,'-27'49,"3"2,2 1,2 1,2 1,-6 39,22-89,1-1,0 1,1-1,-1 1,1 0,-1-1,1 1,0 0,1-1,-1 1,0 0,1-1,0 1,0 0,0-1,0 1,1-1,-1 0,1 1,0-1,0 0,0 0,0 0,1 0,-1-1,1 1,0-1,0 1,0-1,0 0,0 0,0 0,0-1,4 2,5 0,0 0,1-1,-1-1,1 0,-1 0,1-1,-1-1,1 0,-1-1,0 0,1-1,-1 0,0-1,-1-1,1 0,-1 0,0-1,0 0,5-5,2 0</inkml:trace>
  <inkml:trace contextRef="#ctx0" brushRef="#br0" timeOffset="944.624">1241 1,'-2'4,"-30"43,3 1,1 2,3 0,1 2,3 1,3 0,0 7,14-24,0 0,3 0,1 0,1 0,3 1,0 65,-4-94,1 0,0 0,0 0,0 0,1-1,0 1,1 0,0-1,0 0,0 0,1 0,0 0,2 2,3 5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0,'0'15,"0"9,0 0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3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107 0,'-19'39,"-6"17,0 3,5-2,7-7,9-12,10-12,5-5,5-8,4-5,4-3,3-9,1-2,1-6,0-1,-5-2,-1-5,-5 3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302 0,'-179'426,"168"-401,-8 19,1 0,2 2,3-1,1 2,2 0,0 20,-3 75,26-107,-3-22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08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0 406,'32'-43,"-26"31,142-215,-134 210,0 1,2 1,0 0,0 1,1 1,14-8,-29 20,0-1,0 1,0 0,0 0,0-1,0 2,0-1,0 0,0 0,1 1,-1-1,0 1,1-1,-1 1,0 0,1 0,-1 0,0 0,1 1,-1-1,0 1,0-1,1 1,-1 0,0 0,0 0,0 0,0 0,0 0,0 1,0-1,0 1,0-1,-1 1,1 0,-1-1,1 1,-1 0,0 0,0 0,1 0,-2 0,1 1,0-1,0 0,-1 0,1 0,-1 1,1-1,-1 0,0 1,0-1,0 0,0 1,-1-1,1 143,0-143,0 0,0-1,-1 1,1 0,0-1,1 1,-1 0,0-1,0 1,1 0,-1-1,1 1,-1 0,1-1,0 1,0-1,-1 1,1-1,0 0,0 1,1-1,-1 0,0 0,0 1,1-1,-1 0,0 0,1 0,-1-1,1 1,-1 0,1-1,0 1,-1-1,1 1,0-1,-1 1,1-1,0 0,-1 0,1 0,0 0,-1 0,1-1,0 1,-1 0,1-1,0 1,-1-1,1 0,-1 1,1-1,-1 0,2-1,182-140,-184 140,0 1,0 0,1 1,-1-1,0 0,1 0,-1 1,1-1,-1 0,1 1,-1-1,1 1,0 0,-1 0,1 0,-1-1,1 1,-1 1,1-1,0 0,-1 0,1 1,-1-1,1 0,-1 1,1 0,-1-1,1 1,-1 0,0 0,1 0,-1 0,0 0,0 0,0 0,1 0,-1 0,0 1,-1-1,1 0,0 1,0-1,0 0,-1 1,1-1,-1 1,1 0,26 156,-24-117,-3-37,1-1,-1 1,0 0,1 0,0-1,0 1,0 0,1-1,-1 1,1-1,-1 1,1-1,0 0,1 0,-1 0,0 0,3 2,6 1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1 166,'1'283,"-2"-278,1 0,0-1,0 1,0 0,1-1,-1 1,1 0,0-1,1 1,-1 0,1-1,0 0,0 1,0-1,0 0,1 0,0 0,0-1,0 1,0-1,0 1,1-1,0 0,0 0,-1-1,2 1,-1-1,0 0,0 0,1 0,-1 0,1-1,-1 0,1 0,0 0,-1-1,1 1,0-1,0 0,-1-1,1 1,0-1,-1 0,1 0,0 0,9-9,-1 0,0-1,-1-1,0 0,-1 0,0-1,-1-1,-1 0,0 0,0-1,-2 0,1-1,51-92,74-163,-134 270,1 1,0-1,0 1,-1-1,1 1,0-1,0 1,0-1,0 1,0-1,0 0,0 1,0-1,0 1,0-1,0 0,0 1,0-1,1 1,-1-1,0 1,0-1,0 1,1-1,-1 1,0-1,1 1,-1-1,1 1,-1 0,0-1,1 1,-1-1,1 1,-1 0,1 0,-1-1,1 1,-1 0,1 0,-1-1,1 1,0 0,-1 0,1 0,-1 0,1 0,0 0,-1 0,1 0,-1 0,1 0,-1 0,1 1,-1-1,1 0,0 0,-1 0,1 1,-1-1,1 0,-1 1,0-1,1 0,-1 1,1-1,-1 1,1-1,-1 1,11 41,-5 288,-8-199,-9 179,-8-18,18-279,-1 0,0 0,-1 0,0 0,-1 0,0-1,-1 1,-5 7,8-16,0 0,0-1,0 1,-1-1,1 1,-1-1,0 0,0 0,0 0,-1 0,1-1,-1 1,1-1,-1 0,0 0,0 0,0-1,0 1,0-1,0 0,0 0,0 0,0-1,-1 1,1-1,0 0,0-1,-3 1,2-2,-1 1,1-1,0 0,0 0,0 0,0-1,0 0,0 0,1 0,0-1,-1 1,1-1,0 0,1 0,-1-1,1 1,0-1,0 1,0-1,1 0,-1 0,1-1,0 1,0-2,-1-5,0 1,0-1,1 1,0-1,1 0,0 1,1-1,1 0,0 0,0 0,2-1,3-11,1 0,1 1,2 0,0 0,1 1,2 0,0 1,1 1,1 0,1 1,2-1,1 1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30,'48'-4,"21"-3,3 1,-6 1,-9 1,-10 2,-7 1,-7 0,-3 1,-7 1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19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28,'38'0,"37"-5,10-1,-4 0,-11 1,-13 1,-16 2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0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34,'-14'16,"0"1,2 0,0 1,1 1,1 0,0 0,2 1,0 0,-2 13,8-31,1 1,0-1,0 1,0-1,1 1,-1-1,1 1,-1 0,1-1,0 1,0 0,0-1,0 1,0 0,1-1,-1 1,1-1,0 1,0 0,0-1,0 0,0 1,0-1,1 0,-1 1,1-1,-1 0,1 0,0 0,0 0,0-1,0 1,0-1,0 1,1-1,-1 1,1-1,-1 0,0 0,1 0,0-1,-1 1,1-1,-1 1,1-1,0 0,-1 0,1 0,0 0,-1 0,1-1,0 1,0-1,9-2,-1 0,0 0,0-1,-1-1,1 0,-1 0,0-1,0 0,-1-1,0 0,0-1,0 1,-1-2,-1 1,1-1,-1 0,-1-1,1 0,-2 0,1 0,-2 0,1-1,-1 0,-1 0,0 0,-1 0,0-1,0 1,-1-1,-1-4,0 14,0-1,-1 0,0 0,1 0,-1 1,0-1,0 0,-1 1,1-1,0 1,-1 0,0-1,1 1,-1 0,0 0,0 0,0 0,-1 0,1 0,0 1,-1-1,1 1,-1 0,1-1,-1 1,0 0,0 1,1-1,-1 0,0 1,0-1,0 1,1 0,-2 0,-4 0,0 0,0 1,0-1,0 2,0-1,0 1,0 0,1 1,-1 0,1 0,-5 2,-7 8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0 400,'254'-367,"-229"336,-25 31,1 0,-1-1,1 1,-1 0,0 0,1 0,-1 0,1 0,-1 0,1 0,-1 0,1 0,-1 0,1 0,-1 0,1 0,-1 0,1 0,-1 0,1 1,-1-1,1 0,-1 0,1 0,-1 1,0-1,1 0,-1 1,0-1,1 0,-1 1,0-1,1 0,-1 1,0-1,0 1,1-1,-1 1,0-1,0 1,0-1,0 1,1-1,-1 1,0-1,0 1,0-1,0 0,0 1,0-1,0 1,-1-1,1 1,0-1,0 1,0-1,0 1,-1-1,1 1,0-1,0 0,-1 1,1-1,0 1,-1-1,1 0,0 17,-2-12,1 1,0-1,1 1,-1 0,1-1,0 1,0 0,1-1,-1 1,1 0,1-1,-1 1,1-1,0 0,0 1,0-1,1 0,0 0,0 0,0-1,1 1,-1-1,1 0,0 0,0 0,1 0,-1-1,1 0,0 0,0 0,0 0,1 0,2-3,-1 1,1-1,-1-1,1 1,0-1,-1 0,0-1,1 0,-1 0,0-1,0 0,0 0,0 0,-1-1,1 0,-1-1,0 1,0-1,0 0,-1-1,0 1,0-1,0 0,-1 0,0-1,0 1,1-4,8-14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5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28,'34'0,"25"0,7-5,-2-1,-8 0,-8 1,-8 2,-10 1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2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569 395,'-91'123,"-210"261,296-379,-1 3,0 0,0-1,-1 0,0 0,-1 0,1-1,-1 0,0-1,-1 0,1 0,-1-1,0 1,0-2,-3 1,11-4,-1 0,0 0,0 0,0 0,0 0,0 0,0-1,1 1,-1-1,0 1,0-1,0 0,1 1,-1-1,1 0,-1 0,0 0,1-1,0 1,-1 0,1 0,0-1,-1 1,1-1,0 1,0-1,0 0,0 1,1-1,-1 0,0 0,1 1,-1-1,1 0,0 0,-1 0,-2-72,8 54,0 0,2 1,0 0,2 0,0 1,1 0,0 1,2 0,0 0,1 1,0 1,1 0,10-6,-23 19,0 0,1 0,0-1,-1 2,1-1,0 0,0 0,0 1,0-1,1 1,-1-1,0 1,1 0,-1 0,1 0,-1 0,1 1,-1-1,1 1,-1-1,1 1,0 0,-1 0,1 0,-1 0,1 0,0 1,-1-1,1 1,-1 0,1 0,-1 0,1 0,-1 0,0 0,0 1,1-1,-1 1,0 0,0-1,0 1,0 1,100 165,-81-143,0 0,1-2,1 0,2-1,0-2,8 5,-24-20,1 1,0-2,0 1,0-1,0-1,1 0,-1 0,1-1,-1-1,1 1,11-1,2-1</inkml:trace>
  <inkml:trace contextRef="#ctx0" brushRef="#br0" timeOffset="331.328">909 762,'-25'34,"2"0,2 1,1 1,2 1,-12 36,27-69,1 0,-1-1,1 1,0 0,1 0,-1 0,1 1,-1-1,1 0,1 0,-1 1,0-1,1 1,0-1,0 0,1 1,-1-1,1 0,0 1,0-1,0 0,0 0,1 0,0 1,0-2,0 1,0 0,1 0,-1-1,1 1,0-1,0 0,0 0,1 0,-1 0,1-1,-1 1,1-1,0 0,3 1,3-2,0 0,1-1,-1 0,0-1,1 0,-1 0,0-1,0-1,0 1,0-2,0 0,-1 0,1 0,-1-1,0-1,-1 1,1-1,-1-1,-1 0,1 0,-1 0,0-1,0 0,-1 0,0-1,-1 0,0 0,0 0,-1-1,0 1,-1-1,0 0,-1 0,2-8,-3 11,0 0,0 0,-1 0,0 0,0 0,-1 0,0 0,0 0,0 0,-1 0,0 1,0-1,-1 0,0 1,0 0,0 0,-1 0,0 0,0 0,-1 1,1 0,-1 0,0 0,-1 0,1 1,-1 0,0 0,-4-2,-42-21,33 15</inkml:trace>
  <inkml:trace contextRef="#ctx0" brushRef="#br0" timeOffset="952.954">1219 1,'179'357,"-170"-338,-1 1,-1 0,-1 0,-1 0,-1 1,0 0,-2 0,0 0,-2 0,0 10,-26 86,20-86,-1-1,-1-1,-1 1,-2-1,-1-1,-1 0,-2-1,-12 19,-106 143,121-174,0-3</inkml:trace>
  <inkml:trace contextRef="#ctx0" brushRef="#br0" timeOffset="2183.402">1868 170,'0'12,"0"-1,0 1,-1-1,0 1,-1-1,0 0,-1 0,0 0,-1 0,0 0,-1-1,-5 9,-1 6,-45 93,40-91,1 2,2-1,1 2,1-1,2 2,1-1,1 1,1 7,5-32,0 0,1 1,0-1,1 0,-1 1,1-1,0 0,1 0,-1 0,1 1,1-2,-1 1,1 0,0 0,0-1,0 0,1 1,0-1,0-1,1 1,-1-1,1 1,0-1,0 0,0-1,0 0,1 1,0-2,-1 1,1-1,0 1,0-2,2 1,2 1,0-1,0 0,1-1,-1 0,1 0,-1-1,0-1,1 0,-1 0,0-1,1 0,-1-1,0 0,-1-1,1 0,5-3,-1-5</inkml:trace>
  <inkml:trace contextRef="#ctx0" brushRef="#br0" timeOffset="2704.782">1529 565,'15'0,"18"0,14 0,3 0,-1 0,-5 0,-5-5,-4-1,-3 0,-3 1,-1 2,-1 1,1 0,-1 2,0 0,-4 0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0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430 396,'77'207,"17"96,-47-139,-46-164,0 1,0-1,0 1,-1-1,1 1,0-1,0 1,0-1,0 0,0 1,0-1,0 0,0 0,0 0,-1 0,1 0,0 0,0 0,0 0,0 0,0 0,0-1,0 1,0 0,0-1,0 1,0-1,-1 1,1-1,0 1,0-1,-1 1,1-1,0 0,0 1,-1-1,1 0,-1 0,1 0,-1 1,1-1,-1 0,0 0,1 0,-1 0,0 0,1 0,-1 0,0 0,0 0,0 0,0 1,0-1,0 0,0 0,0 0,-1 0,1-1,1-2,157-412,-99 248,-54 156</inkml:trace>
  <inkml:trace contextRef="#ctx0" brushRef="#br0" timeOffset="3346.779">458 0,'-57'55,"4"2,2 3,2 1,3 3,3 2,19-30,2 1,2 1,1 1,2 1,2 0,1 1,0 11,9-32,2 0,0 0,1 0,1 0,1 0,1 1,1-1,0 0,2 0,0 0,1-1,1 0,1 1,1-2,0 1,6 6,1-1,1-1,2 0,0-1,2 0,0-2,1-1,1 0,1-2,0 0,2-2,0 0,0-2,11 4,5 1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1.1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0,'-13'4,"0"0,0 1,0 0,0 1,1 0,0 1,0 0,1 1,0 0,-9 9,19-15,-1-1,1 0,0 1,-1-1,1 0,0 1,0-1,0 1,0 0,1-1,-1 1,0 0,1-1,-1 1,1 0,-1 0,1 0,0-1,0 1,0 0,0 0,0 0,0 0,1-1,-1 1,0 0,1 0,0-1,-1 1,1 0,0-1,0 1,0 0,0-1,0 1,0-1,0 0,63 43,-22-19,-39-22,0-1,0 1,0 0,-1 0,1 0,-1 0,0 1,0-1,0 1,0-1,-1 1,0 0,1-1,-1 1,0 0,-1 0,1 0,-1 0,0 0,0 0,0 0,0-1,-1 1,1 0,-1 0,0 0,0 0,-1-1,1 1,-1 0,0-1,0 1,0-1,0 0,0 0,-1 0,0 0,1 0,-1 0,0-1,0 1,-4 1,-19 18,-1 0,-1-2,-1-1,-1-2,0 0,-4-1,9-5</inkml:trace>
  <inkml:trace contextRef="#ctx0" brushRef="#br0" timeOffset="254.444">505 141,'-4'39,"-3"17,6-1,2-10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6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306 67,'-4'-5,"0"-1,0 1,-1 0,0 0,0 1,0 0,-1 0,0 0,1 0,-1 1,-1 0,1 0,0 1,-1 0,1 0,-1 0,0 1,1 0,-1 0,0 0,0 1,1 0,-1 1,0 0,0 0,0 0,1 1,-1 0,1 0,-1 0,-3 3,0 4,0 0,1 0,0 1,1 1,0-1,0 1,1 1,1-1,0 1,0 0,1 1,1-1,0 1,1 0,-1 11,3-20,1 1,1 0,-1-1,1 1,0 0,0-1,0 1,1-1,-1 0,1 1,0-1,0 0,1 0,-1 0,1 0,0-1,0 1,0-1,1 0,-1 0,1 0,-1 0,1 0,0-1,0 0,0 1,1-2,-1 1,0 0,1-1,-1 0,1 0,0 0,-1-1,1 1,0-1,-1 0,1-1,-1 1,1-1,0 0,-1 0,1 0,-1 0,0-1,1 0,-1 0,3-2,138-100,-41-11,-103 114,-1 0,1 0,0 0,-1 0,1 1,0-1,-1 0,1 0,0 0,0 1,0-1,0 0,0 1,0-1,0 1,0-1,0 1,0 0,0-1,0 1,0 0,0 0,0 0,0 0,1 0,-1 0,0 0,0 0,0 0,0 0,0 1,0-1,0 0,0 1,0-1,0 1,0-1,0 1,0-1,0 1,0 0,0 0,0-1,-1 1,1 0,0 0,-1 0,1 0,0 0,-1 0,1 0,-1 0,0 0,1 0,-1 0,0 0,0 0,1 0,15 43,-2 0,-2 0,-1 1,-2 8,-2-6,-3 0,-2 1,-2-1,-3 23,0-46,0 0,-2-1,-1 1,-1-1,0-1,-2 1,-1-1,0-1,-2 0,0 0,-2-1,0-1,-1 0,-1-1,0-1,-14 11,-52 27,81-54,0 0,0-1,0 1,0-1,0 0,-1 1,1-1,0 0,0 0,0 0,0 0,0 0,0 0,0 0,0 0,-1 0,1 0,0-1,0 1,0 0,0-1,0 1,0-1,0 1,0-1,0 1,0-1,0 0,1 1,-1-1,0 0,0 0,1 0,-1 0,0 0,1 0,-1 1,1-1,-1-1,1 1,0 0,-1 0,1 0,0 0,0 0,0 0,-1-1,-3-60,4 54,0-25,-2 20,1-1,0 0,1 1,1-1,0 0,1 1,0-1,1 1,1 0,0 0,0 0,2 0,-1 1,2 0,0 0,0 0,8-8,8-3,0 1,2 2,1 0,0 2,18-10,11 1,-30 17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2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0,'-9'37,"-3"15,-2-1,-2 0,-2-2,-3 0,-5 5,-95 186,118-236,1 1,-1-1,1 0,0 1,0-1,1 1,0 0,-1-1,2 1,-1 0,0 0,1 0,0 0,0 0,1-1,-1 1,1 0,0 0,0 0,0-1,1 1,0 0,0-1,0 0,0 1,1-1,0 0,0 0,0 0,0-1,2 2,19 4,0-2,0-1,0-1,1-1,0-1,0-1,0-2,19-1,-32 1</inkml:trace>
  <inkml:trace contextRef="#ctx0" brushRef="#br0" timeOffset="247.974">0 424,'39'0,"31"0,14 0,-3 0,-10 0,-12 0,-17 0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1 339,'14'5,"10"1,6 0,2-1,0-1,1-7,-2-2,-1-1,0 1,-1 1,-1 2,0 1,0 0,0 1,0 0,0 0,-4 0</inkml:trace>
  <inkml:trace contextRef="#ctx0" brushRef="#br0" timeOffset="248.671">29 508,'39'5,"26"-3,8-2,-4-2,-10 1,-9 0,-13 0</inkml:trace>
  <inkml:trace contextRef="#ctx0" brushRef="#br0" timeOffset="650.452">283 1,'113'73,"156"33,-263-104,0 1,0 0,0 0,0 1,-1-1,0 1,0 1,0-1,0 1,0-1,-1 1,0 1,0-1,-1 0,1 1,-1 0,0 0,-1 0,1 0,-1 0,0 1,-1-1,0 0,0 1,0 0,-1-1,0 1,0-1,0 1,-1-1,0 1,-1-1,1 1,-1-1,0 0,-1 0,1 0,-3 3,-10 14,-1 0,-2-1,0-1,-1 0,-17 13,8-7,-159 121,169-132,5-3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8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56,'33'-9,"21"-4,7 1,-4 2,-5 3,-13 2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8.9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12,'39'0,"17"-5,-1-2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13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4097 3194,'19'20,"12"10,4 1,-2-1,-13-5,-9-6</inkml:trace>
  <inkml:trace contextRef="#ctx0" brushRef="#br0" timeOffset="33406.678">4239 3335,'-82'-33,"-207"-114,93 73,19-2,35-7,-15 25,-15-17,19 6,-83-43,26 20,98 42,43 2,-104-86,153 117,-1 1,-1 1,0 1,0 0,-2 2,0 1,-5-1,19 7,-107-37,36 1,80 40,0 1,0 0,0-1,0 1,0 0,0-1,0 1,0 0,-1 0,1 0,0 0,0 0,0 0,0 0,0 1,0-1,0 0,0 1,0-1,0 0,0 1,0-1,0 1,0 0,0-1,1 1,-1 0,0-1,0 1,1 0,-1 0,0 0,1 0,-1-1,1 1,-1 0,1 0,-1 0,1 0,0 0,-1 0,1 1,0-1,0 0,0 1,-4 56,4-50,4 280,-4-288,1-1,0 1,-1 0,1-1,-1 1,1 0,-1 0,1-1,0 1,-1 0,1 0,0 0,-1 0,1 0,-1 0,1 0,0 0,-1 0,1 0,0 0,-1 1,1-1,0 0,-1 0,1 0,-1 1,1-1,-1 0,1 1,-1-1,1 1,-1-1,1 1,-1-1,1 0,-1 1,0 0,1-1,-1 1,0-1,1 1,-1-1,0 1,0 0,0-1,1 1,-1-1,0 1,0 0,0-1,0 1,0 0,0-1,0 1,0 0,-1-1,1 1,0-1,0 1,0 0,-1-1,1 1,0 0,90-130,-32 58,83-85,-52 79,-3-3,26-36,-107 96,-35 27,-27 15,-1-3,0-2,-2-2,0-3,-110 17,154-28,-1 0,1 2,0 0,0 0,0 2,0 0,1 0,-14 8,1 15,20-12</inkml:trace>
  <inkml:trace contextRef="#ctx0" brushRef="#br0" timeOffset="61032.969">1077 2687,'-16'-6,"0"1,-1 1,1 1,-1 0,0 1,0 1,0 0,-1 2,1 0,0 1,0 0,1 1,-1 1,1 1,-1 0,1 2,1-1,-1 2,-11 7,7-1,1 0,0 2,1 0,1 1,0 0,2 1,0 1,1 1,0 0,2 2,10-20,1 0,0 0,0 0,0 0,0 0,0 1,1-1,-1 0,1 0,-1 1,1-1,0 0,0 1,0-1,0 0,0 1,1-1,-1 0,1 1,-1-1,1 0,0 0,0 0,0 1,0-1,0 0,0 0,1-1,-1 1,1 0,-1 0,1-1,0 1,0-1,0 1,-1-1,1 0,1 0,-1 1,0-2,0 1,0 0,0 0,1-1,-1 1,0-1,2 0,15 0,-1-1,1 0,0-2,-1 0,1-1,-1-1,0-1,-1-1,1 0,-1-1,0-1,-1 0,0-2,-1 1,0-2,2-3,222-175,-237 188,-2 1,1 0,-1 0,0 0,1 0,-1 0,1 0,-1 0,1 0,-1 0,1 0,0 0,-1 0,1 1,0-1,0 0,0 0,0 1,0-1,-1 1,1-1,0 1,0-1,0 1,1 0,-1-1,0 1,0 0,0 0,0 0,0 0,0-1,0 2,0-1,0 0,0 0,0 0,1 0,-1 1,0-1,0 1,0-1,0 0,0 1,-1 0,1-1,0 1,0 0,0-1,0 1,-1 0,1 0,0 0,-1-1,1 1,0 0,-1 0,1 0,-10 71,6-62,1 1,-1-1,2 1,0 0,0 0,1 0,0 0,0-1,2 1,-1 0,1 0,1-1,0 1,0-1,1 0,1 0,-1 0,4 4,10 4</inkml:trace>
  <inkml:trace contextRef="#ctx0" brushRef="#br0" timeOffset="61520.846">683 2347,'367'0,"-368"0,1-1,-1 1,0-1,1 1,-1-1,1 1,-1-1,1 0,-1 1,1-1,0 0,-1 1,1-1,0 0,-1 0,1 0,0 1,0-1,0 0,0 0,0 0,0 1,0-1,0 0,0 0,0 0,0 1,0-1,1 0,-1 0,0 1,0-1,1 0,-1 1,1-1,-1 0,1 1,-1-1,1 0,-1 1,1-1,-1 1,1-1,0 1,-1-1,1 1,0 0,0-1,-1 1,1 0,0-1,0 1,-1 0,1 0,0 0,0 0,0 0,-1 0,1 0,0 0,-100-94,85 76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7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222 424,'-3'1,"-7"2,0 0,0 0,1 1,-1 0,1 1,0 0,0 1,0 0,1 0,0 0,-3 5,10-9,0 0,1 0,-1 0,1 0,-1 0,1 0,0 0,0 0,0 0,0 0,0 0,1 0,-1 0,0 0,1 0,0 0,-1 0,1 0,0 0,0 0,0 0,0-1,1 1,-1 0,0-1,1 1,-1-1,1 1,-1-1,1 0,0 0,0 1,0-1,-1 0,1-1,0 1,2 0,22 22,-24-20,-1-1,1 1,0 0,-1-1,1 1,-1 0,0 0,0 0,0 0,0 0,0 0,-1 1,0-1,1 0,-1 0,0 0,-1 0,1 1,0-1,-1 0,0 0,0 0,0 0,0 0,0 0,-1 0,1 0,-1-1,1 1,-1 0,0-1,0 0,-1 1,1-1,0 0,-1 0,1 0,-1 0,0-1,-2 2,-3 3,0 0,-1-1,0 0,1 0,-1-1,-1 0,1-1,-1 0,1 0,-1-1,-6 0,-7 1</inkml:trace>
  <inkml:trace contextRef="#ctx0" brushRef="#br0" timeOffset="297.504">392 1,'14'67,"5"27,-1 8,-3-10,-5-15,-8-11,-5-12,-6-11,-3-7,-3-5,1-4,-2 0,-3-2,1 2,-1-6,-1 0,2-4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36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89 282,'-81'429,"79"-421,0 0,1 0,0 0,0 0,1 0,0 0,0 0,1 0,0 0,1 0,-1 0,1 0,1 0,0-1,0 1,0-1,1 0,0 0,1 0,-1 0,1-1,4 4,-5-10,0 1,0-1,0 0,0 0,0-1,0 1,-1-1,1 0,0 0,0 0,0-1,-1 1,1-1,-1 0,1 0,-1 0,0 0,1-1,-1 1,0-1,-1 0,1 0,-1 0,1 0,-1 0,0 0,0-1,2-3,3-2,31-44,-2-2,-3-1,-2-2,-3-1,7-23,-12 28,-6 16,-11 71,-32 250,10-168,10-62,-6 68,-5-2,-5 0,-5-1,-26 63,49-171,0 0,0 0,-1 0,0-1,-1 0,0 0,0 0,-1-1,0 0,-7 5,13-12,1 0,-1-1,0 1,0-1,0 1,0-1,0 1,0-1,0 0,0 0,0 1,0-1,0 0,0 0,0 0,0 0,0 0,0 0,0 0,0 0,0-1,0 1,0 0,0-1,0 1,0-1,0 1,0-1,1 1,-1-1,0 1,0-1,0 0,1 0,-1 1,0-1,1 0,-1 0,1 0,-1 0,1 0,-1 1,1-1,-1 0,1 0,0 0,0 0,0 0,-1 0,1 0,0-1,0 1,0 0,0 0,1 0,-1 0,0 0,-3-66,58-239,-39 224,-9 50</inkml:trace>
  <inkml:trace contextRef="#ctx0" brushRef="#br0" timeOffset="301.65">1020 1,'-55'51,"1"3,3 2,3 3,2 1,-20 38,53-82,1 2,0-1,2 2,0-1,1 1,1 1,1 0,0 0,2 0,0 1,1 0,1 0,1 0,1 0,1 0,1 0,1 0,1 0,0 0,2 0,0-1,2 0,5 14,-8-25,0-1,0 1,1-1,0 0,0 0,1 0,0-1,1 0,-1 0,1-1,1 0,-1 0,1 0,0-1,0 0,0-1,1 0,0 0,0-1,0 0,0-1,0 1,1-2,-1 1,0-2,1 1,0-1,-1 0,0-1,2-1,7-4</inkml:trace>
  <inkml:trace contextRef="#ctx0" brushRef="#br0" timeOffset="683.953">1020 424,'215'-16,"-213"15,0 0,1 1,-1-1,0 1,0 0,0 0,0 0,0 0,1 0,-1 0,0 0,0 1,0-1,0 1,0 0,0-1,0 1,0 0,0 0,0 0,0 1,0-1,-1 0,1 1,-1-1,1 1,-1-1,1 1,-1 0,0-1,0 1,0 0,0 0,0 0,0 0,0 0,-1 0,1 0,-1 0,1 1,-1-1,0 0,0 0,0 0,0 0,0 1,-1-1,1 0,-97 97,93-94,-10 8,1 1,0 1,1 0,0 1,2 0,0 1,0 0,2 0,-3 9,10-23,0 1,0-1,1 0,-1 1,1-1,0 0,0 1,0-1,0 1,1-1,-1 0,1 1,0-1,0 0,0 1,1-1,-1 0,1 0,-1 0,1 0,0-1,0 1,1 0,-1-1,0 1,1-1,-1 0,1 0,0 0,0 0,0 0,3 1,1 0,1 0,-1-1,1 1,0-1,0-1,-1 1,1-2,0 1,0-1,0 0,0 0,0-1,5-1,15-5,-3 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7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86,'8'1,"0"-1,0 1,-1 0,1 1,0 0,-1 0,1 1,-1 0,0 0,0 1,0 0,-1 0,4 3,-8-6,0 1,0 0,0 0,0 0,0 0,0 0,0 0,-1 0,1 1,-1-1,0 0,0 1,0 0,0-1,0 1,0-1,-1 1,1 0,-1 0,0-1,0 1,0 0,0 0,0-1,0 1,-1 0,0 0,1-1,-1 1,0-1,0 1,0 0,-1-1,1 0,-1 1,1-1,-1 0,-2 2,-10 15,11-17,0 0,0 1,1-1,-1 1,1-1,0 1,-1 0,1 0,1 0,-1 1,0-1,1 0,0 0,0 1,0-1,0 1,0-1,1 1,-1 0,1-1,0 1,0-1,0 1,1 0,-1-1,1 1,0-1,0 1,0-1,1 0,-1 1,2 0,36 41,-36-42,1-1,-1 0,0 1,0 0,0 0,0 0,0 0,-1 0,1 0,-1 1,0-1,0 1,0 0,0-1,-1 1,0 0,1 0,-1 0,-1 0,1 0,-1 0,1 1,-1-1,0 0,-1 0,1 0,-1 0,0 0,0 0,0 0,0 0,-1 0,-3 5,0-1,-1 0,0 0,0-1,-1 0,0 0,0 0,0-1,-1 0,0 0,0-1,-1 0,0 0,0-1,-5 2,-12 2</inkml:trace>
  <inkml:trace contextRef="#ctx0" brushRef="#br0" timeOffset="244.981">311 537,'0'20,"5"5,1 0</inkml:trace>
  <inkml:trace contextRef="#ctx0" brushRef="#br0" timeOffset="479.088">480 1,'7'14,"0"0,-1 1,-1-1,0 1,-1 0,-1 1,0-1,-1 6,0-8,7 62,-4 1,-4-1,-2 6,0-55,-21 89,19-94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6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1 932,'148'-294,"-147"346,-1-46,-1 112,1-115,1 1,0 0,0-1,0 1,0 0,1-1,-1 0,1 1,0-1,0 0,0 0,0 0,1 0,-1 0,1 0,0-1,-1 1,1-1,1 0,-1 0,0 0,0 0,1 0,-1-1,1 0,-1 1,1-1,0-1,1 1,1 0,0-2,0 1,0-1,0 0,0 0,0 0,-1-1,1 0,0 0,-1-1,1 1,-1-1,0 0,0-1,0 1,-1-1,1 0,-1 0,0 0,0-1,0 0,0 0,-1 0,0 0,0 0,0 0,-1-1,0 0,0 1,0-1,-1 0,0 0,1-4,2-14</inkml:trace>
  <inkml:trace contextRef="#ctx0" brushRef="#br0" timeOffset="345.117">791 1,'-59'111,"5"3,6 2,-13 51,55-151,1 0,1 0,0 0,1 1,1-1,0 1,1 0,1-1,1 1,0 0,1-1,1 1,1-1,0 0,1 0,0 0,2-1,0 0,0 0,6 8,-5-12,0 1,1-1,0 0,0-1,1 0,0 0,1-1,0-1,1 0,0 0,12 5,0-4</inkml:trace>
  <inkml:trace contextRef="#ctx0" brushRef="#br0" timeOffset="910.604">989 340,'-8'10,"0"1,1 0,0 0,1 0,0 1,1 0,0 0,1 1,0-1,1 1,1 0,0 0,0 10,3-18,1 0,0 0,0 0,0 0,1 0,-1-1,1 1,0-1,0 0,1 0,-1 0,1 0,0-1,0 1,0-1,1 0,-1 0,1-1,0 1,-1-1,1 0,0 0,0-1,1 1,1 0,0 1,-1 0,1 0,-1 1,0 0,1 0,-2 1,1-1,0 1,-1 0,0 1,3 3,-5 0,0 0,0 0,0 0,-1 0,-1 0,1 1,-2-1,1 1,-1-1,0 0,-1 1,-1-1,1 0,-1 1,-1-1,1 0,-5 7,-20 14,10-22</inkml:trace>
  <inkml:trace contextRef="#ctx0" brushRef="#br0" timeOffset="1146.986">932 311,'34'-14,"25"-5,3 0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2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1 650,'225'-229,"-174"182,-50 47,0 1,0-1,0 0,0 1,0-1,0 1,-1-1,1 1,0-1,0 1,0 0,-1-1,1 1,0 0,-1 0,1 0,-1-1,1 1,-1 0,1 0,-1 0,0 0,1 0,-1 0,0 0,0 0,0 0,0 0,0 0,0 0,0 0,0 0,0 0,0 0,0 0,0 0,-1 0,1-1,-1 1,1 0,0 0,-1 0,1 0,-1 0,0-1,1 1,-5 16,-7 50,12-66,0 1,0-1,0 1,0-1,0 1,1-1,-1 1,0-1,1 1,-1-1,1 1,0-1,-1 0,1 1,0-1,0 0,0 0,0 1,0-1,0 0,0 0,1 0,-1 0,0-1,0 1,1 0,-1 0,1-1,-1 1,0-1,1 1,-1-1,1 0,-1 1,1-1,0 0,-1 0,1 0,0 0,9-2,1 0,-1-1,1 0,-1 0,0-1,0-1,-1 0,1 0,-1-1,0-1,-1 1,1-2,4-5,50-29,-62 41,0 1,1 0,-1-1,1 1,-1 0,1 1,-1-1,0 0,1 1,-1-1,1 1,-1 0,0 0,0 0,1 0,-1 0,0 0,0 1,0-1,0 1,0 0,-1-1,1 1,0 0,-1 0,1 0,-1 0,0 0,0 0,0 0,0 1,0-1,0 0,0 1,-1-1,1 0,-1 1,0 2,16 24,2-8,0-2</inkml:trace>
  <inkml:trace contextRef="#ctx0" brushRef="#br0" timeOffset="212.474">1 961,'38'-10,"37"-8,11 0,-5 2,-7 4,-10 5,-13-3,-9 2,-12 1</inkml:trace>
  <inkml:trace contextRef="#ctx0" brushRef="#br0" timeOffset="587.027">397 988,'-132'88,"131"-88,0 1,1-1,-1 0,1 1,-1-1,1 0,0 1,-1-1,1 1,-1-1,1 0,0 1,-1-1,1 1,0-1,-1 1,1 0,0-1,0 1,0-1,-1 1,1-1,0 1,0 0,0-1,0 1,0-1,0 1,0 0,0-1,0 1,1-1,-1 1,0-1,0 1,0 0,1-1,-1 1,0-1,1 1,-1-1,0 1,1-1,-1 0,0 1,1-1,-1 1,1-1,-1 0,1 1,-1-1,1 0,-1 0,1 1,0-1,-1 0,1 0,-1 0,1 0,0 0,-1 1,1-1,-1 0,48 4,-38-4,-5-1,0 0,0 1,1 0,-1 0,0 0,1 1,-1 0,0 0,0 0,1 1,-1-1,0 1,-1 0,1 1,0-1,-1 1,1 0,-1 0,0 0,0 1,0-1,0 1,-1 0,1 0,-1 1,0-1,0 1,-1-1,1 1,-1 0,0 0,0 0,-1 0,0 0,0 1,0-1,0 0,-1 0,0 1,0-1,0 2,-4 1,-1 0,0 0,0 0,0-1,-1 0,0 0,-1 0,1-1,-1 0,0 0,-1-1,0 0,1 0,-2-1,1 0,0 0,-1-1,0 0,1-1,-1 0,0 0,0 0,0-2,-1 1,1-1,0 0,-5-1,-10-3,5-3</inkml:trace>
  <inkml:trace contextRef="#ctx0" brushRef="#br0" timeOffset="948.064">932 199,'17'16,"-1"1,0 0,-2 2,0 0,-1 0,-1 1,0 0,-2 1,0 1,-2 0,0 0,-2 0,0 1,1 14,-4-4,0 0,-2 0,-2-1,-1 1,-1 0,-2-1,-2 1,0-1,-2-1,-2 0,-1 0,-1-1,-10 15,1-5,-1 0,-3-2,-1-1,-2-2,-1 0,-1-2,-3-2,0-1,-18 11,11-12,7-5</inkml:trace>
  <inkml:trace contextRef="#ctx0" brushRef="#br0" timeOffset="2384.101">1609 1,'-9'2,"0"0,0 1,0 0,0 1,0 0,1 0,0 1,0 0,0 0,0 1,1 0,0 1,0-1,1 1,0 1,0-1,0 1,1 0,0 0,1 1,0-1,0 1,1 0,0 0,1 0,-1 1,-50 372,-42 119,58-311,15-20,21-167,-6 64,7-66,0 1,0 0,1-1,-1 1,0-1,1 1,-1-1,1 1,-1-1,1 1,0-1,-1 1,1-1,0 0,0 0,0 1,0-1,0 0,0 0,0 0,1 0,-1 0,0 0,1 0,-1-1,0 1,1 0,-1-1,1 1,-1-1,1 1,-1-1,1 0,0 0,-1 0,1 0,-1 0,1 0,0 0,146-36,-121 24,-2 0</inkml:trace>
  <inkml:trace contextRef="#ctx0" brushRef="#br0" timeOffset="2815.321">2062 594,'-22'-1,"1"1,0 1,0 1,0 2,0-1,0 2,1 1,-1 1,1 0,1 2,-7 3,22-10,1 0,0 0,-1 1,1-1,0 1,0 0,1-1,-1 1,1 0,-1 0,1 1,0-1,0 1,0-1,1 1,-1-1,1 1,0 0,0 0,0 0,0-1,1 1,0 0,-1 0,2 0,-1 0,0 0,1 0,-1 0,1 0,0-1,1 1,-1 0,1-1,-1 1,1-1,0 1,0-1,1 0,-1 0,1 0,-1 0,3 1,18 20,-18-20,-1 0,1 1,-1-1,0 1,0 0,-1 0,1 0,-1 0,0 1,-1-1,1 1,-1 0,0 0,-1 0,1 3,-1-1,-1 1,0-1,-1 0,0 0,-1 1,1-1,-1 0,-1 0,0 0,0-1,0 1,-1-1,0 0,-1 0,1 0,-1 0,-5 4,-108 97,90-89,4-2</inkml:trace>
  <inkml:trace contextRef="#ctx0" brushRef="#br0" timeOffset="2997.906">2118 961,'-9'33,"-4"12</inkml:trace>
  <inkml:trace contextRef="#ctx0" brushRef="#br0" timeOffset="3147.579">2287 255,'0'0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1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173 424,'19'-16,"1"0,0 2,1 1,1 0,0 2,1 0,0 2,0 0,1 2,0 0,1 2,20-2,-43 6,0 0,0 0,0 0,0 1,0-1,0 0,1 1,-1 0,0-1,0 1,0 0,1 0,-1 1,0-1,0 0,0 1,0-1,1 1,-1 0,0-1,0 1,0 0,0 0,-1 0,1 1,0-1,0 0,-1 1,1-1,0 1,-1 0,0-1,1 1,-1 0,0 0,0 0,0 0,0 0,0 0,-1 0,1 0,-1 0,1 1,-1-1,0 0,0 0,0 0,0 1,0 1,-4 9,0 0,-1 0,-1 0,0-1,-1 1,0-2,-1 1,0-1,-1 0,0-1,-1 0,-3 3,-51 64,62-75,1 0,-1 0,0 1,1-1,0 0,0 1,-1-1,1 0,1 1,-1-1,0 1,0 0,1-1,0 1,-1 0,1-1,0 1,1 0,-1-1,0 1,1 0,-1-1,1 1,0-1,0 1,0-1,0 1,0-1,0 0,1 1,-1-1,1 0,0 0,0 0,-1 0,1-1,1 1,-1 0,0-1,0 1,0-1,1 0,-1 0,1 0,30 14,51 33,-82-46,0-1,-1 1,1 0,-1 0,1 0,-1 0,0 0,0 0,0 0,0 0,0 0,-1 1,1-1,-1 0,1 1,-1-1,0 0,0 1,0-1,0 0,0 1,0-1,-1 0,1 1,-1-1,0 0,0 0,1 0,-2 1,1-1,0 0,0 0,-1 0,1-1,0 1,-1 0,-1 1,-16 14,0 0,0-1,-1-1,-1-1,-1-1,0-1,-1-1,0-1,0-1,-10 2,25-8,-22 9,4-4</inkml:trace>
  <inkml:trace contextRef="#ctx0" brushRef="#br0" timeOffset="2604.948">314 0,'-30'42,"3"0,1 2,2 1,-12 35,25-55,-26 57,3 2,4 2,1 9,21-62,0 0,3 1,0-1,3 2,0-1,2 0,2 0,1 0,7 27,-5-40,2-1,0-1,1 1,1-1,1-1,1 0,0 0,2-1,0 0,0-1,1-1,1 0,1-1,0-1,1 0,0-1,1-1,0-1,18 8,1-5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2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1,'266'5,"-263"-5,1 0,0 1,-1-1,1 1,0 0,-1 0,1 1,-1-1,0 1,1-1,-1 1,0 0,0 0,0 1,0-1,-1 0,1 1,0 0,-1 0,0 0,0 0,0 0,0 0,0 0,-1 1,1-1,-1 0,0 1,0 0,0-1,0 1,-1-1,0 1,0 0,0 0,0-1,0 1,-1 0,0 3,-5 22,-1 1,-1-1,-1-1,-2 0,-1 0,-12 18,-12 34,-63 149,79-166,22-54,3-5</inkml:trace>
  <inkml:trace contextRef="#ctx0" brushRef="#br0" timeOffset="185.047">1 368,'43'-5,"29"-2,6 1,-9 1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51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74,'265'-65,"-257"64,-2-1,1 0,-1 1,1 0,-1 0,1 1,0 0,-1 0,1 0,0 1,-1 0,1 1,-1-1,1 1,-1 0,0 1,2 0,-7 0,0 0,-1 0,1-1,-1 1,0 0,0 0,0 0,0 0,0 0,-1-1,1 1,-1 0,0 0,1-1,-1 1,-1 0,1-1,0 1,-1-1,1 1,-1-1,0 0,1 0,-1 0,0 0,-1 0,1 0,-1 0,-4 8,-63 76,49-63,2 0,0 1,2 2,0-1,2 2,-11 25,0 53,26-102,0 1,0-1,0 1,1-1,-1 1,1-1,0 1,0-1,0 0,0 1,1-1,0 0,-1 0,1 0,0 0,0 0,1 0,-1-1,0 1,1-1,0 0,-1 1,1-1,0 0,0-1,1 1,-1 0,0-1,1 1,4-1,0 1,0-1,1-1,-1 0,0 0,0 0,1-1,-1 0,0 0,0-1,0-1,0 1,0-1,-1 0,1-1,-1 0,0 0,0 0,0-1,-1 0,0-1,3-1,-8 6,16-11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51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319 0,'-16'6,"0"-1,-1 0,1 1,1 0,-1 2,1-1,0 2,1 0,0 1,1 1,0 0,0 0,1 1,-3 5,14-15,0 0,0 0,-1 0,1 0,0 0,1 1,-1-1,0 1,1-1,-1 0,1 1,0-1,0 1,0-1,0 1,0-1,0 0,1 1,-1-1,1 1,0-1,0 0,0 1,0-1,0 0,0 0,0 0,1 0,-1 0,1 0,0 0,-1 0,1-1,0 1,2 0,84 42,-64-34,-20-9,0-1,0 1,0 0,0 0,0 0,0 0,0 1,-1 0,1-1,-1 2,1-1,-1 0,0 0,0 1,0 0,0 0,0 0,-1 0,1 0,-1 0,0 1,0-1,0 1,0-1,-1 1,1 0,-1 0,0 0,0 0,-1-1,1 1,-1 0,0 0,0 1,0-1,0 0,-1 0,1-1,-1 1,0 0,-1 2,-9 6,-1 1,0-1,-1-1,0 0,-1-1,0-1,0 0,-1-1,-1 0,1-1,-1-1,0 0,0-2,-3 1,-54 22,55-19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48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31 441,'-10'29,"-3"18,6 7,8-6,10-11,7-12,0-15,3-9,-3-10,1-8,-4-6,-3-3,-5-3,-3-1,-2 0,-2 0,-5 5,-2 8</inkml:trace>
  <inkml:trace contextRef="#ctx0" brushRef="#br0" timeOffset="268.737">173 299,'17'35,"0"1,-3 1,-1 0,-1 1,-3 1,-1-1,-1 1,-3 1,-1-1,-2 0,-3 28,0-44,-1 0,-1 0,-1-1,-2 1,0-1,-1 0,-1-1,-1 1,-1-2,-1 0,-1 0,0-1,-14 14,-83 109,97-129</inkml:trace>
  <inkml:trace contextRef="#ctx0" brushRef="#br0" timeOffset="1619.916">228 17,'25'-3,"15"-3,1 2,0 1,0 2,-1 2,2 2,-40-4,1 1,0 0,-1 0,1 1,0-1,-1 1,1-1,0 1,-1 0,1 0,-1 0,1 0,-1 0,0 0,1 1,-1-1,0 1,0 0,0 0,0-1,0 1,-1 1,1-1,0 0,-1 0,0 0,1 1,-1-1,0 1,0-1,-1 1,1-1,0 1,-1 0,0-1,1 1,-1 0,0-1,0 1,-1 0,1 1,-77 244,72-176,2 0,4 0,4 1,2-2,9 34,15 223,-31-292,2-16,-2 0,-1 0,0 0,-1 0,-2 0,0 0,-5 15,8-34,1 1,0-1,-1 0,0 1,1-1,-1 1,0-1,0 0,1 0,-1 0,0 0,0 1,0-1,-1 0,1 0,0-1,0 1,0 0,-1 0,1-1,0 1,-1 0,1-1,-1 0,1 1,-1-1,1 0,-1 0,1 1,-1-1,1 0,-1-1,1 1,0 0,-1 0,1-1,-1 1,1-1,-1 1,1-1,0 1,-1-1,1 0,0 0,0 0,-1 1,1-1,0 0,-1-2,-9-2,-1 0,0 1,-1 1,1 0,-1 0,1 1,-1 0,0 2,0-1,1 1,-1 1,0 1,1-1,-1 2,-4 1,-8 2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1110 1,'-39'27,"-120"143,-57 47,156-165,-3-3,-2-3,-2-2,-1-4,-67 28,125-63,0-1,0 0,0-1,0 0,-1-1,1 0,-1-1,0 0,0 0,1-1,-1-1,0 0,1 0,-1-1,1 0,-1-1,-3-2,9 0,1 0,-1-1,1 0,0 0,1 0,-1 0,1 0,1-1,-1 0,1 1,0-1,1 0,-1 0,1 0,1 0,-1 0,1 0,1 0,-1 0,1 0,0 0,1 0,-1 0,3-5,2-13,1 1,1 0,0 0,2 1,1 0,1 1,1 1,1-1,0 2,2 0,0 1,1 1,1 0,3 0,-16 14,0 0,1 0,0 1,-1 0,1 0,1 1,-1 0,0 0,1 0,-1 1,1 0,-1 0,1 0,-1 1,1 0,0 0,-1 1,1 0,-1 0,1 1,-1-1,0 1,1 1,-1-1,0 1,0 0,-1 0,1 1,-1 0,0 0,4 4,127 117,67 71,-40-3,-146-175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6:52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0 791,'5'0,"21"0,10 0,4 0,5 0,0 0,-3 0,-4 0,1 0,-1 0,-3 0,-2 0,-2 0,-1 4,-1 3,-6 3,-6 2</inkml:trace>
  <inkml:trace contextRef="#ctx0" brushRef="#br0" timeOffset="2440.368">1722 283,'-32'-19,"0"1,-1 1,0 3,-2 0,1 2,-2 2,1 1,-16-1,41 9,0 0,0 0,-1 1,1 0,0 1,-1 0,1 0,0 1,0 1,0 0,1 0,-1 1,1 0,-1 1,1 0,1 0,-1 1,1 0,0 0,0 1,1 0,-1 1,2 0,-1 0,1 0,1 1,-2 2,-3 6,2 1,0 0,0 1,2-1,1 1,0 1,1-1,1 1,1-1,1 1,0 0,2 0,0-1,1 2,-1-14,-1-1,1 0,0 1,0-1,1 1,0-1,0 0,1 0,-1 0,1 0,1-1,-1 1,1-1,0 0,0 0,0 0,1 0,-1-1,1 0,1 0,-1 0,0 0,1-1,0 0,0 0,0-1,0 1,0-1,3 0,3-1,0-1,0 0,0-1,0 0,0-1,-1 0,1-1,0 0,-1-1,0 0,1-1,-2 0,1-1,-1 0,0-1,0 0,0 0,-1-1,5-6,10-10,-2-1,0 0,-2-2,-1 0,-1-1,7-17,-9 28,-70 229,26-116,5 2,-6 66,3-6,36-103,-5-49</inkml:trace>
  <inkml:trace contextRef="#ctx0" brushRef="#br0" timeOffset="2701.925">1891 904,'-14'19,"-6"6</inkml:trace>
  <inkml:trace contextRef="#ctx0" brushRef="#br0" timeOffset="2955.635">2371 226,'-27'18,"2"2,-1 0,2 2,1 0,1 2,1 0,-10 16,-39 77,68-113,1 0,-1 0,1 0,0 0,1 1,-1-1,1 0,0 1,0-1,0 0,0 1,1-1,0 0,0 0,0 1,0-1,1 0,-1 0,1 0,0-1,1 1,-1 0,0-1,1 1,0-1,0 0,0 0,0 0,3 2,5 1,1-1,0 0,0-1,1 0,-1-1,1 0,0-1,-1 0,1-1,0-1,0 0,0 0,0-1,0-1,0-1,3 0,0-1,0 0,0 0,-1-2,1 0,-1 0,0-2,-1 0,0 0,0-1,-1-1,0 0,-1-1,0-1,-1 0,0 0,-1-1,0 0,-1-1,-1 0,0-1,-1 1,0-1,-1-1,-1 1,2-9,-6 17,0 0,0 1,-1-1,0 0,0 0,0 0,-1 0,0 1,0-1,-1 0,0 1,0-1,-1 1,1 0,-1-1,-1 1,1 1,-1-1,0 0,0 1,-1 0,0 0,0 0,0 1,0-1,-1 1,1 1,-1-1,0 1,0 0,-1 0,1 0,0 1,-1 0,0 1,1-1,-1 1,0 1,0-1,-5 1,-102 23,84-13</inkml:trace>
  <inkml:trace contextRef="#ctx0" brushRef="#br0" timeOffset="3302.572">2456 734,'-42'17,"2"2,0 2,1 2,2 1,0 2,2 1,-25 25,49-41,0 0,0 1,1 0,1 0,0 1,1 1,0-1,1 1,1 1,-1 1,5-11,1 0,-1-1,1 1,0 0,0 0,1 0,-1 0,1 0,0 0,1 0,-1 0,1 0,0 0,0 0,1-1,-1 1,1 0,0-1,0 1,1-1,-1 0,1 1,0-1,0-1,0 1,1 0,-1-1,1 1,0-1,0 0,0-1,4 3,0 0,1-1,-1-1,1 1,0-1,0-1,0 1,0-2,0 1,0-1,1-1,-1 1,0-2,0 1,1-1,-1-1,0 1,0-2,0 1,0-1,0-1,-1 1,0-2,1 1,1-3,9-5,-1 0,0-2,-1 0,-1-1,-1-1,0 0,0-1,-2 0,10-18,-13 21,-2 0,0-1,0 0,-2 0,0-1,-1 1,0-1,-1-1,-1 1,0 0,-2-1,0 0,0 1,-2-1,0 1,-1-1,0 1,-2-1,0 1,0 0,-2 0,0 1,-1 0,-2-4,-34-26,22 31</inkml:trace>
  <inkml:trace contextRef="#ctx0" brushRef="#br0" timeOffset="4538.646">1609 254,'5'-10,"1"3,0 6,-1 8,-6 4,-3 4,-1 4,-5 4,1 3,-5-3,1-1,3 1,-2-4,1 0,-2 2,0 2,4-4</inkml:trace>
  <inkml:trace contextRef="#ctx0" brushRef="#br0" timeOffset="5973.998">2850 734,'88'-164,"42"-13,-69 105,-60 72,-1-1,1 1,-1-1,1 1,0-1,-1 1,1 0,0-1,0 1,-1 0,1-1,0 1,-1 0,1 0,0 0,0 0,0 0,-1 0,1 0,0 0,0 0,-1 0,1 0,0 0,0 0,-1 1,1-1,0 0,0 1,-1-1,1 0,0 1,-1-1,1 1,-1-1,1 1,0-1,-1 1,1 0,-1-1,0 1,1-1,-1 1,1 0,-1 0,0-1,0 1,1 0,-1-1,0 1,0 0,0 0,0 0,0 0,5 47,-5-44,0 11,9 77,-8-90,0 0,-1 0,1 0,0 0,0 0,1 0,-1 0,0 0,0 0,1 0,-1-1,1 1,0-1,0 1,-1-1,1 0,0 0,0 1,0-1,0-1,0 1,0 0,0 0,1-1,-1 1,0-1,0 0,0 0,1 1,-1-2,0 1,0 0,1 0,-1-1,0 1,0-1,0 1,1-1,7-4,1 0,-1 0,-1-1,1-1,-1 1,0-2,0 1,-1-1,6-7,4-2,80-84,-98 100,1 1,0-1,0 1,-1-1,1 1,0 0,0-1,0 1,0 0,-1-1,1 1,0 0,0 0,0 0,0 0,0 0,0 0,0 0,-1 0,1 0,0 0,0 1,0-1,0 0,0 0,-1 1,1-1,0 1,0-1,0 1,-1-1,1 1,0-1,-1 1,1 0,-1-1,1 1,0 0,-1-1,1 1,-1 0,0 0,1 0,-1 0,0-1,1 1,-1 0,12 52,-10-38,2-2,0 0,0 0,1-1,1 0,0 0,1 0,0-1,0 0,2 0,8 9,-3-4</inkml:trace>
  <inkml:trace contextRef="#ctx0" brushRef="#br0" timeOffset="6274.969">2822 904,'53'-10,"27"-3,5 1,-3 2,-11 3,-7 3,-5 2,-8 1,-3 1,-5 0,-4 1,-5-1,-3 1,-2-1,-2-5,1-1,-1 0,-4 1</inkml:trace>
  <inkml:trace contextRef="#ctx0" brushRef="#br0" timeOffset="6736.848">3471 960,'-13'3,"-16"3,0 1,1 2,0 0,1 2,0 1,0 1,-6 6,31-19,1 1,-1 0,1-1,0 1,-1 0,1 0,0 0,0 0,0 0,-1 0,1 0,0 0,0 1,1-1,-1 0,0 1,0-1,1 1,-1-1,1 0,-1 1,1 0,-1-1,1 1,0-1,0 1,0-1,0 1,0-1,0 1,0 0,1-1,-1 1,0-1,1 1,-1-1,1 1,0-1,-1 0,1 1,0-1,0 0,0 1,0-1,0 0,0 0,0 0,1 0,-1 0,0 0,0 0,1 0,-1-1,1 1,-1-1,1 1,-1-1,1 1,127 33,-111-32,0 2,0-1,0 2,-1 1,0 0,0 1,0 1,-1 0,12 9,-26-16,0 0,0 1,0-1,0 0,0 1,-1 0,1-1,0 1,-1 0,0 0,1 0,-1 0,0 0,0 0,0 0,0 0,0 0,-1 1,1-1,-1 0,1 0,-1 1,0-1,0 0,0 1,0-1,0 0,0 1,-1-1,1 0,-1 1,0-1,0 0,0 0,0 0,0 0,0 0,0 0,-1 0,1 0,-1 0,1-1,-1 1,0 0,0-1,-18 15,0-2,-1 0,0-1,-1-2,0 0,-1-1,0-1,-1-2,-11 3,26-7,1 0,-1-1,0 0,1 0,-1-1,0 0,0 0,0-1,0-1,-7 0,-1-5</inkml:trace>
  <inkml:trace contextRef="#ctx0" brushRef="#br0" timeOffset="7157.488">3894 875,'19'-4,"-6"0,0 1,0 1,1 0,-1 0,0 1,1 1,-1 0,1 1,-1 1,0 0,10 3,-21-5,0 1,-1 0,1 0,0 0,-1 0,1 0,-1 1,1-1,-1 0,0 1,1-1,-1 1,0-1,0 1,0 0,0-1,-1 1,1 0,0 0,-1 0,1-1,-1 1,1 0,-1 0,0 0,0 0,0 0,0 0,0 0,-1 0,1-1,0 1,-1 0,1 0,-1 0,-32 66,26-58,5-8,0 0,0 0,1 0,-1 0,0 0,1 0,-1 0,1 1,0-1,0 0,0 1,0-1,0 1,1 0,-1-1,1 1,0 0,-1-1,1 1,0-1,1 1,-1 0,0-1,1 1,-1 0,1-1,0 1,0-1,0 1,0-1,0 0,1 1,-1-1,1 0,0 0,-1 0,1 0,0 0,1 0,5 1,1-1,-1-1,1 1,-1-1,1-1,0 0,0 0,-1 0,1-1,0-1,-1 1,1-2,-1 1,0-1,1 0,-1 0,-1-1,7-4,1-3</inkml:trace>
  <inkml:trace contextRef="#ctx0" brushRef="#br0" timeOffset="7691.834">4403 84,'79'121,"-6"2,-5 4,5 27,-59-125,-2 1,-1 0,-1 0,-1 1,-2 1,-2-1,0 1,-2 0,-2 0,-1 0,-1 0,-2 0,-1 0,-1 0,-3 4,-6 0,-1 0,-2 0,-1-2,-2 0,-2-1,-1-1,-1-1,-1-1,-2-2,-1 0,-1-2,-2-1,0-1,-18 8,20-13</inkml:trace>
  <inkml:trace contextRef="#ctx0" brushRef="#br0" timeOffset="8469.35">1044 0,'-32'54,"1"1,4 1,-14 39,31-72,-15 31,2 0,3 2,2 1,2 0,3 1,3 1,2 0,3 0,2 1,4 44,4-75,1-2,2 1,0-1,2 0,1-1,0 0,3 0,0-2,1 0,1 0,1-1,2-2,0 1,1-2,1-1,1-1,0 0,1-2,20 11,-2-3,1-2,1-2,1-2,0-2,2-2,-1-1,31 3,-32-9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7:02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0 118,'371'-103,"-353"100,-8 0,0 0,0 1,0 1,0-1,1 2,-1 0,0 0,1 0,-1 1,0 1,3 1,-11-1,0 0,0 1,0-1,0 1,0 0,0 0,-1-1,1 1,-1 0,0 0,0 1,0-1,-1 0,1 0,-1 0,1 1,-1-1,0 0,0 0,-1 1,1-1,-1 0,1 0,-1 0,0 1,0-1,0 0,-1 0,1-1,-1 1,0 0,0 0,0-1,0 1,0-1,0 1,-3 1,-21 33,-2-1,-1-2,-2-1,-1-1,-6 2,-47 48,48-44,20-23,1 0,1 1,0 0,1 2,1-1,1 2,0 0,2 0,-5 12,13-28,1 0,0 0,0 1,0-1,1 0,-1 1,1-1,0 1,0-1,0 1,0-1,0 0,1 1,0-1,-1 1,1-1,0 0,1 0,-1 0,1 0,-1 0,1 0,0 0,0 0,0 0,1-1,-1 1,0-1,1 0,0 0,-1 0,1 0,0 0,0 0,0-1,1 1,-1-1,0 0,0 0,1 0,-1-1,0 1,1-1,-1 0,4 0,15 1,-1-2,1-1,0-1,-1 0,1-2,-1 0,0-2,-1 0,0-1,0-1,0-1,-1-1,-1-1,0 0,1-2,3 0,-1 4</inkml:trace>
  <inkml:trace contextRef="#ctx0" brushRef="#br0" timeOffset="351.075">1158 175,'-48'23,"1"3,2 2,1 2,1 2,-5 7,45-38,1 0,0 0,0 0,-1 0,1 1,0-1,0 1,0-1,1 1,-1 0,0-1,1 1,-1 0,1 0,-1 0,1 1,0-1,0 0,0 0,0 1,0-1,1 0,-1 1,1-1,-1 1,1-1,0 1,0-1,0 0,0 1,1-1,-1 1,1-1,-1 1,1-1,0 0,0 1,0-1,0 0,0 0,1 0,-1 0,0 0,1 0,0 0,-1 0,2 0,136 15,-125-15,62 14,-74-16,-1 1,1 0,-1-1,1 1,-1 0,1 0,-1 0,0 0,1 0,-1 0,0 0,0 1,0-1,0 0,0 1,0-1,0 1,0-1,0 1,-1-1,1 1,-1 0,1-1,-1 1,1 0,-1-1,0 1,0 0,0-1,0 1,0 0,-1 0,1-1,0 1,-1 0,1-1,-1 1,1-1,-1 1,0 0,-7 8,0 0,0 0,-1 0,0-1,-1-1,0 1,-1-2,1 1,-1-2,-1 1,1-1,-1-1,-7 2,18-6,-7 3,-5 3,1 0,-1-1,0 0,-1-1,1 0,-1-1,0-1,0 0,0-1,-1-1,1 0,0-1,-3 0,4-6,7-1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7:09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32,'223'-17,"-149"9,0 3,1 4,20 3,-46-1,-50-1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7:14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74,'-33'0,"26"0,23 0,178-17,114-22,-200 22,-97 16,-6 4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7:56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1 259,'9'-18,"1"1,0 0,2 1,0 0,0 0,2 1,0 1,0 1,2 0,-1 0,2 2,-1 0,2 1,-1 1,1 0,1 1,-1 1,1 1,1 1,-1 0,1 2,-1 0,1 1,0 1,0 1,16 2,-33-2,0 1,-1-1,1 1,0 0,0 0,-1 0,1 0,0 1,-1-1,0 1,1 0,-1-1,0 1,0 0,0 0,0 1,0-1,0 0,0 1,-1-1,1 1,-1-1,0 1,0 0,0-1,0 1,0 0,-1 0,1 0,-1-1,0 1,0 0,0 2,-17 99,-2-65,-1-1,-2 0,-2-2,-1-1,-2 0,-1-2,-2-2,-1 0,-24 16,54-46,1 0,-3 0,1 0,0 1,-1-1,1 1,0 0,0 0,0-1,0 1,0 1,1-1,-1 0,1 0,-1 1,1-1,0 1,0-1,0 1,0-1,0 1,1 0,-1-1,1 1,0 0,-1 0,1-1,1 1,-1 0,0 0,1-1,-1 1,1 0,0 1,9 3,0 0,0 0,1-1,0-1,0 0,0 0,0-1,1-1,0 1,0-2,0 0,1 0,13 3,-5 0,8 1,0 1,0 1,0 2,-1 0,16 10,-38-16,0-1,0 1,0 0,0 0,-1 1,1-1,-1 1,0 0,-1 1,1-1,-1 1,0 0,-1 0,1 0,-1 1,0-1,-1 1,0 0,0-1,0 1,-1 0,0 0,0 0,-1 1,0-1,0 2,-4 9,-1-1,-1 0,0 0,-1 0,-1-1,0 0,-2 0,1-1,-2 0,0-1,-1 0,0-1,-1 0,-1-1,-5 4,-1 1,0-1,-1-1,0-1,-1 0,-1-2,0 0,0-2,-1-1,-1 0,1-2,-1-1,-1-1,-11 0,36-4,-1 0,0 0,0-1,1 1,-1-1,0 1,0-1,0 0,0 0,1 0,-1 0,0 0,0 0,0 0,0-1,0 1,1-1,-1 1,0-1,0 0,1 0,-1 1,1-1,-1 0,0-1,1 1,0 0,-1 0,1-1,0 1,0 0,-1-1,1 1,0-1,1 0,-1 1,0-1,0 0,1 0,-1 1,1-1,-1 0,1-1,6-15</inkml:trace>
  <inkml:trace contextRef="#ctx0" brushRef="#br0" timeOffset="479.957">1496 287,'-24'-13,"-1"1,0 2,-1 0,0 2,0 0,-1 2,0 1,0 2,0 0,-1 2,1 0,-25 4,43-1,0 0,0 1,0-1,1 2,-1-1,1 1,0 1,0-1,1 1,-1 1,1-1,0 1,1 0,-1 1,1 0,0 0,1 0,0 1,-3 4,5-7,1 0,-1 0,0 0,1 1,0-1,1 1,-1-1,1 1,0 0,0-1,1 1,0 0,0 0,0-1,1 1,-1 0,1 0,1-1,-1 1,1-1,0 1,0-1,1 0,-1 0,1 0,0 0,1 0,-1-1,1 1,4 3,-2-3,0 1,1-1,0-1,0 1,0-1,1 0,0-1,-1 0,1 0,0-1,0 1,1-2,-1 1,0-1,1-1,-1 1,0-2,1 1,-1-1,0 0,1-1,-1 1,7-4,14-5,-1-1,0-1,-1-1,0-2,23-17,119-102,-140 113,-29 21,0 1,-1-1,1 1,0-1,0 0,-1 1,1-1,0 1,0-1,0 1,0-1,0 0,0 1,0-1,0 1,0-1,0 1,0-1,0 1,0-1,0 1,0-1,0 0,0 1,1-1,-1 1,0-1,0 0,0 1,1-1,-1 1,0-1,1 0,-1 1,0-1,1 0,-1 0,0 1,1-1,-1 0,1 0,-1 1,0-1,1 0,-1 0,1 0,-1 0,1 0,-1 0,1 0,-1 0,0 0,1 0,-1 0,1 0,-1 0,1 0,-1 0,1 0,-1 0,0-1,1 1,-1 0,1 0,-1 0,0-1,1 1,-1 0,0-1,1 1,-69 154,4-14,6 2,-30 117,81-235,2 1,0-1,2 1,0 0,2 1,1-1,2 12,-3-35,1 1,1 0,-1 0,0-1,1 1,-1 0,1-1,0 1,0-1,0 1,0-1,1 1,-1-1,1 1,-1-1,1 0,0 0,0 0,0 0,0 0,0 0,0-1,0 1,1-1,-1 0,0 1,1-1,-1 0,3 0,11 0</inkml:trace>
  <inkml:trace contextRef="#ctx0" brushRef="#br0" timeOffset="734.086">1863 908,'-29'33,"-4"12,3-2</inkml:trace>
  <inkml:trace contextRef="#ctx0" brushRef="#br0" timeOffset="982.276">2597 175,'-67'53,"2"3,3 3,2 2,3 3,-47 70,87-113,2 2,0 0,1 0,2 1,0 1,2 0,0 1,2 0,0 5,7-23,1 0,0 0,0 1,1-1,0 0,0 0,1 0,0-1,0 1,1 0,0-1,0 1,1-1,0 0,1 0,-1-1,1 1,0-1,1 0,0 0,0-1,0 1,0-2,1 1,0 0,0-1,0-1,0 1,1-1,-1 0,1-1,0 0,0 0,3 0,7 4,0-1,1-1,0 0,0-2,0 0,0-1,0-1,1-1,-1 0,0-2,0 0,-1-1,1-1,-1 0,0-2,0 0,0-1,-1-1,-1 0,1-2,-2 0,1 0,-1-1,-1-1,-1-1,0 0,4-6,-13 16,-1-1,0 0,0 0,0 0,0 0,-1 0,0-1,0 1,0-1,-1 1,0-1,0 0,-1 1,1-1,-1 0,0 0,-1 1,1-1,-1 0,0 1,-1-1,1 0,-1 1,0 0,-1-1,1 1,-1 0,0 0,0 0,-1 1,1-1,-1 1,0 0,0 0,0 0,-1 0,-3-1,-8-2,0 1,0 0,-1 2,1 0,-1 1,0 0,0 1,0 1,-1 1,1 1,0 0,0 1,0 1,0 0,-1 2,-21 4,0 2,0 2,2 1,-1 2,2 1,0 2,-7 7,5 0</inkml:trace>
  <inkml:trace contextRef="#ctx0" brushRef="#br0" timeOffset="1927.162">3077 1077,'16'-43,"3"0,1 0,2 2,2 1,1 1,2 1,2 1,1 2,2 1,6-3,-29 28,-7 5,1 1,0-1,0 1,0 0,0 0,0 0,1 0,0 1,-1-1,1 1,0 0,0 0,0 1,0-1,1 1,3-1,-7 4,1-1,0 1,-1 0,1 1,-1-1,0 0,0 0,0 0,0 1,0-1,0 1,0-1,-1 0,0 1,1 0,-1-1,0 1,0-1,0 1,0-1,-1 1,1-1,-1 1,1-1,-1 0,0 1,0-1,0 0,0 1,-1-1,1 3,-2 7,-13 111,16-120,0 0,0 1,1-1,-1 0,1 0,0 0,0 0,0 0,0 0,1 0,-1 0,1 0,0 0,0-1,0 1,0-1,0 1,0-1,1 0,-1 0,1 0,-1 0,1 0,0-1,0 1,0-1,0 0,0 0,0 0,0 0,0 0,1-1,-1 0,0 1,3-1,11-2,0-1,0 0,0-2,-1 1,0-2,0 0,0-1,-1-1,0 0,0-1,-1-1,4-4,-13 11,60-40,115-62,-179 104,0 0,1 0,-1 1,0-1,1 1,-1-1,1 1,-1 0,1-1,0 1,-1 0,1 0,-1 0,1 0,-1 1,1-1,-1 0,1 0,-1 1,1-1,-1 1,1 0,-1-1,0 1,1 0,-1 0,0 0,0 0,0 0,1 0,-1 0,0 0,0 0,0 0,-1 1,1-1,0 0,0 1,-1-1,1 1,-1-1,1 2,5 69,-6-63,-16 83,3 29,13-118,1 0,0 0,-1 0,1-1,0 1,0 0,1-1,-1 1,0-1,1 1,0-1,-1 1,1-1,0 0,0 0,0 0,1 0,-1-1,0 1,1 0,-1-1,1 0,-1 1,1-1,0 0,0 0,1 0,16 3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23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1227,'300'-134,"-237"98,-3-3,0-2,-3-3,-2-2,-1-3,-3-1,-2-3,29-43,53-73,-41 50,5 4,89-81,-121 158,-62 37,1 1,-1 0,1-1,0 1,-1 0,1 0,-1 0,1 0,0 0,-1 1,1-1,-1 0,1 1,-1-1,1 1,-1-1,1 1,-1 0,1 0,-1-1,0 1,0 0,1 0,-1 0,0 1,0-1,0 0,0 0,0 1,0-1,0 0,-1 1,1-1,0 1,-1-1,1 1,-1-1,0 1,1 0,-1-1,0 1,0-1,0 1,0 0,1 25,-2 0,0 0,-2 0,-1 0,-1 0,-2-1,-5 16,-5 24,-2-1,-3-1,-3 0,-3-2,-2-2,-3 0,-2-2,-43 51,65-92,-1-1,-1-1,0-1,-1 0,-1 0,0-2,0 0,-2-1,1-1,-1-1,-1-1,1 0,-1-1,-1-2,1 0,-13 1,23-3,0-1,-1-1,1 1,-1-2,1 1,-1-2,1 1,-1-1,1-1,-1 0,1-1,0 0,0 0,0-1,1 0,-1-1,1 0,0 0,0-1,1 0,0-1,-3-3,-2-11</inkml:trace>
  <inkml:trace contextRef="#ctx0" brushRef="#br0" timeOffset="336.397">1751 692,'-21'30,"2"2,2 0,1 1,1 0,2 2,-6 24,16-54,2 0,-1 0,1 0,-1 0,1 0,1 0,-1 0,1 0,0 1,0-1,0 0,1 0,0 0,0 1,0-1,0 0,1 0,0 0,0-1,1 1,-1 0,1-1,0 0,0 1,0-1,1 0,-1-1,1 1,0-1,0 1,0-1,1 0,0-1,11 2,0-1,0 0,1-2,0 0,-1-1,1 0,-1-2,1 0,-1 0,0-2,0 0,0-1,0 0,-1-2,0 1,0-2,0 0,-1-1,-1 0,1-1,3-5,1 2,-1 0,0-1,-2-1,1-1,-2 0,0-1,-1 0,-1-1,0-1,-1 0,-1 0,-1-1,4-17,-11 31,-2-1,1 0,-1 1,0-1,0 0,0 1,-1-1,0 0,-1 1,1-1,-1 1,-1 0,1 0,-1-1,0 1,0 1,-1-1,0 0,0 1,0 0,-1 0,1 0,-1 1,0-1,-1 1,1 0,-1 1,0-1,1 1,-2 0,1 1,0-1,0 1,-1 1,1-1,-1 1,0 0,1 0,-1 1,-5 0,-9 1,-1 0,0 2,0 0,1 1,-1 1,1 2,1 0,-1 1,1 1,1 0,-1 2,2 0,-1 1,2 1,-6 6,-14 12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26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1,'38'5,"27"1,13 0,-3-1,-9-1,-7-2,-7-1,-9 0,-7-1,-4 0,-3-1,-2 1,-5-5,-2-2,-9 1,-6 1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26.7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41,'43'5,"29"-4,7-1,-5-1,-6-5,-9-2,-11 1,-7 1,-7 3,-9-5,-9 1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31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 1,'-20'62,"2"2,3 0,3 1,-1 43,8-83,1 0,1 0,2 0,0 0,1 0,2 0,1 0,0 0,2 0,1-1,1 0,1 0,1 0,6 8,-11-26,1-1,0 0,0 0,0 0,1 0,-1-1,1 0,0 0,1-1,-1 1,1-2,-1 1,1 0,0-1,0-1,0 1,0-1,0 0,0-1,0 1,0-1,1-1,-1 1,0-1,0-1,9 0,0-2,0 0,-1 0,0-2,0 0,0 0,0-2,-1 1,-1-2,10-7,4-10,-1-1,-2-1,-1-2,-1 0,-2-1,-1-1,-1-1,-2 0,-1-1,6-25,58-213,-79 272,0 1,0-1,0 0,0 0,0 1,0-1,1 0,-1 0,0 1,0-1,0 0,1 0,-1 0,0 0,0 1,0-1,1 0,-1 0,0 0,0 0,1 0,-1 1,0-1,0 0,1 0,-1 0,0 0,1 0,-1 0,0 0,0 0,1 0,-1 0,0 0,1 0,-1 0,0-1,0 1,1 0,-1 0,0 0,0 0,1 0,-1 0,0-1,0 1,0 0,1 0,-1 0,0-1,0 1,0 0,0 0,1-1,-1 1,0 0,0 0,0-1,0 1,8 27,1 41,-3-1,-3 1,-4 54,0-35,2 35,1 6,-5-1,-6 1,-11 42,14-141,-1 0,-1 0,-1-1,-2 0,-1-1,-1 0,-1-1,-2 0,0-1,-2-1,-1-1,0 0,13-17,-1 0,1 0,-1-1,0 0,0 0,-1 0,1-1,-1 0,0-1,0 0,-5 1,10-3,0 0,0-1,0 1,0-1,0 0,0 0,0 0,0 0,0 0,-1-1,1 1,0-1,1 0,-1 0,0 0,0-1,0 1,0 0,1-1,-1 0,1 0,-1 0,1 0,0 0,0 0,0 0,0-1,0 1,0-1,1 0,-1 1,1-1,0 0,-6-17,1 0,2-1,0 1,1-1,1 0,0 1,2-1,1 0,0 0,2 0,0-1,7-22,1 0,2 2,2-1,2 2,2 0,1 1,2 1,2 1,1 1,2 2,16-16,-21 25,0 0,1 2,2 0,0 2,23-15,-28 24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31.8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89,'38'-15,"27"-4,8 1,-4 4,-10 3,-8 5,-10 2,-6 3,-10 6,-8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1,'-9'16,"0"0,2 1,0 0,1 1,0-1,1 1,2 1,-2 10,32 240,-27 3,-21-189,10-59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31.9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1,'44'0,"37"0,16 0,0 0,-12 0,-15 0,-19 0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32.4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0 451,'53'-17,"0"3,0 1,1 3,23 0,-51 6,1 2,-1 2,0 0,0 1,1 2,9 2,-29-4,-1 0,1 1,0 0,0 0,-1 0,1 1,-1 0,1 0,-1 1,0 0,-1 0,1 0,-1 1,0 0,0 0,0 0,0 0,-1 1,0 0,0 0,-1 0,0 0,0 0,0 1,1 6,-2-4,-1 1,0-1,-1 0,0 1,-1-1,0 0,0 0,-1 1,0-1,-1 0,0-1,0 1,-1 0,0-1,-1 0,1 0,-2 0,1 0,-4 3,-130 124,119-120,15-12,0-1,0 1,1 0,-1 1,1-1,0 1,0 0,0 0,1 0,-1 1,1-1,0 1,1 0,-1-1,1 1,-2 6,5-8,0 0,0 0,1 0,0 0,-1 0,1-1,0 1,1 0,-1-1,0 1,1-1,-1 0,1 0,0 0,-1 0,1 0,0-1,0 1,0-1,1 0,-1 0,0 0,0 0,1-1,-1 1,0-1,1 0,4 3,37 9,-24-8,0 1,-1 1,0 1,0 0,-1 1,0 2,0-1,-1 2,-1 1,0 0,0 1,9 10,-23-19,-1-1,1 1,-1 0,1 0,-1 0,-1 0,1 1,0-1,-1 0,0 1,0-1,0 1,-1-1,0 1,1 0,-1-1,-1 1,1-1,-1 1,0-1,0 1,0-1,-1 1,1-1,-1 0,0 0,0 0,-1 0,1 0,-1 0,0-1,0 1,0-1,0 0,-3 2,-8 9,-2 0,0-1,-1 0,0-2,-1 0,0-1,-7 3,11-7,2 1,1-1,-1 0,0-1,-1 0,1-1,-1-1,0 0,0 0,0-1,0-1,0 0,0-1,-6-1,1-4</inkml:trace>
  <inkml:trace contextRef="#ctx0" brushRef="#br0" timeOffset="386.237">1665 283,'-47'4,"0"2,1 2,0 2,0 3,1 1,0 2,-1 3,4-4,0 1,1 3,1 1,0 2,2 1,-25 21,59-41,-1-1,1 1,0 0,1 0,-1 0,0 1,1-1,0 1,0 0,0-1,0 2,0-1,1 0,0 0,0 1,0-1,1 1,-1 0,1-1,0 1,0 0,1 0,-1 0,1 0,0 0,1-1,-1 1,1 0,0 0,0 0,0-1,1 1,3 1,0 0,0-1,1 0,0 0,0-1,0 1,0-1,1-1,0 1,-1-1,1 0,0-1,1 0,-1 0,0 0,1-1,-1 0,8 0,139-9,-63-9,-2-5,0-3,10-8,-82 28,-7 1,-8 2,1 0,0 0,0 1,0-1,0 1,0 0,0-1,1 1,-1 1,0-1,1 0,-1 1,0 0,1-1,-1 1,1 1,-1-1,0 0,1 1,-1 0,0 0,0 0,1 0,-1 0,0 1,0-1,0 1,0 0,-1 0,1 0,0 0,-1 0,3 3,-4 3,-1 1,0 0,0-1,0 1,-1-1,-1 0,1 1,-1-1,-1 0,1 0,-3 4,-2 9,-55 145,46-131,1 1,1 1,3 0,0 0,3 2,1-1,2 1,1 6,4-36,-1-1,2 1,-1-1,1 1,0-1,1 1,0-1,1 0,-1 0,1 0,1 0,0 0,0-1,0 1,1-1,0 0,0-1,1 1,0-1,0 0,1 0,10 1</inkml:trace>
  <inkml:trace contextRef="#ctx0" brushRef="#br0" timeOffset="632.209">2089 1129,'-24'24,"-8"8</inkml:trace>
  <inkml:trace contextRef="#ctx0" brushRef="#br0" timeOffset="912.507">2991 0,'-68'51,"3"3,1 3,3 2,-14 22,9-9,2 2,-52 82,97-128,2 2,1 0,1 0,1 1,2 1,1 0,2 1,1 0,2 1,-1 11,6-32,0 0,1 1,0-1,1 0,0 0,1 0,1-1,0 1,1 0,0-1,0 0,2 0,0 0,0 0,1-1,0 0,1-1,0 0,0 0,1 0,1-1,0-1,0 1,0-2,1 1,0-2,1 1,0-1,2 0,11 3,0-1,1-2,-1 0,2-2,-1 0,0-2,1-1,-1-1,1-1,-1-2,0 0,12-5,-19 4,-1 0,1-2,-1 0,-1-1,1-1,-1-1,-1 0,0-2,0 1,-1-2,0 0,-1-1,0 0,-1-1,-1-1,0 0,6-11,-13 19,0 0,-1 0,0-1,0 1,-1-1,0 0,0 0,-1-1,0 1,0-1,-1 1,0-1,0 1,-1-1,0 1,-1-1,0 1,0-1,-1 1,0 0,-1-1,0 1,0 0,0 0,-1 1,0-1,-1 1,0 0,0 0,0 0,-1 1,0 0,0 0,0 0,-5-2,-10-1,0 0,0 2,0 1,-1 0,0 2,0 0,0 2,-1 0,1 1,-1 2,1 0,0 1,-1 1,1 2,-6 2,-83 28,70-18</inkml:trace>
  <inkml:trace contextRef="#ctx0" brushRef="#br0" timeOffset="1551.107">3444 1439,'63'-47,"0"3,-1-3,-2-3,-3-3,-2-1,33-44,10-38,-98 135,0 0,1 0,-1 0,0 0,1 0,-1 1,0-1,1 0,-1 0,1 0,-1 1,1-1,0 0,-1 0,1 1,0-1,-1 0,1 1,0-1,0 1,-1-1,1 1,0 0,0-1,0 1,0 0,0-1,0 1,0 0,0 0,0 0,0 0,-1 0,1 0,0 0,0 0,0 0,0 0,0 1,0-1,0 0,0 1,0-1,-1 1,1-1,0 1,0-1,0 1,-1-1,1 1,0 0,-1-1,1 1,-1 0,1 0,0-1,-1 1,0 0,1 0,-1 0,1 0,4 93,-7-85,2 1,-1-1,1 1,1-1,0 1,0-1,0 1,2-1,-1 0,1 0,4 8,-1-11,0-1,0-1,1 1,-1-1,1 0,0-1,1 1,-1-1,0-1,1 1,0-1,-1-1,1 0,0 0,0 0,0-1,0 0,0 0,0-1,0 0,-1-1,1 1,0-2,3-1,29-6,-1-3,0-1,-1-2,-1-1,12-9,37-17,-85 42,0 0,0 0,-1 0,1 0,0 0,0 1,0-1,0 0,0 0,0 1,0-1,1 0,-1 1,0 0,0-1,0 1,1-1,-1 1,0 0,0 0,1 0,-1 0,0 0,0 0,1 0,-1 0,0 1,0-1,1 0,-1 1,0-1,0 1,0-1,0 1,0-1,1 1,-1 0,0 0,-1-1,1 1,0 0,0 0,0 0,0 0,-1 0,1 0,0 1,-1-1,1 0,-1 0,0 0,1 0,-1 1,0-1,1 0,-1 0,0 1,0-1,0 0,0 0,0 1,-1-1,1 1,-7 22,-2 0,0 0,-1-1,-2 0,0-1,-3 2,-30 60,41-80,0 1,1 0,-1 0,1 0,1 0,-1 1,1-1,0 1,0 0,0 0,1 0,0-1,0 1,1 0,-1 0,1 0,1 0,-1 0,1 0,0 0,0 0,1 0,0 0,0-1,0 1,1-1,-1 1,1-1,1 0,-1 0,1 0,0-1,3 4,18 4,0-5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30.5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734 481,'-373'107,"67"-1,306-106,-41 20,40-19,0-1,0 0,1 0,-1 1,0-1,1 0,-1 1,0-1,1 1,-1-1,1 1,-1-1,1 1,-1-1,1 1,-1-1,1 1,0 0,-1-1,1 1,0 0,-1-1,1 1,0 0,0-1,0 1,0 0,-1 0,1-1,0 1,0 0,0 0,1-1,-1 1,0 0,0 0,0-1,0 1,1 0,-1-1,0 1,1 0,-1-1,1 1,-1-1,0 1,1 0,0-1,-1 1,1-1,-1 1,1-1,-1 0,2 1,7 3,0-1,0 0,1 0,-1-1,1 0,0 0,0-2,0 1,-1-1,8-1,0 2,18-1,-4-1,0 2,-1 1,1 1,0 2,-1 1,0 1,9 5,-37-11,1-1,-1 1,1 0,-1 1,0-1,1 0,-1 1,0-1,0 1,0 0,0 0,0-1,-1 1,1 1,0-1,-1 0,1 0,-1 0,0 1,0-1,0 1,0-1,0 1,-1-1,1 1,-1-1,0 1,1 0,-1-1,0 1,-1 0,1-1,0 1,-1-1,1 1,-1 0,0-1,0 1,0-1,0 0,0 1,-1-1,1 0,-1 0,0 0,1 0,-3 2,-24 33,-1-2,-2-1,-2-1,-1-1,-1-3,-37 25,-57 50,125-102,1 0,-1 1,1-1,0 1,0 0,0 0,0 0,0 1,1-1,-1 1,1-1,0 1,0 0,0 0,1 0,-1 0,1 0,0 0,0 0,0 1,1-1,0 0,-1 0,1 1,1-1,-1 0,1 1,0-1,0 0,0 0,0 0,1 0,-1 0,1 0,0 0,0-1,1 1,1 2,10 6,0-1,1 0,0-1,1 0,0-1,0-1,1-1,0 0,1-1,-1-1,1-1,0 0,18 1,-20-2,0 0,0-1,0-1,0-1,0 0,0-1,11-2,-7-3</inkml:trace>
  <inkml:trace contextRef="#ctx0" brushRef="#br0" timeOffset="215.628">339 1,'0'53,"-10"70,-2 38,-6 16,-3-3,-3-7,2-13,1-14,3-15,5-15,5-13,8-11,4-13,7-12,1-13,3-9,-1-7,-2-9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27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201 85,'-177'499,"175"-491,-3 2,2-1,0 1,0-1,1 1,0 0,0 0,1 0,0 0,1 0,1 0,-1 1,1-1,2 6,-1-14,-1 0,0 0,1 0,0 0,-1 0,1 0,0 0,0-1,0 1,0-1,0 1,1-1,-1 0,0 0,1 0,-1 0,0 0,1 0,-1-1,1 1,0-1,-1 0,1 0,-1 0,1 0,-1 0,1 0,-1-1,1 1,0-1,78-24,-77 23,40-18,-1-2,-1-2,-1-1,-1-2,-2-2,20-20,12-20,-57 58</inkml:trace>
  <inkml:trace contextRef="#ctx0" brushRef="#br0" timeOffset="195.013">710 57,'-20'53,"-15"56,-2 23,0 4,2-12,7-12,4-16,0-14,5-12,5-8,1-10,2-9,3-7,-2-4,1-4,2-6</inkml:trace>
  <inkml:trace contextRef="#ctx0" brushRef="#br0" timeOffset="581.568">1161 114,'-34'35,"2"2,1 2,3 0,1 2,1 1,3 1,1 1,-4 19,24-60,0 0,0 1,1-1,0 1,-1-1,1 1,0-1,1 1,-1 0,1 0,-1-1,1 1,0 0,1-1,-1 1,1 0,-1 0,1-1,0 1,0-1,1 1,-1-1,1 1,0-1,0 0,0 0,0 0,0 0,1 0,-1 0,1-1,0 1,0-1,0 1,0-1,0 0,0-1,1 1,-1 0,2-1,18 3,-1-2,1-1,0-1,0-1,-1 0,19-5,-26 5,-1-1,0-1,-1 0,1-1,0 0,-1-1,0 0,0-1,-1-1,1 0,-1-1,-1 0,0 0,0-2,6-6,-6-1</inkml:trace>
  <inkml:trace contextRef="#ctx0" brushRef="#br0" timeOffset="792.862">1471 114,'-14'38,"-15"47,-7 22,3 9,2-2,1-6,2-11,0-9,5-8,2-14,4-14,5-9,5-9,3-5,7-2,4-6</inkml:trace>
  <inkml:trace contextRef="#ctx0" brushRef="#br0" timeOffset="987.656">1697 875,'-24'44,"-13"18,1 4,10-9,10-15</inkml:trace>
  <inkml:trace contextRef="#ctx0" brushRef="#br0" timeOffset="1448.164">2262 29,'-1'0,"1"0,0 0,-1 1,1-1,0 0,-1 1,1-1,-1 0,1 0,0 0,-1 1,1-1,-1 0,1 0,0 0,-1 0,1 0,-1 0,1 0,-1 0,1 0,0 0,-1 0,1 0,-1 0,1 0,-1 0,1-1,0 1,-1 0,1 0,-1 0,1-1,0 1,-1 0,1-1,0 1,-1 0,1 0,0-1,0 1,-1-1,1 1,0 0,0-1,0 1,-1 0,1-1,0 1,0-1,0 1,0-1,0 1,0-1,0 1,0 0,0-1,0 1,0-1,-26 38,25-34,-32 48,3 2,3 1,1 1,3 1,3 1,2 1,-7 44,23-97,1 0,-1 0,1 0,0 0,0 1,1-1,0 0,0 0,0 0,0 1,1-1,0 0,0 0,0 0,1 0,0 0,0 0,0 0,0-1,1 1,0-1,0 0,0 1,0-1,1-1,0 1,-1 0,1-1,1 0,-1 0,0 0,1 0,-1-1,1 0,0 0,0 0,0 0,0-1,0 0,0 0,0 0,1-1,13-3,0-1,0-1,-1 0,0-2,0 0,0-1,-1-1,-1-1,1 0,-1-1,11-11,-20 18,83-80,-77 67</inkml:trace>
  <inkml:trace contextRef="#ctx0" brushRef="#br0" timeOffset="1693.485">2572 1,'-14'48,"-15"49,-7 23,-2 5,0 1,3-7,-4-9,6-14,4-9,1-9,6-14,7-12,5-11,5-7,3-9</inkml:trace>
  <inkml:trace contextRef="#ctx0" brushRef="#br0" timeOffset="2112.605">2515 1383,'366'-519,"-365"518,31-38,-32 38,1 1,-1-1,1 1,-1-1,1 1,0 0,-1-1,1 1,-1 0,1-1,0 1,-1 0,1 0,0 0,0-1,-1 1,1 0,0 0,-1 0,1 0,0 0,0 1,-1-1,1 0,0 0,-1 0,1 0,0 1,-1-1,1 0,0 1,-1-1,1 1,-1-1,1 0,-1 1,1-1,-1 1,1 0,-1-1,1 1,-1-1,0 1,1 0,-1-1,0 1,1 0,-1-1,0 1,0 0,0-1,0 1,0 0,0-1,0 1,0 0,0 0,0-1,0 1,0 0,0-1,0 1,-1 0,1 0,-13 91,10-84,0 1,1-1,0 1,0-1,1 1,1 0,-1-1,1 1,1 0,0 0,0 1,1-6,1-1,0-1,-1 1,1 0,0-1,1 1,-1-1,0 0,0 0,1 0,0 0,-1-1,1 0,0 1,-1-1,1 0,0-1,0 1,0-1,0 0,0 0,0 0,0 0,0-1,0 1,-1-1,1 0,0-1,0 1,-1 0,1-1,-1 0,1 0,-1 0,0 0,2-2,71-42,50-19,-123 64,-1 0,1 0,-1 0,1 1,-1-1,1 1,-1 0,1 0,-1 0,1 0,0 0,-1 0,1 1,-1 0,1-1,-1 1,1 0,-1 0,0 0,1 0,-1 1,0-1,0 0,0 1,0 0,0-1,0 1,-1 0,1 0,0 0,-1 0,0 0,1 1,-1-1,0 0,0 1,0-1,-1 1,1-1,0 3,4 112,-6-95,1-12,-1-5,0 0,0 1,1-1,0 1,0-1,1 1,-1-1,1 1,0-1,1 0,-1 0,1 1,0-1,0 0,1-1,-1 1,1 0,0-1,1 1,-1-1,1 0,13 9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25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0,'-29'45,"-113"361,126-352,-2-1,-2-1,-3-1,-2-1,-2-1,-31 42,38-69,2-5</inkml:trace>
  <inkml:trace contextRef="#ctx0" brushRef="#br0" timeOffset="302.009">0 28,'253'249,"-96"-46,-74-87,-78-108,0 0,0-1,0 1,1-1,0-1,1 1,-1-1,1 0,1-1,-1 0,1 0,0 0,0-1,0 0,0-1,1 0,0 0,-1-1,1 0,8 1,5-7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0:38.0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4373 797,'-295'-145,"-6"13,-105-22,265 105,63 19,-2 3,0 3,-2 4,0 4,-1 3,-51 0,82 18,1 2,0 1,1 4,0 1,0 2,2 3,0 2,1 2,-32 21,-52 31,4 6,3 5,4 6,-35 39,102-88,2 2,2 3,3 1,1 3,2 1,3 3,3 1,1 1,4 2,2 1,-11 35,35-78,0 1,1-1,2 1,-1 0,2 0,0 1,2-1,0 0,1 0,0 1,2-1,0 0,1 0,1-1,0 1,1-1,2 0,-1-1,2 0,10 16,15 8,3 0,1-2,1-2,3-2,0-2,2-1,2-3,0-1,11 2,101 46,2-6,4-8,2-6,137 24,-146-43,2-7,0-6,1-8,1-6,29-8,-116-6,0-3,-1-3,0-3,-1-3,-1-4,0-2,-2-4,-1-3,-1-2,-2-4,-1-2,29-25,-14 4,-3-4,-3-2,-2-4,-4-3,-2-3,-3-4,-23 25,-3-1,-2-1,-3-2,-2-1,-3-2,-2 0,-3-2,-3 0,4-33,-16 69,-1 0,-1 0,-1 0,-2 0,0-1,-2 1,-1 0,-1 0,-1-1,-2 2,-1-1,-1 1,-1 0,-1 1,-1 0,-1 0,-1 1,-2 1,0 0,-2 1,0 1,-20-19,11 20,0 1,-2 1,0 1,-1 1,0 2,-1 1,-1 1,0 2,-31-7,-13 2,-1 4,0 2,-58 2,-79 13,0 9,1 9,1 9,2 10,-22 15,-95 24,3 14,5 13,-246 126,451-177,1 5,4 5,3 5,-17 19,96-72,1 1,0 1,2 2,0 0,2 1,1 1,1 1,1 1,1 1,2 0,1 1,1 1,2 0,1 0,1 1,2 0,1 1,-2 32,9-31,0 1,2-1,2 0,1 0,1-1,3 1,0-2,2 1,1-2,2 0,1 0,1-1,7 7,5 4,1-1,2-2,2-1,1-1,2-3,1 0,1-3,41 24,23-1,3-4,2-5,2-5,1-4,2-6,1-4,1-5,0-6,1-4,55-5,-50 0,0-5,0-6,0-4,-2-6,1-6,-2-4,28-14,-53 10,-2-4,0-3,-3-5,-2-3,-1-4,-3-3,-2-5,-3-2,-2-4,-4-3,2-8,-2-11,-3-3,-5-3,-4-2,-3-3,-5-2,-5-3,-4-1,19-74,-38 103,-4-1,-3 0,-4-2,-2 1,-4-1,-3-1,-4 1,-6-34,3 74,-3 1,0 0,-3 1,0-1,-3 2,0 0,-2 0,-2 2,-1 0,-1 0,-2 2,0 1,-2 0,-2 2,0 1,-1 1,-2 1,0 1,-1 1,-2 2,0 1,-16-6,-26-3,-2 3,-1 4,0 3,-1 3,-1 3,0 4,0 4,0 2,0 5,0 2,0 4,-2 4,-147 29,2 11,3 9,3 9,3 10,4 10,4 8,-74 55,97-51,5 7,5 9,5 6,6 9,-144 152,255-231,3 3,3 2,2 2,2 2,-3 15,29-49,2 2,1 0,1 0,2 2,2-1,1 1,1 1,3-1,0 1,2 0,2 0,2 5,2-5,1-1,3 1,0-2,2 1,7 13,20 35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31,'34'0,"15"-5,5-2,-2 1,-6 1,-5 2,-5 0,-4 2,-2 1,-2 0,-1 0,0 0,0 1,-4-1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0,'9'44,"-3"-1,-1 1,-2 0,-2 1,-2-1,-2 0,-2 0,-2 0,-2-1,-2 0,-1 0,-12 24,-57 186,72-173,15-68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527 105,'-11'-10,"-1"-1,0 2,0 0,-1 0,0 1,0 0,-1 2,0-1,0 2,-1 0,1 0,-1 1,0 1,-1 1,1 0,0 1,0 1,-1 0,1 1,0 0,0 1,-1 1,2 1,-1 0,-3 2,7 0,0 1,1-1,0 2,0-1,1 1,0 1,0 0,1 0,0 1,0 0,1 0,1 1,0-1,0 2,1-1,1 0,0 1,0 0,0 6,2-12,1 0,0 0,0 0,0 0,1 0,0 0,0 0,1 0,0 0,0 0,0 0,1 0,0-1,0 1,0 0,1-1,-1 0,1 1,1-1,-1 0,1-1,0 1,0 0,0-1,1 0,-1 0,1-1,0 1,0-1,0 0,1 0,-1-1,1 1,-1-1,3 0,8-2,0-1,-1 0,1-1,-1-1,1-1,-1 0,0-1,0 0,-1-1,0-1,0 0,0-1,-1-1,0 0,-1-1,0 0,0-1,-1 0,-1 0,6-9,31-24,51-53,-103 124,-36 75,4 1,-4 36,3-10,-3 52,20-54,22-127,-1 0,0 0,0 0,1 0,-1 0,0 0,0 0,1 0,-1 0,0 0,1 0,-1 0,0 0,0 0,1 0,-1 0,0 0,0 1,1-1,-1 0,0 0,0 0,1 0,-1 0,0 1,0-1,0 0,1 0,-1 0,0 1,0-1,0 0,0 0,0 1,1-1,-1 0,0 1,0-1,0 0,0 0,0 1,0-1,0 0,0 0,0 1,0-1,0 0,0 1,0-1,0 0,0 0,0 1,-1-1,1 0,0 0,0 1,9-8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0,'-18'10,"0"0,1 1,0 1,1 1,0 0,1 1,1 1,0 0,1 1,1 0,0 1,2 0,-1 1,2 0,-7 20,14-34,0 0,1 0,0 1,0-1,0 1,0-1,1 1,-1-1,1 1,0-1,1 1,-1-1,1 1,0-1,0 1,0-1,0 1,1-1,0 0,0 0,0 0,0 0,1 0,0-1,-1 1,1-1,1 1,-1-1,0 0,1 0,0-1,-1 1,1-1,0 0,0 0,0 0,2 0,5 0,-1-1,1 0,-1-1,1-1,-1 0,1 0,-1-1,1 0,-1-1,0 0,0 0,0-1,0-1,-1 1,0-2,0 1,0-1,-1-1,1 1,-1-1,-1-1,0 0,0 0,0 0,-1-1,0 0,-1 0,0 0,-1-1,1 1,1-9,-3 7,0-1,0 1,-1 0,-1-1,0 1,0-1,-1 1,-1-1,-1-6,2 15,-1 0,1 0,-1 0,1 0,-1 0,0 0,-1 0,1 0,0 1,-1-1,1 0,-1 1,0-1,0 1,0 0,0 0,0 0,0 0,-1 0,1 0,-1 0,1 1,-1-1,0 1,0 0,0 0,1 0,-1 0,0 0,0 1,0-1,0 1,0 0,0 0,0 0,0 0,-3 1,-80 29,61-16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3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1 144,'20'-17,"1"0,0 1,1 1,1 1,0 1,1 1,22-7,55-1,-98 20,-1 0,1 0,0 0,-1 0,1 0,-1 1,1-1,0 1,-1 0,1 0,-1 0,0 0,1 0,-1 1,0-1,0 0,1 1,-1 0,-1 0,1-1,0 1,0 0,-1 0,1 1,-1-1,1 0,-1 0,0 1,0-1,0 1,0-1,-1 1,1-1,-1 1,1 0,-1 0,-2 8,0 0,0-1,-1 1,-1-1,0 0,0 0,-1 0,0-1,-1 1,0-1,0-1,-1 1,0-1,-1 0,0-1,0 1,0-2,-6 4,10-6,-30 27,-4 1,2 3,1 1,2 1,-14 23,45-58,-1 0,1 0,0 1,1-1,-1 1,0-1,1 1,-1 0,1-1,0 1,0 0,0 0,0 0,0 0,1 0,0 0,-1 0,1 0,0 1,0-1,1 0,-1 0,1 0,-1 0,1 0,0 0,0 0,0-1,1 1,-1 0,1 0,-1-1,1 1,0-1,0 1,0-1,0 0,1 0,-1 0,1 0,-1 0,1-1,-1 1,1-1,1 1,13 3,0-2,0 0,0 0,0-2,0 0,0-1,0-1,0 0,0-1,0-1,0-1,0 0,5-3,40 6,-45 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85,'-39'73,"20"-41,2 0,2 2,0 0,3 0,-2 9,13-39,0 0,0 1,1-1,-1 1,1-1,0 0,0 1,1-1,-1 1,1-1,0 0,0 1,0-1,1 0,-1 0,1 0,0 0,0 0,1 0,-1-1,1 1,0-1,0 1,0-1,0 0,0 0,1 0,0-1,-1 1,3 0,2 1,0-1,0 1,1-1,-1-1,1 0,0 0,-1 0,1-1,0-1,0 1,0-1,0-1,0 0,6-1,-1 0,-1-1,0 0,0-1,-1 0,1-1,-1-1,0 0,0 0,-1-1,0-1,0 0,0 0,3-5,-3 1</inkml:trace>
  <inkml:trace contextRef="#ctx0" brushRef="#br0" timeOffset="299.994">558 0,'-50'95,"4"1,4 3,-9 41,26-53,5 0,4 1,-3 56,15-108,-7 168,17-180,1-25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0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32,'-8'10,"0"0,0 0,2 1,-1 0,1 0,1 1,0 0,0 0,1 0,1 0,0 0,1 1,0 0,1-1,1 1,0 0,0 0,1 3,1-12,-1 0,0-1,1 1,0 0,0-1,0 0,0 1,0-1,1 0,0 0,-1 0,1-1,0 1,0-1,0 1,1-1,-1 0,1 0,-1-1,1 1,0-1,-1 1,1-1,0 0,0-1,0 1,0-1,0 1,0-1,0 0,0-1,-1 1,1-1,7 0,0 0,0-1,-1-1,1 0,-1 0,0-1,0 0,0-1,-1 0,1-1,4-4,-5 3,-1-1,1 0,-2-1,1 0,-1 0,-1 0,0-1,0 0,-1 0,0-1,0 1,0-6,-3 11,-1 1,0 0,0 0,0-1,0 1,-1-1,0 1,0-1,0 1,0 0,-1-1,1 1,-1-1,0 1,-1 0,1 0,-1 0,0 0,0 0,0 0,0 0,-1 0,1 1,-1-1,0 1,0 0,-1 0,1 0,0 0,-1 1,0-1,0 1,0 0,-105-20,84 22</inkml:trace>
  <inkml:trace contextRef="#ctx0" brushRef="#br0" timeOffset="365.698">441 286,'255'-17,"-14"5,-211 13,-18-1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9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0 170,'198'-138,"-100"107,-95 30,-1 1,1 1,0-1,0 0,0 1,0-1,-1 1,1 0,0 0,0 0,-1 0,1 0,-1 1,1-1,-1 1,0 0,1-1,-1 1,0 0,0 0,0 1,-1-1,1 0,0 1,-1-1,0 1,1-1,-1 1,0 0,0-1,0 1,-1 0,1 2,-1 8,0 0,-1 0,-1 0,0 0,-1 0,0-1,-1 1,-1-1,1 0,-2 0,0-1,0 1,-1-1,-1-1,0 1,0-1,-6 5,-8 15,-9 14,2-8,2 2,2 1,2 1,1 1,2 1,2 1,-8 27,25-64,-1-1,1 1,0 0,0-1,0 1,1 0,0 0,0-1,0 1,1 0,0 0,0-1,0 1,1-1,0 1,0-1,0 1,1-1,0 0,0 0,0 0,1-1,-1 1,1-1,0 0,0 0,1 0,-1 0,1-1,0 0,0 0,0 0,0-1,0 1,1-1,-1 0,1-1,4 1,4 1,0-2,0 0,0 0,0-1,0-1,0 0,0-2,0 1,0-1,0-1,-1-1,0 0,0 0,0-1,0-1,16-23,-21 13</inkml:trace>
  <inkml:trace contextRef="#ctx0" brushRef="#br0" timeOffset="377.734">988 58,'-27'8,"-7"0,0 2,1 2,0 1,1 1,-1 3,25-13,-1 2,1-1,0 1,1 1,0-1,0 1,0 0,0 1,1 0,1 0,-1 0,1 0,1 1,0 0,0 0,0 0,1 1,1-1,0 1,-1 2,2-6,-1 0,1 0,0 0,1 0,-1 0,1 0,0 0,1 0,-1 0,1 0,0 0,1 0,0 0,0 0,0 0,0-1,1 1,0-1,0 0,0 0,1 0,0 0,0-1,0 1,0-1,1 0,0 0,0-1,0 1,0-1,0 0,1-1,3 2,0-2,1 0,-1-1,1 0,0-1,0 0,-1 0,1-1,0 0,-1-1,1 0,-1-1,0 0,0 0,0-1,0 0,0 0,-1-1,0-1,5-3,2-2,-1 0,0-2,-1 1,0-2,-1 0,0 0,-2-1,1 0,-2-1,0-1,-5 11,0-1,-1 0,0 0,0 0,-1 0,0 0,0 0,0-1,-1 1,0-1,-1 1,0-1,0 1,0-1,-1 1,0-1,-1 1,0-1,0 1,0 0,-1 0,0 0,0 0,-1 1,0-1,0 1,0 0,-1 0,0 0,0 1,-1 0,0 0,1 0,-1 1,-1-1,1 1,-1 1,0-1,0 1,-4-1,-15 1,1 3</inkml:trace>
  <inkml:trace contextRef="#ctx0" brushRef="#br0" timeOffset="734.013">875 312,'0'0,"-68"94,4 3,-26 59,51-21,38-131,0 0,1 0,0 0,0 0,0 0,0 0,1 0,-1 0,1 0,0 0,0 0,1 0,-1-1,1 1,0-1,0 1,0-1,0 1,0-1,1 0,0 0,0 0,-1 0,2-1,-1 1,0-1,0 0,1 0,-1 0,1 0,0-1,2 2,12-1,0-1,-1 0,1-1,-1-1,1-1,0 0,-1-2,0 1,0-2,0-1,0 0,-1-1,0 0,-1-2,1 0,-2 0,1-1,-1-1,-1-1,0 0,-1 0,0-2,-1 1,0-1,-1-1,-1 0,1-2,-3 5,-1-1,0 0,-1 0,-1-1,0 1,0-1,-1 0,-1 0,-1 0,0 0,0-1,-2 1,0 0,0 0,-1 0,-1 0,0 0,-3-6,2 15,0 0,-1 0,1 0,-1 1,0 0,0 0,0 0,0 0,-1 1,1 0,-1 0,0 1,0-1,0 1,0 1,-1-1,1 1,0 0,-1 0,1 1,-1 0,1 0,-1 0,1 1,0 0,-1 0,1 1,0 0,0 0,0 0,0 1,-3 2,-25 8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0 311,'58'22,"170"-14,-146-9,-76 1,-3 0,-1 1,1-1,-1 0,1 1,-1-1,1 0,-1-1,1 1,0 0,-1-1,1 1,-1-1,0 0,1 0,-1 0,1 0,-1 0,0-1,0 1,0 0,0-1,0 0,0 0,0 1,-1-1,2-2,-2-7</inkml:trace>
  <inkml:trace contextRef="#ctx0" brushRef="#br0" timeOffset="388.914">282 0,'-9'13,"1"1,0-1,1 1,1 1,0-1,1 1,1 0,0 0,1 0,1 1,0-1,1 1,1 0,0-1,1 1,1-1,1 4,-2 28,0 201,4-218,2-25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4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1 744,'20'-7,"1"0,0 2,1 0,-1 1,1 2,0 0,0 1,-1 1,1 1,1 2,79-3,98-27,-93 14,-90 14</inkml:trace>
  <inkml:trace contextRef="#ctx0" brushRef="#br0" timeOffset="232.825">1 998,'43'-5,"38"-6,11-2,-7 2,-11 3,-15 2,-12 3,-10 1,-5 2,-9 5,-4 2,-4 0</inkml:trace>
  <inkml:trace contextRef="#ctx0" brushRef="#br0" timeOffset="734.86">932 321,'64'-24,"2"3,0 3,1 3,1 3,24 1,-78 9,0-2,1 2,-1 0,0 0,1 2,-1-1,1 2,-1 0,1 1,-1 0,0 1,0 1,7 2,-19-4,0 0,1-1,-1 1,0 0,0 0,0 0,0 0,0 1,0-1,-1 0,1 1,-1 0,0-1,0 1,0 0,0-1,0 1,0 0,-1 0,1 0,-1-1,0 1,0 0,0 0,0 0,-1 0,1 0,-1 0,1-1,-2 3,-35 81,6-41,-2-1,-2-2,-2-1,-1-2,-40 30,75-66,-361 294,303-211,60-83,0 0,0 0,0 0,1 0,-1 0,1 1,0-1,0 0,0 0,0 0,0 0,1 0,-1 1,1-1,0 0,0 0,0 0,1-1,-1 1,1 0,-1 0,1-1,0 1,0-1,0 1,0-1,0 0,1 0,-1 0,1 0,2 1,14 6,1 0,1-1,-1-2,1 0,0-1,1-1,-1-1,1-1,0-1,-1-1,1-1,3-1,19 1,0-2,0-2,-1-2,0-2,0-2,-1-2,-1-1,16-9,24-46,-68 52</inkml:trace>
  <inkml:trace contextRef="#ctx0" brushRef="#br0" timeOffset="1139.133">1920 321,'92'-51,"2"5,2 3,25-3,-112 43,3-3,1 1,1 1,-1 0,1 1,0 0,0 1,-1 0,1 2,10-1,-22 1,0 1,0-1,-1 0,1 0,0 1,0-1,0 1,0 0,0-1,-1 1,1 0,0 0,0 0,-1 0,1 0,-1 1,1-1,-1 0,0 1,0-1,1 1,-1 0,0-1,0 1,0 0,-1-1,1 1,0 0,-1 0,1 0,-1 0,1 0,-1 0,0 0,0 0,0-1,0 1,0 0,0 0,-1 0,1 0,-1 0,0 1,-37 78,-209 201,15-18,181-174,50-87,0 0,0 0,0 0,1 0,0 1,-1-1,1 0,0 0,0 0,1 0,-1 0,0 0,1 0,0 0,0 0,0 0,0 0,0 0,1 0,-1-1,1 1,0-1,0 1,0-1,0 1,0-1,0 0,1 0,-1 0,1 0,1 0,13 5,1 0,0-1,0-1,0-1,1-1,-1 0,1-2,0 0,-1-1,1 0,16-4,5 3,76-12,-92 7</inkml:trace>
  <inkml:trace contextRef="#ctx0" brushRef="#br0" timeOffset="1383.94">2766 829,'-19'34,"-11"15,-1 5,6-3,11-9,8-12</inkml:trace>
  <inkml:trace contextRef="#ctx0" brushRef="#br0" timeOffset="1932.018">2964 293,'38'-34,"2"1,1 3,2 1,1 2,40-18,-60 31,1 1,1 1,0 1,0 1,1 2,0 0,1 2,0 1,0 1,13 1,-36 3,0 0,-1 0,1 1,-1 0,1 0,-1 0,1 0,-1 1,0-1,1 1,-1 1,0-1,0 0,0 1,-1 0,1 0,-1 0,1 0,-1 0,0 1,0 0,-1-1,1 1,-1 0,0 0,0 1,0-1,0 0,-1 1,1-1,-1 1,-1-1,1 1,0-1,-1 1,0 0,0-1,-1 1,1 0,-1-1,0 1,0-1,-1 1,1-1,-3 4,-8 16,-2 0,-1-1,-1-1,0-1,-2 0,0-1,-2-1,-4 2,-6 9,-280 272,303-296,0 1,1-1,-1 1,2 1,-1-1,1 1,0 0,0 0,1 0,0 1,1 0,0 0,0-1,1 2,0-1,1 0,0 0,0 0,1 1,0-1,0 0,1 1,1-1,0 0,0 0,0 0,1 0,1 0,-1-1,3 4,6 1,0-1,0 0,2 0,-1-1,2-1,-1 0,1-1,1-1,-1 0,1-1,1-1,-1-1,1 0,0-1,1 0,-1-2,0 0,1-1,-1-1,1 0,4-2,-15 2,-8-1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0 321,'48'-51,"30"-62,30 0,-107 112,-1 0,1 0,0 0,-1 1,1-1,0 0,0 0,-1 0,1 1,0-1,0 0,0 1,0-1,0 1,0-1,0 1,0-1,0 1,0 0,1-1,-1 1,0 0,0 0,0 0,0 0,0 0,0 0,1 0,-1 0,0 1,0-1,0 0,0 1,0-1,0 1,0-1,0 1,0-1,0 1,0 0,0 0,0-1,-1 1,1 0,0 0,-1 0,1 0,0 0,-1 0,1 0,-1 0,1 0,-1 0,0 0,1 0,-1 0,0 0,0 0,0 0,0 1,0-1,0 0,0 0,0 0,0 0,0 0,-1 0,1 1,2 36,10 50,-11-85,0-1,0 0,0 0,0 0,0 0,1 0,-1 0,1 0,-1 0,1-1,0 1,0-1,0 1,0-1,0 1,0-1,0 0,0 0,0 0,1 0,-1-1,0 1,0-1,1 1,-1-1,1 0,-1 0,0 0,1 0,-1 0,1 0,-1-1,2 0,8-3,1 0,-1-1,0-1,-1 0,0-1,0 0,0 0,-1-1,0-1,0 0,-1 0,0-1,0-1,43-39,-33 33,-12 11,0 0,0 0,0 0,1 1,-1-1,1 2,0-1,1 1,-1 1,5-2,-12 5,0 0,0 0,0 0,1 0,-1 0,0 0,0 0,0 0,0 0,1 0,-1 1,0-1,0 1,0-1,0 0,0 1,0 0,0-1,0 1,0 0,0-1,0 1,0 0,0 0,-1 0,1 0,0 0,-1 0,1 0,0 0,-1 0,1 0,-1 0,0 0,1 1,-1-1,0 0,0 0,0 0,0 0,0 1,0-1,0 0,0 1,-6 53,-10 59,20-95</inkml:trace>
  <inkml:trace contextRef="#ctx0" brushRef="#br0" timeOffset="235.053">1298 39,'-698'506,"410"-286,269-208,1 2,1 0,0 0,1 2,1 0,-6 8,8-7</inkml:trace>
  <inkml:trace contextRef="#ctx0" brushRef="#br0" timeOffset="722.452">988 773,'-317'74,"241"-46,75-28,1 0,-1 0,1 1,-1-1,1 0,-1 0,1 1,-1-1,1 0,-1 1,1-1,0 0,-1 1,1-1,-1 0,1 1,0-1,0 1,-1-1,1 1,0-1,-1 1,1-1,0 1,0-1,0 1,0 0,0-1,0 1,0-1,0 1,0-1,0 1,0 0,0-1,0 1,0-1,0 1,0-1,1 1,-1-1,0 1,0-1,1 1,-1-1,0 1,1-1,-1 0,1 1,-1-1,0 1,1-1,-1 0,1 1,-1-1,1 0,-1 0,1 1,-1-1,1 0,-1 0,1 0,-1 0,1 0,0 0,-1 0,1 0,40 11,163 23,-200-33,0 0,0-1,0 1,0 1,-1-1,1 0,0 1,-1 0,1 0,-1 0,0 0,1 1,-1-1,0 1,-1 0,1 0,0 0,-1 0,1 0,-1 0,0 1,0-1,-1 1,1 0,-1-1,1 1,-1 0,0 0,-1 0,1 0,-1 0,0 0,0 0,0 0,0 0,-1 0,1 0,-1-1,0 1,0 0,-1 0,1 0,-1-1,1 1,-1-1,-1 1,1-1,0 0,-2 2,-9 4,-1 1,1-2,-2 0,1-1,-1 0,0-1,0-1,-1 0,1-1,-1-1,0 0,0-2,-1 1,1-2,0 0,0-1,0-1,-3-1,2 3,-7-1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21.8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29 1,'-17'225,"6"-9,11-216,0-10</inkml:trace>
  <inkml:trace contextRef="#ctx0" brushRef="#br0" timeOffset="253.228">226 28,'-4'29,"-3"14,1 5,2-1,0-4,2-5,1-3,-4-3,-2-3,1 0,-3-7,-1-1,2-4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1:09.92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1583 237,'-59'34,"16"-3,1 2,2 2,1 2,-18 24,-89 80,-28-10,50-36,-149 148,117-117,95-76,59-51,-1 0,1 0,0-1,0 1,0-1,0 0,0 0,0 0,0 1,1-2,-1 1,1 0,-1 0,1 0,0-1,0 1,0-1,0 1,1-1,-1 1,0-1,1 1,0-1,0 1,0-1,0 0,0 1,0-1,1 1,-1-1,1 1,0-3,-1 0,-8-161,7 165,1 0,-1 0,0 0,0 0,0 0,1 0,-1 0,0 0,1 0,-1 0,1-1,0 1,-1 0,1 0,0 0,0-1,-1 1,1 0,0 0,0-1,0 1,1 0,-1 0,0-1,0 1,1 0,-1 0,1 0,-1-1,1 1,-1 0,1 0,0 0,0 0,-1 0,1 0,0 0,0 0,0 1,0-1,0 0,0 0,0 1,0-1,0 1,1-1,-1 1,0-1,0 1,0 0,1-1,-1 1,0 0,0 0,1 0,-1 0,169 30,-11-7,-132-17,88 32,-115-37,1-1,0 1,-1-1,1 1,0-1,-1 1,1 0,-1-1,0 1,1 0,-1 0,1-1,-1 1,0 0,0 0,1-1,-1 1,0 0,0 0,0 0,0-1,0 1,0 0,0 0,0 0,0-1,0 1,0 0,-1 0,1 0,0-1,-1 1,1 0,0 0,-1-1,1 1,-1 0,1-1,-1 1,1-1,-1 1,0-1,1 1,-1-1,0 1,1-1,-1 1,0-1,0 0,1 1,-1-1,0 0,0 0,0 0,1 1,-1-1,-47 18,-209 41,212-51,33-2</inkml:trace>
  <inkml:trace contextRef="#ctx0" brushRef="#br0" timeOffset="3179.218">1329 604,'17'39,"-12"-24,0 1,1-1,1 0,1 0,0 0,1-1,9 11,-16-24,0 0,-1-1,1 1,-1-1,1 1,0-1,-1 0,1 0,0 1,-1-1,1-1,0 1,-1 0,1 0,0 0,-1-1,1 1,0-1,-1 1,1-1,-1 0,1 0,-1 0,0 0,1 0,-1 0,0 0,1 0,-1 0,0 0,0-1,0 1,0-1,0 1,0-1,11-8,141-86,-137 92,-4 4</inkml:trace>
  <inkml:trace contextRef="#ctx0" brushRef="#br0" timeOffset="20719.662">312 11,'-9'-3,"-1"1,0 0,0 0,0 1,0 1,0 0,0 0,0 1,0 0,0 0,1 1,-1 1,0 0,1 0,-1 1,1 0,0 0,1 1,-1 0,1 1,0 0,0 0,0 1,1 0,0 0,1 1,0 0,0 0,0 0,1 1,0-1,0 4,0-5,1 0,0 0,0 1,1 0,0-1,0 1,1 0,0 1,0-1,1 0,0 0,1 1,0-1,0 0,1 1,0-1,1 7,-1-12,1 0,-1-1,1 1,-1-1,1 0,0 0,0 1,0-1,0 0,0-1,1 1,-1 0,0-1,1 1,-1-1,1 0,0 1,-1-1,1-1,0 1,0 0,0-1,0 1,-1-1,1 0,0 0,0 0,0 0,0-1,0 1,0-1,84-33,-66 16,-1-1,-1-1,-1-1,0 0,-2-2,14-23,13-55,-56 256,13-142,0 0,1 0,1 0,0 0,0 0,2-1,-1 1,2-1,-1 0,4 5,5-2,0-5</inkml:trace>
  <inkml:trace contextRef="#ctx0" brushRef="#br0" timeOffset="21758.842">652 40,'0'4,"0"8,0 5,0 5,4-1,3 0,-1 2,-2 2,0 1,-2 1,-1 1,0 0,-1 0,4-4,3-7</inkml:trace>
  <inkml:trace contextRef="#ctx0" brushRef="#br0" timeOffset="22258.908">453 407,'15'0,"9"0,5-5,3-2,1 1,-1-4,0 0,-2 2,-1 2,0 2,0 2,-1 1,0 1,-5-5,-1-1,0 1,-4 0</inkml:trace>
  <inkml:trace contextRef="#ctx0" brushRef="#br1" timeOffset="44312.715">2231 1620,'-29'55,"17"-37,-2-2,0 1,-1-2,0 0,-1 0,-1-2,0 0,-1-1,-1-1,0 0,0-2,-1 0,-18 5,35-12,-1 0,1 0,-1-1,1 1,-1-1,0 0,0 0,0 0,0-1,0 1,0-1,0 0,1 0,-1 0,0-1,0 1,0-1,0 0,0 0,0 0,1-1,-1 0,1 1,-1-1,1 0,-1-1,1 1,0 0,0-1,0 0,1 0,-1 0,1 0,-1 0,1 0,0-1,0 1,0-1,1 1,-1-1,1 0,0 0,0 1,0-4,3-3,0 1,0-1,1 1,0 0,0 0,1 0,1 0,-1 0,2 1,-1 0,1 0,0 0,0 1,1 0,0 0,1 1,-1 0,6-3,-10 7,-1 1,1-1,-1 1,1 0,0 0,0 0,0 0,0 0,0 0,-1 1,1 0,0-1,0 1,0 0,0 1,0-1,0 0,0 1,0 0,0-1,0 1,0 1,0-1,-1 0,1 0,-1 1,1 0,1 1,65 68,-39-37,91 56,-102-76</inkml:trace>
  <inkml:trace contextRef="#ctx0" brushRef="#br1" timeOffset="45611.64">1837 1986,'0'5,"0"6,0 7,-5-1,-2 3,1 1,1 4,2 1,5-4,4-5</inkml:trace>
  <inkml:trace contextRef="#ctx0" brushRef="#br1" timeOffset="44965.455">2260 1254,'-5'0,"-6"0,-1 4,-4 2,-4 5,-3 0,2 4,0-2,4 3,4-3</inkml:trace>
  <inkml:trace contextRef="#ctx0" brushRef="#br0" timeOffset="67320.491">1611 209,'3'17,"1"0,1 0,1-1,1 0,0 0,0 0,7 8,18 40,-22-40,1-1,0-1,2 0,1-1,0 0,2-1,1 0,69 118,-17-37,32 86,-5 0,75 100,-66-122,0 54,15 70,-73-187,26 38,1-39,-51-74,-17-32</inkml:trace>
  <inkml:trace contextRef="#ctx0" brushRef="#br0" timeOffset="69550.664">1667 209,'-28'225,"16"-179,9-40,1 0,0 0,0 1,1-1,0 1,0-1,0 1,1-1,0 1,0-1,0 1,1-1,1 3,-2-7,1-1,0 1,-1-1,1 0,0 1,0-1,0 0,0 0,0 1,0-1,0 0,1 0,-1 0,0 0,1-1,-1 1,0 0,1 0,-1-1,1 1,-1-1,1 0,0 1,-1-1,1 0,-1 0,1 0,-1 0,1 0,0 0,-1 0,1-1,-1 1,1 0,-1-1,2 0,54-25,-57 26,44-28,-1-1,-1-2,35-36,28 3,-105 63,1 1,0-1,-1 1,1-1,-1 1,0-1,1 1,-1-1,1 1,-1-1,0 0,1 1,-1-1,0 1,0-1,0 0,1 1,-1-1,0 0,0 0,0 1,0-1,0 0,0 1,0-1,0 0,-1 1,1-1,0 0,0 1,0-1,-1 0,1 1,0-1,-1 1,1-1,-1 0,1 1,-1-1,1 1,-1-1,1 1,-1 0,1-1,-1 1,1 0,-1-1,0 1,1 0,-1-1,0 1,1 0,-1 0,0 0,1 0,-1 0,-40-16,-147-41,182 54,1 0,0-1,0 1,0-1,1 0,-1-1,1 1,0-1,0 0,1 0,0 0,-1 0,2-1,-3-4,-7-11,3 7</inkml:trace>
  <inkml:trace contextRef="#ctx0" brushRef="#br0" timeOffset="71092.901">3219 576,'-6'-3,"1"-1,-1 1,0 0,-1 1,1-1,0 1,-1 1,1-1,-1 1,0 0,1 1,-1-1,0 1,0 1,1-1,-1 1,0 0,1 1,-1 0,1 0,0 0,-3 1,-15 6,0 0,1 1,-1 1,2 1,0 2,1 0,0 1,1 1,0 1,2 0,0 2,1 0,1 1,-2 4,13-14,1 0,0 0,0 1,1-1,1 1,0 0,0 0,1-1,0 1,1 0,0 0,1 0,0 0,1 0,0 0,1 0,0-1,0 1,1-1,1 0,0 0,-2-5,1 0,0 0,0-1,1 0,-1 0,1 0,0 0,0-1,0 1,0-1,1-1,-1 1,1-1,0 0,0 0,-1 0,1-1,0 0,1 0,-1-1,0 0,0 0,0 0,0-1,0 1,0-2,0 1,0-1,0 1,-1-2,1 1,0-1,-1 1,0-2,0 1,0 0,0-1,2-2,22-19,-1-1,0-2,-2-1,-2-1,0-1,-2-1,-1-3,126-220,-184 362,27-55,4-33,2 0,0 0,1 1,1-1,1 1,1 0,1-1,0 1,2-1,0 1,1-1,2 6,10 14,18 85,-36-106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4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1 744,'20'-7,"1"0,0 2,1 0,-1 1,1 2,0 0,0 1,-1 1,1 1,1 2,79-3,98-27,-93 14,-90 14</inkml:trace>
  <inkml:trace contextRef="#ctx0" brushRef="#br0" timeOffset="232.825">1 998,'43'-5,"38"-6,11-2,-7 2,-11 3,-15 2,-12 3,-10 1,-5 2,-9 5,-4 2,-4 0</inkml:trace>
  <inkml:trace contextRef="#ctx0" brushRef="#br0" timeOffset="734.86">932 321,'64'-24,"2"3,0 3,1 3,1 3,24 1,-78 9,0-2,1 2,-1 0,0 0,1 2,-1-1,1 2,-1 0,1 1,-1 0,0 1,0 1,7 2,-19-4,0 0,1-1,-1 1,0 0,0 0,0 0,0 0,0 1,0-1,-1 0,1 1,-1 0,0-1,0 1,0 0,0-1,0 1,0 0,-1 0,1 0,-1-1,0 1,0 0,0 0,0 0,-1 0,1 0,-1 0,1-1,-2 3,-35 81,6-41,-2-1,-2-2,-2-1,-1-2,-40 30,75-66,-361 294,303-211,60-83,0 0,0 0,0 0,1 0,-1 0,1 1,0-1,0 0,0 0,0 0,0 0,1 0,-1 1,1-1,0 0,0 0,0 0,1-1,-1 1,1 0,-1 0,1-1,0 1,0-1,0 1,0-1,0 0,1 0,-1 0,1 0,2 1,14 6,1 0,1-1,-1-2,1 0,0-1,1-1,-1-1,1-1,0-1,-1-1,1-1,3-1,19 1,0-2,0-2,-1-2,0-2,0-2,-1-2,-1-1,16-9,24-46,-68 52</inkml:trace>
  <inkml:trace contextRef="#ctx0" brushRef="#br0" timeOffset="1139.133">1920 321,'92'-51,"2"5,2 3,25-3,-112 43,3-3,1 1,1 1,-1 0,1 1,0 0,0 1,-1 0,1 2,10-1,-22 1,0 1,0-1,-1 0,1 0,0 1,0-1,0 1,0 0,0-1,-1 1,1 0,0 0,0 0,-1 0,1 0,-1 1,1-1,-1 0,0 1,0-1,1 1,-1 0,0-1,0 1,0 0,-1-1,1 1,0 0,-1 0,1 0,-1 0,1 0,-1 0,0 0,0 0,0-1,0 1,0 0,0 0,-1 0,1 0,-1 0,0 1,-37 78,-209 201,15-18,181-174,50-87,0 0,0 0,0 0,1 0,0 1,-1-1,1 0,0 0,0 0,1 0,-1 0,0 0,1 0,0 0,0 0,0 0,0 0,0 0,1 0,-1-1,1 1,0-1,0 1,0-1,0 1,0-1,0 0,1 0,-1 0,1 0,1 0,13 5,1 0,0-1,0-1,0-1,1-1,-1 0,1-2,0 0,-1-1,1 0,16-4,5 3,76-12,-92 7</inkml:trace>
  <inkml:trace contextRef="#ctx0" brushRef="#br0" timeOffset="1383.94">2766 829,'-19'34,"-11"15,-1 5,6-3,11-9,8-12</inkml:trace>
  <inkml:trace contextRef="#ctx0" brushRef="#br0" timeOffset="1932.018">2964 293,'38'-34,"2"1,1 3,2 1,1 2,40-18,-60 31,1 1,1 1,0 1,0 1,1 2,0 0,1 2,0 1,0 1,13 1,-36 3,0 0,-1 0,1 1,-1 0,1 0,-1 0,1 0,-1 1,0-1,1 1,-1 1,0-1,0 0,0 1,-1 0,1 0,-1 0,1 0,-1 0,0 1,0 0,-1-1,1 1,-1 0,0 0,0 1,0-1,0 0,-1 1,1-1,-1 1,-1-1,1 1,0-1,-1 1,0 0,0-1,-1 1,1 0,-1-1,0 1,0-1,-1 1,1-1,-3 4,-8 16,-2 0,-1-1,-1-1,0-1,-2 0,0-1,-2-1,-4 2,-6 9,-280 272,303-296,0 1,1-1,-1 1,2 1,-1-1,1 1,0 0,0 0,1 0,0 1,1 0,0 0,0-1,1 2,0-1,1 0,0 0,0 0,1 1,0-1,0 0,1 1,1-1,0 0,0 0,0 0,1 0,1 0,-1-1,3 4,6 1,0-1,0 0,2 0,-1-1,2-1,-1 0,1-1,1-1,-1 0,1-1,1-1,-1-1,1 0,0-1,1 0,-1-2,0 0,1-1,-1-1,1 0,4-2,-15 2,-8-1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0 321,'48'-51,"30"-62,30 0,-107 112,-1 0,1 0,0 0,-1 1,1-1,0 0,0 0,-1 0,1 1,0-1,0 0,0 1,0-1,0 1,0-1,0 1,0-1,0 1,0 0,1-1,-1 1,0 0,0 0,0 0,0 0,0 0,0 0,1 0,-1 0,0 1,0-1,0 0,0 1,0-1,0 1,0-1,0 1,0-1,0 1,0 0,0 0,0-1,-1 1,1 0,0 0,-1 0,1 0,0 0,-1 0,1 0,-1 0,1 0,-1 0,0 0,1 0,-1 0,0 0,0 0,0 0,0 1,0-1,0 0,0 0,0 0,0 0,0 0,-1 0,1 1,2 36,10 50,-11-85,0-1,0 0,0 0,0 0,0 0,1 0,-1 0,1 0,-1 0,1-1,0 1,0-1,0 1,0-1,0 1,0-1,0 0,0 0,0 0,1 0,-1-1,0 1,0-1,1 1,-1-1,1 0,-1 0,0 0,1 0,-1 0,1 0,-1-1,2 0,8-3,1 0,-1-1,0-1,-1 0,0-1,0 0,0 0,-1-1,0-1,0 0,-1 0,0-1,0-1,43-39,-33 33,-12 11,0 0,0 0,0 0,1 1,-1-1,1 2,0-1,1 1,-1 1,5-2,-12 5,0 0,0 0,0 0,1 0,-1 0,0 0,0 0,0 0,0 0,1 0,-1 1,0-1,0 1,0-1,0 0,0 1,0 0,0-1,0 1,0 0,0-1,0 1,0 0,0 0,-1 0,1 0,0 0,-1 0,1 0,0 0,-1 0,1 0,-1 0,0 0,1 1,-1-1,0 0,0 0,0 0,0 0,0 1,0-1,0 0,0 1,-6 53,-10 59,20-95</inkml:trace>
  <inkml:trace contextRef="#ctx0" brushRef="#br0" timeOffset="235.053">1298 39,'-698'506,"410"-286,269-208,1 2,1 0,0 0,1 2,1 0,-6 8,8-7</inkml:trace>
  <inkml:trace contextRef="#ctx0" brushRef="#br0" timeOffset="722.452">988 773,'-317'74,"241"-46,75-28,1 0,-1 0,1 1,-1-1,1 0,-1 0,1 1,-1-1,1 0,-1 1,1-1,0 0,-1 1,1-1,-1 0,1 1,0-1,0 1,-1-1,1 1,0-1,-1 1,1-1,0 1,0-1,0 1,0 0,0-1,0 1,0-1,0 1,0-1,0 1,0 0,0-1,0 1,0-1,0 1,0-1,1 1,-1-1,0 1,0-1,1 1,-1-1,0 1,1-1,-1 0,1 1,-1-1,0 1,1-1,-1 0,1 1,-1-1,1 0,-1 0,1 1,-1-1,1 0,-1 0,1 0,-1 0,1 0,0 0,-1 0,1 0,40 11,163 23,-200-33,0 0,0-1,0 1,0 1,-1-1,1 0,0 1,-1 0,1 0,-1 0,0 0,1 1,-1-1,0 1,-1 0,1 0,0 0,-1 0,1 0,-1 0,0 1,0-1,-1 1,1 0,-1-1,1 1,-1 0,0 0,-1 0,1 0,-1 0,0 0,0 0,0 0,0 0,-1 0,1 0,-1-1,0 1,0 0,-1 0,1 0,-1-1,1 1,-1-1,-1 1,1-1,0 0,-2 2,-9 4,-1 1,1-2,-2 0,1-1,-1 0,0-1,0-1,-1 0,1-1,-1-1,0 0,0-2,-1 1,1-2,0 0,0-1,0-1,-3-1,2 3,-7-1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12,'5'0,"6"0,6 0,5 0,4 0,2 0,1 0,0 0,1 0,-1 0,0 0,0 0,-1 0,1 0,-6-5,-6-2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26,'24'0,"27"-5,10-1,-1 0,-6 1,-12 1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84,'2'2,"1"-1,0 1,-1-1,1 1,-1 0,1 0,-1 0,0 0,0 0,0 1,0-1,0 1,-1-1,1 1,-1 0,0 0,0-1,0 1,1 3,2 2,72 230,8 7,-15-105,-69-139,0 0,1 0,-1 0,1 0,-1 1,1-1,-1 0,1 0,0 0,0 0,-1-1,1 1,0 0,0 0,0 0,0-1,0 1,0 0,0-1,0 1,0-1,0 1,1-1,-1 0,0 1,0-1,0 0,1 0,-1 0,0 0,0 0,0 0,1 0,-1 0,0 0,0-1,0 1,1 0,-1-1,0 1,0-1,0 1,0-1,0 0,0 0,0 1,0-1,0 0,0 0,-1 0,1 0,0 0,0 0,-1 0,1 0,-1 0,1 0,-1 0,1 0,-1-1,0 1,0 0,1-1,77-364,15 0,-84 339,-7 27</inkml:trace>
  <inkml:trace contextRef="#ctx0" brushRef="#br0" timeOffset="668.33">649 564,'-3'6,"-1"0,1 0,1 0,-1 0,1 1,0-1,1 1,-1-1,1 1,1 0,-1-1,1 1,0 0,-1 6,0-4,-2 14,2 0,0 0,1 0,1 1,1-1,3 5,-6-26,1 0,0 0,0-1,1 1,-1 0,0-1,1 1,-1 0,0-1,1 1,0 0,-1-1,1 1,0-1,0 1,0-1,0 0,0 1,0-1,1 0,-1 0,0 0,1 0,-1 0,0 0,1 0,-1 0,1 0,0-1,-1 1,1-1,-1 1,1-1,0 1,0-1,-1 0,1 0,0 0,-1 0,1 0,0 0,0-1,-1 1,1-1,-1 1,1-1,0 1,0-1,15-15,-1 0,0-1,-1-1,-1 0,0-1,10-20,31-41,-53 77,33-33,-34 36,0 0,0-1,0 1,0 0,0 0,0 0,0 0,1 0,-1 0,0 0,0 0,0 0,0 1,0-1,0 0,0 1,-1-1,1 0,0 1,0-1,0 1,0 0,0-1,-1 1,1 0,0-1,0 1,-1 0,1 0,-1 0,1-1,0 1,-1 0,0 0,1 0,-1 0,0 0,1 0,-1 0,0 0,0 0,0 0,0 0,0 0,0 0,0 1,5 21,-1 1,-1-1,-2 1,0 0,-1 0,-2 10,0 17,2-1,2-21,-1 1,-1 0,-1 0,-2-1,-1 1,-1-1,-1 0,-2 0,-1-1,-1 0,-2-1,0 0,-14 19,25-44,0 0,0 0,0 0,-1 0,1-1,-1 1,0 0,1-1,-1 1,0-1,0 0,0 1,0-1,0 0,0 0,0 0,0-1,0 1,-1 0,1-1,0 1,0-1,-1 0,1 0,0 0,-1 0,1 0,0-1,0 1,-1-1,1 1,0-1,0 0,0 0,0 0,-1 0,1 0,1 0,-1 0,0-1,0 1,0-1,1 0,-1 1,1-1,-1 0,1 0,0 0,0 0,0 0,0 0,0 0,0 0,0 0,1-1,-1 1,0-14,0 1,0 0,2-1,0 1,0 0,2-1,0 1,1 0,0 1,1-1,0 1,2 0,0 0,0 0,1 1,1 0,0 1,0 0,6-4,28-40,-22 32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29,'5'5,"6"-3,6-3,5 0,4 0,2-1,1 1,-4-4,-2-2,0 1,1 1,1 2,1 1,-3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373 170,'-19'-2,"1"0,-1 1,0 1,0 1,0 1,0 1,1 0,-1 1,1 1,0 1,1 0,-1 1,1 1,-15 10,25-12,0 0,0 1,0 0,1 1,0-1,1 1,-1 0,2 1,-1-1,1 1,0 0,1 0,0 0,0 0,0 8,2-12,0 0,0 0,0 0,1 0,0 0,0 0,1 0,-1 0,1 0,0 0,0 0,1 0,-1-1,1 1,0 0,0-1,1 1,-1-1,1 0,0 0,0 0,1 0,-1-1,1 1,0-1,0 0,0 0,0 0,0 0,2 0,-1-1,0-1,-1 1,1-1,0 0,0-1,0 1,0-1,0 0,0 0,-1 0,1-1,0 0,0 0,0 0,0 0,-1-1,1 0,-1 0,1 0,-1 0,0-1,0 0,0 0,0 0,3-3,84-95,18-44,-108 143,1 1,-1 0,1 0,0 0,-1 0,1 0,0 1,0-1,0 0,-1 1,1 0,0-1,0 1,0 0,0 0,0 0,0 0,0 0,0 0,0 1,0-1,-1 1,1-1,0 1,0 0,0-1,-1 1,1 0,0 0,-1 0,1 1,-1-1,1 0,-1 1,1-1,-1 0,0 1,1 1,37 67,-28-44,-2 0,-1 1,-1 0,-1 1,-2 0,0 0,-2-1,-1 2,-2 13,-5-18,0-1,-2 0,-1-1,0 1,-2-2,0 1,-1-2,-1 1,-2-2,1 0,-2-1,-1 0,-13 11,26-24,-1-1,0 1,0-1,0 1,0-1,-1-1,1 1,-1-1,0 0,0 0,0-1,-1 0,1 0,-1 0,5-4,0 1,0-1,0 0,0 0,1 1,-1-1,1-1,-1 1,1 0,0 0,0 0,-1-1,2 1,-1-1,0 1,0 0,1-1,0 0,-1 1,1-1,0 1,0-1,0 1,1-1,-1 1,0-1,1 1,0-1,0-2,6-20,1 1,0-1,2 2,1-1,0 1,2 1,1 0,1 1,0 0,2 1,0 1,14-11,-9 7,2 1,0 2,2 0,0 2,1 0,0 2,2 1,2 1,-25 11,0 1,1 0,-1 0,0 0,1 1,-1 0,1 1,0-1,-1 1,1 0,-1 1,1 0,0 0,-1 0,0 1,1 0,11 4</inkml:trace>
  <inkml:trace contextRef="#ctx0" brushRef="#br0" timeOffset="5034.211">1277 1,'-9'11,"1"0,1 1,0 0,0 1,1 0,1 0,0 0,-2 11,2-8,-89 271,89-265,1-1,1 1,1 0,1 0,1 1,1-1,0 0,2 0,1 1,-1-18,0 0,0 0,1-1,0 1,0-1,0 1,0-1,0 0,1-1,0 1,0-1,0 0,0 0,0-1,0 1,1-1,0 0,-1-1,1 1,0-1,-1 0,1-1,0 1,0-1,0 0,0-1,0 1,0-1,-1-1,1 1,4-2,17 1,-20 3,0-1,-1-1,1 1,0-1,-1 0,1-1,-1 0,1 0,-1 0,0 0,0-1,4-2,-4-5,-4 0</inkml:trace>
  <inkml:trace contextRef="#ctx0" brushRef="#br0" timeOffset="5334.541">937 311,'15'0,"13"0,8 0,2 0,0 0,-2 0,-3-5,-1-1,-2 0,-1 1,-1 2,0 1,-5 0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35,'23'133,"78"308,-95-420,0 0,2 0,0 0,1-1,2-1,0 1,0-2,2 1,14 14,-26-31,0-1,0 0,0 0,0 1,0-1,0 0,1 0,-1 0,0-1,1 1,-1 0,1 0,-1-1,1 1,-1-1,1 1,0-1,-1 0,1 0,0 1,-1-1,1 0,-1-1,1 1,0 0,-1 0,1-1,-1 1,1-1,-1 1,1-1,-1 1,1-1,-1 0,1 0,-1 0,0 0,0 0,1 0,-1 0,0-1,0 1,0 0,0 0,0-2,32-69,23-275,-29 15,-19 278,-6 40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55,'-6'15,"1"1,1 0,0 0,1 0,1 1,0-1,1 0,2 17,-2-29,1 1,1-1,-1 1,1-1,-1 0,1 1,0-1,1 0,-1 1,1-1,0 0,0 0,0 0,0-1,1 1,-1 0,1-1,0 0,0 0,1 0,-1 0,1 0,-1 0,1-1,0 0,0 0,0 0,0 0,0 0,0-1,1 0,-1 0,0 0,1-1,-1 1,1-1,-1 0,1 0,2-1,4-1,0-1,0 0,0-1,-1 0,1-1,-1 0,0-1,0 0,-1-1,1 0,-2 0,1-1,-1 0,0 0,-1-1,0 0,5-8,-9 12,-1-1,0 0,0 0,0 0,-1 0,0 0,0 0,0 0,-1 0,0-1,0 1,-1 0,1 0,-1 0,-1 0,1 0,-1 0,0 0,-1 0,1 0,-1 1,0 0,0-1,-1 1,0 0,1 0,-2 1,1-1,-1 1,1 0,-1 0,0 1,0-1,-1 1,1 0,-1 1,0-1,1 1,-1 0,0 1,0-1,0 1,-1 0,1 1,0-1,0 1,0 0,-1 1,1 0,0 0,-4 1,-9 4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390 9,'-14'-3,"0"0,-1 2,1 0,-1 0,0 2,1 0,-1 0,1 1,-10 3,9-2,1 0,0 0,0 1,1 1,-1 1,1 0,0 0,1 1,-1 1,2 0,-1 1,1 0,0 0,1 2,0-1,0 1,-5 10,13-18,0 1,1-1,0 0,0 1,0-1,0 1,0 0,1-1,-1 1,1-1,0 1,0 0,1-1,-1 1,1 0,0-1,0 1,0-1,0 1,0-1,1 0,0 0,-1 1,1-1,0 0,1 0,-1-1,0 1,1 0,0-1,0 0,-1 1,1-1,0 0,1-1,-1 1,3 1,132 47,-133-50,0 1,0 0,0 0,0 0,0 1,0-1,0 1,-1 0,1 1,-1-1,1 1,-1 0,0 0,0 0,0 0,-1 1,1 0,-1-1,0 1,0 1,0-1,0 0,-1 1,0-1,0 1,0 0,0 0,-1 0,0-1,0 1,0 1,-1-1,1 3,-6 5,-1-1,0 1,0-1,-1 0,-1-1,0 1,-1-2,0 1,0-1,-1-1,-1 1,1-2,-2 0,1 0,-1-1,0 0,0-1,-1 0,-4 1,-48 11,64-38,9 4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1,'5'38,"6"23,1 5,-1-3,-3-13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1,'10'9,"2"4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33,'-5'14,"0"1,1 1,1-1,0 1,2-1,-1 1,2 0,0-1,1 1,0 0,2-1,-1 1,2 0,-2-13,-1 0,1 0,0 0,0 0,0 0,0-1,0 1,1-1,-1 1,1-1,-1 0,1 0,0 0,0 0,0 0,0-1,0 0,1 1,-1-1,0 0,1 0,-1-1,0 1,1-1,-1 0,1 0,-1 0,1 0,-1 0,1-1,-1 0,3 0,0 0,0-1,0 0,0 0,-1-1,1 1,0-1,-1 0,0-1,0 1,0-1,0 0,0 0,-1-1,0 1,0-1,0 0,2-5,-2 4,-1 0,-1 1,1-1,-1-1,0 1,0 0,-1 0,1-1,-2 1,1-1,-1 1,0-1,0 1,0-1,-1 1,0-1,-1 1,1 0,-1 0,0-1,-1 1,0 0,0 1,0-1,0 1,-1-1,0 1,0 0,0 0,-1 1,0-1,0 1,0 0,0 0,-1 1,1-1,-1 1,0 1,0-1,0 1,-6-2,-16 0,3 2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1 564,'26'-71,"-1"0,4 0,2 3,4-2,-3 27,-31 43,-1-1,1 0,-1 0,1 0,0 1,-1-1,1 0,0 1,0-1,-1 1,1-1,0 1,0-1,0 1,0 0,0-1,0 1,0 0,0 0,0-1,0 1,0 0,-1 0,1 0,0 0,0 0,0 1,0-1,0 0,0 0,0 1,0-1,0 0,0 1,0-1,0 1,-1-1,1 1,0-1,0 1,-1 0,1-1,0 1,-1 0,1 0,0 0,28 100,-16-41,-13-54,0-1,1 0,0 0,0 0,0 0,0 0,1 0,0 0,0 0,0 0,1-1,-1 1,1-1,0 0,1 0,-1 0,1 0,-1 0,1-1,0 0,0 0,1 0,-1 0,1-1,-1 1,1-1,0 0,0 0,0-1,0 0,0 0,0 0,0 0,1-1,-1 0,0 0,0 0,5-5,0 0,-1 0,1-1,-1 0,-1-1,1 0,-1 0,0-1,-1 0,0 0,0-1,-1 0,0 0,0 0,-1-1,-1 0,1 0,-1 0,-1 0,0-1,-1 1,0-1,0 0,-1 0,-1 0,0 0,-1-8,2-5</inkml:trace>
  <inkml:trace contextRef="#ctx0" brushRef="#br0" timeOffset="486.244">1412 0,'-38'87,"-3"-2,-4-2,-47 64,83-134,0-1,0 0,-1 0,-1-1,0 0,0-1,-1 0,-1-1,0-1,0 1,0-2,-1 0,0-1,0 0,-1-1,0-1,0 0,0-1,0-1,0 0,-1-1,1 0,-9-2,16-1,1 0,-1 0,0-1,1 0,0 0,0-1,0 1,0-2,1 1,-1-1,1 0,0 0,0-1,1 0,0 0,0 0,0-1,1 1,0-1,0 0,1 0,0-1,0 1,1-1,-1 1,2-1,-1 0,1 0,0 0,1 0,0 0,0 0,1 0,0 0,0 1,1-1,0 0,0 1,1-1,0 1,0-1,1 1,0 0,-1-1,1 1,-1 0,1-1,1 2,0-1,-1 0,2 1,-1 0,1 0,0 1,0-1,1 1,-1 1,1-1,0 1,1 0,-1 1,1 0,-1 0,1 1,0-1,0 2,0-1,0 1,0 0,0 1,1 0,-1 0,0 1,0 0,0 0,0 1,0 0,0 1,-1-1,1 2,-1-1,1 1,-1 0,2 2,105 99,18 31,-78-101,-35-25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0 311,'138'-26,"65"-6,-129 32,-63 0</inkml:trace>
  <inkml:trace contextRef="#ctx0" brushRef="#br0" timeOffset="665.265">226 0,'0'63,"11"176,7 55,-14-244,3-32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6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422 311,'-63'0,"1"4,0 2,1 3,-53 15,62 1,52-24,-1 0,0 0,0 0,1 0,-1-1,1 1,-1 0,1 0,-1 0,1 0,0 0,-1 0,1 0,0 0,0 0,0 1,0-1,0 0,0 0,0 0,0 0,0 0,0 0,0 0,1 0,-1 0,1 0,-1 0,0 0,1 0,0 0,-1 0,1 0,-1-1,1 1,0 0,0 0,0-1,-1 1,1 0,0-1,0 1,0-1,0 1,0-1,0 1,0-1,0 0,1 1,10 4,0 0,0 0,0-1,1-1,0 0,0-1,0 0,0-1,0 0,13-2,23 3,-48-2,-1 0,1-1,-1 1,1 0,-1 0,1-1,-1 1,1 0,0 0,-1 0,1 0,-1-1,1 1,-1 0,1 0,0 0,-1 0,1 0,-1 1,1-1,-1 0,1 0,-1 0,1 0,0 1,-1-1,1 0,-1 0,1 1,-1-1,0 0,1 1,-1-1,1 1,-1-1,0 1,1-1,-1 1,0-1,1 1,-1-1,0 1,0-1,1 1,-1-1,0 1,0-1,0 1,0 0,0-1,0 1,0-1,0 1,0-1,0 1,0 0,0-1,0 1,-1-1,1 1,0-1,0 1,-1-1,1 1,-33 24,28-22,-32 19,28-19,1 0,0 1,0 0,0 0,0 1,1 0,0 0,0 1,0-1,0 2,1-1,0 1,1 0,0 0,0 1,0-1,1 1,0 0,0 0,1 1,0-1,-1 8,4-12,1 0,0 0,0 0,0 0,1 0,-1 0,1-1,0 1,0 0,0-1,1 1,-1-1,1 0,0 0,0 0,0 0,0-1,0 1,1-1,-1 1,1-1,0 0,-1-1,1 1,0-1,0 1,0-1,0-1,3 2,4 0,-1 0,1-1,0 0,0 0,0-1,-1 0,1-1,0-1,0 1,9-4,-1-2</inkml:trace>
  <inkml:trace contextRef="#ctx0" brushRef="#br0" timeOffset="301.437">336 0,'-32'73,"3"1,3 1,4 2,3 0,3 1,-4 63,-22 115,38-245,0 1,1-1,1 1,0 0,1 0,0 0,0 0,1-1,1 1,1 4,3 2</inkml:trace>
  <inkml:trace contextRef="#ctx0" brushRef="#br0" timeOffset="827.797">760 311,'64'-21,"0"3,2 2,0 4,54-3,-70 22,-50-6,1-1,0 1,0-1,-1 1,1 0,0-1,-1 1,1 0,0-1,-1 1,1 0,-1 0,0 0,1-1,-1 1,0 0,1 0,-1 0,0 0,0 0,0 0,0 0,0 0,0 0,0 0,0-1,0 1,0 0,0 0,-1 0,1 0,0 0,-1 0,1 0,0-1,-1 1,1 0,-1 0,0-1,1 1,-1 0,1 0,-1-1,0 1,0-1,1 1,-1-1,0 1,-154 116,154-113,-1 0,1 1,0-1,0 0,1 1,-1-1,1 1,0-1,0 1,0-1,1 1,0-1,0 1,0-1,0 0,1 1,-1-1,1 0,0 0,0 0,1 0,-1-1,1 1,0-1,0 1,0-1,0 0,1 0,-1 0,3 1,9 14,-12-15,0 1,-1-1,1 1,-1 0,0 0,0 0,0 0,-1 0,1 1,-1-1,0 0,0 1,-1-1,1 1,-1-1,0 1,0-1,0 1,-1-1,0 1,0-1,0 1,0-1,-1 0,1 0,-1 1,0-1,-1-1,1 1,0 0,-1 0,0-1,0 0,0 1,-1-1,1 0,-4 2,-160 98,144-92,7-3</inkml:trace>
  <inkml:trace contextRef="#ctx0" brushRef="#br0" timeOffset="1095.281">1466 621,'-15'24,"-4"8</inkml:trace>
  <inkml:trace contextRef="#ctx0" brushRef="#br0" timeOffset="1498.059">1691 197,'52'-19,"1"3,1 1,0 3,1 3,30-1,-10 22,-74-11,1 0,-1 0,0 0,1 0,-1 0,0 0,0 1,0-1,0 0,0 1,0-1,0 0,0 1,0 0,-1-1,1 1,-1-1,1 1,-1 0,1-1,-1 1,0 0,0-1,0 1,0 0,0-1,0 1,-1 0,1-1,0 1,-1 0,1-1,-1 1,0-1,0 1,1-1,-1 1,0-1,0 0,0 1,-2 0,-6 10,-1 0,-1 0,0-2,-1 1,0-1,0-1,-1 0,-1-1,1 0,-1-1,-7 2,-90 60,110-69,-1 1,1 0,0 0,0 0,0 0,-1 0,1 0,0 1,1-1,-1 0,0 0,0 1,0-1,1 0,-1 1,1-1,-1 1,1-1,-1 1,1-1,0 1,0-1,0 1,0-1,0 1,0 0,0-1,0 1,1-1,-1 1,1-1,-1 0,1 1,-1-1,1 1,0-1,0 0,0 1,0-1,0 0,0 0,0 0,1 1,60 33,122 40,-182-74,1 1,-1-1,1 1,-1-1,0 1,0 0,1 0,-1 0,-1 1,1-1,0 0,-1 1,1-1,-1 1,1-1,-1 1,0 0,0-1,-1 1,1 0,0 0,-1 0,0-1,1 1,-1 0,-1 0,1 0,0 0,-1 0,1 0,-1-1,0 1,0 0,0 0,0-1,0 1,-1 0,-3 5,0 0,-1-1,0 0,0 0,-1 0,0-1,0 0,-1 0,1-1,-1 0,-1 0,-29 14,-1-1,-1-3,-1-1,-39 8,49-14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4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1 744,'20'-7,"1"0,0 2,1 0,-1 1,1 2,0 0,0 1,-1 1,1 1,1 2,79-3,98-27,-93 14,-90 14</inkml:trace>
  <inkml:trace contextRef="#ctx0" brushRef="#br0" timeOffset="232.825">1 998,'43'-5,"38"-6,11-2,-7 2,-11 3,-15 2,-12 3,-10 1,-5 2,-9 5,-4 2,-4 0</inkml:trace>
  <inkml:trace contextRef="#ctx0" brushRef="#br0" timeOffset="734.86">932 321,'64'-24,"2"3,0 3,1 3,1 3,24 1,-78 9,0-2,1 2,-1 0,0 0,1 2,-1-1,1 2,-1 0,1 1,-1 0,0 1,0 1,7 2,-19-4,0 0,1-1,-1 1,0 0,0 0,0 0,0 0,0 1,0-1,-1 0,1 1,-1 0,0-1,0 1,0 0,0-1,0 1,0 0,-1 0,1 0,-1-1,0 1,0 0,0 0,0 0,-1 0,1 0,-1 0,1-1,-2 3,-35 81,6-41,-2-1,-2-2,-2-1,-1-2,-40 30,75-66,-361 294,303-211,60-83,0 0,0 0,0 0,1 0,-1 0,1 1,0-1,0 0,0 0,0 0,0 0,1 0,-1 1,1-1,0 0,0 0,0 0,1-1,-1 1,1 0,-1 0,1-1,0 1,0-1,0 1,0-1,0 0,1 0,-1 0,1 0,2 1,14 6,1 0,1-1,-1-2,1 0,0-1,1-1,-1-1,1-1,0-1,-1-1,1-1,3-1,19 1,0-2,0-2,-1-2,0-2,0-2,-1-2,-1-1,16-9,24-46,-68 52</inkml:trace>
  <inkml:trace contextRef="#ctx0" brushRef="#br0" timeOffset="1139.133">1920 321,'92'-51,"2"5,2 3,25-3,-112 43,3-3,1 1,1 1,-1 0,1 1,0 0,0 1,-1 0,1 2,10-1,-22 1,0 1,0-1,-1 0,1 0,0 1,0-1,0 1,0 0,0-1,-1 1,1 0,0 0,0 0,-1 0,1 0,-1 1,1-1,-1 0,0 1,0-1,1 1,-1 0,0-1,0 1,0 0,-1-1,1 1,0 0,-1 0,1 0,-1 0,1 0,-1 0,0 0,0 0,0-1,0 1,0 0,0 0,-1 0,1 0,-1 0,0 1,-37 78,-209 201,15-18,181-174,50-87,0 0,0 0,0 0,1 0,0 1,-1-1,1 0,0 0,0 0,1 0,-1 0,0 0,1 0,0 0,0 0,0 0,0 0,0 0,1 0,-1-1,1 1,0-1,0 1,0-1,0 1,0-1,0 0,1 0,-1 0,1 0,1 0,13 5,1 0,0-1,0-1,0-1,1-1,-1 0,1-2,0 0,-1-1,1 0,16-4,5 3,76-12,-92 7</inkml:trace>
  <inkml:trace contextRef="#ctx0" brushRef="#br0" timeOffset="1383.94">2766 829,'-19'34,"-11"15,-1 5,6-3,11-9,8-12</inkml:trace>
  <inkml:trace contextRef="#ctx0" brushRef="#br0" timeOffset="1932.018">2964 293,'38'-34,"2"1,1 3,2 1,1 2,40-18,-60 31,1 1,1 1,0 1,0 1,1 2,0 0,1 2,0 1,0 1,13 1,-36 3,0 0,-1 0,1 1,-1 0,1 0,-1 0,1 0,-1 1,0-1,1 1,-1 1,0-1,0 0,0 1,-1 0,1 0,-1 0,1 0,-1 0,0 1,0 0,-1-1,1 1,-1 0,0 0,0 1,0-1,0 0,-1 1,1-1,-1 1,-1-1,1 1,0-1,-1 1,0 0,0-1,-1 1,1 0,-1-1,0 1,0-1,-1 1,1-1,-3 4,-8 16,-2 0,-1-1,-1-1,0-1,-2 0,0-1,-2-1,-4 2,-6 9,-280 272,303-296,0 1,1-1,-1 1,2 1,-1-1,1 1,0 0,0 0,1 0,0 1,1 0,0 0,0-1,1 2,0-1,1 0,0 0,0 0,1 1,0-1,0 0,1 1,1-1,0 0,0 0,0 0,1 0,1 0,-1-1,3 4,6 1,0-1,0 0,2 0,-1-1,2-1,-1 0,1-1,1-1,-1 0,1-1,1-1,-1-1,1 0,0-1,1 0,-1-2,0 0,1-1,-1-1,1 0,4-2,-15 2,-8-1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0 321,'48'-51,"30"-62,30 0,-107 112,-1 0,1 0,0 0,-1 1,1-1,0 0,0 0,-1 0,1 1,0-1,0 0,0 1,0-1,0 1,0-1,0 1,0-1,0 1,0 0,1-1,-1 1,0 0,0 0,0 0,0 0,0 0,0 0,1 0,-1 0,0 1,0-1,0 0,0 1,0-1,0 1,0-1,0 1,0-1,0 1,0 0,0 0,0-1,-1 1,1 0,0 0,-1 0,1 0,0 0,-1 0,1 0,-1 0,1 0,-1 0,0 0,1 0,-1 0,0 0,0 0,0 0,0 1,0-1,0 0,0 0,0 0,0 0,0 0,-1 0,1 1,2 36,10 50,-11-85,0-1,0 0,0 0,0 0,0 0,1 0,-1 0,1 0,-1 0,1-1,0 1,0-1,0 1,0-1,0 1,0-1,0 0,0 0,0 0,1 0,-1-1,0 1,0-1,1 1,-1-1,1 0,-1 0,0 0,1 0,-1 0,1 0,-1-1,2 0,8-3,1 0,-1-1,0-1,-1 0,0-1,0 0,0 0,-1-1,0-1,0 0,-1 0,0-1,0-1,43-39,-33 33,-12 11,0 0,0 0,0 0,1 1,-1-1,1 2,0-1,1 1,-1 1,5-2,-12 5,0 0,0 0,0 0,1 0,-1 0,0 0,0 0,0 0,0 0,1 0,-1 1,0-1,0 1,0-1,0 0,0 1,0 0,0-1,0 1,0 0,0-1,0 1,0 0,0 0,-1 0,1 0,0 0,-1 0,1 0,0 0,-1 0,1 0,-1 0,0 0,1 1,-1-1,0 0,0 0,0 0,0 0,0 1,0-1,0 0,0 1,-6 53,-10 59,20-95</inkml:trace>
  <inkml:trace contextRef="#ctx0" brushRef="#br0" timeOffset="235.053">1298 39,'-698'506,"410"-286,269-208,1 2,1 0,0 0,1 2,1 0,-6 8,8-7</inkml:trace>
  <inkml:trace contextRef="#ctx0" brushRef="#br0" timeOffset="722.452">988 773,'-317'74,"241"-46,75-28,1 0,-1 0,1 1,-1-1,1 0,-1 0,1 1,-1-1,1 0,-1 1,1-1,0 0,-1 1,1-1,-1 0,1 1,0-1,0 1,-1-1,1 1,0-1,-1 1,1-1,0 1,0-1,0 1,0 0,0-1,0 1,0-1,0 1,0-1,0 1,0 0,0-1,0 1,0-1,0 1,0-1,1 1,-1-1,0 1,0-1,1 1,-1-1,0 1,1-1,-1 0,1 1,-1-1,0 1,1-1,-1 0,1 1,-1-1,1 0,-1 0,1 1,-1-1,1 0,-1 0,1 0,-1 0,1 0,0 0,-1 0,1 0,40 11,163 23,-200-33,0 0,0-1,0 1,0 1,-1-1,1 0,0 1,-1 0,1 0,-1 0,0 0,1 1,-1-1,0 1,-1 0,1 0,0 0,-1 0,1 0,-1 0,0 1,0-1,-1 1,1 0,-1-1,1 1,-1 0,0 0,-1 0,1 0,-1 0,0 0,0 0,0 0,0 0,-1 0,1 0,-1-1,0 1,0 0,-1 0,1 0,-1-1,1 1,-1-1,-1 1,1-1,0 0,-2 2,-9 4,-1 1,1-2,-2 0,1-1,-1 0,0-1,0-1,-1 0,1-1,-1-1,0 0,0-2,-1 1,1-2,0 0,0-1,0-1,-3-1,2 3,-7-1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12,'5'0,"6"0,6 0,5 0,4 0,2 0,1 0,0 0,1 0,-1 0,0 0,0 0,-1 0,1 0,-6-5,-6-2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26,'24'0,"27"-5,10-1,-1 0,-6 1,-12 1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84,'2'2,"1"-1,0 1,-1-1,1 1,-1 0,1 0,-1 0,0 0,0 0,0 1,0-1,0 1,-1-1,1 1,-1 0,0 0,0-1,0 1,1 3,2 2,72 230,8 7,-15-105,-69-139,0 0,1 0,-1 0,1 0,-1 1,1-1,-1 0,1 0,0 0,0 0,-1-1,1 1,0 0,0 0,0 0,0-1,0 1,0 0,0-1,0 1,0-1,0 1,1-1,-1 0,0 1,0-1,0 0,1 0,-1 0,0 0,0 0,0 0,1 0,-1 0,0 0,0-1,0 1,1 0,-1-1,0 1,0-1,0 1,0-1,0 0,0 0,0 1,0-1,0 0,0 0,-1 0,1 0,0 0,0 0,-1 0,1 0,-1 0,1 0,-1 0,1 0,-1-1,0 1,0 0,1-1,77-364,15 0,-84 339,-7 27</inkml:trace>
  <inkml:trace contextRef="#ctx0" brushRef="#br0" timeOffset="668.33">649 564,'-3'6,"-1"0,1 0,1 0,-1 0,1 1,0-1,1 1,-1-1,1 1,1 0,-1-1,1 1,0 0,-1 6,0-4,-2 14,2 0,0 0,1 0,1 1,1-1,3 5,-6-26,1 0,0 0,0-1,1 1,-1 0,0-1,1 1,-1 0,0-1,1 1,0 0,-1-1,1 1,0-1,0 1,0-1,0 0,0 1,0-1,1 0,-1 0,0 0,1 0,-1 0,0 0,1 0,-1 0,1 0,0-1,-1 1,1-1,-1 1,1-1,0 1,0-1,-1 0,1 0,0 0,-1 0,1 0,0 0,0-1,-1 1,1-1,-1 1,1-1,0 1,0-1,15-15,-1 0,0-1,-1-1,-1 0,0-1,10-20,31-41,-53 77,33-33,-34 36,0 0,0-1,0 1,0 0,0 0,0 0,0 0,1 0,-1 0,0 0,0 0,0 0,0 1,0-1,0 0,0 1,-1-1,1 0,0 1,0-1,0 1,0 0,0-1,-1 1,1 0,0-1,0 1,-1 0,1 0,-1 0,1-1,0 1,-1 0,0 0,1 0,-1 0,0 0,1 0,-1 0,0 0,0 0,0 0,0 0,0 0,0 0,0 1,5 21,-1 1,-1-1,-2 1,0 0,-1 0,-2 10,0 17,2-1,2-21,-1 1,-1 0,-1 0,-2-1,-1 1,-1-1,-1 0,-2 0,-1-1,-1 0,-2-1,0 0,-14 19,25-44,0 0,0 0,0 0,-1 0,1-1,-1 1,0 0,1-1,-1 1,0-1,0 0,0 1,0-1,0 0,0 0,0 0,0-1,0 1,-1 0,1-1,0 1,0-1,-1 0,1 0,0 0,-1 0,1 0,0-1,0 1,-1-1,1 1,0-1,0 0,0 0,0 0,-1 0,1 0,1 0,-1 0,0-1,0 1,0-1,1 0,-1 1,1-1,-1 0,1 0,0 0,0 0,0 0,0 0,0 0,0 0,0 0,1-1,-1 1,0-14,0 1,0 0,2-1,0 1,0 0,2-1,0 1,1 0,0 1,1-1,0 1,2 0,0 0,0 0,1 1,1 0,0 1,0 0,6-4,28-40,-22 32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29,'5'5,"6"-3,6-3,5 0,4 0,2-1,1 1,-4-4,-2-2,0 1,1 1,1 2,1 1,-3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373 170,'-19'-2,"1"0,-1 1,0 1,0 1,0 1,0 1,1 0,-1 1,1 1,0 1,1 0,-1 1,1 1,-15 10,25-12,0 0,0 1,0 0,1 1,0-1,1 1,-1 0,2 1,-1-1,1 1,0 0,1 0,0 0,0 0,0 8,2-12,0 0,0 0,0 0,1 0,0 0,0 0,1 0,-1 0,1 0,0 0,0 0,1 0,-1-1,1 1,0 0,0-1,1 1,-1-1,1 0,0 0,0 0,1 0,-1-1,1 1,0-1,0 0,0 0,0 0,0 0,2 0,-1-1,0-1,-1 1,1-1,0 0,0-1,0 1,0-1,0 0,0 0,-1 0,1-1,0 0,0 0,0 0,0 0,-1-1,1 0,-1 0,1 0,-1 0,0-1,0 0,0 0,0 0,3-3,84-95,18-44,-108 143,1 1,-1 0,1 0,0 0,-1 0,1 0,0 1,0-1,0 0,-1 1,1 0,0-1,0 1,0 0,0 0,0 0,0 0,0 0,0 0,0 1,0-1,-1 1,1-1,0 1,0 0,0-1,-1 1,1 0,0 0,-1 0,1 1,-1-1,1 0,-1 1,1-1,-1 0,0 1,1 1,37 67,-28-44,-2 0,-1 1,-1 0,-1 1,-2 0,0 0,-2-1,-1 2,-2 13,-5-18,0-1,-2 0,-1-1,0 1,-2-2,0 1,-1-2,-1 1,-2-2,1 0,-2-1,-1 0,-13 11,26-24,-1-1,0 1,0-1,0 1,0-1,-1-1,1 1,-1-1,0 0,0 0,0-1,-1 0,1 0,-1 0,5-4,0 1,0-1,0 0,0 0,1 1,-1-1,1-1,-1 1,1 0,0 0,0 0,-1-1,2 1,-1-1,0 1,0 0,1-1,0 0,-1 1,1-1,0 1,0-1,0 1,1-1,-1 1,0-1,1 1,0-1,0-2,6-20,1 1,0-1,2 2,1-1,0 1,2 1,1 0,1 1,0 0,2 1,0 1,14-11,-9 7,2 1,0 2,2 0,0 2,1 0,0 2,2 1,2 1,-25 11,0 1,1 0,-1 0,0 0,1 1,-1 0,1 1,0-1,-1 1,1 0,-1 1,1 0,0 0,-1 0,0 1,1 0,11 4</inkml:trace>
  <inkml:trace contextRef="#ctx0" brushRef="#br0" timeOffset="5034.211">1277 1,'-9'11,"1"0,1 1,0 0,0 1,1 0,1 0,0 0,-2 11,2-8,-89 271,89-265,1-1,1 1,1 0,1 0,1 1,1-1,0 0,2 0,1 1,-1-18,0 0,0 0,1-1,0 1,0-1,0 1,0-1,0 0,1-1,0 1,0-1,0 0,0 0,0-1,0 1,1-1,0 0,-1-1,1 1,0-1,-1 0,1-1,0 1,0-1,0 0,0-1,0 1,0-1,-1-1,1 1,4-2,17 1,-20 3,0-1,-1-1,1 1,0-1,-1 0,1-1,-1 0,1 0,-1 0,0 0,0-1,4-2,-4-5,-4 0</inkml:trace>
  <inkml:trace contextRef="#ctx0" brushRef="#br0" timeOffset="5334.541">937 311,'15'0,"13"0,8 0,2 0,0 0,-2 0,-3-5,-1-1,-2 0,-1 1,-1 2,0 1,-5 0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35,'23'133,"78"308,-95-420,0 0,2 0,0 0,1-1,2-1,0 1,0-2,2 1,14 14,-26-31,0-1,0 0,0 0,0 1,0-1,0 0,1 0,-1 0,0-1,1 1,-1 0,1 0,-1-1,1 1,-1-1,1 1,0-1,-1 0,1 0,0 1,-1-1,1 0,-1-1,1 1,0 0,-1 0,1-1,-1 1,1-1,-1 1,1-1,-1 1,1-1,-1 0,1 0,-1 0,0 0,0 0,1 0,-1 0,0-1,0 1,0 0,0 0,0-2,32-69,23-275,-29 15,-19 278,-6 40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55,'-6'15,"1"1,1 0,0 0,1 0,1 1,0-1,1 0,2 17,-2-29,1 1,1-1,-1 1,1-1,-1 0,1 1,0-1,1 0,-1 1,1-1,0 0,0 0,0 0,0-1,1 1,-1 0,1-1,0 0,0 0,1 0,-1 0,1 0,-1 0,1-1,0 0,0 0,0 0,0 0,0 0,0-1,1 0,-1 0,0 0,1-1,-1 1,1-1,-1 0,1 0,2-1,4-1,0-1,0 0,0-1,-1 0,1-1,-1 0,0-1,0 0,-1-1,1 0,-2 0,1-1,-1 0,0 0,-1-1,0 0,5-8,-9 12,-1-1,0 0,0 0,0 0,-1 0,0 0,0 0,0 0,-1 0,0-1,0 1,-1 0,1 0,-1 0,-1 0,1 0,-1 0,0 0,-1 0,1 0,-1 1,0 0,0-1,-1 1,0 0,1 0,-2 1,1-1,-1 1,1 0,-1 0,0 1,0-1,-1 1,1 0,-1 1,0-1,1 1,-1 0,0 1,0-1,0 1,-1 0,1 1,0-1,0 1,0 0,-1 1,1 0,0 0,-4 1,-9 4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390 9,'-14'-3,"0"0,-1 2,1 0,-1 0,0 2,1 0,-1 0,1 1,-10 3,9-2,1 0,0 0,0 1,1 1,-1 1,1 0,0 0,1 1,-1 1,2 0,-1 1,1 0,0 0,1 2,0-1,0 1,-5 10,13-18,0 1,1-1,0 0,0 1,0-1,0 1,0 0,1-1,-1 1,1-1,0 1,0 0,1-1,-1 1,1 0,0-1,0 1,0-1,0 1,0-1,1 0,0 0,-1 1,1-1,0 0,1 0,-1-1,0 1,1 0,0-1,0 0,-1 1,1-1,0 0,1-1,-1 1,3 1,132 47,-133-50,0 1,0 0,0 0,0 0,0 1,0-1,0 1,-1 0,1 1,-1-1,1 1,-1 0,0 0,0 0,0 0,-1 1,1 0,-1-1,0 1,0 1,0-1,0 0,-1 1,0-1,0 1,0 0,0 0,-1 0,0-1,0 1,0 1,-1-1,1 3,-6 5,-1-1,0 1,0-1,-1 0,-1-1,0 1,-1-2,0 1,0-1,-1-1,-1 1,1-2,-2 0,1 0,-1-1,0 0,0-1,-1 0,-4 1,-48 11,64-38,9 4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1,'5'38,"6"23,1 5,-1-3,-3-13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1,'10'9,"2"4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33,'-5'14,"0"1,1 1,1-1,0 1,2-1,-1 1,2 0,0-1,1 1,0 0,2-1,-1 1,2 0,-2-13,-1 0,1 0,0 0,0 0,0 0,0-1,0 1,1-1,-1 1,1-1,-1 0,1 0,0 0,0 0,0 0,0-1,0 0,1 1,-1-1,0 0,1 0,-1-1,0 1,1-1,-1 0,1 0,-1 0,1 0,-1 0,1-1,-1 0,3 0,0 0,0-1,0 0,0 0,-1-1,1 1,0-1,-1 0,0-1,0 1,0-1,0 0,0 0,-1-1,0 1,0-1,0 0,2-5,-2 4,-1 0,-1 1,1-1,-1-1,0 1,0 0,-1 0,1-1,-2 1,1-1,-1 1,0-1,0 1,0-1,-1 1,0-1,-1 1,1 0,-1 0,0-1,-1 1,0 0,0 1,0-1,0 1,-1-1,0 1,0 0,0 0,-1 1,0-1,0 1,0 0,0 0,-1 1,1-1,-1 1,0 1,0-1,0 1,-6-2,-16 0,3 2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1 564,'26'-71,"-1"0,4 0,2 3,4-2,-3 27,-31 43,-1-1,1 0,-1 0,1 0,0 1,-1-1,1 0,0 1,0-1,-1 1,1-1,0 1,0-1,0 1,0 0,0-1,0 1,0 0,0 0,0-1,0 1,0 0,-1 0,1 0,0 0,0 0,0 1,0-1,0 0,0 0,0 1,0-1,0 0,0 1,0-1,0 1,-1-1,1 1,0-1,0 1,-1 0,1-1,0 1,-1 0,1 0,0 0,28 100,-16-41,-13-54,0-1,1 0,0 0,0 0,0 0,0 0,1 0,0 0,0 0,0 0,1-1,-1 1,1-1,0 0,1 0,-1 0,1 0,-1 0,1-1,0 0,0 0,1 0,-1 0,1-1,-1 1,1-1,0 0,0 0,0-1,0 0,0 0,0 0,0 0,1-1,-1 0,0 0,0 0,5-5,0 0,-1 0,1-1,-1 0,-1-1,1 0,-1 0,0-1,-1 0,0 0,0-1,-1 0,0 0,0 0,-1-1,-1 0,1 0,-1 0,-1 0,0-1,-1 1,0-1,0 0,-1 0,-1 0,0 0,-1-8,2-5</inkml:trace>
  <inkml:trace contextRef="#ctx0" brushRef="#br0" timeOffset="486.244">1412 0,'-38'87,"-3"-2,-4-2,-47 64,83-134,0-1,0 0,-1 0,-1-1,0 0,0-1,-1 0,-1-1,0-1,0 1,0-2,-1 0,0-1,0 0,-1-1,0-1,0 0,0-1,0-1,0 0,-1-1,1 0,-9-2,16-1,1 0,-1 0,0-1,1 0,0 0,0-1,0 1,0-2,1 1,-1-1,1 0,0 0,0-1,1 0,0 0,0 0,0-1,1 1,0-1,0 0,1 0,0-1,0 1,1-1,-1 1,2-1,-1 0,1 0,0 0,1 0,0 0,0 0,1 0,0 0,0 1,1-1,0 0,0 1,1-1,0 1,0-1,1 1,0 0,-1-1,1 1,-1 0,1-1,1 2,0-1,-1 0,2 1,-1 0,1 0,0 1,0-1,1 1,-1 1,1-1,0 1,1 0,-1 1,1 0,-1 0,1 1,0-1,0 2,0-1,0 1,0 0,0 1,1 0,-1 0,0 1,0 0,0 0,0 1,0 0,0 1,-1-1,1 2,-1-1,1 1,-1 0,2 2,105 99,18 31,-78-101,-35-25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0 311,'138'-26,"65"-6,-129 32,-63 0</inkml:trace>
  <inkml:trace contextRef="#ctx0" brushRef="#br0" timeOffset="665.265">226 0,'0'63,"11"176,7 55,-14-244,3-32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47,'5'0,"6"0,7 0,4 0,4 0,1 0,2-5,1-1,-1 0,1 1,-1 2,0 1,-1-4,0-1,0 0,-4 8,-7 2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58,'33'-5,"27"-6,6-1,-2 1,-8 3,-8 2,-8 3,-5 1,-10 2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8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1 593,'160'-313,"-143"283,-17 30,0 1,0-1,0 1,0-1,0 1,0-1,0 1,0-1,0 0,0 1,0-1,0 1,0-1,0 0,0 1,1-1,-1 1,0-1,0 0,0 1,1-1,-1 0,0 1,1-1,-1 0,0 1,1-1,-1 0,0 0,1 1,-1-1,1 0,-1 0,0 0,1 0,-1 1,1-1,-1 0,0 0,1 0,-1 0,1 0,-1 0,1 0,-1 0,0 0,1 0,-1-1,1 1,-1 0,1 0,-1 0,0 0,1-1,-1 1,0 0,1 0,-1-1,0 1,1 0,-1-1,0 1,1 0,-1-1,0 1,0 0,0-1,1 1,-1 0,0-1,4 51,-4-45,-1 0,1 0,0 0,0 0,0 0,1 0,-1 0,1 0,0 0,1 0,-1-1,1 1,0 0,1-1,-1 1,1-1,-1 0,1 0,0 0,1 0,-1-1,2 2,-1-5,0 1,0-1,1 0,-1 0,0 0,0-1,0 1,1-1,-1 0,0-1,0 1,0-1,0 1,-1-1,1 0,0 0,-1-1,1 1,-1-1,0 0,0 0,0 0,0 0,-1 0,1-1,-1 1,2-4,1 1,109-139,-114 144,0 0,0 0,0 0,0 1,1-1,-1 0,0 0,1 0,-1 0,0 0,1 0,-1 1,1-1,0 0,-1 0,1 1,-1-1,1 0,0 1,0-1,-1 0,1 1,0-1,0 1,0 0,0-1,0 1,-1 0,1-1,0 1,0 0,0 0,0 0,0 0,0 0,0 0,0 0,0 0,0 0,0 0,0 1,0-1,-1 0,1 1,0-1,0 0,0 1,0-1,-1 1,1-1,0 1,0 0,-1-1,1 1,0 0,-1 0,1-1,-1 1,1 0,-1 0,1 0,-3 15,0 0,-1-1,-1 1,0-1,-1 0,-1 0,-6 12,-25 89,33-59,4-33</inkml:trace>
  <inkml:trace contextRef="#ctx0" brushRef="#br0" timeOffset="236.229">1017 198,'-48'43,"-44"43,-17 17,1-5,9-9,17-15,17-15,16-13,10-15,8-7,3-3,8 0,6-4</inkml:trace>
  <inkml:trace contextRef="#ctx0" brushRef="#br0" timeOffset="656.195">933 678,'-238'147,"237"-147,-1 1,0 0,0 0,0 0,1 0,-1 0,0 0,1 0,-1 0,1 1,-1-1,1 0,0 1,0-1,-1 1,1 0,0-1,0 1,1 0,-1 0,0 0,1-1,-1 1,1 0,-1 0,1 0,0 0,0 0,0 0,0 0,0 0,0 0,1 0,-1 0,1 0,-1 0,1-1,0 1,-1 0,1 0,0-1,0 1,0 0,1-1,-1 1,0-1,72 9,-69-11,0 0,0 0,0 0,0 1,0-1,0 1,0 0,0 0,0 1,0-1,0 1,0 0,0 0,0 0,0 0,0 1,-1 0,1-1,-1 1,1 1,-1-1,0 0,1 1,-1 0,0 0,-1 0,1 0,-1 0,1 0,-1 1,0-1,0 1,0-1,-1 1,1 0,-1 0,0 0,0 1,-3 4,0 0,-1 0,1 0,-2 0,0-1,0 1,0-1,-1 0,0-1,0 1,-1-1,0 0,-1 0,1-1,-1 0,-1 0,1 0,-1-1,0 0,0-1,-3 2,-60 15,48-19</inkml:trace>
  <inkml:trace contextRef="#ctx0" brushRef="#br0" timeOffset="1468.366">1158 508,'211'-20,"-210"20,0 0,0-1,0 1,-1 0,1 0,0 0,0 0,0 0,0 1,0-1,0 0,0 0,0 0,-1 1,1-1,0 1,0-1,0 0,-1 1,1-1,0 1,0 0,-1-1,1 1,-1 0,1-1,0 1,-1 0,1 0,-1-1,0 1,1 0,-1 0,0 0,1 0,-1-1,0 1,0 0,0 0,0 0,0 0,0 0,0 0,0 0,0 0,0-1,0 1,0 0,-1 0,-26 40,22-34,-20 21,18-21,0 0,1 1,-1 0,2 0,-1 0,1 1,0-1,1 1,0 0,0 2,3-9,1-1,0 1,-1-1,1 1,0-1,0 1,0 0,0-1,0 1,0-1,0 1,1-1,-1 1,1-1,-1 1,1-1,-1 1,1-1,0 1,0-1,-1 0,1 0,0 1,0-1,0 0,1 0,-1 0,0 0,0 0,1 0,-1 0,0-1,1 1,-1 0,1-1,-1 1,1-1,-1 1,1-1,-1 0,1 0,-1 0,67-3,-42-3</inkml:trace>
  <inkml:trace contextRef="#ctx0" brushRef="#br0" timeOffset="1739.286">1497 0,'34'43,"20"39,6 14,-7 1,-8-7,-12-8,-10-10,-11-6,-6-1,-10-1,-8-3,-3-1,-3-2,-3-1,-4-5,-1-7,3-11</inkml:trace>
  <inkml:trace contextRef="#ctx0" brushRef="#br0" timeOffset="2969.944">2175 85,'-52'125,"0"0,5 3,-16 78,59-195,0 0,1 1,1-1,-1 1,2-1,0 1,0 0,1 0,0 0,1-1,1 1,0 0,0-1,1 1,0-1,1 0,1 0,0 0,0 0,1-1,0 0,1 0,0-1,0 0,1 0,1-1,-1 1,1-2,1 1,4 2,-2-5,0-1,1 0,-1-1,1 0,0-1,0-1,0 0,0 0,10-2,2 1</inkml:trace>
  <inkml:trace contextRef="#ctx0" brushRef="#br0" timeOffset="3408.204">2372 424,'24'-14,"1"2,1 1,0 1,0 1,0 1,1 2,1 0,-1 2,1 1,6 1,-31 2,0-1,-1 1,1 0,-1 0,1 0,-1 0,1 1,0-1,-1 1,1 0,-1-1,0 1,1 0,-1 0,0 1,1-1,-1 0,0 1,0 0,0-1,0 1,-1 0,1 0,0 0,-1 0,1 0,-1 0,0 0,1 1,-1-1,0 1,-1-1,1 0,0 1,-1-1,1 1,-1 0,0-1,0 1,0-1,0 1,0-1,0 1,-1 0,0-1,1 1,-1-1,0 1,-10 21,-1-1,-1 0,-1-1,-1 0,-1-2,-1 1,-3 1,-24 31,30-35,2-5,0 1,1 0,1 1,0 1,1-1,1 1,0 1,2-1,-1 1,-1 12,8-26,-1 0,1 0,0 1,0-1,0 0,1 0,-1 0,1 0,0 0,0 0,0 0,0 0,0 0,0 0,1-1,0 1,-1 0,1-1,0 1,0-1,1 0,-1 0,0 0,1 0,-1 0,1 0,0-1,-1 1,1-1,0 1,0-1,0 0,0 0,0-1,0 1,0-1,3 1,121-2,-117 0,0-1,0 0,0-1,0 0,0-1,-1 0,1 0,-1-1,0 0,-1-1,1 1,-1-2,0 1,0-1,5-7,-3 0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140 621,'-9'-5,"-4"4,6 1,8 1,10 1,7-6,5-1,4 0,2 0,1 2,0-4,-1-1,1 2,-6 1</inkml:trace>
  <inkml:trace contextRef="#ctx0" brushRef="#br0" timeOffset="528.042">1016 283,'-12'-2,"0"0,-1 1,1 1,-1 0,1 1,0 0,-1 0,1 2,0-1,0 2,0-1,1 2,-1 0,1 0,0 1,0 0,1 1,0 0,0 0,1 1,-1 1,2 0,-1 0,2 1,-1-1,-3 8,7-9,1 0,0 1,0-1,1 1,0 0,0 0,1 0,0 0,1 0,0 0,0 0,1 0,0 0,1 0,0 0,0-1,1 1,1 3,-2-9,0 0,0 0,0 0,0-1,1 1,-1 0,1-1,-1 1,1-1,0 0,0 0,0 0,0 0,1-1,-1 1,0-1,1 0,-1 0,1 0,-1 0,1-1,-1 0,1 1,-1-1,1 0,0-1,-1 1,1-1,-1 1,1-1,-1 0,3-1,105-49,-89 34,-2-1,0-1,0 0,-2-1,-1-2,4-6,41-47,-62 73,1 1,-1 0,0 0,0 0,1 0,-1 0,1 0,-1 0,1 0,-1 1,1-1,0 0,-1 0,1 0,0 0,0 1,-1-1,1 0,0 1,0-1,0 1,0-1,0 1,0-1,0 1,0 0,0-1,0 1,0 0,0 0,0 0,0 0,0 0,0 0,1 0,-1 0,0 0,0 0,0 1,0-1,0 0,0 1,0-1,0 1,0-1,0 1,-1-1,1 1,0 0,0-1,0 1,-1 0,1 0,0 0,-1 0,1-1,0 2,-36 150,2-41,18-72,2 1,2 0,2 1,2 0,1 1,2-1,3 1,1 18,0-58,0 0,0 0,0 0,1 0,-1 0,0 0,1 0,0 0,-1 0,1 0,0-1,0 1,0 0,0 0,1-1,-1 1,0-1,1 1,-1-1,1 1,-1-1,1 0,0 0,-1 0,1 0,2 1,7-2</inkml:trace>
  <inkml:trace contextRef="#ctx0" brushRef="#br0" timeOffset="4568.05">197 0,'-33'65,"3"0,3 2,3 1,3 1,3 1,3 1,3 0,2 20,6-59,2 1,2 0,1 0,1-1,2 1,1 0,1-1,2 0,2-1,0 0,2 0,2-1,1-1,0 0,3-1,0-1,2 0,0-2,2 0,1-2,4 2,-3-3,1-2,2-1,0-1,0-1,2-2,0-1,2 0,1-4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13 480,'-9'29,"5"4,10-3,3-6</inkml:trace>
  <inkml:trace contextRef="#ctx0" brushRef="#br0" timeOffset="267.806">465 142,'-14'-3,"0"0,0 1,0 0,0 1,-1 1,1 0,0 1,-1 0,1 2,-6 1,15-3,0 0,0 0,0 1,0-1,0 1,1 0,-1 1,1-1,-1 1,1 0,0 0,0 0,0 1,1-1,-1 1,1 0,0 0,0 0,0 0,1 1,-1-1,1 1,0 0,0-1,1 1,-1 0,1 0,0 0,1 0,-1 3,2-1,1 1,0-1,1 1,-1-1,1 0,1 0,-1 0,1 0,1-1,-1 0,1 0,0 0,0 0,1-1,0 1,0-2,0 1,0-1,1 1,0-2,-1 1,2-1,-1 0,0 0,0-1,1 0,0-1,-1 1,1-1,0-1,-1 0,1 0,0 0,0-1,-1 0,1 0,-1-1,1 0,-1-1,6-1,-1-2,0 1,-1-1,1-1,-1 0,-1-1,1 0,-2-1,1 0,-1 0,0-1,-1 0,0-1,0 1,-1-2,-1 1,0-1,-1 0,0 0,0 0,-2-1,1 0,-2 0,0 0,0 0,-1-8,-1 15,-1 1,0-1,0 1,-1-1,0 1,0 0,0 0,-1-1,1 1,-1 1,0-1,0 0,-1 1,0 0,0 0,0 0,0 0,0 0,-1 1,1 0,-4-2,-11-3</inkml:trace>
  <inkml:trace contextRef="#ctx0" brushRef="#br0" timeOffset="687.279">380 424,'-17'27,"0"2,2 0,2 0,0 1,2 1,1 0,2 1,-3 21,10-50,0 0,1-1,-1 1,1 0,-1-1,1 1,0 0,0 0,0-1,1 1,-1 0,0-1,1 1,0 0,0-1,0 1,0 0,0-1,0 0,1 1,-1-1,1 0,-1 1,1-1,0 0,0 0,0-1,0 1,0 0,1-1,-1 1,0-1,1 0,-1 1,1-1,0-1,-1 1,1 0,0 0,-1-1,1 0,0 1,0-1,-1 0,1-1,0 1,-1 0,1-1,0 1,0-1,-1 0,20-8,-1 0,0-2,-1 0,0-2,-1 0,0-1,-1-1,-1 0,-1-2,0 0,10-14,-18 22,0-1,-1-1,0 1,0-1,-1-1,0 1,-1-1,-1 0,0 0,0 0,-1-1,-1 1,0-1,-1 0,0 1,-1-1,0 0,-2-4,1 13,-1-1,0 1,1 0,-2 0,1 0,0 1,-1-1,0 1,1-1,-1 1,-1 0,1 0,0 0,-1 0,0 1,1-1,-1 1,0 0,0 0,0 0,-1 1,1 0,0 0,-1 0,1 0,0 0,-1 1,1 0,-1 0,1 0,-1 0,1 1,0 0,-1 0,1 0,-22 3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2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391 395,'-216'45,"213"-45,1 0,0 0,0 0,-1 1,1-1,0 0,0 1,0 0,0 0,-1-1,1 1,0 0,0 0,1 1,-1-1,0 0,0 1,1-1,-1 1,0 0,1-1,0 1,-1 0,1 0,0 0,0 0,0 0,0 0,0 0,1 0,-1 0,1 0,-1 1,1-1,0 0,0 0,0 1,0-1,0 0,0 0,1 1,-1-1,1 0,-1 0,1 0,0 0,52 50,8 17,-60-66,0 0,-1 0,1 0,-1 1,0-1,0 0,0 0,-1 0,1 1,-1-1,1 0,-1 0,0 0,0 0,-1 0,1 0,0 0,-1-1,0 1,0 0,0-1,0 0,0 1,0-1,0 0,-2 1,-68 49,63-47,-1-1,1 0,-1-1,0 0,0 0,0-1,0 0,-1-1,1 0,-7-1,-6 1</inkml:trace>
  <inkml:trace contextRef="#ctx0" brushRef="#br0" timeOffset="469.429">588 0,'19'14,"-2"0,0 1,-1 1,0 1,-1 0,-1 1,-1 1,-1 0,0 0,-1 1,-2 1,0 0,-1 0,-1 1,0-1,-2 2,-1-1,-1 1,-1-1,0 1,-2 0,-1-1,-1 1,0 0,-2-1,-3 6,-1-2,0 1,-2-1,-2-1,0 0,-1 0,-2-2,0 1,-1-2,-2 0,0-1,-1-1,-1-1,-1 0,-1-2,0-1,-5 2,-32 16,38-20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9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0 283,'245'-26,"51"-6,-213 32,-59 1</inkml:trace>
  <inkml:trace contextRef="#ctx0" brushRef="#br0" timeOffset="398.305">367 1,'-16'36,"2"2,1-1,2 2,2-1,-3 34,-16 93,23-146,2 1,0 0,2-1,0 1,1 0,1 0,0 0,4 13,2-15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313 621,'-1'0,"0"-1,0 1,0-1,0 0,0 1,0-1,0 0,0 0,0 0,0 1,1-1,-1 0,0 0,1 0,-1 0,1-1,-1 1,1 0,0 0,-1 0,1 0,0 0,0-1,0 1,0 0,0 0,0 0,0 0,0-1,0 1,0 0,1 0,-1 0,0 0,1 0,-1-1,1 1,0 0,-1 0,1 0,0 1,-1-1,1 0,0 0,0 0,0 0,0 1,0-1,0 0,0 1,0-1,0 1,0-1,0 1,0 0,1-1,19-16,1 1,0 1,1 1,1 1,0 1,0 2,2 0,-1 1,1 2,0 0,15 0,-37 5,0 0,0 0,0 1,0 0,0-1,0 2,1-1,-1 0,0 1,0 0,1 0,-1 0,0 0,1 1,-1 0,0 0,0 0,0 0,0 1,0-1,0 1,0 0,-1 0,1 1,-1-1,1 1,-1 0,0-1,0 2,0-1,0 0,-1 0,1 1,-1 0,0-1,0 1,0 0,0 0,-1 0,0 0,0 0,1 3,-4 5,0 1,-1-1,-1 0,0 0,0 0,-1-1,0 1,-1-1,-1 0,0-1,0 0,-1 0,0 0,-9 8,4-4,8-10,0 1,0-1,1 1,-1 1,1-1,0 0,1 1,0 0,-1 0,2 0,-1 0,1 1,0-1,0 1,1-1,0 1,0-1,0 6,3-9,-1 0,1 0,0 0,0 0,1 0,-1-1,1 1,-1-1,1 1,0-1,0 0,0 0,0 0,0-1,0 1,1-1,-1 0,0 0,1 0,-1 0,1 0,-1-1,1 0,-1 1,1-1,-1-1,1 1,2-1,26 5,-20-1,77 25,-86-27,-1 0,1 1,-1-1,1 1,-1 0,0 0,0 0,0 0,0 0,0 0,0 0,0 1,-1-1,1 1,-1-1,0 1,0 0,0-1,0 1,0 0,-1 0,1 0,-1-1,0 1,1 0,-1 0,-1 0,1 0,-1 2,-3 8,-1-1,0 0,-2 0,1 0,-1 0,-1-1,0 0,0-1,-1 0,-1 0,0-1,0 0,0-1,-10 6,-181 98,177-103,5-5</inkml:trace>
  <inkml:trace contextRef="#ctx0" brushRef="#br0" timeOffset="2562.69">482 1,'-32'15,"1"1,1 2,0 1,1 1,1 1,1 2,1 1,1 1,1 1,2 1,0 1,2 1,1 1,1 0,2 1,1 1,2 1,1 0,1 1,2 0,1 0,2 1,0 20,4-16,1 1,3-1,1 1,2-1,1 0,2 0,2-1,2 0,1-1,2 0,1-1,2-1,1-1,2 0,2-2,1 0,1-1,1-2,2-1,1-1,21 15,-15-17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1,'0'33,"0"17,0-6,0-10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4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0,'0'43,"0"43,0 12,0-6,0-9,0-14,0-14,0-11,0-9,0-5,0-3,0-2,-5-4,-2-2,-3-3,-2-5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84,'-4'39,"-2"17,0-1</inkml:trace>
  <inkml:trace contextRef="#ctx0" brushRef="#br0" timeOffset="483.392">74 988,'233'-325,"-190"281,-42 43,0 1,0-1,-1 1,1-1,0 1,0-1,0 1,0 0,0-1,0 1,0 0,0 0,0 0,-1 0,1 0,0 0,0 0,0 0,0 0,0 0,0 0,0 1,0-1,0 0,0 1,0-1,0 1,-1-1,1 1,0-1,0 1,-1 0,1-1,0 1,-1 0,1-1,0 1,-1 0,1 0,-1 0,0 0,1-1,-1 1,1 0,-1 0,0 0,0 0,0 0,0 0,0 0,1 0,-2 0,1 0,0 0,0 0,0 0,3 67,-4-62,-1-1,1 1,0 0,1-1,-1 1,1 0,0 0,1-1,0 1,-1 0,2-1,-1 1,1-1,-1 1,2-1,-1 0,0 0,1 0,0 0,0 0,1 0,-1-1,1 0,0 1,0-1,1-1,-1 1,1-1,0 0,-1 0,2 0,-1 0,2 0,2-4,-1 0,1-1,-1 0,1-1,-1 1,0-1,0-1,0 0,-1 0,1 0,-1-1,0 0,0-1,-1 0,0 0,0 0,0 0,0-1,-1 0,0 0,-1-1,2-2,51-102,-50 87</inkml:trace>
  <inkml:trace contextRef="#ctx0" brushRef="#br0" timeOffset="993.9">1005 0,'-44'48,"2"1,2 2,2 1,3 3,2 0,-4 16,26-53,1 0,0 1,2 0,0 0,1 1,1 0,1 0,1 0,0 1,2 0,0 0,2-1,0 1,1 0,1 0,1 0,1-1,1 1,6 14,-7-27,0 0,1-1,0 0,1 0,0 0,0-1,0 0,0 0,1-1,0 1,1-1,-1-1,1 0,0 0,0 0,0-1,0 0,0 0,1-1,0-1,-1 1,1-1,0-1,1 1,14-1</inkml:trace>
  <inkml:trace contextRef="#ctx0" brushRef="#br0" timeOffset="1524.548">1456 198,'-32'19,"10"-8,1 1,0 2,1 0,1 1,0 0,1 2,-6 8,22-23,0 0,1 0,-1 0,0 0,1 0,-1 0,1 0,0 1,0-1,0 0,0 1,0-1,0 1,1 0,-1-1,1 1,0-1,-1 1,1 0,1-1,-1 1,0-1,1 1,-1 0,1-1,0 1,0-1,0 1,0-1,0 0,0 1,1-1,-1 0,1 0,-1 0,1 0,0 0,0 0,0-1,0 1,0 0,0-1,1 0,-1 0,0 1,1-1,0 0,108 33,30 16,-136-47,0 0,0 0,-1 1,1-1,-1 1,0 0,0 1,-1-1,1 1,-1 0,0-1,0 2,-1-1,1 0,-1 0,0 1,0-1,-1 1,0-1,0 1,0 0,-1 0,0-1,0 1,-2 3,0 0,-1-1,0 1,-1-1,0 0,0 0,0 0,-1 0,0-1,-1 0,0 0,0-1,0 1,-1-1,0-1,0 1,-1-1,1 0,-1-1,0 0,0 0,-1-1,1 0,-9 2,1 3,-69 21,60-25</inkml:trace>
  <inkml:trace contextRef="#ctx0" brushRef="#br0" timeOffset="1771.997">1401 141,'38'-10,"23"-2,0-1</inkml:trace>
  <inkml:trace contextRef="#ctx0" brushRef="#br0" timeOffset="2172.022">1993 141,'165'40,"-162"-40,0 0,1 0,-1 0,0 1,0 0,0 0,0-1,0 2,0-1,0 0,0 1,0-1,0 1,-1 0,1 0,-1 0,1 0,-1 0,0 1,0-1,0 1,0-1,0 1,0 0,-1 0,1-1,-1 1,0 0,0 1,0-1,0 0,-1 0,1 0,-1 0,0 3,-6 5,0-1,-1 0,0 0,-1-1,0 0,0 0,-1-1,0 0,0 0,-1-1,0 0,-1-1,1 0,-2 1,-93 73,104-79,0 0,0 0,0 0,0 0,0 1,1-1,-1 0,0 1,1-1,-1 1,1-1,0 1,-1-1,1 1,0-1,0 1,0-1,0 1,0-1,0 1,0-1,1 1,-1-1,1 0,-1 1,1-1,-1 1,1-1,0 0,-1 1,1-1,0 0,0 0,0 0,0 0,0 0,0 0,1 0,-1 0,0 0,0 0,1-1,-1 1,0 0,64 30,-61-31,1 1,0-1,-1 1,1 0,-1 1,1-1,-1 1,0-1,0 1,0 1,0-1,0 1,0-1,0 1,-1 0,1 0,-1 1,0-1,0 1,0-1,0 1,-1 0,0 0,0 0,0 1,0-1,0 0,-1 1,0-1,0 1,0-1,-1 1,1 0,-1-1,0 1,0 0,-1 3,-7 4,0-1,0 0,-1-1,-1 0,1 0,-2-1,1 0,-1-1,-1 0,1-1,-1 0,-1-1,1 0,-1-1,-12 3,0 0</inkml:trace>
  <inkml:trace contextRef="#ctx0" brushRef="#br0" timeOffset="2356.466">2416 649,'-4'24,"-3"7</inkml:trace>
  <inkml:trace contextRef="#ctx0" brushRef="#br0" timeOffset="3135.538">1598 112,'-5'-5,"4"-1,6 0,7 1,7 2,4 1,4 1,2 0,0 1,1 0,-1 1,-4-1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6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141 114,'68'11,"1"-2,1-3,37-4,-102-2,-3 0,0-1,-1 0,1 1,0-1,0 1,0 0,-1 0,1-1,0 1,0 0,0 0,0 1,0-1,-1 0,1 1,0-1,0 1,-1 0,1-1,0 1,-1 0,1 0,0 0,-1 0,1 0,-1 0,0 1,1-1,-1 0,0 1,0-1,0 1,0 0,0-1,0 1,0 0,-1-1,1 1,-1 0,1 0,-1-1,1 1,-1 0,0 2,-66 146,33-78,-126 313,97-177,47-179,7-25</inkml:trace>
  <inkml:trace contextRef="#ctx0" brushRef="#br0" timeOffset="198.72">0 594,'43'-5,"34"-2,13 1,-4 1,-12 1,-13 2,-13 1,-10 0,-6 1,-3 1,-8-1</inkml:trace>
  <inkml:trace contextRef="#ctx0" brushRef="#br0" timeOffset="734.011">818 565,'220'-322,"-215"315,-3 3,1-1,0 1,1 0,-1 0,1 0,-1 1,1-1,1 1,-1 0,0 0,1 0,-1 0,1 1,0 0,-3 2,0 1,0 0,-1-1,1 1,0 0,-1 0,1 0,-1 1,1-1,-1 0,0 0,1 1,-1-1,0 1,0-1,0 1,0 0,0-1,0 1,-1 0,1 0,0-1,-1 1,0 0,1 0,-1 0,0 0,0-1,0 1,0 0,0 0,0 0,-1 0,1 0,-1 0,1-1,-1 1,0 0,1 0,-4 16,-4 47,8-64,0 0,0 1,0-1,0 1,0-1,1 0,-1 1,0-1,1 0,-1 1,1-1,-1 0,1 1,0-1,0 0,0 0,-1 0,1 0,0 0,0 0,0 0,1 0,-1 0,0 0,0-1,0 1,1 0,-1-1,0 1,1-1,-1 1,0-1,1 0,-1 0,0 1,1-1,-1 0,1 0,-1 0,7-2,0-1,0 0,0 0,0 0,-1-1,1 0,-1 0,0-1,-1 0,1 0,-1 0,0-1,0 0,2-4,2 1,5-6,-6 5,0 1,0 0,1 0,0 1,1 1,-1-1,2 2,-1 0,1 0,8-3,-16 9,0 0,0 0,0 1,0-1,0 1,0 0,0 0,-1 0,1 1,0-1,0 1,-1 0,1 0,-1 0,0 0,0 1,0-1,0 1,0 0,0 0,-1 0,1 0,0 1,35 29,-28-28,1 0,0-1,-1-1,2 0,-1 0,0-1,1-1,-1 0,0 0,1-1,2-1,11 1</inkml:trace>
  <inkml:trace contextRef="#ctx0" brushRef="#br0" timeOffset="969.375">903 678,'48'0,"35"-5,13-2,-5 1,-8 1,-14 2,-14-4,-11-1,-13 2</inkml:trace>
  <inkml:trace contextRef="#ctx0" brushRef="#br0" timeOffset="1364.431">1468 734,'-58'24,"28"-13,1 1,0 1,1 2,0 1,-9 8,36-24,0 0,-1 0,1 1,0-1,0 1,0-1,0 1,-1-1,1 1,0-1,0 1,0 0,0 0,0 0,0-1,1 1,-1 0,0 0,0 0,1 0,-1 1,0-1,1 0,-1 0,1 0,0 0,-1 1,1-1,0 0,0 0,0 0,-1 1,1-1,1 0,-1 0,0 1,0-1,0 0,1 0,-1 1,0-1,1 0,-1 0,1 0,0 0,-1 0,1 0,0 0,0 0,-1 0,1 0,0 0,0 0,0 0,0-1,0 1,0 0,1-1,-1 1,0-1,0 1,0-1,0 0,1 1,-1-1,1 0,59 14,-48-13,-1 1,1 0,-1 1,0 1,0 0,-1 0,1 1,-1 1,0 0,0 0,-1 1,6 5,-14-10,0 0,0 0,-1 1,1-1,0 1,-1-1,1 1,-1 0,0-1,0 1,0 0,0 0,0 0,-1 0,1 0,-1 0,0 0,0 0,0 0,0 0,-1 0,1 0,-1 0,0 0,0 0,0 0,0-1,0 1,0 0,-1 0,0-1,1 1,-1-1,0 0,0 1,-1-1,-88 69,63-56,-89 31,95-43</inkml:trace>
  <inkml:trace contextRef="#ctx0" brushRef="#br0" timeOffset="1687.284">1976 0,'24'29,"0"0,-2 2,-1 0,-1 1,-2 1,-1 1,-2 1,-2 0,0 0,-1 9,-5-20,-2 1,0-1,-2 1,0-1,-2 1,-1 0,0 0,-2 0,-1 0,-1-1,-2 1,0-1,-1 0,-1-1,-2 0,0 0,-1-1,-2 1,-7 10,0 0,-3-1,0-1,-2-2,-2 0,0-2,-2-1,0-1,-2-1,-27 15,18-17,5-3</inkml:trace>
  <inkml:trace contextRef="#ctx0" brushRef="#br0" timeOffset="2950.777">2653 0,'-8'1,"1"0,-1 0,1 0,-1 1,1 0,0 0,-1 1,1 0,1 0,-1 1,0 0,1 0,0 1,0-1,0 1,0 1,1-1,0 1,0 0,-1 2,-15 19,0 2,2 0,0 1,3 1,0 1,2 1,2 0,-7 29,-2-5,0-5,1 0,3 2,2 0,3 1,2 0,3 0,1 1,4 0,2 6,0-54,1 0,1 0,0-1,0 1,0 0,1-1,0 0,0 1,1-1,0 0,0-1,1 1,0-1,0 0,0 0,1 0,0-1,0 0,0 0,1 0,0-1,-1 0,2 0,3 1,-3 0,1 0,0-1,0 1,0-2,0 1,1-2,-1 1,1-1,0 0,0-1,0 0,0-1,0 0,-1-1,1 1,0-2,0 0,0 0,-1-1,1 0,-1 0,0-1,0 0,0-1,-1 0,1 0,2-3,0-5</inkml:trace>
  <inkml:trace contextRef="#ctx0" brushRef="#br0" timeOffset="5083.619">3161 452,'-2'-4,"0"1,-1-1,1 1,-1 0,1-1,-1 1,0 1,0-1,0 0,-1 1,1 0,0-1,-1 1,0 1,1-1,-1 0,0 1,0 0,0 0,0 0,0 0,0 1,0 0,0-1,0 2,0-1,-1 0,1 1,0 0,-117 35,119-36,-1 0,1 0,-1 1,0-1,1 0,-1 1,1 0,-1-1,1 1,-1 0,1 0,-1 1,1-1,0 0,0 1,0-1,-1 1,1 0,1 0,-1 0,0 0,0 0,1 0,-1 0,1 1,0-1,0 0,0 1,0-1,0 1,0-1,1 1,-1 0,1-1,-1 1,1 0,0-1,0 1,1-1,-1 1,0 0,1-1,0 1,-1-1,1 1,1 1,5 3,0 1,1-1,0-1,0 1,1-1,-1-1,1 1,1-1,-1-1,1 0,0 0,-1-1,2-1,3 2,65 25,-77-28,0 0,0 0,0 1,0-1,0 0,0 1,-1-1,1 1,-1 0,1 0,-1-1,1 1,-1 0,0 0,0 0,0 0,0 1,0-1,0 0,-1 0,1 1,-1-1,0 0,1 0,-1 1,0-1,0 0,-1 1,1-1,0 0,-1 1,0-1,1 0,-1 0,0 0,0 0,0 0,0 0,0 0,-1 0,1 0,-1 0,1 0,-1-1,0 1,1-1,-1 1,-2 0,-11 13,0 0,-1-1,0-1,-2 0,1-2,-1 0,-1-1,0 0,0-2,-1 0,0-2,-17 4,-10-8,46-2,0 0,0 0,1 0,-1 0,0 0,0 0,1 0,-1 0,0 0,0-1,1 1,-1 0,0 0,1 0,-1-1,0 1,1-1,-1 1,0 0,1-1,-1 1,1-1,-1 1,1-1,-1 0,1 1,-1-1,1 1,-1-1,1 0,0 1,0-1,-1 0,1 1,0-1,0 0,0 0,0 1,-1-1,1 0,0 0,0 1,1-1,-1 0,0 0,0 1,0-1,0 0,1 0,-1 1,0-1,1 0,-1 1,0-1,1 1,-1-1,1 0,0 1,102-86,-84 74</inkml:trace>
  <inkml:trace contextRef="#ctx0" brushRef="#br0" timeOffset="11989.512">2850 28,'-29'0,"-14"0,-4 0,0 0,4 0,9 5,5 2,9 4,1 0,5-2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5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40 202,'-6'10,"1"1,0 0,0 0,1 0,0 1,1 0,1-1,0 1,0 0,1 0,0 0,1 1,1-1,0 0,1 0,0 0,0-1,2 1,0 3,-1-12,-1 1,0-1,1 0,-1 0,1 0,0-1,0 1,0 0,0-1,1 0,-1 0,1 0,-1 0,1-1,0 1,-1-1,1 0,0 0,0 0,0-1,0 1,0-1,0 0,0 0,0 0,0-1,0 1,0-1,1 0,5-1,0-1,-1 1,1-2,-1 1,0-1,0 0,0-1,0 0,-1-1,0 0,3-2,-6 4,0 0,0 0,0-1,-1 1,0-1,0 0,0 0,0 0,-1-1,0 1,0-1,0 0,-1 0,0 0,0 0,-1 0,1 0,-1 0,-1-1,1 1,-1-1,0 1,0 0,-1-1,0 1,0 0,-1 0,1 0,-2 0,1 0,0 0,-1 0,0 0,0 1,-1 0,0-1,0 1,0 1,0-1,-1 1,-2-3,-8-1,0 1,0 0,-1 1,0 1,0 0,-1 1,1 1,-1 1,-8-1</inkml:trace>
  <inkml:trace contextRef="#ctx0" brushRef="#br0" timeOffset="272.239">435 116,'19'35,"-2"0,-1 1,-2 0,-1 1,-2 1,-2 0,-1 0,-2 1,-2 0,-2 0,-1 0,-3 25,-3-33,-1 0,-1 0,-2-1,-1 0,-1 0,-2-1,-1-1,-1 0,-1-1,-1 0,-2-2,-1 0,0-1,-2-1,-1-1,0-1,-2-2,-6 4,8-6,-1-1,-1-2,0 0,-1-2,-1 0,0-2,-5 0,7-3</inkml:trace>
  <inkml:trace contextRef="#ctx0" brushRef="#br0" timeOffset="1851.449">577 3,'34'0,"-13"-2,-1 2,1 0,0 1,0 1,0 1,-1 1,0 1,0 1,0 0,5 4,-20-7,0 1,0 1,-1-1,0 1,0 0,0 0,0 0,-1 0,0 1,0-1,0 1,0 0,-1 0,0 0,-1 0,1 0,-1 0,0 1,-1-1,0 0,0 1,0-1,0 0,-1 0,0 1,-1-1,1 0,-1 0,0 0,-1 0,1 0,-1-1,-1 2,-12 61,-14 249,27-270,1 23,-3-1,-4 0,-14 56,5-14,16-107,0 1,0-1,-1 0,1 0,-1 0,0-1,0 1,0-1,-1 0,1 1,-1-2,0 1,0 0,0-1,0 1,0-1,0 0,-1-1,1 1,-1-1,1 0,-1 0,1 0,-1-1,0 1,0-1,1 0,-1-1,0 1,1-1,-1 0,1 0,-1 0,-1-1,-52 3,1 10,32-7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4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1 744,'20'-7,"1"0,0 2,1 0,-1 1,1 2,0 0,0 1,-1 1,1 1,1 2,79-3,98-27,-93 14,-90 14</inkml:trace>
  <inkml:trace contextRef="#ctx0" brushRef="#br0" timeOffset="232.825">1 998,'43'-5,"38"-6,11-2,-7 2,-11 3,-15 2,-12 3,-10 1,-5 2,-9 5,-4 2,-4 0</inkml:trace>
  <inkml:trace contextRef="#ctx0" brushRef="#br0" timeOffset="734.86">932 321,'64'-24,"2"3,0 3,1 3,1 3,24 1,-78 9,0-2,1 2,-1 0,0 0,1 2,-1-1,1 2,-1 0,1 1,-1 0,0 1,0 1,7 2,-19-4,0 0,1-1,-1 1,0 0,0 0,0 0,0 0,0 1,0-1,-1 0,1 1,-1 0,0-1,0 1,0 0,0-1,0 1,0 0,-1 0,1 0,-1-1,0 1,0 0,0 0,0 0,-1 0,1 0,-1 0,1-1,-2 3,-35 81,6-41,-2-1,-2-2,-2-1,-1-2,-40 30,75-66,-361 294,303-211,60-83,0 0,0 0,0 0,1 0,-1 0,1 1,0-1,0 0,0 0,0 0,0 0,1 0,-1 1,1-1,0 0,0 0,0 0,1-1,-1 1,1 0,-1 0,1-1,0 1,0-1,0 1,0-1,0 0,1 0,-1 0,1 0,2 1,14 6,1 0,1-1,-1-2,1 0,0-1,1-1,-1-1,1-1,0-1,-1-1,1-1,3-1,19 1,0-2,0-2,-1-2,0-2,0-2,-1-2,-1-1,16-9,24-46,-68 52</inkml:trace>
  <inkml:trace contextRef="#ctx0" brushRef="#br0" timeOffset="1139.133">1920 321,'92'-51,"2"5,2 3,25-3,-112 43,3-3,1 1,1 1,-1 0,1 1,0 0,0 1,-1 0,1 2,10-1,-22 1,0 1,0-1,-1 0,1 0,0 1,0-1,0 1,0 0,0-1,-1 1,1 0,0 0,0 0,-1 0,1 0,-1 1,1-1,-1 0,0 1,0-1,1 1,-1 0,0-1,0 1,0 0,-1-1,1 1,0 0,-1 0,1 0,-1 0,1 0,-1 0,0 0,0 0,0-1,0 1,0 0,0 0,-1 0,1 0,-1 0,0 1,-37 78,-209 201,15-18,181-174,50-87,0 0,0 0,0 0,1 0,0 1,-1-1,1 0,0 0,0 0,1 0,-1 0,0 0,1 0,0 0,0 0,0 0,0 0,0 0,1 0,-1-1,1 1,0-1,0 1,0-1,0 1,0-1,0 0,1 0,-1 0,1 0,1 0,13 5,1 0,0-1,0-1,0-1,1-1,-1 0,1-2,0 0,-1-1,1 0,16-4,5 3,76-12,-92 7</inkml:trace>
  <inkml:trace contextRef="#ctx0" brushRef="#br0" timeOffset="1383.94">2766 829,'-19'34,"-11"15,-1 5,6-3,11-9,8-12</inkml:trace>
  <inkml:trace contextRef="#ctx0" brushRef="#br0" timeOffset="1932.018">2964 293,'38'-34,"2"1,1 3,2 1,1 2,40-18,-60 31,1 1,1 1,0 1,0 1,1 2,0 0,1 2,0 1,0 1,13 1,-36 3,0 0,-1 0,1 1,-1 0,1 0,-1 0,1 0,-1 1,0-1,1 1,-1 1,0-1,0 0,0 1,-1 0,1 0,-1 0,1 0,-1 0,0 1,0 0,-1-1,1 1,-1 0,0 0,0 1,0-1,0 0,-1 1,1-1,-1 1,-1-1,1 1,0-1,-1 1,0 0,0-1,-1 1,1 0,-1-1,0 1,0-1,-1 1,1-1,-3 4,-8 16,-2 0,-1-1,-1-1,0-1,-2 0,0-1,-2-1,-4 2,-6 9,-280 272,303-296,0 1,1-1,-1 1,2 1,-1-1,1 1,0 0,0 0,1 0,0 1,1 0,0 0,0-1,1 2,0-1,1 0,0 0,0 0,1 1,0-1,0 0,1 1,1-1,0 0,0 0,0 0,1 0,1 0,-1-1,3 4,6 1,0-1,0 0,2 0,-1-1,2-1,-1 0,1-1,1-1,-1 0,1-1,1-1,-1-1,1 0,0-1,1 0,-1-2,0 0,1-1,-1-1,1 0,4-2,-15 2,-8-1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0 321,'48'-51,"30"-62,30 0,-107 112,-1 0,1 0,0 0,-1 1,1-1,0 0,0 0,-1 0,1 1,0-1,0 0,0 1,0-1,0 1,0-1,0 1,0-1,0 1,0 0,1-1,-1 1,0 0,0 0,0 0,0 0,0 0,0 0,1 0,-1 0,0 1,0-1,0 0,0 1,0-1,0 1,0-1,0 1,0-1,0 1,0 0,0 0,0-1,-1 1,1 0,0 0,-1 0,1 0,0 0,-1 0,1 0,-1 0,1 0,-1 0,0 0,1 0,-1 0,0 0,0 0,0 0,0 1,0-1,0 0,0 0,0 0,0 0,0 0,-1 0,1 1,2 36,10 50,-11-85,0-1,0 0,0 0,0 0,0 0,1 0,-1 0,1 0,-1 0,1-1,0 1,0-1,0 1,0-1,0 1,0-1,0 0,0 0,0 0,1 0,-1-1,0 1,0-1,1 1,-1-1,1 0,-1 0,0 0,1 0,-1 0,1 0,-1-1,2 0,8-3,1 0,-1-1,0-1,-1 0,0-1,0 0,0 0,-1-1,0-1,0 0,-1 0,0-1,0-1,43-39,-33 33,-12 11,0 0,0 0,0 0,1 1,-1-1,1 2,0-1,1 1,-1 1,5-2,-12 5,0 0,0 0,0 0,1 0,-1 0,0 0,0 0,0 0,0 0,1 0,-1 1,0-1,0 1,0-1,0 0,0 1,0 0,0-1,0 1,0 0,0-1,0 1,0 0,0 0,-1 0,1 0,0 0,-1 0,1 0,0 0,-1 0,1 0,-1 0,0 0,1 1,-1-1,0 0,0 0,0 0,0 0,0 1,0-1,0 0,0 1,-6 53,-10 59,20-95</inkml:trace>
  <inkml:trace contextRef="#ctx0" brushRef="#br0" timeOffset="235.053">1298 39,'-698'506,"410"-286,269-208,1 2,1 0,0 0,1 2,1 0,-6 8,8-7</inkml:trace>
  <inkml:trace contextRef="#ctx0" brushRef="#br0" timeOffset="722.452">988 773,'-317'74,"241"-46,75-28,1 0,-1 0,1 1,-1-1,1 0,-1 0,1 1,-1-1,1 0,-1 1,1-1,0 0,-1 1,1-1,-1 0,1 1,0-1,0 1,-1-1,1 1,0-1,-1 1,1-1,0 1,0-1,0 1,0 0,0-1,0 1,0-1,0 1,0-1,0 1,0 0,0-1,0 1,0-1,0 1,0-1,1 1,-1-1,0 1,0-1,1 1,-1-1,0 1,1-1,-1 0,1 1,-1-1,0 1,1-1,-1 0,1 1,-1-1,1 0,-1 0,1 1,-1-1,1 0,-1 0,1 0,-1 0,1 0,0 0,-1 0,1 0,40 11,163 23,-200-33,0 0,0-1,0 1,0 1,-1-1,1 0,0 1,-1 0,1 0,-1 0,0 0,1 1,-1-1,0 1,-1 0,1 0,0 0,-1 0,1 0,-1 0,0 1,0-1,-1 1,1 0,-1-1,1 1,-1 0,0 0,-1 0,1 0,-1 0,0 0,0 0,0 0,0 0,-1 0,1 0,-1-1,0 1,0 0,-1 0,1 0,-1-1,1 1,-1-1,-1 1,1-1,0 0,-2 2,-9 4,-1 1,1-2,-2 0,1-1,-1 0,0-1,0-1,-1 0,1-1,-1-1,0 0,0-2,-1 1,1-2,0 0,0-1,0-1,-3-1,2 3,-7-1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12,'5'0,"6"0,6 0,5 0,4 0,2 0,1 0,0 0,1 0,-1 0,0 0,0 0,-1 0,1 0,-6-5,-6-2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26,'24'0,"27"-5,10-1,-1 0,-6 1,-12 1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84,'2'2,"1"-1,0 1,-1-1,1 1,-1 0,1 0,-1 0,0 0,0 0,0 1,0-1,0 1,-1-1,1 1,-1 0,0 0,0-1,0 1,1 3,2 2,72 230,8 7,-15-105,-69-139,0 0,1 0,-1 0,1 0,-1 1,1-1,-1 0,1 0,0 0,0 0,-1-1,1 1,0 0,0 0,0 0,0-1,0 1,0 0,0-1,0 1,0-1,0 1,1-1,-1 0,0 1,0-1,0 0,1 0,-1 0,0 0,0 0,0 0,1 0,-1 0,0 0,0-1,0 1,1 0,-1-1,0 1,0-1,0 1,0-1,0 0,0 0,0 1,0-1,0 0,0 0,-1 0,1 0,0 0,0 0,-1 0,1 0,-1 0,1 0,-1 0,1 0,-1-1,0 1,0 0,1-1,77-364,15 0,-84 339,-7 27</inkml:trace>
  <inkml:trace contextRef="#ctx0" brushRef="#br0" timeOffset="668.33">649 564,'-3'6,"-1"0,1 0,1 0,-1 0,1 1,0-1,1 1,-1-1,1 1,1 0,-1-1,1 1,0 0,-1 6,0-4,-2 14,2 0,0 0,1 0,1 1,1-1,3 5,-6-26,1 0,0 0,0-1,1 1,-1 0,0-1,1 1,-1 0,0-1,1 1,0 0,-1-1,1 1,0-1,0 1,0-1,0 0,0 1,0-1,1 0,-1 0,0 0,1 0,-1 0,0 0,1 0,-1 0,1 0,0-1,-1 1,1-1,-1 1,1-1,0 1,0-1,-1 0,1 0,0 0,-1 0,1 0,0 0,0-1,-1 1,1-1,-1 1,1-1,0 1,0-1,15-15,-1 0,0-1,-1-1,-1 0,0-1,10-20,31-41,-53 77,33-33,-34 36,0 0,0-1,0 1,0 0,0 0,0 0,0 0,1 0,-1 0,0 0,0 0,0 0,0 1,0-1,0 0,0 1,-1-1,1 0,0 1,0-1,0 1,0 0,0-1,-1 1,1 0,0-1,0 1,-1 0,1 0,-1 0,1-1,0 1,-1 0,0 0,1 0,-1 0,0 0,1 0,-1 0,0 0,0 0,0 0,0 0,0 0,0 0,0 1,5 21,-1 1,-1-1,-2 1,0 0,-1 0,-2 10,0 17,2-1,2-21,-1 1,-1 0,-1 0,-2-1,-1 1,-1-1,-1 0,-2 0,-1-1,-1 0,-2-1,0 0,-14 19,25-44,0 0,0 0,0 0,-1 0,1-1,-1 1,0 0,1-1,-1 1,0-1,0 0,0 1,0-1,0 0,0 0,0 0,0-1,0 1,-1 0,1-1,0 1,0-1,-1 0,1 0,0 0,-1 0,1 0,0-1,0 1,-1-1,1 1,0-1,0 0,0 0,0 0,-1 0,1 0,1 0,-1 0,0-1,0 1,0-1,1 0,-1 1,1-1,-1 0,1 0,0 0,0 0,0 0,0 0,0 0,0 0,0 0,1-1,-1 1,0-14,0 1,0 0,2-1,0 1,0 0,2-1,0 1,1 0,0 1,1-1,0 1,2 0,0 0,0 0,1 1,1 0,0 1,0 0,6-4,28-40,-22 32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29,'5'5,"6"-3,6-3,5 0,4 0,2-1,1 1,-4-4,-2-2,0 1,1 1,1 2,1 1,-3 0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373 170,'-19'-2,"1"0,-1 1,0 1,0 1,0 1,0 1,1 0,-1 1,1 1,0 1,1 0,-1 1,1 1,-15 10,25-12,0 0,0 1,0 0,1 1,0-1,1 1,-1 0,2 1,-1-1,1 1,0 0,1 0,0 0,0 0,0 8,2-12,0 0,0 0,0 0,1 0,0 0,0 0,1 0,-1 0,1 0,0 0,0 0,1 0,-1-1,1 1,0 0,0-1,1 1,-1-1,1 0,0 0,0 0,1 0,-1-1,1 1,0-1,0 0,0 0,0 0,0 0,2 0,-1-1,0-1,-1 1,1-1,0 0,0-1,0 1,0-1,0 0,0 0,-1 0,1-1,0 0,0 0,0 0,0 0,-1-1,1 0,-1 0,1 0,-1 0,0-1,0 0,0 0,0 0,3-3,84-95,18-44,-108 143,1 1,-1 0,1 0,0 0,-1 0,1 0,0 1,0-1,0 0,-1 1,1 0,0-1,0 1,0 0,0 0,0 0,0 0,0 0,0 0,0 1,0-1,-1 1,1-1,0 1,0 0,0-1,-1 1,1 0,0 0,-1 0,1 1,-1-1,1 0,-1 1,1-1,-1 0,0 1,1 1,37 67,-28-44,-2 0,-1 1,-1 0,-1 1,-2 0,0 0,-2-1,-1 2,-2 13,-5-18,0-1,-2 0,-1-1,0 1,-2-2,0 1,-1-2,-1 1,-2-2,1 0,-2-1,-1 0,-13 11,26-24,-1-1,0 1,0-1,0 1,0-1,-1-1,1 1,-1-1,0 0,0 0,0-1,-1 0,1 0,-1 0,5-4,0 1,0-1,0 0,0 0,1 1,-1-1,1-1,-1 1,1 0,0 0,0 0,-1-1,2 1,-1-1,0 1,0 0,1-1,0 0,-1 1,1-1,0 1,0-1,0 1,1-1,-1 1,0-1,1 1,0-1,0-2,6-20,1 1,0-1,2 2,1-1,0 1,2 1,1 0,1 1,0 0,2 1,0 1,14-11,-9 7,2 1,0 2,2 0,0 2,1 0,0 2,2 1,2 1,-25 11,0 1,1 0,-1 0,0 0,1 1,-1 0,1 1,0-1,-1 1,1 0,-1 1,1 0,0 0,-1 0,0 1,1 0,11 4</inkml:trace>
  <inkml:trace contextRef="#ctx0" brushRef="#br0" timeOffset="5034.211">1277 1,'-9'11,"1"0,1 1,0 0,0 1,1 0,1 0,0 0,-2 11,2-8,-89 271,89-265,1-1,1 1,1 0,1 0,1 1,1-1,0 0,2 0,1 1,-1-18,0 0,0 0,1-1,0 1,0-1,0 1,0-1,0 0,1-1,0 1,0-1,0 0,0 0,0-1,0 1,1-1,0 0,-1-1,1 1,0-1,-1 0,1-1,0 1,0-1,0 0,0-1,0 1,0-1,-1-1,1 1,4-2,17 1,-20 3,0-1,-1-1,1 1,0-1,-1 0,1-1,-1 0,1 0,-1 0,0 0,0-1,4-2,-4-5,-4 0</inkml:trace>
  <inkml:trace contextRef="#ctx0" brushRef="#br0" timeOffset="5334.541">937 311,'15'0,"13"0,8 0,2 0,0 0,-2 0,-3-5,-1-1,-2 0,-1 1,-1 2,0 1,-5 0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35,'23'133,"78"308,-95-420,0 0,2 0,0 0,1-1,2-1,0 1,0-2,2 1,14 14,-26-31,0-1,0 0,0 0,0 1,0-1,0 0,1 0,-1 0,0-1,1 1,-1 0,1 0,-1-1,1 1,-1-1,1 1,0-1,-1 0,1 0,0 1,-1-1,1 0,-1-1,1 1,0 0,-1 0,1-1,-1 1,1-1,-1 1,1-1,-1 1,1-1,-1 0,1 0,-1 0,0 0,0 0,1 0,-1 0,0-1,0 1,0 0,0 0,0-2,32-69,23-275,-29 15,-19 278,-6 40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55,'-6'15,"1"1,1 0,0 0,1 0,1 1,0-1,1 0,2 17,-2-29,1 1,1-1,-1 1,1-1,-1 0,1 1,0-1,1 0,-1 1,1-1,0 0,0 0,0 0,0-1,1 1,-1 0,1-1,0 0,0 0,1 0,-1 0,1 0,-1 0,1-1,0 0,0 0,0 0,0 0,0 0,0-1,1 0,-1 0,0 0,1-1,-1 1,1-1,-1 0,1 0,2-1,4-1,0-1,0 0,0-1,-1 0,1-1,-1 0,0-1,0 0,-1-1,1 0,-2 0,1-1,-1 0,0 0,-1-1,0 0,5-8,-9 12,-1-1,0 0,0 0,0 0,-1 0,0 0,0 0,0 0,-1 0,0-1,0 1,-1 0,1 0,-1 0,-1 0,1 0,-1 0,0 0,-1 0,1 0,-1 1,0 0,0-1,-1 1,0 0,1 0,-2 1,1-1,-1 1,1 0,-1 0,0 1,0-1,-1 1,1 0,-1 1,0-1,1 1,-1 0,0 1,0-1,0 1,-1 0,1 1,0-1,0 1,0 0,-1 1,1 0,0 0,-4 1,-9 4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390 9,'-14'-3,"0"0,-1 2,1 0,-1 0,0 2,1 0,-1 0,1 1,-10 3,9-2,1 0,0 0,0 1,1 1,-1 1,1 0,0 0,1 1,-1 1,2 0,-1 1,1 0,0 0,1 2,0-1,0 1,-5 10,13-18,0 1,1-1,0 0,0 1,0-1,0 1,0 0,1-1,-1 1,1-1,0 1,0 0,1-1,-1 1,1 0,0-1,0 1,0-1,0 1,0-1,1 0,0 0,-1 1,1-1,0 0,1 0,-1-1,0 1,1 0,0-1,0 0,-1 1,1-1,0 0,1-1,-1 1,3 1,132 47,-133-50,0 1,0 0,0 0,0 0,0 1,0-1,0 1,-1 0,1 1,-1-1,1 1,-1 0,0 0,0 0,0 0,-1 1,1 0,-1-1,0 1,0 1,0-1,0 0,-1 1,0-1,0 1,0 0,0 0,-1 0,0-1,0 1,0 1,-1-1,1 3,-6 5,-1-1,0 1,0-1,-1 0,-1-1,0 1,-1-2,0 1,0-1,-1-1,-1 1,1-2,-2 0,1 0,-1-1,0 0,0-1,-1 0,-4 1,-48 11,64-38,9 4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1,'5'38,"6"23,1 5,-1-3,-3-13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1,'10'9,"2"4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33,'-5'14,"0"1,1 1,1-1,0 1,2-1,-1 1,2 0,0-1,1 1,0 0,2-1,-1 1,2 0,-2-13,-1 0,1 0,0 0,0 0,0 0,0-1,0 1,1-1,-1 1,1-1,-1 0,1 0,0 0,0 0,0 0,0-1,0 0,1 1,-1-1,0 0,1 0,-1-1,0 1,1-1,-1 0,1 0,-1 0,1 0,-1 0,1-1,-1 0,3 0,0 0,0-1,0 0,0 0,-1-1,1 1,0-1,-1 0,0-1,0 1,0-1,0 0,0 0,-1-1,0 1,0-1,0 0,2-5,-2 4,-1 0,-1 1,1-1,-1-1,0 1,0 0,-1 0,1-1,-2 1,1-1,-1 1,0-1,0 1,0-1,-1 1,0-1,-1 1,1 0,-1 0,0-1,-1 1,0 0,0 1,0-1,0 1,-1-1,0 1,0 0,0 0,-1 1,0-1,0 1,0 0,0 0,-1 1,1-1,-1 1,0 1,0-1,0 1,-6-2,-16 0,3 2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1 564,'26'-71,"-1"0,4 0,2 3,4-2,-3 27,-31 43,-1-1,1 0,-1 0,1 0,0 1,-1-1,1 0,0 1,0-1,-1 1,1-1,0 1,0-1,0 1,0 0,0-1,0 1,0 0,0 0,0-1,0 1,0 0,-1 0,1 0,0 0,0 0,0 1,0-1,0 0,0 0,0 1,0-1,0 0,0 1,0-1,0 1,-1-1,1 1,0-1,0 1,-1 0,1-1,0 1,-1 0,1 0,0 0,28 100,-16-41,-13-54,0-1,1 0,0 0,0 0,0 0,0 0,1 0,0 0,0 0,0 0,1-1,-1 1,1-1,0 0,1 0,-1 0,1 0,-1 0,1-1,0 0,0 0,1 0,-1 0,1-1,-1 1,1-1,0 0,0 0,0-1,0 0,0 0,0 0,0 0,1-1,-1 0,0 0,0 0,5-5,0 0,-1 0,1-1,-1 0,-1-1,1 0,-1 0,0-1,-1 0,0 0,0-1,-1 0,0 0,0 0,-1-1,-1 0,1 0,-1 0,-1 0,0-1,-1 1,0-1,0 0,-1 0,-1 0,0 0,-1-8,2-5</inkml:trace>
  <inkml:trace contextRef="#ctx0" brushRef="#br0" timeOffset="486.244">1412 0,'-38'87,"-3"-2,-4-2,-47 64,83-134,0-1,0 0,-1 0,-1-1,0 0,0-1,-1 0,-1-1,0-1,0 1,0-2,-1 0,0-1,0 0,-1-1,0-1,0 0,0-1,0-1,0 0,-1-1,1 0,-9-2,16-1,1 0,-1 0,0-1,1 0,0 0,0-1,0 1,0-2,1 1,-1-1,1 0,0 0,0-1,1 0,0 0,0 0,0-1,1 1,0-1,0 0,1 0,0-1,0 1,1-1,-1 1,2-1,-1 0,1 0,0 0,1 0,0 0,0 0,1 0,0 0,0 1,1-1,0 0,0 1,1-1,0 1,0-1,1 1,0 0,-1-1,1 1,-1 0,1-1,1 2,0-1,-1 0,2 1,-1 0,1 0,0 1,0-1,1 1,-1 1,1-1,0 1,1 0,-1 1,1 0,-1 0,1 1,0-1,0 2,0-1,0 1,0 0,0 1,1 0,-1 0,0 1,0 0,0 0,0 1,0 0,0 1,-1-1,1 2,-1-1,1 1,-1 0,2 2,105 99,18 31,-78-101,-35-25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0 311,'138'-26,"65"-6,-129 32,-63 0</inkml:trace>
  <inkml:trace contextRef="#ctx0" brushRef="#br0" timeOffset="665.265">226 0,'0'63,"11"176,7 55,-14-244,3-32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47,'5'0,"6"0,7 0,4 0,4 0,1 0,2-5,1-1,-1 0,1 1,-1 2,0 1,-1-4,0-1,0 0,-4 8,-7 2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58,'33'-5,"27"-6,6-1,-2 1,-8 3,-8 2,-8 3,-5 1,-10 2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8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1 593,'160'-313,"-143"283,-17 30,0 1,0-1,0 1,0-1,0 1,0-1,0 1,0-1,0 0,0 1,0-1,0 1,0-1,0 0,0 1,1-1,-1 1,0-1,0 0,0 1,1-1,-1 0,0 1,1-1,-1 0,0 1,1-1,-1 0,0 0,1 1,-1-1,1 0,-1 0,0 0,1 0,-1 1,1-1,-1 0,0 0,1 0,-1 0,1 0,-1 0,1 0,-1 0,0 0,1 0,-1-1,1 1,-1 0,1 0,-1 0,0 0,1-1,-1 1,0 0,1 0,-1-1,0 1,1 0,-1-1,0 1,1 0,-1-1,0 1,0 0,0-1,1 1,-1 0,0-1,4 51,-4-45,-1 0,1 0,0 0,0 0,0 0,1 0,-1 0,1 0,0 0,1 0,-1-1,1 1,0 0,1-1,-1 1,1-1,-1 0,1 0,0 0,1 0,-1-1,2 2,-1-5,0 1,0-1,1 0,-1 0,0 0,0-1,0 1,1-1,-1 0,0-1,0 1,0-1,0 1,-1-1,1 0,0 0,-1-1,1 1,-1-1,0 0,0 0,0 0,0 0,-1 0,1-1,-1 1,2-4,1 1,109-139,-114 144,0 0,0 0,0 0,0 1,1-1,-1 0,0 0,1 0,-1 0,0 0,1 0,-1 1,1-1,0 0,-1 0,1 1,-1-1,1 0,0 1,0-1,-1 0,1 1,0-1,0 1,0 0,0-1,0 1,-1 0,1-1,0 1,0 0,0 0,0 0,0 0,0 0,0 0,0 0,0 0,0 0,0 0,0 1,0-1,-1 0,1 1,0-1,0 0,0 1,0-1,-1 1,1-1,0 1,0 0,-1-1,1 1,0 0,-1 0,1-1,-1 1,1 0,-1 0,1 0,-3 15,0 0,-1-1,-1 1,0-1,-1 0,-1 0,-6 12,-25 89,33-59,4-33</inkml:trace>
  <inkml:trace contextRef="#ctx0" brushRef="#br0" timeOffset="236.229">1017 198,'-48'43,"-44"43,-17 17,1-5,9-9,17-15,17-15,16-13,10-15,8-7,3-3,8 0,6-4</inkml:trace>
  <inkml:trace contextRef="#ctx0" brushRef="#br0" timeOffset="656.195">933 678,'-238'147,"237"-147,-1 1,0 0,0 0,0 0,1 0,-1 0,0 0,1 0,-1 0,1 1,-1-1,1 0,0 1,0-1,-1 1,1 0,0-1,0 1,1 0,-1 0,0 0,1-1,-1 1,1 0,-1 0,1 0,0 0,0 0,0 0,0 0,0 0,0 0,1 0,-1 0,1 0,-1 0,1-1,0 1,-1 0,1 0,0-1,0 1,0 0,1-1,-1 1,0-1,72 9,-69-11,0 0,0 0,0 0,0 1,0-1,0 1,0 0,0 0,0 1,0-1,0 1,0 0,0 0,0 0,0 0,0 1,-1 0,1-1,-1 1,1 1,-1-1,0 0,1 1,-1 0,0 0,-1 0,1 0,-1 0,1 0,-1 1,0-1,0 1,0-1,-1 1,1 0,-1 0,0 0,0 1,-3 4,0 0,-1 0,1 0,-2 0,0-1,0 1,0-1,-1 0,0-1,0 1,-1-1,0 0,-1 0,1-1,-1 0,-1 0,1 0,-1-1,0 0,0-1,-3 2,-60 15,48-19</inkml:trace>
  <inkml:trace contextRef="#ctx0" brushRef="#br0" timeOffset="1468.366">1158 508,'211'-20,"-210"20,0 0,0-1,0 1,-1 0,1 0,0 0,0 0,0 0,0 1,0-1,0 0,0 0,0 0,-1 1,1-1,0 1,0-1,0 0,-1 1,1-1,0 1,0 0,-1-1,1 1,-1 0,1-1,0 1,-1 0,1 0,-1-1,0 1,1 0,-1 0,0 0,1 0,-1-1,0 1,0 0,0 0,0 0,0 0,0 0,0 0,0 0,0 0,0-1,0 1,0 0,-1 0,-26 40,22-34,-20 21,18-21,0 0,1 1,-1 0,2 0,-1 0,1 1,0-1,1 1,0 0,0 2,3-9,1-1,0 1,-1-1,1 1,0-1,0 1,0 0,0-1,0 1,0-1,0 1,1-1,-1 1,1-1,-1 1,1-1,-1 1,1-1,0 1,0-1,-1 0,1 0,0 1,0-1,0 0,1 0,-1 0,0 0,0 0,1 0,-1 0,0-1,1 1,-1 0,1-1,-1 1,1-1,-1 1,1-1,-1 0,1 0,-1 0,67-3,-42-3</inkml:trace>
  <inkml:trace contextRef="#ctx0" brushRef="#br0" timeOffset="1739.286">1497 0,'34'43,"20"39,6 14,-7 1,-8-7,-12-8,-10-10,-11-6,-6-1,-10-1,-8-3,-3-1,-3-2,-3-1,-4-5,-1-7,3-11</inkml:trace>
  <inkml:trace contextRef="#ctx0" brushRef="#br0" timeOffset="2969.944">2175 85,'-52'125,"0"0,5 3,-16 78,59-195,0 0,1 1,1-1,-1 1,2-1,0 1,0 0,1 0,0 0,1-1,1 1,0 0,0-1,1 1,0-1,1 0,1 0,0 0,0 0,1-1,0 0,1 0,0-1,0 0,1 0,1-1,-1 1,1-2,1 1,4 2,-2-5,0-1,1 0,-1-1,1 0,0-1,0-1,0 0,0 0,10-2,2 1</inkml:trace>
  <inkml:trace contextRef="#ctx0" brushRef="#br0" timeOffset="3408.204">2372 424,'24'-14,"1"2,1 1,0 1,0 1,0 1,1 2,1 0,-1 2,1 1,6 1,-31 2,0-1,-1 1,1 0,-1 0,1 0,-1 0,1 1,0-1,-1 1,1 0,-1-1,0 1,1 0,-1 0,0 1,1-1,-1 0,0 1,0 0,0-1,0 1,-1 0,1 0,0 0,-1 0,1 0,-1 0,0 0,1 1,-1-1,0 1,-1-1,1 0,0 1,-1-1,1 1,-1 0,0-1,0 1,0-1,0 1,0-1,0 1,-1 0,0-1,1 1,-1-1,0 1,-10 21,-1-1,-1 0,-1-1,-1 0,-1-2,-1 1,-3 1,-24 31,30-35,2-5,0 1,1 0,1 1,0 1,1-1,1 1,0 1,2-1,-1 1,-1 12,8-26,-1 0,1 0,0 1,0-1,0 0,1 0,-1 0,1 0,0 0,0 0,0 0,0 0,0 0,0 0,1-1,0 1,-1 0,1-1,0 1,0-1,1 0,-1 0,0 0,1 0,-1 0,1 0,0-1,-1 1,1-1,0 1,0-1,0 0,0 0,0-1,0 1,0-1,3 1,121-2,-117 0,0-1,0 0,0-1,0 0,0-1,-1 0,1 0,-1-1,0 0,-1-1,1 1,-1-2,0 1,0-1,5-7,-3 0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140 621,'-9'-5,"-4"4,6 1,8 1,10 1,7-6,5-1,4 0,2 0,1 2,0-4,-1-1,1 2,-6 1</inkml:trace>
  <inkml:trace contextRef="#ctx0" brushRef="#br0" timeOffset="528.042">1016 283,'-12'-2,"0"0,-1 1,1 1,-1 0,1 1,0 0,-1 0,1 2,0-1,0 2,0-1,1 2,-1 0,1 0,0 1,0 0,1 1,0 0,0 0,1 1,-1 1,2 0,-1 0,2 1,-1-1,-3 8,7-9,1 0,0 1,0-1,1 1,0 0,0 0,1 0,0 0,1 0,0 0,0 0,1 0,0 0,1 0,0 0,0-1,1 1,1 3,-2-9,0 0,0 0,0 0,0-1,1 1,-1 0,1-1,-1 1,1-1,0 0,0 0,0 0,0 0,1-1,-1 1,0-1,1 0,-1 0,1 0,-1 0,1-1,-1 0,1 1,-1-1,1 0,0-1,-1 1,1-1,-1 1,1-1,-1 0,3-1,105-49,-89 34,-2-1,0-1,0 0,-2-1,-1-2,4-6,41-47,-62 73,1 1,-1 0,0 0,0 0,1 0,-1 0,1 0,-1 0,1 0,-1 1,1-1,0 0,-1 0,1 0,0 0,0 1,-1-1,1 0,0 1,0-1,0 1,0-1,0 1,0-1,0 1,0 0,0-1,0 1,0 0,0 0,0 0,0 0,0 0,0 0,1 0,-1 0,0 0,0 0,0 1,0-1,0 0,0 1,0-1,0 1,0-1,0 1,-1-1,1 1,0 0,0-1,0 1,-1 0,1 0,0 0,-1 0,1-1,0 2,-36 150,2-41,18-72,2 1,2 0,2 1,2 0,1 1,2-1,3 1,1 18,0-58,0 0,0 0,0 0,1 0,-1 0,0 0,1 0,0 0,-1 0,1 0,0-1,0 1,0 0,0 0,1-1,-1 1,0-1,1 1,-1-1,1 1,-1-1,1 0,0 0,-1 0,1 0,2 1,7-2</inkml:trace>
  <inkml:trace contextRef="#ctx0" brushRef="#br0" timeOffset="4568.05">197 0,'-33'65,"3"0,3 2,3 1,3 1,3 1,3 1,3 0,2 20,6-59,2 1,2 0,1 0,1-1,2 1,1 0,1-1,2 0,2-1,0 0,2 0,2-1,1-1,0 0,3-1,0-1,2 0,0-2,2 0,1-2,4 2,-3-3,1-2,2-1,0-1,0-1,2-2,0-1,2 0,1-4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13 480,'-9'29,"5"4,10-3,3-6</inkml:trace>
  <inkml:trace contextRef="#ctx0" brushRef="#br0" timeOffset="267.806">465 142,'-14'-3,"0"0,0 1,0 0,0 1,-1 1,1 0,0 1,-1 0,1 2,-6 1,15-3,0 0,0 0,0 1,0-1,0 1,1 0,-1 1,1-1,-1 1,1 0,0 0,0 0,0 1,1-1,-1 1,1 0,0 0,0 0,0 0,1 1,-1-1,1 1,0 0,0-1,1 1,-1 0,1 0,0 0,1 0,-1 3,2-1,1 1,0-1,1 1,-1-1,1 0,1 0,-1 0,1 0,1-1,-1 0,1 0,0 0,0 0,1-1,0 1,0-2,0 1,0-1,1 1,0-2,-1 1,2-1,-1 0,0 0,0-1,1 0,0-1,-1 1,1-1,0-1,-1 0,1 0,0 0,0-1,-1 0,1 0,-1-1,1 0,-1-1,6-1,-1-2,0 1,-1-1,1-1,-1 0,-1-1,1 0,-2-1,1 0,-1 0,0-1,-1 0,0-1,0 1,-1-2,-1 1,0-1,-1 0,0 0,0 0,-2-1,1 0,-2 0,0 0,0 0,-1-8,-1 15,-1 1,0-1,0 1,-1-1,0 1,0 0,0 0,-1-1,1 1,-1 1,0-1,0 0,-1 1,0 0,0 0,0 0,0 0,0 0,-1 1,1 0,-4-2,-11-3</inkml:trace>
  <inkml:trace contextRef="#ctx0" brushRef="#br0" timeOffset="687.279">380 424,'-17'27,"0"2,2 0,2 0,0 1,2 1,1 0,2 1,-3 21,10-50,0 0,1-1,-1 1,1 0,-1-1,1 1,0 0,0 0,0-1,1 1,-1 0,0-1,1 1,0 0,0-1,0 1,0 0,0-1,0 0,1 1,-1-1,1 0,-1 1,1-1,0 0,0 0,0-1,0 1,0 0,1-1,-1 1,0-1,1 0,-1 1,1-1,0-1,-1 1,1 0,0 0,-1-1,1 0,0 1,0-1,-1 0,1-1,0 1,-1 0,1-1,0 1,0-1,-1 0,20-8,-1 0,0-2,-1 0,0-2,-1 0,0-1,-1-1,-1 0,-1-2,0 0,10-14,-18 22,0-1,-1-1,0 1,0-1,-1-1,0 1,-1-1,-1 0,0 0,0 0,-1-1,-1 1,0-1,-1 0,0 1,-1-1,0 0,-2-4,1 13,-1-1,0 1,1 0,-2 0,1 0,0 1,-1-1,0 1,1-1,-1 1,-1 0,1 0,0 0,-1 0,0 1,1-1,-1 1,0 0,0 0,0 0,-1 1,1 0,0 0,-1 0,1 0,0 0,-1 1,1 0,-1 0,1 0,-1 0,1 1,0 0,-1 0,1 0,-22 3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2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391 395,'-216'45,"213"-45,1 0,0 0,0 0,-1 1,1-1,0 0,0 1,0 0,0 0,-1-1,1 1,0 0,0 0,1 1,-1-1,0 0,0 1,1-1,-1 1,0 0,1-1,0 1,-1 0,1 0,0 0,0 0,0 0,0 0,0 0,1 0,-1 0,1 0,-1 1,1-1,0 0,0 0,0 1,0-1,0 0,0 0,1 1,-1-1,1 0,-1 0,1 0,0 0,52 50,8 17,-60-66,0 0,-1 0,1 0,-1 1,0-1,0 0,0 0,-1 0,1 1,-1-1,1 0,-1 0,0 0,0 0,-1 0,1 0,0 0,-1-1,0 1,0 0,0-1,0 0,0 1,0-1,0 0,-2 1,-68 49,63-47,-1-1,1 0,-1-1,0 0,0 0,0-1,0 0,-1-1,1 0,-7-1,-6 1</inkml:trace>
  <inkml:trace contextRef="#ctx0" brushRef="#br0" timeOffset="469.429">588 0,'19'14,"-2"0,0 1,-1 1,0 1,-1 0,-1 1,-1 1,-1 0,0 0,-1 1,-2 1,0 0,-1 0,-1 1,0-1,-2 2,-1-1,-1 1,-1-1,0 1,-2 0,-1-1,-1 1,0 0,-2-1,-3 6,-1-2,0 1,-2-1,-2-1,0 0,-1 0,-2-2,0 1,-1-2,-2 0,0-1,-1-1,-1-1,-1 0,-1-2,0-1,-5 2,-32 16,38-20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9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0 283,'245'-26,"51"-6,-213 32,-59 1</inkml:trace>
  <inkml:trace contextRef="#ctx0" brushRef="#br0" timeOffset="398.305">367 1,'-16'36,"2"2,1-1,2 2,2-1,-3 34,-16 93,23-146,2 1,0 0,2-1,0 1,1 0,1 0,0 0,4 13,2-15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313 621,'-1'0,"0"-1,0 1,0-1,0 0,0 1,0-1,0 0,0 0,0 0,0 1,1-1,-1 0,0 0,1 0,-1 0,1-1,-1 1,1 0,0 0,-1 0,1 0,0 0,0-1,0 1,0 0,0 0,0 0,0 0,0-1,0 1,0 0,1 0,-1 0,0 0,1 0,-1-1,1 1,0 0,-1 0,1 0,0 1,-1-1,1 0,0 0,0 0,0 0,0 1,0-1,0 0,0 1,0-1,0 1,0-1,0 1,0 0,1-1,19-16,1 1,0 1,1 1,1 1,0 1,0 2,2 0,-1 1,1 2,0 0,15 0,-37 5,0 0,0 0,0 1,0 0,0-1,0 2,1-1,-1 0,0 1,0 0,1 0,-1 0,0 0,1 1,-1 0,0 0,0 0,0 0,0 1,0-1,0 1,0 0,-1 0,1 1,-1-1,1 1,-1 0,0-1,0 2,0-1,0 0,-1 0,1 1,-1 0,0-1,0 1,0 0,0 0,-1 0,0 0,0 0,1 3,-4 5,0 1,-1-1,-1 0,0 0,0 0,-1-1,0 1,-1-1,-1 0,0-1,0 0,-1 0,0 0,-9 8,4-4,8-10,0 1,0-1,1 1,-1 1,1-1,0 0,1 1,0 0,-1 0,2 0,-1 0,1 1,0-1,0 1,1-1,0 1,0-1,0 6,3-9,-1 0,1 0,0 0,0 0,1 0,-1-1,1 1,-1-1,1 1,0-1,0 0,0 0,0 0,0-1,0 1,1-1,-1 0,0 0,1 0,-1 0,1 0,-1-1,1 0,-1 1,1-1,-1-1,1 1,2-1,26 5,-20-1,77 25,-86-27,-1 0,1 1,-1-1,1 1,-1 0,0 0,0 0,0 0,0 0,0 0,0 0,0 1,-1-1,1 1,-1-1,0 1,0 0,0-1,0 1,0 0,-1 0,1 0,-1-1,0 1,1 0,-1 0,-1 0,1 0,-1 2,-3 8,-1-1,0 0,-2 0,1 0,-1 0,-1-1,0 0,0-1,-1 0,-1 0,0-1,0 0,0-1,-10 6,-181 98,177-103,5-5</inkml:trace>
  <inkml:trace contextRef="#ctx0" brushRef="#br0" timeOffset="2562.69">482 1,'-32'15,"1"1,1 2,0 1,1 1,1 1,1 2,1 1,1 1,1 1,2 1,0 1,2 1,1 1,1 0,2 1,1 1,2 1,1 0,1 1,2 0,1 0,2 1,0 20,4-16,1 1,3-1,1 1,2-1,1 0,2 0,2-1,2 0,1-1,2 0,1-1,2-1,1-1,2 0,2-2,1 0,1-1,1-2,2-1,1-1,21 15,-15-17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1,'0'33,"0"17,0-6,0-10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4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0,'0'43,"0"43,0 12,0-6,0-9,0-14,0-14,0-11,0-9,0-5,0-3,0-2,-5-4,-2-2,-3-3,-2-5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84,'-4'39,"-2"17,0-1</inkml:trace>
  <inkml:trace contextRef="#ctx0" brushRef="#br0" timeOffset="483.392">74 988,'233'-325,"-190"281,-42 43,0 1,0-1,-1 1,1-1,0 1,0-1,0 1,0 0,0-1,0 1,0 0,0 0,0 0,-1 0,1 0,0 0,0 0,0 0,0 0,0 0,0 0,0 1,0-1,0 0,0 1,0-1,0 1,-1-1,1 1,0-1,0 1,-1 0,1-1,0 1,-1 0,1-1,0 1,-1 0,1 0,-1 0,0 0,1-1,-1 1,1 0,-1 0,0 0,0 0,0 0,0 0,0 0,1 0,-2 0,1 0,0 0,0 0,0 0,3 67,-4-62,-1-1,1 1,0 0,1-1,-1 1,1 0,0 0,1-1,0 1,-1 0,2-1,-1 1,1-1,-1 1,2-1,-1 0,0 0,1 0,0 0,0 0,1 0,-1-1,1 0,0 1,0-1,1-1,-1 1,1-1,0 0,-1 0,2 0,-1 0,2 0,2-4,-1 0,1-1,-1 0,1-1,-1 1,0-1,0-1,0 0,-1 0,1 0,-1-1,0 0,0-1,-1 0,0 0,0 0,0 0,0-1,-1 0,0 0,-1-1,2-2,51-102,-50 87</inkml:trace>
  <inkml:trace contextRef="#ctx0" brushRef="#br0" timeOffset="993.9">1005 0,'-44'48,"2"1,2 2,2 1,3 3,2 0,-4 16,26-53,1 0,0 1,2 0,0 0,1 1,1 0,1 0,1 0,0 1,2 0,0 0,2-1,0 1,1 0,1 0,1 0,1-1,1 1,6 14,-7-27,0 0,1-1,0 0,1 0,0 0,0-1,0 0,0 0,1-1,0 1,1-1,-1-1,1 0,0 0,0 0,0-1,0 0,0 0,1-1,0-1,-1 1,1-1,0-1,1 1,14-1</inkml:trace>
  <inkml:trace contextRef="#ctx0" brushRef="#br0" timeOffset="1524.548">1456 198,'-32'19,"10"-8,1 1,0 2,1 0,1 1,0 0,1 2,-6 8,22-23,0 0,1 0,-1 0,0 0,1 0,-1 0,1 0,0 1,0-1,0 0,0 1,0-1,0 1,1 0,-1-1,1 1,0-1,-1 1,1 0,1-1,-1 1,0-1,1 1,-1 0,1-1,0 1,0-1,0 1,0-1,0 0,0 1,1-1,-1 0,1 0,-1 0,1 0,0 0,0 0,0-1,0 1,0 0,0-1,1 0,-1 0,0 1,1-1,0 0,108 33,30 16,-136-47,0 0,0 0,-1 1,1-1,-1 1,0 0,0 1,-1-1,1 1,-1 0,0-1,0 2,-1-1,1 0,-1 0,0 1,0-1,-1 1,0-1,0 1,0 0,-1 0,0-1,0 1,-2 3,0 0,-1-1,0 1,-1-1,0 0,0 0,0 0,-1 0,0-1,-1 0,0 0,0-1,0 1,-1-1,0-1,0 1,-1-1,1 0,-1-1,0 0,0 0,-1-1,1 0,-9 2,1 3,-69 21,60-25</inkml:trace>
  <inkml:trace contextRef="#ctx0" brushRef="#br0" timeOffset="1771.997">1401 141,'38'-10,"23"-2,0-1</inkml:trace>
  <inkml:trace contextRef="#ctx0" brushRef="#br0" timeOffset="2172.022">1993 141,'165'40,"-162"-40,0 0,1 0,-1 0,0 1,0 0,0 0,0-1,0 2,0-1,0 0,0 1,0-1,0 1,-1 0,1 0,-1 0,1 0,-1 0,0 1,0-1,0 1,0-1,0 1,0 0,-1 0,1-1,-1 1,0 0,0 1,0-1,0 0,-1 0,1 0,-1 0,0 3,-6 5,0-1,-1 0,0 0,-1-1,0 0,0 0,-1-1,0 0,0 0,-1-1,0 0,-1-1,1 0,-2 1,-93 73,104-79,0 0,0 0,0 0,0 0,0 1,1-1,-1 0,0 1,1-1,-1 1,1-1,0 1,-1-1,1 1,0-1,0 1,0-1,0 1,0-1,0 1,0-1,1 1,-1-1,1 0,-1 1,1-1,-1 1,1-1,0 0,-1 1,1-1,0 0,0 0,0 0,0 0,0 0,0 0,1 0,-1 0,0 0,0 0,1-1,-1 1,0 0,64 30,-61-31,1 1,0-1,-1 1,1 0,-1 1,1-1,-1 1,0-1,0 1,0 1,0-1,0 1,0-1,0 1,-1 0,1 0,-1 1,0-1,0 1,0-1,0 1,-1 0,0 0,0 0,0 1,0-1,0 0,-1 1,0-1,0 1,0-1,-1 1,1 0,-1-1,0 1,0 0,-1 3,-7 4,0-1,0 0,-1-1,-1 0,1 0,-2-1,1 0,-1-1,-1 0,1-1,-1 0,-1-1,1 0,-1-1,-12 3,0 0</inkml:trace>
  <inkml:trace contextRef="#ctx0" brushRef="#br0" timeOffset="2356.466">2416 649,'-4'24,"-3"7</inkml:trace>
  <inkml:trace contextRef="#ctx0" brushRef="#br0" timeOffset="3135.538">1598 112,'-5'-5,"4"-1,6 0,7 1,7 2,4 1,4 1,2 0,0 1,1 0,-1 1,-4-1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6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141 114,'68'11,"1"-2,1-3,37-4,-102-2,-3 0,0-1,-1 0,1 1,0-1,0 1,0 0,-1 0,1-1,0 1,0 0,0 0,0 1,0-1,-1 0,1 1,0-1,0 1,-1 0,1-1,0 1,-1 0,1 0,0 0,-1 0,1 0,-1 0,0 1,1-1,-1 0,0 1,0-1,0 1,0 0,0-1,0 1,0 0,-1-1,1 1,-1 0,1 0,-1-1,1 1,-1 0,0 2,-66 146,33-78,-126 313,97-177,47-179,7-25</inkml:trace>
  <inkml:trace contextRef="#ctx0" brushRef="#br0" timeOffset="198.72">0 594,'43'-5,"34"-2,13 1,-4 1,-12 1,-13 2,-13 1,-10 0,-6 1,-3 1,-8-1</inkml:trace>
  <inkml:trace contextRef="#ctx0" brushRef="#br0" timeOffset="734.011">818 565,'220'-322,"-215"315,-3 3,1-1,0 1,1 0,-1 0,1 0,-1 1,1-1,1 1,-1 0,0 0,1 0,-1 0,1 1,0 0,-3 2,0 1,0 0,-1-1,1 1,0 0,-1 0,1 0,-1 1,1-1,-1 0,0 0,1 1,-1-1,0 1,0-1,0 1,0 0,0-1,0 1,-1 0,1 0,0-1,-1 1,0 0,1 0,-1 0,0 0,0-1,0 1,0 0,0 0,0 0,-1 0,1 0,-1 0,1-1,-1 1,0 0,1 0,-4 16,-4 47,8-64,0 0,0 1,0-1,0 1,0-1,1 0,-1 1,0-1,1 0,-1 1,1-1,-1 0,1 1,0-1,0 0,0 0,-1 0,1 0,0 0,0 0,0 0,1 0,-1 0,0 0,0-1,0 1,1 0,-1-1,0 1,1-1,-1 1,0-1,1 0,-1 0,0 1,1-1,-1 0,1 0,-1 0,7-2,0-1,0 0,0 0,0 0,-1-1,1 0,-1 0,0-1,-1 0,1 0,-1 0,0-1,0 0,2-4,2 1,5-6,-6 5,0 1,0 0,1 0,0 1,1 1,-1-1,2 2,-1 0,1 0,8-3,-16 9,0 0,0 0,0 1,0-1,0 1,0 0,0 0,-1 0,1 1,0-1,0 1,-1 0,1 0,-1 0,0 0,0 1,0-1,0 1,0 0,0 0,-1 0,1 0,0 1,35 29,-28-28,1 0,0-1,-1-1,2 0,-1 0,0-1,1-1,-1 0,0 0,1-1,2-1,11 1</inkml:trace>
  <inkml:trace contextRef="#ctx0" brushRef="#br0" timeOffset="969.375">903 678,'48'0,"35"-5,13-2,-5 1,-8 1,-14 2,-14-4,-11-1,-13 2</inkml:trace>
  <inkml:trace contextRef="#ctx0" brushRef="#br0" timeOffset="1364.431">1468 734,'-58'24,"28"-13,1 1,0 1,1 2,0 1,-9 8,36-24,0 0,-1 0,1 1,0-1,0 1,0-1,0 1,-1-1,1 1,0-1,0 1,0 0,0 0,0 0,0-1,1 1,-1 0,0 0,0 0,1 0,-1 1,0-1,1 0,-1 0,1 0,0 0,-1 1,1-1,0 0,0 0,0 0,-1 1,1-1,1 0,-1 0,0 1,0-1,0 0,1 0,-1 1,0-1,1 0,-1 0,1 0,0 0,-1 0,1 0,0 0,0 0,-1 0,1 0,0 0,0 0,0 0,0-1,0 1,0 0,1-1,-1 1,0-1,0 1,0-1,0 0,1 1,-1-1,1 0,59 14,-48-13,-1 1,1 0,-1 1,0 1,0 0,-1 0,1 1,-1 1,0 0,0 0,-1 1,6 5,-14-10,0 0,0 0,-1 1,1-1,0 1,-1-1,1 1,-1 0,0-1,0 1,0 0,0 0,0 0,-1 0,1 0,-1 0,0 0,0 0,0 0,0 0,-1 0,1 0,-1 0,0 0,0 0,0 0,0-1,0 1,0 0,-1 0,0-1,1 1,-1-1,0 0,0 1,-1-1,-88 69,63-56,-89 31,95-43</inkml:trace>
  <inkml:trace contextRef="#ctx0" brushRef="#br0" timeOffset="1687.284">1976 0,'24'29,"0"0,-2 2,-1 0,-1 1,-2 1,-1 1,-2 1,-2 0,0 0,-1 9,-5-20,-2 1,0-1,-2 1,0-1,-2 1,-1 0,0 0,-2 0,-1 0,-1-1,-2 1,0-1,-1 0,-1-1,-2 0,0 0,-1-1,-2 1,-7 10,0 0,-3-1,0-1,-2-2,-2 0,0-2,-2-1,0-1,-2-1,-27 15,18-17,5-3</inkml:trace>
  <inkml:trace contextRef="#ctx0" brushRef="#br0" timeOffset="2950.777">2653 0,'-8'1,"1"0,-1 0,1 0,-1 1,1 0,0 0,-1 1,1 0,1 0,-1 1,0 0,1 0,0 1,0-1,0 1,0 1,1-1,0 1,0 0,-1 2,-15 19,0 2,2 0,0 1,3 1,0 1,2 1,2 0,-7 29,-2-5,0-5,1 0,3 2,2 0,3 1,2 0,3 0,1 1,4 0,2 6,0-54,1 0,1 0,0-1,0 1,0 0,1-1,0 0,0 1,1-1,0 0,0-1,1 1,0-1,0 0,0 0,1 0,0-1,0 0,0 0,1 0,0-1,-1 0,2 0,3 1,-3 0,1 0,0-1,0 1,0-2,0 1,1-2,-1 1,1-1,0 0,0-1,0 0,0-1,0 0,-1-1,1 1,0-2,0 0,0 0,-1-1,1 0,-1 0,0-1,0 0,0-1,-1 0,1 0,2-3,0-5</inkml:trace>
  <inkml:trace contextRef="#ctx0" brushRef="#br0" timeOffset="5083.619">3161 452,'-2'-4,"0"1,-1-1,1 1,-1 0,1-1,-1 1,0 1,0-1,0 0,-1 1,1 0,0-1,-1 1,0 1,1-1,-1 0,0 1,0 0,0 0,0 0,0 0,0 1,0 0,0-1,0 2,0-1,-1 0,1 1,0 0,-117 35,119-36,-1 0,1 0,-1 1,0-1,1 0,-1 1,1 0,-1-1,1 1,-1 0,1 0,-1 1,1-1,0 0,0 1,0-1,-1 1,1 0,1 0,-1 0,0 0,0 0,1 0,-1 0,1 1,0-1,0 0,0 1,0-1,0 1,0-1,1 1,-1 0,1-1,-1 1,1 0,0-1,0 1,1-1,-1 1,0 0,1-1,0 1,-1-1,1 1,1 1,5 3,0 1,1-1,0-1,0 1,1-1,-1-1,1 1,1-1,-1-1,1 0,0 0,-1-1,2-1,3 2,65 25,-77-28,0 0,0 0,0 1,0-1,0 0,0 1,-1-1,1 1,-1 0,1 0,-1-1,1 1,-1 0,0 0,0 0,0 0,0 1,0-1,0 0,-1 0,1 1,-1-1,0 0,1 0,-1 1,0-1,0 0,-1 1,1-1,0 0,-1 1,0-1,1 0,-1 0,0 0,0 0,0 0,0 0,0 0,-1 0,1 0,-1 0,1 0,-1-1,0 1,1-1,-1 1,-2 0,-11 13,0 0,-1-1,0-1,-2 0,1-2,-1 0,-1-1,0 0,0-2,-1 0,0-2,-17 4,-10-8,46-2,0 0,0 0,1 0,-1 0,0 0,0 0,1 0,-1 0,0 0,0-1,1 1,-1 0,0 0,1 0,-1-1,0 1,1-1,-1 1,0 0,1-1,-1 1,1-1,-1 1,1-1,-1 0,1 1,-1-1,1 1,-1-1,1 0,0 1,0-1,-1 0,1 1,0-1,0 0,0 0,0 1,-1-1,1 0,0 0,0 1,1-1,-1 0,0 0,0 1,0-1,0 0,1 0,-1 1,0-1,1 0,-1 1,0-1,1 1,-1-1,1 0,0 1,102-86,-84 74</inkml:trace>
  <inkml:trace contextRef="#ctx0" brushRef="#br0" timeOffset="11989.512">2850 28,'-29'0,"-14"0,-4 0,0 0,4 0,9 5,5 2,9 4,1 0,5-2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5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40 202,'-6'10,"1"1,0 0,0 0,1 0,0 1,1 0,1-1,0 1,0 0,1 0,0 0,1 1,1-1,0 0,1 0,0 0,0-1,2 1,0 3,-1-12,-1 1,0-1,1 0,-1 0,1 0,0-1,0 1,0 0,0-1,1 0,-1 0,1 0,-1 0,1-1,0 1,-1-1,1 0,0 0,0 0,0-1,0 1,0-1,0 0,0 0,0 0,0-1,0 1,0-1,1 0,5-1,0-1,-1 1,1-2,-1 1,0-1,0 0,0-1,0 0,-1-1,0 0,3-2,-6 4,0 0,0 0,0-1,-1 1,0-1,0 0,0 0,0 0,-1-1,0 1,0-1,0 0,-1 0,0 0,0 0,-1 0,1 0,-1 0,-1-1,1 1,-1-1,0 1,0 0,-1-1,0 1,0 0,-1 0,1 0,-2 0,1 0,0 0,-1 0,0 0,0 1,-1 0,0-1,0 1,0 1,0-1,-1 1,-2-3,-8-1,0 1,0 0,-1 1,0 1,0 0,-1 1,1 1,-1 1,-8-1</inkml:trace>
  <inkml:trace contextRef="#ctx0" brushRef="#br0" timeOffset="272.239">435 116,'19'35,"-2"0,-1 1,-2 0,-1 1,-2 1,-2 0,-1 0,-2 1,-2 0,-2 0,-1 0,-3 25,-3-33,-1 0,-1 0,-2-1,-1 0,-1 0,-2-1,-1-1,-1 0,-1-1,-1 0,-2-2,-1 0,0-1,-2-1,-1-1,0-1,-2-2,-6 4,8-6,-1-1,-1-2,0 0,-1-2,-1 0,0-2,-5 0,7-3</inkml:trace>
  <inkml:trace contextRef="#ctx0" brushRef="#br0" timeOffset="1851.449">577 3,'34'0,"-13"-2,-1 2,1 0,0 1,0 1,0 1,-1 1,0 1,0 1,0 0,5 4,-20-7,0 1,0 1,-1-1,0 1,0 0,0 0,0 0,-1 0,0 1,0-1,0 1,0 0,-1 0,0 0,-1 0,1 0,-1 0,0 1,-1-1,0 0,0 1,0-1,0 0,-1 0,0 1,-1-1,1 0,-1 0,0 0,-1 0,1 0,-1-1,-1 2,-12 61,-14 249,27-270,1 23,-3-1,-4 0,-14 56,5-14,16-107,0 1,0-1,-1 0,1 0,-1 0,0-1,0 1,0-1,-1 0,1 1,-1-2,0 1,0 0,0-1,0 1,0-1,0 0,-1-1,1 1,-1-1,1 0,-1 0,1 0,-1-1,0 1,0-1,1 0,-1-1,0 1,1-1,-1 0,1 0,-1 0,-1-1,-52 3,1 10,32-7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35,'71'-13,"1"3,1 3,-1 3,1 4,9 3,40-1,-98-2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1,'19'9,"16"4,12-1,2-7,-2-4,-4-3,-5 0,-4-1,-3 1,-2 1,-1 0,0 0,-1 1,-4 0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0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3,'8'-2,"-10"19,-12 23,-1-4,-54 139,6 3,-5 56,51-170,18-51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231 113,'-21'18,"1"1,1 1,1 1,1 1,0 0,2 1,-2 6,5-12,1 0,2 1,-1 1,2-1,1 1,0 1,1-1,1 1,1 0,1 0,0 1,2-1,0 1,2-1,0 0,1 1,3 12,-1-26,1 1,0-1,-1 0,2 0,-1 0,1-1,0 1,1-2,-1 1,1-1,0 0,1 0,-1-1,1 0,0 0,0-1,0 0,0 0,1-1,-1 0,1 0,-1-1,1 0,0-1,-1 0,1 0,0-1,-1 0,1-1,0 0,-1 0,8-3,5-3,0-1,0 0,-1-2,0 0,-1-1,0-1,-1-1,0-1,-1 0,-1-1,-1-1,0 0,-1-1,-1-1,0-1,-5 6,0 0,-1 0,0 0,-1-1,-1 0,0 0,-1 0,-1-1,0 0,-1 1,-1-1,0 0,-1 0,-1 0,-1 0,0 1,-1-1,0 1,-1-1,-1 1,-6-12,7 16,0 1,0 0,-1 0,-1 0,1 1,-2 0,1 0,-1 0,-1 1,1 0,-2 0,1 1,-1 0,0 1,0 0,-1 0,1 1,-1 0,0 0,-1 1,1 1,-1 0,0 0,0 1,0 1,0 0,0 0,0 1,0 0,0 1,0 0,0 1,-6 2,-12 9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2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1 480,'172'-280,"-148"246,-24 34,1-1,-1 0,0 1,0-1,1 1,-1-1,1 1,-1 0,0-1,1 1,-1-1,1 1,-1 0,1-1,-1 1,1 0,0-1,-1 1,1 0,-1 0,1 0,-1 0,1-1,0 1,-1 0,1 0,-1 0,1 0,0 0,-1 1,1-1,-1 0,1 0,0 0,-1 0,1 1,-1-1,1 0,-1 0,1 1,-1-1,1 1,-1-1,1 0,-1 1,1-1,-1 1,0-1,1 1,-1-1,0 1,1-1,-1 1,0-1,0 1,1 0,-1-1,0 1,0 0,7 54,7 24,-13-77,0 0,0 0,1 0,-1 0,0 0,1-1,-1 1,1-1,0 1,0-1,-1 1,1-1,0 0,0 0,0 0,0 0,0 0,1-1,-1 1,0-1,0 1,0-1,1 0,-1 0,0 0,0 0,1 0,-1 0,0-1,0 1,0-1,0 1,1-1,15-5,0-1,-1 0,0-2,0 0,-1 0,0-2,0 0,7-8,8-4,59-34,-88 58,1 0,-1 0,1 1,-1-1,0 1,0-1,1 1,-1 0,0 0,0 0,-1 0,1 0,0 0,-1 0,1 0,-1 1,0-1,0 1,0-1,0 1,0-1,0 1,-1 0,1-1,-1 1,0 0,0 0,0-1,0 1,0 0,-1-1,1 1,-1 0,0-1,0 1,1 2,3 84,2-63</inkml:trace>
  <inkml:trace contextRef="#ctx0" brushRef="#br0" timeOffset="236.479">1327 1,'-34'38,"-39"42,-18 16,-2-3,10-7,8-10,9-12,10-12,10-6,8-11,6-5,3-5,7 0,6-1,12-3,6-7</inkml:trace>
  <inkml:trace contextRef="#ctx0" brushRef="#br0" timeOffset="602.383">1496 452,'-247'125,"229"-117,-45 38,63-43,1 0,-1-1,0 1,1-1,-1 0,1 1,0-1,0 1,0-1,0 0,0 0,0 0,1 1,-1-1,1 0,0-1,-1 1,1 0,0 0,0-1,0 1,0-1,0 0,1 1,-1-1,0 0,0 0,1-1,-1 1,1 0,-1-1,1 1,0-1,10 6,0 0,-5-3,0 0,1 0,-1 0,-1 1,1 0,-1 1,1-1,-1 2,-1-1,1 1,-1 0,0 0,0 0,0 1,-1 0,0 0,-1 1,0-1,0 1,0 0,-1 0,0 0,-1 1,2 5,-7-7,0-1,0 0,0 0,-1 0,0-1,0 1,0-1,-1 0,0 0,0 0,0-1,0 0,-1 0,1 0,-1 0,0-1,0 0,-1 0,1-1,-1 0,1 0,-1-1,-3 1,0 2,-149 43,108-43,33-8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7:25.83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895 352,'15'0,"4"0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4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1 744,'20'-7,"1"0,0 2,1 0,-1 1,1 2,0 0,0 1,-1 1,1 1,1 2,79-3,98-27,-93 14,-90 14</inkml:trace>
  <inkml:trace contextRef="#ctx0" brushRef="#br0" timeOffset="232.825">1 998,'43'-5,"38"-6,11-2,-7 2,-11 3,-15 2,-12 3,-10 1,-5 2,-9 5,-4 2,-4 0</inkml:trace>
  <inkml:trace contextRef="#ctx0" brushRef="#br0" timeOffset="734.86">932 321,'64'-24,"2"3,0 3,1 3,1 3,24 1,-78 9,0-2,1 2,-1 0,0 0,1 2,-1-1,1 2,-1 0,1 1,-1 0,0 1,0 1,7 2,-19-4,0 0,1-1,-1 1,0 0,0 0,0 0,0 0,0 1,0-1,-1 0,1 1,-1 0,0-1,0 1,0 0,0-1,0 1,0 0,-1 0,1 0,-1-1,0 1,0 0,0 0,0 0,-1 0,1 0,-1 0,1-1,-2 3,-35 81,6-41,-2-1,-2-2,-2-1,-1-2,-40 30,75-66,-361 294,303-211,60-83,0 0,0 0,0 0,1 0,-1 0,1 1,0-1,0 0,0 0,0 0,0 0,1 0,-1 1,1-1,0 0,0 0,0 0,1-1,-1 1,1 0,-1 0,1-1,0 1,0-1,0 1,0-1,0 0,1 0,-1 0,1 0,2 1,14 6,1 0,1-1,-1-2,1 0,0-1,1-1,-1-1,1-1,0-1,-1-1,1-1,3-1,19 1,0-2,0-2,-1-2,0-2,0-2,-1-2,-1-1,16-9,24-46,-68 52</inkml:trace>
  <inkml:trace contextRef="#ctx0" brushRef="#br0" timeOffset="1139.133">1920 321,'92'-51,"2"5,2 3,25-3,-112 43,3-3,1 1,1 1,-1 0,1 1,0 0,0 1,-1 0,1 2,10-1,-22 1,0 1,0-1,-1 0,1 0,0 1,0-1,0 1,0 0,0-1,-1 1,1 0,0 0,0 0,-1 0,1 0,-1 1,1-1,-1 0,0 1,0-1,1 1,-1 0,0-1,0 1,0 0,-1-1,1 1,0 0,-1 0,1 0,-1 0,1 0,-1 0,0 0,0 0,0-1,0 1,0 0,0 0,-1 0,1 0,-1 0,0 1,-37 78,-209 201,15-18,181-174,50-87,0 0,0 0,0 0,1 0,0 1,-1-1,1 0,0 0,0 0,1 0,-1 0,0 0,1 0,0 0,0 0,0 0,0 0,0 0,1 0,-1-1,1 1,0-1,0 1,0-1,0 1,0-1,0 0,1 0,-1 0,1 0,1 0,13 5,1 0,0-1,0-1,0-1,1-1,-1 0,1-2,0 0,-1-1,1 0,16-4,5 3,76-12,-92 7</inkml:trace>
  <inkml:trace contextRef="#ctx0" brushRef="#br0" timeOffset="1383.94">2766 829,'-19'34,"-11"15,-1 5,6-3,11-9,8-12</inkml:trace>
  <inkml:trace contextRef="#ctx0" brushRef="#br0" timeOffset="1932.018">2964 293,'38'-34,"2"1,1 3,2 1,1 2,40-18,-60 31,1 1,1 1,0 1,0 1,1 2,0 0,1 2,0 1,0 1,13 1,-36 3,0 0,-1 0,1 1,-1 0,1 0,-1 0,1 0,-1 1,0-1,1 1,-1 1,0-1,0 0,0 1,-1 0,1 0,-1 0,1 0,-1 0,0 1,0 0,-1-1,1 1,-1 0,0 0,0 1,0-1,0 0,-1 1,1-1,-1 1,-1-1,1 1,0-1,-1 1,0 0,0-1,-1 1,1 0,-1-1,0 1,0-1,-1 1,1-1,-3 4,-8 16,-2 0,-1-1,-1-1,0-1,-2 0,0-1,-2-1,-4 2,-6 9,-280 272,303-296,0 1,1-1,-1 1,2 1,-1-1,1 1,0 0,0 0,1 0,0 1,1 0,0 0,0-1,1 2,0-1,1 0,0 0,0 0,1 1,0-1,0 0,1 1,1-1,0 0,0 0,0 0,1 0,1 0,-1-1,3 4,6 1,0-1,0 0,2 0,-1-1,2-1,-1 0,1-1,1-1,-1 0,1-1,1-1,-1-1,1 0,0-1,1 0,-1-2,0 0,1-1,-1-1,1 0,4-2,-15 2,-8-1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0 321,'48'-51,"30"-62,30 0,-107 112,-1 0,1 0,0 0,-1 1,1-1,0 0,0 0,-1 0,1 1,0-1,0 0,0 1,0-1,0 1,0-1,0 1,0-1,0 1,0 0,1-1,-1 1,0 0,0 0,0 0,0 0,0 0,0 0,1 0,-1 0,0 1,0-1,0 0,0 1,0-1,0 1,0-1,0 1,0-1,0 1,0 0,0 0,0-1,-1 1,1 0,0 0,-1 0,1 0,0 0,-1 0,1 0,-1 0,1 0,-1 0,0 0,1 0,-1 0,0 0,0 0,0 0,0 1,0-1,0 0,0 0,0 0,0 0,0 0,-1 0,1 1,2 36,10 50,-11-85,0-1,0 0,0 0,0 0,0 0,1 0,-1 0,1 0,-1 0,1-1,0 1,0-1,0 1,0-1,0 1,0-1,0 0,0 0,0 0,1 0,-1-1,0 1,0-1,1 1,-1-1,1 0,-1 0,0 0,1 0,-1 0,1 0,-1-1,2 0,8-3,1 0,-1-1,0-1,-1 0,0-1,0 0,0 0,-1-1,0-1,0 0,-1 0,0-1,0-1,43-39,-33 33,-12 11,0 0,0 0,0 0,1 1,-1-1,1 2,0-1,1 1,-1 1,5-2,-12 5,0 0,0 0,0 0,1 0,-1 0,0 0,0 0,0 0,0 0,1 0,-1 1,0-1,0 1,0-1,0 0,0 1,0 0,0-1,0 1,0 0,0-1,0 1,0 0,0 0,-1 0,1 0,0 0,-1 0,1 0,0 0,-1 0,1 0,-1 0,0 0,1 1,-1-1,0 0,0 0,0 0,0 0,0 1,0-1,0 0,0 1,-6 53,-10 59,20-95</inkml:trace>
  <inkml:trace contextRef="#ctx0" brushRef="#br0" timeOffset="235.053">1298 39,'-698'506,"410"-286,269-208,1 2,1 0,0 0,1 2,1 0,-6 8,8-7</inkml:trace>
  <inkml:trace contextRef="#ctx0" brushRef="#br0" timeOffset="722.452">988 773,'-317'74,"241"-46,75-28,1 0,-1 0,1 1,-1-1,1 0,-1 0,1 1,-1-1,1 0,-1 1,1-1,0 0,-1 1,1-1,-1 0,1 1,0-1,0 1,-1-1,1 1,0-1,-1 1,1-1,0 1,0-1,0 1,0 0,0-1,0 1,0-1,0 1,0-1,0 1,0 0,0-1,0 1,0-1,0 1,0-1,1 1,-1-1,0 1,0-1,1 1,-1-1,0 1,1-1,-1 0,1 1,-1-1,0 1,1-1,-1 0,1 1,-1-1,1 0,-1 0,1 1,-1-1,1 0,-1 0,1 0,-1 0,1 0,0 0,-1 0,1 0,40 11,163 23,-200-33,0 0,0-1,0 1,0 1,-1-1,1 0,0 1,-1 0,1 0,-1 0,0 0,1 1,-1-1,0 1,-1 0,1 0,0 0,-1 0,1 0,-1 0,0 1,0-1,-1 1,1 0,-1-1,1 1,-1 0,0 0,-1 0,1 0,-1 0,0 0,0 0,0 0,0 0,-1 0,1 0,-1-1,0 1,0 0,-1 0,1 0,-1-1,1 1,-1-1,-1 1,1-1,0 0,-2 2,-9 4,-1 1,1-2,-2 0,1-1,-1 0,0-1,0-1,-1 0,1-1,-1-1,0 0,0-2,-1 1,1-2,0 0,0-1,0-1,-3-1,2 3,-7-1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12,'5'0,"6"0,6 0,5 0,4 0,2 0,1 0,0 0,1 0,-1 0,0 0,0 0,-1 0,1 0,-6-5,-6-2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26,'24'0,"27"-5,10-1,-1 0,-6 1,-12 1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84,'2'2,"1"-1,0 1,-1-1,1 1,-1 0,1 0,-1 0,0 0,0 0,0 1,0-1,0 1,-1-1,1 1,-1 0,0 0,0-1,0 1,1 3,2 2,72 230,8 7,-15-105,-69-139,0 0,1 0,-1 0,1 0,-1 1,1-1,-1 0,1 0,0 0,0 0,-1-1,1 1,0 0,0 0,0 0,0-1,0 1,0 0,0-1,0 1,0-1,0 1,1-1,-1 0,0 1,0-1,0 0,1 0,-1 0,0 0,0 0,0 0,1 0,-1 0,0 0,0-1,0 1,1 0,-1-1,0 1,0-1,0 1,0-1,0 0,0 0,0 1,0-1,0 0,0 0,-1 0,1 0,0 0,0 0,-1 0,1 0,-1 0,1 0,-1 0,1 0,-1-1,0 1,0 0,1-1,77-364,15 0,-84 339,-7 27</inkml:trace>
  <inkml:trace contextRef="#ctx0" brushRef="#br0" timeOffset="668.33">649 564,'-3'6,"-1"0,1 0,1 0,-1 0,1 1,0-1,1 1,-1-1,1 1,1 0,-1-1,1 1,0 0,-1 6,0-4,-2 14,2 0,0 0,1 0,1 1,1-1,3 5,-6-26,1 0,0 0,0-1,1 1,-1 0,0-1,1 1,-1 0,0-1,1 1,0 0,-1-1,1 1,0-1,0 1,0-1,0 0,0 1,0-1,1 0,-1 0,0 0,1 0,-1 0,0 0,1 0,-1 0,1 0,0-1,-1 1,1-1,-1 1,1-1,0 1,0-1,-1 0,1 0,0 0,-1 0,1 0,0 0,0-1,-1 1,1-1,-1 1,1-1,0 1,0-1,15-15,-1 0,0-1,-1-1,-1 0,0-1,10-20,31-41,-53 77,33-33,-34 36,0 0,0-1,0 1,0 0,0 0,0 0,0 0,1 0,-1 0,0 0,0 0,0 0,0 1,0-1,0 0,0 1,-1-1,1 0,0 1,0-1,0 1,0 0,0-1,-1 1,1 0,0-1,0 1,-1 0,1 0,-1 0,1-1,0 1,-1 0,0 0,1 0,-1 0,0 0,1 0,-1 0,0 0,0 0,0 0,0 0,0 0,0 0,0 1,5 21,-1 1,-1-1,-2 1,0 0,-1 0,-2 10,0 17,2-1,2-21,-1 1,-1 0,-1 0,-2-1,-1 1,-1-1,-1 0,-2 0,-1-1,-1 0,-2-1,0 0,-14 19,25-44,0 0,0 0,0 0,-1 0,1-1,-1 1,0 0,1-1,-1 1,0-1,0 0,0 1,0-1,0 0,0 0,0 0,0-1,0 1,-1 0,1-1,0 1,0-1,-1 0,1 0,0 0,-1 0,1 0,0-1,0 1,-1-1,1 1,0-1,0 0,0 0,0 0,-1 0,1 0,1 0,-1 0,0-1,0 1,0-1,1 0,-1 1,1-1,-1 0,1 0,0 0,0 0,0 0,0 0,0 0,0 0,0 0,1-1,-1 1,0-14,0 1,0 0,2-1,0 1,0 0,2-1,0 1,1 0,0 1,1-1,0 1,2 0,0 0,0 0,1 1,1 0,0 1,0 0,6-4,28-40,-22 32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29,'5'5,"6"-3,6-3,5 0,4 0,2-1,1 1,-4-4,-2-2,0 1,1 1,1 2,1 1,-3 0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373 170,'-19'-2,"1"0,-1 1,0 1,0 1,0 1,0 1,1 0,-1 1,1 1,0 1,1 0,-1 1,1 1,-15 10,25-12,0 0,0 1,0 0,1 1,0-1,1 1,-1 0,2 1,-1-1,1 1,0 0,1 0,0 0,0 0,0 8,2-12,0 0,0 0,0 0,1 0,0 0,0 0,1 0,-1 0,1 0,0 0,0 0,1 0,-1-1,1 1,0 0,0-1,1 1,-1-1,1 0,0 0,0 0,1 0,-1-1,1 1,0-1,0 0,0 0,0 0,0 0,2 0,-1-1,0-1,-1 1,1-1,0 0,0-1,0 1,0-1,0 0,0 0,-1 0,1-1,0 0,0 0,0 0,0 0,-1-1,1 0,-1 0,1 0,-1 0,0-1,0 0,0 0,0 0,3-3,84-95,18-44,-108 143,1 1,-1 0,1 0,0 0,-1 0,1 0,0 1,0-1,0 0,-1 1,1 0,0-1,0 1,0 0,0 0,0 0,0 0,0 0,0 0,0 1,0-1,-1 1,1-1,0 1,0 0,0-1,-1 1,1 0,0 0,-1 0,1 1,-1-1,1 0,-1 1,1-1,-1 0,0 1,1 1,37 67,-28-44,-2 0,-1 1,-1 0,-1 1,-2 0,0 0,-2-1,-1 2,-2 13,-5-18,0-1,-2 0,-1-1,0 1,-2-2,0 1,-1-2,-1 1,-2-2,1 0,-2-1,-1 0,-13 11,26-24,-1-1,0 1,0-1,0 1,0-1,-1-1,1 1,-1-1,0 0,0 0,0-1,-1 0,1 0,-1 0,5-4,0 1,0-1,0 0,0 0,1 1,-1-1,1-1,-1 1,1 0,0 0,0 0,-1-1,2 1,-1-1,0 1,0 0,1-1,0 0,-1 1,1-1,0 1,0-1,0 1,1-1,-1 1,0-1,1 1,0-1,0-2,6-20,1 1,0-1,2 2,1-1,0 1,2 1,1 0,1 1,0 0,2 1,0 1,14-11,-9 7,2 1,0 2,2 0,0 2,1 0,0 2,2 1,2 1,-25 11,0 1,1 0,-1 0,0 0,1 1,-1 0,1 1,0-1,-1 1,1 0,-1 1,1 0,0 0,-1 0,0 1,1 0,11 4</inkml:trace>
  <inkml:trace contextRef="#ctx0" brushRef="#br0" timeOffset="5034.211">1277 1,'-9'11,"1"0,1 1,0 0,0 1,1 0,1 0,0 0,-2 11,2-8,-89 271,89-265,1-1,1 1,1 0,1 0,1 1,1-1,0 0,2 0,1 1,-1-18,0 0,0 0,1-1,0 1,0-1,0 1,0-1,0 0,1-1,0 1,0-1,0 0,0 0,0-1,0 1,1-1,0 0,-1-1,1 1,0-1,-1 0,1-1,0 1,0-1,0 0,0-1,0 1,0-1,-1-1,1 1,4-2,17 1,-20 3,0-1,-1-1,1 1,0-1,-1 0,1-1,-1 0,1 0,-1 0,0 0,0-1,4-2,-4-5,-4 0</inkml:trace>
  <inkml:trace contextRef="#ctx0" brushRef="#br0" timeOffset="5334.541">937 311,'15'0,"13"0,8 0,2 0,0 0,-2 0,-3-5,-1-1,-2 0,-1 1,-1 2,0 1,-5 0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35,'23'133,"78"308,-95-420,0 0,2 0,0 0,1-1,2-1,0 1,0-2,2 1,14 14,-26-31,0-1,0 0,0 0,0 1,0-1,0 0,1 0,-1 0,0-1,1 1,-1 0,1 0,-1-1,1 1,-1-1,1 1,0-1,-1 0,1 0,0 1,-1-1,1 0,-1-1,1 1,0 0,-1 0,1-1,-1 1,1-1,-1 1,1-1,-1 1,1-1,-1 0,1 0,-1 0,0 0,0 0,1 0,-1 0,0-1,0 1,0 0,0 0,0-2,32-69,23-275,-29 15,-19 278,-6 40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55,'-6'15,"1"1,1 0,0 0,1 0,1 1,0-1,1 0,2 17,-2-29,1 1,1-1,-1 1,1-1,-1 0,1 1,0-1,1 0,-1 1,1-1,0 0,0 0,0 0,0-1,1 1,-1 0,1-1,0 0,0 0,1 0,-1 0,1 0,-1 0,1-1,0 0,0 0,0 0,0 0,0 0,0-1,1 0,-1 0,0 0,1-1,-1 1,1-1,-1 0,1 0,2-1,4-1,0-1,0 0,0-1,-1 0,1-1,-1 0,0-1,0 0,-1-1,1 0,-2 0,1-1,-1 0,0 0,-1-1,0 0,5-8,-9 12,-1-1,0 0,0 0,0 0,-1 0,0 0,0 0,0 0,-1 0,0-1,0 1,-1 0,1 0,-1 0,-1 0,1 0,-1 0,0 0,-1 0,1 0,-1 1,0 0,0-1,-1 1,0 0,1 0,-2 1,1-1,-1 1,1 0,-1 0,0 1,0-1,-1 1,1 0,-1 1,0-1,1 1,-1 0,0 1,0-1,0 1,-1 0,1 1,0-1,0 1,0 0,-1 1,1 0,0 0,-4 1,-9 4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390 9,'-14'-3,"0"0,-1 2,1 0,-1 0,0 2,1 0,-1 0,1 1,-10 3,9-2,1 0,0 0,0 1,1 1,-1 1,1 0,0 0,1 1,-1 1,2 0,-1 1,1 0,0 0,1 2,0-1,0 1,-5 10,13-18,0 1,1-1,0 0,0 1,0-1,0 1,0 0,1-1,-1 1,1-1,0 1,0 0,1-1,-1 1,1 0,0-1,0 1,0-1,0 1,0-1,1 0,0 0,-1 1,1-1,0 0,1 0,-1-1,0 1,1 0,0-1,0 0,-1 1,1-1,0 0,1-1,-1 1,3 1,132 47,-133-50,0 1,0 0,0 0,0 0,0 1,0-1,0 1,-1 0,1 1,-1-1,1 1,-1 0,0 0,0 0,0 0,-1 1,1 0,-1-1,0 1,0 1,0-1,0 0,-1 1,0-1,0 1,0 0,0 0,-1 0,0-1,0 1,0 1,-1-1,1 3,-6 5,-1-1,0 1,0-1,-1 0,-1-1,0 1,-1-2,0 1,0-1,-1-1,-1 1,1-2,-2 0,1 0,-1-1,0 0,0-1,-1 0,-4 1,-48 11,64-38,9 4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1,'5'38,"6"23,1 5,-1-3,-3-13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1,'10'9,"2"4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33,'-5'14,"0"1,1 1,1-1,0 1,2-1,-1 1,2 0,0-1,1 1,0 0,2-1,-1 1,2 0,-2-13,-1 0,1 0,0 0,0 0,0 0,0-1,0 1,1-1,-1 1,1-1,-1 0,1 0,0 0,0 0,0 0,0-1,0 0,1 1,-1-1,0 0,1 0,-1-1,0 1,1-1,-1 0,1 0,-1 0,1 0,-1 0,1-1,-1 0,3 0,0 0,0-1,0 0,0 0,-1-1,1 1,0-1,-1 0,0-1,0 1,0-1,0 0,0 0,-1-1,0 1,0-1,0 0,2-5,-2 4,-1 0,-1 1,1-1,-1-1,0 1,0 0,-1 0,1-1,-2 1,1-1,-1 1,0-1,0 1,0-1,-1 1,0-1,-1 1,1 0,-1 0,0-1,-1 1,0 0,0 1,0-1,0 1,-1-1,0 1,0 0,0 0,-1 1,0-1,0 1,0 0,0 0,-1 1,1-1,-1 1,0 1,0-1,0 1,-6-2,-16 0,3 2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1 564,'26'-71,"-1"0,4 0,2 3,4-2,-3 27,-31 43,-1-1,1 0,-1 0,1 0,0 1,-1-1,1 0,0 1,0-1,-1 1,1-1,0 1,0-1,0 1,0 0,0-1,0 1,0 0,0 0,0-1,0 1,0 0,-1 0,1 0,0 0,0 0,0 1,0-1,0 0,0 0,0 1,0-1,0 0,0 1,0-1,0 1,-1-1,1 1,0-1,0 1,-1 0,1-1,0 1,-1 0,1 0,0 0,28 100,-16-41,-13-54,0-1,1 0,0 0,0 0,0 0,0 0,1 0,0 0,0 0,0 0,1-1,-1 1,1-1,0 0,1 0,-1 0,1 0,-1 0,1-1,0 0,0 0,1 0,-1 0,1-1,-1 1,1-1,0 0,0 0,0-1,0 0,0 0,0 0,0 0,1-1,-1 0,0 0,0 0,5-5,0 0,-1 0,1-1,-1 0,-1-1,1 0,-1 0,0-1,-1 0,0 0,0-1,-1 0,0 0,0 0,-1-1,-1 0,1 0,-1 0,-1 0,0-1,-1 1,0-1,0 0,-1 0,-1 0,0 0,-1-8,2-5</inkml:trace>
  <inkml:trace contextRef="#ctx0" brushRef="#br0" timeOffset="486.244">1412 0,'-38'87,"-3"-2,-4-2,-47 64,83-134,0-1,0 0,-1 0,-1-1,0 0,0-1,-1 0,-1-1,0-1,0 1,0-2,-1 0,0-1,0 0,-1-1,0-1,0 0,0-1,0-1,0 0,-1-1,1 0,-9-2,16-1,1 0,-1 0,0-1,1 0,0 0,0-1,0 1,0-2,1 1,-1-1,1 0,0 0,0-1,1 0,0 0,0 0,0-1,1 1,0-1,0 0,1 0,0-1,0 1,1-1,-1 1,2-1,-1 0,1 0,0 0,1 0,0 0,0 0,1 0,0 0,0 1,1-1,0 0,0 1,1-1,0 1,0-1,1 1,0 0,-1-1,1 1,-1 0,1-1,1 2,0-1,-1 0,2 1,-1 0,1 0,0 1,0-1,1 1,-1 1,1-1,0 1,1 0,-1 1,1 0,-1 0,1 1,0-1,0 2,0-1,0 1,0 0,0 1,1 0,-1 0,0 1,0 0,0 0,0 1,0 0,0 1,-1-1,1 2,-1-1,1 1,-1 0,2 2,105 99,18 31,-78-101,-35-25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0 311,'138'-26,"65"-6,-129 32,-63 0</inkml:trace>
  <inkml:trace contextRef="#ctx0" brushRef="#br0" timeOffset="665.265">226 0,'0'63,"11"176,7 55,-14-244,3-32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47,'5'0,"6"0,7 0,4 0,4 0,1 0,2-5,1-1,-1 0,1 1,-1 2,0 1,-1-4,0-1,0 0,-4 8,-7 2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58,'33'-5,"27"-6,6-1,-2 1,-8 3,-8 2,-8 3,-5 1,-10 2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8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1 593,'160'-313,"-143"283,-17 30,0 1,0-1,0 1,0-1,0 1,0-1,0 1,0-1,0 0,0 1,0-1,0 1,0-1,0 0,0 1,1-1,-1 1,0-1,0 0,0 1,1-1,-1 0,0 1,1-1,-1 0,0 1,1-1,-1 0,0 0,1 1,-1-1,1 0,-1 0,0 0,1 0,-1 1,1-1,-1 0,0 0,1 0,-1 0,1 0,-1 0,1 0,-1 0,0 0,1 0,-1-1,1 1,-1 0,1 0,-1 0,0 0,1-1,-1 1,0 0,1 0,-1-1,0 1,1 0,-1-1,0 1,1 0,-1-1,0 1,0 0,0-1,1 1,-1 0,0-1,4 51,-4-45,-1 0,1 0,0 0,0 0,0 0,1 0,-1 0,1 0,0 0,1 0,-1-1,1 1,0 0,1-1,-1 1,1-1,-1 0,1 0,0 0,1 0,-1-1,2 2,-1-5,0 1,0-1,1 0,-1 0,0 0,0-1,0 1,1-1,-1 0,0-1,0 1,0-1,0 1,-1-1,1 0,0 0,-1-1,1 1,-1-1,0 0,0 0,0 0,0 0,-1 0,1-1,-1 1,2-4,1 1,109-139,-114 144,0 0,0 0,0 0,0 1,1-1,-1 0,0 0,1 0,-1 0,0 0,1 0,-1 1,1-1,0 0,-1 0,1 1,-1-1,1 0,0 1,0-1,-1 0,1 1,0-1,0 1,0 0,0-1,0 1,-1 0,1-1,0 1,0 0,0 0,0 0,0 0,0 0,0 0,0 0,0 0,0 0,0 0,0 1,0-1,-1 0,1 1,0-1,0 0,0 1,0-1,-1 1,1-1,0 1,0 0,-1-1,1 1,0 0,-1 0,1-1,-1 1,1 0,-1 0,1 0,-3 15,0 0,-1-1,-1 1,0-1,-1 0,-1 0,-6 12,-25 89,33-59,4-33</inkml:trace>
  <inkml:trace contextRef="#ctx0" brushRef="#br0" timeOffset="236.229">1017 198,'-48'43,"-44"43,-17 17,1-5,9-9,17-15,17-15,16-13,10-15,8-7,3-3,8 0,6-4</inkml:trace>
  <inkml:trace contextRef="#ctx0" brushRef="#br0" timeOffset="656.195">933 678,'-238'147,"237"-147,-1 1,0 0,0 0,0 0,1 0,-1 0,0 0,1 0,-1 0,1 1,-1-1,1 0,0 1,0-1,-1 1,1 0,0-1,0 1,1 0,-1 0,0 0,1-1,-1 1,1 0,-1 0,1 0,0 0,0 0,0 0,0 0,0 0,0 0,1 0,-1 0,1 0,-1 0,1-1,0 1,-1 0,1 0,0-1,0 1,0 0,1-1,-1 1,0-1,72 9,-69-11,0 0,0 0,0 0,0 1,0-1,0 1,0 0,0 0,0 1,0-1,0 1,0 0,0 0,0 0,0 0,0 1,-1 0,1-1,-1 1,1 1,-1-1,0 0,1 1,-1 0,0 0,-1 0,1 0,-1 0,1 0,-1 1,0-1,0 1,0-1,-1 1,1 0,-1 0,0 0,0 1,-3 4,0 0,-1 0,1 0,-2 0,0-1,0 1,0-1,-1 0,0-1,0 1,-1-1,0 0,-1 0,1-1,-1 0,-1 0,1 0,-1-1,0 0,0-1,-3 2,-60 15,48-19</inkml:trace>
  <inkml:trace contextRef="#ctx0" brushRef="#br0" timeOffset="1468.366">1158 508,'211'-20,"-210"20,0 0,0-1,0 1,-1 0,1 0,0 0,0 0,0 0,0 1,0-1,0 0,0 0,0 0,-1 1,1-1,0 1,0-1,0 0,-1 1,1-1,0 1,0 0,-1-1,1 1,-1 0,1-1,0 1,-1 0,1 0,-1-1,0 1,1 0,-1 0,0 0,1 0,-1-1,0 1,0 0,0 0,0 0,0 0,0 0,0 0,0 0,0 0,0-1,0 1,0 0,-1 0,-26 40,22-34,-20 21,18-21,0 0,1 1,-1 0,2 0,-1 0,1 1,0-1,1 1,0 0,0 2,3-9,1-1,0 1,-1-1,1 1,0-1,0 1,0 0,0-1,0 1,0-1,0 1,1-1,-1 1,1-1,-1 1,1-1,-1 1,1-1,0 1,0-1,-1 0,1 0,0 1,0-1,0 0,1 0,-1 0,0 0,0 0,1 0,-1 0,0-1,1 1,-1 0,1-1,-1 1,1-1,-1 1,1-1,-1 0,1 0,-1 0,67-3,-42-3</inkml:trace>
  <inkml:trace contextRef="#ctx0" brushRef="#br0" timeOffset="1739.286">1497 0,'34'43,"20"39,6 14,-7 1,-8-7,-12-8,-10-10,-11-6,-6-1,-10-1,-8-3,-3-1,-3-2,-3-1,-4-5,-1-7,3-11</inkml:trace>
  <inkml:trace contextRef="#ctx0" brushRef="#br0" timeOffset="2969.944">2175 85,'-52'125,"0"0,5 3,-16 78,59-195,0 0,1 1,1-1,-1 1,2-1,0 1,0 0,1 0,0 0,1-1,1 1,0 0,0-1,1 1,0-1,1 0,1 0,0 0,0 0,1-1,0 0,1 0,0-1,0 0,1 0,1-1,-1 1,1-2,1 1,4 2,-2-5,0-1,1 0,-1-1,1 0,0-1,0-1,0 0,0 0,10-2,2 1</inkml:trace>
  <inkml:trace contextRef="#ctx0" brushRef="#br0" timeOffset="3408.204">2372 424,'24'-14,"1"2,1 1,0 1,0 1,0 1,1 2,1 0,-1 2,1 1,6 1,-31 2,0-1,-1 1,1 0,-1 0,1 0,-1 0,1 1,0-1,-1 1,1 0,-1-1,0 1,1 0,-1 0,0 1,1-1,-1 0,0 1,0 0,0-1,0 1,-1 0,1 0,0 0,-1 0,1 0,-1 0,0 0,1 1,-1-1,0 1,-1-1,1 0,0 1,-1-1,1 1,-1 0,0-1,0 1,0-1,0 1,0-1,0 1,-1 0,0-1,1 1,-1-1,0 1,-10 21,-1-1,-1 0,-1-1,-1 0,-1-2,-1 1,-3 1,-24 31,30-35,2-5,0 1,1 0,1 1,0 1,1-1,1 1,0 1,2-1,-1 1,-1 12,8-26,-1 0,1 0,0 1,0-1,0 0,1 0,-1 0,1 0,0 0,0 0,0 0,0 0,0 0,0 0,1-1,0 1,-1 0,1-1,0 1,0-1,1 0,-1 0,0 0,1 0,-1 0,1 0,0-1,-1 1,1-1,0 1,0-1,0 0,0 0,0-1,0 1,0-1,3 1,121-2,-117 0,0-1,0 0,0-1,0 0,0-1,-1 0,1 0,-1-1,0 0,-1-1,1 1,-1-2,0 1,0-1,5-7,-3 0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140 621,'-9'-5,"-4"4,6 1,8 1,10 1,7-6,5-1,4 0,2 0,1 2,0-4,-1-1,1 2,-6 1</inkml:trace>
  <inkml:trace contextRef="#ctx0" brushRef="#br0" timeOffset="528.042">1016 283,'-12'-2,"0"0,-1 1,1 1,-1 0,1 1,0 0,-1 0,1 2,0-1,0 2,0-1,1 2,-1 0,1 0,0 1,0 0,1 1,0 0,0 0,1 1,-1 1,2 0,-1 0,2 1,-1-1,-3 8,7-9,1 0,0 1,0-1,1 1,0 0,0 0,1 0,0 0,1 0,0 0,0 0,1 0,0 0,1 0,0 0,0-1,1 1,1 3,-2-9,0 0,0 0,0 0,0-1,1 1,-1 0,1-1,-1 1,1-1,0 0,0 0,0 0,0 0,1-1,-1 1,0-1,1 0,-1 0,1 0,-1 0,1-1,-1 0,1 1,-1-1,1 0,0-1,-1 1,1-1,-1 1,1-1,-1 0,3-1,105-49,-89 34,-2-1,0-1,0 0,-2-1,-1-2,4-6,41-47,-62 73,1 1,-1 0,0 0,0 0,1 0,-1 0,1 0,-1 0,1 0,-1 1,1-1,0 0,-1 0,1 0,0 0,0 1,-1-1,1 0,0 1,0-1,0 1,0-1,0 1,0-1,0 1,0 0,0-1,0 1,0 0,0 0,0 0,0 0,0 0,0 0,1 0,-1 0,0 0,0 0,0 1,0-1,0 0,0 1,0-1,0 1,0-1,0 1,-1-1,1 1,0 0,0-1,0 1,-1 0,1 0,0 0,-1 0,1-1,0 2,-36 150,2-41,18-72,2 1,2 0,2 1,2 0,1 1,2-1,3 1,1 18,0-58,0 0,0 0,0 0,1 0,-1 0,0 0,1 0,0 0,-1 0,1 0,0-1,0 1,0 0,0 0,1-1,-1 1,0-1,1 1,-1-1,1 1,-1-1,1 0,0 0,-1 0,1 0,2 1,7-2</inkml:trace>
  <inkml:trace contextRef="#ctx0" brushRef="#br0" timeOffset="4568.05">197 0,'-33'65,"3"0,3 2,3 1,3 1,3 1,3 1,3 0,2 20,6-59,2 1,2 0,1 0,1-1,2 1,1 0,1-1,2 0,2-1,0 0,2 0,2-1,1-1,0 0,3-1,0-1,2 0,0-2,2 0,1-2,4 2,-3-3,1-2,2-1,0-1,0-1,2-2,0-1,2 0,1-4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13 480,'-9'29,"5"4,10-3,3-6</inkml:trace>
  <inkml:trace contextRef="#ctx0" brushRef="#br0" timeOffset="267.806">465 142,'-14'-3,"0"0,0 1,0 0,0 1,-1 1,1 0,0 1,-1 0,1 2,-6 1,15-3,0 0,0 0,0 1,0-1,0 1,1 0,-1 1,1-1,-1 1,1 0,0 0,0 0,0 1,1-1,-1 1,1 0,0 0,0 0,0 0,1 1,-1-1,1 1,0 0,0-1,1 1,-1 0,1 0,0 0,1 0,-1 3,2-1,1 1,0-1,1 1,-1-1,1 0,1 0,-1 0,1 0,1-1,-1 0,1 0,0 0,0 0,1-1,0 1,0-2,0 1,0-1,1 1,0-2,-1 1,2-1,-1 0,0 0,0-1,1 0,0-1,-1 1,1-1,0-1,-1 0,1 0,0 0,0-1,-1 0,1 0,-1-1,1 0,-1-1,6-1,-1-2,0 1,-1-1,1-1,-1 0,-1-1,1 0,-2-1,1 0,-1 0,0-1,-1 0,0-1,0 1,-1-2,-1 1,0-1,-1 0,0 0,0 0,-2-1,1 0,-2 0,0 0,0 0,-1-8,-1 15,-1 1,0-1,0 1,-1-1,0 1,0 0,0 0,-1-1,1 1,-1 1,0-1,0 0,-1 1,0 0,0 0,0 0,0 0,0 0,-1 1,1 0,-4-2,-11-3</inkml:trace>
  <inkml:trace contextRef="#ctx0" brushRef="#br0" timeOffset="687.279">380 424,'-17'27,"0"2,2 0,2 0,0 1,2 1,1 0,2 1,-3 21,10-50,0 0,1-1,-1 1,1 0,-1-1,1 1,0 0,0 0,0-1,1 1,-1 0,0-1,1 1,0 0,0-1,0 1,0 0,0-1,0 0,1 1,-1-1,1 0,-1 1,1-1,0 0,0 0,0-1,0 1,0 0,1-1,-1 1,0-1,1 0,-1 1,1-1,0-1,-1 1,1 0,0 0,-1-1,1 0,0 1,0-1,-1 0,1-1,0 1,-1 0,1-1,0 1,0-1,-1 0,20-8,-1 0,0-2,-1 0,0-2,-1 0,0-1,-1-1,-1 0,-1-2,0 0,10-14,-18 22,0-1,-1-1,0 1,0-1,-1-1,0 1,-1-1,-1 0,0 0,0 0,-1-1,-1 1,0-1,-1 0,0 1,-1-1,0 0,-2-4,1 13,-1-1,0 1,1 0,-2 0,1 0,0 1,-1-1,0 1,1-1,-1 1,-1 0,1 0,0 0,-1 0,0 1,1-1,-1 1,0 0,0 0,0 0,-1 1,1 0,0 0,-1 0,1 0,0 0,-1 1,1 0,-1 0,1 0,-1 0,1 1,0 0,-1 0,1 0,-22 3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2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391 395,'-216'45,"213"-45,1 0,0 0,0 0,-1 1,1-1,0 0,0 1,0 0,0 0,-1-1,1 1,0 0,0 0,1 1,-1-1,0 0,0 1,1-1,-1 1,0 0,1-1,0 1,-1 0,1 0,0 0,0 0,0 0,0 0,0 0,1 0,-1 0,1 0,-1 1,1-1,0 0,0 0,0 1,0-1,0 0,0 0,1 1,-1-1,1 0,-1 0,1 0,0 0,52 50,8 17,-60-66,0 0,-1 0,1 0,-1 1,0-1,0 0,0 0,-1 0,1 1,-1-1,1 0,-1 0,0 0,0 0,-1 0,1 0,0 0,-1-1,0 1,0 0,0-1,0 0,0 1,0-1,0 0,-2 1,-68 49,63-47,-1-1,1 0,-1-1,0 0,0 0,0-1,0 0,-1-1,1 0,-7-1,-6 1</inkml:trace>
  <inkml:trace contextRef="#ctx0" brushRef="#br0" timeOffset="469.429">588 0,'19'14,"-2"0,0 1,-1 1,0 1,-1 0,-1 1,-1 1,-1 0,0 0,-1 1,-2 1,0 0,-1 0,-1 1,0-1,-2 2,-1-1,-1 1,-1-1,0 1,-2 0,-1-1,-1 1,0 0,-2-1,-3 6,-1-2,0 1,-2-1,-2-1,0 0,-1 0,-2-2,0 1,-1-2,-2 0,0-1,-1-1,-1-1,-1 0,-1-2,0-1,-5 2,-32 16,38-20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9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0 283,'245'-26,"51"-6,-213 32,-59 1</inkml:trace>
  <inkml:trace contextRef="#ctx0" brushRef="#br0" timeOffset="398.305">367 1,'-16'36,"2"2,1-1,2 2,2-1,-3 34,-16 93,23-146,2 1,0 0,2-1,0 1,1 0,1 0,0 0,4 13,2-15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313 621,'-1'0,"0"-1,0 1,0-1,0 0,0 1,0-1,0 0,0 0,0 0,0 1,1-1,-1 0,0 0,1 0,-1 0,1-1,-1 1,1 0,0 0,-1 0,1 0,0 0,0-1,0 1,0 0,0 0,0 0,0 0,0-1,0 1,0 0,1 0,-1 0,0 0,1 0,-1-1,1 1,0 0,-1 0,1 0,0 1,-1-1,1 0,0 0,0 0,0 0,0 1,0-1,0 0,0 1,0-1,0 1,0-1,0 1,0 0,1-1,19-16,1 1,0 1,1 1,1 1,0 1,0 2,2 0,-1 1,1 2,0 0,15 0,-37 5,0 0,0 0,0 1,0 0,0-1,0 2,1-1,-1 0,0 1,0 0,1 0,-1 0,0 0,1 1,-1 0,0 0,0 0,0 0,0 1,0-1,0 1,0 0,-1 0,1 1,-1-1,1 1,-1 0,0-1,0 2,0-1,0 0,-1 0,1 1,-1 0,0-1,0 1,0 0,0 0,-1 0,0 0,0 0,1 3,-4 5,0 1,-1-1,-1 0,0 0,0 0,-1-1,0 1,-1-1,-1 0,0-1,0 0,-1 0,0 0,-9 8,4-4,8-10,0 1,0-1,1 1,-1 1,1-1,0 0,1 1,0 0,-1 0,2 0,-1 0,1 1,0-1,0 1,1-1,0 1,0-1,0 6,3-9,-1 0,1 0,0 0,0 0,1 0,-1-1,1 1,-1-1,1 1,0-1,0 0,0 0,0 0,0-1,0 1,1-1,-1 0,0 0,1 0,-1 0,1 0,-1-1,1 0,-1 1,1-1,-1-1,1 1,2-1,26 5,-20-1,77 25,-86-27,-1 0,1 1,-1-1,1 1,-1 0,0 0,0 0,0 0,0 0,0 0,0 0,0 1,-1-1,1 1,-1-1,0 1,0 0,0-1,0 1,0 0,-1 0,1 0,-1-1,0 1,1 0,-1 0,-1 0,1 0,-1 2,-3 8,-1-1,0 0,-2 0,1 0,-1 0,-1-1,0 0,0-1,-1 0,-1 0,0-1,0 0,0-1,-10 6,-181 98,177-103,5-5</inkml:trace>
  <inkml:trace contextRef="#ctx0" brushRef="#br0" timeOffset="2562.69">482 1,'-32'15,"1"1,1 2,0 1,1 1,1 1,1 2,1 1,1 1,1 1,2 1,0 1,2 1,1 1,1 0,2 1,1 1,2 1,1 0,1 1,2 0,1 0,2 1,0 20,4-16,1 1,3-1,1 1,2-1,1 0,2 0,2-1,2 0,1-1,2 0,1-1,2-1,1-1,2 0,2-2,1 0,1-1,1-2,2-1,1-1,21 15,-15-17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1,'0'33,"0"17,0-6,0-10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4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0,'0'43,"0"43,0 12,0-6,0-9,0-14,0-14,0-11,0-9,0-5,0-3,0-2,-5-4,-2-2,-3-3,-2-5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84,'-4'39,"-2"17,0-1</inkml:trace>
  <inkml:trace contextRef="#ctx0" brushRef="#br0" timeOffset="483.392">74 988,'233'-325,"-190"281,-42 43,0 1,0-1,-1 1,1-1,0 1,0-1,0 1,0 0,0-1,0 1,0 0,0 0,0 0,-1 0,1 0,0 0,0 0,0 0,0 0,0 0,0 0,0 1,0-1,0 0,0 1,0-1,0 1,-1-1,1 1,0-1,0 1,-1 0,1-1,0 1,-1 0,1-1,0 1,-1 0,1 0,-1 0,0 0,1-1,-1 1,1 0,-1 0,0 0,0 0,0 0,0 0,0 0,1 0,-2 0,1 0,0 0,0 0,0 0,3 67,-4-62,-1-1,1 1,0 0,1-1,-1 1,1 0,0 0,1-1,0 1,-1 0,2-1,-1 1,1-1,-1 1,2-1,-1 0,0 0,1 0,0 0,0 0,1 0,-1-1,1 0,0 1,0-1,1-1,-1 1,1-1,0 0,-1 0,2 0,-1 0,2 0,2-4,-1 0,1-1,-1 0,1-1,-1 1,0-1,0-1,0 0,-1 0,1 0,-1-1,0 0,0-1,-1 0,0 0,0 0,0 0,0-1,-1 0,0 0,-1-1,2-2,51-102,-50 87</inkml:trace>
  <inkml:trace contextRef="#ctx0" brushRef="#br0" timeOffset="993.9">1005 0,'-44'48,"2"1,2 2,2 1,3 3,2 0,-4 16,26-53,1 0,0 1,2 0,0 0,1 1,1 0,1 0,1 0,0 1,2 0,0 0,2-1,0 1,1 0,1 0,1 0,1-1,1 1,6 14,-7-27,0 0,1-1,0 0,1 0,0 0,0-1,0 0,0 0,1-1,0 1,1-1,-1-1,1 0,0 0,0 0,0-1,0 0,0 0,1-1,0-1,-1 1,1-1,0-1,1 1,14-1</inkml:trace>
  <inkml:trace contextRef="#ctx0" brushRef="#br0" timeOffset="1524.548">1456 198,'-32'19,"10"-8,1 1,0 2,1 0,1 1,0 0,1 2,-6 8,22-23,0 0,1 0,-1 0,0 0,1 0,-1 0,1 0,0 1,0-1,0 0,0 1,0-1,0 1,1 0,-1-1,1 1,0-1,-1 1,1 0,1-1,-1 1,0-1,1 1,-1 0,1-1,0 1,0-1,0 1,0-1,0 0,0 1,1-1,-1 0,1 0,-1 0,1 0,0 0,0 0,0-1,0 1,0 0,0-1,1 0,-1 0,0 1,1-1,0 0,108 33,30 16,-136-47,0 0,0 0,-1 1,1-1,-1 1,0 0,0 1,-1-1,1 1,-1 0,0-1,0 2,-1-1,1 0,-1 0,0 1,0-1,-1 1,0-1,0 1,0 0,-1 0,0-1,0 1,-2 3,0 0,-1-1,0 1,-1-1,0 0,0 0,0 0,-1 0,0-1,-1 0,0 0,0-1,0 1,-1-1,0-1,0 1,-1-1,1 0,-1-1,0 0,0 0,-1-1,1 0,-9 2,1 3,-69 21,60-25</inkml:trace>
  <inkml:trace contextRef="#ctx0" brushRef="#br0" timeOffset="1771.997">1401 141,'38'-10,"23"-2,0-1</inkml:trace>
  <inkml:trace contextRef="#ctx0" brushRef="#br0" timeOffset="2172.022">1993 141,'165'40,"-162"-40,0 0,1 0,-1 0,0 1,0 0,0 0,0-1,0 2,0-1,0 0,0 1,0-1,0 1,-1 0,1 0,-1 0,1 0,-1 0,0 1,0-1,0 1,0-1,0 1,0 0,-1 0,1-1,-1 1,0 0,0 1,0-1,0 0,-1 0,1 0,-1 0,0 3,-6 5,0-1,-1 0,0 0,-1-1,0 0,0 0,-1-1,0 0,0 0,-1-1,0 0,-1-1,1 0,-2 1,-93 73,104-79,0 0,0 0,0 0,0 0,0 1,1-1,-1 0,0 1,1-1,-1 1,1-1,0 1,-1-1,1 1,0-1,0 1,0-1,0 1,0-1,0 1,0-1,1 1,-1-1,1 0,-1 1,1-1,-1 1,1-1,0 0,-1 1,1-1,0 0,0 0,0 0,0 0,0 0,0 0,1 0,-1 0,0 0,0 0,1-1,-1 1,0 0,64 30,-61-31,1 1,0-1,-1 1,1 0,-1 1,1-1,-1 1,0-1,0 1,0 1,0-1,0 1,0-1,0 1,-1 0,1 0,-1 1,0-1,0 1,0-1,0 1,-1 0,0 0,0 0,0 1,0-1,0 0,-1 1,0-1,0 1,0-1,-1 1,1 0,-1-1,0 1,0 0,-1 3,-7 4,0-1,0 0,-1-1,-1 0,1 0,-2-1,1 0,-1-1,-1 0,1-1,-1 0,-1-1,1 0,-1-1,-12 3,0 0</inkml:trace>
  <inkml:trace contextRef="#ctx0" brushRef="#br0" timeOffset="2356.466">2416 649,'-4'24,"-3"7</inkml:trace>
  <inkml:trace contextRef="#ctx0" brushRef="#br0" timeOffset="3135.538">1598 112,'-5'-5,"4"-1,6 0,7 1,7 2,4 1,4 1,2 0,0 1,1 0,-1 1,-4-1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6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141 114,'68'11,"1"-2,1-3,37-4,-102-2,-3 0,0-1,-1 0,1 1,0-1,0 1,0 0,-1 0,1-1,0 1,0 0,0 0,0 1,0-1,-1 0,1 1,0-1,0 1,-1 0,1-1,0 1,-1 0,1 0,0 0,-1 0,1 0,-1 0,0 1,1-1,-1 0,0 1,0-1,0 1,0 0,0-1,0 1,0 0,-1-1,1 1,-1 0,1 0,-1-1,1 1,-1 0,0 2,-66 146,33-78,-126 313,97-177,47-179,7-25</inkml:trace>
  <inkml:trace contextRef="#ctx0" brushRef="#br0" timeOffset="198.72">0 594,'43'-5,"34"-2,13 1,-4 1,-12 1,-13 2,-13 1,-10 0,-6 1,-3 1,-8-1</inkml:trace>
  <inkml:trace contextRef="#ctx0" brushRef="#br0" timeOffset="734.011">818 565,'220'-322,"-215"315,-3 3,1-1,0 1,1 0,-1 0,1 0,-1 1,1-1,1 1,-1 0,0 0,1 0,-1 0,1 1,0 0,-3 2,0 1,0 0,-1-1,1 1,0 0,-1 0,1 0,-1 1,1-1,-1 0,0 0,1 1,-1-1,0 1,0-1,0 1,0 0,0-1,0 1,-1 0,1 0,0-1,-1 1,0 0,1 0,-1 0,0 0,0-1,0 1,0 0,0 0,0 0,-1 0,1 0,-1 0,1-1,-1 1,0 0,1 0,-4 16,-4 47,8-64,0 0,0 1,0-1,0 1,0-1,1 0,-1 1,0-1,1 0,-1 1,1-1,-1 0,1 1,0-1,0 0,0 0,-1 0,1 0,0 0,0 0,0 0,1 0,-1 0,0 0,0-1,0 1,1 0,-1-1,0 1,1-1,-1 1,0-1,1 0,-1 0,0 1,1-1,-1 0,1 0,-1 0,7-2,0-1,0 0,0 0,0 0,-1-1,1 0,-1 0,0-1,-1 0,1 0,-1 0,0-1,0 0,2-4,2 1,5-6,-6 5,0 1,0 0,1 0,0 1,1 1,-1-1,2 2,-1 0,1 0,8-3,-16 9,0 0,0 0,0 1,0-1,0 1,0 0,0 0,-1 0,1 1,0-1,0 1,-1 0,1 0,-1 0,0 0,0 1,0-1,0 1,0 0,0 0,-1 0,1 0,0 1,35 29,-28-28,1 0,0-1,-1-1,2 0,-1 0,0-1,1-1,-1 0,0 0,1-1,2-1,11 1</inkml:trace>
  <inkml:trace contextRef="#ctx0" brushRef="#br0" timeOffset="969.375">903 678,'48'0,"35"-5,13-2,-5 1,-8 1,-14 2,-14-4,-11-1,-13 2</inkml:trace>
  <inkml:trace contextRef="#ctx0" brushRef="#br0" timeOffset="1364.431">1468 734,'-58'24,"28"-13,1 1,0 1,1 2,0 1,-9 8,36-24,0 0,-1 0,1 1,0-1,0 1,0-1,0 1,-1-1,1 1,0-1,0 1,0 0,0 0,0 0,0-1,1 1,-1 0,0 0,0 0,1 0,-1 1,0-1,1 0,-1 0,1 0,0 0,-1 1,1-1,0 0,0 0,0 0,-1 1,1-1,1 0,-1 0,0 1,0-1,0 0,1 0,-1 1,0-1,1 0,-1 0,1 0,0 0,-1 0,1 0,0 0,0 0,-1 0,1 0,0 0,0 0,0 0,0-1,0 1,0 0,1-1,-1 1,0-1,0 1,0-1,0 0,1 1,-1-1,1 0,59 14,-48-13,-1 1,1 0,-1 1,0 1,0 0,-1 0,1 1,-1 1,0 0,0 0,-1 1,6 5,-14-10,0 0,0 0,-1 1,1-1,0 1,-1-1,1 1,-1 0,0-1,0 1,0 0,0 0,0 0,-1 0,1 0,-1 0,0 0,0 0,0 0,0 0,-1 0,1 0,-1 0,0 0,0 0,0 0,0-1,0 1,0 0,-1 0,0-1,1 1,-1-1,0 0,0 1,-1-1,-88 69,63-56,-89 31,95-43</inkml:trace>
  <inkml:trace contextRef="#ctx0" brushRef="#br0" timeOffset="1687.284">1976 0,'24'29,"0"0,-2 2,-1 0,-1 1,-2 1,-1 1,-2 1,-2 0,0 0,-1 9,-5-20,-2 1,0-1,-2 1,0-1,-2 1,-1 0,0 0,-2 0,-1 0,-1-1,-2 1,0-1,-1 0,-1-1,-2 0,0 0,-1-1,-2 1,-7 10,0 0,-3-1,0-1,-2-2,-2 0,0-2,-2-1,0-1,-2-1,-27 15,18-17,5-3</inkml:trace>
  <inkml:trace contextRef="#ctx0" brushRef="#br0" timeOffset="2950.777">2653 0,'-8'1,"1"0,-1 0,1 0,-1 1,1 0,0 0,-1 1,1 0,1 0,-1 1,0 0,1 0,0 1,0-1,0 1,0 1,1-1,0 1,0 0,-1 2,-15 19,0 2,2 0,0 1,3 1,0 1,2 1,2 0,-7 29,-2-5,0-5,1 0,3 2,2 0,3 1,2 0,3 0,1 1,4 0,2 6,0-54,1 0,1 0,0-1,0 1,0 0,1-1,0 0,0 1,1-1,0 0,0-1,1 1,0-1,0 0,0 0,1 0,0-1,0 0,0 0,1 0,0-1,-1 0,2 0,3 1,-3 0,1 0,0-1,0 1,0-2,0 1,1-2,-1 1,1-1,0 0,0-1,0 0,0-1,0 0,-1-1,1 1,0-2,0 0,0 0,-1-1,1 0,-1 0,0-1,0 0,0-1,-1 0,1 0,2-3,0-5</inkml:trace>
  <inkml:trace contextRef="#ctx0" brushRef="#br0" timeOffset="5083.619">3161 452,'-2'-4,"0"1,-1-1,1 1,-1 0,1-1,-1 1,0 1,0-1,0 0,-1 1,1 0,0-1,-1 1,0 1,1-1,-1 0,0 1,0 0,0 0,0 0,0 0,0 1,0 0,0-1,0 2,0-1,-1 0,1 1,0 0,-117 35,119-36,-1 0,1 0,-1 1,0-1,1 0,-1 1,1 0,-1-1,1 1,-1 0,1 0,-1 1,1-1,0 0,0 1,0-1,-1 1,1 0,1 0,-1 0,0 0,0 0,1 0,-1 0,1 1,0-1,0 0,0 1,0-1,0 1,0-1,1 1,-1 0,1-1,-1 1,1 0,0-1,0 1,1-1,-1 1,0 0,1-1,0 1,-1-1,1 1,1 1,5 3,0 1,1-1,0-1,0 1,1-1,-1-1,1 1,1-1,-1-1,1 0,0 0,-1-1,2-1,3 2,65 25,-77-28,0 0,0 0,0 1,0-1,0 0,0 1,-1-1,1 1,-1 0,1 0,-1-1,1 1,-1 0,0 0,0 0,0 0,0 1,0-1,0 0,-1 0,1 1,-1-1,0 0,1 0,-1 1,0-1,0 0,-1 1,1-1,0 0,-1 1,0-1,1 0,-1 0,0 0,0 0,0 0,0 0,0 0,-1 0,1 0,-1 0,1 0,-1-1,0 1,1-1,-1 1,-2 0,-11 13,0 0,-1-1,0-1,-2 0,1-2,-1 0,-1-1,0 0,0-2,-1 0,0-2,-17 4,-10-8,46-2,0 0,0 0,1 0,-1 0,0 0,0 0,1 0,-1 0,0 0,0-1,1 1,-1 0,0 0,1 0,-1-1,0 1,1-1,-1 1,0 0,1-1,-1 1,1-1,-1 1,1-1,-1 0,1 1,-1-1,1 1,-1-1,1 0,0 1,0-1,-1 0,1 1,0-1,0 0,0 0,0 1,-1-1,1 0,0 0,0 1,1-1,-1 0,0 0,0 1,0-1,0 0,1 0,-1 1,0-1,1 0,-1 1,0-1,1 1,-1-1,1 0,0 1,102-86,-84 74</inkml:trace>
  <inkml:trace contextRef="#ctx0" brushRef="#br0" timeOffset="11989.512">2850 28,'-29'0,"-14"0,-4 0,0 0,4 0,9 5,5 2,9 4,1 0,5-2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5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40 202,'-6'10,"1"1,0 0,0 0,1 0,0 1,1 0,1-1,0 1,0 0,1 0,0 0,1 1,1-1,0 0,1 0,0 0,0-1,2 1,0 3,-1-12,-1 1,0-1,1 0,-1 0,1 0,0-1,0 1,0 0,0-1,1 0,-1 0,1 0,-1 0,1-1,0 1,-1-1,1 0,0 0,0 0,0-1,0 1,0-1,0 0,0 0,0 0,0-1,0 1,0-1,1 0,5-1,0-1,-1 1,1-2,-1 1,0-1,0 0,0-1,0 0,-1-1,0 0,3-2,-6 4,0 0,0 0,0-1,-1 1,0-1,0 0,0 0,0 0,-1-1,0 1,0-1,0 0,-1 0,0 0,0 0,-1 0,1 0,-1 0,-1-1,1 1,-1-1,0 1,0 0,-1-1,0 1,0 0,-1 0,1 0,-2 0,1 0,0 0,-1 0,0 0,0 1,-1 0,0-1,0 1,0 1,0-1,-1 1,-2-3,-8-1,0 1,0 0,-1 1,0 1,0 0,-1 1,1 1,-1 1,-8-1</inkml:trace>
  <inkml:trace contextRef="#ctx0" brushRef="#br0" timeOffset="272.239">435 116,'19'35,"-2"0,-1 1,-2 0,-1 1,-2 1,-2 0,-1 0,-2 1,-2 0,-2 0,-1 0,-3 25,-3-33,-1 0,-1 0,-2-1,-1 0,-1 0,-2-1,-1-1,-1 0,-1-1,-1 0,-2-2,-1 0,0-1,-2-1,-1-1,0-1,-2-2,-6 4,8-6,-1-1,-1-2,0 0,-1-2,-1 0,0-2,-5 0,7-3</inkml:trace>
  <inkml:trace contextRef="#ctx0" brushRef="#br0" timeOffset="1851.449">577 3,'34'0,"-13"-2,-1 2,1 0,0 1,0 1,0 1,-1 1,0 1,0 1,0 0,5 4,-20-7,0 1,0 1,-1-1,0 1,0 0,0 0,0 0,-1 0,0 1,0-1,0 1,0 0,-1 0,0 0,-1 0,1 0,-1 0,0 1,-1-1,0 0,0 1,0-1,0 0,-1 0,0 1,-1-1,1 0,-1 0,0 0,-1 0,1 0,-1-1,-1 2,-12 61,-14 249,27-270,1 23,-3-1,-4 0,-14 56,5-14,16-107,0 1,0-1,-1 0,1 0,-1 0,0-1,0 1,0-1,-1 0,1 1,-1-2,0 1,0 0,0-1,0 1,0-1,0 0,-1-1,1 1,-1-1,1 0,-1 0,1 0,-1-1,0 1,0-1,1 0,-1-1,0 1,1-1,-1 0,1 0,-1 0,-1-1,-52 3,1 10,32-7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35,'71'-13,"1"3,1 3,-1 3,1 4,9 3,40-1,-98-2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1,'19'9,"16"4,12-1,2-7,-2-4,-4-3,-5 0,-4-1,-3 1,-2 1,-1 0,0 0,-1 1,-4 0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0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3,'8'-2,"-10"19,-12 23,-1-4,-54 139,6 3,-5 56,51-170,18-51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231 113,'-21'18,"1"1,1 1,1 1,1 1,0 0,2 1,-2 6,5-12,1 0,2 1,-1 1,2-1,1 1,0 1,1-1,1 1,1 0,1 0,0 1,2-1,0 1,2-1,0 0,1 1,3 12,-1-26,1 1,0-1,-1 0,2 0,-1 0,1-1,0 1,1-2,-1 1,1-1,0 0,1 0,-1-1,1 0,0 0,0-1,0 0,0 0,1-1,-1 0,1 0,-1-1,1 0,0-1,-1 0,1 0,0-1,-1 0,1-1,0 0,-1 0,8-3,5-3,0-1,0 0,-1-2,0 0,-1-1,0-1,-1-1,0-1,-1 0,-1-1,-1-1,0 0,-1-1,-1-1,0-1,-5 6,0 0,-1 0,0 0,-1-1,-1 0,0 0,-1 0,-1-1,0 0,-1 1,-1-1,0 0,-1 0,-1 0,-1 0,0 1,-1-1,0 1,-1-1,-1 1,-6-12,7 16,0 1,0 0,-1 0,-1 0,1 1,-2 0,1 0,-1 0,-1 1,1 0,-2 0,1 1,-1 0,0 1,0 0,-1 0,1 1,-1 0,0 0,-1 1,1 1,-1 0,0 0,0 1,0 1,0 0,0 0,0 1,0 0,0 1,0 0,0 1,-6 2,-12 9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2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1 480,'172'-280,"-148"246,-24 34,1-1,-1 0,0 1,0-1,1 1,-1-1,1 1,-1 0,0-1,1 1,-1-1,1 1,-1 0,1-1,-1 1,1 0,0-1,-1 1,1 0,-1 0,1 0,-1 0,1-1,0 1,-1 0,1 0,-1 0,1 0,0 0,-1 1,1-1,-1 0,1 0,0 0,-1 0,1 1,-1-1,1 0,-1 0,1 1,-1-1,1 1,-1-1,1 0,-1 1,1-1,-1 1,0-1,1 1,-1-1,0 1,1-1,-1 1,0-1,0 1,1 0,-1-1,0 1,0 0,7 54,7 24,-13-77,0 0,0 0,1 0,-1 0,0 0,1-1,-1 1,1-1,0 1,0-1,-1 1,1-1,0 0,0 0,0 0,0 0,0 0,1-1,-1 1,0-1,0 1,0-1,1 0,-1 0,0 0,0 0,1 0,-1 0,0-1,0 1,0-1,0 1,1-1,15-5,0-1,-1 0,0-2,0 0,-1 0,0-2,0 0,7-8,8-4,59-34,-88 58,1 0,-1 0,1 1,-1-1,0 1,0-1,1 1,-1 0,0 0,0 0,-1 0,1 0,0 0,-1 0,1 0,-1 1,0-1,0 1,0-1,0 1,0-1,0 1,-1 0,1-1,-1 1,0 0,0 0,0-1,0 1,0 0,-1-1,1 1,-1 0,0-1,0 1,1 2,3 84,2-63</inkml:trace>
  <inkml:trace contextRef="#ctx0" brushRef="#br0" timeOffset="236.479">1327 1,'-34'38,"-39"42,-18 16,-2-3,10-7,8-10,9-12,10-12,10-6,8-11,6-5,3-5,7 0,6-1,12-3,6-7</inkml:trace>
  <inkml:trace contextRef="#ctx0" brushRef="#br0" timeOffset="602.383">1496 452,'-247'125,"229"-117,-45 38,63-43,1 0,-1-1,0 1,1-1,-1 0,1 1,0-1,0 1,0-1,0 0,0 0,0 0,1 1,-1-1,1 0,0-1,-1 1,1 0,0 0,0-1,0 1,0-1,0 0,1 1,-1-1,0 0,0 0,1-1,-1 1,1 0,-1-1,1 1,0-1,10 6,0 0,-5-3,0 0,1 0,-1 0,-1 1,1 0,-1 1,1-1,-1 2,-1-1,1 1,-1 0,0 0,0 0,0 1,-1 0,0 0,-1 1,0-1,0 1,0 0,-1 0,0 0,-1 1,2 5,-7-7,0-1,0 0,0 0,-1 0,0-1,0 1,0-1,-1 0,0 0,0 0,0-1,0 0,-1 0,1 0,-1 0,0-1,0 0,-1 0,1-1,-1 0,1 0,-1-1,-3 1,0 2,-149 43,108-43,33-8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1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0 647,'326'-103,"-270"79,-2-3,0-2,-2-3,-2-2,-1-2,-2-2,-1-2,-2-2,-2-2,-2-2,7-14,-37 48,57-56,-65 67,0 0,0-1,0 1,0 0,0 0,0 0,1 0,-1 1,0-1,0 0,1 1,-1 0,1-1,-1 1,0 0,1 0,-1 1,0-1,1 0,-1 1,0-1,1 1,-1 0,0 0,0 0,0 0,1 0,-1 0,0 1,-1-1,1 1,0-1,0 1,-1 0,1 0,0 0,8 15,0-1,-1 2,-1-1,-1 1,0 0,-1 1,-1-1,-1 1,-1 0,0 0,-2 3,6 22,-3-27,-2 1,0 0,-1 0,-1 0,-1 0,0 0,-2 0,0 0,0-1,-2 1,0-1,-1 0,-1 0,-1-1,0 0,-1 0,-9 12,4-10,0-1,-1-1,-1 0,-1-1,0 0,-1-2,0 0,-1-1,0 0,-1-2,-1 0,1-2,-1 0,-1-1,-16 2,35-7,-1-1,0 1,0-1,0 0,1 0,-1 0,0-1,0 0,0 1,0-1,0-1,0 1,0-1,0 1,0-1,0 0,0 0,0-1,1 1,-1-1,0 0,1 0,0 0,-1 0,1-1,0 1,0-1,0 0,0 0,1 0,-1 0,1-1,0 1,0 0,0-1,1 0,-1 1,1-1,-1 0,1 0,1 0,-1 0,0 0,1 0,0 0,0 0,0 0,0 0,1-3,50-81,-32 63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37,'-31'20,"1"2,2 1,0 1,1 2,1 1,2 0,1 2,1 1,-3 7,22-33,-1 0,1 0,0 0,0 0,1 0,-1 0,1 1,0-1,0 1,0 0,0 0,1-1,0 1,0 0,1 0,-1 0,1 0,0 0,0 0,1 0,-1 0,1 0,0 0,1 0,-1 0,1 0,0-1,0 1,0-1,1 1,0-1,-1 0,1 0,1 0,-1 0,1-1,1 2,6 1,1-1,-1 0,0-1,1 0,0-1,0 0,0-1,0 0,1-1,-1-1,0 0,1 0,-1-1,0-1,0 0,0-1,0 0,2-1,12-6,0 0,0-2,-1-1,0-1,-1-1,-1-1,9-10,-21 17,0-1,-1 0,0 0,-1-1,0-1,-1 1,0-1,-1-1,-1 0,0 0,2-6,-5 13,-1-1,0 1,0-1,-1 1,0-1,0 0,-1 0,0 1,0-1,0 0,-1 0,0 0,0 1,-1-1,0 1,0-1,0 1,-1 0,0-1,0 1,-1 1,1-1,-1 0,-1 1,0-1,-7-2,0-1,0 2,-1 0,0 1,0 0,0 0,-1 2,0 0,0 0,0 1,0 1,-1 1,1 0,0 0,-1 2,1-1,-1 2,1 0,-1 1,-15 4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3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1 622,'21'47,"92"331,-53-150,-59-228,-1-1,1 0,-1 0,1 1,0-1,-1 0,1 1,0-1,-1 1,1-1,0 1,0-1,-1 1,1-1,0 1,0 0,0-1,0 1,0 0,0 0,-1 0,1-1,0 1,0 0,0 0,0 0,0 1,0-1,0 0,0 0,0 0,-1 1,1-1,0 0,0 1,0-1,-1 1,1-1,0 1,0-1,-1 1,1 0,0-1,-1 1,1 0,-1 0,1-1,-1 1,1 0,-1 0,0 0,1-1,-1 1,0 0,1 0,-1 0,0 0,0 0,0 0,0 0,0 0,0 0,0-1,0 1,-1 0,1 0,61-163,4-23,56-131,-120 315,1-4,-1 0,1 0,0 1,1-1,-1 0,1 1,0 0,0 0,0 0,0 0,1 0,0 1,0 0,0-1,0 1,0 1,0-1,1 1,-1-1,1 1,0 0,11 3</inkml:trace>
  <inkml:trace contextRef="#ctx0" brushRef="#br0" timeOffset="405.929">1073 764,'33'0,"47"-1,0 4,69 11,-131-9,1-1,0-1,0-1,0 0,0-2,0 0,0-1,0-1,0 0,-1-2,1 0,-1-1,0-1,1-1,-5-3</inkml:trace>
  <inkml:trace contextRef="#ctx0" brushRef="#br0" timeOffset="651.847">1214 1045,'19'15,"21"4,8-1,6-3,-1-4,-6-5,-5-2,-6-3,-3-1,-8 0</inkml:trace>
  <inkml:trace contextRef="#ctx0" brushRef="#br0" timeOffset="2366.973">2993 791,'53'-33,"23"4,1 3,1 3,4 3,-74 17,0 0,0 1,0 0,1 0,-1 1,0 0,1 0,-1 1,1 0,-1 1,1 0,-1 0,0 1,1 0,-1 0,0 1,0 0,-1 1,1-1,-1 2,1-1,-1 1,0 0,-1 0,2 2,-6 0,0-1,-1 1,1-1,-2 1,1 0,-1-1,0 1,0 0,-1 0,0-1,0 1,0-1,-1 1,0-1,-1 0,1 1,-1-1,0 0,-1-1,1 1,-1 0,0-1,-5 4,6-3,-33 43,-3-1,-1-2,-3-2,-1-1,-44 30,51-40,-34 22,51-41,0 1,1 1,1 0,0 1,1 1,1 1,-2 5,17-23,-1 0,1 1,0-1,-1 1,1 0,0-1,0 1,0 0,0 0,0 0,1 0,-1 0,0 0,1 0,0 0,-1 0,1 0,0 0,0 0,0 0,0 0,0 0,1 0,-1 0,1 0,-1 0,1 0,0 0,0-1,0 1,0 0,0 0,0-1,0 1,0 0,1-1,-1 1,1-1,-1 0,1 1,0-1,-1 0,1 0,0 0,0 0,0 0,-1-1,1 1,0 0,0-1,0 0,0 1,0-1,1 0,31 2,1-2,-1-1,0-2,1-1,-2-2,1-1,-1-2,0-1,2-3,23-4,0-3,-38 10</inkml:trace>
  <inkml:trace contextRef="#ctx0" brushRef="#br0" timeOffset="2822.852">3895 678,'39'-27,"1"1,1 1,2 3,0 2,1 1,14-2,-49 17,112-31,-117 34,1 0,-1 0,1 1,-1 0,1 0,0 0,-1 0,1 1,-1 0,1 0,-1 0,1 0,-1 1,0 0,0 0,0 0,0 0,0 1,0-1,0 1,-1 0,0 0,1 0,-1 1,0-1,-1 5,-1 0,0 0,0 0,0 1,-1-1,-1 0,1 0,-1 0,-1 0,1 0,-1 0,-1 0,1 0,-1 0,-1-1,1 0,-1 0,-1 0,1 0,-1 0,0-1,-1 0,-5 5,4-1,-223 260,116-146,111-121,-1-1,0 1,1 0,-1 1,1-1,0 1,0-1,0 1,1 0,-1 0,1 0,0 1,0-1,0 0,1 1,0-1,-1 1,2-1,-1 1,0 0,1 0,0-1,0 1,1 0,-1-1,1 1,0 0,0-1,0 1,1-1,0 0,-1 1,2-1,-1 0,0 0,1 0,0 0,0-1,0 1,0-1,1 0,-1 1,1-2,0 1,8 2,1-1,0 0,0-1,0 0,0-1,0-1,1 0,-1 0,0-2,1 0,-1 0,0-1,0-1,3-1,23-14,-25 6</inkml:trace>
  <inkml:trace contextRef="#ctx0" brushRef="#br0" timeOffset="3067.955">4742 1102,'-10'33,"-3"17,1-1</inkml:trace>
  <inkml:trace contextRef="#ctx0" brushRef="#br0" timeOffset="3699.289">5109 678,'0'-2,"1"-1,-1 0,1 1,0-1,0 1,0-1,0 1,0-1,0 1,1 0,-1 0,1-1,0 1,-1 0,1 0,0 1,0-1,1 0,-1 1,0-1,0 1,1 0,-1 0,1 0,-1 0,1 0,-1 0,1 0,0 1,1 0,-2-1,21-10,0 1,1 2,0 0,0 2,1 0,0 2,0 1,0 1,0 1,13 1,-36 0,1 0,-1 0,0 0,0 1,0-1,0 1,0-1,1 1,-1 0,0 0,0 0,-1 0,1 0,0 0,0 0,0 1,-1-1,1 1,-1-1,1 1,-1 0,0-1,1 1,-1 0,0 0,0 0,0 0,-1 0,1 0,0 0,-1 0,1 1,-1-1,0 0,0 0,0 0,0 0,0 1,0 0,-31 84,-176 189,34-41,170-232,0 0,0 0,1 1,-1-1,1 1,0 0,0-1,0 1,1 0,-1 0,1 0,0 0,0 0,1 1,-1-1,1 0,0 0,0 0,0 1,1-1,-1 0,1 0,0 0,0 0,0 0,1 0,0 0,-1 0,1 0,1-1,-1 1,0-1,1 1,0-1,0 0,0 0,0 0,0-1,1 1,-1-1,1 0,1 1,10 0,1-1,-1 0,1-1,0-1,-1 0,1-2,-1 1,1-2,-1 0,0-1,0 0,0-2,0 1,-1-2,0 0,0-1,11-8,-4 4,-5-1</inkml:trace>
  <inkml:trace contextRef="#ctx0" brushRef="#br0" timeOffset="4724.15">5786 340,'112'-33,"-81"25,1 2,-1 1,1 1,0 2,0 1,7 2,-36-1,0 0,-1 0,1 0,-1 0,1 0,-1 1,1-1,0 1,-1-1,0 1,1 0,-1 0,1 0,-1 1,0-1,0 0,0 1,0 0,0-1,0 1,0 0,0 0,-1 0,1 0,-1 0,1 0,-1 1,0-1,0 0,0 1,0-1,0 1,-1-1,1 1,-1-1,0 1,1-1,-1 1,0 0,-1-1,1 1,0-1,-1 1,1-1,-1 1,0-1,0 2,-5 7,0 0,0 0,-1-1,-1 0,0 0,0-1,-1 0,0 0,0-1,-1 0,-9 5,-59 60,76-72,1 1,0 0,-1-1,1 1,0 0,0 0,0 0,1 0,-1 0,0 0,1 0,-1 1,1-1,0 0,-1 0,1 0,0 0,0 1,1-1,-1 0,0 0,1 0,-1 0,1 0,0 0,0 0,0 0,0 0,0 0,0 0,0 0,1-1,-1 1,1 0,-1-1,1 1,-1-1,1 0,0 1,0-1,0 0,0 0,0 0,0-1,0 1,0 0,0-1,1 1,16 4,0-1,0 0,1-2,-1 0,1-1,0-1,-1-1,7-2,22 1,-18 1,-4 1</inkml:trace>
  <inkml:trace contextRef="#ctx0" brushRef="#br0" timeOffset="4989.711">6407 989,'38'0,"33"-5,8-1,-5 0,-9 1,-12 1,-9 2,-8 1,-5 1,-8 0</inkml:trace>
  <inkml:trace contextRef="#ctx0" brushRef="#br0" timeOffset="5233.084">6717 622,'-14'48,"-10"35,-1 13,5-5,4-13,6-15,4-14,4-10,1-7,2-4,0-7</inkml:trace>
  <inkml:trace contextRef="#ctx0" brushRef="#br0" timeOffset="7152.017">7564 651,'-34'72,"-95"233,49-115,79-188,0 0,0 0,0 0,0 0,1 1,-1-1,0 0,1 0,0 0,-1 1,1-1,0 0,0 1,0-1,1 0,-1 0,0 1,1-1,0 0,-1 0,1 0,0 0,0 1,0-1,0-1,1 1,-1 0,0 0,1 0,1 0,8-1</inkml:trace>
  <inkml:trace contextRef="#ctx0" brushRef="#br0" timeOffset="7485.885">8072 651,'-74'87,"3"3,4 3,-12 31,74-117,-1 0,1 1,-1-1,1 1,0 0,1 0,0 0,0 1,1 0,0-1,0 1,1 0,1 0,-1 1,1-1,1 0,0 0,0 1,1-1,0 0,0 0,2 6,0-12,0 0,-1 0,1 0,0 0,0-1,1 0,-1 1,0-1,1 0,-1-1,1 1,0-1,0 1,-1-1,1 0,0-1,0 1,0-1,0 1,0-1,0 0,0-1,0 1,3-1,95-26,-78 18,-1-2,0 0,0-1,-2-2,0 0,0-1,-1-1,12-13,-23 20,-1 0,0-1,0 1,-1-1,-1-1,1 1,-2-1,1 0,-2-1,1 1,-2-1,1 0,-2 0,0 0,0 0,-1-1,0 1,-2-12,0 16,-1 0,0 0,0 0,-1 1,0-1,0 1,-1 0,0 0,0 0,-1 0,0 1,0 0,0 0,-1 0,0 0,0 1,0 0,-1 0,0 1,0 0,0 0,0 1,0 0,-1 0,0 0,1 1,-1 0,0 1,0 0,0 0,0 1,0-1,-8 2,-41 19,32-10</inkml:trace>
  <inkml:trace contextRef="#ctx0" brushRef="#br0" timeOffset="7820.046">8777 820,'-47'24,"1"2,1 2,1 2,-38 35,76-60,-6 2,2 0,-1 1,1 1,1 0,-1 0,1 1,1 0,0 1,0-1,1 1,1 1,0 0,0 0,-2 9,8-17,0-1,0 1,0-1,1 1,0-1,-1 1,1-1,0 0,1 1,-1-1,1 0,-1 0,1 0,0 0,0 0,0 0,1-1,-1 1,1-1,-1 1,1-1,0 0,0 0,0 0,0-1,0 1,0-1,0 1,2-1,101 26,-83-27,0-1,0 0,0-2,-1 0,1-2,-1 0,0-2,0 0,-1-2,0 0,0-1,-1-1,-1-1,0-1,0-1,-2 0,1-1,3-6,-14 15,-1-1,0 0,0 0,-1-1,0 0,0 1,-1-2,1 1,-2 0,1-1,-2 0,1 0,-1 0,0 0,-1 0,0 0,0-1,-1 1,0 0,-1 0,0-1,0 1,-1 0,-1 0,1 0,-1 1,-1-1,1 0,-2 1,1 0,-1 0,0 1,-1-1,1 1,-2 0,-1-2,-3 1,-1 1,0 0,0 1,0 0,-1 0,0 1,0 1,0 1,0 0,-13-2,-7 1</inkml:trace>
  <inkml:trace contextRef="#ctx0" brushRef="#br0" timeOffset="9335.326">1806 311,'39'-36,"1"1,2 2,1 1,1 3,2 1,0 3,13-3,-46 22,-1 1,1 0,0 1,0 0,1 1,-1 1,1 0,7 1,-18 1,1 0,-1 0,1 0,0 1,-1 0,1-1,-1 1,0 1,1-1,-1 0,0 1,0 0,0-1,0 1,0 0,0 1,0-1,-1 0,1 1,-1 0,0-1,1 1,-1 0,-1 0,1 0,0 1,-1-1,1 0,-1 1,0-1,0 0,-1 1,1-1,-1 3,3 31,-2 0,-2 0,-1 0,-2 1,-1-2,-11 37,-34 132,-35 80,30-110,8 3,0 39,9 92,74-464,17-38,9 3,15-17,-51 139,3 2,2 1,4 1,28-38,-43 72,2 2,1 1,1 0,2 2,0 1,1 1,2 1,0 2,1 1,15-6,44-11,1 5,1 4,1 4,2 3,0 5,1 4,92 2,-100 2,678-38,-117 18,2155 28,-1954-1,-454-30,-230 42,60 8,-224-21,0 1,0 0,1-1,-1 1,0 0,0 0,0 0,0 0,1 0,-1 0,0 0,0 0,0 0,0 1,0-1,1 0,-1 1,0-1,0 1,0-1,0 1,0 0,0-1,0 1,-1 0,1 0,0 0,0-1,0 1,-1 0,1 0,-1 0,1 0,0 0,-1 0,0 1,1-1,-1 0,0 0,1 0,-1 0,0 0,0 1,0-1,0 0,0 0,0 0,-1 0,1 0,0 1,0-1,-1 0,1 0,-1 0,1 0,-1 0,1 0,-1 0,0 0,1 0,-1 0,0 0,0-1,0 2,-15 20,2 0,1 2,1 0,1 0,1 1,1 0,1 1,1 0,-2 17,6-18</inkml:trace>
  <inkml:trace contextRef="#ctx0" brushRef="#br0" timeOffset="9951.345">10188 1,'-36'40,"1"1,2 2,-26 45,36-51,-17 17,3 2,3 2,2 1,3 1,2 2,4 1,1 0,1 14,16-55,1 0,1 0,1 0,1 0,0 1,2-1,1 0,1 0,0 0,2 0,0 0,2-1,0 0,2 0,0-1,1 0,1-1,1 0,11 14,32-4,-35-26</inkml:trace>
  <inkml:trace contextRef="#ctx0" brushRef="#br0" timeOffset="10485.816">10132 678,'332'-291,"-328"288,-3 1,0 1,0-1,-1 1,1 0,0 0,0-1,0 1,0 0,1 0,-1 0,0 0,0 0,1 1,-1-1,0 0,1 0,-1 1,1-1,-1 1,1-1,-1 1,1 0,-1 0,1-1,-1 1,1 0,-1 0,1 1,-1-1,1 0,-1 0,1 1,-1-1,1 1,-1-1,1 1,-1 0,0-1,1 1,-1 0,0 0,0 0,1 0,-1 0,7 58,-9-56,0 1,1-1,-1 0,0 1,1-1,0 0,0 1,0-1,0 1,1-1,0 0,-1 1,1-1,0 0,0 0,1 0,-1 0,1 0,-1 0,1 0,0 0,0 0,0-1,1 1,-1-1,0 0,1 1,0-1,-1 0,1-1,0 1,0 0,0-1,0 0,1 1,-1-1,0-1,0 1,1 0,-1-1,1 1,-1-1,1 0,9-3,0 0,0-1,0-1,0 0,-1 0,0-2,0 1,0-1,-1-1,0 0,0-1,-1 0,-1 0,2-3,85-62,-92 74,0 0,-1 0,1 0,-1 0,1 0,-1 1,1 0,-1-1,1 1,-1 1,1-1,-1 0,0 1,0 0,0 0,0 0,0 0,0 0,0 0,-1 1,1 0,-1-1,0 1,0 0,0 0,0 0,0 0,0 0,0 4,8 6,0-3,1-2,0 1,0-1,1-1,0 0,0 0,1-2,-1 1,1-1,1-1,-1-1,1 0,-1 0,1-1,0-1,0-1,-1 0,1 0,0-1,13-3,-3 3</inkml:trace>
  <inkml:trace contextRef="#ctx0" brushRef="#br0" timeOffset="10740.677">10104 876,'43'4,"48"3,23-6,2-2,-10-2,-8 0,-11 1,-16 0,-10 1,-11 0,-4 1,-5 5,-5 1,-8 1</inkml:trace>
  <inkml:trace contextRef="#ctx0" brushRef="#br0" timeOffset="11073.426">10979 1017,'-42'11,"8"-4,1 1,0 2,0 2,1 0,-20 13,50-25,1 1,-1-1,1 1,0-1,-1 1,1-1,0 1,0 0,-1 0,1 0,0-1,0 1,0 0,0 0,0 1,0-1,0 0,1 0,-1 0,0 1,1-1,-1 0,1 0,-1 1,1-1,-1 1,1-1,0 0,0 1,0-1,0 1,0-1,0 1,0-1,0 0,0 1,1-1,-1 1,1-1,-1 0,1 1,-1-1,1 0,0 0,0 1,0-1,0 0,-1 0,1 0,1 0,-1 0,0 0,0 0,0-1,0 1,1 0,-1-1,0 1,2 0,186 72,-187-72,0 0,0 1,0-1,0 1,0-1,-1 1,1-1,-1 1,1 0,-1 0,0 0,1 0,-1 0,0 0,0 0,-1 0,1 0,0 1,-1-1,1 0,-1 1,0-1,0 0,0 0,0 1,0-1,0 0,-1 1,1-1,-1 0,1 0,-1 1,0-1,0 0,0 0,0 0,0 0,-1 0,1 0,0-1,-1 1,-3 4,0 0,0 0,0-1,-1 0,0 0,0-1,-1 1,1-1,-1-1,1 1,-1-1,-4 1,-20 5,-1-2,1-1,-1-2,0 0,-6-3,12 0</inkml:trace>
  <inkml:trace contextRef="#ctx0" brushRef="#br0" timeOffset="11355.187">11599 255,'29'43,"10"43,-3 17,-6-5,-9-9,-13-15,-7-10,-9-12,-4-9,-3-8,-5-5,-4-2,-2-2,-2-4,0-3,-1 2,-1-3,6-5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4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1 744,'20'-7,"1"0,0 2,1 0,-1 1,1 2,0 0,0 1,-1 1,1 1,1 2,79-3,98-27,-93 14,-90 14</inkml:trace>
  <inkml:trace contextRef="#ctx0" brushRef="#br0" timeOffset="232.825">1 998,'43'-5,"38"-6,11-2,-7 2,-11 3,-15 2,-12 3,-10 1,-5 2,-9 5,-4 2,-4 0</inkml:trace>
  <inkml:trace contextRef="#ctx0" brushRef="#br0" timeOffset="734.86">932 321,'64'-24,"2"3,0 3,1 3,1 3,24 1,-78 9,0-2,1 2,-1 0,0 0,1 2,-1-1,1 2,-1 0,1 1,-1 0,0 1,0 1,7 2,-19-4,0 0,1-1,-1 1,0 0,0 0,0 0,0 0,0 1,0-1,-1 0,1 1,-1 0,0-1,0 1,0 0,0-1,0 1,0 0,-1 0,1 0,-1-1,0 1,0 0,0 0,0 0,-1 0,1 0,-1 0,1-1,-2 3,-35 81,6-41,-2-1,-2-2,-2-1,-1-2,-40 30,75-66,-361 294,303-211,60-83,0 0,0 0,0 0,1 0,-1 0,1 1,0-1,0 0,0 0,0 0,0 0,1 0,-1 1,1-1,0 0,0 0,0 0,1-1,-1 1,1 0,-1 0,1-1,0 1,0-1,0 1,0-1,0 0,1 0,-1 0,1 0,2 1,14 6,1 0,1-1,-1-2,1 0,0-1,1-1,-1-1,1-1,0-1,-1-1,1-1,3-1,19 1,0-2,0-2,-1-2,0-2,0-2,-1-2,-1-1,16-9,24-46,-68 52</inkml:trace>
  <inkml:trace contextRef="#ctx0" brushRef="#br0" timeOffset="1139.133">1920 321,'92'-51,"2"5,2 3,25-3,-112 43,3-3,1 1,1 1,-1 0,1 1,0 0,0 1,-1 0,1 2,10-1,-22 1,0 1,0-1,-1 0,1 0,0 1,0-1,0 1,0 0,0-1,-1 1,1 0,0 0,0 0,-1 0,1 0,-1 1,1-1,-1 0,0 1,0-1,1 1,-1 0,0-1,0 1,0 0,-1-1,1 1,0 0,-1 0,1 0,-1 0,1 0,-1 0,0 0,0 0,0-1,0 1,0 0,0 0,-1 0,1 0,-1 0,0 1,-37 78,-209 201,15-18,181-174,50-87,0 0,0 0,0 0,1 0,0 1,-1-1,1 0,0 0,0 0,1 0,-1 0,0 0,1 0,0 0,0 0,0 0,0 0,0 0,1 0,-1-1,1 1,0-1,0 1,0-1,0 1,0-1,0 0,1 0,-1 0,1 0,1 0,13 5,1 0,0-1,0-1,0-1,1-1,-1 0,1-2,0 0,-1-1,1 0,16-4,5 3,76-12,-92 7</inkml:trace>
  <inkml:trace contextRef="#ctx0" brushRef="#br0" timeOffset="1383.94">2766 829,'-19'34,"-11"15,-1 5,6-3,11-9,8-12</inkml:trace>
  <inkml:trace contextRef="#ctx0" brushRef="#br0" timeOffset="1932.018">2964 293,'38'-34,"2"1,1 3,2 1,1 2,40-18,-60 31,1 1,1 1,0 1,0 1,1 2,0 0,1 2,0 1,0 1,13 1,-36 3,0 0,-1 0,1 1,-1 0,1 0,-1 0,1 0,-1 1,0-1,1 1,-1 1,0-1,0 0,0 1,-1 0,1 0,-1 0,1 0,-1 0,0 1,0 0,-1-1,1 1,-1 0,0 0,0 1,0-1,0 0,-1 1,1-1,-1 1,-1-1,1 1,0-1,-1 1,0 0,0-1,-1 1,1 0,-1-1,0 1,0-1,-1 1,1-1,-3 4,-8 16,-2 0,-1-1,-1-1,0-1,-2 0,0-1,-2-1,-4 2,-6 9,-280 272,303-296,0 1,1-1,-1 1,2 1,-1-1,1 1,0 0,0 0,1 0,0 1,1 0,0 0,0-1,1 2,0-1,1 0,0 0,0 0,1 1,0-1,0 0,1 1,1-1,0 0,0 0,0 0,1 0,1 0,-1-1,3 4,6 1,0-1,0 0,2 0,-1-1,2-1,-1 0,1-1,1-1,-1 0,1-1,1-1,-1-1,1 0,0-1,1 0,-1-2,0 0,1-1,-1-1,1 0,4-2,-15 2,-8-1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0 321,'48'-51,"30"-62,30 0,-107 112,-1 0,1 0,0 0,-1 1,1-1,0 0,0 0,-1 0,1 1,0-1,0 0,0 1,0-1,0 1,0-1,0 1,0-1,0 1,0 0,1-1,-1 1,0 0,0 0,0 0,0 0,0 0,0 0,1 0,-1 0,0 1,0-1,0 0,0 1,0-1,0 1,0-1,0 1,0-1,0 1,0 0,0 0,0-1,-1 1,1 0,0 0,-1 0,1 0,0 0,-1 0,1 0,-1 0,1 0,-1 0,0 0,1 0,-1 0,0 0,0 0,0 0,0 1,0-1,0 0,0 0,0 0,0 0,0 0,-1 0,1 1,2 36,10 50,-11-85,0-1,0 0,0 0,0 0,0 0,1 0,-1 0,1 0,-1 0,1-1,0 1,0-1,0 1,0-1,0 1,0-1,0 0,0 0,0 0,1 0,-1-1,0 1,0-1,1 1,-1-1,1 0,-1 0,0 0,1 0,-1 0,1 0,-1-1,2 0,8-3,1 0,-1-1,0-1,-1 0,0-1,0 0,0 0,-1-1,0-1,0 0,-1 0,0-1,0-1,43-39,-33 33,-12 11,0 0,0 0,0 0,1 1,-1-1,1 2,0-1,1 1,-1 1,5-2,-12 5,0 0,0 0,0 0,1 0,-1 0,0 0,0 0,0 0,0 0,1 0,-1 1,0-1,0 1,0-1,0 0,0 1,0 0,0-1,0 1,0 0,0-1,0 1,0 0,0 0,-1 0,1 0,0 0,-1 0,1 0,0 0,-1 0,1 0,-1 0,0 0,1 1,-1-1,0 0,0 0,0 0,0 0,0 1,0-1,0 0,0 1,-6 53,-10 59,20-95</inkml:trace>
  <inkml:trace contextRef="#ctx0" brushRef="#br0" timeOffset="235.053">1298 39,'-698'506,"410"-286,269-208,1 2,1 0,0 0,1 2,1 0,-6 8,8-7</inkml:trace>
  <inkml:trace contextRef="#ctx0" brushRef="#br0" timeOffset="722.452">988 773,'-317'74,"241"-46,75-28,1 0,-1 0,1 1,-1-1,1 0,-1 0,1 1,-1-1,1 0,-1 1,1-1,0 0,-1 1,1-1,-1 0,1 1,0-1,0 1,-1-1,1 1,0-1,-1 1,1-1,0 1,0-1,0 1,0 0,0-1,0 1,0-1,0 1,0-1,0 1,0 0,0-1,0 1,0-1,0 1,0-1,1 1,-1-1,0 1,0-1,1 1,-1-1,0 1,1-1,-1 0,1 1,-1-1,0 1,1-1,-1 0,1 1,-1-1,1 0,-1 0,1 1,-1-1,1 0,-1 0,1 0,-1 0,1 0,0 0,-1 0,1 0,40 11,163 23,-200-33,0 0,0-1,0 1,0 1,-1-1,1 0,0 1,-1 0,1 0,-1 0,0 0,1 1,-1-1,0 1,-1 0,1 0,0 0,-1 0,1 0,-1 0,0 1,0-1,-1 1,1 0,-1-1,1 1,-1 0,0 0,-1 0,1 0,-1 0,0 0,0 0,0 0,0 0,-1 0,1 0,-1-1,0 1,0 0,-1 0,1 0,-1-1,1 1,-1-1,-1 1,1-1,0 0,-2 2,-9 4,-1 1,1-2,-2 0,1-1,-1 0,0-1,0-1,-1 0,1-1,-1-1,0 0,0-2,-1 1,1-2,0 0,0-1,0-1,-3-1,2 3,-7-1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12,'5'0,"6"0,6 0,5 0,4 0,2 0,1 0,0 0,1 0,-1 0,0 0,0 0,-1 0,1 0,-6-5,-6-2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26,'24'0,"27"-5,10-1,-1 0,-6 1,-12 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84,'2'2,"1"-1,0 1,-1-1,1 1,-1 0,1 0,-1 0,0 0,0 0,0 1,0-1,0 1,-1-1,1 1,-1 0,0 0,0-1,0 1,1 3,2 2,72 230,8 7,-15-105,-69-139,0 0,1 0,-1 0,1 0,-1 1,1-1,-1 0,1 0,0 0,0 0,-1-1,1 1,0 0,0 0,0 0,0-1,0 1,0 0,0-1,0 1,0-1,0 1,1-1,-1 0,0 1,0-1,0 0,1 0,-1 0,0 0,0 0,0 0,1 0,-1 0,0 0,0-1,0 1,1 0,-1-1,0 1,0-1,0 1,0-1,0 0,0 0,0 1,0-1,0 0,0 0,-1 0,1 0,0 0,0 0,-1 0,1 0,-1 0,1 0,-1 0,1 0,-1-1,0 1,0 0,1-1,77-364,15 0,-84 339,-7 27</inkml:trace>
  <inkml:trace contextRef="#ctx0" brushRef="#br0" timeOffset="668.33">649 564,'-3'6,"-1"0,1 0,1 0,-1 0,1 1,0-1,1 1,-1-1,1 1,1 0,-1-1,1 1,0 0,-1 6,0-4,-2 14,2 0,0 0,1 0,1 1,1-1,3 5,-6-26,1 0,0 0,0-1,1 1,-1 0,0-1,1 1,-1 0,0-1,1 1,0 0,-1-1,1 1,0-1,0 1,0-1,0 0,0 1,0-1,1 0,-1 0,0 0,1 0,-1 0,0 0,1 0,-1 0,1 0,0-1,-1 1,1-1,-1 1,1-1,0 1,0-1,-1 0,1 0,0 0,-1 0,1 0,0 0,0-1,-1 1,1-1,-1 1,1-1,0 1,0-1,15-15,-1 0,0-1,-1-1,-1 0,0-1,10-20,31-41,-53 77,33-33,-34 36,0 0,0-1,0 1,0 0,0 0,0 0,0 0,1 0,-1 0,0 0,0 0,0 0,0 1,0-1,0 0,0 1,-1-1,1 0,0 1,0-1,0 1,0 0,0-1,-1 1,1 0,0-1,0 1,-1 0,1 0,-1 0,1-1,0 1,-1 0,0 0,1 0,-1 0,0 0,1 0,-1 0,0 0,0 0,0 0,0 0,0 0,0 0,0 1,5 21,-1 1,-1-1,-2 1,0 0,-1 0,-2 10,0 17,2-1,2-21,-1 1,-1 0,-1 0,-2-1,-1 1,-1-1,-1 0,-2 0,-1-1,-1 0,-2-1,0 0,-14 19,25-44,0 0,0 0,0 0,-1 0,1-1,-1 1,0 0,1-1,-1 1,0-1,0 0,0 1,0-1,0 0,0 0,0 0,0-1,0 1,-1 0,1-1,0 1,0-1,-1 0,1 0,0 0,-1 0,1 0,0-1,0 1,-1-1,1 1,0-1,0 0,0 0,0 0,-1 0,1 0,1 0,-1 0,0-1,0 1,0-1,1 0,-1 1,1-1,-1 0,1 0,0 0,0 0,0 0,0 0,0 0,0 0,0 0,1-1,-1 1,0-14,0 1,0 0,2-1,0 1,0 0,2-1,0 1,1 0,0 1,1-1,0 1,2 0,0 0,0 0,1 1,1 0,0 1,0 0,6-4,28-40,-22 32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29,'5'5,"6"-3,6-3,5 0,4 0,2-1,1 1,-4-4,-2-2,0 1,1 1,1 2,1 1,-3 0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373 170,'-19'-2,"1"0,-1 1,0 1,0 1,0 1,0 1,1 0,-1 1,1 1,0 1,1 0,-1 1,1 1,-15 10,25-12,0 0,0 1,0 0,1 1,0-1,1 1,-1 0,2 1,-1-1,1 1,0 0,1 0,0 0,0 0,0 8,2-12,0 0,0 0,0 0,1 0,0 0,0 0,1 0,-1 0,1 0,0 0,0 0,1 0,-1-1,1 1,0 0,0-1,1 1,-1-1,1 0,0 0,0 0,1 0,-1-1,1 1,0-1,0 0,0 0,0 0,0 0,2 0,-1-1,0-1,-1 1,1-1,0 0,0-1,0 1,0-1,0 0,0 0,-1 0,1-1,0 0,0 0,0 0,0 0,-1-1,1 0,-1 0,1 0,-1 0,0-1,0 0,0 0,0 0,3-3,84-95,18-44,-108 143,1 1,-1 0,1 0,0 0,-1 0,1 0,0 1,0-1,0 0,-1 1,1 0,0-1,0 1,0 0,0 0,0 0,0 0,0 0,0 0,0 1,0-1,-1 1,1-1,0 1,0 0,0-1,-1 1,1 0,0 0,-1 0,1 1,-1-1,1 0,-1 1,1-1,-1 0,0 1,1 1,37 67,-28-44,-2 0,-1 1,-1 0,-1 1,-2 0,0 0,-2-1,-1 2,-2 13,-5-18,0-1,-2 0,-1-1,0 1,-2-2,0 1,-1-2,-1 1,-2-2,1 0,-2-1,-1 0,-13 11,26-24,-1-1,0 1,0-1,0 1,0-1,-1-1,1 1,-1-1,0 0,0 0,0-1,-1 0,1 0,-1 0,5-4,0 1,0-1,0 0,0 0,1 1,-1-1,1-1,-1 1,1 0,0 0,0 0,-1-1,2 1,-1-1,0 1,0 0,1-1,0 0,-1 1,1-1,0 1,0-1,0 1,1-1,-1 1,0-1,1 1,0-1,0-2,6-20,1 1,0-1,2 2,1-1,0 1,2 1,1 0,1 1,0 0,2 1,0 1,14-11,-9 7,2 1,0 2,2 0,0 2,1 0,0 2,2 1,2 1,-25 11,0 1,1 0,-1 0,0 0,1 1,-1 0,1 1,0-1,-1 1,1 0,-1 1,1 0,0 0,-1 0,0 1,1 0,11 4</inkml:trace>
  <inkml:trace contextRef="#ctx0" brushRef="#br0" timeOffset="5034.211">1277 1,'-9'11,"1"0,1 1,0 0,0 1,1 0,1 0,0 0,-2 11,2-8,-89 271,89-265,1-1,1 1,1 0,1 0,1 1,1-1,0 0,2 0,1 1,-1-18,0 0,0 0,1-1,0 1,0-1,0 1,0-1,0 0,1-1,0 1,0-1,0 0,0 0,0-1,0 1,1-1,0 0,-1-1,1 1,0-1,-1 0,1-1,0 1,0-1,0 0,0-1,0 1,0-1,-1-1,1 1,4-2,17 1,-20 3,0-1,-1-1,1 1,0-1,-1 0,1-1,-1 0,1 0,-1 0,0 0,0-1,4-2,-4-5,-4 0</inkml:trace>
  <inkml:trace contextRef="#ctx0" brushRef="#br0" timeOffset="5334.541">937 311,'15'0,"13"0,8 0,2 0,0 0,-2 0,-3-5,-1-1,-2 0,-1 1,-1 2,0 1,-5 0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35,'23'133,"78"308,-95-420,0 0,2 0,0 0,1-1,2-1,0 1,0-2,2 1,14 14,-26-31,0-1,0 0,0 0,0 1,0-1,0 0,1 0,-1 0,0-1,1 1,-1 0,1 0,-1-1,1 1,-1-1,1 1,0-1,-1 0,1 0,0 1,-1-1,1 0,-1-1,1 1,0 0,-1 0,1-1,-1 1,1-1,-1 1,1-1,-1 1,1-1,-1 0,1 0,-1 0,0 0,0 0,1 0,-1 0,0-1,0 1,0 0,0 0,0-2,32-69,23-275,-29 15,-19 278,-6 40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55,'-6'15,"1"1,1 0,0 0,1 0,1 1,0-1,1 0,2 17,-2-29,1 1,1-1,-1 1,1-1,-1 0,1 1,0-1,1 0,-1 1,1-1,0 0,0 0,0 0,0-1,1 1,-1 0,1-1,0 0,0 0,1 0,-1 0,1 0,-1 0,1-1,0 0,0 0,0 0,0 0,0 0,0-1,1 0,-1 0,0 0,1-1,-1 1,1-1,-1 0,1 0,2-1,4-1,0-1,0 0,0-1,-1 0,1-1,-1 0,0-1,0 0,-1-1,1 0,-2 0,1-1,-1 0,0 0,-1-1,0 0,5-8,-9 12,-1-1,0 0,0 0,0 0,-1 0,0 0,0 0,0 0,-1 0,0-1,0 1,-1 0,1 0,-1 0,-1 0,1 0,-1 0,0 0,-1 0,1 0,-1 1,0 0,0-1,-1 1,0 0,1 0,-2 1,1-1,-1 1,1 0,-1 0,0 1,0-1,-1 1,1 0,-1 1,0-1,1 1,-1 0,0 1,0-1,0 1,-1 0,1 1,0-1,0 1,0 0,-1 1,1 0,0 0,-4 1,-9 4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390 9,'-14'-3,"0"0,-1 2,1 0,-1 0,0 2,1 0,-1 0,1 1,-10 3,9-2,1 0,0 0,0 1,1 1,-1 1,1 0,0 0,1 1,-1 1,2 0,-1 1,1 0,0 0,1 2,0-1,0 1,-5 10,13-18,0 1,1-1,0 0,0 1,0-1,0 1,0 0,1-1,-1 1,1-1,0 1,0 0,1-1,-1 1,1 0,0-1,0 1,0-1,0 1,0-1,1 0,0 0,-1 1,1-1,0 0,1 0,-1-1,0 1,1 0,0-1,0 0,-1 1,1-1,0 0,1-1,-1 1,3 1,132 47,-133-50,0 1,0 0,0 0,0 0,0 1,0-1,0 1,-1 0,1 1,-1-1,1 1,-1 0,0 0,0 0,0 0,-1 1,1 0,-1-1,0 1,0 1,0-1,0 0,-1 1,0-1,0 1,0 0,0 0,-1 0,0-1,0 1,0 1,-1-1,1 3,-6 5,-1-1,0 1,0-1,-1 0,-1-1,0 1,-1-2,0 1,0-1,-1-1,-1 1,1-2,-2 0,1 0,-1-1,0 0,0-1,-1 0,-4 1,-48 11,64-38,9 4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1,'5'38,"6"23,1 5,-1-3,-3-13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1,'10'9,"2"4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33,'-5'14,"0"1,1 1,1-1,0 1,2-1,-1 1,2 0,0-1,1 1,0 0,2-1,-1 1,2 0,-2-13,-1 0,1 0,0 0,0 0,0 0,0-1,0 1,1-1,-1 1,1-1,-1 0,1 0,0 0,0 0,0 0,0-1,0 0,1 1,-1-1,0 0,1 0,-1-1,0 1,1-1,-1 0,1 0,-1 0,1 0,-1 0,1-1,-1 0,3 0,0 0,0-1,0 0,0 0,-1-1,1 1,0-1,-1 0,0-1,0 1,0-1,0 0,0 0,-1-1,0 1,0-1,0 0,2-5,-2 4,-1 0,-1 1,1-1,-1-1,0 1,0 0,-1 0,1-1,-2 1,1-1,-1 1,0-1,0 1,0-1,-1 1,0-1,-1 1,1 0,-1 0,0-1,-1 1,0 0,0 1,0-1,0 1,-1-1,0 1,0 0,0 0,-1 1,0-1,0 1,0 0,0 0,-1 1,1-1,-1 1,0 1,0-1,0 1,-6-2,-16 0,3 2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1 564,'26'-71,"-1"0,4 0,2 3,4-2,-3 27,-31 43,-1-1,1 0,-1 0,1 0,0 1,-1-1,1 0,0 1,0-1,-1 1,1-1,0 1,0-1,0 1,0 0,0-1,0 1,0 0,0 0,0-1,0 1,0 0,-1 0,1 0,0 0,0 0,0 1,0-1,0 0,0 0,0 1,0-1,0 0,0 1,0-1,0 1,-1-1,1 1,0-1,0 1,-1 0,1-1,0 1,-1 0,1 0,0 0,28 100,-16-41,-13-54,0-1,1 0,0 0,0 0,0 0,0 0,1 0,0 0,0 0,0 0,1-1,-1 1,1-1,0 0,1 0,-1 0,1 0,-1 0,1-1,0 0,0 0,1 0,-1 0,1-1,-1 1,1-1,0 0,0 0,0-1,0 0,0 0,0 0,0 0,1-1,-1 0,0 0,0 0,5-5,0 0,-1 0,1-1,-1 0,-1-1,1 0,-1 0,0-1,-1 0,0 0,0-1,-1 0,0 0,0 0,-1-1,-1 0,1 0,-1 0,-1 0,0-1,-1 1,0-1,0 0,-1 0,-1 0,0 0,-1-8,2-5</inkml:trace>
  <inkml:trace contextRef="#ctx0" brushRef="#br0" timeOffset="486.244">1412 0,'-38'87,"-3"-2,-4-2,-47 64,83-134,0-1,0 0,-1 0,-1-1,0 0,0-1,-1 0,-1-1,0-1,0 1,0-2,-1 0,0-1,0 0,-1-1,0-1,0 0,0-1,0-1,0 0,-1-1,1 0,-9-2,16-1,1 0,-1 0,0-1,1 0,0 0,0-1,0 1,0-2,1 1,-1-1,1 0,0 0,0-1,1 0,0 0,0 0,0-1,1 1,0-1,0 0,1 0,0-1,0 1,1-1,-1 1,2-1,-1 0,1 0,0 0,1 0,0 0,0 0,1 0,0 0,0 1,1-1,0 0,0 1,1-1,0 1,0-1,1 1,0 0,-1-1,1 1,-1 0,1-1,1 2,0-1,-1 0,2 1,-1 0,1 0,0 1,0-1,1 1,-1 1,1-1,0 1,1 0,-1 1,1 0,-1 0,1 1,0-1,0 2,0-1,0 1,0 0,0 1,1 0,-1 0,0 1,0 0,0 0,0 1,0 0,0 1,-1-1,1 2,-1-1,1 1,-1 0,2 2,105 99,18 31,-78-101,-35-25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0 311,'138'-26,"65"-6,-129 32,-63 0</inkml:trace>
  <inkml:trace contextRef="#ctx0" brushRef="#br0" timeOffset="665.265">226 0,'0'63,"11"176,7 55,-14-244,3-32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47,'5'0,"6"0,7 0,4 0,4 0,1 0,2-5,1-1,-1 0,1 1,-1 2,0 1,-1-4,0-1,0 0,-4 8,-7 2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58,'33'-5,"27"-6,6-1,-2 1,-8 3,-8 2,-8 3,-5 1,-10 2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8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1 593,'160'-313,"-143"283,-17 30,0 1,0-1,0 1,0-1,0 1,0-1,0 1,0-1,0 0,0 1,0-1,0 1,0-1,0 0,0 1,1-1,-1 1,0-1,0 0,0 1,1-1,-1 0,0 1,1-1,-1 0,0 1,1-1,-1 0,0 0,1 1,-1-1,1 0,-1 0,0 0,1 0,-1 1,1-1,-1 0,0 0,1 0,-1 0,1 0,-1 0,1 0,-1 0,0 0,1 0,-1-1,1 1,-1 0,1 0,-1 0,0 0,1-1,-1 1,0 0,1 0,-1-1,0 1,1 0,-1-1,0 1,1 0,-1-1,0 1,0 0,0-1,1 1,-1 0,0-1,4 51,-4-45,-1 0,1 0,0 0,0 0,0 0,1 0,-1 0,1 0,0 0,1 0,-1-1,1 1,0 0,1-1,-1 1,1-1,-1 0,1 0,0 0,1 0,-1-1,2 2,-1-5,0 1,0-1,1 0,-1 0,0 0,0-1,0 1,1-1,-1 0,0-1,0 1,0-1,0 1,-1-1,1 0,0 0,-1-1,1 1,-1-1,0 0,0 0,0 0,0 0,-1 0,1-1,-1 1,2-4,1 1,109-139,-114 144,0 0,0 0,0 0,0 1,1-1,-1 0,0 0,1 0,-1 0,0 0,1 0,-1 1,1-1,0 0,-1 0,1 1,-1-1,1 0,0 1,0-1,-1 0,1 1,0-1,0 1,0 0,0-1,0 1,-1 0,1-1,0 1,0 0,0 0,0 0,0 0,0 0,0 0,0 0,0 0,0 0,0 0,0 1,0-1,-1 0,1 1,0-1,0 0,0 1,0-1,-1 1,1-1,0 1,0 0,-1-1,1 1,0 0,-1 0,1-1,-1 1,1 0,-1 0,1 0,-3 15,0 0,-1-1,-1 1,0-1,-1 0,-1 0,-6 12,-25 89,33-59,4-33</inkml:trace>
  <inkml:trace contextRef="#ctx0" brushRef="#br0" timeOffset="236.229">1017 198,'-48'43,"-44"43,-17 17,1-5,9-9,17-15,17-15,16-13,10-15,8-7,3-3,8 0,6-4</inkml:trace>
  <inkml:trace contextRef="#ctx0" brushRef="#br0" timeOffset="656.195">933 678,'-238'147,"237"-147,-1 1,0 0,0 0,0 0,1 0,-1 0,0 0,1 0,-1 0,1 1,-1-1,1 0,0 1,0-1,-1 1,1 0,0-1,0 1,1 0,-1 0,0 0,1-1,-1 1,1 0,-1 0,1 0,0 0,0 0,0 0,0 0,0 0,0 0,1 0,-1 0,1 0,-1 0,1-1,0 1,-1 0,1 0,0-1,0 1,0 0,1-1,-1 1,0-1,72 9,-69-11,0 0,0 0,0 0,0 1,0-1,0 1,0 0,0 0,0 1,0-1,0 1,0 0,0 0,0 0,0 0,0 1,-1 0,1-1,-1 1,1 1,-1-1,0 0,1 1,-1 0,0 0,-1 0,1 0,-1 0,1 0,-1 1,0-1,0 1,0-1,-1 1,1 0,-1 0,0 0,0 1,-3 4,0 0,-1 0,1 0,-2 0,0-1,0 1,0-1,-1 0,0-1,0 1,-1-1,0 0,-1 0,1-1,-1 0,-1 0,1 0,-1-1,0 0,0-1,-3 2,-60 15,48-19</inkml:trace>
  <inkml:trace contextRef="#ctx0" brushRef="#br0" timeOffset="1468.366">1158 508,'211'-20,"-210"20,0 0,0-1,0 1,-1 0,1 0,0 0,0 0,0 0,0 1,0-1,0 0,0 0,0 0,-1 1,1-1,0 1,0-1,0 0,-1 1,1-1,0 1,0 0,-1-1,1 1,-1 0,1-1,0 1,-1 0,1 0,-1-1,0 1,1 0,-1 0,0 0,1 0,-1-1,0 1,0 0,0 0,0 0,0 0,0 0,0 0,0 0,0 0,0-1,0 1,0 0,-1 0,-26 40,22-34,-20 21,18-21,0 0,1 1,-1 0,2 0,-1 0,1 1,0-1,1 1,0 0,0 2,3-9,1-1,0 1,-1-1,1 1,0-1,0 1,0 0,0-1,0 1,0-1,0 1,1-1,-1 1,1-1,-1 1,1-1,-1 1,1-1,0 1,0-1,-1 0,1 0,0 1,0-1,0 0,1 0,-1 0,0 0,0 0,1 0,-1 0,0-1,1 1,-1 0,1-1,-1 1,1-1,-1 1,1-1,-1 0,1 0,-1 0,67-3,-42-3</inkml:trace>
  <inkml:trace contextRef="#ctx0" brushRef="#br0" timeOffset="1739.286">1497 0,'34'43,"20"39,6 14,-7 1,-8-7,-12-8,-10-10,-11-6,-6-1,-10-1,-8-3,-3-1,-3-2,-3-1,-4-5,-1-7,3-11</inkml:trace>
  <inkml:trace contextRef="#ctx0" brushRef="#br0" timeOffset="2969.944">2175 85,'-52'125,"0"0,5 3,-16 78,59-195,0 0,1 1,1-1,-1 1,2-1,0 1,0 0,1 0,0 0,1-1,1 1,0 0,0-1,1 1,0-1,1 0,1 0,0 0,0 0,1-1,0 0,1 0,0-1,0 0,1 0,1-1,-1 1,1-2,1 1,4 2,-2-5,0-1,1 0,-1-1,1 0,0-1,0-1,0 0,0 0,10-2,2 1</inkml:trace>
  <inkml:trace contextRef="#ctx0" brushRef="#br0" timeOffset="3408.204">2372 424,'24'-14,"1"2,1 1,0 1,0 1,0 1,1 2,1 0,-1 2,1 1,6 1,-31 2,0-1,-1 1,1 0,-1 0,1 0,-1 0,1 1,0-1,-1 1,1 0,-1-1,0 1,1 0,-1 0,0 1,1-1,-1 0,0 1,0 0,0-1,0 1,-1 0,1 0,0 0,-1 0,1 0,-1 0,0 0,1 1,-1-1,0 1,-1-1,1 0,0 1,-1-1,1 1,-1 0,0-1,0 1,0-1,0 1,0-1,0 1,-1 0,0-1,1 1,-1-1,0 1,-10 21,-1-1,-1 0,-1-1,-1 0,-1-2,-1 1,-3 1,-24 31,30-35,2-5,0 1,1 0,1 1,0 1,1-1,1 1,0 1,2-1,-1 1,-1 12,8-26,-1 0,1 0,0 1,0-1,0 0,1 0,-1 0,1 0,0 0,0 0,0 0,0 0,0 0,0 0,1-1,0 1,-1 0,1-1,0 1,0-1,1 0,-1 0,0 0,1 0,-1 0,1 0,0-1,-1 1,1-1,0 1,0-1,0 0,0 0,0-1,0 1,0-1,3 1,121-2,-117 0,0-1,0 0,0-1,0 0,0-1,-1 0,1 0,-1-1,0 0,-1-1,1 1,-1-2,0 1,0-1,5-7,-3 0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140 621,'-9'-5,"-4"4,6 1,8 1,10 1,7-6,5-1,4 0,2 0,1 2,0-4,-1-1,1 2,-6 1</inkml:trace>
  <inkml:trace contextRef="#ctx0" brushRef="#br0" timeOffset="528.042">1016 283,'-12'-2,"0"0,-1 1,1 1,-1 0,1 1,0 0,-1 0,1 2,0-1,0 2,0-1,1 2,-1 0,1 0,0 1,0 0,1 1,0 0,0 0,1 1,-1 1,2 0,-1 0,2 1,-1-1,-3 8,7-9,1 0,0 1,0-1,1 1,0 0,0 0,1 0,0 0,1 0,0 0,0 0,1 0,0 0,1 0,0 0,0-1,1 1,1 3,-2-9,0 0,0 0,0 0,0-1,1 1,-1 0,1-1,-1 1,1-1,0 0,0 0,0 0,0 0,1-1,-1 1,0-1,1 0,-1 0,1 0,-1 0,1-1,-1 0,1 1,-1-1,1 0,0-1,-1 1,1-1,-1 1,1-1,-1 0,3-1,105-49,-89 34,-2-1,0-1,0 0,-2-1,-1-2,4-6,41-47,-62 73,1 1,-1 0,0 0,0 0,1 0,-1 0,1 0,-1 0,1 0,-1 1,1-1,0 0,-1 0,1 0,0 0,0 1,-1-1,1 0,0 1,0-1,0 1,0-1,0 1,0-1,0 1,0 0,0-1,0 1,0 0,0 0,0 0,0 0,0 0,0 0,1 0,-1 0,0 0,0 0,0 1,0-1,0 0,0 1,0-1,0 1,0-1,0 1,-1-1,1 1,0 0,0-1,0 1,-1 0,1 0,0 0,-1 0,1-1,0 2,-36 150,2-41,18-72,2 1,2 0,2 1,2 0,1 1,2-1,3 1,1 18,0-58,0 0,0 0,0 0,1 0,-1 0,0 0,1 0,0 0,-1 0,1 0,0-1,0 1,0 0,0 0,1-1,-1 1,0-1,1 1,-1-1,1 1,-1-1,1 0,0 0,-1 0,1 0,2 1,7-2</inkml:trace>
  <inkml:trace contextRef="#ctx0" brushRef="#br0" timeOffset="4568.05">197 0,'-33'65,"3"0,3 2,3 1,3 1,3 1,3 1,3 0,2 20,6-59,2 1,2 0,1 0,1-1,2 1,1 0,1-1,2 0,2-1,0 0,2 0,2-1,1-1,0 0,3-1,0-1,2 0,0-2,2 0,1-2,4 2,-3-3,1-2,2-1,0-1,0-1,2-2,0-1,2 0,1-4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13 480,'-9'29,"5"4,10-3,3-6</inkml:trace>
  <inkml:trace contextRef="#ctx0" brushRef="#br0" timeOffset="267.806">465 142,'-14'-3,"0"0,0 1,0 0,0 1,-1 1,1 0,0 1,-1 0,1 2,-6 1,15-3,0 0,0 0,0 1,0-1,0 1,1 0,-1 1,1-1,-1 1,1 0,0 0,0 0,0 1,1-1,-1 1,1 0,0 0,0 0,0 0,1 1,-1-1,1 1,0 0,0-1,1 1,-1 0,1 0,0 0,1 0,-1 3,2-1,1 1,0-1,1 1,-1-1,1 0,1 0,-1 0,1 0,1-1,-1 0,1 0,0 0,0 0,1-1,0 1,0-2,0 1,0-1,1 1,0-2,-1 1,2-1,-1 0,0 0,0-1,1 0,0-1,-1 1,1-1,0-1,-1 0,1 0,0 0,0-1,-1 0,1 0,-1-1,1 0,-1-1,6-1,-1-2,0 1,-1-1,1-1,-1 0,-1-1,1 0,-2-1,1 0,-1 0,0-1,-1 0,0-1,0 1,-1-2,-1 1,0-1,-1 0,0 0,0 0,-2-1,1 0,-2 0,0 0,0 0,-1-8,-1 15,-1 1,0-1,0 1,-1-1,0 1,0 0,0 0,-1-1,1 1,-1 1,0-1,0 0,-1 1,0 0,0 0,0 0,0 0,0 0,-1 1,1 0,-4-2,-11-3</inkml:trace>
  <inkml:trace contextRef="#ctx0" brushRef="#br0" timeOffset="687.279">380 424,'-17'27,"0"2,2 0,2 0,0 1,2 1,1 0,2 1,-3 21,10-50,0 0,1-1,-1 1,1 0,-1-1,1 1,0 0,0 0,0-1,1 1,-1 0,0-1,1 1,0 0,0-1,0 1,0 0,0-1,0 0,1 1,-1-1,1 0,-1 1,1-1,0 0,0 0,0-1,0 1,0 0,1-1,-1 1,0-1,1 0,-1 1,1-1,0-1,-1 1,1 0,0 0,-1-1,1 0,0 1,0-1,-1 0,1-1,0 1,-1 0,1-1,0 1,0-1,-1 0,20-8,-1 0,0-2,-1 0,0-2,-1 0,0-1,-1-1,-1 0,-1-2,0 0,10-14,-18 22,0-1,-1-1,0 1,0-1,-1-1,0 1,-1-1,-1 0,0 0,0 0,-1-1,-1 1,0-1,-1 0,0 1,-1-1,0 0,-2-4,1 13,-1-1,0 1,1 0,-2 0,1 0,0 1,-1-1,0 1,1-1,-1 1,-1 0,1 0,0 0,-1 0,0 1,1-1,-1 1,0 0,0 0,0 0,-1 1,1 0,0 0,-1 0,1 0,0 0,-1 1,1 0,-1 0,1 0,-1 0,1 1,0 0,-1 0,1 0,-22 3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2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391 395,'-216'45,"213"-45,1 0,0 0,0 0,-1 1,1-1,0 0,0 1,0 0,0 0,-1-1,1 1,0 0,0 0,1 1,-1-1,0 0,0 1,1-1,-1 1,0 0,1-1,0 1,-1 0,1 0,0 0,0 0,0 0,0 0,0 0,1 0,-1 0,1 0,-1 1,1-1,0 0,0 0,0 1,0-1,0 0,0 0,1 1,-1-1,1 0,-1 0,1 0,0 0,52 50,8 17,-60-66,0 0,-1 0,1 0,-1 1,0-1,0 0,0 0,-1 0,1 1,-1-1,1 0,-1 0,0 0,0 0,-1 0,1 0,0 0,-1-1,0 1,0 0,0-1,0 0,0 1,0-1,0 0,-2 1,-68 49,63-47,-1-1,1 0,-1-1,0 0,0 0,0-1,0 0,-1-1,1 0,-7-1,-6 1</inkml:trace>
  <inkml:trace contextRef="#ctx0" brushRef="#br0" timeOffset="469.429">588 0,'19'14,"-2"0,0 1,-1 1,0 1,-1 0,-1 1,-1 1,-1 0,0 0,-1 1,-2 1,0 0,-1 0,-1 1,0-1,-2 2,-1-1,-1 1,-1-1,0 1,-2 0,-1-1,-1 1,0 0,-2-1,-3 6,-1-2,0 1,-2-1,-2-1,0 0,-1 0,-2-2,0 1,-1-2,-2 0,0-1,-1-1,-1-1,-1 0,-1-2,0-1,-5 2,-32 16,38-20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9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0 283,'245'-26,"51"-6,-213 32,-59 1</inkml:trace>
  <inkml:trace contextRef="#ctx0" brushRef="#br0" timeOffset="398.305">367 1,'-16'36,"2"2,1-1,2 2,2-1,-3 34,-16 93,23-146,2 1,0 0,2-1,0 1,1 0,1 0,0 0,4 13,2-15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313 621,'-1'0,"0"-1,0 1,0-1,0 0,0 1,0-1,0 0,0 0,0 0,0 1,1-1,-1 0,0 0,1 0,-1 0,1-1,-1 1,1 0,0 0,-1 0,1 0,0 0,0-1,0 1,0 0,0 0,0 0,0 0,0-1,0 1,0 0,1 0,-1 0,0 0,1 0,-1-1,1 1,0 0,-1 0,1 0,0 1,-1-1,1 0,0 0,0 0,0 0,0 1,0-1,0 0,0 1,0-1,0 1,0-1,0 1,0 0,1-1,19-16,1 1,0 1,1 1,1 1,0 1,0 2,2 0,-1 1,1 2,0 0,15 0,-37 5,0 0,0 0,0 1,0 0,0-1,0 2,1-1,-1 0,0 1,0 0,1 0,-1 0,0 0,1 1,-1 0,0 0,0 0,0 0,0 1,0-1,0 1,0 0,-1 0,1 1,-1-1,1 1,-1 0,0-1,0 2,0-1,0 0,-1 0,1 1,-1 0,0-1,0 1,0 0,0 0,-1 0,0 0,0 0,1 3,-4 5,0 1,-1-1,-1 0,0 0,0 0,-1-1,0 1,-1-1,-1 0,0-1,0 0,-1 0,0 0,-9 8,4-4,8-10,0 1,0-1,1 1,-1 1,1-1,0 0,1 1,0 0,-1 0,2 0,-1 0,1 1,0-1,0 1,1-1,0 1,0-1,0 6,3-9,-1 0,1 0,0 0,0 0,1 0,-1-1,1 1,-1-1,1 1,0-1,0 0,0 0,0 0,0-1,0 1,1-1,-1 0,0 0,1 0,-1 0,1 0,-1-1,1 0,-1 1,1-1,-1-1,1 1,2-1,26 5,-20-1,77 25,-86-27,-1 0,1 1,-1-1,1 1,-1 0,0 0,0 0,0 0,0 0,0 0,0 0,0 1,-1-1,1 1,-1-1,0 1,0 0,0-1,0 1,0 0,-1 0,1 0,-1-1,0 1,1 0,-1 0,-1 0,1 0,-1 2,-3 8,-1-1,0 0,-2 0,1 0,-1 0,-1-1,0 0,0-1,-1 0,-1 0,0-1,0 0,0-1,-10 6,-181 98,177-103,5-5</inkml:trace>
  <inkml:trace contextRef="#ctx0" brushRef="#br0" timeOffset="2562.69">482 1,'-32'15,"1"1,1 2,0 1,1 1,1 1,1 2,1 1,1 1,1 1,2 1,0 1,2 1,1 1,1 0,2 1,1 1,2 1,1 0,1 1,2 0,1 0,2 1,0 20,4-16,1 1,3-1,1 1,2-1,1 0,2 0,2-1,2 0,1-1,2 0,1-1,2-1,1-1,2 0,2-2,1 0,1-1,1-2,2-1,1-1,21 15,-15-17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1,'0'33,"0"17,0-6,0-10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06.3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476 1,'-4'8,"1"0,0 0,0 0,0 1,1 0,1-1,-1 1,1 0,1 0,0-1,0 4,-1 12,-7 441,3-397,-3 0,-3-1,-3 0,-3-1,-2-1,-4 0,-2-2,-3-1,-3-1,-2-1,-30 38,-50 100,119-183,17-30,73-97,-66 70</inkml:trace>
  <inkml:trace contextRef="#ctx0" brushRef="#br0" timeOffset="271.543">927 113,'5'5,"1"1</inkml:trace>
  <inkml:trace contextRef="#ctx0" brushRef="#br0" timeOffset="607.904">927 113,'6'1,"0"0,1 0,-1-1,0 1,0-2,0 1,0 0,1-1,-1 0,0-1,0 0,-1 1,1-2,2 0,18-6,-24 10,-1-1,1 1,0-1,-1 1,1 0,-1 0,1 0,-1 0,0 0,1 0,-1 0,0 0,0 0,0 1,0-1,0 1,0-1,0 0,0 1,0 0,-1-1,1 1,0-1,-1 1,0 0,1-1,-1 1,0 0,0 0,0-1,0 1,0 0,0-1,-1 1,1 0,0-1,-1 1,0 0,1-1,-1 1,0-1,0 1,0-1,1 1,-2-1,1 0,0 1,-2 9,-10 101,4 1,5 0,6 43,-1-42,0 305,-24-285,23-133,0 0,0 0,0 0,-1 0,1 0,0 0,-1 0,1 0,-1 0,1 0,-1 0,1 0,-1 0,0 0,1 0,-1-1,0 1,0 0,0 0,0-1,1 1,-1-1,0 1,0-1,0 1,0-1,0 1,0-1,-1 0,1 0,0 1,0-1,0 0,0 0,0 0,0 0,0 0,0-1,0 1,-1 0,1 0,0-1,0 1,0-1,0 1,0-1,0 1,-44-35,41 31,-60-60,4-4,3-1,-12-24,12 15,-4 3,-51-48,96 108,-1 1,-1 0,0 1,-1 1,0 0,-1 2,0 0,0 2,-7-2,20 7,0 1,-1 0,1 0,0 0,-1 1,1 0,-1 1,1 0,-1 0,1 1,-1-1,1 2,0-1,-1 1,1 0,0 0,0 1,0 0,1 1,-1-1,1 1,-1 0,1 1,0 0,1 0,-1 0,1 0,-4 6,2 0,1 0,-1 0,2 0,0 1,0 0,1 0,0 1,1-1,1 1,0 0,1-1,0 1,1 0,0 0,1 0,1 2,2 27</inkml:trace>
  <inkml:trace contextRef="#ctx0" brushRef="#br0" timeOffset="1222.541">1520 198,'-27'73,"2"2,4 0,3 1,4 1,0 18,11-80,0 0,1 1,1-1,0 1,1 0,1-1,0 1,1-1,1 1,0-1,1 0,1 0,0 0,1-1,0 0,2 0,-1 0,9 10,-11-20,1 1,-1-1,1 0,0 0,0 0,1-1,-1 0,1-1,-1 1,1-1,0 0,0-1,0 0,0 0,0 0,0-1,0 0,0 0,0-1,0 0,0 0,0-1,0 0,0 0,4-2,6-7,0 0,-1-1,0-1,-1-1,0 0,-1-1,-1-1,0 0,2-5,32-37,-33 41,-10 12,-1-1,1 1,1 0,-1 0,1 0,0 0,0 1,0 0,1 0,-1 0,1 1,0 0,0 0,0 0,6-1,-9 5,0 0,0 0,-1 1,1 0,-1-1,1 1,-1 0,0 0,0 0,0 0,0 1,0-1,0 0,-1 1,1-1,-1 1,0 0,1-1,-1 1,0 0,-1 0,1 0,-1 0,1 0,-1 0,0 0,0 2,2 5,2 7,1 0,0 0,1 0,1 0,0-1,1 0,8 9,-13-19,1-1,0 0,0-1,1 1,0-1,-1 0,1 0,1 0,-1-1,0 1,1-1,0-1,0 1,0-1,0 0,0 0,0-1,0 0,1 0,-1 0,0-1,1 0,0 0,5-3,0-1,0 0,0 0,-1-2,1 1,-1-1,-1-1,1 0,-1-1,0 0,-1 0,0-1,0 0,-1-1,0 1,-1-2,0 1,0-1,1-6,17-29,-3-2,-2-1,-2 0,-3-1,-1-1,-3 0,-2-1,-1-15,-13-7,3 72,3 8</inkml:trace>
  <inkml:trace contextRef="#ctx0" brushRef="#br0" timeOffset="1603.905">3242 113,'-5'34,"-6"39,-2 18,-2 2,0-5,3-7,-1-9,1-11,4-7,2-7,2-7,3-6,-4-3,-2-3,1-10,7-14,2-7</inkml:trace>
  <inkml:trace contextRef="#ctx0" brushRef="#br0" timeOffset="1856.497">3467 113,'-14'43,"-10"43,-1 17,4 0,6-12,5-18,4-10,4-12,1-10,7-12,1-5,5-3,0-5</inkml:trace>
  <inkml:trace contextRef="#ctx0" brushRef="#br0" timeOffset="2022.091">2733 536,'48'-9,"50"-4,17-4,4 1,-9 3,-14 4,-13-2,-11 2,-13 1,-7 3,-8 2,-6 2,-15 5,-11 3</inkml:trace>
  <inkml:trace contextRef="#ctx0" brushRef="#br0" timeOffset="2201.897">2875 847,'43'-10,"34"-7,8-7,-1 2,-4-1,-7 4,-6 5,-10 5,-10-1,-7 2,-7 1,-3 3,-8 2</inkml:trace>
  <inkml:trace contextRef="#ctx0" brushRef="#br0" timeOffset="2672.516">4117 226,'23'-1,"1"0,-1 2,1 1,-1 1,1 1,-1 1,0 1,-1 1,11 5,-30-11,-1 0,1 1,0-1,-1 1,0 0,1 0,-1 0,0 0,0 0,0 1,0-1,0 0,-1 1,1 0,-1-1,1 1,-1 0,0 0,0 0,0-1,-1 1,1 0,-1 0,1 0,-1 0,0 0,0 1,-1-1,1 0,0 0,-1 0,0-1,0 1,0 0,-1 2,-61 89,-199 117,260-209,0-1,0 1,0 0,0 0,1 0,-1-1,1 1,-1 1,1-1,0 0,0 0,0 0,0 1,0-1,0 0,1 1,-1-1,1 1,0-1,-1 1,1-1,0 1,1-1,-1 1,0-1,1 1,-1-1,1 0,0 1,0-1,0 0,0 1,0-1,0 0,1 0,-1 0,1 0,-1 0,1 0,0-1,0 1,0 0,0-1,0 0,0 1,0-1,0 0,1 0,-1 0,0 0,1 0,151 39,-134-38,0 1,1 1,-2 1,1 1,-1 1,0 0,0 2,-1 0,0 1,4 3,-19-10,0 0,1 0,-1 0,0 0,-1 1,1 0,0-1,-1 1,0 0,0 0,0 0,0 0,-1 0,0 1,0-1,0 0,0 1,-1-1,1 1,-1-1,0 1,-1-1,1 1,-1-1,0 0,0 1,0-1,0 0,-1 0,0 1,0-1,0-1,0 1,-1 0,1 0,-1-1,0 0,0 1,0-1,-1 0,-2 1,-24 23,-1-2,-1-2,-2-1,0-1,-1-2,-29 11,28-14,0 0,-2-3,0-1,0-2,-24 3,37-12,6-4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4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0,'0'43,"0"43,0 12,0-6,0-9,0-14,0-14,0-11,0-9,0-5,0-3,0-2,-5-4,-2-2,-3-3,-2-5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84,'-4'39,"-2"17,0-1</inkml:trace>
  <inkml:trace contextRef="#ctx0" brushRef="#br0" timeOffset="483.392">74 988,'233'-325,"-190"281,-42 43,0 1,0-1,-1 1,1-1,0 1,0-1,0 1,0 0,0-1,0 1,0 0,0 0,0 0,-1 0,1 0,0 0,0 0,0 0,0 0,0 0,0 0,0 1,0-1,0 0,0 1,0-1,0 1,-1-1,1 1,0-1,0 1,-1 0,1-1,0 1,-1 0,1-1,0 1,-1 0,1 0,-1 0,0 0,1-1,-1 1,1 0,-1 0,0 0,0 0,0 0,0 0,0 0,1 0,-2 0,1 0,0 0,0 0,0 0,3 67,-4-62,-1-1,1 1,0 0,1-1,-1 1,1 0,0 0,1-1,0 1,-1 0,2-1,-1 1,1-1,-1 1,2-1,-1 0,0 0,1 0,0 0,0 0,1 0,-1-1,1 0,0 1,0-1,1-1,-1 1,1-1,0 0,-1 0,2 0,-1 0,2 0,2-4,-1 0,1-1,-1 0,1-1,-1 1,0-1,0-1,0 0,-1 0,1 0,-1-1,0 0,0-1,-1 0,0 0,0 0,0 0,0-1,-1 0,0 0,-1-1,2-2,51-102,-50 87</inkml:trace>
  <inkml:trace contextRef="#ctx0" brushRef="#br0" timeOffset="993.9">1005 0,'-44'48,"2"1,2 2,2 1,3 3,2 0,-4 16,26-53,1 0,0 1,2 0,0 0,1 1,1 0,1 0,1 0,0 1,2 0,0 0,2-1,0 1,1 0,1 0,1 0,1-1,1 1,6 14,-7-27,0 0,1-1,0 0,1 0,0 0,0-1,0 0,0 0,1-1,0 1,1-1,-1-1,1 0,0 0,0 0,0-1,0 0,0 0,1-1,0-1,-1 1,1-1,0-1,1 1,14-1</inkml:trace>
  <inkml:trace contextRef="#ctx0" brushRef="#br0" timeOffset="1524.548">1456 198,'-32'19,"10"-8,1 1,0 2,1 0,1 1,0 0,1 2,-6 8,22-23,0 0,1 0,-1 0,0 0,1 0,-1 0,1 0,0 1,0-1,0 0,0 1,0-1,0 1,1 0,-1-1,1 1,0-1,-1 1,1 0,1-1,-1 1,0-1,1 1,-1 0,1-1,0 1,0-1,0 1,0-1,0 0,0 1,1-1,-1 0,1 0,-1 0,1 0,0 0,0 0,0-1,0 1,0 0,0-1,1 0,-1 0,0 1,1-1,0 0,108 33,30 16,-136-47,0 0,0 0,-1 1,1-1,-1 1,0 0,0 1,-1-1,1 1,-1 0,0-1,0 2,-1-1,1 0,-1 0,0 1,0-1,-1 1,0-1,0 1,0 0,-1 0,0-1,0 1,-2 3,0 0,-1-1,0 1,-1-1,0 0,0 0,0 0,-1 0,0-1,-1 0,0 0,0-1,0 1,-1-1,0-1,0 1,-1-1,1 0,-1-1,0 0,0 0,-1-1,1 0,-9 2,1 3,-69 21,60-25</inkml:trace>
  <inkml:trace contextRef="#ctx0" brushRef="#br0" timeOffset="1771.997">1401 141,'38'-10,"23"-2,0-1</inkml:trace>
  <inkml:trace contextRef="#ctx0" brushRef="#br0" timeOffset="2172.022">1993 141,'165'40,"-162"-40,0 0,1 0,-1 0,0 1,0 0,0 0,0-1,0 2,0-1,0 0,0 1,0-1,0 1,-1 0,1 0,-1 0,1 0,-1 0,0 1,0-1,0 1,0-1,0 1,0 0,-1 0,1-1,-1 1,0 0,0 1,0-1,0 0,-1 0,1 0,-1 0,0 3,-6 5,0-1,-1 0,0 0,-1-1,0 0,0 0,-1-1,0 0,0 0,-1-1,0 0,-1-1,1 0,-2 1,-93 73,104-79,0 0,0 0,0 0,0 0,0 1,1-1,-1 0,0 1,1-1,-1 1,1-1,0 1,-1-1,1 1,0-1,0 1,0-1,0 1,0-1,0 1,0-1,1 1,-1-1,1 0,-1 1,1-1,-1 1,1-1,0 0,-1 1,1-1,0 0,0 0,0 0,0 0,0 0,0 0,1 0,-1 0,0 0,0 0,1-1,-1 1,0 0,64 30,-61-31,1 1,0-1,-1 1,1 0,-1 1,1-1,-1 1,0-1,0 1,0 1,0-1,0 1,0-1,0 1,-1 0,1 0,-1 1,0-1,0 1,0-1,0 1,-1 0,0 0,0 0,0 1,0-1,0 0,-1 1,0-1,0 1,0-1,-1 1,1 0,-1-1,0 1,0 0,-1 3,-7 4,0-1,0 0,-1-1,-1 0,1 0,-2-1,1 0,-1-1,-1 0,1-1,-1 0,-1-1,1 0,-1-1,-12 3,0 0</inkml:trace>
  <inkml:trace contextRef="#ctx0" brushRef="#br0" timeOffset="2356.466">2416 649,'-4'24,"-3"7</inkml:trace>
  <inkml:trace contextRef="#ctx0" brushRef="#br0" timeOffset="3135.538">1598 112,'-5'-5,"4"-1,6 0,7 1,7 2,4 1,4 1,2 0,0 1,1 0,-1 1,-4-1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6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141 114,'68'11,"1"-2,1-3,37-4,-102-2,-3 0,0-1,-1 0,1 1,0-1,0 1,0 0,-1 0,1-1,0 1,0 0,0 0,0 1,0-1,-1 0,1 1,0-1,0 1,-1 0,1-1,0 1,-1 0,1 0,0 0,-1 0,1 0,-1 0,0 1,1-1,-1 0,0 1,0-1,0 1,0 0,0-1,0 1,0 0,-1-1,1 1,-1 0,1 0,-1-1,1 1,-1 0,0 2,-66 146,33-78,-126 313,97-177,47-179,7-25</inkml:trace>
  <inkml:trace contextRef="#ctx0" brushRef="#br0" timeOffset="198.72">0 594,'43'-5,"34"-2,13 1,-4 1,-12 1,-13 2,-13 1,-10 0,-6 1,-3 1,-8-1</inkml:trace>
  <inkml:trace contextRef="#ctx0" brushRef="#br0" timeOffset="734.011">818 565,'220'-322,"-215"315,-3 3,1-1,0 1,1 0,-1 0,1 0,-1 1,1-1,1 1,-1 0,0 0,1 0,-1 0,1 1,0 0,-3 2,0 1,0 0,-1-1,1 1,0 0,-1 0,1 0,-1 1,1-1,-1 0,0 0,1 1,-1-1,0 1,0-1,0 1,0 0,0-1,0 1,-1 0,1 0,0-1,-1 1,0 0,1 0,-1 0,0 0,0-1,0 1,0 0,0 0,0 0,-1 0,1 0,-1 0,1-1,-1 1,0 0,1 0,-4 16,-4 47,8-64,0 0,0 1,0-1,0 1,0-1,1 0,-1 1,0-1,1 0,-1 1,1-1,-1 0,1 1,0-1,0 0,0 0,-1 0,1 0,0 0,0 0,0 0,1 0,-1 0,0 0,0-1,0 1,1 0,-1-1,0 1,1-1,-1 1,0-1,1 0,-1 0,0 1,1-1,-1 0,1 0,-1 0,7-2,0-1,0 0,0 0,0 0,-1-1,1 0,-1 0,0-1,-1 0,1 0,-1 0,0-1,0 0,2-4,2 1,5-6,-6 5,0 1,0 0,1 0,0 1,1 1,-1-1,2 2,-1 0,1 0,8-3,-16 9,0 0,0 0,0 1,0-1,0 1,0 0,0 0,-1 0,1 1,0-1,0 1,-1 0,1 0,-1 0,0 0,0 1,0-1,0 1,0 0,0 0,-1 0,1 0,0 1,35 29,-28-28,1 0,0-1,-1-1,2 0,-1 0,0-1,1-1,-1 0,0 0,1-1,2-1,11 1</inkml:trace>
  <inkml:trace contextRef="#ctx0" brushRef="#br0" timeOffset="969.375">903 678,'48'0,"35"-5,13-2,-5 1,-8 1,-14 2,-14-4,-11-1,-13 2</inkml:trace>
  <inkml:trace contextRef="#ctx0" brushRef="#br0" timeOffset="1364.431">1468 734,'-58'24,"28"-13,1 1,0 1,1 2,0 1,-9 8,36-24,0 0,-1 0,1 1,0-1,0 1,0-1,0 1,-1-1,1 1,0-1,0 1,0 0,0 0,0 0,0-1,1 1,-1 0,0 0,0 0,1 0,-1 1,0-1,1 0,-1 0,1 0,0 0,-1 1,1-1,0 0,0 0,0 0,-1 1,1-1,1 0,-1 0,0 1,0-1,0 0,1 0,-1 1,0-1,1 0,-1 0,1 0,0 0,-1 0,1 0,0 0,0 0,-1 0,1 0,0 0,0 0,0 0,0-1,0 1,0 0,1-1,-1 1,0-1,0 1,0-1,0 0,1 1,-1-1,1 0,59 14,-48-13,-1 1,1 0,-1 1,0 1,0 0,-1 0,1 1,-1 1,0 0,0 0,-1 1,6 5,-14-10,0 0,0 0,-1 1,1-1,0 1,-1-1,1 1,-1 0,0-1,0 1,0 0,0 0,0 0,-1 0,1 0,-1 0,0 0,0 0,0 0,0 0,-1 0,1 0,-1 0,0 0,0 0,0 0,0-1,0 1,0 0,-1 0,0-1,1 1,-1-1,0 0,0 1,-1-1,-88 69,63-56,-89 31,95-43</inkml:trace>
  <inkml:trace contextRef="#ctx0" brushRef="#br0" timeOffset="1687.284">1976 0,'24'29,"0"0,-2 2,-1 0,-1 1,-2 1,-1 1,-2 1,-2 0,0 0,-1 9,-5-20,-2 1,0-1,-2 1,0-1,-2 1,-1 0,0 0,-2 0,-1 0,-1-1,-2 1,0-1,-1 0,-1-1,-2 0,0 0,-1-1,-2 1,-7 10,0 0,-3-1,0-1,-2-2,-2 0,0-2,-2-1,0-1,-2-1,-27 15,18-17,5-3</inkml:trace>
  <inkml:trace contextRef="#ctx0" brushRef="#br0" timeOffset="2950.777">2653 0,'-8'1,"1"0,-1 0,1 0,-1 1,1 0,0 0,-1 1,1 0,1 0,-1 1,0 0,1 0,0 1,0-1,0 1,0 1,1-1,0 1,0 0,-1 2,-15 19,0 2,2 0,0 1,3 1,0 1,2 1,2 0,-7 29,-2-5,0-5,1 0,3 2,2 0,3 1,2 0,3 0,1 1,4 0,2 6,0-54,1 0,1 0,0-1,0 1,0 0,1-1,0 0,0 1,1-1,0 0,0-1,1 1,0-1,0 0,0 0,1 0,0-1,0 0,0 0,1 0,0-1,-1 0,2 0,3 1,-3 0,1 0,0-1,0 1,0-2,0 1,1-2,-1 1,1-1,0 0,0-1,0 0,0-1,0 0,-1-1,1 1,0-2,0 0,0 0,-1-1,1 0,-1 0,0-1,0 0,0-1,-1 0,1 0,2-3,0-5</inkml:trace>
  <inkml:trace contextRef="#ctx0" brushRef="#br0" timeOffset="5083.619">3161 452,'-2'-4,"0"1,-1-1,1 1,-1 0,1-1,-1 1,0 1,0-1,0 0,-1 1,1 0,0-1,-1 1,0 1,1-1,-1 0,0 1,0 0,0 0,0 0,0 0,0 1,0 0,0-1,0 2,0-1,-1 0,1 1,0 0,-117 35,119-36,-1 0,1 0,-1 1,0-1,1 0,-1 1,1 0,-1-1,1 1,-1 0,1 0,-1 1,1-1,0 0,0 1,0-1,-1 1,1 0,1 0,-1 0,0 0,0 0,1 0,-1 0,1 1,0-1,0 0,0 1,0-1,0 1,0-1,1 1,-1 0,1-1,-1 1,1 0,0-1,0 1,1-1,-1 1,0 0,1-1,0 1,-1-1,1 1,1 1,5 3,0 1,1-1,0-1,0 1,1-1,-1-1,1 1,1-1,-1-1,1 0,0 0,-1-1,2-1,3 2,65 25,-77-28,0 0,0 0,0 1,0-1,0 0,0 1,-1-1,1 1,-1 0,1 0,-1-1,1 1,-1 0,0 0,0 0,0 0,0 1,0-1,0 0,-1 0,1 1,-1-1,0 0,1 0,-1 1,0-1,0 0,-1 1,1-1,0 0,-1 1,0-1,1 0,-1 0,0 0,0 0,0 0,0 0,0 0,-1 0,1 0,-1 0,1 0,-1-1,0 1,1-1,-1 1,-2 0,-11 13,0 0,-1-1,0-1,-2 0,1-2,-1 0,-1-1,0 0,0-2,-1 0,0-2,-17 4,-10-8,46-2,0 0,0 0,1 0,-1 0,0 0,0 0,1 0,-1 0,0 0,0-1,1 1,-1 0,0 0,1 0,-1-1,0 1,1-1,-1 1,0 0,1-1,-1 1,1-1,-1 1,1-1,-1 0,1 1,-1-1,1 1,-1-1,1 0,0 1,0-1,-1 0,1 1,0-1,0 0,0 0,0 1,-1-1,1 0,0 0,0 1,1-1,-1 0,0 0,0 1,0-1,0 0,1 0,-1 1,0-1,1 0,-1 1,0-1,1 1,-1-1,1 0,0 1,102-86,-84 74</inkml:trace>
  <inkml:trace contextRef="#ctx0" brushRef="#br0" timeOffset="11989.512">2850 28,'-29'0,"-14"0,-4 0,0 0,4 0,9 5,5 2,9 4,1 0,5-2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5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40 202,'-6'10,"1"1,0 0,0 0,1 0,0 1,1 0,1-1,0 1,0 0,1 0,0 0,1 1,1-1,0 0,1 0,0 0,0-1,2 1,0 3,-1-12,-1 1,0-1,1 0,-1 0,1 0,0-1,0 1,0 0,0-1,1 0,-1 0,1 0,-1 0,1-1,0 1,-1-1,1 0,0 0,0 0,0-1,0 1,0-1,0 0,0 0,0 0,0-1,0 1,0-1,1 0,5-1,0-1,-1 1,1-2,-1 1,0-1,0 0,0-1,0 0,-1-1,0 0,3-2,-6 4,0 0,0 0,0-1,-1 1,0-1,0 0,0 0,0 0,-1-1,0 1,0-1,0 0,-1 0,0 0,0 0,-1 0,1 0,-1 0,-1-1,1 1,-1-1,0 1,0 0,-1-1,0 1,0 0,-1 0,1 0,-2 0,1 0,0 0,-1 0,0 0,0 1,-1 0,0-1,0 1,0 1,0-1,-1 1,-2-3,-8-1,0 1,0 0,-1 1,0 1,0 0,-1 1,1 1,-1 1,-8-1</inkml:trace>
  <inkml:trace contextRef="#ctx0" brushRef="#br0" timeOffset="272.239">435 116,'19'35,"-2"0,-1 1,-2 0,-1 1,-2 1,-2 0,-1 0,-2 1,-2 0,-2 0,-1 0,-3 25,-3-33,-1 0,-1 0,-2-1,-1 0,-1 0,-2-1,-1-1,-1 0,-1-1,-1 0,-2-2,-1 0,0-1,-2-1,-1-1,0-1,-2-2,-6 4,8-6,-1-1,-1-2,0 0,-1-2,-1 0,0-2,-5 0,7-3</inkml:trace>
  <inkml:trace contextRef="#ctx0" brushRef="#br0" timeOffset="1851.449">577 3,'34'0,"-13"-2,-1 2,1 0,0 1,0 1,0 1,-1 1,0 1,0 1,0 0,5 4,-20-7,0 1,0 1,-1-1,0 1,0 0,0 0,0 0,-1 0,0 1,0-1,0 1,0 0,-1 0,0 0,-1 0,1 0,-1 0,0 1,-1-1,0 0,0 1,0-1,0 0,-1 0,0 1,-1-1,1 0,-1 0,0 0,-1 0,1 0,-1-1,-1 2,-12 61,-14 249,27-270,1 23,-3-1,-4 0,-14 56,5-14,16-107,0 1,0-1,-1 0,1 0,-1 0,0-1,0 1,0-1,-1 0,1 1,-1-2,0 1,0 0,0-1,0 1,0-1,0 0,-1-1,1 1,-1-1,1 0,-1 0,1 0,-1-1,0 1,0-1,1 0,-1-1,0 1,1-1,-1 0,1 0,-1 0,-1-1,-52 3,1 10,32-7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35,'71'-13,"1"3,1 3,-1 3,1 4,9 3,40-1,-98-2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1,'19'9,"16"4,12-1,2-7,-2-4,-4-3,-5 0,-4-1,-3 1,-2 1,-1 0,0 0,-1 1,-4 0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0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3,'8'-2,"-10"19,-12 23,-1-4,-54 139,6 3,-5 56,51-170,18-51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231 113,'-21'18,"1"1,1 1,1 1,1 1,0 0,2 1,-2 6,5-12,1 0,2 1,-1 1,2-1,1 1,0 1,1-1,1 1,1 0,1 0,0 1,2-1,0 1,2-1,0 0,1 1,3 12,-1-26,1 1,0-1,-1 0,2 0,-1 0,1-1,0 1,1-2,-1 1,1-1,0 0,1 0,-1-1,1 0,0 0,0-1,0 0,0 0,1-1,-1 0,1 0,-1-1,1 0,0-1,-1 0,1 0,0-1,-1 0,1-1,0 0,-1 0,8-3,5-3,0-1,0 0,-1-2,0 0,-1-1,0-1,-1-1,0-1,-1 0,-1-1,-1-1,0 0,-1-1,-1-1,0-1,-5 6,0 0,-1 0,0 0,-1-1,-1 0,0 0,-1 0,-1-1,0 0,-1 1,-1-1,0 0,-1 0,-1 0,-1 0,0 1,-1-1,0 1,-1-1,-1 1,-6-12,7 16,0 1,0 0,-1 0,-1 0,1 1,-2 0,1 0,-1 0,-1 1,1 0,-2 0,1 1,-1 0,0 1,0 0,-1 0,1 1,-1 0,0 0,-1 1,1 1,-1 0,0 0,0 1,0 1,0 0,0 0,0 1,0 0,0 1,0 0,0 1,-6 2,-12 9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2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1 480,'172'-280,"-148"246,-24 34,1-1,-1 0,0 1,0-1,1 1,-1-1,1 1,-1 0,0-1,1 1,-1-1,1 1,-1 0,1-1,-1 1,1 0,0-1,-1 1,1 0,-1 0,1 0,-1 0,1-1,0 1,-1 0,1 0,-1 0,1 0,0 0,-1 1,1-1,-1 0,1 0,0 0,-1 0,1 1,-1-1,1 0,-1 0,1 1,-1-1,1 1,-1-1,1 0,-1 1,1-1,-1 1,0-1,1 1,-1-1,0 1,1-1,-1 1,0-1,0 1,1 0,-1-1,0 1,0 0,7 54,7 24,-13-77,0 0,0 0,1 0,-1 0,0 0,1-1,-1 1,1-1,0 1,0-1,-1 1,1-1,0 0,0 0,0 0,0 0,0 0,1-1,-1 1,0-1,0 1,0-1,1 0,-1 0,0 0,0 0,1 0,-1 0,0-1,0 1,0-1,0 1,1-1,15-5,0-1,-1 0,0-2,0 0,-1 0,0-2,0 0,7-8,8-4,59-34,-88 58,1 0,-1 0,1 1,-1-1,0 1,0-1,1 1,-1 0,0 0,0 0,-1 0,1 0,0 0,-1 0,1 0,-1 1,0-1,0 1,0-1,0 1,0-1,0 1,-1 0,1-1,-1 1,0 0,0 0,0-1,0 1,0 0,-1-1,1 1,-1 0,0-1,0 1,1 2,3 84,2-63</inkml:trace>
  <inkml:trace contextRef="#ctx0" brushRef="#br0" timeOffset="236.479">1327 1,'-34'38,"-39"42,-18 16,-2-3,10-7,8-10,9-12,10-12,10-6,8-11,6-5,3-5,7 0,6-1,12-3,6-7</inkml:trace>
  <inkml:trace contextRef="#ctx0" brushRef="#br0" timeOffset="602.383">1496 452,'-247'125,"229"-117,-45 38,63-43,1 0,-1-1,0 1,1-1,-1 0,1 1,0-1,0 1,0-1,0 0,0 0,0 0,1 1,-1-1,1 0,0-1,-1 1,1 0,0 0,0-1,0 1,0-1,0 0,1 1,-1-1,0 0,0 0,1-1,-1 1,1 0,-1-1,1 1,0-1,10 6,0 0,-5-3,0 0,1 0,-1 0,-1 1,1 0,-1 1,1-1,-1 2,-1-1,1 1,-1 0,0 0,0 0,0 1,-1 0,0 0,-1 1,0-1,0 1,0 0,-1 0,0 0,-1 1,2 5,-7-7,0-1,0 0,0 0,-1 0,0-1,0 1,0-1,-1 0,0 0,0 0,0-1,0 0,-1 0,1 0,-1 0,0-1,0 0,-1 0,1-1,-1 0,1 0,-1-1,-3 1,0 2,-149 43,108-43,33-8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1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0 647,'326'-103,"-270"79,-2-3,0-2,-2-3,-2-2,-1-2,-2-2,-1-2,-2-2,-2-2,-2-2,7-14,-37 48,57-56,-65 67,0 0,0-1,0 1,0 0,0 0,0 0,1 0,-1 1,0-1,0 0,1 1,-1 0,1-1,-1 1,0 0,1 0,-1 1,0-1,1 0,-1 1,0-1,1 1,-1 0,0 0,0 0,0 0,1 0,-1 0,0 1,-1-1,1 1,0-1,0 1,-1 0,1 0,0 0,8 15,0-1,-1 2,-1-1,-1 1,0 0,-1 1,-1-1,-1 1,-1 0,0 0,-2 3,6 22,-3-27,-2 1,0 0,-1 0,-1 0,-1 0,0 0,-2 0,0 0,0-1,-2 1,0-1,-1 0,-1 0,-1-1,0 0,-1 0,-9 12,4-10,0-1,-1-1,-1 0,-1-1,0 0,-1-2,0 0,-1-1,0 0,-1-2,-1 0,1-2,-1 0,-1-1,-16 2,35-7,-1-1,0 1,0-1,0 0,1 0,-1 0,0-1,0 0,0 1,0-1,0-1,0 1,0-1,0 1,0-1,0 0,0 0,0-1,1 1,-1-1,0 0,1 0,0 0,-1 0,1-1,0 1,0-1,0 0,0 0,1 0,-1 0,1-1,0 1,0 0,0-1,1 0,-1 1,1-1,-1 0,1 0,1 0,-1 0,0 0,1 0,0 0,0 0,0 0,0 0,1-3,50-81,-32 63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37,'-31'20,"1"2,2 1,0 1,1 2,1 1,2 0,1 2,1 1,-3 7,22-33,-1 0,1 0,0 0,0 0,1 0,-1 0,1 1,0-1,0 1,0 0,0 0,1-1,0 1,0 0,1 0,-1 0,1 0,0 0,0 0,1 0,-1 0,1 0,0 0,1 0,-1 0,1 0,0-1,0 1,0-1,1 1,0-1,-1 0,1 0,1 0,-1 0,1-1,1 2,6 1,1-1,-1 0,0-1,1 0,0-1,0 0,0-1,0 0,1-1,-1-1,0 0,1 0,-1-1,0-1,0 0,0-1,0 0,2-1,12-6,0 0,0-2,-1-1,0-1,-1-1,-1-1,9-10,-21 17,0-1,-1 0,0 0,-1-1,0-1,-1 1,0-1,-1-1,-1 0,0 0,2-6,-5 13,-1-1,0 1,0-1,-1 1,0-1,0 0,-1 0,0 1,0-1,0 0,-1 0,0 0,0 1,-1-1,0 1,0-1,0 1,-1 0,0-1,0 1,-1 1,1-1,-1 0,-1 1,0-1,-7-2,0-1,0 2,-1 0,0 1,0 0,0 0,-1 2,0 0,0 0,0 1,0 1,-1 1,1 0,0 0,-1 2,1-1,-1 2,1 0,-1 1,-15 4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3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1 622,'21'47,"92"331,-53-150,-59-228,-1-1,1 0,-1 0,1 1,0-1,-1 0,1 1,0-1,-1 1,1-1,0 1,0-1,-1 1,1-1,0 1,0 0,0-1,0 1,0 0,0 0,-1 0,1-1,0 1,0 0,0 0,0 0,0 1,0-1,0 0,0 0,0 0,-1 1,1-1,0 0,0 1,0-1,-1 1,1-1,0 1,0-1,-1 1,1 0,0-1,-1 1,1 0,-1 0,1-1,-1 1,1 0,-1 0,0 0,1-1,-1 1,0 0,1 0,-1 0,0 0,0 0,0 0,0 0,0 0,0 0,0-1,0 1,-1 0,1 0,61-163,4-23,56-131,-120 315,1-4,-1 0,1 0,0 1,1-1,-1 0,1 1,0 0,0 0,0 0,0 0,1 0,0 1,0 0,0-1,0 1,0 1,0-1,1 1,-1-1,1 1,0 0,11 3</inkml:trace>
  <inkml:trace contextRef="#ctx0" brushRef="#br0" timeOffset="405.929">1073 764,'33'0,"47"-1,0 4,69 11,-131-9,1-1,0-1,0-1,0 0,0-2,0 0,0-1,0-1,0 0,-1-2,1 0,-1-1,0-1,1-1,-5-3</inkml:trace>
  <inkml:trace contextRef="#ctx0" brushRef="#br0" timeOffset="651.847">1214 1045,'19'15,"21"4,8-1,6-3,-1-4,-6-5,-5-2,-6-3,-3-1,-8 0</inkml:trace>
  <inkml:trace contextRef="#ctx0" brushRef="#br0" timeOffset="2366.973">2993 791,'53'-33,"23"4,1 3,1 3,4 3,-74 17,0 0,0 1,0 0,1 0,-1 1,0 0,1 0,-1 1,1 0,-1 1,1 0,-1 0,0 1,1 0,-1 0,0 1,0 0,-1 1,1-1,-1 2,1-1,-1 1,0 0,-1 0,2 2,-6 0,0-1,-1 1,1-1,-2 1,1 0,-1-1,0 1,0 0,-1 0,0-1,0 1,0-1,-1 1,0-1,-1 0,1 1,-1-1,0 0,-1-1,1 1,-1 0,0-1,-5 4,6-3,-33 43,-3-1,-1-2,-3-2,-1-1,-44 30,51-40,-34 22,51-41,0 1,1 1,1 0,0 1,1 1,1 1,-2 5,17-23,-1 0,1 1,0-1,-1 1,1 0,0-1,0 1,0 0,0 0,0 0,1 0,-1 0,0 0,1 0,0 0,-1 0,1 0,0 0,0 0,0 0,0 0,0 0,1 0,-1 0,1 0,-1 0,1 0,0 0,0-1,0 1,0 0,0 0,0-1,0 1,0 0,1-1,-1 1,1-1,-1 0,1 1,0-1,-1 0,1 0,0 0,0 0,0 0,-1-1,1 1,0 0,0-1,0 0,0 1,0-1,1 0,31 2,1-2,-1-1,0-2,1-1,-2-2,1-1,-1-2,0-1,2-3,23-4,0-3,-38 10</inkml:trace>
  <inkml:trace contextRef="#ctx0" brushRef="#br0" timeOffset="2822.852">3895 678,'39'-27,"1"1,1 1,2 3,0 2,1 1,14-2,-49 17,112-31,-117 34,1 0,-1 0,1 1,-1 0,1 0,0 0,-1 0,1 1,-1 0,1 0,-1 0,1 0,-1 1,0 0,0 0,0 0,0 0,0 1,0-1,0 1,-1 0,0 0,1 0,-1 1,0-1,-1 5,-1 0,0 0,0 0,0 1,-1-1,-1 0,1 0,-1 0,-1 0,1 0,-1 0,-1 0,1 0,-1 0,-1-1,1 0,-1 0,-1 0,1 0,-1 0,0-1,-1 0,-5 5,4-1,-223 260,116-146,111-121,-1-1,0 1,1 0,-1 1,1-1,0 1,0-1,0 1,1 0,-1 0,1 0,0 1,0-1,0 0,1 1,0-1,-1 1,2-1,-1 1,0 0,1 0,0-1,0 1,1 0,-1-1,1 1,0 0,0-1,0 1,1-1,0 0,-1 1,2-1,-1 0,0 0,1 0,0 0,0-1,0 1,0-1,1 0,-1 1,1-2,0 1,8 2,1-1,0 0,0-1,0 0,0-1,0-1,1 0,-1 0,0-2,1 0,-1 0,0-1,0-1,3-1,23-14,-25 6</inkml:trace>
  <inkml:trace contextRef="#ctx0" brushRef="#br0" timeOffset="3067.955">4742 1102,'-10'33,"-3"17,1-1</inkml:trace>
  <inkml:trace contextRef="#ctx0" brushRef="#br0" timeOffset="3699.289">5109 678,'0'-2,"1"-1,-1 0,1 1,0-1,0 1,0-1,0 1,0-1,0 1,1 0,-1 0,1-1,0 1,-1 0,1 0,0 1,0-1,1 0,-1 1,0-1,0 1,1 0,-1 0,1 0,-1 0,1 0,-1 0,1 0,0 1,1 0,-2-1,21-10,0 1,1 2,0 0,0 2,1 0,0 2,0 1,0 1,0 1,13 1,-36 0,1 0,-1 0,0 0,0 1,0-1,0 1,0-1,1 1,-1 0,0 0,0 0,-1 0,1 0,0 0,0 0,0 1,-1-1,1 1,-1-1,1 1,-1 0,0-1,1 1,-1 0,0 0,0 0,0 0,-1 0,1 0,0 0,-1 0,1 1,-1-1,0 0,0 0,0 0,0 0,0 1,0 0,-31 84,-176 189,34-41,170-232,0 0,0 0,1 1,-1-1,1 1,0 0,0-1,0 1,1 0,-1 0,1 0,0 0,0 0,1 1,-1-1,1 0,0 0,0 0,0 1,1-1,-1 0,1 0,0 0,0 0,0 0,1 0,0 0,-1 0,1 0,1-1,-1 1,0-1,1 1,0-1,0 0,0 0,0 0,0-1,1 1,-1-1,1 0,1 1,10 0,1-1,-1 0,1-1,0-1,-1 0,1-2,-1 1,1-2,-1 0,0-1,0 0,0-2,0 1,-1-2,0 0,0-1,11-8,-4 4,-5-1</inkml:trace>
  <inkml:trace contextRef="#ctx0" brushRef="#br0" timeOffset="4724.15">5786 340,'112'-33,"-81"25,1 2,-1 1,1 1,0 2,0 1,7 2,-36-1,0 0,-1 0,1 0,-1 0,1 0,-1 1,1-1,0 1,-1-1,0 1,1 0,-1 0,1 0,-1 1,0-1,0 0,0 1,0 0,0-1,0 1,0 0,0 0,-1 0,1 0,-1 0,1 0,-1 1,0-1,0 0,0 1,0-1,0 1,-1-1,1 1,-1-1,0 1,1-1,-1 1,0 0,-1-1,1 1,0-1,-1 1,1-1,-1 1,0-1,0 2,-5 7,0 0,0 0,-1-1,-1 0,0 0,0-1,-1 0,0 0,0-1,-1 0,-9 5,-59 60,76-72,1 1,0 0,-1-1,1 1,0 0,0 0,0 0,1 0,-1 0,0 0,1 0,-1 1,1-1,0 0,-1 0,1 0,0 0,0 1,1-1,-1 0,0 0,1 0,-1 0,1 0,0 0,0 0,0 0,0 0,0 0,0 0,0 0,1-1,-1 1,1 0,-1-1,1 1,-1-1,1 0,0 1,0-1,0 0,0 0,0 0,0-1,0 1,0 0,0-1,1 1,16 4,0-1,0 0,1-2,-1 0,1-1,0-1,-1-1,7-2,22 1,-18 1,-4 1</inkml:trace>
  <inkml:trace contextRef="#ctx0" brushRef="#br0" timeOffset="4989.711">6407 989,'38'0,"33"-5,8-1,-5 0,-9 1,-12 1,-9 2,-8 1,-5 1,-8 0</inkml:trace>
  <inkml:trace contextRef="#ctx0" brushRef="#br0" timeOffset="5233.084">6717 622,'-14'48,"-10"35,-1 13,5-5,4-13,6-15,4-14,4-10,1-7,2-4,0-7</inkml:trace>
  <inkml:trace contextRef="#ctx0" brushRef="#br0" timeOffset="7152.017">7564 651,'-34'72,"-95"233,49-115,79-188,0 0,0 0,0 0,0 0,1 1,-1-1,0 0,1 0,0 0,-1 1,1-1,0 0,0 1,0-1,1 0,-1 0,0 1,1-1,0 0,-1 0,1 0,0 0,0 1,0-1,0-1,1 1,-1 0,0 0,1 0,1 0,8-1</inkml:trace>
  <inkml:trace contextRef="#ctx0" brushRef="#br0" timeOffset="7485.885">8072 651,'-74'87,"3"3,4 3,-12 31,74-117,-1 0,1 1,-1-1,1 1,0 0,1 0,0 0,0 1,1 0,0-1,0 1,1 0,1 0,-1 1,1-1,1 0,0 0,0 1,1-1,0 0,0 0,2 6,0-12,0 0,-1 0,1 0,0 0,0-1,1 0,-1 1,0-1,1 0,-1-1,1 1,0-1,0 1,-1-1,1 0,0-1,0 1,0-1,0 1,0-1,0 0,0-1,0 1,3-1,95-26,-78 18,-1-2,0 0,0-1,-2-2,0 0,0-1,-1-1,12-13,-23 20,-1 0,0-1,0 1,-1-1,-1-1,1 1,-2-1,1 0,-2-1,1 1,-2-1,1 0,-2 0,0 0,0 0,-1-1,0 1,-2-12,0 16,-1 0,0 0,0 0,-1 1,0-1,0 1,-1 0,0 0,0 0,-1 0,0 1,0 0,0 0,-1 0,0 0,0 1,0 0,-1 0,0 1,0 0,0 0,0 1,0 0,-1 0,0 0,1 1,-1 0,0 1,0 0,0 0,0 1,0-1,-8 2,-41 19,32-10</inkml:trace>
  <inkml:trace contextRef="#ctx0" brushRef="#br0" timeOffset="7820.046">8777 820,'-47'24,"1"2,1 2,1 2,-38 35,76-60,-6 2,2 0,-1 1,1 1,1 0,-1 0,1 1,1 0,0 1,0-1,1 1,1 1,0 0,0 0,-2 9,8-17,0-1,0 1,0-1,1 1,0-1,-1 1,1-1,0 0,1 1,-1-1,1 0,-1 0,1 0,0 0,0 0,0 0,1-1,-1 1,1-1,-1 1,1-1,0 0,0 0,0 0,0-1,0 1,0-1,0 1,2-1,101 26,-83-27,0-1,0 0,0-2,-1 0,1-2,-1 0,0-2,0 0,-1-2,0 0,0-1,-1-1,-1-1,0-1,0-1,-2 0,1-1,3-6,-14 15,-1-1,0 0,0 0,-1-1,0 0,0 1,-1-2,1 1,-2 0,1-1,-2 0,1 0,-1 0,0 0,-1 0,0 0,0-1,-1 1,0 0,-1 0,0-1,0 1,-1 0,-1 0,1 0,-1 1,-1-1,1 0,-2 1,1 0,-1 0,0 1,-1-1,1 1,-2 0,-1-2,-3 1,-1 1,0 0,0 1,0 0,-1 0,0 1,0 1,0 1,0 0,-13-2,-7 1</inkml:trace>
  <inkml:trace contextRef="#ctx0" brushRef="#br0" timeOffset="9335.326">1806 311,'39'-36,"1"1,2 2,1 1,1 3,2 1,0 3,13-3,-46 22,-1 1,1 0,0 1,0 0,1 1,-1 1,1 0,7 1,-18 1,1 0,-1 0,1 0,0 1,-1 0,1-1,-1 1,0 1,1-1,-1 0,0 1,0 0,0-1,0 1,0 0,0 1,0-1,-1 0,1 1,-1 0,0-1,1 1,-1 0,-1 0,1 0,0 1,-1-1,1 0,-1 1,0-1,0 0,-1 1,1-1,-1 3,3 31,-2 0,-2 0,-1 0,-2 1,-1-2,-11 37,-34 132,-35 80,30-110,8 3,0 39,9 92,74-464,17-38,9 3,15-17,-51 139,3 2,2 1,4 1,28-38,-43 72,2 2,1 1,1 0,2 2,0 1,1 1,2 1,0 2,1 1,15-6,44-11,1 5,1 4,1 4,2 3,0 5,1 4,92 2,-100 2,678-38,-117 18,2155 28,-1954-1,-454-30,-230 42,60 8,-224-21,0 1,0 0,1-1,-1 1,0 0,0 0,0 0,0 0,1 0,-1 0,0 0,0 0,0 0,0 1,0-1,1 0,-1 1,0-1,0 1,0-1,0 1,0 0,0-1,0 1,-1 0,1 0,0 0,0-1,0 1,-1 0,1 0,-1 0,1 0,0 0,-1 0,0 1,1-1,-1 0,0 0,1 0,-1 0,0 0,0 1,0-1,0 0,0 0,0 0,-1 0,1 0,0 1,0-1,-1 0,1 0,-1 0,1 0,-1 0,1 0,-1 0,0 0,1 0,-1 0,0 0,0-1,0 2,-15 20,2 0,1 2,1 0,1 0,1 1,1 0,1 1,1 0,-2 17,6-18</inkml:trace>
  <inkml:trace contextRef="#ctx0" brushRef="#br0" timeOffset="9951.345">10188 1,'-36'40,"1"1,2 2,-26 45,36-51,-17 17,3 2,3 2,2 1,3 1,2 2,4 1,1 0,1 14,16-55,1 0,1 0,1 0,1 0,0 1,2-1,1 0,1 0,0 0,2 0,0 0,2-1,0 0,2 0,0-1,1 0,1-1,1 0,11 14,32-4,-35-26</inkml:trace>
  <inkml:trace contextRef="#ctx0" brushRef="#br0" timeOffset="10485.816">10132 678,'332'-291,"-328"288,-3 1,0 1,0-1,-1 1,1 0,0 0,0-1,0 1,0 0,1 0,-1 0,0 0,0 0,1 1,-1-1,0 0,1 0,-1 1,1-1,-1 1,1-1,-1 1,1 0,-1 0,1-1,-1 1,1 0,-1 0,1 1,-1-1,1 0,-1 0,1 1,-1-1,1 1,-1-1,1 1,-1 0,0-1,1 1,-1 0,0 0,0 0,1 0,-1 0,7 58,-9-56,0 1,1-1,-1 0,0 1,1-1,0 0,0 1,0-1,0 1,1-1,0 0,-1 1,1-1,0 0,0 0,1 0,-1 0,1 0,-1 0,1 0,0 0,0 0,0-1,1 1,-1-1,0 0,1 1,0-1,-1 0,1-1,0 1,0 0,0-1,0 0,1 1,-1-1,0-1,0 1,1 0,-1-1,1 1,-1-1,1 0,9-3,0 0,0-1,0-1,0 0,-1 0,0-2,0 1,0-1,-1-1,0 0,0-1,-1 0,-1 0,2-3,85-62,-92 74,0 0,-1 0,1 0,-1 0,1 0,-1 1,1 0,-1-1,1 1,-1 1,1-1,-1 0,0 1,0 0,0 0,0 0,0 0,0 0,0 0,-1 1,1 0,-1-1,0 1,0 0,0 0,0 0,0 0,0 0,0 4,8 6,0-3,1-2,0 1,0-1,1-1,0 0,0 0,1-2,-1 1,1-1,1-1,-1-1,1 0,-1 0,1-1,0-1,0-1,-1 0,1 0,0-1,13-3,-3 3</inkml:trace>
  <inkml:trace contextRef="#ctx0" brushRef="#br0" timeOffset="10740.677">10104 876,'43'4,"48"3,23-6,2-2,-10-2,-8 0,-11 1,-16 0,-10 1,-11 0,-4 1,-5 5,-5 1,-8 1</inkml:trace>
  <inkml:trace contextRef="#ctx0" brushRef="#br0" timeOffset="11073.426">10979 1017,'-42'11,"8"-4,1 1,0 2,0 2,1 0,-20 13,50-25,1 1,-1-1,1 1,0-1,-1 1,1-1,0 1,0 0,-1 0,1 0,0-1,0 1,0 0,0 0,0 1,0-1,0 0,1 0,-1 0,0 1,1-1,-1 0,1 0,-1 1,1-1,-1 1,1-1,0 0,0 1,0-1,0 1,0-1,0 1,0-1,0 0,0 1,1-1,-1 1,1-1,-1 0,1 1,-1-1,1 0,0 0,0 1,0-1,0 0,-1 0,1 0,1 0,-1 0,0 0,0 0,0-1,0 1,1 0,-1-1,0 1,2 0,186 72,-187-72,0 0,0 1,0-1,0 1,0-1,-1 1,1-1,-1 1,1 0,-1 0,0 0,1 0,-1 0,0 0,0 0,-1 0,1 0,0 1,-1-1,1 0,-1 1,0-1,0 0,0 0,0 1,0-1,0 0,-1 1,1-1,-1 0,1 0,-1 1,0-1,0 0,0 0,0 0,0 0,-1 0,1 0,0-1,-1 1,-3 4,0 0,0 0,0-1,-1 0,0 0,0-1,-1 1,1-1,-1-1,1 1,-1-1,-4 1,-20 5,-1-2,1-1,-1-2,0 0,-6-3,12 0</inkml:trace>
  <inkml:trace contextRef="#ctx0" brushRef="#br0" timeOffset="11355.187">11599 255,'29'43,"10"43,-3 17,-6-5,-9-9,-13-15,-7-10,-9-12,-4-9,-3-8,-5-5,-4-2,-2-2,-2-4,0-3,-1 2,-1-3,6-5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39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75,'1'-2,"1"0,-1 0,1 1,0-1,-1 0,1 1,0-1,0 1,0-1,0 1,0 0,0 0,1 0,-1 0,0 0,0 1,1-1,-1 1,0-1,1 1,-1 0,1 0,-1 0,0 0,1 1,0-2,271-13,-53-21,-172 36,-56 13,-2-4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39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54,'43'-5,"39"-6,14-1,-3 1,-14 2,-15 4,-13 6,-12 4,-11 0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3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83,'360'-54,"-177"28,-181 26,-1-1,0 1,1 0,-1-1,1 1,-1 0,0 0,1 0,-1 0,1 0,-1 0,1 1,-1-1,1 0,-1 1,0-1,1 1,-1-1,0 1,1 0,-1-1,0 1,0 0,0 0,0 0,0 0,0 0,0 0,0 0,0 0,0 1,0-1,-1 0,1 1,0-1,-1 0,0 1,1-1,-1 0,0 1,1-1,-1 1,0-1,0 1,0-1,0 1,0-1,-1 0,1 1,0-1,-1 1,1-1,-1 0,1 1,-1-1,0 0,0 1,-11 18,-2 0,-1-2,0 1,-1-2,-1 0,0-1,-4 2,0 1,-323 268,283-199,59-85,1 0,0 0,0 1,1-1,-1 0,1 0,0 1,0-1,0 0,0 1,0-1,1 0,-1 1,1-1,0 0,0 0,0 0,1 0,-1 0,1 0,-1 0,1 0,0 0,0-1,0 1,1-1,-1 1,1-1,-1 0,2 0,11 7,1-1,1-1,-1 0,1-1,0-1,1-1,-1 0,1-2,0 0,0 0,-1-2,1 0,0-1,9-3,7 4,-22 0,0 0,1 0,-1-2,0 1,0-1,0-1,0 0,0-1,-1 0,1-1,-1 0,0-1,0 0,-1 0,0-1,0-1,-1 0,5-9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4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161 142,'-135'205,"132"-202,0 0,1 1,-1-1,1 1,0-1,0 1,1 0,-1 0,1 0,0 0,0 0,0 0,0 0,1 0,-1 0,1 1,0-1,1 0,-1 0,1 0,-1 0,1 1,1-1,-1 0,0-1,1 1,0 0,0 0,0-1,0 1,1-1,-1 0,1 1,0-1,0 0,0-1,1 1,-1-1,2 2,4-1,0 1,1-1,0-1,-1 0,1 0,0-1,0 0,0-1,0 0,0 0,0-1,0-1,0 1,-1-2,1 1,0-1,-1-1,0 0,0 0,0-1,0 0,0-1,39-59,-39 49</inkml:trace>
  <inkml:trace contextRef="#ctx0" brushRef="#br0" timeOffset="216.628">471 0,'-14'44,"-15"42,-2 17,-1-5,6-9,1-10,6-9,1-12,4-6,4-7,4-6,-2-5,0-4,2-2,1-1,3 0,0-5</inkml:trace>
  <inkml:trace contextRef="#ctx0" brushRef="#br0" timeOffset="821.59">697 537,'218'-279,"-162"214,-46 96,-21 25,8-48,1 0,0 0,1 0,0 0,0 0,0 0,1 0,0 0,1 0,0 0,2 7,-3-13,1 0,-1-1,1 1,-1-1,1 1,0-1,0 1,0-1,0 0,0 1,0-1,0 0,1 0,-1 0,0 0,1 0,-1 0,0 0,1 0,-1 0,1-1,0 1,-1-1,1 1,-1-1,1 1,0-1,-1 0,1 0,0 0,0 0,-1 0,1 0,0-1,-1 1,1 0,-1-1,1 1,0-1,-1 0,1 0,-1 1,1-1,-1 0,1 0,63-49,83-100,-148 149,0 1,0-1,0 1,1-1,-1 1,0-1,0 1,1-1,-1 1,0-1,1 1,-1-1,0 1,1 0,-1-1,1 1,-1 0,1-1,-1 1,1 0,-1 0,1 0,-1-1,1 1,-1 0,1 0,-1 0,1 0,-1 0,1 0,-1 0,1 0,0 0,-1 0,1 0,-1 0,1 0,-1 1,1-1,-1 0,1 0,-1 1,1-1,-1 0,1 0,-1 1,0-1,1 1,-1-1,1 0,-1 1,0-1,1 1,-1-1,0 1,0-1,1 1,-1-1,0 1,0-1,0 1,0-1,0 1,0-1,0 1,0-1,0 1,-3 39,-45 107,17-26,28-100</inkml:trace>
  <inkml:trace contextRef="#ctx0" brushRef="#br0" timeOffset="1070.333">1854 86,'-43'43,"-43"38,-17 11,0-2,13-10,11-10,15-12,14-11,14-9,10-5,4-5,5-1,7-6</inkml:trace>
  <inkml:trace contextRef="#ctx0" brushRef="#br0" timeOffset="1504.837">1966 509,'-177'115,"174"-114,1 0,-1 1,1-1,-1 1,1 0,0 0,-1 0,1 0,0 1,0-1,1 0,-1 1,0-1,1 1,0 0,-1-1,1 1,0 0,0 0,1 0,-1 0,1 0,-1 0,1 0,0 0,0 0,0 0,1 0,-1-1,1 1,-1 0,1 0,0 0,0 0,0 0,1 0,3 4,-1 1,0-1,0 0,-1 1,0 0,-1 0,1 0,-1 0,-1 0,0 0,0 0,0 1,-1-1,0 0,-1 1,0-1,0 0,-1 0,0 0,-1 0,1 0,-1 0,-1-1,0 1,-2 4,1-5,0 0,-1-1,0 0,0 0,0 0,0-1,-1 0,0 0,0 0,0-1,-1 0,1-1,-1 1,0-1,0-1,0 0,-1 0,1 0,0-1,-1-1,1 1,-1-1,1-1,0 1,-1-1,1-1,0 0,0 0,0 0,0-1,-2-1,-12-8,3 2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3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0,'-14'22,"1"1,1 0,1 1,2 0,0 1,1 0,2 0,0 1,2 0,0 0,2 4,2-24,1-1,-1 0,1 0,0 0,1 0,-1 0,1 0,0 0,0 0,1-1,-1 1,1-1,0 1,0-1,0 0,1 0,0-1,-1 1,1-1,1 0,-1 0,0 0,1 0,-1-1,1 0,0 0,0 0,0 0,0-1,0 0,0 0,0 0,0-1,1 1,-1-1,0-1,0 1,0-1,0 0,1 0,-1 0,0-1,2-1,3-1,-1-1,0 0,0-1,0 0,-1-1,1 0,-2 0,1-1,-1 1,6-10,1 0</inkml:trace>
  <inkml:trace contextRef="#ctx0" brushRef="#br0" timeOffset="235.94">437 0,'-24'43,"-17"34,-2 13,1 1,8-11,6-13,6-9,3-9,5-9,4-6,-1-4,2-2,2-2,3 1,1-1,2 1,1 1,0-6</inkml:trace>
  <inkml:trace contextRef="#ctx0" brushRef="#br0" timeOffset="466.536">550 677,'-9'24,"-4"8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4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1 744,'20'-7,"1"0,0 2,1 0,-1 1,1 2,0 0,0 1,-1 1,1 1,1 2,79-3,98-27,-93 14,-90 14</inkml:trace>
  <inkml:trace contextRef="#ctx0" brushRef="#br0" timeOffset="232.825">1 998,'43'-5,"38"-6,11-2,-7 2,-11 3,-15 2,-12 3,-10 1,-5 2,-9 5,-4 2,-4 0</inkml:trace>
  <inkml:trace contextRef="#ctx0" brushRef="#br0" timeOffset="734.86">932 321,'64'-24,"2"3,0 3,1 3,1 3,24 1,-78 9,0-2,1 2,-1 0,0 0,1 2,-1-1,1 2,-1 0,1 1,-1 0,0 1,0 1,7 2,-19-4,0 0,1-1,-1 1,0 0,0 0,0 0,0 0,0 1,0-1,-1 0,1 1,-1 0,0-1,0 1,0 0,0-1,0 1,0 0,-1 0,1 0,-1-1,0 1,0 0,0 0,0 0,-1 0,1 0,-1 0,1-1,-2 3,-35 81,6-41,-2-1,-2-2,-2-1,-1-2,-40 30,75-66,-361 294,303-211,60-83,0 0,0 0,0 0,1 0,-1 0,1 1,0-1,0 0,0 0,0 0,0 0,1 0,-1 1,1-1,0 0,0 0,0 0,1-1,-1 1,1 0,-1 0,1-1,0 1,0-1,0 1,0-1,0 0,1 0,-1 0,1 0,2 1,14 6,1 0,1-1,-1-2,1 0,0-1,1-1,-1-1,1-1,0-1,-1-1,1-1,3-1,19 1,0-2,0-2,-1-2,0-2,0-2,-1-2,-1-1,16-9,24-46,-68 52</inkml:trace>
  <inkml:trace contextRef="#ctx0" brushRef="#br0" timeOffset="1139.133">1920 321,'92'-51,"2"5,2 3,25-3,-112 43,3-3,1 1,1 1,-1 0,1 1,0 0,0 1,-1 0,1 2,10-1,-22 1,0 1,0-1,-1 0,1 0,0 1,0-1,0 1,0 0,0-1,-1 1,1 0,0 0,0 0,-1 0,1 0,-1 1,1-1,-1 0,0 1,0-1,1 1,-1 0,0-1,0 1,0 0,-1-1,1 1,0 0,-1 0,1 0,-1 0,1 0,-1 0,0 0,0 0,0-1,0 1,0 0,0 0,-1 0,1 0,-1 0,0 1,-37 78,-209 201,15-18,181-174,50-87,0 0,0 0,0 0,1 0,0 1,-1-1,1 0,0 0,0 0,1 0,-1 0,0 0,1 0,0 0,0 0,0 0,0 0,0 0,1 0,-1-1,1 1,0-1,0 1,0-1,0 1,0-1,0 0,1 0,-1 0,1 0,1 0,13 5,1 0,0-1,0-1,0-1,1-1,-1 0,1-2,0 0,-1-1,1 0,16-4,5 3,76-12,-92 7</inkml:trace>
  <inkml:trace contextRef="#ctx0" brushRef="#br0" timeOffset="1383.94">2766 829,'-19'34,"-11"15,-1 5,6-3,11-9,8-12</inkml:trace>
  <inkml:trace contextRef="#ctx0" brushRef="#br0" timeOffset="1932.018">2964 293,'38'-34,"2"1,1 3,2 1,1 2,40-18,-60 31,1 1,1 1,0 1,0 1,1 2,0 0,1 2,0 1,0 1,13 1,-36 3,0 0,-1 0,1 1,-1 0,1 0,-1 0,1 0,-1 1,0-1,1 1,-1 1,0-1,0 0,0 1,-1 0,1 0,-1 0,1 0,-1 0,0 1,0 0,-1-1,1 1,-1 0,0 0,0 1,0-1,0 0,-1 1,1-1,-1 1,-1-1,1 1,0-1,-1 1,0 0,0-1,-1 1,1 0,-1-1,0 1,0-1,-1 1,1-1,-3 4,-8 16,-2 0,-1-1,-1-1,0-1,-2 0,0-1,-2-1,-4 2,-6 9,-280 272,303-296,0 1,1-1,-1 1,2 1,-1-1,1 1,0 0,0 0,1 0,0 1,1 0,0 0,0-1,1 2,0-1,1 0,0 0,0 0,1 1,0-1,0 0,1 1,1-1,0 0,0 0,0 0,1 0,1 0,-1-1,3 4,6 1,0-1,0 0,2 0,-1-1,2-1,-1 0,1-1,1-1,-1 0,1-1,1-1,-1-1,1 0,0-1,1 0,-1-2,0 0,1-1,-1-1,1 0,4-2,-15 2,-8-1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0 321,'48'-51,"30"-62,30 0,-107 112,-1 0,1 0,0 0,-1 1,1-1,0 0,0 0,-1 0,1 1,0-1,0 0,0 1,0-1,0 1,0-1,0 1,0-1,0 1,0 0,1-1,-1 1,0 0,0 0,0 0,0 0,0 0,0 0,1 0,-1 0,0 1,0-1,0 0,0 1,0-1,0 1,0-1,0 1,0-1,0 1,0 0,0 0,0-1,-1 1,1 0,0 0,-1 0,1 0,0 0,-1 0,1 0,-1 0,1 0,-1 0,0 0,1 0,-1 0,0 0,0 0,0 0,0 1,0-1,0 0,0 0,0 0,0 0,0 0,-1 0,1 1,2 36,10 50,-11-85,0-1,0 0,0 0,0 0,0 0,1 0,-1 0,1 0,-1 0,1-1,0 1,0-1,0 1,0-1,0 1,0-1,0 0,0 0,0 0,1 0,-1-1,0 1,0-1,1 1,-1-1,1 0,-1 0,0 0,1 0,-1 0,1 0,-1-1,2 0,8-3,1 0,-1-1,0-1,-1 0,0-1,0 0,0 0,-1-1,0-1,0 0,-1 0,0-1,0-1,43-39,-33 33,-12 11,0 0,0 0,0 0,1 1,-1-1,1 2,0-1,1 1,-1 1,5-2,-12 5,0 0,0 0,0 0,1 0,-1 0,0 0,0 0,0 0,0 0,1 0,-1 1,0-1,0 1,0-1,0 0,0 1,0 0,0-1,0 1,0 0,0-1,0 1,0 0,0 0,-1 0,1 0,0 0,-1 0,1 0,0 0,-1 0,1 0,-1 0,0 0,1 1,-1-1,0 0,0 0,0 0,0 0,0 1,0-1,0 0,0 1,-6 53,-10 59,20-95</inkml:trace>
  <inkml:trace contextRef="#ctx0" brushRef="#br0" timeOffset="235.053">1298 39,'-698'506,"410"-286,269-208,1 2,1 0,0 0,1 2,1 0,-6 8,8-7</inkml:trace>
  <inkml:trace contextRef="#ctx0" brushRef="#br0" timeOffset="722.452">988 773,'-317'74,"241"-46,75-28,1 0,-1 0,1 1,-1-1,1 0,-1 0,1 1,-1-1,1 0,-1 1,1-1,0 0,-1 1,1-1,-1 0,1 1,0-1,0 1,-1-1,1 1,0-1,-1 1,1-1,0 1,0-1,0 1,0 0,0-1,0 1,0-1,0 1,0-1,0 1,0 0,0-1,0 1,0-1,0 1,0-1,1 1,-1-1,0 1,0-1,1 1,-1-1,0 1,1-1,-1 0,1 1,-1-1,0 1,1-1,-1 0,1 1,-1-1,1 0,-1 0,1 1,-1-1,1 0,-1 0,1 0,-1 0,1 0,0 0,-1 0,1 0,40 11,163 23,-200-33,0 0,0-1,0 1,0 1,-1-1,1 0,0 1,-1 0,1 0,-1 0,0 0,1 1,-1-1,0 1,-1 0,1 0,0 0,-1 0,1 0,-1 0,0 1,0-1,-1 1,1 0,-1-1,1 1,-1 0,0 0,-1 0,1 0,-1 0,0 0,0 0,0 0,0 0,-1 0,1 0,-1-1,0 1,0 0,-1 0,1 0,-1-1,1 1,-1-1,-1 1,1-1,0 0,-2 2,-9 4,-1 1,1-2,-2 0,1-1,-1 0,0-1,0-1,-1 0,1-1,-1-1,0 0,0-2,-1 1,1-2,0 0,0-1,0-1,-3-1,2 3,-7-1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12,'5'0,"6"0,6 0,5 0,4 0,2 0,1 0,0 0,1 0,-1 0,0 0,0 0,-1 0,1 0,-6-5,-6-2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26,'24'0,"27"-5,10-1,-1 0,-6 1,-12 1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84,'2'2,"1"-1,0 1,-1-1,1 1,-1 0,1 0,-1 0,0 0,0 0,0 1,0-1,0 1,-1-1,1 1,-1 0,0 0,0-1,0 1,1 3,2 2,72 230,8 7,-15-105,-69-139,0 0,1 0,-1 0,1 0,-1 1,1-1,-1 0,1 0,0 0,0 0,-1-1,1 1,0 0,0 0,0 0,0-1,0 1,0 0,0-1,0 1,0-1,0 1,1-1,-1 0,0 1,0-1,0 0,1 0,-1 0,0 0,0 0,0 0,1 0,-1 0,0 0,0-1,0 1,1 0,-1-1,0 1,0-1,0 1,0-1,0 0,0 0,0 1,0-1,0 0,0 0,-1 0,1 0,0 0,0 0,-1 0,1 0,-1 0,1 0,-1 0,1 0,-1-1,0 1,0 0,1-1,77-364,15 0,-84 339,-7 27</inkml:trace>
  <inkml:trace contextRef="#ctx0" brushRef="#br0" timeOffset="668.33">649 564,'-3'6,"-1"0,1 0,1 0,-1 0,1 1,0-1,1 1,-1-1,1 1,1 0,-1-1,1 1,0 0,-1 6,0-4,-2 14,2 0,0 0,1 0,1 1,1-1,3 5,-6-26,1 0,0 0,0-1,1 1,-1 0,0-1,1 1,-1 0,0-1,1 1,0 0,-1-1,1 1,0-1,0 1,0-1,0 0,0 1,0-1,1 0,-1 0,0 0,1 0,-1 0,0 0,1 0,-1 0,1 0,0-1,-1 1,1-1,-1 1,1-1,0 1,0-1,-1 0,1 0,0 0,-1 0,1 0,0 0,0-1,-1 1,1-1,-1 1,1-1,0 1,0-1,15-15,-1 0,0-1,-1-1,-1 0,0-1,10-20,31-41,-53 77,33-33,-34 36,0 0,0-1,0 1,0 0,0 0,0 0,0 0,1 0,-1 0,0 0,0 0,0 0,0 1,0-1,0 0,0 1,-1-1,1 0,0 1,0-1,0 1,0 0,0-1,-1 1,1 0,0-1,0 1,-1 0,1 0,-1 0,1-1,0 1,-1 0,0 0,1 0,-1 0,0 0,1 0,-1 0,0 0,0 0,0 0,0 0,0 0,0 0,0 1,5 21,-1 1,-1-1,-2 1,0 0,-1 0,-2 10,0 17,2-1,2-21,-1 1,-1 0,-1 0,-2-1,-1 1,-1-1,-1 0,-2 0,-1-1,-1 0,-2-1,0 0,-14 19,25-44,0 0,0 0,0 0,-1 0,1-1,-1 1,0 0,1-1,-1 1,0-1,0 0,0 1,0-1,0 0,0 0,0 0,0-1,0 1,-1 0,1-1,0 1,0-1,-1 0,1 0,0 0,-1 0,1 0,0-1,0 1,-1-1,1 1,0-1,0 0,0 0,0 0,-1 0,1 0,1 0,-1 0,0-1,0 1,0-1,1 0,-1 1,1-1,-1 0,1 0,0 0,0 0,0 0,0 0,0 0,0 0,0 0,1-1,-1 1,0-14,0 1,0 0,2-1,0 1,0 0,2-1,0 1,1 0,0 1,1-1,0 1,2 0,0 0,0 0,1 1,1 0,0 1,0 0,6-4,28-40,-22 32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29,'5'5,"6"-3,6-3,5 0,4 0,2-1,1 1,-4-4,-2-2,0 1,1 1,1 2,1 1,-3 0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373 170,'-19'-2,"1"0,-1 1,0 1,0 1,0 1,0 1,1 0,-1 1,1 1,0 1,1 0,-1 1,1 1,-15 10,25-12,0 0,0 1,0 0,1 1,0-1,1 1,-1 0,2 1,-1-1,1 1,0 0,1 0,0 0,0 0,0 8,2-12,0 0,0 0,0 0,1 0,0 0,0 0,1 0,-1 0,1 0,0 0,0 0,1 0,-1-1,1 1,0 0,0-1,1 1,-1-1,1 0,0 0,0 0,1 0,-1-1,1 1,0-1,0 0,0 0,0 0,0 0,2 0,-1-1,0-1,-1 1,1-1,0 0,0-1,0 1,0-1,0 0,0 0,-1 0,1-1,0 0,0 0,0 0,0 0,-1-1,1 0,-1 0,1 0,-1 0,0-1,0 0,0 0,0 0,3-3,84-95,18-44,-108 143,1 1,-1 0,1 0,0 0,-1 0,1 0,0 1,0-1,0 0,-1 1,1 0,0-1,0 1,0 0,0 0,0 0,0 0,0 0,0 0,0 1,0-1,-1 1,1-1,0 1,0 0,0-1,-1 1,1 0,0 0,-1 0,1 1,-1-1,1 0,-1 1,1-1,-1 0,0 1,1 1,37 67,-28-44,-2 0,-1 1,-1 0,-1 1,-2 0,0 0,-2-1,-1 2,-2 13,-5-18,0-1,-2 0,-1-1,0 1,-2-2,0 1,-1-2,-1 1,-2-2,1 0,-2-1,-1 0,-13 11,26-24,-1-1,0 1,0-1,0 1,0-1,-1-1,1 1,-1-1,0 0,0 0,0-1,-1 0,1 0,-1 0,5-4,0 1,0-1,0 0,0 0,1 1,-1-1,1-1,-1 1,1 0,0 0,0 0,-1-1,2 1,-1-1,0 1,0 0,1-1,0 0,-1 1,1-1,0 1,0-1,0 1,1-1,-1 1,0-1,1 1,0-1,0-2,6-20,1 1,0-1,2 2,1-1,0 1,2 1,1 0,1 1,0 0,2 1,0 1,14-11,-9 7,2 1,0 2,2 0,0 2,1 0,0 2,2 1,2 1,-25 11,0 1,1 0,-1 0,0 0,1 1,-1 0,1 1,0-1,-1 1,1 0,-1 1,1 0,0 0,-1 0,0 1,1 0,11 4</inkml:trace>
  <inkml:trace contextRef="#ctx0" brushRef="#br0" timeOffset="5034.211">1277 1,'-9'11,"1"0,1 1,0 0,0 1,1 0,1 0,0 0,-2 11,2-8,-89 271,89-265,1-1,1 1,1 0,1 0,1 1,1-1,0 0,2 0,1 1,-1-18,0 0,0 0,1-1,0 1,0-1,0 1,0-1,0 0,1-1,0 1,0-1,0 0,0 0,0-1,0 1,1-1,0 0,-1-1,1 1,0-1,-1 0,1-1,0 1,0-1,0 0,0-1,0 1,0-1,-1-1,1 1,4-2,17 1,-20 3,0-1,-1-1,1 1,0-1,-1 0,1-1,-1 0,1 0,-1 0,0 0,0-1,4-2,-4-5,-4 0</inkml:trace>
  <inkml:trace contextRef="#ctx0" brushRef="#br0" timeOffset="5334.541">937 311,'15'0,"13"0,8 0,2 0,0 0,-2 0,-3-5,-1-1,-2 0,-1 1,-1 2,0 1,-5 0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35,'23'133,"78"308,-95-420,0 0,2 0,0 0,1-1,2-1,0 1,0-2,2 1,14 14,-26-31,0-1,0 0,0 0,0 1,0-1,0 0,1 0,-1 0,0-1,1 1,-1 0,1 0,-1-1,1 1,-1-1,1 1,0-1,-1 0,1 0,0 1,-1-1,1 0,-1-1,1 1,0 0,-1 0,1-1,-1 1,1-1,-1 1,1-1,-1 1,1-1,-1 0,1 0,-1 0,0 0,0 0,1 0,-1 0,0-1,0 1,0 0,0 0,0-2,32-69,23-275,-29 15,-19 278,-6 40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55,'-6'15,"1"1,1 0,0 0,1 0,1 1,0-1,1 0,2 17,-2-29,1 1,1-1,-1 1,1-1,-1 0,1 1,0-1,1 0,-1 1,1-1,0 0,0 0,0 0,0-1,1 1,-1 0,1-1,0 0,0 0,1 0,-1 0,1 0,-1 0,1-1,0 0,0 0,0 0,0 0,0 0,0-1,1 0,-1 0,0 0,1-1,-1 1,1-1,-1 0,1 0,2-1,4-1,0-1,0 0,0-1,-1 0,1-1,-1 0,0-1,0 0,-1-1,1 0,-2 0,1-1,-1 0,0 0,-1-1,0 0,5-8,-9 12,-1-1,0 0,0 0,0 0,-1 0,0 0,0 0,0 0,-1 0,0-1,0 1,-1 0,1 0,-1 0,-1 0,1 0,-1 0,0 0,-1 0,1 0,-1 1,0 0,0-1,-1 1,0 0,1 0,-2 1,1-1,-1 1,1 0,-1 0,0 1,0-1,-1 1,1 0,-1 1,0-1,1 1,-1 0,0 1,0-1,0 1,-1 0,1 1,0-1,0 1,0 0,-1 1,1 0,0 0,-4 1,-9 4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390 9,'-14'-3,"0"0,-1 2,1 0,-1 0,0 2,1 0,-1 0,1 1,-10 3,9-2,1 0,0 0,0 1,1 1,-1 1,1 0,0 0,1 1,-1 1,2 0,-1 1,1 0,0 0,1 2,0-1,0 1,-5 10,13-18,0 1,1-1,0 0,0 1,0-1,0 1,0 0,1-1,-1 1,1-1,0 1,0 0,1-1,-1 1,1 0,0-1,0 1,0-1,0 1,0-1,1 0,0 0,-1 1,1-1,0 0,1 0,-1-1,0 1,1 0,0-1,0 0,-1 1,1-1,0 0,1-1,-1 1,3 1,132 47,-133-50,0 1,0 0,0 0,0 0,0 1,0-1,0 1,-1 0,1 1,-1-1,1 1,-1 0,0 0,0 0,0 0,-1 1,1 0,-1-1,0 1,0 1,0-1,0 0,-1 1,0-1,0 1,0 0,0 0,-1 0,0-1,0 1,0 1,-1-1,1 3,-6 5,-1-1,0 1,0-1,-1 0,-1-1,0 1,-1-2,0 1,0-1,-1-1,-1 1,1-2,-2 0,1 0,-1-1,0 0,0-1,-1 0,-4 1,-48 11,64-38,9 4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1,'5'38,"6"23,1 5,-1-3,-3-13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1,'10'9,"2"4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33,'-5'14,"0"1,1 1,1-1,0 1,2-1,-1 1,2 0,0-1,1 1,0 0,2-1,-1 1,2 0,-2-13,-1 0,1 0,0 0,0 0,0 0,0-1,0 1,1-1,-1 1,1-1,-1 0,1 0,0 0,0 0,0 0,0-1,0 0,1 1,-1-1,0 0,1 0,-1-1,0 1,1-1,-1 0,1 0,-1 0,1 0,-1 0,1-1,-1 0,3 0,0 0,0-1,0 0,0 0,-1-1,1 1,0-1,-1 0,0-1,0 1,0-1,0 0,0 0,-1-1,0 1,0-1,0 0,2-5,-2 4,-1 0,-1 1,1-1,-1-1,0 1,0 0,-1 0,1-1,-2 1,1-1,-1 1,0-1,0 1,0-1,-1 1,0-1,-1 1,1 0,-1 0,0-1,-1 1,0 0,0 1,0-1,0 1,-1-1,0 1,0 0,0 0,-1 1,0-1,0 1,0 0,0 0,-1 1,1-1,-1 1,0 1,0-1,0 1,-6-2,-16 0,3 2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1 564,'26'-71,"-1"0,4 0,2 3,4-2,-3 27,-31 43,-1-1,1 0,-1 0,1 0,0 1,-1-1,1 0,0 1,0-1,-1 1,1-1,0 1,0-1,0 1,0 0,0-1,0 1,0 0,0 0,0-1,0 1,0 0,-1 0,1 0,0 0,0 0,0 1,0-1,0 0,0 0,0 1,0-1,0 0,0 1,0-1,0 1,-1-1,1 1,0-1,0 1,-1 0,1-1,0 1,-1 0,1 0,0 0,28 100,-16-41,-13-54,0-1,1 0,0 0,0 0,0 0,0 0,1 0,0 0,0 0,0 0,1-1,-1 1,1-1,0 0,1 0,-1 0,1 0,-1 0,1-1,0 0,0 0,1 0,-1 0,1-1,-1 1,1-1,0 0,0 0,0-1,0 0,0 0,0 0,0 0,1-1,-1 0,0 0,0 0,5-5,0 0,-1 0,1-1,-1 0,-1-1,1 0,-1 0,0-1,-1 0,0 0,0-1,-1 0,0 0,0 0,-1-1,-1 0,1 0,-1 0,-1 0,0-1,-1 1,0-1,0 0,-1 0,-1 0,0 0,-1-8,2-5</inkml:trace>
  <inkml:trace contextRef="#ctx0" brushRef="#br0" timeOffset="486.244">1412 0,'-38'87,"-3"-2,-4-2,-47 64,83-134,0-1,0 0,-1 0,-1-1,0 0,0-1,-1 0,-1-1,0-1,0 1,0-2,-1 0,0-1,0 0,-1-1,0-1,0 0,0-1,0-1,0 0,-1-1,1 0,-9-2,16-1,1 0,-1 0,0-1,1 0,0 0,0-1,0 1,0-2,1 1,-1-1,1 0,0 0,0-1,1 0,0 0,0 0,0-1,1 1,0-1,0 0,1 0,0-1,0 1,1-1,-1 1,2-1,-1 0,1 0,0 0,1 0,0 0,0 0,1 0,0 0,0 1,1-1,0 0,0 1,1-1,0 1,0-1,1 1,0 0,-1-1,1 1,-1 0,1-1,1 2,0-1,-1 0,2 1,-1 0,1 0,0 1,0-1,1 1,-1 1,1-1,0 1,1 0,-1 1,1 0,-1 0,1 1,0-1,0 2,0-1,0 1,0 0,0 1,1 0,-1 0,0 1,0 0,0 0,0 1,0 0,0 1,-1-1,1 2,-1-1,1 1,-1 0,2 2,105 99,18 31,-78-101,-35-25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0 311,'138'-26,"65"-6,-129 32,-63 0</inkml:trace>
  <inkml:trace contextRef="#ctx0" brushRef="#br0" timeOffset="665.265">226 0,'0'63,"11"176,7 55,-14-244,3-32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47,'5'0,"6"0,7 0,4 0,4 0,1 0,2-5,1-1,-1 0,1 1,-1 2,0 1,-1-4,0-1,0 0,-4 8,-7 2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58,'33'-5,"27"-6,6-1,-2 1,-8 3,-8 2,-8 3,-5 1,-10 2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8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1 593,'160'-313,"-143"283,-17 30,0 1,0-1,0 1,0-1,0 1,0-1,0 1,0-1,0 0,0 1,0-1,0 1,0-1,0 0,0 1,1-1,-1 1,0-1,0 0,0 1,1-1,-1 0,0 1,1-1,-1 0,0 1,1-1,-1 0,0 0,1 1,-1-1,1 0,-1 0,0 0,1 0,-1 1,1-1,-1 0,0 0,1 0,-1 0,1 0,-1 0,1 0,-1 0,0 0,1 0,-1-1,1 1,-1 0,1 0,-1 0,0 0,1-1,-1 1,0 0,1 0,-1-1,0 1,1 0,-1-1,0 1,1 0,-1-1,0 1,0 0,0-1,1 1,-1 0,0-1,4 51,-4-45,-1 0,1 0,0 0,0 0,0 0,1 0,-1 0,1 0,0 0,1 0,-1-1,1 1,0 0,1-1,-1 1,1-1,-1 0,1 0,0 0,1 0,-1-1,2 2,-1-5,0 1,0-1,1 0,-1 0,0 0,0-1,0 1,1-1,-1 0,0-1,0 1,0-1,0 1,-1-1,1 0,0 0,-1-1,1 1,-1-1,0 0,0 0,0 0,0 0,-1 0,1-1,-1 1,2-4,1 1,109-139,-114 144,0 0,0 0,0 0,0 1,1-1,-1 0,0 0,1 0,-1 0,0 0,1 0,-1 1,1-1,0 0,-1 0,1 1,-1-1,1 0,0 1,0-1,-1 0,1 1,0-1,0 1,0 0,0-1,0 1,-1 0,1-1,0 1,0 0,0 0,0 0,0 0,0 0,0 0,0 0,0 0,0 0,0 0,0 1,0-1,-1 0,1 1,0-1,0 0,0 1,0-1,-1 1,1-1,0 1,0 0,-1-1,1 1,0 0,-1 0,1-1,-1 1,1 0,-1 0,1 0,-3 15,0 0,-1-1,-1 1,0-1,-1 0,-1 0,-6 12,-25 89,33-59,4-33</inkml:trace>
  <inkml:trace contextRef="#ctx0" brushRef="#br0" timeOffset="236.229">1017 198,'-48'43,"-44"43,-17 17,1-5,9-9,17-15,17-15,16-13,10-15,8-7,3-3,8 0,6-4</inkml:trace>
  <inkml:trace contextRef="#ctx0" brushRef="#br0" timeOffset="656.195">933 678,'-238'147,"237"-147,-1 1,0 0,0 0,0 0,1 0,-1 0,0 0,1 0,-1 0,1 1,-1-1,1 0,0 1,0-1,-1 1,1 0,0-1,0 1,1 0,-1 0,0 0,1-1,-1 1,1 0,-1 0,1 0,0 0,0 0,0 0,0 0,0 0,0 0,1 0,-1 0,1 0,-1 0,1-1,0 1,-1 0,1 0,0-1,0 1,0 0,1-1,-1 1,0-1,72 9,-69-11,0 0,0 0,0 0,0 1,0-1,0 1,0 0,0 0,0 1,0-1,0 1,0 0,0 0,0 0,0 0,0 1,-1 0,1-1,-1 1,1 1,-1-1,0 0,1 1,-1 0,0 0,-1 0,1 0,-1 0,1 0,-1 1,0-1,0 1,0-1,-1 1,1 0,-1 0,0 0,0 1,-3 4,0 0,-1 0,1 0,-2 0,0-1,0 1,0-1,-1 0,0-1,0 1,-1-1,0 0,-1 0,1-1,-1 0,-1 0,1 0,-1-1,0 0,0-1,-3 2,-60 15,48-19</inkml:trace>
  <inkml:trace contextRef="#ctx0" brushRef="#br0" timeOffset="1468.366">1158 508,'211'-20,"-210"20,0 0,0-1,0 1,-1 0,1 0,0 0,0 0,0 0,0 1,0-1,0 0,0 0,0 0,-1 1,1-1,0 1,0-1,0 0,-1 1,1-1,0 1,0 0,-1-1,1 1,-1 0,1-1,0 1,-1 0,1 0,-1-1,0 1,1 0,-1 0,0 0,1 0,-1-1,0 1,0 0,0 0,0 0,0 0,0 0,0 0,0 0,0 0,0-1,0 1,0 0,-1 0,-26 40,22-34,-20 21,18-21,0 0,1 1,-1 0,2 0,-1 0,1 1,0-1,1 1,0 0,0 2,3-9,1-1,0 1,-1-1,1 1,0-1,0 1,0 0,0-1,0 1,0-1,0 1,1-1,-1 1,1-1,-1 1,1-1,-1 1,1-1,0 1,0-1,-1 0,1 0,0 1,0-1,0 0,1 0,-1 0,0 0,0 0,1 0,-1 0,0-1,1 1,-1 0,1-1,-1 1,1-1,-1 1,1-1,-1 0,1 0,-1 0,67-3,-42-3</inkml:trace>
  <inkml:trace contextRef="#ctx0" brushRef="#br0" timeOffset="1739.286">1497 0,'34'43,"20"39,6 14,-7 1,-8-7,-12-8,-10-10,-11-6,-6-1,-10-1,-8-3,-3-1,-3-2,-3-1,-4-5,-1-7,3-11</inkml:trace>
  <inkml:trace contextRef="#ctx0" brushRef="#br0" timeOffset="2969.944">2175 85,'-52'125,"0"0,5 3,-16 78,59-195,0 0,1 1,1-1,-1 1,2-1,0 1,0 0,1 0,0 0,1-1,1 1,0 0,0-1,1 1,0-1,1 0,1 0,0 0,0 0,1-1,0 0,1 0,0-1,0 0,1 0,1-1,-1 1,1-2,1 1,4 2,-2-5,0-1,1 0,-1-1,1 0,0-1,0-1,0 0,0 0,10-2,2 1</inkml:trace>
  <inkml:trace contextRef="#ctx0" brushRef="#br0" timeOffset="3408.204">2372 424,'24'-14,"1"2,1 1,0 1,0 1,0 1,1 2,1 0,-1 2,1 1,6 1,-31 2,0-1,-1 1,1 0,-1 0,1 0,-1 0,1 1,0-1,-1 1,1 0,-1-1,0 1,1 0,-1 0,0 1,1-1,-1 0,0 1,0 0,0-1,0 1,-1 0,1 0,0 0,-1 0,1 0,-1 0,0 0,1 1,-1-1,0 1,-1-1,1 0,0 1,-1-1,1 1,-1 0,0-1,0 1,0-1,0 1,0-1,0 1,-1 0,0-1,1 1,-1-1,0 1,-10 21,-1-1,-1 0,-1-1,-1 0,-1-2,-1 1,-3 1,-24 31,30-35,2-5,0 1,1 0,1 1,0 1,1-1,1 1,0 1,2-1,-1 1,-1 12,8-26,-1 0,1 0,0 1,0-1,0 0,1 0,-1 0,1 0,0 0,0 0,0 0,0 0,0 0,0 0,1-1,0 1,-1 0,1-1,0 1,0-1,1 0,-1 0,0 0,1 0,-1 0,1 0,0-1,-1 1,1-1,0 1,0-1,0 0,0 0,0-1,0 1,0-1,3 1,121-2,-117 0,0-1,0 0,0-1,0 0,0-1,-1 0,1 0,-1-1,0 0,-1-1,1 1,-1-2,0 1,0-1,5-7,-3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140 621,'-9'-5,"-4"4,6 1,8 1,10 1,7-6,5-1,4 0,2 0,1 2,0-4,-1-1,1 2,-6 1</inkml:trace>
  <inkml:trace contextRef="#ctx0" brushRef="#br0" timeOffset="528.042">1016 283,'-12'-2,"0"0,-1 1,1 1,-1 0,1 1,0 0,-1 0,1 2,0-1,0 2,0-1,1 2,-1 0,1 0,0 1,0 0,1 1,0 0,0 0,1 1,-1 1,2 0,-1 0,2 1,-1-1,-3 8,7-9,1 0,0 1,0-1,1 1,0 0,0 0,1 0,0 0,1 0,0 0,0 0,1 0,0 0,1 0,0 0,0-1,1 1,1 3,-2-9,0 0,0 0,0 0,0-1,1 1,-1 0,1-1,-1 1,1-1,0 0,0 0,0 0,0 0,1-1,-1 1,0-1,1 0,-1 0,1 0,-1 0,1-1,-1 0,1 1,-1-1,1 0,0-1,-1 1,1-1,-1 1,1-1,-1 0,3-1,105-49,-89 34,-2-1,0-1,0 0,-2-1,-1-2,4-6,41-47,-62 73,1 1,-1 0,0 0,0 0,1 0,-1 0,1 0,-1 0,1 0,-1 1,1-1,0 0,-1 0,1 0,0 0,0 1,-1-1,1 0,0 1,0-1,0 1,0-1,0 1,0-1,0 1,0 0,0-1,0 1,0 0,0 0,0 0,0 0,0 0,0 0,1 0,-1 0,0 0,0 0,0 1,0-1,0 0,0 1,0-1,0 1,0-1,0 1,-1-1,1 1,0 0,0-1,0 1,-1 0,1 0,0 0,-1 0,1-1,0 2,-36 150,2-41,18-72,2 1,2 0,2 1,2 0,1 1,2-1,3 1,1 18,0-58,0 0,0 0,0 0,1 0,-1 0,0 0,1 0,0 0,-1 0,1 0,0-1,0 1,0 0,0 0,1-1,-1 1,0-1,1 1,-1-1,1 1,-1-1,1 0,0 0,-1 0,1 0,2 1,7-2</inkml:trace>
  <inkml:trace contextRef="#ctx0" brushRef="#br0" timeOffset="4568.05">197 0,'-33'65,"3"0,3 2,3 1,3 1,3 1,3 1,3 0,2 20,6-59,2 1,2 0,1 0,1-1,2 1,1 0,1-1,2 0,2-1,0 0,2 0,2-1,1-1,0 0,3-1,0-1,2 0,0-2,2 0,1-2,4 2,-3-3,1-2,2-1,0-1,0-1,2-2,0-1,2 0,1-4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13 480,'-9'29,"5"4,10-3,3-6</inkml:trace>
  <inkml:trace contextRef="#ctx0" brushRef="#br0" timeOffset="267.806">465 142,'-14'-3,"0"0,0 1,0 0,0 1,-1 1,1 0,0 1,-1 0,1 2,-6 1,15-3,0 0,0 0,0 1,0-1,0 1,1 0,-1 1,1-1,-1 1,1 0,0 0,0 0,0 1,1-1,-1 1,1 0,0 0,0 0,0 0,1 1,-1-1,1 1,0 0,0-1,1 1,-1 0,1 0,0 0,1 0,-1 3,2-1,1 1,0-1,1 1,-1-1,1 0,1 0,-1 0,1 0,1-1,-1 0,1 0,0 0,0 0,1-1,0 1,0-2,0 1,0-1,1 1,0-2,-1 1,2-1,-1 0,0 0,0-1,1 0,0-1,-1 1,1-1,0-1,-1 0,1 0,0 0,0-1,-1 0,1 0,-1-1,1 0,-1-1,6-1,-1-2,0 1,-1-1,1-1,-1 0,-1-1,1 0,-2-1,1 0,-1 0,0-1,-1 0,0-1,0 1,-1-2,-1 1,0-1,-1 0,0 0,0 0,-2-1,1 0,-2 0,0 0,0 0,-1-8,-1 15,-1 1,0-1,0 1,-1-1,0 1,0 0,0 0,-1-1,1 1,-1 1,0-1,0 0,-1 1,0 0,0 0,0 0,0 0,0 0,-1 1,1 0,-4-2,-11-3</inkml:trace>
  <inkml:trace contextRef="#ctx0" brushRef="#br0" timeOffset="687.279">380 424,'-17'27,"0"2,2 0,2 0,0 1,2 1,1 0,2 1,-3 21,10-50,0 0,1-1,-1 1,1 0,-1-1,1 1,0 0,0 0,0-1,1 1,-1 0,0-1,1 1,0 0,0-1,0 1,0 0,0-1,0 0,1 1,-1-1,1 0,-1 1,1-1,0 0,0 0,0-1,0 1,0 0,1-1,-1 1,0-1,1 0,-1 1,1-1,0-1,-1 1,1 0,0 0,-1-1,1 0,0 1,0-1,-1 0,1-1,0 1,-1 0,1-1,0 1,0-1,-1 0,20-8,-1 0,0-2,-1 0,0-2,-1 0,0-1,-1-1,-1 0,-1-2,0 0,10-14,-18 22,0-1,-1-1,0 1,0-1,-1-1,0 1,-1-1,-1 0,0 0,0 0,-1-1,-1 1,0-1,-1 0,0 1,-1-1,0 0,-2-4,1 13,-1-1,0 1,1 0,-2 0,1 0,0 1,-1-1,0 1,1-1,-1 1,-1 0,1 0,0 0,-1 0,0 1,1-1,-1 1,0 0,0 0,0 0,-1 1,1 0,0 0,-1 0,1 0,0 0,-1 1,1 0,-1 0,1 0,-1 0,1 1,0 0,-1 0,1 0,-22 3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2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391 395,'-216'45,"213"-45,1 0,0 0,0 0,-1 1,1-1,0 0,0 1,0 0,0 0,-1-1,1 1,0 0,0 0,1 1,-1-1,0 0,0 1,1-1,-1 1,0 0,1-1,0 1,-1 0,1 0,0 0,0 0,0 0,0 0,0 0,1 0,-1 0,1 0,-1 1,1-1,0 0,0 0,0 1,0-1,0 0,0 0,1 1,-1-1,1 0,-1 0,1 0,0 0,52 50,8 17,-60-66,0 0,-1 0,1 0,-1 1,0-1,0 0,0 0,-1 0,1 1,-1-1,1 0,-1 0,0 0,0 0,-1 0,1 0,0 0,-1-1,0 1,0 0,0-1,0 0,0 1,0-1,0 0,-2 1,-68 49,63-47,-1-1,1 0,-1-1,0 0,0 0,0-1,0 0,-1-1,1 0,-7-1,-6 1</inkml:trace>
  <inkml:trace contextRef="#ctx0" brushRef="#br0" timeOffset="469.429">588 0,'19'14,"-2"0,0 1,-1 1,0 1,-1 0,-1 1,-1 1,-1 0,0 0,-1 1,-2 1,0 0,-1 0,-1 1,0-1,-2 2,-1-1,-1 1,-1-1,0 1,-2 0,-1-1,-1 1,0 0,-2-1,-3 6,-1-2,0 1,-2-1,-2-1,0 0,-1 0,-2-2,0 1,-1-2,-2 0,0-1,-1-1,-1-1,-1 0,-1-2,0-1,-5 2,-32 16,38-20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9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0 283,'245'-26,"51"-6,-213 32,-59 1</inkml:trace>
  <inkml:trace contextRef="#ctx0" brushRef="#br0" timeOffset="398.305">367 1,'-16'36,"2"2,1-1,2 2,2-1,-3 34,-16 93,23-146,2 1,0 0,2-1,0 1,1 0,1 0,0 0,4 13,2-15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313 621,'-1'0,"0"-1,0 1,0-1,0 0,0 1,0-1,0 0,0 0,0 0,0 1,1-1,-1 0,0 0,1 0,-1 0,1-1,-1 1,1 0,0 0,-1 0,1 0,0 0,0-1,0 1,0 0,0 0,0 0,0 0,0-1,0 1,0 0,1 0,-1 0,0 0,1 0,-1-1,1 1,0 0,-1 0,1 0,0 1,-1-1,1 0,0 0,0 0,0 0,0 1,0-1,0 0,0 1,0-1,0 1,0-1,0 1,0 0,1-1,19-16,1 1,0 1,1 1,1 1,0 1,0 2,2 0,-1 1,1 2,0 0,15 0,-37 5,0 0,0 0,0 1,0 0,0-1,0 2,1-1,-1 0,0 1,0 0,1 0,-1 0,0 0,1 1,-1 0,0 0,0 0,0 0,0 1,0-1,0 1,0 0,-1 0,1 1,-1-1,1 1,-1 0,0-1,0 2,0-1,0 0,-1 0,1 1,-1 0,0-1,0 1,0 0,0 0,-1 0,0 0,0 0,1 3,-4 5,0 1,-1-1,-1 0,0 0,0 0,-1-1,0 1,-1-1,-1 0,0-1,0 0,-1 0,0 0,-9 8,4-4,8-10,0 1,0-1,1 1,-1 1,1-1,0 0,1 1,0 0,-1 0,2 0,-1 0,1 1,0-1,0 1,1-1,0 1,0-1,0 6,3-9,-1 0,1 0,0 0,0 0,1 0,-1-1,1 1,-1-1,1 1,0-1,0 0,0 0,0 0,0-1,0 1,1-1,-1 0,0 0,1 0,-1 0,1 0,-1-1,1 0,-1 1,1-1,-1-1,1 1,2-1,26 5,-20-1,77 25,-86-27,-1 0,1 1,-1-1,1 1,-1 0,0 0,0 0,0 0,0 0,0 0,0 0,0 1,-1-1,1 1,-1-1,0 1,0 0,0-1,0 1,0 0,-1 0,1 0,-1-1,0 1,1 0,-1 0,-1 0,1 0,-1 2,-3 8,-1-1,0 0,-2 0,1 0,-1 0,-1-1,0 0,0-1,-1 0,-1 0,0-1,0 0,0-1,-10 6,-181 98,177-103,5-5</inkml:trace>
  <inkml:trace contextRef="#ctx0" brushRef="#br0" timeOffset="2562.69">482 1,'-32'15,"1"1,1 2,0 1,1 1,1 1,1 2,1 1,1 1,1 1,2 1,0 1,2 1,1 1,1 0,2 1,1 1,2 1,1 0,1 1,2 0,1 0,2 1,0 20,4-16,1 1,3-1,1 1,2-1,1 0,2 0,2-1,2 0,1-1,2 0,1-1,2-1,1-1,2 0,2-2,1 0,1-1,1-2,2-1,1-1,21 15,-15-17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1,'0'33,"0"17,0-6,0-10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4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0,'0'43,"0"43,0 12,0-6,0-9,0-14,0-14,0-11,0-9,0-5,0-3,0-2,-5-4,-2-2,-3-3,-2-5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84,'-4'39,"-2"17,0-1</inkml:trace>
  <inkml:trace contextRef="#ctx0" brushRef="#br0" timeOffset="483.392">74 988,'233'-325,"-190"281,-42 43,0 1,0-1,-1 1,1-1,0 1,0-1,0 1,0 0,0-1,0 1,0 0,0 0,0 0,-1 0,1 0,0 0,0 0,0 0,0 0,0 0,0 0,0 1,0-1,0 0,0 1,0-1,0 1,-1-1,1 1,0-1,0 1,-1 0,1-1,0 1,-1 0,1-1,0 1,-1 0,1 0,-1 0,0 0,1-1,-1 1,1 0,-1 0,0 0,0 0,0 0,0 0,0 0,1 0,-2 0,1 0,0 0,0 0,0 0,3 67,-4-62,-1-1,1 1,0 0,1-1,-1 1,1 0,0 0,1-1,0 1,-1 0,2-1,-1 1,1-1,-1 1,2-1,-1 0,0 0,1 0,0 0,0 0,1 0,-1-1,1 0,0 1,0-1,1-1,-1 1,1-1,0 0,-1 0,2 0,-1 0,2 0,2-4,-1 0,1-1,-1 0,1-1,-1 1,0-1,0-1,0 0,-1 0,1 0,-1-1,0 0,0-1,-1 0,0 0,0 0,0 0,0-1,-1 0,0 0,-1-1,2-2,51-102,-50 87</inkml:trace>
  <inkml:trace contextRef="#ctx0" brushRef="#br0" timeOffset="993.9">1005 0,'-44'48,"2"1,2 2,2 1,3 3,2 0,-4 16,26-53,1 0,0 1,2 0,0 0,1 1,1 0,1 0,1 0,0 1,2 0,0 0,2-1,0 1,1 0,1 0,1 0,1-1,1 1,6 14,-7-27,0 0,1-1,0 0,1 0,0 0,0-1,0 0,0 0,1-1,0 1,1-1,-1-1,1 0,0 0,0 0,0-1,0 0,0 0,1-1,0-1,-1 1,1-1,0-1,1 1,14-1</inkml:trace>
  <inkml:trace contextRef="#ctx0" brushRef="#br0" timeOffset="1524.548">1456 198,'-32'19,"10"-8,1 1,0 2,1 0,1 1,0 0,1 2,-6 8,22-23,0 0,1 0,-1 0,0 0,1 0,-1 0,1 0,0 1,0-1,0 0,0 1,0-1,0 1,1 0,-1-1,1 1,0-1,-1 1,1 0,1-1,-1 1,0-1,1 1,-1 0,1-1,0 1,0-1,0 1,0-1,0 0,0 1,1-1,-1 0,1 0,-1 0,1 0,0 0,0 0,0-1,0 1,0 0,0-1,1 0,-1 0,0 1,1-1,0 0,108 33,30 16,-136-47,0 0,0 0,-1 1,1-1,-1 1,0 0,0 1,-1-1,1 1,-1 0,0-1,0 2,-1-1,1 0,-1 0,0 1,0-1,-1 1,0-1,0 1,0 0,-1 0,0-1,0 1,-2 3,0 0,-1-1,0 1,-1-1,0 0,0 0,0 0,-1 0,0-1,-1 0,0 0,0-1,0 1,-1-1,0-1,0 1,-1-1,1 0,-1-1,0 0,0 0,-1-1,1 0,-9 2,1 3,-69 21,60-25</inkml:trace>
  <inkml:trace contextRef="#ctx0" brushRef="#br0" timeOffset="1771.997">1401 141,'38'-10,"23"-2,0-1</inkml:trace>
  <inkml:trace contextRef="#ctx0" brushRef="#br0" timeOffset="2172.022">1993 141,'165'40,"-162"-40,0 0,1 0,-1 0,0 1,0 0,0 0,0-1,0 2,0-1,0 0,0 1,0-1,0 1,-1 0,1 0,-1 0,1 0,-1 0,0 1,0-1,0 1,0-1,0 1,0 0,-1 0,1-1,-1 1,0 0,0 1,0-1,0 0,-1 0,1 0,-1 0,0 3,-6 5,0-1,-1 0,0 0,-1-1,0 0,0 0,-1-1,0 0,0 0,-1-1,0 0,-1-1,1 0,-2 1,-93 73,104-79,0 0,0 0,0 0,0 0,0 1,1-1,-1 0,0 1,1-1,-1 1,1-1,0 1,-1-1,1 1,0-1,0 1,0-1,0 1,0-1,0 1,0-1,1 1,-1-1,1 0,-1 1,1-1,-1 1,1-1,0 0,-1 1,1-1,0 0,0 0,0 0,0 0,0 0,0 0,1 0,-1 0,0 0,0 0,1-1,-1 1,0 0,64 30,-61-31,1 1,0-1,-1 1,1 0,-1 1,1-1,-1 1,0-1,0 1,0 1,0-1,0 1,0-1,0 1,-1 0,1 0,-1 1,0-1,0 1,0-1,0 1,-1 0,0 0,0 0,0 1,0-1,0 0,-1 1,0-1,0 1,0-1,-1 1,1 0,-1-1,0 1,0 0,-1 3,-7 4,0-1,0 0,-1-1,-1 0,1 0,-2-1,1 0,-1-1,-1 0,1-1,-1 0,-1-1,1 0,-1-1,-12 3,0 0</inkml:trace>
  <inkml:trace contextRef="#ctx0" brushRef="#br0" timeOffset="2356.466">2416 649,'-4'24,"-3"7</inkml:trace>
  <inkml:trace contextRef="#ctx0" brushRef="#br0" timeOffset="3135.538">1598 112,'-5'-5,"4"-1,6 0,7 1,7 2,4 1,4 1,2 0,0 1,1 0,-1 1,-4-1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6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141 114,'68'11,"1"-2,1-3,37-4,-102-2,-3 0,0-1,-1 0,1 1,0-1,0 1,0 0,-1 0,1-1,0 1,0 0,0 0,0 1,0-1,-1 0,1 1,0-1,0 1,-1 0,1-1,0 1,-1 0,1 0,0 0,-1 0,1 0,-1 0,0 1,1-1,-1 0,0 1,0-1,0 1,0 0,0-1,0 1,0 0,-1-1,1 1,-1 0,1 0,-1-1,1 1,-1 0,0 2,-66 146,33-78,-126 313,97-177,47-179,7-25</inkml:trace>
  <inkml:trace contextRef="#ctx0" brushRef="#br0" timeOffset="198.72">0 594,'43'-5,"34"-2,13 1,-4 1,-12 1,-13 2,-13 1,-10 0,-6 1,-3 1,-8-1</inkml:trace>
  <inkml:trace contextRef="#ctx0" brushRef="#br0" timeOffset="734.011">818 565,'220'-322,"-215"315,-3 3,1-1,0 1,1 0,-1 0,1 0,-1 1,1-1,1 1,-1 0,0 0,1 0,-1 0,1 1,0 0,-3 2,0 1,0 0,-1-1,1 1,0 0,-1 0,1 0,-1 1,1-1,-1 0,0 0,1 1,-1-1,0 1,0-1,0 1,0 0,0-1,0 1,-1 0,1 0,0-1,-1 1,0 0,1 0,-1 0,0 0,0-1,0 1,0 0,0 0,0 0,-1 0,1 0,-1 0,1-1,-1 1,0 0,1 0,-4 16,-4 47,8-64,0 0,0 1,0-1,0 1,0-1,1 0,-1 1,0-1,1 0,-1 1,1-1,-1 0,1 1,0-1,0 0,0 0,-1 0,1 0,0 0,0 0,0 0,1 0,-1 0,0 0,0-1,0 1,1 0,-1-1,0 1,1-1,-1 1,0-1,1 0,-1 0,0 1,1-1,-1 0,1 0,-1 0,7-2,0-1,0 0,0 0,0 0,-1-1,1 0,-1 0,0-1,-1 0,1 0,-1 0,0-1,0 0,2-4,2 1,5-6,-6 5,0 1,0 0,1 0,0 1,1 1,-1-1,2 2,-1 0,1 0,8-3,-16 9,0 0,0 0,0 1,0-1,0 1,0 0,0 0,-1 0,1 1,0-1,0 1,-1 0,1 0,-1 0,0 0,0 1,0-1,0 1,0 0,0 0,-1 0,1 0,0 1,35 29,-28-28,1 0,0-1,-1-1,2 0,-1 0,0-1,1-1,-1 0,0 0,1-1,2-1,11 1</inkml:trace>
  <inkml:trace contextRef="#ctx0" brushRef="#br0" timeOffset="969.375">903 678,'48'0,"35"-5,13-2,-5 1,-8 1,-14 2,-14-4,-11-1,-13 2</inkml:trace>
  <inkml:trace contextRef="#ctx0" brushRef="#br0" timeOffset="1364.431">1468 734,'-58'24,"28"-13,1 1,0 1,1 2,0 1,-9 8,36-24,0 0,-1 0,1 1,0-1,0 1,0-1,0 1,-1-1,1 1,0-1,0 1,0 0,0 0,0 0,0-1,1 1,-1 0,0 0,0 0,1 0,-1 1,0-1,1 0,-1 0,1 0,0 0,-1 1,1-1,0 0,0 0,0 0,-1 1,1-1,1 0,-1 0,0 1,0-1,0 0,1 0,-1 1,0-1,1 0,-1 0,1 0,0 0,-1 0,1 0,0 0,0 0,-1 0,1 0,0 0,0 0,0 0,0-1,0 1,0 0,1-1,-1 1,0-1,0 1,0-1,0 0,1 1,-1-1,1 0,59 14,-48-13,-1 1,1 0,-1 1,0 1,0 0,-1 0,1 1,-1 1,0 0,0 0,-1 1,6 5,-14-10,0 0,0 0,-1 1,1-1,0 1,-1-1,1 1,-1 0,0-1,0 1,0 0,0 0,0 0,-1 0,1 0,-1 0,0 0,0 0,0 0,0 0,-1 0,1 0,-1 0,0 0,0 0,0 0,0-1,0 1,0 0,-1 0,0-1,1 1,-1-1,0 0,0 1,-1-1,-88 69,63-56,-89 31,95-43</inkml:trace>
  <inkml:trace contextRef="#ctx0" brushRef="#br0" timeOffset="1687.284">1976 0,'24'29,"0"0,-2 2,-1 0,-1 1,-2 1,-1 1,-2 1,-2 0,0 0,-1 9,-5-20,-2 1,0-1,-2 1,0-1,-2 1,-1 0,0 0,-2 0,-1 0,-1-1,-2 1,0-1,-1 0,-1-1,-2 0,0 0,-1-1,-2 1,-7 10,0 0,-3-1,0-1,-2-2,-2 0,0-2,-2-1,0-1,-2-1,-27 15,18-17,5-3</inkml:trace>
  <inkml:trace contextRef="#ctx0" brushRef="#br0" timeOffset="2950.777">2653 0,'-8'1,"1"0,-1 0,1 0,-1 1,1 0,0 0,-1 1,1 0,1 0,-1 1,0 0,1 0,0 1,0-1,0 1,0 1,1-1,0 1,0 0,-1 2,-15 19,0 2,2 0,0 1,3 1,0 1,2 1,2 0,-7 29,-2-5,0-5,1 0,3 2,2 0,3 1,2 0,3 0,1 1,4 0,2 6,0-54,1 0,1 0,0-1,0 1,0 0,1-1,0 0,0 1,1-1,0 0,0-1,1 1,0-1,0 0,0 0,1 0,0-1,0 0,0 0,1 0,0-1,-1 0,2 0,3 1,-3 0,1 0,0-1,0 1,0-2,0 1,1-2,-1 1,1-1,0 0,0-1,0 0,0-1,0 0,-1-1,1 1,0-2,0 0,0 0,-1-1,1 0,-1 0,0-1,0 0,0-1,-1 0,1 0,2-3,0-5</inkml:trace>
  <inkml:trace contextRef="#ctx0" brushRef="#br0" timeOffset="5083.619">3161 452,'-2'-4,"0"1,-1-1,1 1,-1 0,1-1,-1 1,0 1,0-1,0 0,-1 1,1 0,0-1,-1 1,0 1,1-1,-1 0,0 1,0 0,0 0,0 0,0 0,0 1,0 0,0-1,0 2,0-1,-1 0,1 1,0 0,-117 35,119-36,-1 0,1 0,-1 1,0-1,1 0,-1 1,1 0,-1-1,1 1,-1 0,1 0,-1 1,1-1,0 0,0 1,0-1,-1 1,1 0,1 0,-1 0,0 0,0 0,1 0,-1 0,1 1,0-1,0 0,0 1,0-1,0 1,0-1,1 1,-1 0,1-1,-1 1,1 0,0-1,0 1,1-1,-1 1,0 0,1-1,0 1,-1-1,1 1,1 1,5 3,0 1,1-1,0-1,0 1,1-1,-1-1,1 1,1-1,-1-1,1 0,0 0,-1-1,2-1,3 2,65 25,-77-28,0 0,0 0,0 1,0-1,0 0,0 1,-1-1,1 1,-1 0,1 0,-1-1,1 1,-1 0,0 0,0 0,0 0,0 1,0-1,0 0,-1 0,1 1,-1-1,0 0,1 0,-1 1,0-1,0 0,-1 1,1-1,0 0,-1 1,0-1,1 0,-1 0,0 0,0 0,0 0,0 0,0 0,-1 0,1 0,-1 0,1 0,-1-1,0 1,1-1,-1 1,-2 0,-11 13,0 0,-1-1,0-1,-2 0,1-2,-1 0,-1-1,0 0,0-2,-1 0,0-2,-17 4,-10-8,46-2,0 0,0 0,1 0,-1 0,0 0,0 0,1 0,-1 0,0 0,0-1,1 1,-1 0,0 0,1 0,-1-1,0 1,1-1,-1 1,0 0,1-1,-1 1,1-1,-1 1,1-1,-1 0,1 1,-1-1,1 1,-1-1,1 0,0 1,0-1,-1 0,1 1,0-1,0 0,0 0,0 1,-1-1,1 0,0 0,0 1,1-1,-1 0,0 0,0 1,0-1,0 0,1 0,-1 1,0-1,1 0,-1 1,0-1,1 1,-1-1,1 0,0 1,102-86,-84 74</inkml:trace>
  <inkml:trace contextRef="#ctx0" brushRef="#br0" timeOffset="11989.512">2850 28,'-29'0,"-14"0,-4 0,0 0,4 0,9 5,5 2,9 4,1 0,5-2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5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40 202,'-6'10,"1"1,0 0,0 0,1 0,0 1,1 0,1-1,0 1,0 0,1 0,0 0,1 1,1-1,0 0,1 0,0 0,0-1,2 1,0 3,-1-12,-1 1,0-1,1 0,-1 0,1 0,0-1,0 1,0 0,0-1,1 0,-1 0,1 0,-1 0,1-1,0 1,-1-1,1 0,0 0,0 0,0-1,0 1,0-1,0 0,0 0,0 0,0-1,0 1,0-1,1 0,5-1,0-1,-1 1,1-2,-1 1,0-1,0 0,0-1,0 0,-1-1,0 0,3-2,-6 4,0 0,0 0,0-1,-1 1,0-1,0 0,0 0,0 0,-1-1,0 1,0-1,0 0,-1 0,0 0,0 0,-1 0,1 0,-1 0,-1-1,1 1,-1-1,0 1,0 0,-1-1,0 1,0 0,-1 0,1 0,-2 0,1 0,0 0,-1 0,0 0,0 1,-1 0,0-1,0 1,0 1,0-1,-1 1,-2-3,-8-1,0 1,0 0,-1 1,0 1,0 0,-1 1,1 1,-1 1,-8-1</inkml:trace>
  <inkml:trace contextRef="#ctx0" brushRef="#br0" timeOffset="272.239">435 116,'19'35,"-2"0,-1 1,-2 0,-1 1,-2 1,-2 0,-1 0,-2 1,-2 0,-2 0,-1 0,-3 25,-3-33,-1 0,-1 0,-2-1,-1 0,-1 0,-2-1,-1-1,-1 0,-1-1,-1 0,-2-2,-1 0,0-1,-2-1,-1-1,0-1,-2-2,-6 4,8-6,-1-1,-1-2,0 0,-1-2,-1 0,0-2,-5 0,7-3</inkml:trace>
  <inkml:trace contextRef="#ctx0" brushRef="#br0" timeOffset="1851.449">577 3,'34'0,"-13"-2,-1 2,1 0,0 1,0 1,0 1,-1 1,0 1,0 1,0 0,5 4,-20-7,0 1,0 1,-1-1,0 1,0 0,0 0,0 0,-1 0,0 1,0-1,0 1,0 0,-1 0,0 0,-1 0,1 0,-1 0,0 1,-1-1,0 0,0 1,0-1,0 0,-1 0,0 1,-1-1,1 0,-1 0,0 0,-1 0,1 0,-1-1,-1 2,-12 61,-14 249,27-270,1 23,-3-1,-4 0,-14 56,5-14,16-107,0 1,0-1,-1 0,1 0,-1 0,0-1,0 1,0-1,-1 0,1 1,-1-2,0 1,0 0,0-1,0 1,0-1,0 0,-1-1,1 1,-1-1,1 0,-1 0,1 0,-1-1,0 1,0-1,1 0,-1-1,0 1,1-1,-1 0,1 0,-1 0,-1-1,-52 3,1 10,32-7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35,'71'-13,"1"3,1 3,-1 3,1 4,9 3,40-1,-98-2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1,'19'9,"16"4,12-1,2-7,-2-4,-4-3,-5 0,-4-1,-3 1,-2 1,-1 0,0 0,-1 1,-4 0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0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3,'8'-2,"-10"19,-12 23,-1-4,-54 139,6 3,-5 56,51-170,18-51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231 113,'-21'18,"1"1,1 1,1 1,1 1,0 0,2 1,-2 6,5-12,1 0,2 1,-1 1,2-1,1 1,0 1,1-1,1 1,1 0,1 0,0 1,2-1,0 1,2-1,0 0,1 1,3 12,-1-26,1 1,0-1,-1 0,2 0,-1 0,1-1,0 1,1-2,-1 1,1-1,0 0,1 0,-1-1,1 0,0 0,0-1,0 0,0 0,1-1,-1 0,1 0,-1-1,1 0,0-1,-1 0,1 0,0-1,-1 0,1-1,0 0,-1 0,8-3,5-3,0-1,0 0,-1-2,0 0,-1-1,0-1,-1-1,0-1,-1 0,-1-1,-1-1,0 0,-1-1,-1-1,0-1,-5 6,0 0,-1 0,0 0,-1-1,-1 0,0 0,-1 0,-1-1,0 0,-1 1,-1-1,0 0,-1 0,-1 0,-1 0,0 1,-1-1,0 1,-1-1,-1 1,-6-12,7 16,0 1,0 0,-1 0,-1 0,1 1,-2 0,1 0,-1 0,-1 1,1 0,-2 0,1 1,-1 0,0 1,0 0,-1 0,1 1,-1 0,0 0,-1 1,1 1,-1 0,0 0,0 1,0 1,0 0,0 0,0 1,0 0,0 1,0 0,0 1,-6 2,-12 9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2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1 480,'172'-280,"-148"246,-24 34,1-1,-1 0,0 1,0-1,1 1,-1-1,1 1,-1 0,0-1,1 1,-1-1,1 1,-1 0,1-1,-1 1,1 0,0-1,-1 1,1 0,-1 0,1 0,-1 0,1-1,0 1,-1 0,1 0,-1 0,1 0,0 0,-1 1,1-1,-1 0,1 0,0 0,-1 0,1 1,-1-1,1 0,-1 0,1 1,-1-1,1 1,-1-1,1 0,-1 1,1-1,-1 1,0-1,1 1,-1-1,0 1,1-1,-1 1,0-1,0 1,1 0,-1-1,0 1,0 0,7 54,7 24,-13-77,0 0,0 0,1 0,-1 0,0 0,1-1,-1 1,1-1,0 1,0-1,-1 1,1-1,0 0,0 0,0 0,0 0,0 0,1-1,-1 1,0-1,0 1,0-1,1 0,-1 0,0 0,0 0,1 0,-1 0,0-1,0 1,0-1,0 1,1-1,15-5,0-1,-1 0,0-2,0 0,-1 0,0-2,0 0,7-8,8-4,59-34,-88 58,1 0,-1 0,1 1,-1-1,0 1,0-1,1 1,-1 0,0 0,0 0,-1 0,1 0,0 0,-1 0,1 0,-1 1,0-1,0 1,0-1,0 1,0-1,0 1,-1 0,1-1,-1 1,0 0,0 0,0-1,0 1,0 0,-1-1,1 1,-1 0,0-1,0 1,1 2,3 84,2-63</inkml:trace>
  <inkml:trace contextRef="#ctx0" brushRef="#br0" timeOffset="236.479">1327 1,'-34'38,"-39"42,-18 16,-2-3,10-7,8-10,9-12,10-12,10-6,8-11,6-5,3-5,7 0,6-1,12-3,6-7</inkml:trace>
  <inkml:trace contextRef="#ctx0" brushRef="#br0" timeOffset="602.383">1496 452,'-247'125,"229"-117,-45 38,63-43,1 0,-1-1,0 1,1-1,-1 0,1 1,0-1,0 1,0-1,0 0,0 0,0 0,1 1,-1-1,1 0,0-1,-1 1,1 0,0 0,0-1,0 1,0-1,0 0,1 1,-1-1,0 0,0 0,1-1,-1 1,1 0,-1-1,1 1,0-1,10 6,0 0,-5-3,0 0,1 0,-1 0,-1 1,1 0,-1 1,1-1,-1 2,-1-1,1 1,-1 0,0 0,0 0,0 1,-1 0,0 0,-1 1,0-1,0 1,0 0,-1 0,0 0,-1 1,2 5,-7-7,0-1,0 0,0 0,-1 0,0-1,0 1,0-1,-1 0,0 0,0 0,0-1,0 0,-1 0,1 0,-1 0,0-1,0 0,-1 0,1-1,-1 0,1 0,-1-1,-3 1,0 2,-149 43,108-43,33-8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1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0 647,'326'-103,"-270"79,-2-3,0-2,-2-3,-2-2,-1-2,-2-2,-1-2,-2-2,-2-2,-2-2,7-14,-37 48,57-56,-65 67,0 0,0-1,0 1,0 0,0 0,0 0,1 0,-1 1,0-1,0 0,1 1,-1 0,1-1,-1 1,0 0,1 0,-1 1,0-1,1 0,-1 1,0-1,1 1,-1 0,0 0,0 0,0 0,1 0,-1 0,0 1,-1-1,1 1,0-1,0 1,-1 0,1 0,0 0,8 15,0-1,-1 2,-1-1,-1 1,0 0,-1 1,-1-1,-1 1,-1 0,0 0,-2 3,6 22,-3-27,-2 1,0 0,-1 0,-1 0,-1 0,0 0,-2 0,0 0,0-1,-2 1,0-1,-1 0,-1 0,-1-1,0 0,-1 0,-9 12,4-10,0-1,-1-1,-1 0,-1-1,0 0,-1-2,0 0,-1-1,0 0,-1-2,-1 0,1-2,-1 0,-1-1,-16 2,35-7,-1-1,0 1,0-1,0 0,1 0,-1 0,0-1,0 0,0 1,0-1,0-1,0 1,0-1,0 1,0-1,0 0,0 0,0-1,1 1,-1-1,0 0,1 0,0 0,-1 0,1-1,0 1,0-1,0 0,0 0,1 0,-1 0,1-1,0 1,0 0,0-1,1 0,-1 1,1-1,-1 0,1 0,1 0,-1 0,0 0,1 0,0 0,0 0,0 0,0 0,1-3,50-81,-32 63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37,'-31'20,"1"2,2 1,0 1,1 2,1 1,2 0,1 2,1 1,-3 7,22-33,-1 0,1 0,0 0,0 0,1 0,-1 0,1 1,0-1,0 1,0 0,0 0,1-1,0 1,0 0,1 0,-1 0,1 0,0 0,0 0,1 0,-1 0,1 0,0 0,1 0,-1 0,1 0,0-1,0 1,0-1,1 1,0-1,-1 0,1 0,1 0,-1 0,1-1,1 2,6 1,1-1,-1 0,0-1,1 0,0-1,0 0,0-1,0 0,1-1,-1-1,0 0,1 0,-1-1,0-1,0 0,0-1,0 0,2-1,12-6,0 0,0-2,-1-1,0-1,-1-1,-1-1,9-10,-21 17,0-1,-1 0,0 0,-1-1,0-1,-1 1,0-1,-1-1,-1 0,0 0,2-6,-5 13,-1-1,0 1,0-1,-1 1,0-1,0 0,-1 0,0 1,0-1,0 0,-1 0,0 0,0 1,-1-1,0 1,0-1,0 1,-1 0,0-1,0 1,-1 1,1-1,-1 0,-1 1,0-1,-7-2,0-1,0 2,-1 0,0 1,0 0,0 0,-1 2,0 0,0 0,0 1,0 1,-1 1,1 0,0 0,-1 2,1-1,-1 2,1 0,-1 1,-15 4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3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1 622,'21'47,"92"331,-53-150,-59-228,-1-1,1 0,-1 0,1 1,0-1,-1 0,1 1,0-1,-1 1,1-1,0 1,0-1,-1 1,1-1,0 1,0 0,0-1,0 1,0 0,0 0,-1 0,1-1,0 1,0 0,0 0,0 0,0 1,0-1,0 0,0 0,0 0,-1 1,1-1,0 0,0 1,0-1,-1 1,1-1,0 1,0-1,-1 1,1 0,0-1,-1 1,1 0,-1 0,1-1,-1 1,1 0,-1 0,0 0,1-1,-1 1,0 0,1 0,-1 0,0 0,0 0,0 0,0 0,0 0,0 0,0-1,0 1,-1 0,1 0,61-163,4-23,56-131,-120 315,1-4,-1 0,1 0,0 1,1-1,-1 0,1 1,0 0,0 0,0 0,0 0,1 0,0 1,0 0,0-1,0 1,0 1,0-1,1 1,-1-1,1 1,0 0,11 3</inkml:trace>
  <inkml:trace contextRef="#ctx0" brushRef="#br0" timeOffset="405.929">1073 764,'33'0,"47"-1,0 4,69 11,-131-9,1-1,0-1,0-1,0 0,0-2,0 0,0-1,0-1,0 0,-1-2,1 0,-1-1,0-1,1-1,-5-3</inkml:trace>
  <inkml:trace contextRef="#ctx0" brushRef="#br0" timeOffset="651.847">1214 1045,'19'15,"21"4,8-1,6-3,-1-4,-6-5,-5-2,-6-3,-3-1,-8 0</inkml:trace>
  <inkml:trace contextRef="#ctx0" brushRef="#br0" timeOffset="2366.973">2993 791,'53'-33,"23"4,1 3,1 3,4 3,-74 17,0 0,0 1,0 0,1 0,-1 1,0 0,1 0,-1 1,1 0,-1 1,1 0,-1 0,0 1,1 0,-1 0,0 1,0 0,-1 1,1-1,-1 2,1-1,-1 1,0 0,-1 0,2 2,-6 0,0-1,-1 1,1-1,-2 1,1 0,-1-1,0 1,0 0,-1 0,0-1,0 1,0-1,-1 1,0-1,-1 0,1 1,-1-1,0 0,-1-1,1 1,-1 0,0-1,-5 4,6-3,-33 43,-3-1,-1-2,-3-2,-1-1,-44 30,51-40,-34 22,51-41,0 1,1 1,1 0,0 1,1 1,1 1,-2 5,17-23,-1 0,1 1,0-1,-1 1,1 0,0-1,0 1,0 0,0 0,0 0,1 0,-1 0,0 0,1 0,0 0,-1 0,1 0,0 0,0 0,0 0,0 0,0 0,1 0,-1 0,1 0,-1 0,1 0,0 0,0-1,0 1,0 0,0 0,0-1,0 1,0 0,1-1,-1 1,1-1,-1 0,1 1,0-1,-1 0,1 0,0 0,0 0,0 0,-1-1,1 1,0 0,0-1,0 0,0 1,0-1,1 0,31 2,1-2,-1-1,0-2,1-1,-2-2,1-1,-1-2,0-1,2-3,23-4,0-3,-38 10</inkml:trace>
  <inkml:trace contextRef="#ctx0" brushRef="#br0" timeOffset="2822.852">3895 678,'39'-27,"1"1,1 1,2 3,0 2,1 1,14-2,-49 17,112-31,-117 34,1 0,-1 0,1 1,-1 0,1 0,0 0,-1 0,1 1,-1 0,1 0,-1 0,1 0,-1 1,0 0,0 0,0 0,0 0,0 1,0-1,0 1,-1 0,0 0,1 0,-1 1,0-1,-1 5,-1 0,0 0,0 0,0 1,-1-1,-1 0,1 0,-1 0,-1 0,1 0,-1 0,-1 0,1 0,-1 0,-1-1,1 0,-1 0,-1 0,1 0,-1 0,0-1,-1 0,-5 5,4-1,-223 260,116-146,111-121,-1-1,0 1,1 0,-1 1,1-1,0 1,0-1,0 1,1 0,-1 0,1 0,0 1,0-1,0 0,1 1,0-1,-1 1,2-1,-1 1,0 0,1 0,0-1,0 1,1 0,-1-1,1 1,0 0,0-1,0 1,1-1,0 0,-1 1,2-1,-1 0,0 0,1 0,0 0,0-1,0 1,0-1,1 0,-1 1,1-2,0 1,8 2,1-1,0 0,0-1,0 0,0-1,0-1,1 0,-1 0,0-2,1 0,-1 0,0-1,0-1,3-1,23-14,-25 6</inkml:trace>
  <inkml:trace contextRef="#ctx0" brushRef="#br0" timeOffset="3067.955">4742 1102,'-10'33,"-3"17,1-1</inkml:trace>
  <inkml:trace contextRef="#ctx0" brushRef="#br0" timeOffset="3699.289">5109 678,'0'-2,"1"-1,-1 0,1 1,0-1,0 1,0-1,0 1,0-1,0 1,1 0,-1 0,1-1,0 1,-1 0,1 0,0 1,0-1,1 0,-1 1,0-1,0 1,1 0,-1 0,1 0,-1 0,1 0,-1 0,1 0,0 1,1 0,-2-1,21-10,0 1,1 2,0 0,0 2,1 0,0 2,0 1,0 1,0 1,13 1,-36 0,1 0,-1 0,0 0,0 1,0-1,0 1,0-1,1 1,-1 0,0 0,0 0,-1 0,1 0,0 0,0 0,0 1,-1-1,1 1,-1-1,1 1,-1 0,0-1,1 1,-1 0,0 0,0 0,0 0,-1 0,1 0,0 0,-1 0,1 1,-1-1,0 0,0 0,0 0,0 0,0 1,0 0,-31 84,-176 189,34-41,170-232,0 0,0 0,1 1,-1-1,1 1,0 0,0-1,0 1,1 0,-1 0,1 0,0 0,0 0,1 1,-1-1,1 0,0 0,0 0,0 1,1-1,-1 0,1 0,0 0,0 0,0 0,1 0,0 0,-1 0,1 0,1-1,-1 1,0-1,1 1,0-1,0 0,0 0,0 0,0-1,1 1,-1-1,1 0,1 1,10 0,1-1,-1 0,1-1,0-1,-1 0,1-2,-1 1,1-2,-1 0,0-1,0 0,0-2,0 1,-1-2,0 0,0-1,11-8,-4 4,-5-1</inkml:trace>
  <inkml:trace contextRef="#ctx0" brushRef="#br0" timeOffset="4724.15">5786 340,'112'-33,"-81"25,1 2,-1 1,1 1,0 2,0 1,7 2,-36-1,0 0,-1 0,1 0,-1 0,1 0,-1 1,1-1,0 1,-1-1,0 1,1 0,-1 0,1 0,-1 1,0-1,0 0,0 1,0 0,0-1,0 1,0 0,0 0,-1 0,1 0,-1 0,1 0,-1 1,0-1,0 0,0 1,0-1,0 1,-1-1,1 1,-1-1,0 1,1-1,-1 1,0 0,-1-1,1 1,0-1,-1 1,1-1,-1 1,0-1,0 2,-5 7,0 0,0 0,-1-1,-1 0,0 0,0-1,-1 0,0 0,0-1,-1 0,-9 5,-59 60,76-72,1 1,0 0,-1-1,1 1,0 0,0 0,0 0,1 0,-1 0,0 0,1 0,-1 1,1-1,0 0,-1 0,1 0,0 0,0 1,1-1,-1 0,0 0,1 0,-1 0,1 0,0 0,0 0,0 0,0 0,0 0,0 0,0 0,1-1,-1 1,1 0,-1-1,1 1,-1-1,1 0,0 1,0-1,0 0,0 0,0 0,0-1,0 1,0 0,0-1,1 1,16 4,0-1,0 0,1-2,-1 0,1-1,0-1,-1-1,7-2,22 1,-18 1,-4 1</inkml:trace>
  <inkml:trace contextRef="#ctx0" brushRef="#br0" timeOffset="4989.711">6407 989,'38'0,"33"-5,8-1,-5 0,-9 1,-12 1,-9 2,-8 1,-5 1,-8 0</inkml:trace>
  <inkml:trace contextRef="#ctx0" brushRef="#br0" timeOffset="5233.084">6717 622,'-14'48,"-10"35,-1 13,5-5,4-13,6-15,4-14,4-10,1-7,2-4,0-7</inkml:trace>
  <inkml:trace contextRef="#ctx0" brushRef="#br0" timeOffset="7152.017">7564 651,'-34'72,"-95"233,49-115,79-188,0 0,0 0,0 0,0 0,1 1,-1-1,0 0,1 0,0 0,-1 1,1-1,0 0,0 1,0-1,1 0,-1 0,0 1,1-1,0 0,-1 0,1 0,0 0,0 1,0-1,0-1,1 1,-1 0,0 0,1 0,1 0,8-1</inkml:trace>
  <inkml:trace contextRef="#ctx0" brushRef="#br0" timeOffset="7485.885">8072 651,'-74'87,"3"3,4 3,-12 31,74-117,-1 0,1 1,-1-1,1 1,0 0,1 0,0 0,0 1,1 0,0-1,0 1,1 0,1 0,-1 1,1-1,1 0,0 0,0 1,1-1,0 0,0 0,2 6,0-12,0 0,-1 0,1 0,0 0,0-1,1 0,-1 1,0-1,1 0,-1-1,1 1,0-1,0 1,-1-1,1 0,0-1,0 1,0-1,0 1,0-1,0 0,0-1,0 1,3-1,95-26,-78 18,-1-2,0 0,0-1,-2-2,0 0,0-1,-1-1,12-13,-23 20,-1 0,0-1,0 1,-1-1,-1-1,1 1,-2-1,1 0,-2-1,1 1,-2-1,1 0,-2 0,0 0,0 0,-1-1,0 1,-2-12,0 16,-1 0,0 0,0 0,-1 1,0-1,0 1,-1 0,0 0,0 0,-1 0,0 1,0 0,0 0,-1 0,0 0,0 1,0 0,-1 0,0 1,0 0,0 0,0 1,0 0,-1 0,0 0,1 1,-1 0,0 1,0 0,0 0,0 1,0-1,-8 2,-41 19,32-10</inkml:trace>
  <inkml:trace contextRef="#ctx0" brushRef="#br0" timeOffset="7820.046">8777 820,'-47'24,"1"2,1 2,1 2,-38 35,76-60,-6 2,2 0,-1 1,1 1,1 0,-1 0,1 1,1 0,0 1,0-1,1 1,1 1,0 0,0 0,-2 9,8-17,0-1,0 1,0-1,1 1,0-1,-1 1,1-1,0 0,1 1,-1-1,1 0,-1 0,1 0,0 0,0 0,0 0,1-1,-1 1,1-1,-1 1,1-1,0 0,0 0,0 0,0-1,0 1,0-1,0 1,2-1,101 26,-83-27,0-1,0 0,0-2,-1 0,1-2,-1 0,0-2,0 0,-1-2,0 0,0-1,-1-1,-1-1,0-1,0-1,-2 0,1-1,3-6,-14 15,-1-1,0 0,0 0,-1-1,0 0,0 1,-1-2,1 1,-2 0,1-1,-2 0,1 0,-1 0,0 0,-1 0,0 0,0-1,-1 1,0 0,-1 0,0-1,0 1,-1 0,-1 0,1 0,-1 1,-1-1,1 0,-2 1,1 0,-1 0,0 1,-1-1,1 1,-2 0,-1-2,-3 1,-1 1,0 0,0 1,0 0,-1 0,0 1,0 1,0 1,0 0,-13-2,-7 1</inkml:trace>
  <inkml:trace contextRef="#ctx0" brushRef="#br0" timeOffset="9335.326">1806 311,'39'-36,"1"1,2 2,1 1,1 3,2 1,0 3,13-3,-46 22,-1 1,1 0,0 1,0 0,1 1,-1 1,1 0,7 1,-18 1,1 0,-1 0,1 0,0 1,-1 0,1-1,-1 1,0 1,1-1,-1 0,0 1,0 0,0-1,0 1,0 0,0 1,0-1,-1 0,1 1,-1 0,0-1,1 1,-1 0,-1 0,1 0,0 1,-1-1,1 0,-1 1,0-1,0 0,-1 1,1-1,-1 3,3 31,-2 0,-2 0,-1 0,-2 1,-1-2,-11 37,-34 132,-35 80,30-110,8 3,0 39,9 92,74-464,17-38,9 3,15-17,-51 139,3 2,2 1,4 1,28-38,-43 72,2 2,1 1,1 0,2 2,0 1,1 1,2 1,0 2,1 1,15-6,44-11,1 5,1 4,1 4,2 3,0 5,1 4,92 2,-100 2,678-38,-117 18,2155 28,-1954-1,-454-30,-230 42,60 8,-224-21,0 1,0 0,1-1,-1 1,0 0,0 0,0 0,0 0,1 0,-1 0,0 0,0 0,0 0,0 1,0-1,1 0,-1 1,0-1,0 1,0-1,0 1,0 0,0-1,0 1,-1 0,1 0,0 0,0-1,0 1,-1 0,1 0,-1 0,1 0,0 0,-1 0,0 1,1-1,-1 0,0 0,1 0,-1 0,0 0,0 1,0-1,0 0,0 0,0 0,-1 0,1 0,0 1,0-1,-1 0,1 0,-1 0,1 0,-1 0,1 0,-1 0,0 0,1 0,-1 0,0 0,0-1,0 2,-15 20,2 0,1 2,1 0,1 0,1 1,1 0,1 1,1 0,-2 17,6-18</inkml:trace>
  <inkml:trace contextRef="#ctx0" brushRef="#br0" timeOffset="9951.345">10188 1,'-36'40,"1"1,2 2,-26 45,36-51,-17 17,3 2,3 2,2 1,3 1,2 2,4 1,1 0,1 14,16-55,1 0,1 0,1 0,1 0,0 1,2-1,1 0,1 0,0 0,2 0,0 0,2-1,0 0,2 0,0-1,1 0,1-1,1 0,11 14,32-4,-35-26</inkml:trace>
  <inkml:trace contextRef="#ctx0" brushRef="#br0" timeOffset="10485.816">10132 678,'332'-291,"-328"288,-3 1,0 1,0-1,-1 1,1 0,0 0,0-1,0 1,0 0,1 0,-1 0,0 0,0 0,1 1,-1-1,0 0,1 0,-1 1,1-1,-1 1,1-1,-1 1,1 0,-1 0,1-1,-1 1,1 0,-1 0,1 1,-1-1,1 0,-1 0,1 1,-1-1,1 1,-1-1,1 1,-1 0,0-1,1 1,-1 0,0 0,0 0,1 0,-1 0,7 58,-9-56,0 1,1-1,-1 0,0 1,1-1,0 0,0 1,0-1,0 1,1-1,0 0,-1 1,1-1,0 0,0 0,1 0,-1 0,1 0,-1 0,1 0,0 0,0 0,0-1,1 1,-1-1,0 0,1 1,0-1,-1 0,1-1,0 1,0 0,0-1,0 0,1 1,-1-1,0-1,0 1,1 0,-1-1,1 1,-1-1,1 0,9-3,0 0,0-1,0-1,0 0,-1 0,0-2,0 1,0-1,-1-1,0 0,0-1,-1 0,-1 0,2-3,85-62,-92 74,0 0,-1 0,1 0,-1 0,1 0,-1 1,1 0,-1-1,1 1,-1 1,1-1,-1 0,0 1,0 0,0 0,0 0,0 0,0 0,0 0,-1 1,1 0,-1-1,0 1,0 0,0 0,0 0,0 0,0 0,0 4,8 6,0-3,1-2,0 1,0-1,1-1,0 0,0 0,1-2,-1 1,1-1,1-1,-1-1,1 0,-1 0,1-1,0-1,0-1,-1 0,1 0,0-1,13-3,-3 3</inkml:trace>
  <inkml:trace contextRef="#ctx0" brushRef="#br0" timeOffset="10740.677">10104 876,'43'4,"48"3,23-6,2-2,-10-2,-8 0,-11 1,-16 0,-10 1,-11 0,-4 1,-5 5,-5 1,-8 1</inkml:trace>
  <inkml:trace contextRef="#ctx0" brushRef="#br0" timeOffset="11073.426">10979 1017,'-42'11,"8"-4,1 1,0 2,0 2,1 0,-20 13,50-25,1 1,-1-1,1 1,0-1,-1 1,1-1,0 1,0 0,-1 0,1 0,0-1,0 1,0 0,0 0,0 1,0-1,0 0,1 0,-1 0,0 1,1-1,-1 0,1 0,-1 1,1-1,-1 1,1-1,0 0,0 1,0-1,0 1,0-1,0 1,0-1,0 0,0 1,1-1,-1 1,1-1,-1 0,1 1,-1-1,1 0,0 0,0 1,0-1,0 0,-1 0,1 0,1 0,-1 0,0 0,0 0,0-1,0 1,1 0,-1-1,0 1,2 0,186 72,-187-72,0 0,0 1,0-1,0 1,0-1,-1 1,1-1,-1 1,1 0,-1 0,0 0,1 0,-1 0,0 0,0 0,-1 0,1 0,0 1,-1-1,1 0,-1 1,0-1,0 0,0 0,0 1,0-1,0 0,-1 1,1-1,-1 0,1 0,-1 1,0-1,0 0,0 0,0 0,0 0,-1 0,1 0,0-1,-1 1,-3 4,0 0,0 0,0-1,-1 0,0 0,0-1,-1 1,1-1,-1-1,1 1,-1-1,-4 1,-20 5,-1-2,1-1,-1-2,0 0,-6-3,12 0</inkml:trace>
  <inkml:trace contextRef="#ctx0" brushRef="#br0" timeOffset="11355.187">11599 255,'29'43,"10"43,-3 17,-6-5,-9-9,-13-15,-7-10,-9-12,-4-9,-3-8,-5-5,-4-2,-2-2,-2-4,0-3,-1 2,-1-3,6-5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39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75,'1'-2,"1"0,-1 0,1 1,0-1,-1 0,1 1,0-1,0 1,0-1,0 1,0 0,0 0,1 0,-1 0,0 0,0 1,1-1,-1 1,0-1,1 1,-1 0,1 0,-1 0,0 0,1 1,0-2,271-13,-53-21,-172 36,-56 13,-2-4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39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54,'43'-5,"39"-6,14-1,-3 1,-14 2,-15 4,-13 6,-12 4,-11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3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83,'360'-54,"-177"28,-181 26,-1-1,0 1,1 0,-1-1,1 1,-1 0,0 0,1 0,-1 0,1 0,-1 0,1 1,-1-1,1 0,-1 1,0-1,1 1,-1-1,0 1,1 0,-1-1,0 1,0 0,0 0,0 0,0 0,0 0,0 0,0 0,0 0,0 1,0-1,-1 0,1 1,0-1,-1 0,0 1,1-1,-1 0,0 1,1-1,-1 1,0-1,0 1,0-1,0 1,0-1,-1 0,1 1,0-1,-1 1,1-1,-1 0,1 1,-1-1,0 0,0 1,-11 18,-2 0,-1-2,0 1,-1-2,-1 0,0-1,-4 2,0 1,-323 268,283-199,59-85,1 0,0 0,0 1,1-1,-1 0,1 0,0 1,0-1,0 0,0 1,0-1,1 0,-1 1,1-1,0 0,0 0,0 0,1 0,-1 0,1 0,-1 0,1 0,0 0,0-1,0 1,1-1,-1 1,1-1,-1 0,2 0,11 7,1-1,1-1,-1 0,1-1,0-1,1-1,-1 0,1-2,0 0,0 0,-1-2,1 0,0-1,9-3,7 4,-22 0,0 0,1 0,-1-2,0 1,0-1,0-1,0 0,0-1,-1 0,1-1,-1 0,0-1,0 0,-1 0,0-1,0-1,-1 0,5-9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4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161 142,'-135'205,"132"-202,0 0,1 1,-1-1,1 1,0-1,0 1,1 0,-1 0,1 0,0 0,0 0,0 0,0 0,1 0,-1 0,1 1,0-1,1 0,-1 0,1 0,-1 0,1 1,1-1,-1 0,0-1,1 1,0 0,0 0,0-1,0 1,1-1,-1 0,1 1,0-1,0 0,0-1,1 1,-1-1,2 2,4-1,0 1,1-1,0-1,-1 0,1 0,0-1,0 0,0-1,0 0,0 0,0-1,0-1,0 1,-1-2,1 1,0-1,-1-1,0 0,0 0,0-1,0 0,0-1,39-59,-39 49</inkml:trace>
  <inkml:trace contextRef="#ctx0" brushRef="#br0" timeOffset="216.628">471 0,'-14'44,"-15"42,-2 17,-1-5,6-9,1-10,6-9,1-12,4-6,4-7,4-6,-2-5,0-4,2-2,1-1,3 0,0-5</inkml:trace>
  <inkml:trace contextRef="#ctx0" brushRef="#br0" timeOffset="821.59">697 537,'218'-279,"-162"214,-46 96,-21 25,8-48,1 0,0 0,1 0,0 0,0 0,0 0,1 0,0 0,1 0,0 0,2 7,-3-13,1 0,-1-1,1 1,-1-1,1 1,0-1,0 1,0-1,0 0,0 1,0-1,0 0,1 0,-1 0,0 0,1 0,-1 0,0 0,1 0,-1 0,1-1,0 1,-1-1,1 1,-1-1,1 1,0-1,-1 0,1 0,0 0,0 0,-1 0,1 0,0-1,-1 1,1 0,-1-1,1 1,0-1,-1 0,1 0,-1 1,1-1,-1 0,1 0,63-49,83-100,-148 149,0 1,0-1,0 1,1-1,-1 1,0-1,0 1,1-1,-1 1,0-1,1 1,-1-1,0 1,1 0,-1-1,1 1,-1 0,1-1,-1 1,1 0,-1 0,1 0,-1-1,1 1,-1 0,1 0,-1 0,1 0,-1 0,1 0,-1 0,1 0,0 0,-1 0,1 0,-1 0,1 0,-1 1,1-1,-1 0,1 0,-1 1,1-1,-1 0,1 0,-1 1,0-1,1 1,-1-1,1 0,-1 1,0-1,1 1,-1-1,0 1,0-1,1 1,-1-1,0 1,0-1,0 1,0-1,0 1,0-1,0 1,0-1,0 1,-3 39,-45 107,17-26,28-100</inkml:trace>
  <inkml:trace contextRef="#ctx0" brushRef="#br0" timeOffset="1070.333">1854 86,'-43'43,"-43"38,-17 11,0-2,13-10,11-10,15-12,14-11,14-9,10-5,4-5,5-1,7-6</inkml:trace>
  <inkml:trace contextRef="#ctx0" brushRef="#br0" timeOffset="1504.837">1966 509,'-177'115,"174"-114,1 0,-1 1,1-1,-1 1,1 0,0 0,-1 0,1 0,0 1,0-1,1 0,-1 1,0-1,1 1,0 0,-1-1,1 1,0 0,0 0,1 0,-1 0,1 0,-1 0,1 0,0 0,0 0,0 0,1 0,-1-1,1 1,-1 0,1 0,0 0,0 0,0 0,1 0,3 4,-1 1,0-1,0 0,-1 1,0 0,-1 0,1 0,-1 0,-1 0,0 0,0 0,0 1,-1-1,0 0,-1 1,0-1,0 0,-1 0,0 0,-1 0,1 0,-1 0,-1-1,0 1,-2 4,1-5,0 0,-1-1,0 0,0 0,0 0,0-1,-1 0,0 0,0 0,0-1,-1 0,1-1,-1 1,0-1,0-1,0 0,-1 0,1 0,0-1,-1-1,1 1,-1-1,1-1,0 1,-1-1,1-1,0 0,0 0,0 0,0-1,-2-1,-12-8,3 2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3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0,'-14'22,"1"1,1 0,1 1,2 0,0 1,1 0,2 0,0 1,2 0,0 0,2 4,2-24,1-1,-1 0,1 0,0 0,1 0,-1 0,1 0,0 0,0 0,1-1,-1 1,1-1,0 1,0-1,0 0,1 0,0-1,-1 1,1-1,1 0,-1 0,0 0,1 0,-1-1,1 0,0 0,0 0,0 0,0-1,0 0,0 0,0 0,0-1,1 1,-1-1,0-1,0 1,0-1,0 0,1 0,-1 0,0-1,2-1,3-1,-1-1,0 0,0-1,0 0,-1-1,1 0,-2 0,1-1,-1 1,6-10,1 0</inkml:trace>
  <inkml:trace contextRef="#ctx0" brushRef="#br0" timeOffset="235.94">437 0,'-24'43,"-17"34,-2 13,1 1,8-11,6-13,6-9,3-9,5-9,4-6,-1-4,2-2,2-2,3 1,1-1,2 1,1 1,0-6</inkml:trace>
  <inkml:trace contextRef="#ctx0" brushRef="#br0" timeOffset="466.536">550 677,'-9'24,"-4"8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56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794 0,'-82'131,"51"-76,-4-1,-1-2,-43 46,46-66,-3-2,0-2,-1-2,-2-1,-1-1,-42 17,75-37,-1 1,0-2,0 1,0-1,0 0,-1-1,1 0,-1 0,0-1,1 0,-1-1,0 0,1 0,-1-1,0 0,0 0,1-1,-1 0,1-1,0 0,0 0,0-1,-4-2,9 3,1 0,-1-1,1 0,0 0,0 0,0 0,0 0,1 0,0 0,0 0,0 0,0-1,1 1,-1 0,1-1,0 1,0-1,1 1,-1 0,1-1,0 1,0 0,1 0,-1 0,2-2,52-100,-54 104,14-19,0 0,2 1,1 0,0 2,1 0,1 1,1 1,0 0,1 2,2 0,-21 12,1-1,0 1,0 0,0 0,0 0,1 1,-1-1,0 1,1 0,-1 0,1 1,-1-1,1 1,-1 0,1 0,-1 0,1 1,-1 0,1 0,-1 0,1 0,-1 1,0-1,0 1,0 0,0 1,0-1,0 1,-1-1,1 1,-1 0,1 1,0 1,70 162,-64-146,2-1,0 0,1 0,1-2,1 0,1 0,0-1,1-1,1-1,6 4,31 22,-42-28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56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1,'0'5,"10"1,7 5,7 0,3-1,2-3,1-2,0-3,0-1,-1 0,0-2,0 1,-1-1,1 1,-1 0,0-5,-5-2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57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0,'38'5,"27"1,8-5,-4-2,-10-2,-9 1,-8 0,-8 0,-8 1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00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565 255,'17'-14,"-21"22,-25 31,2 1,1 1,3 2,-13 31,22-47,-26 54,3 2,4 2,4 0,3 2,4 3,12 54,10-140,1 1,-1 0,1 0,1-1,-1 1,1-1,-1 0,1 1,0-1,1 0,-1 0,1 0,0 0,0 0,0-1,0 0,1 1,-1-1,1 0,0-1,0 1,0-1,0 1,1-1,-1-1,0 1,1 0,2 0,20 2,0-1,0-1,0-2,0 0,0-2,-1 0,1-2,0-1,13-6,-23 7,-7 2,0 0,0 0,-1-1,1-1,0 0,-1 0,0-1,0 0,0 0,2-3,-5-1</inkml:trace>
  <inkml:trace contextRef="#ctx0" brushRef="#br0" timeOffset="254.144">1 678,'48'-5,"54"-1,19 0,4 1,-10 1,-14 2,-16 1,-12 1,-14-5,-17-1</inkml:trace>
  <inkml:trace contextRef="#ctx0" brushRef="#br0" timeOffset="638.775">1722 706,'-126'46,"3"5,-51 31,161-77,1 0,0 0,1 1,-1 1,1 0,1 1,-1 0,1 0,1 1,-1 1,2-1,-1 2,1-1,1 1,0 0,0 0,1 1,1 0,0 0,0 0,2 1,-1 0,2 0,-2 7,5-14,-1-1,1 1,0-1,0 1,1-1,0 0,0 0,0 0,0 0,1 0,0 0,0 0,0-1,0 0,1 1,0-1,0-1,0 1,0 0,1-1,-1 0,1 0,0 0,0-1,0 0,0 0,0 0,1 0,-1-1,2 0,3 2,1-1,0-1,0 0,0 0,0-1,-1 0,1-1,0-1,0 1,0-2,-1 1,1-2,-1 1,10-6,12-10,-1-2,0-2,-2 0,0-2,-2-1,-1-1,-1-2,-1 0,-2-2,-1 0,-1-1,5-14,0 0,-24 46,0 1,0-1,0 0,0 1,0-1,0 1,0-1,0 1,0 0,-1-1,1 1,0 0,0-1,-1 1,1 0,-1 0,1 0,-1 0,1 0,-1 0,1-1,-1 1,0 0,1 0,-1 0,0 0,0 1,0-1,0 0,0 0,0 0,0 0,0 0,0 0,0 0,-1 0,1 0,0 0,-1 0,1 0,-1 0,1-1,-1 1,1 0,0 1,-1 13,0-1,2 1,0-1,0 1,2-1,0 0,0 0,1 0,1 0,0-1,5 8,6 5</inkml:trace>
  <inkml:trace contextRef="#ctx0" brushRef="#br0" timeOffset="1017.306">2005 1411,'105'-156,"7"4,49-45,-161 196,0 1,0-1,1 1,-1 0,0-1,0 1,0-1,0 1,0-1,1 1,-1 0,0-1,0 1,1-1,-1 1,0 0,1-1,-1 1,0 0,1 0,-1-1,0 1,1 0,-1 0,1-1,-1 1,1 0,-1 0,0 0,1 0,-1 0,1 0,-1 0,1 0,-1 0,1 0,-1 0,1 0,-1 0,0 0,1 0,-1 0,1 0,-1 1,1-1,-1 0,0 0,1 0,-1 1,1-1,-1 0,0 1,1-1,-1 0,0 1,0-1,1 0,-1 1,0-1,0 1,1-1,-1 0,0 1,0-1,0 1,0-1,0 1,0-1,0 1,1 37,-2-30,0 16,-1-14,0 0,1 1,0-1,0 0,1 1,1-1,0 0,0 0,1 1,0-1,0 0,2 0,-1-1,1 1,0-1,1 0,0 0,1 0,-1 0,2-1,-1 0,1-1,0 1,8 5,-8-9,1 0,-1 0,1-1,0 0,0 0,0-1,0 0,0 0,0-1,0 0,1-1,-1 0,0 0,1 0,-1-1,0-1,0 1,0-1,0-1,0 1,0-1,-1-1,1 1,-1-2,0 1,0-1,0 1,-1-2,1 1,-1-1,-1 0,1 0,-1-1,0 0,1-3,38-126,-40 111</inkml:trace>
  <inkml:trace contextRef="#ctx0" brushRef="#br0" timeOffset="1287.354">2597 255,'58'0,"23"0,3 0,-8 0,-11 0,-14 0,-9 0,-12 0</inkml:trace>
  <inkml:trace contextRef="#ctx0" brushRef="#br0" timeOffset="1521.15">3387 57,'-14'43,"-10"29,-1 7,4-6,6-9,5-12,4-9,4-8,1-4,2-9</inkml:trace>
  <inkml:trace contextRef="#ctx0" brushRef="#br0" timeOffset="2125.259">4008 0,'-46'53,"2"1,3 2,2 2,2 1,-21 52,29-62,2 1,3 1,2 1,2 1,3 1,2 1,2 0,3 1,2 0,3 0,2 1,3 0,2-1,7 38,-5-73,2 0,0-1,2 0,0 0,1-1,1 0,0-1,2 0,0 0,1-1,1-1,0 0,2-1,-1-1,2 0,14 9,-28-21,1 1,-1-1,1 0,-1 0,1 0,0 0,0-1,0 1,0-1,0 0,0 0,0-1,0 1,0-1,1 0,-1 0,0 0,0-1,0 1,0-1,0 0,1 0,-2-1,1 1,0-1,1 0,8-9</inkml:trace>
  <inkml:trace contextRef="#ctx0" brushRef="#br0" timeOffset="4935.62">4205 226,'23'88,"29"91,-22-60,-30-119,1 1,-1 0,0-1,1 1,-1 0,0-1,1 1,-1-1,1 1,-1-1,1 1,-1-1,1 1,-1-1,1 1,0-1,-1 0,1 1,0-1,-1 0,1 0,0 1,-1-1,1 0,0 0,-1 0,1 0,0 0,0 0,-1 0,1 0,0 0,-1 0,1 0,0 0,-1-1,1 1,0 0,-1-1,1 1,0 0,-1-1,1 1,-1 0,1-1,0 1,-1-1,1 1,-1-1,0 0,1 1,-1-1,1 1,-1-1,0 0,0 1,1-1,20-39,167-420,-177 435</inkml:trace>
  <inkml:trace contextRef="#ctx0" brushRef="#br0" timeOffset="5803.765">4629 453,'1'166,"-2"-165,1 0,0 0,-1 1,1-1,0 0,0 0,0 1,0-1,0 0,0 0,0 1,0-1,1 0,-1 0,0 1,1-1,-1 0,1 0,-1 0,1 0,0 0,-1 0,1 0,0 0,0 0,0 0,0 0,0 0,0 0,0-1,0 1,0 0,0-1,0 1,0-1,0 1,1-1,-1 0,0 1,0-1,1 0,-1 0,0 0,0 0,1 0,-1 0,0 0,0 0,1-1,-1 1,0 0,0-1,0 1,0-1,1 1,-1-1,0 0,0 1,0-1,0 0,0 0,0 0,72-62,-63 52,1 0,0 1,1 0,0 0,1 2,0-1,0 2,0 0,14-5,-25 11,-1 1,1-1,0 1,-1 0,1-1,0 1,-1 0,1 0,0 0,0 0,-1 1,1-1,0 0,-1 1,1-1,0 1,-1-1,1 1,-1 0,1 0,-1 0,1 0,-1 0,1 0,-1 0,0 0,0 0,0 1,0-1,0 0,0 1,0-1,0 1,0-1,-1 1,1 0,0-1,-1 1,0 0,1-1,-1 1,0 0,0 0,0-1,0 1,0 0,-7 83,-39 96,45-177,0 0,-1 0,1 0,-1-1,0 1,0-1,0 1,0-1,0 0,-1 0,0 0,0 0,0 0,0 0,0-1,0 0,0 1,-1-1,1-1,-1 1,0 0,0-1,1 0,-1 0,0 0,0 0,0 0,0-1,0 0,0 0,0 0,0 0,0-1,0 1,0-1,0 0,0-1,0 1,0-1,3 1,-1-1,1 0,-1 0,1 0,0 0,0 0,0 0,0-1,0 1,1 0,-1 0,1-1,-1 1,1 0,0-1,0 1,0 0,0-1,0 1,1 0,-1-1,1 1,-1 0,1-1,0 1,0 0,0 0,0 0,0 0,0 0,1 0,-1 0,1 0,0 1,0-2,65-55,-37 41,1 2,0 0,0 2,2 2,28-7,-33 10</inkml:trace>
  <inkml:trace contextRef="#ctx0" brushRef="#br0" timeOffset="6122.652">4093 988,'53'0,"46"0,21 0,4-5,-10-1,-9 0,-8-4,-7 1,-8 1,-9 2,-12 2,-7 2,-8 1,-6 1,-6 0,-9 0</inkml:trace>
  <inkml:trace contextRef="#ctx0" brushRef="#br0" timeOffset="6585.348">4460 1214,'1'41,"2"-1,1 0,2 0,2 0,1 0,3-2,1 1,1-1,3 0,-17-37,0 1,0 0,0-1,0 1,0 0,1-1,-1 1,1 0,-1-1,1 1,0-1,-1 1,1-1,0 1,0-1,0 0,0 1,0-1,1 0,-1 0,0 0,0 0,1 0,-1 0,1 0,-1 0,1 0,-1-1,1 1,0-1,-1 1,1-1,-1 0,1 1,0-1,-1 0,1 0,0 0,0 0,-1 0,1-1,0 1,-1-1,1 1,-1-1,1 1,-1-1,1 0,-1 0,1 0,0 0,60-125,-44 89,2 0,2 1,1 1,2 2,1 0,2 2,10-9,-3 10,-20 20</inkml:trace>
  <inkml:trace contextRef="#ctx0" brushRef="#br0" timeOffset="6838.853">5109 1638,'-34'14,"-15"10,0 5,8-2</inkml:trace>
  <inkml:trace contextRef="#ctx0" brushRef="#br0" timeOffset="7091.032">4912 1468,'28'38,"15"18,5 4,-1-8,-4-8,-4-12,-5-11,-7-9</inkml:trace>
  <inkml:trace contextRef="#ctx0" brushRef="#br0" timeOffset="7385.886">5532 453,'24'17,"-2"1,0 1,-2 1,0 1,-1 1,-1 1,-1 0,-1 1,-1 1,-1 1,-2 0,0 0,5 22,-7-15,-2 0,-1 1,-2 0,-1 0,-2 0,-1 1,-2-1,-1 0,-2 0,-1 0,-2 0,-1-1,-2 0,-1 0,-1-1,-2-1,-6 10,2-12,0-1,-2 0,-1-2,-2 0,0-1,-2-2,0 0,-2-1,20-16,-13 11</inkml:trace>
  <inkml:trace contextRef="#ctx0" brushRef="#br0" timeOffset="8337.82">5222 1610,'-5'0,"-6"0,-1 5,-4 1,1 5,-1 0,1 3,4-1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2.5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33,'-5'-9,"-2"1,1 7,1 8,1-1,2-7,1-8,-4-3,-1 6,0 9,1 3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4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1 744,'20'-7,"1"0,0 2,1 0,-1 1,1 2,0 0,0 1,-1 1,1 1,1 2,79-3,98-27,-93 14,-90 14</inkml:trace>
  <inkml:trace contextRef="#ctx0" brushRef="#br0" timeOffset="232.825">1 998,'43'-5,"38"-6,11-2,-7 2,-11 3,-15 2,-12 3,-10 1,-5 2,-9 5,-4 2,-4 0</inkml:trace>
  <inkml:trace contextRef="#ctx0" brushRef="#br0" timeOffset="734.86">932 321,'64'-24,"2"3,0 3,1 3,1 3,24 1,-78 9,0-2,1 2,-1 0,0 0,1 2,-1-1,1 2,-1 0,1 1,-1 0,0 1,0 1,7 2,-19-4,0 0,1-1,-1 1,0 0,0 0,0 0,0 0,0 1,0-1,-1 0,1 1,-1 0,0-1,0 1,0 0,0-1,0 1,0 0,-1 0,1 0,-1-1,0 1,0 0,0 0,0 0,-1 0,1 0,-1 0,1-1,-2 3,-35 81,6-41,-2-1,-2-2,-2-1,-1-2,-40 30,75-66,-361 294,303-211,60-83,0 0,0 0,0 0,1 0,-1 0,1 1,0-1,0 0,0 0,0 0,0 0,1 0,-1 1,1-1,0 0,0 0,0 0,1-1,-1 1,1 0,-1 0,1-1,0 1,0-1,0 1,0-1,0 0,1 0,-1 0,1 0,2 1,14 6,1 0,1-1,-1-2,1 0,0-1,1-1,-1-1,1-1,0-1,-1-1,1-1,3-1,19 1,0-2,0-2,-1-2,0-2,0-2,-1-2,-1-1,16-9,24-46,-68 52</inkml:trace>
  <inkml:trace contextRef="#ctx0" brushRef="#br0" timeOffset="1139.133">1920 321,'92'-51,"2"5,2 3,25-3,-112 43,3-3,1 1,1 1,-1 0,1 1,0 0,0 1,-1 0,1 2,10-1,-22 1,0 1,0-1,-1 0,1 0,0 1,0-1,0 1,0 0,0-1,-1 1,1 0,0 0,0 0,-1 0,1 0,-1 1,1-1,-1 0,0 1,0-1,1 1,-1 0,0-1,0 1,0 0,-1-1,1 1,0 0,-1 0,1 0,-1 0,1 0,-1 0,0 0,0 0,0-1,0 1,0 0,0 0,-1 0,1 0,-1 0,0 1,-37 78,-209 201,15-18,181-174,50-87,0 0,0 0,0 0,1 0,0 1,-1-1,1 0,0 0,0 0,1 0,-1 0,0 0,1 0,0 0,0 0,0 0,0 0,0 0,1 0,-1-1,1 1,0-1,0 1,0-1,0 1,0-1,0 0,1 0,-1 0,1 0,1 0,13 5,1 0,0-1,0-1,0-1,1-1,-1 0,1-2,0 0,-1-1,1 0,16-4,5 3,76-12,-92 7</inkml:trace>
  <inkml:trace contextRef="#ctx0" brushRef="#br0" timeOffset="1383.94">2766 829,'-19'34,"-11"15,-1 5,6-3,11-9,8-12</inkml:trace>
  <inkml:trace contextRef="#ctx0" brushRef="#br0" timeOffset="1932.018">2964 293,'38'-34,"2"1,1 3,2 1,1 2,40-18,-60 31,1 1,1 1,0 1,0 1,1 2,0 0,1 2,0 1,0 1,13 1,-36 3,0 0,-1 0,1 1,-1 0,1 0,-1 0,1 0,-1 1,0-1,1 1,-1 1,0-1,0 0,0 1,-1 0,1 0,-1 0,1 0,-1 0,0 1,0 0,-1-1,1 1,-1 0,0 0,0 1,0-1,0 0,-1 1,1-1,-1 1,-1-1,1 1,0-1,-1 1,0 0,0-1,-1 1,1 0,-1-1,0 1,0-1,-1 1,1-1,-3 4,-8 16,-2 0,-1-1,-1-1,0-1,-2 0,0-1,-2-1,-4 2,-6 9,-280 272,303-296,0 1,1-1,-1 1,2 1,-1-1,1 1,0 0,0 0,1 0,0 1,1 0,0 0,0-1,1 2,0-1,1 0,0 0,0 0,1 1,0-1,0 0,1 1,1-1,0 0,0 0,0 0,1 0,1 0,-1-1,3 4,6 1,0-1,0 0,2 0,-1-1,2-1,-1 0,1-1,1-1,-1 0,1-1,1-1,-1-1,1 0,0-1,1 0,-1-2,0 0,1-1,-1-1,1 0,4-2,-15 2,-8-1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0 321,'48'-51,"30"-62,30 0,-107 112,-1 0,1 0,0 0,-1 1,1-1,0 0,0 0,-1 0,1 1,0-1,0 0,0 1,0-1,0 1,0-1,0 1,0-1,0 1,0 0,1-1,-1 1,0 0,0 0,0 0,0 0,0 0,0 0,1 0,-1 0,0 1,0-1,0 0,0 1,0-1,0 1,0-1,0 1,0-1,0 1,0 0,0 0,0-1,-1 1,1 0,0 0,-1 0,1 0,0 0,-1 0,1 0,-1 0,1 0,-1 0,0 0,1 0,-1 0,0 0,0 0,0 0,0 1,0-1,0 0,0 0,0 0,0 0,0 0,-1 0,1 1,2 36,10 50,-11-85,0-1,0 0,0 0,0 0,0 0,1 0,-1 0,1 0,-1 0,1-1,0 1,0-1,0 1,0-1,0 1,0-1,0 0,0 0,0 0,1 0,-1-1,0 1,0-1,1 1,-1-1,1 0,-1 0,0 0,1 0,-1 0,1 0,-1-1,2 0,8-3,1 0,-1-1,0-1,-1 0,0-1,0 0,0 0,-1-1,0-1,0 0,-1 0,0-1,0-1,43-39,-33 33,-12 11,0 0,0 0,0 0,1 1,-1-1,1 2,0-1,1 1,-1 1,5-2,-12 5,0 0,0 0,0 0,1 0,-1 0,0 0,0 0,0 0,0 0,1 0,-1 1,0-1,0 1,0-1,0 0,0 1,0 0,0-1,0 1,0 0,0-1,0 1,0 0,0 0,-1 0,1 0,0 0,-1 0,1 0,0 0,-1 0,1 0,-1 0,0 0,1 1,-1-1,0 0,0 0,0 0,0 0,0 1,0-1,0 0,0 1,-6 53,-10 59,20-95</inkml:trace>
  <inkml:trace contextRef="#ctx0" brushRef="#br0" timeOffset="235.053">1298 39,'-698'506,"410"-286,269-208,1 2,1 0,0 0,1 2,1 0,-6 8,8-7</inkml:trace>
  <inkml:trace contextRef="#ctx0" brushRef="#br0" timeOffset="722.452">988 773,'-317'74,"241"-46,75-28,1 0,-1 0,1 1,-1-1,1 0,-1 0,1 1,-1-1,1 0,-1 1,1-1,0 0,-1 1,1-1,-1 0,1 1,0-1,0 1,-1-1,1 1,0-1,-1 1,1-1,0 1,0-1,0 1,0 0,0-1,0 1,0-1,0 1,0-1,0 1,0 0,0-1,0 1,0-1,0 1,0-1,1 1,-1-1,0 1,0-1,1 1,-1-1,0 1,1-1,-1 0,1 1,-1-1,0 1,1-1,-1 0,1 1,-1-1,1 0,-1 0,1 1,-1-1,1 0,-1 0,1 0,-1 0,1 0,0 0,-1 0,1 0,40 11,163 23,-200-33,0 0,0-1,0 1,0 1,-1-1,1 0,0 1,-1 0,1 0,-1 0,0 0,1 1,-1-1,0 1,-1 0,1 0,0 0,-1 0,1 0,-1 0,0 1,0-1,-1 1,1 0,-1-1,1 1,-1 0,0 0,-1 0,1 0,-1 0,0 0,0 0,0 0,0 0,-1 0,1 0,-1-1,0 1,0 0,-1 0,1 0,-1-1,1 1,-1-1,-1 1,1-1,0 0,-2 2,-9 4,-1 1,1-2,-2 0,1-1,-1 0,0-1,0-1,-1 0,1-1,-1-1,0 0,0-2,-1 1,1-2,0 0,0-1,0-1,-3-1,2 3,-7-1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12,'5'0,"6"0,6 0,5 0,4 0,2 0,1 0,0 0,1 0,-1 0,0 0,0 0,-1 0,1 0,-6-5,-6-2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26,'24'0,"27"-5,10-1,-1 0,-6 1,-12 1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84,'2'2,"1"-1,0 1,-1-1,1 1,-1 0,1 0,-1 0,0 0,0 0,0 1,0-1,0 1,-1-1,1 1,-1 0,0 0,0-1,0 1,1 3,2 2,72 230,8 7,-15-105,-69-139,0 0,1 0,-1 0,1 0,-1 1,1-1,-1 0,1 0,0 0,0 0,-1-1,1 1,0 0,0 0,0 0,0-1,0 1,0 0,0-1,0 1,0-1,0 1,1-1,-1 0,0 1,0-1,0 0,1 0,-1 0,0 0,0 0,0 0,1 0,-1 0,0 0,0-1,0 1,1 0,-1-1,0 1,0-1,0 1,0-1,0 0,0 0,0 1,0-1,0 0,0 0,-1 0,1 0,0 0,0 0,-1 0,1 0,-1 0,1 0,-1 0,1 0,-1-1,0 1,0 0,1-1,77-364,15 0,-84 339,-7 27</inkml:trace>
  <inkml:trace contextRef="#ctx0" brushRef="#br0" timeOffset="668.33">649 564,'-3'6,"-1"0,1 0,1 0,-1 0,1 1,0-1,1 1,-1-1,1 1,1 0,-1-1,1 1,0 0,-1 6,0-4,-2 14,2 0,0 0,1 0,1 1,1-1,3 5,-6-26,1 0,0 0,0-1,1 1,-1 0,0-1,1 1,-1 0,0-1,1 1,0 0,-1-1,1 1,0-1,0 1,0-1,0 0,0 1,0-1,1 0,-1 0,0 0,1 0,-1 0,0 0,1 0,-1 0,1 0,0-1,-1 1,1-1,-1 1,1-1,0 1,0-1,-1 0,1 0,0 0,-1 0,1 0,0 0,0-1,-1 1,1-1,-1 1,1-1,0 1,0-1,15-15,-1 0,0-1,-1-1,-1 0,0-1,10-20,31-41,-53 77,33-33,-34 36,0 0,0-1,0 1,0 0,0 0,0 0,0 0,1 0,-1 0,0 0,0 0,0 0,0 1,0-1,0 0,0 1,-1-1,1 0,0 1,0-1,0 1,0 0,0-1,-1 1,1 0,0-1,0 1,-1 0,1 0,-1 0,1-1,0 1,-1 0,0 0,1 0,-1 0,0 0,1 0,-1 0,0 0,0 0,0 0,0 0,0 0,0 0,0 1,5 21,-1 1,-1-1,-2 1,0 0,-1 0,-2 10,0 17,2-1,2-21,-1 1,-1 0,-1 0,-2-1,-1 1,-1-1,-1 0,-2 0,-1-1,-1 0,-2-1,0 0,-14 19,25-44,0 0,0 0,0 0,-1 0,1-1,-1 1,0 0,1-1,-1 1,0-1,0 0,0 1,0-1,0 0,0 0,0 0,0-1,0 1,-1 0,1-1,0 1,0-1,-1 0,1 0,0 0,-1 0,1 0,0-1,0 1,-1-1,1 1,0-1,0 0,0 0,0 0,-1 0,1 0,1 0,-1 0,0-1,0 1,0-1,1 0,-1 1,1-1,-1 0,1 0,0 0,0 0,0 0,0 0,0 0,0 0,0 0,1-1,-1 1,0-14,0 1,0 0,2-1,0 1,0 0,2-1,0 1,1 0,0 1,1-1,0 1,2 0,0 0,0 0,1 1,1 0,0 1,0 0,6-4,28-40,-22 32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29,'5'5,"6"-3,6-3,5 0,4 0,2-1,1 1,-4-4,-2-2,0 1,1 1,1 2,1 1,-3 0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373 170,'-19'-2,"1"0,-1 1,0 1,0 1,0 1,0 1,1 0,-1 1,1 1,0 1,1 0,-1 1,1 1,-15 10,25-12,0 0,0 1,0 0,1 1,0-1,1 1,-1 0,2 1,-1-1,1 1,0 0,1 0,0 0,0 0,0 8,2-12,0 0,0 0,0 0,1 0,0 0,0 0,1 0,-1 0,1 0,0 0,0 0,1 0,-1-1,1 1,0 0,0-1,1 1,-1-1,1 0,0 0,0 0,1 0,-1-1,1 1,0-1,0 0,0 0,0 0,0 0,2 0,-1-1,0-1,-1 1,1-1,0 0,0-1,0 1,0-1,0 0,0 0,-1 0,1-1,0 0,0 0,0 0,0 0,-1-1,1 0,-1 0,1 0,-1 0,0-1,0 0,0 0,0 0,3-3,84-95,18-44,-108 143,1 1,-1 0,1 0,0 0,-1 0,1 0,0 1,0-1,0 0,-1 1,1 0,0-1,0 1,0 0,0 0,0 0,0 0,0 0,0 0,0 1,0-1,-1 1,1-1,0 1,0 0,0-1,-1 1,1 0,0 0,-1 0,1 1,-1-1,1 0,-1 1,1-1,-1 0,0 1,1 1,37 67,-28-44,-2 0,-1 1,-1 0,-1 1,-2 0,0 0,-2-1,-1 2,-2 13,-5-18,0-1,-2 0,-1-1,0 1,-2-2,0 1,-1-2,-1 1,-2-2,1 0,-2-1,-1 0,-13 11,26-24,-1-1,0 1,0-1,0 1,0-1,-1-1,1 1,-1-1,0 0,0 0,0-1,-1 0,1 0,-1 0,5-4,0 1,0-1,0 0,0 0,1 1,-1-1,1-1,-1 1,1 0,0 0,0 0,-1-1,2 1,-1-1,0 1,0 0,1-1,0 0,-1 1,1-1,0 1,0-1,0 1,1-1,-1 1,0-1,1 1,0-1,0-2,6-20,1 1,0-1,2 2,1-1,0 1,2 1,1 0,1 1,0 0,2 1,0 1,14-11,-9 7,2 1,0 2,2 0,0 2,1 0,0 2,2 1,2 1,-25 11,0 1,1 0,-1 0,0 0,1 1,-1 0,1 1,0-1,-1 1,1 0,-1 1,1 0,0 0,-1 0,0 1,1 0,11 4</inkml:trace>
  <inkml:trace contextRef="#ctx0" brushRef="#br0" timeOffset="5034.211">1277 1,'-9'11,"1"0,1 1,0 0,0 1,1 0,1 0,0 0,-2 11,2-8,-89 271,89-265,1-1,1 1,1 0,1 0,1 1,1-1,0 0,2 0,1 1,-1-18,0 0,0 0,1-1,0 1,0-1,0 1,0-1,0 0,1-1,0 1,0-1,0 0,0 0,0-1,0 1,1-1,0 0,-1-1,1 1,0-1,-1 0,1-1,0 1,0-1,0 0,0-1,0 1,0-1,-1-1,1 1,4-2,17 1,-20 3,0-1,-1-1,1 1,0-1,-1 0,1-1,-1 0,1 0,-1 0,0 0,0-1,4-2,-4-5,-4 0</inkml:trace>
  <inkml:trace contextRef="#ctx0" brushRef="#br0" timeOffset="5334.541">937 311,'15'0,"13"0,8 0,2 0,0 0,-2 0,-3-5,-1-1,-2 0,-1 1,-1 2,0 1,-5 0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35,'23'133,"78"308,-95-420,0 0,2 0,0 0,1-1,2-1,0 1,0-2,2 1,14 14,-26-31,0-1,0 0,0 0,0 1,0-1,0 0,1 0,-1 0,0-1,1 1,-1 0,1 0,-1-1,1 1,-1-1,1 1,0-1,-1 0,1 0,0 1,-1-1,1 0,-1-1,1 1,0 0,-1 0,1-1,-1 1,1-1,-1 1,1-1,-1 1,1-1,-1 0,1 0,-1 0,0 0,0 0,1 0,-1 0,0-1,0 1,0 0,0 0,0-2,32-69,23-275,-29 15,-19 278,-6 40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55,'-6'15,"1"1,1 0,0 0,1 0,1 1,0-1,1 0,2 17,-2-29,1 1,1-1,-1 1,1-1,-1 0,1 1,0-1,1 0,-1 1,1-1,0 0,0 0,0 0,0-1,1 1,-1 0,1-1,0 0,0 0,1 0,-1 0,1 0,-1 0,1-1,0 0,0 0,0 0,0 0,0 0,0-1,1 0,-1 0,0 0,1-1,-1 1,1-1,-1 0,1 0,2-1,4-1,0-1,0 0,0-1,-1 0,1-1,-1 0,0-1,0 0,-1-1,1 0,-2 0,1-1,-1 0,0 0,-1-1,0 0,5-8,-9 12,-1-1,0 0,0 0,0 0,-1 0,0 0,0 0,0 0,-1 0,0-1,0 1,-1 0,1 0,-1 0,-1 0,1 0,-1 0,0 0,-1 0,1 0,-1 1,0 0,0-1,-1 1,0 0,1 0,-2 1,1-1,-1 1,1 0,-1 0,0 1,0-1,-1 1,1 0,-1 1,0-1,1 1,-1 0,0 1,0-1,0 1,-1 0,1 1,0-1,0 1,0 0,-1 1,1 0,0 0,-4 1,-9 4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390 9,'-14'-3,"0"0,-1 2,1 0,-1 0,0 2,1 0,-1 0,1 1,-10 3,9-2,1 0,0 0,0 1,1 1,-1 1,1 0,0 0,1 1,-1 1,2 0,-1 1,1 0,0 0,1 2,0-1,0 1,-5 10,13-18,0 1,1-1,0 0,0 1,0-1,0 1,0 0,1-1,-1 1,1-1,0 1,0 0,1-1,-1 1,1 0,0-1,0 1,0-1,0 1,0-1,1 0,0 0,-1 1,1-1,0 0,1 0,-1-1,0 1,1 0,0-1,0 0,-1 1,1-1,0 0,1-1,-1 1,3 1,132 47,-133-50,0 1,0 0,0 0,0 0,0 1,0-1,0 1,-1 0,1 1,-1-1,1 1,-1 0,0 0,0 0,0 0,-1 1,1 0,-1-1,0 1,0 1,0-1,0 0,-1 1,0-1,0 1,0 0,0 0,-1 0,0-1,0 1,0 1,-1-1,1 3,-6 5,-1-1,0 1,0-1,-1 0,-1-1,0 1,-1-2,0 1,0-1,-1-1,-1 1,1-2,-2 0,1 0,-1-1,0 0,0-1,-1 0,-4 1,-48 11,64-38,9 4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1,'5'38,"6"23,1 5,-1-3,-3-13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1,'10'9,"2"4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33,'-5'14,"0"1,1 1,1-1,0 1,2-1,-1 1,2 0,0-1,1 1,0 0,2-1,-1 1,2 0,-2-13,-1 0,1 0,0 0,0 0,0 0,0-1,0 1,1-1,-1 1,1-1,-1 0,1 0,0 0,0 0,0 0,0-1,0 0,1 1,-1-1,0 0,1 0,-1-1,0 1,1-1,-1 0,1 0,-1 0,1 0,-1 0,1-1,-1 0,3 0,0 0,0-1,0 0,0 0,-1-1,1 1,0-1,-1 0,0-1,0 1,0-1,0 0,0 0,-1-1,0 1,0-1,0 0,2-5,-2 4,-1 0,-1 1,1-1,-1-1,0 1,0 0,-1 0,1-1,-2 1,1-1,-1 1,0-1,0 1,0-1,-1 1,0-1,-1 1,1 0,-1 0,0-1,-1 1,0 0,0 1,0-1,0 1,-1-1,0 1,0 0,0 0,-1 1,0-1,0 1,0 0,0 0,-1 1,1-1,-1 1,0 1,0-1,0 1,-6-2,-16 0,3 2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1 564,'26'-71,"-1"0,4 0,2 3,4-2,-3 27,-31 43,-1-1,1 0,-1 0,1 0,0 1,-1-1,1 0,0 1,0-1,-1 1,1-1,0 1,0-1,0 1,0 0,0-1,0 1,0 0,0 0,0-1,0 1,0 0,-1 0,1 0,0 0,0 0,0 1,0-1,0 0,0 0,0 1,0-1,0 0,0 1,0-1,0 1,-1-1,1 1,0-1,0 1,-1 0,1-1,0 1,-1 0,1 0,0 0,28 100,-16-41,-13-54,0-1,1 0,0 0,0 0,0 0,0 0,1 0,0 0,0 0,0 0,1-1,-1 1,1-1,0 0,1 0,-1 0,1 0,-1 0,1-1,0 0,0 0,1 0,-1 0,1-1,-1 1,1-1,0 0,0 0,0-1,0 0,0 0,0 0,0 0,1-1,-1 0,0 0,0 0,5-5,0 0,-1 0,1-1,-1 0,-1-1,1 0,-1 0,0-1,-1 0,0 0,0-1,-1 0,0 0,0 0,-1-1,-1 0,1 0,-1 0,-1 0,0-1,-1 1,0-1,0 0,-1 0,-1 0,0 0,-1-8,2-5</inkml:trace>
  <inkml:trace contextRef="#ctx0" brushRef="#br0" timeOffset="486.244">1412 0,'-38'87,"-3"-2,-4-2,-47 64,83-134,0-1,0 0,-1 0,-1-1,0 0,0-1,-1 0,-1-1,0-1,0 1,0-2,-1 0,0-1,0 0,-1-1,0-1,0 0,0-1,0-1,0 0,-1-1,1 0,-9-2,16-1,1 0,-1 0,0-1,1 0,0 0,0-1,0 1,0-2,1 1,-1-1,1 0,0 0,0-1,1 0,0 0,0 0,0-1,1 1,0-1,0 0,1 0,0-1,0 1,1-1,-1 1,2-1,-1 0,1 0,0 0,1 0,0 0,0 0,1 0,0 0,0 1,1-1,0 0,0 1,1-1,0 1,0-1,1 1,0 0,-1-1,1 1,-1 0,1-1,1 2,0-1,-1 0,2 1,-1 0,1 0,0 1,0-1,1 1,-1 1,1-1,0 1,1 0,-1 1,1 0,-1 0,1 1,0-1,0 2,0-1,0 1,0 0,0 1,1 0,-1 0,0 1,0 0,0 0,0 1,0 0,0 1,-1-1,1 2,-1-1,1 1,-1 0,2 2,105 99,18 31,-78-101,-35-25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0 311,'138'-26,"65"-6,-129 32,-63 0</inkml:trace>
  <inkml:trace contextRef="#ctx0" brushRef="#br0" timeOffset="665.265">226 0,'0'63,"11"176,7 55,-14-244,3-32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47,'5'0,"6"0,7 0,4 0,4 0,1 0,2-5,1-1,-1 0,1 1,-1 2,0 1,-1-4,0-1,0 0,-4 8,-7 2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58,'33'-5,"27"-6,6-1,-2 1,-8 3,-8 2,-8 3,-5 1,-10 2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8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1 593,'160'-313,"-143"283,-17 30,0 1,0-1,0 1,0-1,0 1,0-1,0 1,0-1,0 0,0 1,0-1,0 1,0-1,0 0,0 1,1-1,-1 1,0-1,0 0,0 1,1-1,-1 0,0 1,1-1,-1 0,0 1,1-1,-1 0,0 0,1 1,-1-1,1 0,-1 0,0 0,1 0,-1 1,1-1,-1 0,0 0,1 0,-1 0,1 0,-1 0,1 0,-1 0,0 0,1 0,-1-1,1 1,-1 0,1 0,-1 0,0 0,1-1,-1 1,0 0,1 0,-1-1,0 1,1 0,-1-1,0 1,1 0,-1-1,0 1,0 0,0-1,1 1,-1 0,0-1,4 51,-4-45,-1 0,1 0,0 0,0 0,0 0,1 0,-1 0,1 0,0 0,1 0,-1-1,1 1,0 0,1-1,-1 1,1-1,-1 0,1 0,0 0,1 0,-1-1,2 2,-1-5,0 1,0-1,1 0,-1 0,0 0,0-1,0 1,1-1,-1 0,0-1,0 1,0-1,0 1,-1-1,1 0,0 0,-1-1,1 1,-1-1,0 0,0 0,0 0,0 0,-1 0,1-1,-1 1,2-4,1 1,109-139,-114 144,0 0,0 0,0 0,0 1,1-1,-1 0,0 0,1 0,-1 0,0 0,1 0,-1 1,1-1,0 0,-1 0,1 1,-1-1,1 0,0 1,0-1,-1 0,1 1,0-1,0 1,0 0,0-1,0 1,-1 0,1-1,0 1,0 0,0 0,0 0,0 0,0 0,0 0,0 0,0 0,0 0,0 0,0 1,0-1,-1 0,1 1,0-1,0 0,0 1,0-1,-1 1,1-1,0 1,0 0,-1-1,1 1,0 0,-1 0,1-1,-1 1,1 0,-1 0,1 0,-3 15,0 0,-1-1,-1 1,0-1,-1 0,-1 0,-6 12,-25 89,33-59,4-33</inkml:trace>
  <inkml:trace contextRef="#ctx0" brushRef="#br0" timeOffset="236.229">1017 198,'-48'43,"-44"43,-17 17,1-5,9-9,17-15,17-15,16-13,10-15,8-7,3-3,8 0,6-4</inkml:trace>
  <inkml:trace contextRef="#ctx0" brushRef="#br0" timeOffset="656.195">933 678,'-238'147,"237"-147,-1 1,0 0,0 0,0 0,1 0,-1 0,0 0,1 0,-1 0,1 1,-1-1,1 0,0 1,0-1,-1 1,1 0,0-1,0 1,1 0,-1 0,0 0,1-1,-1 1,1 0,-1 0,1 0,0 0,0 0,0 0,0 0,0 0,0 0,1 0,-1 0,1 0,-1 0,1-1,0 1,-1 0,1 0,0-1,0 1,0 0,1-1,-1 1,0-1,72 9,-69-11,0 0,0 0,0 0,0 1,0-1,0 1,0 0,0 0,0 1,0-1,0 1,0 0,0 0,0 0,0 0,0 1,-1 0,1-1,-1 1,1 1,-1-1,0 0,1 1,-1 0,0 0,-1 0,1 0,-1 0,1 0,-1 1,0-1,0 1,0-1,-1 1,1 0,-1 0,0 0,0 1,-3 4,0 0,-1 0,1 0,-2 0,0-1,0 1,0-1,-1 0,0-1,0 1,-1-1,0 0,-1 0,1-1,-1 0,-1 0,1 0,-1-1,0 0,0-1,-3 2,-60 15,48-19</inkml:trace>
  <inkml:trace contextRef="#ctx0" brushRef="#br0" timeOffset="1468.366">1158 508,'211'-20,"-210"20,0 0,0-1,0 1,-1 0,1 0,0 0,0 0,0 0,0 1,0-1,0 0,0 0,0 0,-1 1,1-1,0 1,0-1,0 0,-1 1,1-1,0 1,0 0,-1-1,1 1,-1 0,1-1,0 1,-1 0,1 0,-1-1,0 1,1 0,-1 0,0 0,1 0,-1-1,0 1,0 0,0 0,0 0,0 0,0 0,0 0,0 0,0 0,0-1,0 1,0 0,-1 0,-26 40,22-34,-20 21,18-21,0 0,1 1,-1 0,2 0,-1 0,1 1,0-1,1 1,0 0,0 2,3-9,1-1,0 1,-1-1,1 1,0-1,0 1,0 0,0-1,0 1,0-1,0 1,1-1,-1 1,1-1,-1 1,1-1,-1 1,1-1,0 1,0-1,-1 0,1 0,0 1,0-1,0 0,1 0,-1 0,0 0,0 0,1 0,-1 0,0-1,1 1,-1 0,1-1,-1 1,1-1,-1 1,1-1,-1 0,1 0,-1 0,67-3,-42-3</inkml:trace>
  <inkml:trace contextRef="#ctx0" brushRef="#br0" timeOffset="1739.286">1497 0,'34'43,"20"39,6 14,-7 1,-8-7,-12-8,-10-10,-11-6,-6-1,-10-1,-8-3,-3-1,-3-2,-3-1,-4-5,-1-7,3-11</inkml:trace>
  <inkml:trace contextRef="#ctx0" brushRef="#br0" timeOffset="2969.944">2175 85,'-52'125,"0"0,5 3,-16 78,59-195,0 0,1 1,1-1,-1 1,2-1,0 1,0 0,1 0,0 0,1-1,1 1,0 0,0-1,1 1,0-1,1 0,1 0,0 0,0 0,1-1,0 0,1 0,0-1,0 0,1 0,1-1,-1 1,1-2,1 1,4 2,-2-5,0-1,1 0,-1-1,1 0,0-1,0-1,0 0,0 0,10-2,2 1</inkml:trace>
  <inkml:trace contextRef="#ctx0" brushRef="#br0" timeOffset="3408.204">2372 424,'24'-14,"1"2,1 1,0 1,0 1,0 1,1 2,1 0,-1 2,1 1,6 1,-31 2,0-1,-1 1,1 0,-1 0,1 0,-1 0,1 1,0-1,-1 1,1 0,-1-1,0 1,1 0,-1 0,0 1,1-1,-1 0,0 1,0 0,0-1,0 1,-1 0,1 0,0 0,-1 0,1 0,-1 0,0 0,1 1,-1-1,0 1,-1-1,1 0,0 1,-1-1,1 1,-1 0,0-1,0 1,0-1,0 1,0-1,0 1,-1 0,0-1,1 1,-1-1,0 1,-10 21,-1-1,-1 0,-1-1,-1 0,-1-2,-1 1,-3 1,-24 31,30-35,2-5,0 1,1 0,1 1,0 1,1-1,1 1,0 1,2-1,-1 1,-1 12,8-26,-1 0,1 0,0 1,0-1,0 0,1 0,-1 0,1 0,0 0,0 0,0 0,0 0,0 0,0 0,1-1,0 1,-1 0,1-1,0 1,0-1,1 0,-1 0,0 0,1 0,-1 0,1 0,0-1,-1 1,1-1,0 1,0-1,0 0,0 0,0-1,0 1,0-1,3 1,121-2,-117 0,0-1,0 0,0-1,0 0,0-1,-1 0,1 0,-1-1,0 0,-1-1,1 1,-1-2,0 1,0-1,5-7,-3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140 621,'-9'-5,"-4"4,6 1,8 1,10 1,7-6,5-1,4 0,2 0,1 2,0-4,-1-1,1 2,-6 1</inkml:trace>
  <inkml:trace contextRef="#ctx0" brushRef="#br0" timeOffset="528.042">1016 283,'-12'-2,"0"0,-1 1,1 1,-1 0,1 1,0 0,-1 0,1 2,0-1,0 2,0-1,1 2,-1 0,1 0,0 1,0 0,1 1,0 0,0 0,1 1,-1 1,2 0,-1 0,2 1,-1-1,-3 8,7-9,1 0,0 1,0-1,1 1,0 0,0 0,1 0,0 0,1 0,0 0,0 0,1 0,0 0,1 0,0 0,0-1,1 1,1 3,-2-9,0 0,0 0,0 0,0-1,1 1,-1 0,1-1,-1 1,1-1,0 0,0 0,0 0,0 0,1-1,-1 1,0-1,1 0,-1 0,1 0,-1 0,1-1,-1 0,1 1,-1-1,1 0,0-1,-1 1,1-1,-1 1,1-1,-1 0,3-1,105-49,-89 34,-2-1,0-1,0 0,-2-1,-1-2,4-6,41-47,-62 73,1 1,-1 0,0 0,0 0,1 0,-1 0,1 0,-1 0,1 0,-1 1,1-1,0 0,-1 0,1 0,0 0,0 1,-1-1,1 0,0 1,0-1,0 1,0-1,0 1,0-1,0 1,0 0,0-1,0 1,0 0,0 0,0 0,0 0,0 0,0 0,1 0,-1 0,0 0,0 0,0 1,0-1,0 0,0 1,0-1,0 1,0-1,0 1,-1-1,1 1,0 0,0-1,0 1,-1 0,1 0,0 0,-1 0,1-1,0 2,-36 150,2-41,18-72,2 1,2 0,2 1,2 0,1 1,2-1,3 1,1 18,0-58,0 0,0 0,0 0,1 0,-1 0,0 0,1 0,0 0,-1 0,1 0,0-1,0 1,0 0,0 0,1-1,-1 1,0-1,1 1,-1-1,1 1,-1-1,1 0,0 0,-1 0,1 0,2 1,7-2</inkml:trace>
  <inkml:trace contextRef="#ctx0" brushRef="#br0" timeOffset="4568.05">197 0,'-33'65,"3"0,3 2,3 1,3 1,3 1,3 1,3 0,2 20,6-59,2 1,2 0,1 0,1-1,2 1,1 0,1-1,2 0,2-1,0 0,2 0,2-1,1-1,0 0,3-1,0-1,2 0,0-2,2 0,1-2,4 2,-3-3,1-2,2-1,0-1,0-1,2-2,0-1,2 0,1-4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13 480,'-9'29,"5"4,10-3,3-6</inkml:trace>
  <inkml:trace contextRef="#ctx0" brushRef="#br0" timeOffset="267.806">465 142,'-14'-3,"0"0,0 1,0 0,0 1,-1 1,1 0,0 1,-1 0,1 2,-6 1,15-3,0 0,0 0,0 1,0-1,0 1,1 0,-1 1,1-1,-1 1,1 0,0 0,0 0,0 1,1-1,-1 1,1 0,0 0,0 0,0 0,1 1,-1-1,1 1,0 0,0-1,1 1,-1 0,1 0,0 0,1 0,-1 3,2-1,1 1,0-1,1 1,-1-1,1 0,1 0,-1 0,1 0,1-1,-1 0,1 0,0 0,0 0,1-1,0 1,0-2,0 1,0-1,1 1,0-2,-1 1,2-1,-1 0,0 0,0-1,1 0,0-1,-1 1,1-1,0-1,-1 0,1 0,0 0,0-1,-1 0,1 0,-1-1,1 0,-1-1,6-1,-1-2,0 1,-1-1,1-1,-1 0,-1-1,1 0,-2-1,1 0,-1 0,0-1,-1 0,0-1,0 1,-1-2,-1 1,0-1,-1 0,0 0,0 0,-2-1,1 0,-2 0,0 0,0 0,-1-8,-1 15,-1 1,0-1,0 1,-1-1,0 1,0 0,0 0,-1-1,1 1,-1 1,0-1,0 0,-1 1,0 0,0 0,0 0,0 0,0 0,-1 1,1 0,-4-2,-11-3</inkml:trace>
  <inkml:trace contextRef="#ctx0" brushRef="#br0" timeOffset="687.279">380 424,'-17'27,"0"2,2 0,2 0,0 1,2 1,1 0,2 1,-3 21,10-50,0 0,1-1,-1 1,1 0,-1-1,1 1,0 0,0 0,0-1,1 1,-1 0,0-1,1 1,0 0,0-1,0 1,0 0,0-1,0 0,1 1,-1-1,1 0,-1 1,1-1,0 0,0 0,0-1,0 1,0 0,1-1,-1 1,0-1,1 0,-1 1,1-1,0-1,-1 1,1 0,0 0,-1-1,1 0,0 1,0-1,-1 0,1-1,0 1,-1 0,1-1,0 1,0-1,-1 0,20-8,-1 0,0-2,-1 0,0-2,-1 0,0-1,-1-1,-1 0,-1-2,0 0,10-14,-18 22,0-1,-1-1,0 1,0-1,-1-1,0 1,-1-1,-1 0,0 0,0 0,-1-1,-1 1,0-1,-1 0,0 1,-1-1,0 0,-2-4,1 13,-1-1,0 1,1 0,-2 0,1 0,0 1,-1-1,0 1,1-1,-1 1,-1 0,1 0,0 0,-1 0,0 1,1-1,-1 1,0 0,0 0,0 0,-1 1,1 0,0 0,-1 0,1 0,0 0,-1 1,1 0,-1 0,1 0,-1 0,1 1,0 0,-1 0,1 0,-22 3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2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391 395,'-216'45,"213"-45,1 0,0 0,0 0,-1 1,1-1,0 0,0 1,0 0,0 0,-1-1,1 1,0 0,0 0,1 1,-1-1,0 0,0 1,1-1,-1 1,0 0,1-1,0 1,-1 0,1 0,0 0,0 0,0 0,0 0,0 0,1 0,-1 0,1 0,-1 1,1-1,0 0,0 0,0 1,0-1,0 0,0 0,1 1,-1-1,1 0,-1 0,1 0,0 0,52 50,8 17,-60-66,0 0,-1 0,1 0,-1 1,0-1,0 0,0 0,-1 0,1 1,-1-1,1 0,-1 0,0 0,0 0,-1 0,1 0,0 0,-1-1,0 1,0 0,0-1,0 0,0 1,0-1,0 0,-2 1,-68 49,63-47,-1-1,1 0,-1-1,0 0,0 0,0-1,0 0,-1-1,1 0,-7-1,-6 1</inkml:trace>
  <inkml:trace contextRef="#ctx0" brushRef="#br0" timeOffset="469.429">588 0,'19'14,"-2"0,0 1,-1 1,0 1,-1 0,-1 1,-1 1,-1 0,0 0,-1 1,-2 1,0 0,-1 0,-1 1,0-1,-2 2,-1-1,-1 1,-1-1,0 1,-2 0,-1-1,-1 1,0 0,-2-1,-3 6,-1-2,0 1,-2-1,-2-1,0 0,-1 0,-2-2,0 1,-1-2,-2 0,0-1,-1-1,-1-1,-1 0,-1-2,0-1,-5 2,-32 16,38-20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9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0 283,'245'-26,"51"-6,-213 32,-59 1</inkml:trace>
  <inkml:trace contextRef="#ctx0" brushRef="#br0" timeOffset="398.305">367 1,'-16'36,"2"2,1-1,2 2,2-1,-3 34,-16 93,23-146,2 1,0 0,2-1,0 1,1 0,1 0,0 0,4 13,2-15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313 621,'-1'0,"0"-1,0 1,0-1,0 0,0 1,0-1,0 0,0 0,0 0,0 1,1-1,-1 0,0 0,1 0,-1 0,1-1,-1 1,1 0,0 0,-1 0,1 0,0 0,0-1,0 1,0 0,0 0,0 0,0 0,0-1,0 1,0 0,1 0,-1 0,0 0,1 0,-1-1,1 1,0 0,-1 0,1 0,0 1,-1-1,1 0,0 0,0 0,0 0,0 1,0-1,0 0,0 1,0-1,0 1,0-1,0 1,0 0,1-1,19-16,1 1,0 1,1 1,1 1,0 1,0 2,2 0,-1 1,1 2,0 0,15 0,-37 5,0 0,0 0,0 1,0 0,0-1,0 2,1-1,-1 0,0 1,0 0,1 0,-1 0,0 0,1 1,-1 0,0 0,0 0,0 0,0 1,0-1,0 1,0 0,-1 0,1 1,-1-1,1 1,-1 0,0-1,0 2,0-1,0 0,-1 0,1 1,-1 0,0-1,0 1,0 0,0 0,-1 0,0 0,0 0,1 3,-4 5,0 1,-1-1,-1 0,0 0,0 0,-1-1,0 1,-1-1,-1 0,0-1,0 0,-1 0,0 0,-9 8,4-4,8-10,0 1,0-1,1 1,-1 1,1-1,0 0,1 1,0 0,-1 0,2 0,-1 0,1 1,0-1,0 1,1-1,0 1,0-1,0 6,3-9,-1 0,1 0,0 0,0 0,1 0,-1-1,1 1,-1-1,1 1,0-1,0 0,0 0,0 0,0-1,0 1,1-1,-1 0,0 0,1 0,-1 0,1 0,-1-1,1 0,-1 1,1-1,-1-1,1 1,2-1,26 5,-20-1,77 25,-86-27,-1 0,1 1,-1-1,1 1,-1 0,0 0,0 0,0 0,0 0,0 0,0 0,0 1,-1-1,1 1,-1-1,0 1,0 0,0-1,0 1,0 0,-1 0,1 0,-1-1,0 1,1 0,-1 0,-1 0,1 0,-1 2,-3 8,-1-1,0 0,-2 0,1 0,-1 0,-1-1,0 0,0-1,-1 0,-1 0,0-1,0 0,0-1,-10 6,-181 98,177-103,5-5</inkml:trace>
  <inkml:trace contextRef="#ctx0" brushRef="#br0" timeOffset="2562.69">482 1,'-32'15,"1"1,1 2,0 1,1 1,1 1,1 2,1 1,1 1,1 1,2 1,0 1,2 1,1 1,1 0,2 1,1 1,2 1,1 0,1 1,2 0,1 0,2 1,0 20,4-16,1 1,3-1,1 1,2-1,1 0,2 0,2-1,2 0,1-1,2 0,1-1,2-1,1-1,2 0,2-2,1 0,1-1,1-2,2-1,1-1,21 15,-15-17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1,'0'33,"0"17,0-6,0-10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4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0,'0'43,"0"43,0 12,0-6,0-9,0-14,0-14,0-11,0-9,0-5,0-3,0-2,-5-4,-2-2,-3-3,-2-5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84,'-4'39,"-2"17,0-1</inkml:trace>
  <inkml:trace contextRef="#ctx0" brushRef="#br0" timeOffset="483.392">74 988,'233'-325,"-190"281,-42 43,0 1,0-1,-1 1,1-1,0 1,0-1,0 1,0 0,0-1,0 1,0 0,0 0,0 0,-1 0,1 0,0 0,0 0,0 0,0 0,0 0,0 0,0 1,0-1,0 0,0 1,0-1,0 1,-1-1,1 1,0-1,0 1,-1 0,1-1,0 1,-1 0,1-1,0 1,-1 0,1 0,-1 0,0 0,1-1,-1 1,1 0,-1 0,0 0,0 0,0 0,0 0,0 0,1 0,-2 0,1 0,0 0,0 0,0 0,3 67,-4-62,-1-1,1 1,0 0,1-1,-1 1,1 0,0 0,1-1,0 1,-1 0,2-1,-1 1,1-1,-1 1,2-1,-1 0,0 0,1 0,0 0,0 0,1 0,-1-1,1 0,0 1,0-1,1-1,-1 1,1-1,0 0,-1 0,2 0,-1 0,2 0,2-4,-1 0,1-1,-1 0,1-1,-1 1,0-1,0-1,0 0,-1 0,1 0,-1-1,0 0,0-1,-1 0,0 0,0 0,0 0,0-1,-1 0,0 0,-1-1,2-2,51-102,-50 87</inkml:trace>
  <inkml:trace contextRef="#ctx0" brushRef="#br0" timeOffset="993.9">1005 0,'-44'48,"2"1,2 2,2 1,3 3,2 0,-4 16,26-53,1 0,0 1,2 0,0 0,1 1,1 0,1 0,1 0,0 1,2 0,0 0,2-1,0 1,1 0,1 0,1 0,1-1,1 1,6 14,-7-27,0 0,1-1,0 0,1 0,0 0,0-1,0 0,0 0,1-1,0 1,1-1,-1-1,1 0,0 0,0 0,0-1,0 0,0 0,1-1,0-1,-1 1,1-1,0-1,1 1,14-1</inkml:trace>
  <inkml:trace contextRef="#ctx0" brushRef="#br0" timeOffset="1524.548">1456 198,'-32'19,"10"-8,1 1,0 2,1 0,1 1,0 0,1 2,-6 8,22-23,0 0,1 0,-1 0,0 0,1 0,-1 0,1 0,0 1,0-1,0 0,0 1,0-1,0 1,1 0,-1-1,1 1,0-1,-1 1,1 0,1-1,-1 1,0-1,1 1,-1 0,1-1,0 1,0-1,0 1,0-1,0 0,0 1,1-1,-1 0,1 0,-1 0,1 0,0 0,0 0,0-1,0 1,0 0,0-1,1 0,-1 0,0 1,1-1,0 0,108 33,30 16,-136-47,0 0,0 0,-1 1,1-1,-1 1,0 0,0 1,-1-1,1 1,-1 0,0-1,0 2,-1-1,1 0,-1 0,0 1,0-1,-1 1,0-1,0 1,0 0,-1 0,0-1,0 1,-2 3,0 0,-1-1,0 1,-1-1,0 0,0 0,0 0,-1 0,0-1,-1 0,0 0,0-1,0 1,-1-1,0-1,0 1,-1-1,1 0,-1-1,0 0,0 0,-1-1,1 0,-9 2,1 3,-69 21,60-25</inkml:trace>
  <inkml:trace contextRef="#ctx0" brushRef="#br0" timeOffset="1771.997">1401 141,'38'-10,"23"-2,0-1</inkml:trace>
  <inkml:trace contextRef="#ctx0" brushRef="#br0" timeOffset="2172.022">1993 141,'165'40,"-162"-40,0 0,1 0,-1 0,0 1,0 0,0 0,0-1,0 2,0-1,0 0,0 1,0-1,0 1,-1 0,1 0,-1 0,1 0,-1 0,0 1,0-1,0 1,0-1,0 1,0 0,-1 0,1-1,-1 1,0 0,0 1,0-1,0 0,-1 0,1 0,-1 0,0 3,-6 5,0-1,-1 0,0 0,-1-1,0 0,0 0,-1-1,0 0,0 0,-1-1,0 0,-1-1,1 0,-2 1,-93 73,104-79,0 0,0 0,0 0,0 0,0 1,1-1,-1 0,0 1,1-1,-1 1,1-1,0 1,-1-1,1 1,0-1,0 1,0-1,0 1,0-1,0 1,0-1,1 1,-1-1,1 0,-1 1,1-1,-1 1,1-1,0 0,-1 1,1-1,0 0,0 0,0 0,0 0,0 0,0 0,1 0,-1 0,0 0,0 0,1-1,-1 1,0 0,64 30,-61-31,1 1,0-1,-1 1,1 0,-1 1,1-1,-1 1,0-1,0 1,0 1,0-1,0 1,0-1,0 1,-1 0,1 0,-1 1,0-1,0 1,0-1,0 1,-1 0,0 0,0 0,0 1,0-1,0 0,-1 1,0-1,0 1,0-1,-1 1,1 0,-1-1,0 1,0 0,-1 3,-7 4,0-1,0 0,-1-1,-1 0,1 0,-2-1,1 0,-1-1,-1 0,1-1,-1 0,-1-1,1 0,-1-1,-12 3,0 0</inkml:trace>
  <inkml:trace contextRef="#ctx0" brushRef="#br0" timeOffset="2356.466">2416 649,'-4'24,"-3"7</inkml:trace>
  <inkml:trace contextRef="#ctx0" brushRef="#br0" timeOffset="3135.538">1598 112,'-5'-5,"4"-1,6 0,7 1,7 2,4 1,4 1,2 0,0 1,1 0,-1 1,-4-1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6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141 114,'68'11,"1"-2,1-3,37-4,-102-2,-3 0,0-1,-1 0,1 1,0-1,0 1,0 0,-1 0,1-1,0 1,0 0,0 0,0 1,0-1,-1 0,1 1,0-1,0 1,-1 0,1-1,0 1,-1 0,1 0,0 0,-1 0,1 0,-1 0,0 1,1-1,-1 0,0 1,0-1,0 1,0 0,0-1,0 1,0 0,-1-1,1 1,-1 0,1 0,-1-1,1 1,-1 0,0 2,-66 146,33-78,-126 313,97-177,47-179,7-25</inkml:trace>
  <inkml:trace contextRef="#ctx0" brushRef="#br0" timeOffset="198.72">0 594,'43'-5,"34"-2,13 1,-4 1,-12 1,-13 2,-13 1,-10 0,-6 1,-3 1,-8-1</inkml:trace>
  <inkml:trace contextRef="#ctx0" brushRef="#br0" timeOffset="734.011">818 565,'220'-322,"-215"315,-3 3,1-1,0 1,1 0,-1 0,1 0,-1 1,1-1,1 1,-1 0,0 0,1 0,-1 0,1 1,0 0,-3 2,0 1,0 0,-1-1,1 1,0 0,-1 0,1 0,-1 1,1-1,-1 0,0 0,1 1,-1-1,0 1,0-1,0 1,0 0,0-1,0 1,-1 0,1 0,0-1,-1 1,0 0,1 0,-1 0,0 0,0-1,0 1,0 0,0 0,0 0,-1 0,1 0,-1 0,1-1,-1 1,0 0,1 0,-4 16,-4 47,8-64,0 0,0 1,0-1,0 1,0-1,1 0,-1 1,0-1,1 0,-1 1,1-1,-1 0,1 1,0-1,0 0,0 0,-1 0,1 0,0 0,0 0,0 0,1 0,-1 0,0 0,0-1,0 1,1 0,-1-1,0 1,1-1,-1 1,0-1,1 0,-1 0,0 1,1-1,-1 0,1 0,-1 0,7-2,0-1,0 0,0 0,0 0,-1-1,1 0,-1 0,0-1,-1 0,1 0,-1 0,0-1,0 0,2-4,2 1,5-6,-6 5,0 1,0 0,1 0,0 1,1 1,-1-1,2 2,-1 0,1 0,8-3,-16 9,0 0,0 0,0 1,0-1,0 1,0 0,0 0,-1 0,1 1,0-1,0 1,-1 0,1 0,-1 0,0 0,0 1,0-1,0 1,0 0,0 0,-1 0,1 0,0 1,35 29,-28-28,1 0,0-1,-1-1,2 0,-1 0,0-1,1-1,-1 0,0 0,1-1,2-1,11 1</inkml:trace>
  <inkml:trace contextRef="#ctx0" brushRef="#br0" timeOffset="969.375">903 678,'48'0,"35"-5,13-2,-5 1,-8 1,-14 2,-14-4,-11-1,-13 2</inkml:trace>
  <inkml:trace contextRef="#ctx0" brushRef="#br0" timeOffset="1364.431">1468 734,'-58'24,"28"-13,1 1,0 1,1 2,0 1,-9 8,36-24,0 0,-1 0,1 1,0-1,0 1,0-1,0 1,-1-1,1 1,0-1,0 1,0 0,0 0,0 0,0-1,1 1,-1 0,0 0,0 0,1 0,-1 1,0-1,1 0,-1 0,1 0,0 0,-1 1,1-1,0 0,0 0,0 0,-1 1,1-1,1 0,-1 0,0 1,0-1,0 0,1 0,-1 1,0-1,1 0,-1 0,1 0,0 0,-1 0,1 0,0 0,0 0,-1 0,1 0,0 0,0 0,0 0,0-1,0 1,0 0,1-1,-1 1,0-1,0 1,0-1,0 0,1 1,-1-1,1 0,59 14,-48-13,-1 1,1 0,-1 1,0 1,0 0,-1 0,1 1,-1 1,0 0,0 0,-1 1,6 5,-14-10,0 0,0 0,-1 1,1-1,0 1,-1-1,1 1,-1 0,0-1,0 1,0 0,0 0,0 0,-1 0,1 0,-1 0,0 0,0 0,0 0,0 0,-1 0,1 0,-1 0,0 0,0 0,0 0,0-1,0 1,0 0,-1 0,0-1,1 1,-1-1,0 0,0 1,-1-1,-88 69,63-56,-89 31,95-43</inkml:trace>
  <inkml:trace contextRef="#ctx0" brushRef="#br0" timeOffset="1687.284">1976 0,'24'29,"0"0,-2 2,-1 0,-1 1,-2 1,-1 1,-2 1,-2 0,0 0,-1 9,-5-20,-2 1,0-1,-2 1,0-1,-2 1,-1 0,0 0,-2 0,-1 0,-1-1,-2 1,0-1,-1 0,-1-1,-2 0,0 0,-1-1,-2 1,-7 10,0 0,-3-1,0-1,-2-2,-2 0,0-2,-2-1,0-1,-2-1,-27 15,18-17,5-3</inkml:trace>
  <inkml:trace contextRef="#ctx0" brushRef="#br0" timeOffset="2950.777">2653 0,'-8'1,"1"0,-1 0,1 0,-1 1,1 0,0 0,-1 1,1 0,1 0,-1 1,0 0,1 0,0 1,0-1,0 1,0 1,1-1,0 1,0 0,-1 2,-15 19,0 2,2 0,0 1,3 1,0 1,2 1,2 0,-7 29,-2-5,0-5,1 0,3 2,2 0,3 1,2 0,3 0,1 1,4 0,2 6,0-54,1 0,1 0,0-1,0 1,0 0,1-1,0 0,0 1,1-1,0 0,0-1,1 1,0-1,0 0,0 0,1 0,0-1,0 0,0 0,1 0,0-1,-1 0,2 0,3 1,-3 0,1 0,0-1,0 1,0-2,0 1,1-2,-1 1,1-1,0 0,0-1,0 0,0-1,0 0,-1-1,1 1,0-2,0 0,0 0,-1-1,1 0,-1 0,0-1,0 0,0-1,-1 0,1 0,2-3,0-5</inkml:trace>
  <inkml:trace contextRef="#ctx0" brushRef="#br0" timeOffset="5083.619">3161 452,'-2'-4,"0"1,-1-1,1 1,-1 0,1-1,-1 1,0 1,0-1,0 0,-1 1,1 0,0-1,-1 1,0 1,1-1,-1 0,0 1,0 0,0 0,0 0,0 0,0 1,0 0,0-1,0 2,0-1,-1 0,1 1,0 0,-117 35,119-36,-1 0,1 0,-1 1,0-1,1 0,-1 1,1 0,-1-1,1 1,-1 0,1 0,-1 1,1-1,0 0,0 1,0-1,-1 1,1 0,1 0,-1 0,0 0,0 0,1 0,-1 0,1 1,0-1,0 0,0 1,0-1,0 1,0-1,1 1,-1 0,1-1,-1 1,1 0,0-1,0 1,1-1,-1 1,0 0,1-1,0 1,-1-1,1 1,1 1,5 3,0 1,1-1,0-1,0 1,1-1,-1-1,1 1,1-1,-1-1,1 0,0 0,-1-1,2-1,3 2,65 25,-77-28,0 0,0 0,0 1,0-1,0 0,0 1,-1-1,1 1,-1 0,1 0,-1-1,1 1,-1 0,0 0,0 0,0 0,0 1,0-1,0 0,-1 0,1 1,-1-1,0 0,1 0,-1 1,0-1,0 0,-1 1,1-1,0 0,-1 1,0-1,1 0,-1 0,0 0,0 0,0 0,0 0,0 0,-1 0,1 0,-1 0,1 0,-1-1,0 1,1-1,-1 1,-2 0,-11 13,0 0,-1-1,0-1,-2 0,1-2,-1 0,-1-1,0 0,0-2,-1 0,0-2,-17 4,-10-8,46-2,0 0,0 0,1 0,-1 0,0 0,0 0,1 0,-1 0,0 0,0-1,1 1,-1 0,0 0,1 0,-1-1,0 1,1-1,-1 1,0 0,1-1,-1 1,1-1,-1 1,1-1,-1 0,1 1,-1-1,1 1,-1-1,1 0,0 1,0-1,-1 0,1 1,0-1,0 0,0 0,0 1,-1-1,1 0,0 0,0 1,1-1,-1 0,0 0,0 1,0-1,0 0,1 0,-1 1,0-1,1 0,-1 1,0-1,1 1,-1-1,1 0,0 1,102-86,-84 74</inkml:trace>
  <inkml:trace contextRef="#ctx0" brushRef="#br0" timeOffset="11989.512">2850 28,'-29'0,"-14"0,-4 0,0 0,4 0,9 5,5 2,9 4,1 0,5-2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5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40 202,'-6'10,"1"1,0 0,0 0,1 0,0 1,1 0,1-1,0 1,0 0,1 0,0 0,1 1,1-1,0 0,1 0,0 0,0-1,2 1,0 3,-1-12,-1 1,0-1,1 0,-1 0,1 0,0-1,0 1,0 0,0-1,1 0,-1 0,1 0,-1 0,1-1,0 1,-1-1,1 0,0 0,0 0,0-1,0 1,0-1,0 0,0 0,0 0,0-1,0 1,0-1,1 0,5-1,0-1,-1 1,1-2,-1 1,0-1,0 0,0-1,0 0,-1-1,0 0,3-2,-6 4,0 0,0 0,0-1,-1 1,0-1,0 0,0 0,0 0,-1-1,0 1,0-1,0 0,-1 0,0 0,0 0,-1 0,1 0,-1 0,-1-1,1 1,-1-1,0 1,0 0,-1-1,0 1,0 0,-1 0,1 0,-2 0,1 0,0 0,-1 0,0 0,0 1,-1 0,0-1,0 1,0 1,0-1,-1 1,-2-3,-8-1,0 1,0 0,-1 1,0 1,0 0,-1 1,1 1,-1 1,-8-1</inkml:trace>
  <inkml:trace contextRef="#ctx0" brushRef="#br0" timeOffset="272.239">435 116,'19'35,"-2"0,-1 1,-2 0,-1 1,-2 1,-2 0,-1 0,-2 1,-2 0,-2 0,-1 0,-3 25,-3-33,-1 0,-1 0,-2-1,-1 0,-1 0,-2-1,-1-1,-1 0,-1-1,-1 0,-2-2,-1 0,0-1,-2-1,-1-1,0-1,-2-2,-6 4,8-6,-1-1,-1-2,0 0,-1-2,-1 0,0-2,-5 0,7-3</inkml:trace>
  <inkml:trace contextRef="#ctx0" brushRef="#br0" timeOffset="1851.449">577 3,'34'0,"-13"-2,-1 2,1 0,0 1,0 1,0 1,-1 1,0 1,0 1,0 0,5 4,-20-7,0 1,0 1,-1-1,0 1,0 0,0 0,0 0,-1 0,0 1,0-1,0 1,0 0,-1 0,0 0,-1 0,1 0,-1 0,0 1,-1-1,0 0,0 1,0-1,0 0,-1 0,0 1,-1-1,1 0,-1 0,0 0,-1 0,1 0,-1-1,-1 2,-12 61,-14 249,27-270,1 23,-3-1,-4 0,-14 56,5-14,16-107,0 1,0-1,-1 0,1 0,-1 0,0-1,0 1,0-1,-1 0,1 1,-1-2,0 1,0 0,0-1,0 1,0-1,0 0,-1-1,1 1,-1-1,1 0,-1 0,1 0,-1-1,0 1,0-1,1 0,-1-1,0 1,1-1,-1 0,1 0,-1 0,-1-1,-52 3,1 10,32-7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35,'71'-13,"1"3,1 3,-1 3,1 4,9 3,40-1,-98-2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1,'19'9,"16"4,12-1,2-7,-2-4,-4-3,-5 0,-4-1,-3 1,-2 1,-1 0,0 0,-1 1,-4 0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0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3,'8'-2,"-10"19,-12 23,-1-4,-54 139,6 3,-5 56,51-170,18-51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231 113,'-21'18,"1"1,1 1,1 1,1 1,0 0,2 1,-2 6,5-12,1 0,2 1,-1 1,2-1,1 1,0 1,1-1,1 1,1 0,1 0,0 1,2-1,0 1,2-1,0 0,1 1,3 12,-1-26,1 1,0-1,-1 0,2 0,-1 0,1-1,0 1,1-2,-1 1,1-1,0 0,1 0,-1-1,1 0,0 0,0-1,0 0,0 0,1-1,-1 0,1 0,-1-1,1 0,0-1,-1 0,1 0,0-1,-1 0,1-1,0 0,-1 0,8-3,5-3,0-1,0 0,-1-2,0 0,-1-1,0-1,-1-1,0-1,-1 0,-1-1,-1-1,0 0,-1-1,-1-1,0-1,-5 6,0 0,-1 0,0 0,-1-1,-1 0,0 0,-1 0,-1-1,0 0,-1 1,-1-1,0 0,-1 0,-1 0,-1 0,0 1,-1-1,0 1,-1-1,-1 1,-6-12,7 16,0 1,0 0,-1 0,-1 0,1 1,-2 0,1 0,-1 0,-1 1,1 0,-2 0,1 1,-1 0,0 1,0 0,-1 0,1 1,-1 0,0 0,-1 1,1 1,-1 0,0 0,0 1,0 1,0 0,0 0,0 1,0 0,0 1,0 0,0 1,-6 2,-12 9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2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1 480,'172'-280,"-148"246,-24 34,1-1,-1 0,0 1,0-1,1 1,-1-1,1 1,-1 0,0-1,1 1,-1-1,1 1,-1 0,1-1,-1 1,1 0,0-1,-1 1,1 0,-1 0,1 0,-1 0,1-1,0 1,-1 0,1 0,-1 0,1 0,0 0,-1 1,1-1,-1 0,1 0,0 0,-1 0,1 1,-1-1,1 0,-1 0,1 1,-1-1,1 1,-1-1,1 0,-1 1,1-1,-1 1,0-1,1 1,-1-1,0 1,1-1,-1 1,0-1,0 1,1 0,-1-1,0 1,0 0,7 54,7 24,-13-77,0 0,0 0,1 0,-1 0,0 0,1-1,-1 1,1-1,0 1,0-1,-1 1,1-1,0 0,0 0,0 0,0 0,0 0,1-1,-1 1,0-1,0 1,0-1,1 0,-1 0,0 0,0 0,1 0,-1 0,0-1,0 1,0-1,0 1,1-1,15-5,0-1,-1 0,0-2,0 0,-1 0,0-2,0 0,7-8,8-4,59-34,-88 58,1 0,-1 0,1 1,-1-1,0 1,0-1,1 1,-1 0,0 0,0 0,-1 0,1 0,0 0,-1 0,1 0,-1 1,0-1,0 1,0-1,0 1,0-1,0 1,-1 0,1-1,-1 1,0 0,0 0,0-1,0 1,0 0,-1-1,1 1,-1 0,0-1,0 1,1 2,3 84,2-63</inkml:trace>
  <inkml:trace contextRef="#ctx0" brushRef="#br0" timeOffset="236.479">1327 1,'-34'38,"-39"42,-18 16,-2-3,10-7,8-10,9-12,10-12,10-6,8-11,6-5,3-5,7 0,6-1,12-3,6-7</inkml:trace>
  <inkml:trace contextRef="#ctx0" brushRef="#br0" timeOffset="602.383">1496 452,'-247'125,"229"-117,-45 38,63-43,1 0,-1-1,0 1,1-1,-1 0,1 1,0-1,0 1,0-1,0 0,0 0,0 0,1 1,-1-1,1 0,0-1,-1 1,1 0,0 0,0-1,0 1,0-1,0 0,1 1,-1-1,0 0,0 0,1-1,-1 1,1 0,-1-1,1 1,0-1,10 6,0 0,-5-3,0 0,1 0,-1 0,-1 1,1 0,-1 1,1-1,-1 2,-1-1,1 1,-1 0,0 0,0 0,0 1,-1 0,0 0,-1 1,0-1,0 1,0 0,-1 0,0 0,-1 1,2 5,-7-7,0-1,0 0,0 0,-1 0,0-1,0 1,0-1,-1 0,0 0,0 0,0-1,0 0,-1 0,1 0,-1 0,0-1,0 0,-1 0,1-1,-1 0,1 0,-1-1,-3 1,0 2,-149 43,108-43,33-8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1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0 647,'326'-103,"-270"79,-2-3,0-2,-2-3,-2-2,-1-2,-2-2,-1-2,-2-2,-2-2,-2-2,7-14,-37 48,57-56,-65 67,0 0,0-1,0 1,0 0,0 0,0 0,1 0,-1 1,0-1,0 0,1 1,-1 0,1-1,-1 1,0 0,1 0,-1 1,0-1,1 0,-1 1,0-1,1 1,-1 0,0 0,0 0,0 0,1 0,-1 0,0 1,-1-1,1 1,0-1,0 1,-1 0,1 0,0 0,8 15,0-1,-1 2,-1-1,-1 1,0 0,-1 1,-1-1,-1 1,-1 0,0 0,-2 3,6 22,-3-27,-2 1,0 0,-1 0,-1 0,-1 0,0 0,-2 0,0 0,0-1,-2 1,0-1,-1 0,-1 0,-1-1,0 0,-1 0,-9 12,4-10,0-1,-1-1,-1 0,-1-1,0 0,-1-2,0 0,-1-1,0 0,-1-2,-1 0,1-2,-1 0,-1-1,-16 2,35-7,-1-1,0 1,0-1,0 0,1 0,-1 0,0-1,0 0,0 1,0-1,0-1,0 1,0-1,0 1,0-1,0 0,0 0,0-1,1 1,-1-1,0 0,1 0,0 0,-1 0,1-1,0 1,0-1,0 0,0 0,1 0,-1 0,1-1,0 1,0 0,0-1,1 0,-1 1,1-1,-1 0,1 0,1 0,-1 0,0 0,1 0,0 0,0 0,0 0,0 0,1-3,50-81,-32 63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37,'-31'20,"1"2,2 1,0 1,1 2,1 1,2 0,1 2,1 1,-3 7,22-33,-1 0,1 0,0 0,0 0,1 0,-1 0,1 1,0-1,0 1,0 0,0 0,1-1,0 1,0 0,1 0,-1 0,1 0,0 0,0 0,1 0,-1 0,1 0,0 0,1 0,-1 0,1 0,0-1,0 1,0-1,1 1,0-1,-1 0,1 0,1 0,-1 0,1-1,1 2,6 1,1-1,-1 0,0-1,1 0,0-1,0 0,0-1,0 0,1-1,-1-1,0 0,1 0,-1-1,0-1,0 0,0-1,0 0,2-1,12-6,0 0,0-2,-1-1,0-1,-1-1,-1-1,9-10,-21 17,0-1,-1 0,0 0,-1-1,0-1,-1 1,0-1,-1-1,-1 0,0 0,2-6,-5 13,-1-1,0 1,0-1,-1 1,0-1,0 0,-1 0,0 1,0-1,0 0,-1 0,0 0,0 1,-1-1,0 1,0-1,0 1,-1 0,0-1,0 1,-1 1,1-1,-1 0,-1 1,0-1,-7-2,0-1,0 2,-1 0,0 1,0 0,0 0,-1 2,0 0,0 0,0 1,0 1,-1 1,1 0,0 0,-1 2,1-1,-1 2,1 0,-1 1,-15 4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3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1 622,'21'47,"92"331,-53-150,-59-228,-1-1,1 0,-1 0,1 1,0-1,-1 0,1 1,0-1,-1 1,1-1,0 1,0-1,-1 1,1-1,0 1,0 0,0-1,0 1,0 0,0 0,-1 0,1-1,0 1,0 0,0 0,0 0,0 1,0-1,0 0,0 0,0 0,-1 1,1-1,0 0,0 1,0-1,-1 1,1-1,0 1,0-1,-1 1,1 0,0-1,-1 1,1 0,-1 0,1-1,-1 1,1 0,-1 0,0 0,1-1,-1 1,0 0,1 0,-1 0,0 0,0 0,0 0,0 0,0 0,0 0,0-1,0 1,-1 0,1 0,61-163,4-23,56-131,-120 315,1-4,-1 0,1 0,0 1,1-1,-1 0,1 1,0 0,0 0,0 0,0 0,1 0,0 1,0 0,0-1,0 1,0 1,0-1,1 1,-1-1,1 1,0 0,11 3</inkml:trace>
  <inkml:trace contextRef="#ctx0" brushRef="#br0" timeOffset="405.929">1073 764,'33'0,"47"-1,0 4,69 11,-131-9,1-1,0-1,0-1,0 0,0-2,0 0,0-1,0-1,0 0,-1-2,1 0,-1-1,0-1,1-1,-5-3</inkml:trace>
  <inkml:trace contextRef="#ctx0" brushRef="#br0" timeOffset="651.847">1214 1045,'19'15,"21"4,8-1,6-3,-1-4,-6-5,-5-2,-6-3,-3-1,-8 0</inkml:trace>
  <inkml:trace contextRef="#ctx0" brushRef="#br0" timeOffset="2366.973">2993 791,'53'-33,"23"4,1 3,1 3,4 3,-74 17,0 0,0 1,0 0,1 0,-1 1,0 0,1 0,-1 1,1 0,-1 1,1 0,-1 0,0 1,1 0,-1 0,0 1,0 0,-1 1,1-1,-1 2,1-1,-1 1,0 0,-1 0,2 2,-6 0,0-1,-1 1,1-1,-2 1,1 0,-1-1,0 1,0 0,-1 0,0-1,0 1,0-1,-1 1,0-1,-1 0,1 1,-1-1,0 0,-1-1,1 1,-1 0,0-1,-5 4,6-3,-33 43,-3-1,-1-2,-3-2,-1-1,-44 30,51-40,-34 22,51-41,0 1,1 1,1 0,0 1,1 1,1 1,-2 5,17-23,-1 0,1 1,0-1,-1 1,1 0,0-1,0 1,0 0,0 0,0 0,1 0,-1 0,0 0,1 0,0 0,-1 0,1 0,0 0,0 0,0 0,0 0,0 0,1 0,-1 0,1 0,-1 0,1 0,0 0,0-1,0 1,0 0,0 0,0-1,0 1,0 0,1-1,-1 1,1-1,-1 0,1 1,0-1,-1 0,1 0,0 0,0 0,0 0,-1-1,1 1,0 0,0-1,0 0,0 1,0-1,1 0,31 2,1-2,-1-1,0-2,1-1,-2-2,1-1,-1-2,0-1,2-3,23-4,0-3,-38 10</inkml:trace>
  <inkml:trace contextRef="#ctx0" brushRef="#br0" timeOffset="2822.852">3895 678,'39'-27,"1"1,1 1,2 3,0 2,1 1,14-2,-49 17,112-31,-117 34,1 0,-1 0,1 1,-1 0,1 0,0 0,-1 0,1 1,-1 0,1 0,-1 0,1 0,-1 1,0 0,0 0,0 0,0 0,0 1,0-1,0 1,-1 0,0 0,1 0,-1 1,0-1,-1 5,-1 0,0 0,0 0,0 1,-1-1,-1 0,1 0,-1 0,-1 0,1 0,-1 0,-1 0,1 0,-1 0,-1-1,1 0,-1 0,-1 0,1 0,-1 0,0-1,-1 0,-5 5,4-1,-223 260,116-146,111-121,-1-1,0 1,1 0,-1 1,1-1,0 1,0-1,0 1,1 0,-1 0,1 0,0 1,0-1,0 0,1 1,0-1,-1 1,2-1,-1 1,0 0,1 0,0-1,0 1,1 0,-1-1,1 1,0 0,0-1,0 1,1-1,0 0,-1 1,2-1,-1 0,0 0,1 0,0 0,0-1,0 1,0-1,1 0,-1 1,1-2,0 1,8 2,1-1,0 0,0-1,0 0,0-1,0-1,1 0,-1 0,0-2,1 0,-1 0,0-1,0-1,3-1,23-14,-25 6</inkml:trace>
  <inkml:trace contextRef="#ctx0" brushRef="#br0" timeOffset="3067.955">4742 1102,'-10'33,"-3"17,1-1</inkml:trace>
  <inkml:trace contextRef="#ctx0" brushRef="#br0" timeOffset="3699.289">5109 678,'0'-2,"1"-1,-1 0,1 1,0-1,0 1,0-1,0 1,0-1,0 1,1 0,-1 0,1-1,0 1,-1 0,1 0,0 1,0-1,1 0,-1 1,0-1,0 1,1 0,-1 0,1 0,-1 0,1 0,-1 0,1 0,0 1,1 0,-2-1,21-10,0 1,1 2,0 0,0 2,1 0,0 2,0 1,0 1,0 1,13 1,-36 0,1 0,-1 0,0 0,0 1,0-1,0 1,0-1,1 1,-1 0,0 0,0 0,-1 0,1 0,0 0,0 0,0 1,-1-1,1 1,-1-1,1 1,-1 0,0-1,1 1,-1 0,0 0,0 0,0 0,-1 0,1 0,0 0,-1 0,1 1,-1-1,0 0,0 0,0 0,0 0,0 1,0 0,-31 84,-176 189,34-41,170-232,0 0,0 0,1 1,-1-1,1 1,0 0,0-1,0 1,1 0,-1 0,1 0,0 0,0 0,1 1,-1-1,1 0,0 0,0 0,0 1,1-1,-1 0,1 0,0 0,0 0,0 0,1 0,0 0,-1 0,1 0,1-1,-1 1,0-1,1 1,0-1,0 0,0 0,0 0,0-1,1 1,-1-1,1 0,1 1,10 0,1-1,-1 0,1-1,0-1,-1 0,1-2,-1 1,1-2,-1 0,0-1,0 0,0-2,0 1,-1-2,0 0,0-1,11-8,-4 4,-5-1</inkml:trace>
  <inkml:trace contextRef="#ctx0" brushRef="#br0" timeOffset="4724.15">5786 340,'112'-33,"-81"25,1 2,-1 1,1 1,0 2,0 1,7 2,-36-1,0 0,-1 0,1 0,-1 0,1 0,-1 1,1-1,0 1,-1-1,0 1,1 0,-1 0,1 0,-1 1,0-1,0 0,0 1,0 0,0-1,0 1,0 0,0 0,-1 0,1 0,-1 0,1 0,-1 1,0-1,0 0,0 1,0-1,0 1,-1-1,1 1,-1-1,0 1,1-1,-1 1,0 0,-1-1,1 1,0-1,-1 1,1-1,-1 1,0-1,0 2,-5 7,0 0,0 0,-1-1,-1 0,0 0,0-1,-1 0,0 0,0-1,-1 0,-9 5,-59 60,76-72,1 1,0 0,-1-1,1 1,0 0,0 0,0 0,1 0,-1 0,0 0,1 0,-1 1,1-1,0 0,-1 0,1 0,0 0,0 1,1-1,-1 0,0 0,1 0,-1 0,1 0,0 0,0 0,0 0,0 0,0 0,0 0,0 0,1-1,-1 1,1 0,-1-1,1 1,-1-1,1 0,0 1,0-1,0 0,0 0,0 0,0-1,0 1,0 0,0-1,1 1,16 4,0-1,0 0,1-2,-1 0,1-1,0-1,-1-1,7-2,22 1,-18 1,-4 1</inkml:trace>
  <inkml:trace contextRef="#ctx0" brushRef="#br0" timeOffset="4989.711">6407 989,'38'0,"33"-5,8-1,-5 0,-9 1,-12 1,-9 2,-8 1,-5 1,-8 0</inkml:trace>
  <inkml:trace contextRef="#ctx0" brushRef="#br0" timeOffset="5233.084">6717 622,'-14'48,"-10"35,-1 13,5-5,4-13,6-15,4-14,4-10,1-7,2-4,0-7</inkml:trace>
  <inkml:trace contextRef="#ctx0" brushRef="#br0" timeOffset="7152.017">7564 651,'-34'72,"-95"233,49-115,79-188,0 0,0 0,0 0,0 0,1 1,-1-1,0 0,1 0,0 0,-1 1,1-1,0 0,0 1,0-1,1 0,-1 0,0 1,1-1,0 0,-1 0,1 0,0 0,0 1,0-1,0-1,1 1,-1 0,0 0,1 0,1 0,8-1</inkml:trace>
  <inkml:trace contextRef="#ctx0" brushRef="#br0" timeOffset="7485.885">8072 651,'-74'87,"3"3,4 3,-12 31,74-117,-1 0,1 1,-1-1,1 1,0 0,1 0,0 0,0 1,1 0,0-1,0 1,1 0,1 0,-1 1,1-1,1 0,0 0,0 1,1-1,0 0,0 0,2 6,0-12,0 0,-1 0,1 0,0 0,0-1,1 0,-1 1,0-1,1 0,-1-1,1 1,0-1,0 1,-1-1,1 0,0-1,0 1,0-1,0 1,0-1,0 0,0-1,0 1,3-1,95-26,-78 18,-1-2,0 0,0-1,-2-2,0 0,0-1,-1-1,12-13,-23 20,-1 0,0-1,0 1,-1-1,-1-1,1 1,-2-1,1 0,-2-1,1 1,-2-1,1 0,-2 0,0 0,0 0,-1-1,0 1,-2-12,0 16,-1 0,0 0,0 0,-1 1,0-1,0 1,-1 0,0 0,0 0,-1 0,0 1,0 0,0 0,-1 0,0 0,0 1,0 0,-1 0,0 1,0 0,0 0,0 1,0 0,-1 0,0 0,1 1,-1 0,0 1,0 0,0 0,0 1,0-1,-8 2,-41 19,32-10</inkml:trace>
  <inkml:trace contextRef="#ctx0" brushRef="#br0" timeOffset="7820.046">8777 820,'-47'24,"1"2,1 2,1 2,-38 35,76-60,-6 2,2 0,-1 1,1 1,1 0,-1 0,1 1,1 0,0 1,0-1,1 1,1 1,0 0,0 0,-2 9,8-17,0-1,0 1,0-1,1 1,0-1,-1 1,1-1,0 0,1 1,-1-1,1 0,-1 0,1 0,0 0,0 0,0 0,1-1,-1 1,1-1,-1 1,1-1,0 0,0 0,0 0,0-1,0 1,0-1,0 1,2-1,101 26,-83-27,0-1,0 0,0-2,-1 0,1-2,-1 0,0-2,0 0,-1-2,0 0,0-1,-1-1,-1-1,0-1,0-1,-2 0,1-1,3-6,-14 15,-1-1,0 0,0 0,-1-1,0 0,0 1,-1-2,1 1,-2 0,1-1,-2 0,1 0,-1 0,0 0,-1 0,0 0,0-1,-1 1,0 0,-1 0,0-1,0 1,-1 0,-1 0,1 0,-1 1,-1-1,1 0,-2 1,1 0,-1 0,0 1,-1-1,1 1,-2 0,-1-2,-3 1,-1 1,0 0,0 1,0 0,-1 0,0 1,0 1,0 1,0 0,-13-2,-7 1</inkml:trace>
  <inkml:trace contextRef="#ctx0" brushRef="#br0" timeOffset="9335.326">1806 311,'39'-36,"1"1,2 2,1 1,1 3,2 1,0 3,13-3,-46 22,-1 1,1 0,0 1,0 0,1 1,-1 1,1 0,7 1,-18 1,1 0,-1 0,1 0,0 1,-1 0,1-1,-1 1,0 1,1-1,-1 0,0 1,0 0,0-1,0 1,0 0,0 1,0-1,-1 0,1 1,-1 0,0-1,1 1,-1 0,-1 0,1 0,0 1,-1-1,1 0,-1 1,0-1,0 0,-1 1,1-1,-1 3,3 31,-2 0,-2 0,-1 0,-2 1,-1-2,-11 37,-34 132,-35 80,30-110,8 3,0 39,9 92,74-464,17-38,9 3,15-17,-51 139,3 2,2 1,4 1,28-38,-43 72,2 2,1 1,1 0,2 2,0 1,1 1,2 1,0 2,1 1,15-6,44-11,1 5,1 4,1 4,2 3,0 5,1 4,92 2,-100 2,678-38,-117 18,2155 28,-1954-1,-454-30,-230 42,60 8,-224-21,0 1,0 0,1-1,-1 1,0 0,0 0,0 0,0 0,1 0,-1 0,0 0,0 0,0 0,0 1,0-1,1 0,-1 1,0-1,0 1,0-1,0 1,0 0,0-1,0 1,-1 0,1 0,0 0,0-1,0 1,-1 0,1 0,-1 0,1 0,0 0,-1 0,0 1,1-1,-1 0,0 0,1 0,-1 0,0 0,0 1,0-1,0 0,0 0,0 0,-1 0,1 0,0 1,0-1,-1 0,1 0,-1 0,1 0,-1 0,1 0,-1 0,0 0,1 0,-1 0,0 0,0-1,0 2,-15 20,2 0,1 2,1 0,1 0,1 1,1 0,1 1,1 0,-2 17,6-18</inkml:trace>
  <inkml:trace contextRef="#ctx0" brushRef="#br0" timeOffset="9951.345">10188 1,'-36'40,"1"1,2 2,-26 45,36-51,-17 17,3 2,3 2,2 1,3 1,2 2,4 1,1 0,1 14,16-55,1 0,1 0,1 0,1 0,0 1,2-1,1 0,1 0,0 0,2 0,0 0,2-1,0 0,2 0,0-1,1 0,1-1,1 0,11 14,32-4,-35-26</inkml:trace>
  <inkml:trace contextRef="#ctx0" brushRef="#br0" timeOffset="10485.816">10132 678,'332'-291,"-328"288,-3 1,0 1,0-1,-1 1,1 0,0 0,0-1,0 1,0 0,1 0,-1 0,0 0,0 0,1 1,-1-1,0 0,1 0,-1 1,1-1,-1 1,1-1,-1 1,1 0,-1 0,1-1,-1 1,1 0,-1 0,1 1,-1-1,1 0,-1 0,1 1,-1-1,1 1,-1-1,1 1,-1 0,0-1,1 1,-1 0,0 0,0 0,1 0,-1 0,7 58,-9-56,0 1,1-1,-1 0,0 1,1-1,0 0,0 1,0-1,0 1,1-1,0 0,-1 1,1-1,0 0,0 0,1 0,-1 0,1 0,-1 0,1 0,0 0,0 0,0-1,1 1,-1-1,0 0,1 1,0-1,-1 0,1-1,0 1,0 0,0-1,0 0,1 1,-1-1,0-1,0 1,1 0,-1-1,1 1,-1-1,1 0,9-3,0 0,0-1,0-1,0 0,-1 0,0-2,0 1,0-1,-1-1,0 0,0-1,-1 0,-1 0,2-3,85-62,-92 74,0 0,-1 0,1 0,-1 0,1 0,-1 1,1 0,-1-1,1 1,-1 1,1-1,-1 0,0 1,0 0,0 0,0 0,0 0,0 0,0 0,-1 1,1 0,-1-1,0 1,0 0,0 0,0 0,0 0,0 0,0 4,8 6,0-3,1-2,0 1,0-1,1-1,0 0,0 0,1-2,-1 1,1-1,1-1,-1-1,1 0,-1 0,1-1,0-1,0-1,-1 0,1 0,0-1,13-3,-3 3</inkml:trace>
  <inkml:trace contextRef="#ctx0" brushRef="#br0" timeOffset="10740.677">10104 876,'43'4,"48"3,23-6,2-2,-10-2,-8 0,-11 1,-16 0,-10 1,-11 0,-4 1,-5 5,-5 1,-8 1</inkml:trace>
  <inkml:trace contextRef="#ctx0" brushRef="#br0" timeOffset="11073.426">10979 1017,'-42'11,"8"-4,1 1,0 2,0 2,1 0,-20 13,50-25,1 1,-1-1,1 1,0-1,-1 1,1-1,0 1,0 0,-1 0,1 0,0-1,0 1,0 0,0 0,0 1,0-1,0 0,1 0,-1 0,0 1,1-1,-1 0,1 0,-1 1,1-1,-1 1,1-1,0 0,0 1,0-1,0 1,0-1,0 1,0-1,0 0,0 1,1-1,-1 1,1-1,-1 0,1 1,-1-1,1 0,0 0,0 1,0-1,0 0,-1 0,1 0,1 0,-1 0,0 0,0 0,0-1,0 1,1 0,-1-1,0 1,2 0,186 72,-187-72,0 0,0 1,0-1,0 1,0-1,-1 1,1-1,-1 1,1 0,-1 0,0 0,1 0,-1 0,0 0,0 0,-1 0,1 0,0 1,-1-1,1 0,-1 1,0-1,0 0,0 0,0 1,0-1,0 0,-1 1,1-1,-1 0,1 0,-1 1,0-1,0 0,0 0,0 0,0 0,-1 0,1 0,0-1,-1 1,-3 4,0 0,0 0,0-1,-1 0,0 0,0-1,-1 1,1-1,-1-1,1 1,-1-1,-4 1,-20 5,-1-2,1-1,-1-2,0 0,-6-3,12 0</inkml:trace>
  <inkml:trace contextRef="#ctx0" brushRef="#br0" timeOffset="11355.187">11599 255,'29'43,"10"43,-3 17,-6-5,-9-9,-13-15,-7-10,-9-12,-4-9,-3-8,-5-5,-4-2,-2-2,-2-4,0-3,-1 2,-1-3,6-5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39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75,'1'-2,"1"0,-1 0,1 1,0-1,-1 0,1 1,0-1,0 1,0-1,0 1,0 0,0 0,1 0,-1 0,0 0,0 1,1-1,-1 1,0-1,1 1,-1 0,1 0,-1 0,0 0,1 1,0-2,271-13,-53-21,-172 36,-56 13,-2-4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39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54,'43'-5,"39"-6,14-1,-3 1,-14 2,-15 4,-13 6,-12 4,-11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13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4097 3194,'19'20,"12"10,4 1,-2-1,-13-5,-9-6</inkml:trace>
  <inkml:trace contextRef="#ctx0" brushRef="#br0" timeOffset="33406.678">4239 3335,'-82'-33,"-207"-114,93 73,19-2,35-7,-15 25,-15-17,19 6,-83-43,26 20,98 42,43 2,-104-86,153 117,-1 1,-1 1,0 1,0 0,-2 2,0 1,-5-1,19 7,-107-37,36 1,80 40,0 1,0 0,0-1,0 1,0 0,0-1,0 1,0 0,-1 0,1 0,0 0,0 0,0 0,0 0,0 1,0-1,0 0,0 1,0-1,0 0,0 1,0-1,0 1,0 0,0-1,1 1,-1 0,0-1,0 1,1 0,-1 0,0 0,1 0,-1-1,1 1,-1 0,1 0,-1 0,1 0,0 0,-1 0,1 1,0-1,0 0,0 1,-4 56,4-50,4 280,-4-288,1-1,0 1,-1 0,1-1,-1 1,1 0,-1 0,1-1,0 1,-1 0,1 0,0 0,-1 0,1 0,-1 0,1 0,0 0,-1 0,1 0,0 0,-1 1,1-1,0 0,-1 0,1 0,-1 1,1-1,-1 0,1 1,-1-1,1 1,-1-1,1 1,-1-1,1 0,-1 1,0 0,1-1,-1 1,0-1,1 1,-1-1,0 1,0 0,0-1,1 1,-1-1,0 1,0 0,0-1,0 1,0 0,0-1,0 1,0 0,-1-1,1 1,0-1,0 1,0 0,-1-1,1 1,0 0,90-130,-32 58,83-85,-52 79,-3-3,26-36,-107 96,-35 27,-27 15,-1-3,0-2,-2-2,0-3,-110 17,154-28,-1 0,1 2,0 0,0 0,0 2,0 0,1 0,-14 8,1 15,20-12</inkml:trace>
  <inkml:trace contextRef="#ctx0" brushRef="#br0" timeOffset="61032.969">1077 2687,'-16'-6,"0"1,-1 1,1 1,-1 0,0 1,0 1,0 0,-1 2,1 0,0 1,0 0,1 1,-1 1,1 1,-1 0,1 2,1-1,-1 2,-11 7,7-1,1 0,0 2,1 0,1 1,0 0,2 1,0 1,1 1,0 0,2 2,10-20,1 0,0 0,0 0,0 0,0 0,0 1,1-1,-1 0,1 0,-1 1,1-1,0 0,0 1,0-1,0 0,0 1,1-1,-1 0,1 1,-1-1,1 0,0 0,0 0,0 1,0-1,0 0,0 0,1-1,-1 1,1 0,-1 0,1-1,0 1,0-1,0 1,-1-1,1 0,1 0,-1 1,0-2,0 1,0 0,0 0,1-1,-1 1,0-1,2 0,15 0,-1-1,1 0,0-2,-1 0,1-1,-1-1,0-1,-1-1,1 0,-1-1,0-1,-1 0,0-2,-1 1,0-2,2-3,222-175,-237 188,-2 1,1 0,-1 0,0 0,1 0,-1 0,1 0,-1 0,1 0,-1 0,1 0,0 0,-1 0,1 1,0-1,0 0,0 0,0 1,0-1,-1 1,1-1,0 1,0-1,0 1,1 0,-1-1,0 1,0 0,0 0,0 0,0 0,0-1,0 2,0-1,0 0,0 0,0 0,1 0,-1 1,0-1,0 1,0-1,0 0,0 1,-1 0,1-1,0 1,0 0,0-1,0 1,-1 0,1 0,0 0,-1-1,1 1,0 0,-1 0,1 0,-10 71,6-62,1 1,-1-1,2 1,0 0,0 0,1 0,0 0,0-1,2 1,-1 0,1 0,1-1,0 1,0-1,1 0,1 0,-1 0,4 4,10 4</inkml:trace>
  <inkml:trace contextRef="#ctx0" brushRef="#br0" timeOffset="61520.846">683 2347,'367'0,"-368"0,1-1,-1 1,0-1,1 1,-1-1,1 1,-1-1,1 0,-1 1,1-1,0 0,-1 1,1-1,0 0,-1 0,1 0,0 1,0-1,0 0,0 0,0 0,0 1,0-1,0 0,0 0,0 0,0 1,0-1,1 0,-1 0,0 1,0-1,1 0,-1 1,1-1,-1 0,1 1,-1-1,1 0,-1 1,1-1,-1 1,1-1,0 1,-1-1,1 1,0 0,0-1,-1 1,1 0,0-1,0 1,-1 0,1 0,0 0,0 0,0 0,-1 0,1 0,0 0,-100-94,85 76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3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83,'360'-54,"-177"28,-181 26,-1-1,0 1,1 0,-1-1,1 1,-1 0,0 0,1 0,-1 0,1 0,-1 0,1 1,-1-1,1 0,-1 1,0-1,1 1,-1-1,0 1,1 0,-1-1,0 1,0 0,0 0,0 0,0 0,0 0,0 0,0 0,0 0,0 1,0-1,-1 0,1 1,0-1,-1 0,0 1,1-1,-1 0,0 1,1-1,-1 1,0-1,0 1,0-1,0 1,0-1,-1 0,1 1,0-1,-1 1,1-1,-1 0,1 1,-1-1,0 0,0 1,-11 18,-2 0,-1-2,0 1,-1-2,-1 0,0-1,-4 2,0 1,-323 268,283-199,59-85,1 0,0 0,0 1,1-1,-1 0,1 0,0 1,0-1,0 0,0 1,0-1,1 0,-1 1,1-1,0 0,0 0,0 0,1 0,-1 0,1 0,-1 0,1 0,0 0,0-1,0 1,1-1,-1 1,1-1,-1 0,2 0,11 7,1-1,1-1,-1 0,1-1,0-1,1-1,-1 0,1-2,0 0,0 0,-1-2,1 0,0-1,9-3,7 4,-22 0,0 0,1 0,-1-2,0 1,0-1,0-1,0 0,0-1,-1 0,1-1,-1 0,0-1,0 0,-1 0,0-1,0-1,-1 0,5-9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4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161 142,'-135'205,"132"-202,0 0,1 1,-1-1,1 1,0-1,0 1,1 0,-1 0,1 0,0 0,0 0,0 0,0 0,1 0,-1 0,1 1,0-1,1 0,-1 0,1 0,-1 0,1 1,1-1,-1 0,0-1,1 1,0 0,0 0,0-1,0 1,1-1,-1 0,1 1,0-1,0 0,0-1,1 1,-1-1,2 2,4-1,0 1,1-1,0-1,-1 0,1 0,0-1,0 0,0-1,0 0,0 0,0-1,0-1,0 1,-1-2,1 1,0-1,-1-1,0 0,0 0,0-1,0 0,0-1,39-59,-39 49</inkml:trace>
  <inkml:trace contextRef="#ctx0" brushRef="#br0" timeOffset="216.628">471 0,'-14'44,"-15"42,-2 17,-1-5,6-9,1-10,6-9,1-12,4-6,4-7,4-6,-2-5,0-4,2-2,1-1,3 0,0-5</inkml:trace>
  <inkml:trace contextRef="#ctx0" brushRef="#br0" timeOffset="821.59">697 537,'218'-279,"-162"214,-46 96,-21 25,8-48,1 0,0 0,1 0,0 0,0 0,0 0,1 0,0 0,1 0,0 0,2 7,-3-13,1 0,-1-1,1 1,-1-1,1 1,0-1,0 1,0-1,0 0,0 1,0-1,0 0,1 0,-1 0,0 0,1 0,-1 0,0 0,1 0,-1 0,1-1,0 1,-1-1,1 1,-1-1,1 1,0-1,-1 0,1 0,0 0,0 0,-1 0,1 0,0-1,-1 1,1 0,-1-1,1 1,0-1,-1 0,1 0,-1 1,1-1,-1 0,1 0,63-49,83-100,-148 149,0 1,0-1,0 1,1-1,-1 1,0-1,0 1,1-1,-1 1,0-1,1 1,-1-1,0 1,1 0,-1-1,1 1,-1 0,1-1,-1 1,1 0,-1 0,1 0,-1-1,1 1,-1 0,1 0,-1 0,1 0,-1 0,1 0,-1 0,1 0,0 0,-1 0,1 0,-1 0,1 0,-1 1,1-1,-1 0,1 0,-1 1,1-1,-1 0,1 0,-1 1,0-1,1 1,-1-1,1 0,-1 1,0-1,1 1,-1-1,0 1,0-1,1 1,-1-1,0 1,0-1,0 1,0-1,0 1,0-1,0 1,0-1,0 1,-3 39,-45 107,17-26,28-100</inkml:trace>
  <inkml:trace contextRef="#ctx0" brushRef="#br0" timeOffset="1070.333">1854 86,'-43'43,"-43"38,-17 11,0-2,13-10,11-10,15-12,14-11,14-9,10-5,4-5,5-1,7-6</inkml:trace>
  <inkml:trace contextRef="#ctx0" brushRef="#br0" timeOffset="1504.837">1966 509,'-177'115,"174"-114,1 0,-1 1,1-1,-1 1,1 0,0 0,-1 0,1 0,0 1,0-1,1 0,-1 1,0-1,1 1,0 0,-1-1,1 1,0 0,0 0,1 0,-1 0,1 0,-1 0,1 0,0 0,0 0,0 0,1 0,-1-1,1 1,-1 0,1 0,0 0,0 0,0 0,1 0,3 4,-1 1,0-1,0 0,-1 1,0 0,-1 0,1 0,-1 0,-1 0,0 0,0 0,0 1,-1-1,0 0,-1 1,0-1,0 0,-1 0,0 0,-1 0,1 0,-1 0,-1-1,0 1,-2 4,1-5,0 0,-1-1,0 0,0 0,0 0,0-1,-1 0,0 0,0 0,0-1,-1 0,1-1,-1 1,0-1,0-1,0 0,-1 0,1 0,0-1,-1-1,1 1,-1-1,1-1,0 1,-1-1,1-1,0 0,0 0,0 0,0-1,-2-1,-12-8,3 2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3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0,'-14'22,"1"1,1 0,1 1,2 0,0 1,1 0,2 0,0 1,2 0,0 0,2 4,2-24,1-1,-1 0,1 0,0 0,1 0,-1 0,1 0,0 0,0 0,1-1,-1 1,1-1,0 1,0-1,0 0,1 0,0-1,-1 1,1-1,1 0,-1 0,0 0,1 0,-1-1,1 0,0 0,0 0,0 0,0-1,0 0,0 0,0 0,0-1,1 1,-1-1,0-1,0 1,0-1,0 0,1 0,-1 0,0-1,2-1,3-1,-1-1,0 0,0-1,0 0,-1-1,1 0,-2 0,1-1,-1 1,6-10,1 0</inkml:trace>
  <inkml:trace contextRef="#ctx0" brushRef="#br0" timeOffset="235.94">437 0,'-24'43,"-17"34,-2 13,1 1,8-11,6-13,6-9,3-9,5-9,4-6,-1-4,2-2,2-2,3 1,1-1,2 1,1 1,0-6</inkml:trace>
  <inkml:trace contextRef="#ctx0" brushRef="#br0" timeOffset="466.536">550 677,'-9'24,"-4"8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56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794 0,'-82'131,"51"-76,-4-1,-1-2,-43 46,46-66,-3-2,0-2,-1-2,-2-1,-1-1,-42 17,75-37,-1 1,0-2,0 1,0-1,0 0,-1-1,1 0,-1 0,0-1,1 0,-1-1,0 0,1 0,-1-1,0 0,0 0,1-1,-1 0,1-1,0 0,0 0,0-1,-4-2,9 3,1 0,-1-1,1 0,0 0,0 0,0 0,0 0,1 0,0 0,0 0,0 0,0-1,1 1,-1 0,1-1,0 1,0-1,1 1,-1 0,1-1,0 1,0 0,1 0,-1 0,2-2,52-100,-54 104,14-19,0 0,2 1,1 0,0 2,1 0,1 1,1 1,0 0,1 2,2 0,-21 12,1-1,0 1,0 0,0 0,0 0,1 1,-1-1,0 1,1 0,-1 0,1 1,-1-1,1 1,-1 0,1 0,-1 0,1 1,-1 0,1 0,-1 0,1 0,-1 1,0-1,0 1,0 0,0 1,0-1,0 1,-1-1,1 1,-1 0,1 1,0 1,70 162,-64-146,2-1,0 0,1 0,1-2,1 0,1 0,0-1,1-1,1-1,6 4,31 22,-42-28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56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1,'0'5,"10"1,7 5,7 0,3-1,2-3,1-2,0-3,0-1,-1 0,0-2,0 1,-1-1,1 1,-1 0,0-5,-5-2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57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0,'38'5,"27"1,8-5,-4-2,-10-2,-9 1,-8 0,-8 0,-8 1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00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565 255,'17'-14,"-21"22,-25 31,2 1,1 1,3 2,-13 31,22-47,-26 54,3 2,4 2,4 0,3 2,4 3,12 54,10-140,1 1,-1 0,1 0,1-1,-1 1,1-1,-1 0,1 1,0-1,1 0,-1 0,1 0,0 0,0 0,0-1,0 0,1 1,-1-1,1 0,0-1,0 1,0-1,0 1,1-1,-1-1,0 1,1 0,2 0,20 2,0-1,0-1,0-2,0 0,0-2,-1 0,1-2,0-1,13-6,-23 7,-7 2,0 0,0 0,-1-1,1-1,0 0,-1 0,0-1,0 0,0 0,2-3,-5-1</inkml:trace>
  <inkml:trace contextRef="#ctx0" brushRef="#br0" timeOffset="254.144">1 678,'48'-5,"54"-1,19 0,4 1,-10 1,-14 2,-16 1,-12 1,-14-5,-17-1</inkml:trace>
  <inkml:trace contextRef="#ctx0" brushRef="#br0" timeOffset="638.775">1722 706,'-126'46,"3"5,-51 31,161-77,1 0,0 0,1 1,-1 1,1 0,1 1,-1 0,1 0,1 1,-1 1,2-1,-1 2,1-1,1 1,0 0,0 0,1 1,1 0,0 0,0 0,2 1,-1 0,2 0,-2 7,5-14,-1-1,1 1,0-1,0 1,1-1,0 0,0 0,0 0,0 0,1 0,0 0,0 0,0-1,0 0,1 1,0-1,0-1,0 1,0 0,1-1,-1 0,1 0,0 0,0-1,0 0,0 0,0 0,1 0,-1-1,2 0,3 2,1-1,0-1,0 0,0 0,0-1,-1 0,1-1,0-1,0 1,0-2,-1 1,1-2,-1 1,10-6,12-10,-1-2,0-2,-2 0,0-2,-2-1,-1-1,-1-2,-1 0,-2-2,-1 0,-1-1,5-14,0 0,-24 46,0 1,0-1,0 0,0 1,0-1,0 1,0-1,0 1,0 0,-1-1,1 1,0 0,0-1,-1 1,1 0,-1 0,1 0,-1 0,1 0,-1 0,1-1,-1 1,0 0,1 0,-1 0,0 0,0 1,0-1,0 0,0 0,0 0,0 0,0 0,0 0,0 0,-1 0,1 0,0 0,-1 0,1 0,-1 0,1-1,-1 1,1 0,0 1,-1 13,0-1,2 1,0-1,0 1,2-1,0 0,0 0,1 0,1 0,0-1,5 8,6 5</inkml:trace>
  <inkml:trace contextRef="#ctx0" brushRef="#br0" timeOffset="1017.306">2005 1411,'105'-156,"7"4,49-45,-161 196,0 1,0-1,1 1,-1 0,0-1,0 1,0-1,0 1,0-1,1 1,-1 0,0-1,0 1,1-1,-1 1,0 0,1-1,-1 1,0 0,1 0,-1-1,0 1,1 0,-1 0,1-1,-1 1,1 0,-1 0,0 0,1 0,-1 0,1 0,-1 0,1 0,-1 0,1 0,-1 0,1 0,-1 0,0 0,1 0,-1 0,1 0,-1 1,1-1,-1 0,0 0,1 0,-1 1,1-1,-1 0,0 1,1-1,-1 0,0 1,0-1,1 0,-1 1,0-1,0 1,1-1,-1 0,0 1,0-1,0 1,0-1,0 1,0-1,0 1,1 37,-2-30,0 16,-1-14,0 0,1 1,0-1,0 0,1 1,1-1,0 0,0 0,1 1,0-1,0 0,2 0,-1-1,1 1,0-1,1 0,0 0,1 0,-1 0,2-1,-1 0,1-1,0 1,8 5,-8-9,1 0,-1 0,1-1,0 0,0 0,0-1,0 0,0 0,0-1,0 0,1-1,-1 0,0 0,1 0,-1-1,0-1,0 1,0-1,0-1,0 1,0-1,-1-1,1 1,-1-2,0 1,0-1,0 1,-1-2,1 1,-1-1,-1 0,1 0,-1-1,0 0,1-3,38-126,-40 111</inkml:trace>
  <inkml:trace contextRef="#ctx0" brushRef="#br0" timeOffset="1287.354">2597 255,'58'0,"23"0,3 0,-8 0,-11 0,-14 0,-9 0,-12 0</inkml:trace>
  <inkml:trace contextRef="#ctx0" brushRef="#br0" timeOffset="1521.15">3387 57,'-14'43,"-10"29,-1 7,4-6,6-9,5-12,4-9,4-8,1-4,2-9</inkml:trace>
  <inkml:trace contextRef="#ctx0" brushRef="#br0" timeOffset="2125.259">4008 0,'-46'53,"2"1,3 2,2 2,2 1,-21 52,29-62,2 1,3 1,2 1,2 1,3 1,2 1,2 0,3 1,2 0,3 0,2 1,3 0,2-1,7 38,-5-73,2 0,0-1,2 0,0 0,1-1,1 0,0-1,2 0,0 0,1-1,1-1,0 0,2-1,-1-1,2 0,14 9,-28-21,1 1,-1-1,1 0,-1 0,1 0,0 0,0-1,0 1,0-1,0 0,0 0,0-1,0 1,0-1,1 0,-1 0,0 0,0-1,0 1,0-1,0 0,1 0,-2-1,1 1,0-1,1 0,8-9</inkml:trace>
  <inkml:trace contextRef="#ctx0" brushRef="#br0" timeOffset="4935.62">4205 226,'23'88,"29"91,-22-60,-30-119,1 1,-1 0,0-1,1 1,-1 0,0-1,1 1,-1-1,1 1,-1-1,1 1,-1-1,1 1,-1-1,1 1,0-1,-1 0,1 1,0-1,-1 0,1 0,0 1,-1-1,1 0,0 0,-1 0,1 0,0 0,0 0,-1 0,1 0,0 0,-1 0,1 0,0 0,-1-1,1 1,0 0,-1-1,1 1,0 0,-1-1,1 1,-1 0,1-1,0 1,-1-1,1 1,-1-1,0 0,1 1,-1-1,1 1,-1-1,0 0,0 1,1-1,20-39,167-420,-177 435</inkml:trace>
  <inkml:trace contextRef="#ctx0" brushRef="#br0" timeOffset="5803.765">4629 453,'1'166,"-2"-165,1 0,0 0,-1 1,1-1,0 0,0 0,0 1,0-1,0 0,0 0,0 1,0-1,1 0,-1 0,0 1,1-1,-1 0,1 0,-1 0,1 0,0 0,-1 0,1 0,0 0,0 0,0 0,0 0,0 0,0 0,0-1,0 1,0 0,0-1,0 1,0-1,0 1,1-1,-1 0,0 1,0-1,1 0,-1 0,0 0,0 0,1 0,-1 0,0 0,0 0,1-1,-1 1,0 0,0-1,0 1,0-1,1 1,-1-1,0 0,0 1,0-1,0 0,0 0,0 0,72-62,-63 52,1 0,0 1,1 0,0 0,1 2,0-1,0 2,0 0,14-5,-25 11,-1 1,1-1,0 1,-1 0,1-1,0 1,-1 0,1 0,0 0,0 0,-1 1,1-1,0 0,-1 1,1-1,0 1,-1-1,1 1,-1 0,1 0,-1 0,1 0,-1 0,1 0,-1 0,0 0,0 0,0 1,0-1,0 0,0 1,0-1,0 1,0-1,-1 1,1 0,0-1,-1 1,0 0,1-1,-1 1,0 0,0 0,0-1,0 1,0 0,-7 83,-39 96,45-177,0 0,-1 0,1 0,-1-1,0 1,0-1,0 1,0-1,0 0,-1 0,0 0,0 0,0 0,0 0,0-1,0 0,0 1,-1-1,1-1,-1 1,0 0,0-1,1 0,-1 0,0 0,0 0,0 0,0-1,0 0,0 0,0 0,0 0,0-1,0 1,0-1,0 0,0-1,0 1,0-1,3 1,-1-1,1 0,-1 0,1 0,0 0,0 0,0 0,0-1,0 1,1 0,-1 0,1-1,-1 1,1 0,0-1,0 1,0 0,0-1,0 1,1 0,-1-1,1 1,-1 0,1-1,0 1,0 0,0 0,0 0,0 0,0 0,1 0,-1 0,1 0,0 1,0-2,65-55,-37 41,1 2,0 0,0 2,2 2,28-7,-33 10</inkml:trace>
  <inkml:trace contextRef="#ctx0" brushRef="#br0" timeOffset="6122.652">4093 988,'53'0,"46"0,21 0,4-5,-10-1,-9 0,-8-4,-7 1,-8 1,-9 2,-12 2,-7 2,-8 1,-6 1,-6 0,-9 0</inkml:trace>
  <inkml:trace contextRef="#ctx0" brushRef="#br0" timeOffset="6585.348">4460 1214,'1'41,"2"-1,1 0,2 0,2 0,1 0,3-2,1 1,1-1,3 0,-17-37,0 1,0 0,0-1,0 1,0 0,1-1,-1 1,1 0,-1-1,1 1,0-1,-1 1,1-1,0 1,0-1,0 0,0 1,0-1,1 0,-1 0,0 0,0 0,1 0,-1 0,1 0,-1 0,1 0,-1-1,1 1,0-1,-1 1,1-1,-1 0,1 1,0-1,-1 0,1 0,0 0,0 0,-1 0,1-1,0 1,-1-1,1 1,-1-1,1 1,-1-1,1 0,-1 0,1 0,0 0,60-125,-44 89,2 0,2 1,1 1,2 2,1 0,2 2,10-9,-3 10,-20 20</inkml:trace>
  <inkml:trace contextRef="#ctx0" brushRef="#br0" timeOffset="6838.853">5109 1638,'-34'14,"-15"10,0 5,8-2</inkml:trace>
  <inkml:trace contextRef="#ctx0" brushRef="#br0" timeOffset="7091.032">4912 1468,'28'38,"15"18,5 4,-1-8,-4-8,-4-12,-5-11,-7-9</inkml:trace>
  <inkml:trace contextRef="#ctx0" brushRef="#br0" timeOffset="7385.886">5532 453,'24'17,"-2"1,0 1,-2 1,0 1,-1 1,-1 1,-1 0,-1 1,-1 1,-1 1,-2 0,0 0,5 22,-7-15,-2 0,-1 1,-2 0,-1 0,-2 0,-1 1,-2-1,-1 0,-2 0,-1 0,-2 0,-1-1,-2 0,-1 0,-1-1,-2-1,-6 10,2-12,0-1,-2 0,-1-2,-2 0,0-1,-2-2,0 0,-2-1,20-16,-13 11</inkml:trace>
  <inkml:trace contextRef="#ctx0" brushRef="#br0" timeOffset="8337.82">5222 1610,'-5'0,"-6"0,-1 5,-4 1,1 5,-1 0,1 3,4-1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15.6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54,'138'-25,"122"21,-131-20,-128 31,-12-1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15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1,'39'0,"31"0,9 0,-4 0,-11 0,-10 0,-11 0,-7 0,-9 0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16.5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762 368,'-141'272,"85"-150,-117 244,172-365,-13 25,0 1,2 0,1 0,1 2,-1 9,10-34,1-1,-1 1,1 0,0-1,0 1,0-1,1 1,-1 0,1-1,0 1,0-1,0 0,1 1,-1-1,1 0,-1 1,1-1,0 0,0 0,1-1,-1 1,0 0,1-1,0 1,0-1,0 0,0 0,0 0,0 0,0-1,0 1,1-1,-1 0,1 0,-1 0,1 0,1-1,138 12,-140-12,20 0,0 0,0-2,0 0,0-2,-1 0,1-2,-1 0,0-1,-1-2,1 0,-2-1,1-1,-2-1,1-1,16-15,-13-5,-16 16</inkml:trace>
  <inkml:trace contextRef="#ctx0" brushRef="#br0" timeOffset="248.659">0 904,'48'0,"40"0,19 0,7 0,-3 0,-6 0,-5 0,-7 0,-8 0,-10 0,-7 5,-12 1,-14 0</inkml:trace>
  <inkml:trace contextRef="#ctx0" brushRef="#br0" timeOffset="566.095">1525 1017,'-96'49,"3"4,2 3,-13 16,100-70,1-1,0 1,0 0,0 0,0 0,0 1,0-1,0 1,1 0,-1 0,1-1,0 1,0 1,0-1,0 0,1 0,-1 1,1-1,0 1,0 0,0-1,0 1,1 0,-1-1,1 1,0 0,0-1,0 1,1 0,0 0,-1-1,1 1,0-1,1 1,-1-1,0 1,1-1,0 0,0 0,0 1,0-1,1-1,-1 1,1 0,0 0,4 0,0-1,0 0,0 0,0-1,1 1,-1-2,0 1,1-1,-1 0,0 0,1-1,-1 0,0-1,0 1,0-2,0 1,0 0,0-1,-1-1,1 1,-1-1,46-25,-1-2,-2-2,-2-3,32-30,-20 18,6 2,-63 47,-1 0,1 1,0-1,0 0,-1 1,1-1,-1 0,1 1,-1 0,0-1,0 1,1 0,-1 0,0 0,-1 0,1 0,0 0,-1 0,1 0,-1 0,1 0,-1 0,0 0,0 0,0 0,0 0,0 0,0 0,-1 1,1-1,-1 0,1 3,0 22,-1-1</inkml:trace>
  <inkml:trace contextRef="#ctx0" brushRef="#br0" timeOffset="934.463">1806 1497,'139'-130,"96"-123,-216 235,-19 18,0 0,0 0,0 0,0 1,0-1,0 0,0 0,0 1,0-1,0 0,0 0,0 1,1-1,-1 0,0 0,0 0,0 1,0-1,0 0,0 0,1 0,-1 0,0 1,0-1,0 0,0 0,1 0,-1 0,0 0,0 1,0-1,1 0,-1 0,0 0,0 0,1 0,-1 0,0 0,0 0,0 0,1 0,-1 0,0 0,0 0,1 0,-1 0,0 0,0 0,0 0,1-1,-1 1,0 0,0 0,-4 15,0-7,1-1,0 0,0 1,1 0,-1 0,2 0,-1 0,1 0,0 0,1 0,0 0,0 0,1 1,0-1,1 0,-1 0,1 0,1-1,0 1,0 0,0-1,1 0,0 0,0 0,1 0,0-1,6 6,-4-6,1-1,0 0,0 0,1-1,0 0,-1-1,1 1,0-2,1 1,-1-2,0 1,4-1,-9 0,0-1,0 0,0 0,1-1,-1 1,0-1,0 0,0 0,0 0,0 0,-1-1,1 0,0 0,-1 0,1 0,-1 0,0-1,1 1,-1-1,0 0,-1 0,1 0,0 0,-1-1,0 1,0-1,0 1,0-1,0-2,10-68,-12 50</inkml:trace>
  <inkml:trace contextRef="#ctx0" brushRef="#br0" timeOffset="1212.464">2145 565,'44'-5,"27"-1,8 0,-5 1,-11 2,-16 1</inkml:trace>
  <inkml:trace contextRef="#ctx0" brushRef="#br0" timeOffset="1450.621">2851 311,'-10'43,"-8"24,0 6,-3-1,3-7,5-10,3-10,5-7,2-10</inkml:trace>
  <inkml:trace contextRef="#ctx0" brushRef="#br0" timeOffset="1981.74">3697 1,'-59'66,"2"3,3 2,3 2,-21 45,37-65,3 2,2 2,3 0,2 2,3 1,2 0,3 2,3 0,2 1,4 0,2 0,2 1,4 0,5 35,5-48,2 0,2-1,3 0,1-2,7 9,-11-26,1-1,1-1,1-1,2 0,1-1,1-1,1-1,21 18,-6-21,-23-20</inkml:trace>
  <inkml:trace contextRef="#ctx0" brushRef="#br0" timeOffset="3917.363">4291 368,'-10'43,"-12"34,-3 8,-2-5,3-12,7-12,10-16,7-15</inkml:trace>
  <inkml:trace contextRef="#ctx0" brushRef="#br0" timeOffset="4214.094">4714 340,'-23'36,"2"2,1 0,3 1,0 0,3 2,-1 8,14-45,-1-1,1 0,0 1,0-1,1 1,-1 0,1-1,0 1,0-1,0 1,0-1,0 1,1 0,0-1,0 0,0 1,0-1,0 1,1-1,-1 0,1 0,0 0,0 0,0 0,0 0,1 0,-1-1,1 1,0-1,-1 0,1 0,0 0,0 0,1 0,-1-1,0 1,1-1,-1 0,0 0,1 0,0 0,11 0,0 0,0 0,1-2,-1 0,0 0,0-1,0-1,0-1,-1 0,1-1,-1 0,0-1,-1-1,1 0,-1-1,-1-1,1 0,-2 0,1-1,-1-1,7-8,-13 13,0-1,0 0,-1-1,0 1,0-1,-1 1,0-1,0 0,-1 0,0-1,0 1,-1 0,0-1,0 1,-1-1,0 1,-1 0,0-1,0 1,-1 0,0-1,0 1,-1 0,0 0,0 1,-1-1,0 1,-1-1,1 1,-1 1,-1-1,1 1,-1 0,0 0,-1 0,1 1,-1 0,0 0,0 1,-1 0,-5-2,0 3,0 1,0 1,0 0,0 1,0 0,0 1,0 1,0 0,0 1,1 0,-1 0,1 2,-8 3,-12 4</inkml:trace>
  <inkml:trace contextRef="#ctx0" brushRef="#br0" timeOffset="4498.632">3838 1017,'82'-4,"41"-8,14 0,-2-4,-4 1,-11 3,-10-1,-11 2,-12 2,-6 3,-8 3,-11 1,-6 2,-9 0,-12 1</inkml:trace>
  <inkml:trace contextRef="#ctx0" brushRef="#br0" timeOffset="5064.465">3811 1469,'42'-26,"1"3,2 1,0 2,1 3,1 1,27-4,5 14,-77 6,0 0,-1 1,1-1,0 0,0 1,-1-1,1 1,0 0,-1-1,1 1,-1 0,1 0,-1 0,1 0,-1 0,0 0,0 1,1-1,-1 0,0 1,0-1,0 1,0-1,0 1,-1-1,1 1,0-1,-1 1,1 0,-1 0,0-1,1 1,-1 0,0 0,0-1,0 1,0 0,-1 0,1-1,0 1,-1 1,-3 8,-1 1,0-1,-1 0,0 0,-1 0,0-1,-1 0,0-1,0 0,-1 0,-8 6,-11 14,-181 194,206-218,0-3,0 1,-1-1,2 1,-1 0,0 0,0 0,1 1,0-1,0 1,0-1,0 1,0 0,1-1,0 1,-1 0,1 0,1 0,-1 0,1 0,-1 0,1 1,0-1,1 0,-1 0,1 0,0 0,0 0,0 0,0 0,1-1,-1 1,1 0,0-1,0 1,1-1,-1 0,1 1,0-1,6 2,1-1,0 0,1-1,-1 0,1 0,-1-2,1 1,0-1,0 0,-1-1,1-1,0 0,0 0,-1-1,1 0,-1-1,1 0,-1 0,0-1,0-1,-1 0,4-2,5-4</inkml:trace>
  <inkml:trace contextRef="#ctx0" brushRef="#br0" timeOffset="5434.133">4404 1328,'179'25,"-105"-20,-71-6,1 1,-1 0,0 0,0 0,0 0,0 1,1-1,-1 1,0 0,0 0,0 0,0 0,-1 1,1-1,0 1,0 0,-1-1,1 1,-1 0,0 1,1-1,-1 0,0 1,0-1,-1 1,1 0,0-1,-1 1,0 0,1 0,-1 0,0 0,-1 0,1 0,-1 0,1 0,-1 1,0-1,0 0,0 0,-1 2,-4 8,-1 1,-1-1,0-1,-1 1,0-1,-1-1,0 1,-1-1,0-1,-1 0,-10 7,-3 6,-125 133,142-149,0-1,0 1,1 1,0-1,0 1,1 0,0 1,0-1,1 1,0 0,1 0,-1 1,6-7,-1 0,0 0,1 0,-1 0,1 0,0 0,0-1,0 1,0 0,0-1,1 0,-1 1,1-1,0 0,-1-1,1 1,0 0,0-1,0 1,0-1,1 0,-1 0,0 0,0-1,1 1,-1-1,0 0,1 1,-1-2,0 1,1 0,-1-1,0 1,2-1,-3 1,22 0</inkml:trace>
  <inkml:trace contextRef="#ctx0" brushRef="#br0" timeOffset="5681.9">4826 1836,'0'0</inkml:trace>
  <inkml:trace contextRef="#ctx0" brushRef="#br0" timeOffset="5986.376">4939 1553,'9'-9,"1"0,0 1,0 0,0 0,1 1,0 1,1 0,0 0,-1 1,2 0,-1 2,0-1,1 1,0 1,0 0,-1 1,2 0,-12 2,0-1,0 0,0 1,0 0,0-1,0 1,-1 0,1 0,0 0,0 0,-1 0,1 0,-1 1,1-1,-1 0,1 1,-1-1,0 1,0 0,1-1,-1 1,0 0,-1 0,1 0,0 0,-1 0,1 0,-1 0,1 0,-1 0,0 0,0 0,0 0,0 0,0 0,0 0,-1 0,1 0,-1 0,0 1,-31 79,32-82,-11 22,3-9,1 0,0 0,1 0,1 1,0 0,1 0,0 1,1-1,-1 12,5-22,-1 0,0-1,1 1,0 0,0-1,0 1,1-1,-1 0,1 1,0-1,-1 0,1 0,1 0,-1 0,0 0,1 0,0-1,-1 1,1-1,0 0,0 0,0 0,1 0,-1-1,0 1,1-1,-1 0,1 0,-1 0,1 0,0 0,-1-1,4 0,3 2,1-2,-1 0,1 0,-1 0,1-2,-1 1,1-1,-1-1,0 0,0 0,3-2,7-6</inkml:trace>
  <inkml:trace contextRef="#ctx0" brushRef="#br0" timeOffset="6350.378">5560 1,'93'200,"14"27,-10 5,1 37,-85-233,-2 0,-1 1,-2 0,-2 0,-1 1,-2 0,-2 0,-1-1,-2 1,-7 36,1-42,-1 0,-2 0,-1-1,-2-1,-1 0,-1-1,-1-1,-2 0,-1-1,-22 23,16-22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1110 1,'-39'27,"-120"143,-57 47,156-165,-3-3,-2-3,-2-2,-1-4,-67 28,125-63,0-1,0 0,0-1,0 0,-1-1,1 0,-1-1,0 0,0 0,1-1,-1-1,0 0,1 0,-1-1,1 0,-1-1,-3-2,9 0,1 0,-1-1,1 0,0 0,1 0,-1 0,1 0,1-1,-1 0,1 1,0-1,1 0,-1 0,1 0,1 0,-1 0,1 0,1 0,-1 0,1 0,0 0,1 0,-1 0,3-5,2-13,1 1,1 0,0 0,2 1,1 0,1 1,1 1,1-1,0 2,2 0,0 1,1 1,1 0,3 0,-16 14,0 0,1 0,0 1,-1 0,1 0,1 1,-1 0,0 0,1 0,-1 1,1 0,-1 0,1 0,-1 1,1 0,0 0,-1 1,1 0,-1 0,1 1,-1-1,0 1,1 1,-1-1,0 1,0 0,-1 0,1 1,-1 0,0 0,4 4,127 117,67 71,-40-3,-146-175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0,'-2'3,"-1"1,1-1,0 1,0-1,0 1,0-1,1 1,0 0,-1 0,1 0,1 0,-1 0,0 0,1 0,0 0,0 0,0 0,1 1,-2 1,1 32,1-1,2 1,1 0,2-1,2 0,1 0,10 23,17 0,-35-60,0 0,0-1,1 1,-1-1,0 1,0-1,0 1,1-1,-1 0,0 1,0-1,0 0,0 0,0 0,0 0,-1 0,1 0,0 0,0 0,-1 0,1 0,-1-1,1 1,-1 0,1 0,-1-1,0 1,0 0,1-1,-1 1,0-1,1-1,33-131,19-49,-53 181,1 1,-1-1,0 0,1 0,-1 0,1 1,-1-1,1 0,0 0,0 1,0-1,0 1,0-1,0 1,0-1,0 1,1-1,-1 1,1 0,-1 0,1 0,-1 0,1 0,0 0,-1 0,1 1,0-1,0 0,-1 1,1 0,0-1,0 1,0 0,0 0,0 0,-1 0,1 0,0 0,0 1,0-1,0 1,-1-1,1 1,0 0,-1-1,1 1,0 0,-1 0,1 0,-1 1,1-1,-1 0,0 0,1 1,10 21,0 0,-2 1,0 0,-2 1,-1 0,0 0,-1 10,2-1,14 63,-5 1,-4 1,-4 0,-4 34,-4-106,-1 1,-1-1,-1 1,-1-1,-2 0,-1 0,-1 0,-1-1,-1 0,-10 18,11-27,0-1,-1 0,0-1,-2 0,0 0,0-1,-2-1,1 0,-2 0,0-1,0-1,-1 0,0-1,-1-1,0-1,0 0,-1-1,0 0,-1-2,1 0,-1-1,0 0,0-2,-17 1,32-3,0 0,0 0,0-1,1 1,-1-1,0 1,0-1,1 0,-1 0,1 0,-1-1,1 1,-1 0,1-1,0 0,-1 1,1-1,0 0,0 0,0 0,1-1,-1 1,1 0,-1-1,1 1,0-1,-1 1,1-1,1 0,-1 1,0-1,1 0,-1 0,1-1,19-95,3 56,2 1,2 1,1 1,2 1,2 2,11-10,40-50,-44 48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52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0,'-14'34,"-15"30,-7 13,-2 5,1-4,1-5,7-5,4-4,1-5,0-6,4-3,1-5,-2-6,-1-4,-3-4,-1-7,-1-7,4-7</inkml:trace>
  <inkml:trace contextRef="#ctx0" brushRef="#br0" timeOffset="247.499">1 28,'43'29,"24"24,5 12,0 5,-7 0,-5-2,-9-3,-2-8,-6-4,-4-2,-5-4,-3-5,-2-6,-2-3,1-4,-6-5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0,'38'5,"28"1,6 0,-3-5,-9-4,-10-1,-9 0,-11 1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1,'43'5,"34"1,8-5,-5-2,-12-2,-13 0,-10 1,-13 0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1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1 255,'124'-18,"145"-16,-266 33,0 0,1 0,-1 0,0 0,1 0,-1 1,1 0,-1-1,1 2,-1-1,1 0,-1 0,1 1,-1 0,1 0,-1 0,0 0,1 0,-1 1,0 0,0-1,0 1,0 0,0 0,-1 1,1-1,-1 1,1-1,-1 1,0 0,0-1,0 1,0 1,-1-1,1 0,-1 0,0 0,0 1,0-1,0 1,0-1,-1 1,0-1,1 4,-4 1,0 0,0 0,-1 0,0 0,0-1,-1 0,1 1,-2-2,1 1,-1 0,0-1,0 0,-1-1,0 0,0 1,-7 2,5-1,-1-1,2 1,-1 1,1 0,0 0,1 1,-1-1,2 2,-4 5,9-12,0-1,0 1,0-1,0 1,0 0,1-1,-1 1,1 0,0 0,0 0,0-1,0 1,1 0,-1 0,1-1,-1 1,1 0,0-1,0 1,0 0,1-1,-1 0,0 1,1-1,0 0,-1 0,1 1,0-1,0-1,0 1,1 0,-1 0,84 46,-77-43,-6-4,102 59,-101-57,-1 0,0-1,0 1,0 0,0 1,0-1,-1 0,1 1,-1-1,0 1,0 0,0 0,-1 0,1 0,-1 0,0 0,0 0,-1 0,1 1,-1-1,0 0,0 0,0 1,0-1,-1 0,0 0,0 1,-5 6,0-1,-1 0,0 0,-1 0,0-1,-1 0,0-1,0 1,-1-2,1 1,-2-2,1 1,-1-1,-11 4,0 2,-1-1,0 0,-1-2,0-1,0-1,-4 0,27-7,-1 1,1-1,0 1,0-1,0 0,0 1,-1-1,1 0,0 0,0 0,-1 0,1 0,0 0,0 0,0-1,-1 1,1 0,0-1,0 1,0-1,0 1,0-1,0 1,0-1,0 0,0 1,0-1,0 0,0 0,0 0,0 0,1 0,-1 0,0 0,1 0,-1 0,1 0,-1 0,1 0,-1-1,1 1,0 0,0 0,0 0,-1-1,1 1,0 0,1 0,-1-1,0 1,0 0,0 0,1 0,-1-1,0 1,1 0,0 0,-1 0,9-15</inkml:trace>
  <inkml:trace contextRef="#ctx0" brushRef="#br0" timeOffset="393.93">1017 226,'50'11,"1"-3,0-2,1-2,-1-2,6-3,-18 1,-12 0,-22-1,1 0,0 0,-1 1,1 0,0 0,-1 1,1-1,0 1,-1 1,1-1,-1 1,1 0,-1 0,0 0,0 1,0 0,-4-1,0 1,0 0,0 0,-1-1,1 1,-1 0,0 0,0 0,0-1,0 1,0 0,-1 0,0 0,1-1,-1 1,0 0,0-1,0 1,0-1,-1 1,1-1,-2 3,0 1,-204 474,183-397,20-59</inkml:trace>
  <inkml:trace contextRef="#ctx0" brushRef="#br0" timeOffset="577.248">904 735,'43'-10,"39"-8,9 0,0 2,-7 4,-12 4,-14 3,-13 3,-8 2,-6 0,-8 1</inkml:trace>
  <inkml:trace contextRef="#ctx0" brushRef="#br0" timeOffset="1478.958">1892 819,'-5'14,"3"5,3 0</inkml:trace>
  <inkml:trace contextRef="#ctx0" brushRef="#br0" timeOffset="1746.547">2428 424,'-26'38,"2"1,2 1,1 1,2 0,2 2,2 0,-4 22,18-61,-1 0,1-1,0 1,0 0,0 0,0 0,1 0,0 0,0 0,0 0,0-1,0 1,1 0,0 0,0 0,0 0,0 0,0-1,1 1,0 0,0-1,0 0,0 1,0-1,1 0,-1 0,1 0,0 0,0-1,0 1,0-1,0 0,1 0,-1 0,1 0,-1 0,2-1,8 1,1-2,0 0,0 0,-1-2,1 1,-1-2,1 0,-1 0,0-1,0-1,-1 0,1-1,-1 0,0-1,-1-1,0 1,10-9,-7 5,0-1,0 0,-1-1,0 0,-1-1,-1 0,0-1,-1 0,0-1,-2 0,1-1,-6 9,1 0,-1 0,-1-1,1 1,-1-1,-1 0,0 1,0-1,-1 0,0 0,0 0,-1 0,0 1,0-1,-1 0,-1 1,1-1,-1 1,-1 0,0 0,0 0,0 0,-3-3,1 2,0 1,-1 0,0 0,0 1,0 0,-1 0,0 1,-1 0,1 0,-1 1,0 0,0 0,-1 1,1 0,-1 1,0 0,0 1,0 0,-1 0,1 1,-5 0,-10 6</inkml:trace>
  <inkml:trace contextRef="#ctx0" brushRef="#br0" timeOffset="2231.224">3077 452,'30'-45,"1"1,3 1,2 2,1 1,12-8,9 14,-57 33,0 1,0-1,0 1,0 0,0-1,0 1,0 0,0 0,0 0,0 0,1 0,-1 0,0 0,0 0,0 0,0 0,0 1,0-1,0 0,0 1,0-1,0 1,0-1,0 1,0 0,0-1,0 1,-1 0,1 0,0-1,0 1,-1 0,1 0,0 0,-1 0,1 0,-1 0,1 0,-1 0,0 0,1 0,-1 0,0 0,0 0,0 0,0 0,0 1,0-1,0 0,0 0,0 0,0 0,-1 0,1 0,0 0,-1 0,-7 38,7-34,-1-1,0 1,1 0,0 0,0 0,1 0,-1 0,1 0,0 0,0 0,1 0,-1 0,1-1,0 1,1 0,-1 0,3 3,-2-6,1-1,0 0,0 1,1-1,-1-1,0 1,0 0,0-1,0 0,1 0,-1 0,0 0,0 0,0-1,1 1,-1-1,0 0,0 0,0 0,0 0,0-1,0 1,0-1,-1 0,1 1,-1-1,2-2,-2 3,203-137,-204 138,0 0,1 0,-1 0,0 0,1 0,-1 0,1 0,-1 0,0 0,0 1,1-1,-1 1,0-1,0 1,1-1,-1 1,0-1,0 1,0 0,0 0,0 0,0 0,0 0,0 0,0 0,0 0,-1 0,1 0,0 0,-1 0,1 1,-1-1,1 0,-1 1,0-1,1 0,-1 0,0 1,0-1,0 0,0 1,0-1,0 0,0 1,-1-1,1 0,0 1,-1-1,1 0,-1 0,1 1,-1-1,0 0,4 25,23 5,-9-22</inkml:trace>
  <inkml:trace contextRef="#ctx0" brushRef="#br0" timeOffset="2477.584">4460 1,'-43'33,"-48"41,-18 16,-5 4,7-6,8-7,11-9,6-7,12-4,8-8,10-8,10-8,6-4,5-8,7-4,4-5,5-6</inkml:trace>
  <inkml:trace contextRef="#ctx0" brushRef="#br0" timeOffset="2801.685">4318 593,'-291'133,"231"-89,58-43,1 0,0 0,0 0,0 0,0 0,1 0,-1 0,0 1,0-1,1 0,-1 1,1-1,-1 1,1-1,-1 0,1 1,0-1,0 1,0-1,0 1,0-1,0 1,0-1,0 1,0-1,1 0,-1 1,1-1,-1 1,1-1,-1 0,1 1,0-1,0 0,0 0,0 0,0 1,0-1,0 0,0 0,0 0,0-1,0 1,1 0,-1 0,1-1,168 84,-168-82,0 0,0 0,0 0,-1 0,1 0,0 0,-1 0,0 0,0 1,0-1,0 1,0-1,0 1,0-1,-1 1,1 0,-1-1,0 1,0-1,0 1,0 0,0-1,-1 1,1-1,-1 1,0 0,1-1,-1 1,0-1,-1 0,1 1,0-1,-1 0,-61 65,41-55,-1-2,1 0,-2-1,1-1,-1-2,0 0,-1-2,1 0,-19-1,18-2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2:38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114 977,'-18'91,"23"39,3-69,-3 534,-5-95,-30-266,31 189,-28-253,25 82,-25-109,26 280,1-420,-1 0,1 0,0 0,0 1,0-1,0 0,0 0,1 0,0 0,-1 1,1-1,0 0,1 0,-1-1,0 1,1 0,0 0,0-1,-1 1,1-1,1 1,-1-1,0 0,1 0,-1 0,1 0,-1 0,1 0,0-1,0 0,0 1,0-1,0 0,0 0,0-1,0 1,0-1,1 1,-1-1,0 0,0 0,3-1,139-27,223-23,-273 42,0 4,85 7,-42 0,1076-2,-960-29,479 30,-693-2,107 13,-107-4,0-2,1-1,0-3,0-1,0-2,25-4,144-23,-3 17,131-23,-230 24,2 6,58 6,-28 0,199-2,-294-6,-33 0</inkml:trace>
  <inkml:trace contextRef="#ctx0" brushRef="#br0" timeOffset="2405.13">0 4026,'34'-21,"135"-229,178-193,-196 249,-52 57,104-111,49-105,-105 139,44-50,17-19,-201 275,-1 1,0-1,0 0,-1-1,0 1,0-1,-1 0,0-1,-1 1,0 0,0-1,-1 0,0-1,-3 10,-1 0,1 0,-1 1,1-1,-1 1,1-1,-1 1,1 0,-1 0,1-1,-1 1,1 0,-1 0,0 1,1-1,-1 0,1 0,-1 1,1-1,-1 1,1-1,0 1,-1 0,1 0,-1-1,1 1,0 0,0 0,0 0,-1 0,1 1,0-1,0 0,0 1,-3 1,-17 10,1-1,-1-1,-1-1,0-1,0-1,-1 0,0-2,0-1,0-1,-1-1,1 0,-1-2,0-1,-4-1,-30-16,106 82,139 254,-114-185,-72-133,-1 0,1 0,-1-1,1 1,0 0,-1 0,1-1,0 1,0-1,-1 1,1 0,0-1,0 0,0 1,0-1,0 1,-1-1,1 0,0 0,0 1,0-1,0 0,0 0,0 0,0 0,0 0,0 0,0-1,0 1,0 0,0 0,0-1,0 1,-1 0,1-1,0 1,0-1,0 1,-1-1,1 0,0 1,0-1,-1 0,1 1,-1-1,1 0,0 0,-1 1,0-1,1 0,-1 0,1 0,-1 0,0 0,0 0,1 0,-1 0,0 0,0 0,17-60,-13-315,1 352,1 6</inkml:trace>
  <inkml:trace contextRef="#ctx0" brushRef="#br0" timeOffset="5788.143">2060 2839,'1'13,"-1"0,0 0,-1 0,0 0,-1 0,0 0,-1-1,-1 1,0-1,-1 0,0 0,-1 0,-3 4,0 0,-1 0,0-1,-1 0,-1-1,0-1,-1 0,-1 0,0-1,0-1,-1 0,-1-2,-11 7,-206 84,230-98,1 0,-1 0,0-1,1 1,-1-1,0 0,0 0,0 0,0 0,0 0,0-1,0 1,0-1,0 0,0 0,-1 0,1 0,0-1,0 1,0-1,0 0,0 0,0 0,0 0,1 0,-1-1,0 1,0-1,1 0,-1 0,1 0,0 0,0 0,-1 0,1 0,1-1,-1 1,0-1,1 0,-1 0,1 1,-1-3,3-8,1 0,0 0,0 0,1 0,1 1,1-1,-1 1,2 0,0 0,0 0,1 1,0 0,1 0,1 1,5-6,113-121,-56 88,-69 48,0 0,0 0,0 0,0 1,1-1,-1 1,0-1,0 1,1 0,-1 0,0 0,0 0,1 0,-1 0,0 1,0-1,0 1,1-1,-1 1,0 0,0 0,0 0,0 0,0 1,-1-1,1 0,0 1,0-1,-1 1,1-1,-1 1,1 0,-1 0,0 0,0 0,1 1,38 87,-32-68,1 0,1-1,1 0,0-1,2 0,13 15,-12-18,1 0,1-1,0 0,2-1,-1-1,2-1,12 7,-11-12</inkml:trace>
  <inkml:trace contextRef="#ctx0" brushRef="#br0" timeOffset="6102.759">2427 3206,'-18'105,"17"-101,1 0,0 0,0 0,1 0,-1-1,1 1,0 0,0 0,0 0,1 0,-1-1,1 1,0-1,0 1,0-1,0 0,1 0,-1 0,1 0,0 0,0 0,0-1,0 1,4 1,-6-3,1 0,0 0,0 0,0-1,0 1,0-1,1 1,-1-1,0 1,0-1,0 0,0 0,0 0,1 0,-1-1,0 1,0-1,0 1,0-1,0 0,0 1,0-1,0 0,0 0,0-1,-1 1,1 0,0 0,-1-1,1 1,-1-1,1 0,-1 1,0-1,0 0,0 0,1 0,18-79,-21 73,0 0,0 0,0 0,-1 0,-1 1,1-1,-1 0,-1 1,1 0,-1 0,0 0,-1 0,0 0,0 1,0 0,-1 0,1 1,-2-1,1 1,0 1,-1-1,0 1,0 0,-5-2,-12-3</inkml:trace>
  <inkml:trace contextRef="#ctx0" brushRef="#br0" timeOffset="6602.526">1976 4026,'14'-29,"5"-19,0-6,-5 1,-3 5,-5 5,-2 11</inkml:trace>
  <inkml:trace contextRef="#ctx0" brushRef="#br0" timeOffset="7090.649">1750 2586,'-24'-24,"-22"-18,-9-6,1 0,5 4,6 4,5 9,9 5,5 7,6 2,7 3</inkml:trace>
  <inkml:trace contextRef="#ctx0" brushRef="#br0" timeOffset="8068.088">1186 667,'33'12,"-15"9,-1 1,0 0,-2 1,-1 1,0 0,-2 1,-1 1,-1 0,-1 0,0 6,18 43,33 78,-41-124,-18-29,-1 1,1-1,-1 0,0 0,1 1,-1-1,1 0,-1 0,1 1,-1-1,1 0,-1 0,1 0,-1 0,1 0,-1 0,1 0,-1 0,1 0,0 0,-1 0,1 0,-1 0,1 0,-1-1,1 1,-1 0,1 0,-1 0,0-1,1 1,-1 0,1-1,-1 1,0 0,1-1,-1 1,0-1,1 1,-1-1,0 1,1 0,-1-1,0 1,0-1,0 1,0-1,1 1,-1-1,0 1,0-1,0 0,0 1,0-1,0 1,0-1,0 1,0-1,-1 0,9-179,-10 119,1-343,1 380</inkml:trace>
  <inkml:trace contextRef="#ctx0" brushRef="#br0" timeOffset="8468.615">1834 921,'5'19,"6"11,7 1,-1-1,2-5,3-6,-2-12,-6-12,-4-9,-4-8,-3-5,-2-2,-6 4,-2 0,-5 6,-5 5,0 6</inkml:trace>
  <inkml:trace contextRef="#ctx0" brushRef="#br0" timeOffset="9335.849">565 329,'109'-37,"2"6,38-3,-42 10,-1 9,-148 1,1-1,0-3,1-1,-12-9,-8-4,55 29,0 2,0-1,1-1,-1 1,1-1,0 1,-1-1,1-1,0 1,1-1,-1 1,1-1,0 0,-1 0,1-2,0-4</inkml:trace>
  <inkml:trace contextRef="#ctx0" brushRef="#br0" timeOffset="10521.801">169 3743,'29'-19,"9"-7</inkml:trace>
  <inkml:trace contextRef="#ctx0" brushRef="#br0" timeOffset="10702.749">791 3150,'33'-24,"12"-8</inkml:trace>
  <inkml:trace contextRef="#ctx0" brushRef="#br0" timeOffset="10857.527">1496 2642,'0'0</inkml:trace>
  <inkml:trace contextRef="#ctx0" brushRef="#br0" timeOffset="11037.021">2371 2050,'0'0</inkml:trace>
  <inkml:trace contextRef="#ctx0" brushRef="#br0" timeOffset="11205.049">3387 1739,'0'0</inkml:trace>
  <inkml:trace contextRef="#ctx0" brushRef="#br0" timeOffset="11354.885">4121 1711,'0'0</inkml:trace>
  <inkml:trace contextRef="#ctx0" brushRef="#br0" timeOffset="11557.658">5052 1852,'0'0</inkml:trace>
  <inkml:trace contextRef="#ctx0" brushRef="#br0" timeOffset="11558.658">5927 1994,'72'19,"33"6,9-1,-6-4,-16-2,-24-3</inkml:trace>
  <inkml:trace contextRef="#ctx0" brushRef="#br0" timeOffset="11723.77">7168 2247,'44'20,"37"15,15 2,1-1,-11-6,-16-8,-19-8</inkml:trace>
  <inkml:trace contextRef="#ctx0" brushRef="#br0" timeOffset="11885.631">8072 2699,'43'19,"29"11,2 1</inkml:trace>
  <inkml:trace contextRef="#ctx0" brushRef="#br0" timeOffset="12059.991">8664 3038,'34'19,"34"16,7 2</inkml:trace>
  <inkml:trace contextRef="#ctx0" brushRef="#br0" timeOffset="12223.502">9200 3460,'53'29,"17"9</inkml:trace>
  <inkml:trace contextRef="#ctx0" brushRef="#br0" timeOffset="13337.36">5390 3884,'5'-4,"-1"0,1 0,-1 1,1-1,0 1,0 1,1-1,-1 1,0 0,1 0,0 0,-1 1,1 0,0 0,0 0,0 1,-1 0,1 0,0 0,0 1,0 0,-1 0,1 0,0 1,-1 0,1 0,-1 0,4 3,16 2,1-1,0-1,1-2,-1 0,1-2,-1 0,1-2,-1-1,1-2,-1 0,13-5,3 3,446-56,-194 34,120-2,-133 5,142-6,-103 6,253-7,827 33,-1263-8,-1-5,73-19,-42 6,81-3,-232 24,0 1,0 1,-1 1,1 0,0 1,0 0,0 1,0 1,0 1,8 2,-6 2</inkml:trace>
  <inkml:trace contextRef="#ctx0" brushRef="#br0" timeOffset="21209.512">10471 526,'51'90,"-30"-48,-1 2,-2 0,-2 1,0 8,67 309,-74-334,-9-28,0-1,0 1,0 0,-1-1,1 1,0 0,0-1,0 1,0-1,1 1,-1 0,0-1,0 1,0 0,0-1,0 1,0 0,1-1,-1 1,0 0,0-1,0 1,1 0,-1-1,0 1,0 0,1 0,-1 0,0-1,1 1,-1 0,0 0,1 0,-1-1,0 1,1 0,-1 0,0 0,1 0,-1 0,0 0,1 0,-1 0,1 0,-1 0,0 0,1 0,-1 0,0 0,1 0,-1 0,0 1,1-1,-1 0,0 0,1 0,-1 1,0-1,1 0,-1 0,0 1,0-1,1 0,-1 0,0 1,0-1,1 0,87-303,-1 25,-53 203,-24 69</inkml:trace>
  <inkml:trace contextRef="#ctx0" brushRef="#br0" timeOffset="21521.13">11289 949,'-8'19,"2"1,0 0,1 0,1 0,0 0,2 0,0 1,2-1,0 1,1 0,4 15,-5-33,1 0,0 0,0 0,0 0,0-1,1 1,-1-1,1 1,-1-1,1 1,0-1,0 0,0 0,0 0,1 0,-1 0,0 0,1-1,-1 1,1-1,0 0,-1 0,1 0,0 0,0 0,0 0,-1-1,1 1,0-1,0 0,0 0,0 0,0 0,0-1,0 1,0-1,0 1,-1-1,1 0,0 0,0-1,-1 1,1 0,-1-1,1 0,-1 0,0 1,0-1,1 0,-1-1,-1 1,1 0,0-1,0 1,2-6,0-1,0 1,-1 0,0-1,-1 0,0 0,0 0,-1 0,0 0,0 0,-1 0,0 0,-1 0,0 0,0 0,-1 0,0 0,-1 0,0 1,0-1,-1 1,0 0,-1 0,1 0,-2-1,-42-42,24 33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07.5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442 396,'0'0,"1"0,-1-1,0 1,1-1,-1 1,0-1,1 1,-1-1,0 1,0-1,0 0,0 1,1-1,-1 1,0-1,0 1,0-1,0 0,0 1,0-1,0 1,0-1,-1 1,1-1,0 0,0 1,0-1,-1 1,1-1,0 1,-1-1,1 1,0-1,-1 1,1 0,0-1,-1 1,1-1,-1 1,1 0,-1-1,1 1,-1 0,1 0,-1-1,1 1,-1 0,1 0,-1 0,0 0,1 0,-1 0,1 0,-1 0,0 0,1 0,-1 0,0 0,-39-6,39 6,-21 1,0 1,0 1,0 1,0 1,0 1,1 0,0 2,-1 1,-5 1,14-6,8-2,-1-1,0 1,1-1,-1 2,1-1,0 0,0 1,0 0,0 0,0 1,1-1,-1 1,1 0,0 0,0 1,1-1,-1 1,4-3,-1-1,1 1,0-1,0 1,0-1,0 1,0-1,0 0,0 1,1-1,-1 1,1-1,-1 1,1-1,-1 0,1 1,-1-1,1 0,0 1,0-1,0 0,0 0,0 0,0 0,0 0,0 0,0 0,1 0,-1 0,0-1,1 1,-1 0,0-1,1 1,-1-1,2 1,54 13,-2-9,-30-4,1 1,-1 2,0 0,0 2,0 1,5 3,-29-10,0 0,1 1,-1-1,0 1,0-1,0 1,0 0,1-1,-1 1,0 0,0 0,0 0,0-1,-1 1,1 0,0 0,0 1,-1-1,1 0,0 0,-1 0,1 0,-1 1,1-1,-1 0,0 0,0 1,1-1,-1 0,0 0,0 1,0-1,0 0,-1 1,1-1,0 0,0 1,-1-1,1 0,-1 0,1 0,-1 1,0-1,1 0,-1 0,0 0,0 0,-47 44,-259 143,304-186,0-1,0 1,0 0,0 0,1 0,-1 0,0 0,1 0,0 1,0-1,0 1,0 0,0 0,0 0,1 0,-1 0,1 0,0 0,0 0,0 0,0 1,1-1,-1 0,1 1,0-1,0 0,0 1,0-1,1 0,-1 0,1 1,0-1,0 0,0 0,1 0,-1 0,0 0,1 0,0 0,2 2,3 1,1-1,0 0,0-1,0 0,1 0,-1-1,1 0,0 0,0-1,0 0,0-1,1 0,-1 0,0-1,0 0,1-1,-1 0,0 0,0-1,0 0,0-1,0 0,0 0,-1-1,0 0,0-1,0 1,0-2,0 1,-1-1,6-6,5-8</inkml:trace>
  <inkml:trace contextRef="#ctx0" brushRef="#br0" timeOffset="504.563">442 1,'-20'57,"3"1,2 0,2 2,4-1,2 1,2 1,4 38,-2-48,-3 0,-1-1,-2 0,-3 0,-2-1,-5 8,-10 41,6-22,12-44,1 1,2 0,1 1,1-1,1 19,5-40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1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624 383,'-354'352,"343"-339,0-1,-2-1,1 0,-1 0,-1-1,0-1,0-1,-1 0,0 0,0-2,-1 0,0 0,0-2,-3 1,16-5,1 0,0 0,-1-1,1 1,0 0,0-1,-1 0,1 1,0-1,0 0,0 0,0 0,0 0,0-1,0 1,0 0,1-1,-1 1,0-1,1 0,0 1,-1-1,1 0,0 0,0 0,0 0,0 0,0 0,0-1,0 1,1 0,-1 0,1 0,0-1,0 1,-1 0,2-3,9-87,0 68,1 0,1 0,1 1,1 1,1 0,0 1,2 1,1 0,0 1,2 1,-12 10,-1 0,-5 4,1 1,-1-1,1 0,0 1,0 0,0-1,0 1,1 0,-1 1,1-1,0 1,0-1,0 1,0 0,0 1,0-1,0 1,1-1,-1 1,0 1,1-1,-1 1,1-1,-1 1,1 0,1 1,27 72,-30-64,46 196,36-20,-53-155,-15-22</inkml:trace>
  <inkml:trace contextRef="#ctx0" brushRef="#br0" timeOffset="299.31">765 777,'-9'19,"1"0,1 0,1 0,1 1,1 0,0 0,1 0,1 1,2-1,0 0,1 8,0-24,-1 0,1 0,0 0,1-1,-1 1,1 0,0-1,-1 1,2-1,-1 0,0 1,1-1,-1 0,1-1,0 1,0 0,0-1,0 1,1-1,-1 0,0 0,1 0,0-1,-1 1,1-1,0 0,0 0,0 0,0-1,0 1,0-1,0 0,0 0,0 0,0-1,-1 0,1 1,0-1,0 0,0-1,2 0,2 0,-1 1,1-2,-1 1,1-1,-1 0,0 0,0-1,0 0,-1-1,1 1,-1-1,0 0,0-1,-1 1,0-1,0 0,0-1,0 1,-1-1,0 0,-1 0,0 0,0 0,0-1,-1 1,0-1,0-1,0 2,-1 0,1 0,-1 0,-1 0,1 0,-1 0,0 0,-1 0,0 0,0 0,0 0,-1 0,0 1,-1-1,1 1,-1-1,0 1,-1 0,1 0,-1 0,-1 0,1 1,-1 0,0 0,0 0,0 0,-1 1,0 0,1 0,-1 0,-1 1,-2-1,-15 0,1 2</inkml:trace>
  <inkml:trace contextRef="#ctx0" brushRef="#br0" timeOffset="711.11">1160 552,'5'5,"11"1,7 0,6-1,1-2,2 0,-1-2,0-1,-2 0,1 0,-2 0,1-1,-6 1</inkml:trace>
  <inkml:trace contextRef="#ctx0" brushRef="#br0" timeOffset="962.635">1188 777,'34'0,"15"0,5 0,-7 0</inkml:trace>
  <inkml:trace contextRef="#ctx0" brushRef="#br0" timeOffset="1429.596">1893 242,'-19'6,"0"0,0 2,1 0,-1 1,2 1,-1 0,2 1,-1 1,2 1,-7 6,19-17,-1 1,1-1,-1 1,1 0,0 0,0 0,0 0,0 0,1 0,-1 1,1 0,0-1,0 1,0 0,1 0,-1 0,1 0,0 0,0 0,1 0,-1 1,1-1,0 0,0 0,0 1,0-1,1 0,0 0,0 0,0 0,0 0,1 0,-1 0,1 0,0 0,0 0,1-1,-1 1,2 0,7 2,0 0,1-1,0 0,0 0,0-2,0 1,1-2,-1 0,5 0,52 13,-67-14,2-1,0 1,0-1,0 1,0 0,0 0,0 1,0-1,0 1,0 0,-1 0,1 0,-1 1,1-1,-1 1,0 0,0 0,0 0,0 0,-1 0,1 0,-1 1,0 0,0-1,0 1,-1 0,1 0,-1 0,0 0,1 4,-3 5,0 1,0 0,-1 0,-1 0,-1-1,1 1,-2-1,0 0,-1 0,0-1,-1 0,0 0,-1 0,0-1,-1 0,0-1,-1 0,0 0,-7 4,-16 9,16-17</inkml:trace>
  <inkml:trace contextRef="#ctx0" brushRef="#br0" timeOffset="1682.457">1780 270,'44'-10,"23"-3,5 1,-4 2,-10 3,-9 3,-8 2,-12 1</inkml:trace>
  <inkml:trace contextRef="#ctx0" brushRef="#br0" timeOffset="2113.018">2317 270,'45'-1,"-27"-1,0 2,1 0,-1 1,0 1,0 0,0 1,0 1,5 3,-22-7,0 0,0 1,0-1,1 0,-1 1,0-1,0 1,0-1,0 1,0 0,0-1,0 1,0 0,-1 0,1 0,0-1,0 1,0 0,-1 0,1 0,-1 0,1 0,-1 1,1-1,-1 0,1 0,-1 0,0 0,0 0,0 1,0-1,0 0,0 0,0 0,0 1,0-1,0 0,0 0,-1 0,1 0,-1 0,1 1,-1-1,1 0,-1 0,0 0,1 0,-1 0,0-1,0 1,0 0,-54 47,41-37,-15 10,22-18,1 1,0 0,0 1,0-1,0 1,1 1,-1-1,1 1,1 0,-1 0,1 0,0 0,0 1,-1 4,6-5,0-1,1 0,-1 0,1 0,1 0,-1 0,0-1,1 1,0-1,0 1,1-1,-1 0,1 0,0 0,0-1,0 0,0 1,1-1,-1-1,1 1,0-1,0 0,0 0,0 0,0 0,0-1,0 0,2 0,-1 1,101 57,-105-57,1 1,-1-1,1 1,-1-1,0 1,0 0,0-1,0 1,-1 0,1 1,-1-1,0 0,0 0,0 0,0 1,0-1,-1 1,1-1,-1 0,0 1,0-1,0 1,-1-1,1 1,-1-1,0 0,0 0,0 1,0-1,-1 0,1 0,-1 0,0 1,-8 7,1-1,-1 0,-1 0,0-1,0 0,-1-1,0 0,0-1,-1-1,0 0,0 0,0-1,-1-1,0 0,-2-1,-19 9,-23 5,33-11</inkml:trace>
  <inkml:trace contextRef="#ctx0" brushRef="#br0" timeOffset="2328.661">2853 834,'-14'14,"0"6,7-2,4-3</inkml:trace>
  <inkml:trace contextRef="#ctx0" brushRef="#br0" timeOffset="2652.721">3051 270,'0'538,"-1"-522,0 1,-1-1,-1 0,0 0,-1 0,-1 0,0-1,-8 14,5-11</inkml:trace>
  <inkml:trace contextRef="#ctx0" brushRef="#br0" timeOffset="3050.251">3248 129,'0'0,"0"1,0-1,-1 1,1-1,0 1,0-1,-1 1,1-1,0 1,-1-1,1 0,0 1,-1-1,1 0,-1 1,1-1,-1 0,1 1,-1-1,1 0,-1 0,1 0,-1 1,1-1,-1 0,1 0,-1 0,1 0,-1 0,1 0,-1 0,0 0,1 0,-1 0,1 0,-1-1,1 1,-1 0,1 0,-1 0,1-1,-1 1,1 0,0-1,-1 1,1 0,-1-1,1 1,-4 14,2 0,0 0,0 1,1-1,1 0,1 1,0-1,1 1,0-1,1 0,3 9,-4-20,0 0,0-1,-1 1,1-1,1 0,-1 0,0 0,1 0,-1 0,1 0,-1-1,1 1,0-1,-1 1,1-1,0 0,0 0,0-1,0 1,0 0,0-1,0 0,1 0,-1 0,0 0,0 0,0-1,0 1,0-1,0 0,0 0,0 0,0 0,-1 0,1-1,0 0,-1 1,1-1,-1 0,1 0,-1 0,0 0,0-1,0 1,0 0,0-1,-1 0,1 1,-1-1,0 0,1-2,6-6,0-1,-2 0,1 0,-1 0,-1-1,0 0,-1 0,0-1,-1 1,-1-1,0 1,-1-1,0 0,-1 0,-1 0,0 1,-1-1,-1-5,2 17,1 0,-1-1,1 1,-1 0,0 0,0-1,0 1,0 0,0 0,0 0,-1 0,1 0,-1 1,1-1,-1 0,0 1,1-1,-1 1,0-1,0 1,0 0,0 0,0 0,-1 0,1 0,0 1,0-1,-1 1,1-1,0 1,-1 0,1 0,0 0,-1 0,1 0,0 0,-1 1,1-1,0 1,0-1,-1 1,1 0,-2 1,-18 8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0.0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0,'48'33,"-37"-28,-1 0,1-1,-1-1,1 0,0 0,0-1,1-1,-1 0,0 0,1-1,-1-1,5 0,71 5,196 18,-103-34,64-22,-203 28,0 1,-1 3,1 1,0 2,8 2,93 24,337-26,413-1,-456-28,694 28,235 0,-980 25,113 6,1316-32,641 1,-2285 29,270-29,-232-11,-97-2,0 6,0 4,28 6,13-1,571-2,-272-27,-57 15,-20-6,99 18,-188 2,1129-2,-865 28,-105-17,-161 6,174-16,-209-3,192 32,-7-31,-360 12,-55-5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41.1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87,'18'-7,"1"2,0 0,0 1,0 1,1 0,-1 2,1 0,8 2,-13-2,466-9,156-26,304 24,-592 15,215-3,-312 28,-252-28,0-1,0 1,0-1,0 1,-1 0,1-1,0 1,0-1,0 1,0 0,0-1,0 1,0-1,0 1,0 0,0-1,1 1,-1-1,0 1,0 0,0-1,0 1,1 0,-1-1,0 1,0 0,1-1,-1 1,0 0,0-1,1 1,-1 0,0 0,1-1,-1 1,1 0,-1 0,0 0,1 0,-1-1,0 1,1 0,-1 0,1 0,-1 0,0 0,1 0,-1 0,1 0,-1 0,1 0,-1 0,0 0,1 1,-1-1,0 0,1 0,-1 0,1 0,-1 1,0-1,1 0,-1 0,0 1,0-1,1 0,-1 1,0-1,-13 4,9 5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1,'-9'16,"0"0,2 1,0 0,1 1,0-1,1 1,2 1,-2 10,32 240,-27 3,-21-189,10-59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23:54.4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1271 341,'9'43,"4"24,-1 0</inkml:trace>
  <inkml:trace contextRef="#ctx0" brushRef="#br0" timeOffset="937.108">2965 877,'-19'1,"1"0,0 2,0 0,0 0,0 2,0 0,1 1,0 1,0 1,1 0,0 1,0 1,1 0,1 1,-1 1,2 0,0 1,0 0,1 1,1 1,0 0,1 0,1 1,0 0,1 1,1 0,-3 10,8-20,1 0,0 0,0 1,0-1,1 0,0 1,0-1,1 1,0-1,1 0,-1 0,1 1,1-1,-1-1,1 1,0 0,1 0,0-1,0 0,0 0,0 0,1 0,0-1,1 0,-1 0,1 0,0-1,0 0,0 0,1 0,-1-1,1 0,0 0,0 0,0-1,0 0,0-1,1 0,-1 0,2 0,9-1,0-1,0 0,0-1,0-1,0-1,-1 0,1-2,-1 0,-1 0,1-2,-1 0,0-1,-1-1,0 0,0-1,18-15,0-2,-2-1,-1-1,-2-2,21-29,-9 10,-3-1,-1-2,-4-2,-1-1,-3-1,-3-1,8-33,-26 67,-1 0,-2 0,0-1,-2 1,-1-1,-1 1,-1-1,-1 0,-1 1,-1 0,-7-21,9 39,-1 0,1 1,-1 0,0 0,0 0,-1 0,0 0,0 0,0 1,-1 0,1 0,-1 0,-1 1,1-1,-1 1,1 0,-1 1,0 0,0 0,-1 0,1 0,-1 1,1 0,-1 1,0-1,0 1,1 0,-1 1,0 0,0 0,0 1,0-1,0 1,1 1,-1-1,0 1,0 1,-17 8,0 2,1 0,0 2,1 0,1 2,1 0,0 1,1 1,1 1,1 1,1 0,0 1,2 1,1 0,0 1,0 6,1-10,0 0,2 1,0 0,2 1,0 0,2 1,0-1,1 1,2 0,0 1,1-1,2 0,0 1,2-1,0 0,2 0,0 0,2 0,0-1,1 0,2 0,3 5,11 4,1-1,2-2,1-1,1 0,1-3,1 0,2-2,0-1,1-1,17 5,-39-18,65 31,-47-26</inkml:trace>
  <inkml:trace contextRef="#ctx0" brushRef="#br0" timeOffset="-178.741">1384 1075,'-24'33,"-3"12,3-3</inkml:trace>
  <inkml:trace contextRef="#ctx0" brushRef="#br0" timeOffset="304.477">1581 1442,'293'-517,"-293"515,0 1,0-1,0 1,1 0,-1-1,0 1,1-1,-1 1,1 0,-1 0,1-1,-1 1,1 0,0 0,0-1,0 1,0 0,0 0,0 0,0 0,0 1,0-1,0 0,0 0,1 0,-1 1,0-1,1 1,-1-1,0 1,1 0,-1-1,1 1,-1 0,0 0,1 0,-1 0,1 0,-1 0,0 0,1 1,-1-1,1 0,-1 1,0-1,1 1,-1 0,0-1,0 1,0 0,1 0,-1 0,0 0,0 0,0 0,46 148,-42-138,1 0,1-1,0 1,0-1,1-1,0 1,0-2,1 1,0-1,1 0,3 1,-12-8,1 0,0 0,-1 0,1 0,0 0,0-1,0 1,0 0,0-1,0 0,0 1,0-1,0 0,0 0,0 0,0 0,0-1,0 1,0 0,0-1,0 1,0-1,0 0,-1 0,1 0,0 0,0 0,-1 0,1 0,0 0,-1-1,0 1,1-1,-1 1,0-1,2-1,35-71,-32 59,2-5</inkml:trace>
  <inkml:trace contextRef="#ctx0" brushRef="#br0" timeOffset="-850.062">0 538,'109'-22,"-72"9,-1-2,0-1,-1-2,-1-1,-1-1,-1-2,0-2,-2-1,-1-1,-1-1,-1-2,16-22,-41 71,-34 116,2 69,-26 301,26-206,1-76,29-224,1-11</inkml:trace>
  <inkml:trace contextRef="#ctx0" brushRef="#br0" timeOffset="-415.717">29 1047,'364'-118,"-46"-15,-313 131,-3 0,0 1,-1 0,1-1,0 1,0 0,0 0,0 0,0 0,0 0,0 0,0 1,0-1,0 1,0-1,0 1,1 0,-1 0,0 0,0 0,0 0,1 0,-1 1,0-1,0 1,0 0,0-1,0 1,0 0,0 0,0 0,0 0,0 1,-1-1,1 1,0-1,-1 1,1 0,1 10,-1 0,0 0,-1 0,0 0,-1 1,0-1,-1 0,0 1,-1-1,-1 29,1 244,2-283,0-1,0 1,0 0,0-1,0 1,1 0,-1 0,1-1,-1 1,1-1,-1 1,1 0,0-1,-1 1,1-1,0 1,0-1,0 0,1 1,-1-1,0 0,0 0,1 0,-1 0,0 0,1 0,0 0,9 0</inkml:trace>
  <inkml:trace contextRef="#ctx0" brushRef="#br0" timeOffset="2989.877">339 1836,'478'-3,"127"-31,465-66,-567 67,-307 17,-172 11</inkml:trace>
  <inkml:trace contextRef="#ctx0" brushRef="#br0" timeOffset="5170.239">3190 1611,'367'-57,"-88"28,305 29,-349-24,166-9,-91 23,170-8,-203-6,4-7,64 2,-64 0,-151 30,-118-1</inkml:trace>
  <inkml:trace contextRef="#ctx0" brushRef="#br0" timeOffset="6554.5">4093 200,'74'-18,"2"3,-1 4,1 3,1 3,73 5,-173-18,16 16,-7-3,1 0,1 0,-1-1,1-1,0 0,0 0,1-1,0-1,0 0,-7-8,18 16,-1 0,1 0,0 0,-1 0,1 0,0-1,0 1,0 0,0 0,0 0,0 0,0 0,0 0,0 0,0 0,1-1,-1 1,0 0,1 0,-1 0,1 0,-1 0,1 0,0 1,-1-1,1 0,0 0,0 0,-1 0,1 1,0-1,0 0,0 1,0-1,0 1,0-1,0 1,0 0,0-1,0 1,0 0,0 0,1-1,-1 1,0 0,0 0,0 0,0 0,0 1,0-1,0 0,1 1,19-4</inkml:trace>
  <inkml:trace contextRef="#ctx0" brushRef="#br0" timeOffset="7003.831">5250 171,'-62'71,"3"3,3 2,-7 18,43-62,3 0,0 2,2 0,2 0,1 1,1 1,3 0,0 1,0 24,7-45,0 0,1 0,1 0,1 0,0 0,1-1,1 1,0-1,1 1,1-1,0-1,1 1,1-1,0-1,1 1,0-1,1-1,1 0,0 0,0-1,1 0,1-1,5 3,18-4,-21-10</inkml:trace>
  <inkml:trace contextRef="#ctx0" brushRef="#br0" timeOffset="8024.717">5307 651,'16'-13,"1"0,0 1,0 1,1 1,1 0,0 2,0 0,10-2,0-1,-19 6,-1 0,1 1,0 1,1 0,-1 0,1 1,-1 0,1 1,-1 0,1 1,10 1,-20-1,1 1,-1-1,0 1,1-1,-1 1,0 0,1 0,-1-1,0 1,0 0,0 0,0 0,0 0,0 1,0-1,0 0,0 0,-1 1,1-1,0 0,-1 1,1-1,-1 0,1 1,-1-1,0 1,0-1,1 1,-1-1,0 1,-1-1,1 1,0-1,0 1,0-1,-1 0,1 1,-1 0,-22 53,-63 72,66-102,1 1,1 1,1 1,2 0,1 1,-10 28,22-53,0-1,1 1,-1 0,1 0,0 0,0 0,0 0,0 1,1-1,0 0,0 0,0 0,0 1,1-1,-1 0,1 0,0 0,0 0,1 0,-1 0,1 0,0-1,0 1,0 0,1-1,-1 1,1-1,0 0,0 0,0 0,0 0,0-1,1 1,-1-1,1 0,-1 0,1 0,1 0,17 1,0 0,0-1,1-2,-1 0,0-2,13-2,11-7,-28 4</inkml:trace>
  <inkml:trace contextRef="#ctx0" brushRef="#br0" timeOffset="8491.779">6295 764,'-24'3,"0"1,1 2,0 0,0 1,0 1,1 1,0 1,-19 12,40-21,0 0,0-1,0 1,0 0,0 0,-1-1,2 1,-1 0,0 0,0 0,0 0,0 1,0-1,1 0,-1 0,1 0,-1 1,1-1,-1 0,1 0,0 1,-1-1,1 0,0 1,0-1,0 0,0 1,0-1,0 0,1 1,-1-1,0 0,1 1,-1-1,1 0,-1 0,1 1,0-1,-1 0,1 0,0 0,0 0,0 0,0 0,0 0,54 31,-8-22,-40-10,0 1,0 0,0 0,0 1,-1 0,1 0,0 1,-1 0,0 0,0 0,1 1,-2 0,1 0,5 5,-10-7,1 0,-1 0,0 0,0 0,0 0,0 0,-1 1,1-1,0 0,-1 1,0-1,1 0,-1 1,0-1,0 0,0 1,-1-1,1 1,-1-1,1 0,-1 0,0 1,1-1,-1 0,-1 0,1 0,0 0,0 0,-1 0,1 0,-1 0,1 0,-1-1,0 1,-67 49,54-43,0-1,0-1,-1 0,0-1,0-1,0 0,-1-1,-1-1,-1-3</inkml:trace>
  <inkml:trace contextRef="#ctx0" brushRef="#br0" timeOffset="8822.452">6520 313,'22'19,"-1"1,-1 1,-1 1,-1 0,-1 2,-1 0,-1 1,-1 0,-1 1,-1 1,-2 0,0 0,-2 1,-1 0,2 23,-8-28,0 0,-1-1,-2 1,0 0,-1-1,-2 1,0-1,-1 0,-2-1,0 1,-1-1,-1-1,-1 0,0 0,-2-1,0-1,-2 0,-1 1,-190 170,188-171</inkml:trace>
  <inkml:trace contextRef="#ctx0" brushRef="#br0" timeOffset="9792.461">7451 510,'-5'5,"-11"11,-7 3,4-2,11-4,6-9,9-4,-2-4,-2 5,-1 2</inkml:trace>
  <inkml:trace contextRef="#ctx0" brushRef="#br0" timeOffset="10137.5">7564 877,'-5'5,"-6"6,-6 2,4-2,10-3,10-2,-1-3,-7 4,-7-1,-3 5,-4 0,0 3,3-1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0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729 1921,'109'46,"2"-4,2-6,1-4,2-6,41 2,740 106,-644-100,330 23,194-21,843-44,-584-16,463-10,-1372 31,546-19,4-30,-495 33,-1-9,-1-7,-1-9,9-10,132-71,107-68,-219 97,270-117,-186 52,-287 160,-1-2,1 1,-1-1,0 1,1-1,-1 0,-1-1,1 1,0-1,-1 1,0-1,0 0,0 0,0-1,0 1,-1 0,0-1,0 0,0 1,-1-1,0 0,0 0,0 0,0 0,-1 0,1 0,-1 0,-1 0,1 0,-1 0,0 0,0 0,0 0,-1 0,0-2,-18-21,-1 1,-1 0,-1 2,-2 0,0 2,-2 1,0 1,-1 1,-1 1,-2 2,-4-7,-102-59,-4 6,-2 6,-4 6,-3 7,-98-23,-70 2,-3 14,-2 14,-174 1,495 50,-1423-115,-425 59,72 59,1188 14,1 26,3 26,-201 65,381-46,-174 70,561-152,-107 32,2 5,2 6,2 5,-13 13,111-55,0 1,1 1,1 0,0 2,1 1,0 0,2 1,0 1,1 0,1 2,1 0,1 0,0 1,2 1,1 0,0 0,2 1,1 0,1 1,0-1,2 1,2 0,0 0,1 1,1-1,3 16,11 14,1-1,3-1,2 0,3-1,2-2,10 14,8 3,3-2,3-2,3-3,2-1,2-3,3-3,3-2,1-3,3-3,1-3,2-2,27 8,95 41,3-8,4-9,178 39,-55-30,2-14,313 23,825-14,-1425-75,492 3,1-23,-3-23,332-77,707-205,-1161 219,-5-18,60-42,-360 124,-2-4,-2-5,-2-4,-3-4,-2-3,32-34,-56 40,-3-3,-2-3,-3-3,-3-1,-3-3,13-26,-39 55,-1 0,-2-1,-2-2,-1 0,-3-1,-1 0,-2-1,-2-1,-3 1,-1-2,0-43,-6 72,-1 0,-1 0,-1 0,-1 1,0-1,-1 1,0 0,-2 1,0-1,0 1,-4-4,-12-15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09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1 115,'0'-14,"2"25,1 18,89 400,-30-223,-62-205,0 0,0-1,0 1,0 0,0 0,0 0,0-1,0 1,0 0,0 0,1 0,-1-1,0 1,0 0,1-1,-1 1,1 0,-1 0,0-1,1 1,-1-1,1 1,0 0,-1-1,1 1,-1-1,1 1,0-1,-1 0,1 1,0-1,0 0,-1 1,1-1,0 0,0 0,0 0,-1 1,1-1,0 0,0 0,-1 0,1 0,0-1,0 1,0 0,-1 0,1 0,0-1,0 1,-1 0,1-1,0 1,-1 0,1-1,0 1,-1-1,1 1,0-1,-1 0,1 1,-1-1,1 0,-1 1,1-1,66-215,31-120,-43 154,-54 179,0 0,1 0,-1 0,0 0,1 0,0 1,-1-1,1 0,0 1,1-1,-1 1,0 0,1 0,-1 0,1 0,-1 0,1 0,0 1,0-1,0 1,0 0,0 0,0 0,0 0,1 0,-1 1,0 0,0-1,1 1,-1 1,0-1,0 0,2 1,12 4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1 107,'87'-23,"120"-29,-79 23,-98 26,-24 7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21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85,'39'-5,"26"-6,8-2,-9-3,-11 1,-9 3,-7 4,-10 3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1:18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75,'0'-1,"0"1,0-1,0 1,0-1,0 1,0-1,0 1,0-1,0 1,0-1,0 1,0 0,0-1,0 1,0-1,0 1,1-1,-1 1,0-1,0 1,1-1,-1 1,0 0,1-1,-1 1,0 0,1-1,-1 1,0 0,1-1,-1 1,1 0,-1 0,1-1,-1 1,1 0,-1 0,1 0,-1 0,1 0,-1 0,1 0,-1 0,1 0,-1 0,1 0,-1 0,1 0,-1 0,0 0,1 0,-1 0,1 1,-1-1,1 0,-1 0,1 1,-1-1,0 0,1 1,-1-1,0 0,1 1,-1-1,0 0,1 1,-1-1,0 1,0-1,1 1,8 42,-7-29,45 275,36 43,-28-155,-55-175,0-1,0 0,0 1,0-1,0 1,1-1,-1 0,0 1,1-1,-1 0,1 0,-1 1,1-1,0 0,-1 0,1 0,0 0,0 0,0 0,0 0,0 0,0 0,0 0,0 0,0-1,0 1,1 0,-1-1,0 1,0-1,1 1,-1-1,0 0,1 0,-1 1,0-1,1 0,-1 0,1 0,-1 0,0-1,1 1,-1 0,0-1,1 1,-1 0,0-1,0 0,1 1,-1-1,0 0,0 1,0-1,0 0,0 0,0-1,9-12,-1-1,-1-1,0 1,-1-1,-1-1,-1 1,2-9,1 0,179-574,-150 451,-23 113,-7 31</inkml:trace>
  <inkml:trace contextRef="#ctx0" brushRef="#br0" timeOffset="1799.868">820 752,'-4'5,"-13"16,-6 8,-1 6,0 0,3 0,2-7,2-2,1-2,2 1,-1-5,2 0,-1 0,-4 3,-3 1,2-3</inkml:trace>
  <inkml:trace contextRef="#ctx0" brushRef="#br0" timeOffset="2068.596">622 696,'0'14,"5"15,1 6,5 3,6 0,3-3,0-1,0-3,-2-1,0-6,-4-2,2 0,2 1,4-3,-3-6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6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1 135,'0'-70,"43"256,74 236,-117-421,0 0,0-1,-1 1,1 0,0 0,0 0,0 0,0 1,0-1,0 0,0 0,0 0,0 0,1 0,-1-1,0 1,1 0,-1 0,1 0,-1 0,1 0,-1 0,1 0,-1-1,1 1,0 0,0 0,-1-1,1 1,0-1,0 1,0-1,0 1,0-1,-1 1,1-1,0 0,0 1,0-1,0 0,0 0,0 0,0 0,0 0,0 0,0 0,0 0,0 0,0 0,0 0,0-1,0 1,0 0,0-1,0 1,0-1,0 1,0-1,-1 0,1 1,0-1,0 0,13-23,-1-2,-2 0,0 0,-2-1,0 0,0-11,5-11,116-405,-146 539,12-54</inkml:trace>
  <inkml:trace contextRef="#ctx0" brushRef="#br0" timeOffset="323.52">622 615,'-6'7,"1"0,0 0,1 0,0 1,0-1,1 1,-1 0,2 0,-1 0,1 1,0-1,1 1,0-1,0 1,1-1,0 1,1-1,0 1,1 6,-1-14,0 1,0 0,0-1,0 1,0-1,0 1,0-1,1 0,-1 1,0-1,1 0,-1 0,1 0,0 0,-1 0,1 0,0 0,0-1,-1 1,1-1,0 1,0-1,0 0,0 1,-1-1,1 0,0 0,0-1,0 1,0 0,0 0,-1-1,1 1,0-1,0 0,0 0,-1 1,2-2,60-44,-58 41,0-1,0 1,-1-1,0 1,0-1,0-1,0 1,-1 0,0-1,-1 0,1 0,-1 0,-1 0,1 0,-1 0,0 0,-1 0,0 0,0-1,0 1,-1 0,0 0,0 0,-1 0,0 0,-1 0,-1-5,3 11,0-1,-1 0,1 1,0-1,-1 0,1 1,-1 0,1-1,-1 1,0 0,1 0,-1 0,0 0,0 0,0 0,0 1,0-1,0 0,0 1,0 0,0-1,0 1,0 0,0 0,0 0,0 1,0-1,0 0,0 1,0-1,0 1,0 0,0-1,0 1,0 0,-1 1,-10 9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2:57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450 198,'-33'6,"-1"2,1 1,0 1,1 2,0 1,1 1,0 2,1 1,-1 3,21-14,1 0,0 1,0 0,1 0,0 1,0-1,0 2,1-1,1 1,-1 1,2-1,-1 1,1 0,1 0,-1 0,2 1,0-1,0 1,0 0,2 0,-1 0,2 0,-1 0,2 6,0-9,1 0,1 0,-1 0,1-1,1 1,-1-1,1 0,1 0,-1 0,1 0,0-1,1 0,-1 0,1 0,1-1,-1 1,1-2,0 1,0-1,0 0,0 0,1-1,5 2,3 0,0 0,0-1,0 0,1-1,-1-1,1-1,0-1,-1 0,1-1,0 0,4-2,59-18,-48 10</inkml:trace>
  <inkml:trace contextRef="#ctx0" brushRef="#br0" timeOffset="279.426">1044 142,'-57'40,"3"2,1 3,2 2,3 2,-14 20,59-66,-5 5,0-1,1 1,0 0,0 1,1 0,0 0,0 0,1 1,0 0,1 0,0 0,1 0,0 1,0-1,1 1,1 0,0-1,0 7,2-14,0 1,1-1,-1 0,1 1,0-1,0 0,0 0,0 0,1 0,-1-1,1 1,0 0,0-1,0 0,0 0,0 0,0 0,0 0,1-1,-1 1,1-1,-1 0,1 0,-1 0,1-1,0 1,3-1,102-3,-78-3,-1 0,0-2,0-1,-1-2,0 0,-1-2,0-1,5-5,-18 10,-1 0,0-1,-1-1,0 0,-1-1,0 0,-1 0,0-2,-1 1,0-1,-1-1,-1 1,-1-2,0 1,4-13,-10 21,0 1,-1 0,1-1,-1 1,-1-1,1 1,-1-1,-1 1,1 0,-1-1,0 1,0 0,-1 0,1 0,-2 1,1-1,0 1,-1 0,0-1,0 2,-1-1,1 0,-1 1,0 0,0 0,-1 0,1 1,-1 0,0 0,0 0,0 1,0 0,0 0,0 0,0 1,-1 0,1 0,-1 1,1-1,-1 1,1 1,-1-1,1 1,0 1,-1-1,-7 1,-1 0,1 1,0 1,1 0,-1 1,1 0,0 1,0 1,0 0,1 1,0 0,1 1,-4 3,-9 11</inkml:trace>
  <inkml:trace contextRef="#ctx0" brushRef="#br0" timeOffset="665.266">1946 113,'-376'271,"316"-205,59-65,1 0,-1 1,1-1,0 0,-1 1,1-1,0 1,0-1,0 0,0 1,0-1,0 1,0-1,0 0,0 1,1-1,-1 1,1-1,-1 0,1 0,-1 1,1-1,0 0,0 0,-1 0,1 1,0-1,0 0,0 0,0 0,0-1,1 1,-1 0,0 0,0-1,0 1,1 0,-1-1,0 0,1 1,-1-1,1 1,59 12,93-12,-151 0,0-1,0 1,-1 0,1 0,0 0,0 0,-1 0,1 1,-1-1,1 1,-1-1,1 1,-1 0,0 0,0 0,0 1,0-1,-1 0,1 1,0-1,-1 1,0-1,1 1,-1 0,0 0,-1 0,1-1,0 1,-1 0,0 0,1 0,-1 0,0 0,-1 0,1 0,0 0,-1 0,0-1,1 1,-1 0,0 0,-1-1,1 1,0 0,-1-1,1 1,-1-1,0 0,0 1,0-1,0 0,0 0,-1 0,1-1,-1 1,-18 18,-2-1,0-1,0-1,-2-1,0-2,-3 1,-87 22,91-34</inkml:trace>
  <inkml:trace contextRef="#ctx0" brushRef="#br0" timeOffset="1147.627">2793 1,'-86'60,"3"3,3 5,-62 66,123-116,-19 17,2 1,2 2,1 2,2 0,2 2,-29 23,57-64,-1 0,1 0,-1 0,0 0,0 0,1-1,-1 1,0 0,0-1,0 1,0-1,0 0,0 0,0 0,0 0,0 0,0 0,0 0,0 0,1-1,-1 1,0-1,0 0,0 1,0-1,1 0,-1 0,0 0,1 0,-1 0,1-1,-1 1,1 0,-1-1,1 1,0-1,0 0,0 1,0-1,0 0,0 0,-4-12,0-1,1-1,0 1,2 0,0-1,0 1,2-1,0 0,0 1,2-1,0 1,0-1,2 1,0 0,1 0,0 0,56-148,-60 160,0 0,0 1,1-1,-1 1,1-1,0 1,0 0,0 0,0 0,0 0,0 0,1 0,-1 0,1 1,-1-1,1 1,0 0,-1 0,1 0,0 0,0 0,0 1,-1-1,1 1,0-1,0 1,0 0,0 1,0-1,0 0,0 1,0-1,-1 1,1 0,0 0,0 0,-1 1,1-1,-1 0,1 1,-1 0,2 0,81 103,-44-44,101 139,-136-191,0 1,1-1,1 0,-1-1,1 0,1 0,0 0,0-1,0-1,1 0,-1 0,9 3,1-2</inkml:trace>
  <inkml:trace contextRef="#ctx0" brushRef="#br0" timeOffset="1414.022">2877 509,'-3'11,"-1"1,2 0,0 0,0 1,1-1,1 0,0 1,1-1,0 0,0 0,2 0,-1 0,2 0,-1 0,2 0,0-1,0 0,1 0,0 0,0-1,2 0,-1 0,1-1,4 4,-7-10,0 0,1 0,-1-1,1 1,-1-1,1-1,0 1,0-1,0 0,0 0,0-1,0 1,0-1,0-1,0 1,0-1,0 0,0 0,-1-1,1 0,0 0,-1 0,1-1,-1 1,0-1,0-1,0 1,0-1,0 0,-1 0,0 0,1-1,0 1,0-1,0 0,0 0,-1 0,0-1,0 1,0-1,0 0,-1 0,0-1,0 1,-1-1,0 1,0-1,-1 0,1 0,-1 1,-1-1,0 0,0 0,0 0,0 0,-1 0,0 0,-1 0,0 1,-2-6,-2 2,-1 1,0 1,0-1,-1 1,0 0,-1 1,0 0,0 0,0 1,-1 0,0 1,0 0,0 1,-1 0,0 0,1 1,-1 0,0 1,-1 1,1-1,0 2,0 0,-10 1,-6-2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3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0 763,'397'0,"-376"-1,0-2,0-1,-1 0,1-2,-1 0,0-1,-1-1,15-9,-21 12,-3 3</inkml:trace>
  <inkml:trace contextRef="#ctx0" brushRef="#br0" timeOffset="299.65">141 1017,'19'0,"12"0,4-5,2-1,-1 0,-1 1,-3 1,-1 2,-2 1,0 0,-1 1,0 0,0 1,0-1,-5 0</inkml:trace>
  <inkml:trace contextRef="#ctx0" brushRef="#br0" timeOffset="6803.081">1298 1,'-161'254,"136"-210,-37 65,5 2,4 3,6 2,-28 106,65-185,2 1,2 0,2 0,1 1,2-1,1 1,3-1,2 10,-2-28,1 0,1 0,0-1,2 0,0 0,2 0,0-1,0 0,2-1,0 0,1 0,1-2,0 1,1-2,1 1,6 3,9 1,1 0,0-2,1-1,1-2,1-1,0-2,0-1,1-2,20 2,6 2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09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30 706,'19'-48,"2"1,2 2,2 0,2 2,2 0,2 2,2 2,1 1,7-4,-8 19,-32 23,-1 0,1 0,0 0,-1 0,1 0,0 0,-1 0,1 0,-1 0,1 0,0 0,-1 1,1-1,-1 0,1 0,0 1,-1-1,1 0,-1 1,1-1,-1 0,1 1,-1-1,1 1,-1-1,0 1,1-1,-1 1,0-1,1 1,-1-1,0 1,0-1,1 1,-1 0,0-1,0 1,0-1,0 1,0 0,0-1,0 1,0 0,0-1,0 1,0-1,0 1,0 0,-1-1,1 1,0-1,0 1,-1-1,1 1,0 0,-1-1,-1 17,-3 46,5-62,1 0,-1 1,0-1,0 0,1 0,-1 0,1 0,-1 1,1-1,-1 0,1 0,0 0,0 0,-1 0,1 0,0 0,0 0,0-1,0 1,0 0,0 0,0-1,0 1,0-1,1 1,-1-1,0 1,0-1,0 0,1 0,-1 1,0-1,0 0,1 0,-1 0,0 0,0-1,1 1,-1 0,0 0,0-1,0 1,1-1,-1 1,198-102,-197 101,0 1,0-1,0 0,0 1,0 0,0-1,0 1,-1 0,1 0,0 0,0 0,0 0,0 1,0-1,0 1,0-1,0 1,0 0,0-1,-1 1,1 0,0 0,-1 1,1-1,0 0,-1 0,0 1,1-1,-1 1,0-1,0 1,1-1,-1 1,0 0,-1 0,1 0,0-1,-1 1,1 1,18 79,-17-41,-3-35,0 0,1 0,-1 0,1 0,0 0,0 0,1 0,0 0,0 0,0-1,1 1,0 0,0-1,1 1,-1-1,1 1,0-1,0 0,1 0,0-1,0 1,0-1,0 0,1 0,-1 0,1 0,0-1,0 0,0 0,1 0,-1-1,2 1,17 0,-2-1</inkml:trace>
  <inkml:trace contextRef="#ctx0" brushRef="#br0" timeOffset="241.086">1 988,'48'-5,"45"-6,15-1,5 1,-7-3,-18 2,-14 3,-14 2,-13 3,-10 2,-6 1,-3 1,-7 1</inkml:trace>
  <inkml:trace contextRef="#ctx0" brushRef="#br0" timeOffset="619.179">566 1072,'-341'197,"340"-196,-1-1,1 0,0 1,-1-1,1 0,0 1,0-1,-1 1,1-1,0 1,0-1,0 1,0 0,0 0,0 0,0-1,0 1,0 0,0 0,0 0,0 1,1-1,-1 0,0 0,1 0,-1 0,1 1,0-1,-1 0,1 0,0 1,0-1,-1 0,1 1,0-1,0 0,1 1,-1-1,0 0,0 1,1-1,-1 0,0 0,1 1,0-1,10 3,0 0,0-1,1 0,0-1,-1-1,1 0,0 0,-1-1,1-1,7-1,7 1,4 0,-20 0,0 0,1 0,-1 1,0 1,0-1,1 2,-1-1,0 1,0 1,0 0,-1 0,1 1,-1 0,3 2,-11-4,1-1,-1 0,1 1,-1-1,0 0,0 1,0 0,0-1,0 1,0 0,0-1,-1 1,1 0,0 0,-1 0,0-1,1 1,-1 0,0 0,0 0,0 0,0 0,0 0,-1 0,1 0,0-1,-1 1,0 0,1 0,-1 0,0-1,0 1,0 0,0-1,0 1,0-1,0 1,-1-1,0 1,-60 51,41-40,-1-2,0-1,0-1,-1 0,-1-2,1-1,-1-1,-21 2,20-5</inkml:trace>
  <inkml:trace contextRef="#ctx0" brushRef="#br0" timeOffset="957.128">1158 0,'45'67,"-2"1,-4 2,16 42,-37-79,-3 2,0 0,-3 0,0 1,-3 0,-1 1,-1 0,-2 1,-2-1,-2 1,-1 0,-1-1,-3 1,-1-1,-1 0,-3 0,-1 0,-1-1,-4 5,1-12,0-1,-2-1,-1 0,-1-1,-1-1,-1 0,-1-2,-2 0,0-2,-8 5,-81 57,82-60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31,'34'0,"15"-5,5-2,-2 1,-6 1,-5 2,-5 0,-4 2,-2 1,-2 0,-1 0,0 0,0 1,-4-1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 0,'-5'39,"-1"31,0 9,1 0,2-7,1-13,0-11,-3-3,-1-6,0-4,-4-3,1-2,-4-2,0-1,3-4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4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2921 284,'-202'22,"54"8,143-27,0 0,0 0,1 0,-1 0,1 1,0 0,0 0,0 0,1 1,-1-1,1 1,0 0,1 0,-1 0,1 0,0 0,0 0,0 1,1-1,0 1,0-1,0 1,1-1,0 1,0 0,0-1,0 1,1 0,0-1,1 1,-1-1,1 0,0 1,0-1,1 0,-1 0,1 0,0-1,3 4,2 0,-1-1,1-1,1 1,-1-1,1-1,0 1,1-2,-1 1,1-1,0-1,0 0,1 1,-1-1,-1 1,1 1,0-1,-1 2,0-1,0 1,-1 1,0 0,0 0,1 1,-3-1,0 0,0 1,-1 0,0-1,0 2,-1-1,0 0,0 1,-1 0,-1 0,1 0,-1 0,-1 0,1 0,-2 1,1-1,-1 0,-1 1,0-1,0 0,-1 0,0 0,0 0,-1 0,0 0,-1 0,0-1,0 0,-1 0,0 0,-4 4,0-2,0 0,0-1,-1 0,-1-1,0-1,0 1,0-1,-1-1,1 0,-2-1,1 0,-1-1,1-1,-1 0,0 0,0-1,0-1,-1 0,1-1,0 0,0-1,0-1,0 0,0-1,-7-2,16 4,1 0,0-1,-1 1,1-1,0 0,0 0,0 0,0 0,0-1,1 1,-1-1,1 0,0 1,-1-1,1 0,0 0,1-1,-1 1,1 0,-6-17</inkml:trace>
  <inkml:trace contextRef="#ctx0" brushRef="#br0" timeOffset="-1835.393">494 340,'-64'25,"0"3,2 2,1 3,2 2,-35 30,87-61,1 1,-1 0,1 0,0 0,0 1,1 0,0 0,0 1,0-1,1 1,0 0,0 1,0-1,1 0,0 1,1 0,0 0,0 0,1 0,0 0,0 0,1 0,-1-1,1-1,1 1,-1 0,1-1,0 0,1 1,-1-1,1 0,1 0,-1 0,1 0,0 0,0 0,1-1,-1 1,1-1,1 0,-1 0,1-1,0 1,0-1,0 0,0 0,1-1,-1 0,7 3,5 0,1-1,1-1,-1-1,0 0,1-2,0 0,-1 0,1-2,0-1,-1 0,1-1,9-3,5-1</inkml:trace>
  <inkml:trace contextRef="#ctx0" brushRef="#br0" timeOffset="-1536.628">1002 424,'-255'285,"208"-203,47-80,-1-1,0 1,1 0,-1 0,1 0,0-1,-1 1,1 0,0 0,0 0,0 0,1 0,-1 0,0-1,1 1,-1 0,1 0,-1 0,1-1,0 1,0 0,0-1,0 1,0-1,0 1,0-1,1 1,-1-1,0 0,1 1,-1-1,1 0,0 0,-1 0,1-1,0 1,-1 0,1 0,0-1,0 1,0-1,0 0,-1 0,1 1,0-1,0 0,19 1,1 0,-1-1,0 0,0-2,0-1,0 0,0-2,-1 0,0-2,0 0,0-1,-1-1,0-1,-1 0,0-2,0 0,-1 0,-1-2,-1 0,1-1,-2-1,0 0,3-8,-13 21,-1-1,0 0,0 0,0 0,0 0,-1-1,1 1,-1-1,-1 0,1 1,-1-1,1 0,-1 0,-1 0,1 0,-1 0,1 0,-2 0,1 0,0 0,-1 0,0 0,0 0,-1 0,1 0,-1 1,0-1,0 1,-1-1,1 1,-1 0,0 0,0 0,-1 0,1 0,-1 1,1-1,-1 1,-2-1,-6 0,0 1,0 0,0 1,-1 0,1 1,-1 0,1 1,-1 1,1 0,-1 0,1 2,-1-1,1 1,0 1,1 0,-1 1,1 0,-1 1,2 0,-1 1,1 0,-3 3,-11 7</inkml:trace>
  <inkml:trace contextRef="#ctx0" brushRef="#br0" timeOffset="-1172.822">1990 284,'-58'37,"2"3,1 2,3 3,-38 43,87-87,0 0,1 1,-1 0,1 0,0 0,0 0,0 0,0 0,0 0,0 1,0-1,1 1,-1-1,1 1,0 0,0 0,0-1,0 1,0 0,0 0,1 0,0 0,-1 0,1 0,0 0,0 0,1 0,-1 0,1 0,-1 0,1 0,0 0,0-1,0 1,1 0,-1-1,1 1,-1-1,1 1,0-1,0 1,0-1,1 0,135 13,-134-14,105 20,-105-21,-1 1,1 1,-1-1,1 0,-1 1,1 0,-1 0,0 0,0 0,0 1,0-1,-1 1,1-1,-1 1,1 0,-1 0,0 0,0 0,0 1,0-1,-1 0,0 1,1-1,-1 1,0 0,-1-1,1 3,-3 0,0 0,0 0,-1 0,0 0,0-1,0 1,-1-1,0 0,0 0,0 0,-1 0,1-1,-1 0,0 0,0 0,-1-1,1 1,-1-1,0-1,0 1,0-1,0 0,0 0,-3 0,-12 7,-14 9,-1-3,0-1,-1-1,-1-2,0-2,0-1,-39 2,59-10</inkml:trace>
  <inkml:trace contextRef="#ctx0" brushRef="#br0" timeOffset="2611.452">2441 1,'-94'138,"11"-18,6 3,-33 75,100-180,1 1,1 0,1 1,1 0,0 0,2 0,0 0,1 1,2 0,0 0,1-1,0 1,2 0,1 0,1-1,0 0,1 1,2-2,0 1,1-1,2 3,2 1,0-1,2 0,0-1,2-1,0 0,1-1,1-1,1 0,1-2,0 0,1-1,0-1,1-1,1-2,0 0,22 7,5-1,1-2,1-3,1-2,21 0,-37-7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6.1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245 169,'-23'16,"0"1,1 0,1 2,1 1,1 0,1 2,0 0,2 0,0 2,2 0,0 2,11-22,1-1,0 0,0 1,0 0,0-1,0 1,1 0,0 0,0 0,0 0,0 0,1 0,-1 0,1 0,0 0,0 1,1-1,-1 0,1 0,0 0,0 0,0 0,1 0,-1-1,1 1,0 0,0-1,0 1,1-1,-1 0,1 1,0-1,-1-1,2 1,-1 0,0-1,0 1,1-1,-1 0,1 0,0 0,0-1,-1 1,5 0,-1 0,1-1,0 0,0 0,0 0,1-1,-1 0,0-1,0 0,0 0,0-1,-1 0,1 0,0 0,-1-1,1-1,-1 1,0-1,0 0,0-1,-1 0,0 0,0 0,0-1,0 1,-1-1,0-1,0 1,-1-1,1 0,-1 0,-1 0,0-1,0 1,0-1,-1 0,1-3,-2 2,0 1,0-1,0 0,-1 0,-1 0,0 0,0 1,0-1,-1 0,-1 1,1-1,-1 1,-1 0,1 0,-2 0,1 0,-1 1,0-1,0 1,-1 1,0-1,0 1,-1 0,0 0,-5-3,-10-4</inkml:trace>
  <inkml:trace contextRef="#ctx0" brushRef="#br0" timeOffset="300.783">556 1,'10'-1,"1"2,0 0,0 0,-1 1,1 0,-1 1,1 0,-1 1,0 0,0 1,-1-1,1 2,-1 0,0 0,-1 0,1 1,-1 1,-1-1,1 1,-1 0,-1 1,0 0,0 0,0 0,-1 1,-1-1,0 1,0 1,-1-1,0 0,0 1,-1-1,-1 3,-5 24,-3 0,0 0,-3-1,-1-1,-1 0,-2 0,-2-1,-1-1,-1 0,-10 10,4 3,-2-1,-1-1,-3-1,-1-2,-2-1,-2-2,-1-1,-2-2,-1-2,-2-1,-1-2,-2-2,0-2,-14 4,26-17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15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86,'32'-27,"-11"17,1 1,-1 1,2 0,-1 2,1 1,0 0,0 2,0 0,1 2,2 1,-23 0,-1 1,1-1,-1 1,1 0,-1 0,1 0,-1 0,0 0,1 0,-1 1,0-1,0 1,0 0,0 0,0 0,0 0,-1 0,1 0,-1 0,1 0,-1 0,0 1,0-1,0 1,0-1,0 1,-1-1,1 1,-1-1,1 1,-1 0,0-1,0 1,0 0,0-1,-1 1,1-1,-1 1,0-1,1 1,-1-1,0 1,-1-1,1 1,0-1,-1 0,1 0,-1 0,0 0,1 0,-1 0,0 0,0-1,-1 1,-21 29,-2-2,-1-1,-1-1,-1-2,-3 1,13-10,17-16,1 1,-1-1,0 1,1 0,-1-1,1 1,-1 0,1 0,-1 0,1 0,0 0,0 1,0-1,-1 0,1 1,0-1,0 1,1-1,-1 1,0-1,0 1,1-1,-1 1,1 0,0-1,-1 1,1 0,0-1,0 1,0 0,0 0,0-1,0 1,1 0,-1-1,0 1,1 0,-1-1,1 1,0 0,0-1,0 1,-1-1,1 0,0 1,1-1,-1 0,0 1,0-1,1 0,-1 0,0 0,1 0,122 18,24 7,-146-25,-1-1,1 1,0 0,-1 0,1 0,-1 0,1 0,-1 0,0 0,1 1,-1-1,0 0,0 1,0-1,0 1,0-1,0 1,0 0,-1-1,1 1,-1 0,1-1,-1 1,1 0,-1 0,0-1,0 1,0 0,0 0,0 0,0-1,-1 1,1 0,0 0,-1-1,0 1,1 0,-1-1,0 1,0 0,0-1,0 1,0-1,0 0,0 1,-1-1,-61 63,22-34,-1-3,-2-1,-1-2,-36 13,-36 5,111-37</inkml:trace>
  <inkml:trace contextRef="#ctx0" brushRef="#br0" timeOffset="523.341">744 594,'-4'14,"2"6,2-2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3:59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10 243,'-1'-1,"0"0,1 0,-1 0,0 0,0 0,1 0,-1 0,0 0,1 0,-1 0,1 0,0-1,-1 1,1 0,0 0,0-1,0 1,-1 0,1 0,1-1,-1 1,0 0,0 0,0-1,1 1,-1 0,1 0,-1 0,1 0,-1-1,1 1,-1 0,1 0,0 0,0 0,0 0,-1 1,1-1,0 0,0 0,0 0,0 1,2-1,102-77,-77 62,-9 3,1 2,1 0,0 1,1 1,0 1,0 1,3 1,-23 5,0 0,1 1,-1-1,1 1,-1-1,1 1,-1 0,1 0,-1 0,1 0,-1 1,1-1,-1 1,0-1,1 1,-1 0,1 0,-1 0,0 0,0 0,0 1,0-1,0 1,0-1,0 1,0 0,0 0,-1 0,1 0,-1 0,0 0,1 0,-1 0,0 0,0 1,0-1,-1 0,1 1,0-1,-1 1,0-1,1 1,-1-1,0 1,0-1,-1 1,1-1,0 1,-1-1,0 1,0-1,-7 24,-2-2,-1 1,-1-2,-1 1,-1-2,-1 0,-15 17,12-14,-8 9,18-25,-1 1,2 0,-1 0,1 1,1 0,0 1,1-1,0 1,1 0,-3 10,8-17,0 0,1 0,-1 0,1 0,0-1,0 1,1-1,-1 1,1-1,0 0,0 0,1 0,-1 0,1-1,-1 0,1 1,0-1,1 0,-1-1,0 1,1-1,0 0,-1 0,1 0,0-1,0 0,0 0,0 0,0 0,0-1,5 0,11 6,19 5,-32-10,1 0,0 0,-1 1,0 0,1 1,-1 0,0 0,0 1,-1 0,1 0,-1 1,0 0,0 0,0 0,-1 1,0 0,0 1,0-1,-1 1,0 0,0 1,-1-1,2 5,-4-2,0 0,-1 0,-1 0,1 0,-2 0,1 1,-1-1,-1 0,0-1,0 1,-1 0,0 0,-1-1,0 0,-1 0,0 0,0 0,0-1,-1 0,-1 0,1 0,-1-1,-1 0,1 0,-1-1,0 0,-1-1,-2 2,-206 116,160-109,38-15</inkml:trace>
  <inkml:trace contextRef="#ctx0" brushRef="#br0" timeOffset="646.703">744 102,'14'-12,"0"0,1 0,0 1,1 1,0 1,1 1,0 0,0 0,4 1,-19 6,0 1,0-1,0 0,0 1,0-1,0 1,0 0,0 0,0 0,0 0,0 0,1 0,-1 1,0-1,0 1,0-1,0 1,0 0,0 0,0 0,-1 0,1 0,0 0,0 0,-1 1,1-1,-1 0,1 1,-1 0,1-1,-1 1,0 0,0 0,0-1,0 1,0 0,0 0,-1 0,1 0,-1 0,1 1,-1-1,0 0,0 0,0 0,0 0,0 0,0 0,-1 0,1 0,-1 1,1-1,-1 0,-41 130,33-112,1 0,1 0,1 1,1 0,0 0,0 15,6 331,-28-198,4-61,19-99</inkml:trace>
  <inkml:trace contextRef="#ctx0" brushRef="#br0" timeOffset="983.171">660 553,'48'-9,"20"-4,4 1,-5 2,-11 3,-8 3,-9 1,-10 2</inkml:trace>
  <inkml:trace contextRef="#ctx0" brushRef="#br0" timeOffset="2035.112">914 18,'0'5,"-5"1,-6 0,-6-1,-1 3,-1 1,-3-2,-2-2,3 4,0-1,-1-1,-2-2,-1-2,-2-1,9-1,8-1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4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1 744,'20'-7,"1"0,0 2,1 0,-1 1,1 2,0 0,0 1,-1 1,1 1,1 2,79-3,98-27,-93 14,-90 14</inkml:trace>
  <inkml:trace contextRef="#ctx0" brushRef="#br0" timeOffset="232.825">1 998,'43'-5,"38"-6,11-2,-7 2,-11 3,-15 2,-12 3,-10 1,-5 2,-9 5,-4 2,-4 0</inkml:trace>
  <inkml:trace contextRef="#ctx0" brushRef="#br0" timeOffset="734.86">932 321,'64'-24,"2"3,0 3,1 3,1 3,24 1,-78 9,0-2,1 2,-1 0,0 0,1 2,-1-1,1 2,-1 0,1 1,-1 0,0 1,0 1,7 2,-19-4,0 0,1-1,-1 1,0 0,0 0,0 0,0 0,0 1,0-1,-1 0,1 1,-1 0,0-1,0 1,0 0,0-1,0 1,0 0,-1 0,1 0,-1-1,0 1,0 0,0 0,0 0,-1 0,1 0,-1 0,1-1,-2 3,-35 81,6-41,-2-1,-2-2,-2-1,-1-2,-40 30,75-66,-361 294,303-211,60-83,0 0,0 0,0 0,1 0,-1 0,1 1,0-1,0 0,0 0,0 0,0 0,1 0,-1 1,1-1,0 0,0 0,0 0,1-1,-1 1,1 0,-1 0,1-1,0 1,0-1,0 1,0-1,0 0,1 0,-1 0,1 0,2 1,14 6,1 0,1-1,-1-2,1 0,0-1,1-1,-1-1,1-1,0-1,-1-1,1-1,3-1,19 1,0-2,0-2,-1-2,0-2,0-2,-1-2,-1-1,16-9,24-46,-68 52</inkml:trace>
  <inkml:trace contextRef="#ctx0" brushRef="#br0" timeOffset="1139.133">1920 321,'92'-51,"2"5,2 3,25-3,-112 43,3-3,1 1,1 1,-1 0,1 1,0 0,0 1,-1 0,1 2,10-1,-22 1,0 1,0-1,-1 0,1 0,0 1,0-1,0 1,0 0,0-1,-1 1,1 0,0 0,0 0,-1 0,1 0,-1 1,1-1,-1 0,0 1,0-1,1 1,-1 0,0-1,0 1,0 0,-1-1,1 1,0 0,-1 0,1 0,-1 0,1 0,-1 0,0 0,0 0,0-1,0 1,0 0,0 0,-1 0,1 0,-1 0,0 1,-37 78,-209 201,15-18,181-174,50-87,0 0,0 0,0 0,1 0,0 1,-1-1,1 0,0 0,0 0,1 0,-1 0,0 0,1 0,0 0,0 0,0 0,0 0,0 0,1 0,-1-1,1 1,0-1,0 1,0-1,0 1,0-1,0 0,1 0,-1 0,1 0,1 0,13 5,1 0,0-1,0-1,0-1,1-1,-1 0,1-2,0 0,-1-1,1 0,16-4,5 3,76-12,-92 7</inkml:trace>
  <inkml:trace contextRef="#ctx0" brushRef="#br0" timeOffset="1383.94">2766 829,'-19'34,"-11"15,-1 5,6-3,11-9,8-12</inkml:trace>
  <inkml:trace contextRef="#ctx0" brushRef="#br0" timeOffset="1932.018">2964 293,'38'-34,"2"1,1 3,2 1,1 2,40-18,-60 31,1 1,1 1,0 1,0 1,1 2,0 0,1 2,0 1,0 1,13 1,-36 3,0 0,-1 0,1 1,-1 0,1 0,-1 0,1 0,-1 1,0-1,1 1,-1 1,0-1,0 0,0 1,-1 0,1 0,-1 0,1 0,-1 0,0 1,0 0,-1-1,1 1,-1 0,0 0,0 1,0-1,0 0,-1 1,1-1,-1 1,-1-1,1 1,0-1,-1 1,0 0,0-1,-1 1,1 0,-1-1,0 1,0-1,-1 1,1-1,-3 4,-8 16,-2 0,-1-1,-1-1,0-1,-2 0,0-1,-2-1,-4 2,-6 9,-280 272,303-296,0 1,1-1,-1 1,2 1,-1-1,1 1,0 0,0 0,1 0,0 1,1 0,0 0,0-1,1 2,0-1,1 0,0 0,0 0,1 1,0-1,0 0,1 1,1-1,0 0,0 0,0 0,1 0,1 0,-1-1,3 4,6 1,0-1,0 0,2 0,-1-1,2-1,-1 0,1-1,1-1,-1 0,1-1,1-1,-1-1,1 0,0-1,1 0,-1-2,0 0,1-1,-1-1,1 0,4-2,-15 2,-8-1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28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0 321,'48'-51,"30"-62,30 0,-107 112,-1 0,1 0,0 0,-1 1,1-1,0 0,0 0,-1 0,1 1,0-1,0 0,0 1,0-1,0 1,0-1,0 1,0-1,0 1,0 0,1-1,-1 1,0 0,0 0,0 0,0 0,0 0,0 0,1 0,-1 0,0 1,0-1,0 0,0 1,0-1,0 1,0-1,0 1,0-1,0 1,0 0,0 0,0-1,-1 1,1 0,0 0,-1 0,1 0,0 0,-1 0,1 0,-1 0,1 0,-1 0,0 0,1 0,-1 0,0 0,0 0,0 0,0 1,0-1,0 0,0 0,0 0,0 0,0 0,-1 0,1 1,2 36,10 50,-11-85,0-1,0 0,0 0,0 0,0 0,1 0,-1 0,1 0,-1 0,1-1,0 1,0-1,0 1,0-1,0 1,0-1,0 0,0 0,0 0,1 0,-1-1,0 1,0-1,1 1,-1-1,1 0,-1 0,0 0,1 0,-1 0,1 0,-1-1,2 0,8-3,1 0,-1-1,0-1,-1 0,0-1,0 0,0 0,-1-1,0-1,0 0,-1 0,0-1,0-1,43-39,-33 33,-12 11,0 0,0 0,0 0,1 1,-1-1,1 2,0-1,1 1,-1 1,5-2,-12 5,0 0,0 0,0 0,1 0,-1 0,0 0,0 0,0 0,0 0,1 0,-1 1,0-1,0 1,0-1,0 0,0 1,0 0,0-1,0 1,0 0,0-1,0 1,0 0,0 0,-1 0,1 0,0 0,-1 0,1 0,0 0,-1 0,1 0,-1 0,0 0,1 1,-1-1,0 0,0 0,0 0,0 0,0 1,0-1,0 0,0 1,-6 53,-10 59,20-95</inkml:trace>
  <inkml:trace contextRef="#ctx0" brushRef="#br0" timeOffset="235.053">1298 39,'-698'506,"410"-286,269-208,1 2,1 0,0 0,1 2,1 0,-6 8,8-7</inkml:trace>
  <inkml:trace contextRef="#ctx0" brushRef="#br0" timeOffset="722.452">988 773,'-317'74,"241"-46,75-28,1 0,-1 0,1 1,-1-1,1 0,-1 0,1 1,-1-1,1 0,-1 1,1-1,0 0,-1 1,1-1,-1 0,1 1,0-1,0 1,-1-1,1 1,0-1,-1 1,1-1,0 1,0-1,0 1,0 0,0-1,0 1,0-1,0 1,0-1,0 1,0 0,0-1,0 1,0-1,0 1,0-1,1 1,-1-1,0 1,0-1,1 1,-1-1,0 1,1-1,-1 0,1 1,-1-1,0 1,1-1,-1 0,1 1,-1-1,1 0,-1 0,1 1,-1-1,1 0,-1 0,1 0,-1 0,1 0,0 0,-1 0,1 0,40 11,163 23,-200-33,0 0,0-1,0 1,0 1,-1-1,1 0,0 1,-1 0,1 0,-1 0,0 0,1 1,-1-1,0 1,-1 0,1 0,0 0,-1 0,1 0,-1 0,0 1,0-1,-1 1,1 0,-1-1,1 1,-1 0,0 0,-1 0,1 0,-1 0,0 0,0 0,0 0,0 0,-1 0,1 0,-1-1,0 1,0 0,-1 0,1 0,-1-1,1 1,-1-1,-1 1,1-1,0 0,-2 2,-9 4,-1 1,1-2,-2 0,1-1,-1 0,0-1,0-1,-1 0,1-1,-1-1,0 0,0-2,-1 1,1-2,0 0,0-1,0-1,-3-1,2 3,-7-1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12,'5'0,"6"0,6 0,5 0,4 0,2 0,1 0,0 0,1 0,-1 0,0 0,0 0,-1 0,1 0,-6-5,-6-2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2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26,'24'0,"27"-5,10-1,-1 0,-6 1,-12 1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0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84,'2'2,"1"-1,0 1,-1-1,1 1,-1 0,1 0,-1 0,0 0,0 0,0 1,0-1,0 1,-1-1,1 1,-1 0,0 0,0-1,0 1,1 3,2 2,72 230,8 7,-15-105,-69-139,0 0,1 0,-1 0,1 0,-1 1,1-1,-1 0,1 0,0 0,0 0,-1-1,1 1,0 0,0 0,0 0,0-1,0 1,0 0,0-1,0 1,0-1,0 1,1-1,-1 0,0 1,0-1,0 0,1 0,-1 0,0 0,0 0,0 0,1 0,-1 0,0 0,0-1,0 1,1 0,-1-1,0 1,0-1,0 1,0-1,0 0,0 0,0 1,0-1,0 0,0 0,-1 0,1 0,0 0,0 0,-1 0,1 0,-1 0,1 0,-1 0,1 0,-1-1,0 1,0 0,1-1,77-364,15 0,-84 339,-7 27</inkml:trace>
  <inkml:trace contextRef="#ctx0" brushRef="#br0" timeOffset="668.33">649 564,'-3'6,"-1"0,1 0,1 0,-1 0,1 1,0-1,1 1,-1-1,1 1,1 0,-1-1,1 1,0 0,-1 6,0-4,-2 14,2 0,0 0,1 0,1 1,1-1,3 5,-6-26,1 0,0 0,0-1,1 1,-1 0,0-1,1 1,-1 0,0-1,1 1,0 0,-1-1,1 1,0-1,0 1,0-1,0 0,0 1,0-1,1 0,-1 0,0 0,1 0,-1 0,0 0,1 0,-1 0,1 0,0-1,-1 1,1-1,-1 1,1-1,0 1,0-1,-1 0,1 0,0 0,-1 0,1 0,0 0,0-1,-1 1,1-1,-1 1,1-1,0 1,0-1,15-15,-1 0,0-1,-1-1,-1 0,0-1,10-20,31-41,-53 77,33-33,-34 36,0 0,0-1,0 1,0 0,0 0,0 0,0 0,1 0,-1 0,0 0,0 0,0 0,0 1,0-1,0 0,0 1,-1-1,1 0,0 1,0-1,0 1,0 0,0-1,-1 1,1 0,0-1,0 1,-1 0,1 0,-1 0,1-1,0 1,-1 0,0 0,1 0,-1 0,0 0,1 0,-1 0,0 0,0 0,0 0,0 0,0 0,0 0,0 1,5 21,-1 1,-1-1,-2 1,0 0,-1 0,-2 10,0 17,2-1,2-21,-1 1,-1 0,-1 0,-2-1,-1 1,-1-1,-1 0,-2 0,-1-1,-1 0,-2-1,0 0,-14 19,25-44,0 0,0 0,0 0,-1 0,1-1,-1 1,0 0,1-1,-1 1,0-1,0 0,0 1,0-1,0 0,0 0,0 0,0-1,0 1,-1 0,1-1,0 1,0-1,-1 0,1 0,0 0,-1 0,1 0,0-1,0 1,-1-1,1 1,0-1,0 0,0 0,0 0,-1 0,1 0,1 0,-1 0,0-1,0 1,0-1,1 0,-1 1,1-1,-1 0,1 0,0 0,0 0,0 0,0 0,0 0,0 0,0 0,1-1,-1 1,0-14,0 1,0 0,2-1,0 1,0 0,2-1,0 1,1 0,0 1,1-1,0 1,2 0,0 0,0 0,1 1,1 0,0 1,0 0,6-4,28-40,-22 32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0,'9'44,"-3"-1,-1 1,-2 0,-2 1,-2-1,-2 0,-2 0,-2 0,-2-1,-2 0,-1 0,-12 24,-57 186,72-173,15-68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29,'5'5,"6"-3,6-3,5 0,4 0,2-1,1 1,-4-4,-2-2,0 1,1 1,1 2,1 1,-3 0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44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373 170,'-19'-2,"1"0,-1 1,0 1,0 1,0 1,0 1,1 0,-1 1,1 1,0 1,1 0,-1 1,1 1,-15 10,25-12,0 0,0 1,0 0,1 1,0-1,1 1,-1 0,2 1,-1-1,1 1,0 0,1 0,0 0,0 0,0 8,2-12,0 0,0 0,0 0,1 0,0 0,0 0,1 0,-1 0,1 0,0 0,0 0,1 0,-1-1,1 1,0 0,0-1,1 1,-1-1,1 0,0 0,0 0,1 0,-1-1,1 1,0-1,0 0,0 0,0 0,0 0,2 0,-1-1,0-1,-1 1,1-1,0 0,0-1,0 1,0-1,0 0,0 0,-1 0,1-1,0 0,0 0,0 0,0 0,-1-1,1 0,-1 0,1 0,-1 0,0-1,0 0,0 0,0 0,3-3,84-95,18-44,-108 143,1 1,-1 0,1 0,0 0,-1 0,1 0,0 1,0-1,0 0,-1 1,1 0,0-1,0 1,0 0,0 0,0 0,0 0,0 0,0 0,0 1,0-1,-1 1,1-1,0 1,0 0,0-1,-1 1,1 0,0 0,-1 0,1 1,-1-1,1 0,-1 1,1-1,-1 0,0 1,1 1,37 67,-28-44,-2 0,-1 1,-1 0,-1 1,-2 0,0 0,-2-1,-1 2,-2 13,-5-18,0-1,-2 0,-1-1,0 1,-2-2,0 1,-1-2,-1 1,-2-2,1 0,-2-1,-1 0,-13 11,26-24,-1-1,0 1,0-1,0 1,0-1,-1-1,1 1,-1-1,0 0,0 0,0-1,-1 0,1 0,-1 0,5-4,0 1,0-1,0 0,0 0,1 1,-1-1,1-1,-1 1,1 0,0 0,0 0,-1-1,2 1,-1-1,0 1,0 0,1-1,0 0,-1 1,1-1,0 1,0-1,0 1,1-1,-1 1,0-1,1 1,0-1,0-2,6-20,1 1,0-1,2 2,1-1,0 1,2 1,1 0,1 1,0 0,2 1,0 1,14-11,-9 7,2 1,0 2,2 0,0 2,1 0,0 2,2 1,2 1,-25 11,0 1,1 0,-1 0,0 0,1 1,-1 0,1 1,0-1,-1 1,1 0,-1 1,1 0,0 0,-1 0,0 1,1 0,11 4</inkml:trace>
  <inkml:trace contextRef="#ctx0" brushRef="#br0" timeOffset="5034.211">1277 1,'-9'11,"1"0,1 1,0 0,0 1,1 0,1 0,0 0,-2 11,2-8,-89 271,89-265,1-1,1 1,1 0,1 0,1 1,1-1,0 0,2 0,1 1,-1-18,0 0,0 0,1-1,0 1,0-1,0 1,0-1,0 0,1-1,0 1,0-1,0 0,0 0,0-1,0 1,1-1,0 0,-1-1,1 1,0-1,-1 0,1-1,0 1,0-1,0 0,0-1,0 1,0-1,-1-1,1 1,4-2,17 1,-20 3,0-1,-1-1,1 1,0-1,-1 0,1-1,-1 0,1 0,-1 0,0 0,0-1,4-2,-4-5,-4 0</inkml:trace>
  <inkml:trace contextRef="#ctx0" brushRef="#br0" timeOffset="5334.541">937 311,'15'0,"13"0,8 0,2 0,0 0,-2 0,-3-5,-1-1,-2 0,-1 1,-1 2,0 1,-5 0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35,'23'133,"78"308,-95-420,0 0,2 0,0 0,1-1,2-1,0 1,0-2,2 1,14 14,-26-31,0-1,0 0,0 0,0 1,0-1,0 0,1 0,-1 0,0-1,1 1,-1 0,1 0,-1-1,1 1,-1-1,1 1,0-1,-1 0,1 0,0 1,-1-1,1 0,-1-1,1 1,0 0,-1 0,1-1,-1 1,1-1,-1 1,1-1,-1 1,1-1,-1 0,1 0,-1 0,0 0,0 0,1 0,-1 0,0-1,0 1,0 0,0 0,0-2,32-69,23-275,-29 15,-19 278,-6 40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4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55,'-6'15,"1"1,1 0,0 0,1 0,1 1,0-1,1 0,2 17,-2-29,1 1,1-1,-1 1,1-1,-1 0,1 1,0-1,1 0,-1 1,1-1,0 0,0 0,0 0,0-1,1 1,-1 0,1-1,0 0,0 0,1 0,-1 0,1 0,-1 0,1-1,0 0,0 0,0 0,0 0,0 0,0-1,1 0,-1 0,0 0,1-1,-1 1,1-1,-1 0,1 0,2-1,4-1,0-1,0 0,0-1,-1 0,1-1,-1 0,0-1,0 0,-1-1,1 0,-2 0,1-1,-1 0,0 0,-1-1,0 0,5-8,-9 12,-1-1,0 0,0 0,0 0,-1 0,0 0,0 0,0 0,-1 0,0-1,0 1,-1 0,1 0,-1 0,-1 0,1 0,-1 0,0 0,-1 0,1 0,-1 1,0 0,0-1,-1 1,0 0,1 0,-2 1,1-1,-1 1,1 0,-1 0,0 1,0-1,-1 1,1 0,-1 1,0-1,1 1,-1 0,0 1,0-1,0 1,-1 0,1 1,0-1,0 1,0 0,-1 1,1 0,0 0,-4 1,-9 4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390 9,'-14'-3,"0"0,-1 2,1 0,-1 0,0 2,1 0,-1 0,1 1,-10 3,9-2,1 0,0 0,0 1,1 1,-1 1,1 0,0 0,1 1,-1 1,2 0,-1 1,1 0,0 0,1 2,0-1,0 1,-5 10,13-18,0 1,1-1,0 0,0 1,0-1,0 1,0 0,1-1,-1 1,1-1,0 1,0 0,1-1,-1 1,1 0,0-1,0 1,0-1,0 1,0-1,1 0,0 0,-1 1,1-1,0 0,1 0,-1-1,0 1,1 0,0-1,0 0,-1 1,1-1,0 0,1-1,-1 1,3 1,132 47,-133-50,0 1,0 0,0 0,0 0,0 1,0-1,0 1,-1 0,1 1,-1-1,1 1,-1 0,0 0,0 0,0 0,-1 1,1 0,-1-1,0 1,0 1,0-1,0 0,-1 1,0-1,0 1,0 0,0 0,-1 0,0-1,0 1,0 1,-1-1,1 3,-6 5,-1-1,0 1,0-1,-1 0,-1-1,0 1,-1-2,0 1,0-1,-1-1,-1 1,1-2,-2 0,1 0,-1-1,0 0,0-1,-1 0,-4 1,-48 11,64-38,9 4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1,'5'38,"6"23,1 5,-1-3,-3-13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5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1,'10'9,"2"4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9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33,'-5'14,"0"1,1 1,1-1,0 1,2-1,-1 1,2 0,0-1,1 1,0 0,2-1,-1 1,2 0,-2-13,-1 0,1 0,0 0,0 0,0 0,0-1,0 1,1-1,-1 1,1-1,-1 0,1 0,0 0,0 0,0 0,0-1,0 0,1 1,-1-1,0 0,1 0,-1-1,0 1,1-1,-1 0,1 0,-1 0,1 0,-1 0,1-1,-1 0,3 0,0 0,0-1,0 0,0 0,-1-1,1 1,0-1,-1 0,0-1,0 1,0-1,0 0,0 0,-1-1,0 1,0-1,0 0,2-5,-2 4,-1 0,-1 1,1-1,-1-1,0 1,0 0,-1 0,1-1,-2 1,1-1,-1 1,0-1,0 1,0-1,-1 1,0-1,-1 1,1 0,-1 0,0-1,-1 1,0 0,0 1,0-1,0 1,-1-1,0 1,0 0,0 0,-1 1,0-1,0 1,0 0,0 0,-1 1,1-1,-1 1,0 1,0-1,0 1,-6-2,-16 0,3 2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6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1 564,'26'-71,"-1"0,4 0,2 3,4-2,-3 27,-31 43,-1-1,1 0,-1 0,1 0,0 1,-1-1,1 0,0 1,0-1,-1 1,1-1,0 1,0-1,0 1,0 0,0-1,0 1,0 0,0 0,0-1,0 1,0 0,-1 0,1 0,0 0,0 0,0 1,0-1,0 0,0 0,0 1,0-1,0 0,0 1,0-1,0 1,-1-1,1 1,0-1,0 1,-1 0,1-1,0 1,-1 0,1 0,0 0,28 100,-16-41,-13-54,0-1,1 0,0 0,0 0,0 0,0 0,1 0,0 0,0 0,0 0,1-1,-1 1,1-1,0 0,1 0,-1 0,1 0,-1 0,1-1,0 0,0 0,1 0,-1 0,1-1,-1 1,1-1,0 0,0 0,0-1,0 0,0 0,0 0,0 0,1-1,-1 0,0 0,0 0,5-5,0 0,-1 0,1-1,-1 0,-1-1,1 0,-1 0,0-1,-1 0,0 0,0-1,-1 0,0 0,0 0,-1-1,-1 0,1 0,-1 0,-1 0,0-1,-1 1,0-1,0 0,-1 0,-1 0,0 0,-1-8,2-5</inkml:trace>
  <inkml:trace contextRef="#ctx0" brushRef="#br0" timeOffset="486.244">1412 0,'-38'87,"-3"-2,-4-2,-47 64,83-134,0-1,0 0,-1 0,-1-1,0 0,0-1,-1 0,-1-1,0-1,0 1,0-2,-1 0,0-1,0 0,-1-1,0-1,0 0,0-1,0-1,0 0,-1-1,1 0,-9-2,16-1,1 0,-1 0,0-1,1 0,0 0,0-1,0 1,0-2,1 1,-1-1,1 0,0 0,0-1,1 0,0 0,0 0,0-1,1 1,0-1,0 0,1 0,0-1,0 1,1-1,-1 1,2-1,-1 0,1 0,0 0,1 0,0 0,0 0,1 0,0 0,0 1,1-1,0 0,0 1,1-1,0 1,0-1,1 1,0 0,-1-1,1 1,-1 0,1-1,1 2,0-1,-1 0,2 1,-1 0,1 0,0 1,0-1,1 1,-1 1,1-1,0 1,1 0,-1 1,1 0,-1 0,1 1,0-1,0 2,0-1,0 1,0 0,0 1,1 0,-1 0,0 1,0 0,0 0,0 1,0 0,0 1,-1-1,1 2,-1-1,1 1,-1 0,2 2,105 99,18 31,-78-101,-35-25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4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0 311,'138'-26,"65"-6,-129 32,-63 0</inkml:trace>
  <inkml:trace contextRef="#ctx0" brushRef="#br0" timeOffset="665.265">226 0,'0'63,"11"176,7 55,-14-244,3-32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2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0,'-14'19,"0"7,2 3,8-3,5-11,2-12,1-7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527 105,'-11'-10,"-1"-1,0 2,0 0,-1 0,0 1,0 0,-1 2,0-1,0 2,-1 0,1 0,-1 1,0 1,-1 1,1 0,0 1,0 1,-1 0,1 1,0 0,0 1,-1 1,2 1,-1 0,-3 2,7 0,0 1,1-1,0 2,0-1,1 1,0 1,0 0,1 0,0 1,0 0,1 0,1 1,0-1,0 2,1-1,1 0,0 1,0 0,0 6,2-12,1 0,0 0,0 0,0 0,1 0,0 0,0 0,1 0,0 0,0 0,0 0,1 0,0-1,0 1,0 0,1-1,-1 0,1 1,1-1,-1 0,1-1,0 1,0 0,0-1,1 0,-1 0,1-1,0 1,0-1,0 0,1 0,-1-1,1 1,-1-1,3 0,8-2,0-1,-1 0,1-1,-1-1,1-1,-1 0,0-1,0 0,-1-1,0-1,0 0,0-1,-1-1,0 0,-1-1,0 0,0-1,-1 0,-1 0,6-9,31-24,51-53,-103 124,-36 75,4 1,-4 36,3-10,-3 52,20-54,22-127,-1 0,0 0,0 0,1 0,-1 0,0 0,0 0,1 0,-1 0,0 0,1 0,-1 0,0 0,0 0,1 0,-1 0,0 0,0 1,1-1,-1 0,0 0,0 0,1 0,-1 0,0 1,0-1,0 0,1 0,-1 0,0 1,0-1,0 0,0 0,0 1,1-1,-1 0,0 1,0-1,0 0,0 0,0 1,0-1,0 0,0 0,0 1,0-1,0 0,0 1,0-1,0 0,0 0,0 1,-1-1,1 0,0 0,0 1,9-8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47,'5'0,"6"0,7 0,4 0,4 0,1 0,2-5,1-1,-1 0,1 1,-1 2,0 1,-1-4,0-1,0 0,-4 8,-7 2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4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58,'33'-5,"27"-6,6-1,-2 1,-8 3,-8 2,-8 3,-5 1,-10 2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8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1 593,'160'-313,"-143"283,-17 30,0 1,0-1,0 1,0-1,0 1,0-1,0 1,0-1,0 0,0 1,0-1,0 1,0-1,0 0,0 1,1-1,-1 1,0-1,0 0,0 1,1-1,-1 0,0 1,1-1,-1 0,0 1,1-1,-1 0,0 0,1 1,-1-1,1 0,-1 0,0 0,1 0,-1 1,1-1,-1 0,0 0,1 0,-1 0,1 0,-1 0,1 0,-1 0,0 0,1 0,-1-1,1 1,-1 0,1 0,-1 0,0 0,1-1,-1 1,0 0,1 0,-1-1,0 1,1 0,-1-1,0 1,1 0,-1-1,0 1,0 0,0-1,1 1,-1 0,0-1,4 51,-4-45,-1 0,1 0,0 0,0 0,0 0,1 0,-1 0,1 0,0 0,1 0,-1-1,1 1,0 0,1-1,-1 1,1-1,-1 0,1 0,0 0,1 0,-1-1,2 2,-1-5,0 1,0-1,1 0,-1 0,0 0,0-1,0 1,1-1,-1 0,0-1,0 1,0-1,0 1,-1-1,1 0,0 0,-1-1,1 1,-1-1,0 0,0 0,0 0,0 0,-1 0,1-1,-1 1,2-4,1 1,109-139,-114 144,0 0,0 0,0 0,0 1,1-1,-1 0,0 0,1 0,-1 0,0 0,1 0,-1 1,1-1,0 0,-1 0,1 1,-1-1,1 0,0 1,0-1,-1 0,1 1,0-1,0 1,0 0,0-1,0 1,-1 0,1-1,0 1,0 0,0 0,0 0,0 0,0 0,0 0,0 0,0 0,0 0,0 0,0 1,0-1,-1 0,1 1,0-1,0 0,0 1,0-1,-1 1,1-1,0 1,0 0,-1-1,1 1,0 0,-1 0,1-1,-1 1,1 0,-1 0,1 0,-3 15,0 0,-1-1,-1 1,0-1,-1 0,-1 0,-6 12,-25 89,33-59,4-33</inkml:trace>
  <inkml:trace contextRef="#ctx0" brushRef="#br0" timeOffset="236.229">1017 198,'-48'43,"-44"43,-17 17,1-5,9-9,17-15,17-15,16-13,10-15,8-7,3-3,8 0,6-4</inkml:trace>
  <inkml:trace contextRef="#ctx0" brushRef="#br0" timeOffset="656.195">933 678,'-238'147,"237"-147,-1 1,0 0,0 0,0 0,1 0,-1 0,0 0,1 0,-1 0,1 1,-1-1,1 0,0 1,0-1,-1 1,1 0,0-1,0 1,1 0,-1 0,0 0,1-1,-1 1,1 0,-1 0,1 0,0 0,0 0,0 0,0 0,0 0,0 0,1 0,-1 0,1 0,-1 0,1-1,0 1,-1 0,1 0,0-1,0 1,0 0,1-1,-1 1,0-1,72 9,-69-11,0 0,0 0,0 0,0 1,0-1,0 1,0 0,0 0,0 1,0-1,0 1,0 0,0 0,0 0,0 0,0 1,-1 0,1-1,-1 1,1 1,-1-1,0 0,1 1,-1 0,0 0,-1 0,1 0,-1 0,1 0,-1 1,0-1,0 1,0-1,-1 1,1 0,-1 0,0 0,0 1,-3 4,0 0,-1 0,1 0,-2 0,0-1,0 1,0-1,-1 0,0-1,0 1,-1-1,0 0,-1 0,1-1,-1 0,-1 0,1 0,-1-1,0 0,0-1,-3 2,-60 15,48-19</inkml:trace>
  <inkml:trace contextRef="#ctx0" brushRef="#br0" timeOffset="1468.366">1158 508,'211'-20,"-210"20,0 0,0-1,0 1,-1 0,1 0,0 0,0 0,0 0,0 1,0-1,0 0,0 0,0 0,-1 1,1-1,0 1,0-1,0 0,-1 1,1-1,0 1,0 0,-1-1,1 1,-1 0,1-1,0 1,-1 0,1 0,-1-1,0 1,1 0,-1 0,0 0,1 0,-1-1,0 1,0 0,0 0,0 0,0 0,0 0,0 0,0 0,0 0,0-1,0 1,0 0,-1 0,-26 40,22-34,-20 21,18-21,0 0,1 1,-1 0,2 0,-1 0,1 1,0-1,1 1,0 0,0 2,3-9,1-1,0 1,-1-1,1 1,0-1,0 1,0 0,0-1,0 1,0-1,0 1,1-1,-1 1,1-1,-1 1,1-1,-1 1,1-1,0 1,0-1,-1 0,1 0,0 1,0-1,0 0,1 0,-1 0,0 0,0 0,1 0,-1 0,0-1,1 1,-1 0,1-1,-1 1,1-1,-1 1,1-1,-1 0,1 0,-1 0,67-3,-42-3</inkml:trace>
  <inkml:trace contextRef="#ctx0" brushRef="#br0" timeOffset="1739.286">1497 0,'34'43,"20"39,6 14,-7 1,-8-7,-12-8,-10-10,-11-6,-6-1,-10-1,-8-3,-3-1,-3-2,-3-1,-4-5,-1-7,3-11</inkml:trace>
  <inkml:trace contextRef="#ctx0" brushRef="#br0" timeOffset="2969.944">2175 85,'-52'125,"0"0,5 3,-16 78,59-195,0 0,1 1,1-1,-1 1,2-1,0 1,0 0,1 0,0 0,1-1,1 1,0 0,0-1,1 1,0-1,1 0,1 0,0 0,0 0,1-1,0 0,1 0,0-1,0 0,1 0,1-1,-1 1,1-2,1 1,4 2,-2-5,0-1,1 0,-1-1,1 0,0-1,0-1,0 0,0 0,10-2,2 1</inkml:trace>
  <inkml:trace contextRef="#ctx0" brushRef="#br0" timeOffset="3408.204">2372 424,'24'-14,"1"2,1 1,0 1,0 1,0 1,1 2,1 0,-1 2,1 1,6 1,-31 2,0-1,-1 1,1 0,-1 0,1 0,-1 0,1 1,0-1,-1 1,1 0,-1-1,0 1,1 0,-1 0,0 1,1-1,-1 0,0 1,0 0,0-1,0 1,-1 0,1 0,0 0,-1 0,1 0,-1 0,0 0,1 1,-1-1,0 1,-1-1,1 0,0 1,-1-1,1 1,-1 0,0-1,0 1,0-1,0 1,0-1,0 1,-1 0,0-1,1 1,-1-1,0 1,-10 21,-1-1,-1 0,-1-1,-1 0,-1-2,-1 1,-3 1,-24 31,30-35,2-5,0 1,1 0,1 1,0 1,1-1,1 1,0 1,2-1,-1 1,-1 12,8-26,-1 0,1 0,0 1,0-1,0 0,1 0,-1 0,1 0,0 0,0 0,0 0,0 0,0 0,0 0,1-1,0 1,-1 0,1-1,0 1,0-1,1 0,-1 0,0 0,1 0,-1 0,1 0,0-1,-1 1,1-1,0 1,0-1,0 0,0 0,0-1,0 1,0-1,3 1,121-2,-117 0,0-1,0 0,0-1,0 0,0-1,-1 0,1 0,-1-1,0 0,-1-1,1 1,-1-2,0 1,0-1,5-7,-3 0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0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140 621,'-9'-5,"-4"4,6 1,8 1,10 1,7-6,5-1,4 0,2 0,1 2,0-4,-1-1,1 2,-6 1</inkml:trace>
  <inkml:trace contextRef="#ctx0" brushRef="#br0" timeOffset="528.042">1016 283,'-12'-2,"0"0,-1 1,1 1,-1 0,1 1,0 0,-1 0,1 2,0-1,0 2,0-1,1 2,-1 0,1 0,0 1,0 0,1 1,0 0,0 0,1 1,-1 1,2 0,-1 0,2 1,-1-1,-3 8,7-9,1 0,0 1,0-1,1 1,0 0,0 0,1 0,0 0,1 0,0 0,0 0,1 0,0 0,1 0,0 0,0-1,1 1,1 3,-2-9,0 0,0 0,0 0,0-1,1 1,-1 0,1-1,-1 1,1-1,0 0,0 0,0 0,0 0,1-1,-1 1,0-1,1 0,-1 0,1 0,-1 0,1-1,-1 0,1 1,-1-1,1 0,0-1,-1 1,1-1,-1 1,1-1,-1 0,3-1,105-49,-89 34,-2-1,0-1,0 0,-2-1,-1-2,4-6,41-47,-62 73,1 1,-1 0,0 0,0 0,1 0,-1 0,1 0,-1 0,1 0,-1 1,1-1,0 0,-1 0,1 0,0 0,0 1,-1-1,1 0,0 1,0-1,0 1,0-1,0 1,0-1,0 1,0 0,0-1,0 1,0 0,0 0,0 0,0 0,0 0,0 0,1 0,-1 0,0 0,0 0,0 1,0-1,0 0,0 1,0-1,0 1,0-1,0 1,-1-1,1 1,0 0,0-1,0 1,-1 0,1 0,0 0,-1 0,1-1,0 2,-36 150,2-41,18-72,2 1,2 0,2 1,2 0,1 1,2-1,3 1,1 18,0-58,0 0,0 0,0 0,1 0,-1 0,0 0,1 0,0 0,-1 0,1 0,0-1,0 1,0 0,0 0,1-1,-1 1,0-1,1 1,-1-1,1 1,-1-1,1 0,0 0,-1 0,1 0,2 1,7-2</inkml:trace>
  <inkml:trace contextRef="#ctx0" brushRef="#br0" timeOffset="4568.05">197 0,'-33'65,"3"0,3 2,3 1,3 1,3 1,3 1,3 0,2 20,6-59,2 1,2 0,1 0,1-1,2 1,1 0,1-1,2 0,2-1,0 0,2 0,2-1,1-1,0 0,3-1,0-1,2 0,0-2,2 0,1-2,4 2,-3-3,1-2,2-1,0-1,0-1,2-2,0-1,2 0,1-4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06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13 480,'-9'29,"5"4,10-3,3-6</inkml:trace>
  <inkml:trace contextRef="#ctx0" brushRef="#br0" timeOffset="267.806">465 142,'-14'-3,"0"0,0 1,0 0,0 1,-1 1,1 0,0 1,-1 0,1 2,-6 1,15-3,0 0,0 0,0 1,0-1,0 1,1 0,-1 1,1-1,-1 1,1 0,0 0,0 0,0 1,1-1,-1 1,1 0,0 0,0 0,0 0,1 1,-1-1,1 1,0 0,0-1,1 1,-1 0,1 0,0 0,1 0,-1 3,2-1,1 1,0-1,1 1,-1-1,1 0,1 0,-1 0,1 0,1-1,-1 0,1 0,0 0,0 0,1-1,0 1,0-2,0 1,0-1,1 1,0-2,-1 1,2-1,-1 0,0 0,0-1,1 0,0-1,-1 1,1-1,0-1,-1 0,1 0,0 0,0-1,-1 0,1 0,-1-1,1 0,-1-1,6-1,-1-2,0 1,-1-1,1-1,-1 0,-1-1,1 0,-2-1,1 0,-1 0,0-1,-1 0,0-1,0 1,-1-2,-1 1,0-1,-1 0,0 0,0 0,-2-1,1 0,-2 0,0 0,0 0,-1-8,-1 15,-1 1,0-1,0 1,-1-1,0 1,0 0,0 0,-1-1,1 1,-1 1,0-1,0 0,-1 1,0 0,0 0,0 0,0 0,0 0,-1 1,1 0,-4-2,-11-3</inkml:trace>
  <inkml:trace contextRef="#ctx0" brushRef="#br0" timeOffset="687.279">380 424,'-17'27,"0"2,2 0,2 0,0 1,2 1,1 0,2 1,-3 21,10-50,0 0,1-1,-1 1,1 0,-1-1,1 1,0 0,0 0,0-1,1 1,-1 0,0-1,1 1,0 0,0-1,0 1,0 0,0-1,0 0,1 1,-1-1,1 0,-1 1,1-1,0 0,0 0,0-1,0 1,0 0,1-1,-1 1,0-1,1 0,-1 1,1-1,0-1,-1 1,1 0,0 0,-1-1,1 0,0 1,0-1,-1 0,1-1,0 1,-1 0,1-1,0 1,0-1,-1 0,20-8,-1 0,0-2,-1 0,0-2,-1 0,0-1,-1-1,-1 0,-1-2,0 0,10-14,-18 22,0-1,-1-1,0 1,0-1,-1-1,0 1,-1-1,-1 0,0 0,0 0,-1-1,-1 1,0-1,-1 0,0 1,-1-1,0 0,-2-4,1 13,-1-1,0 1,1 0,-2 0,1 0,0 1,-1-1,0 1,1-1,-1 1,-1 0,1 0,0 0,-1 0,0 1,1-1,-1 1,0 0,0 0,0 0,-1 1,1 0,0 0,-1 0,1 0,0 0,-1 1,1 0,-1 0,1 0,-1 0,1 1,0 0,-1 0,1 0,-22 3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2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391 395,'-216'45,"213"-45,1 0,0 0,0 0,-1 1,1-1,0 0,0 1,0 0,0 0,-1-1,1 1,0 0,0 0,1 1,-1-1,0 0,0 1,1-1,-1 1,0 0,1-1,0 1,-1 0,1 0,0 0,0 0,0 0,0 0,0 0,1 0,-1 0,1 0,-1 1,1-1,0 0,0 0,0 1,0-1,0 0,0 0,1 1,-1-1,1 0,-1 0,1 0,0 0,52 50,8 17,-60-66,0 0,-1 0,1 0,-1 1,0-1,0 0,0 0,-1 0,1 1,-1-1,1 0,-1 0,0 0,0 0,-1 0,1 0,0 0,-1-1,0 1,0 0,0-1,0 0,0 1,0-1,0 0,-2 1,-68 49,63-47,-1-1,1 0,-1-1,0 0,0 0,0-1,0 0,-1-1,1 0,-7-1,-6 1</inkml:trace>
  <inkml:trace contextRef="#ctx0" brushRef="#br0" timeOffset="469.429">588 0,'19'14,"-2"0,0 1,-1 1,0 1,-1 0,-1 1,-1 1,-1 0,0 0,-1 1,-2 1,0 0,-1 0,-1 1,0-1,-2 2,-1-1,-1 1,-1-1,0 1,-2 0,-1-1,-1 1,0 0,-2-1,-3 6,-1-2,0 1,-2-1,-2-1,0 0,-1 0,-2-2,0 1,-1-2,-2 0,0-1,-1-1,-1-1,-1 0,-1-2,0-1,-5 2,-32 16,38-20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19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0 283,'245'-26,"51"-6,-213 32,-59 1</inkml:trace>
  <inkml:trace contextRef="#ctx0" brushRef="#br0" timeOffset="398.305">367 1,'-16'36,"2"2,1-1,2 2,2-1,-3 34,-16 93,23-146,2 1,0 0,2-1,0 1,1 0,1 0,0 0,4 13,2-15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313 621,'-1'0,"0"-1,0 1,0-1,0 0,0 1,0-1,0 0,0 0,0 0,0 1,1-1,-1 0,0 0,1 0,-1 0,1-1,-1 1,1 0,0 0,-1 0,1 0,0 0,0-1,0 1,0 0,0 0,0 0,0 0,0-1,0 1,0 0,1 0,-1 0,0 0,1 0,-1-1,1 1,0 0,-1 0,1 0,0 1,-1-1,1 0,0 0,0 0,0 0,0 1,0-1,0 0,0 1,0-1,0 1,0-1,0 1,0 0,1-1,19-16,1 1,0 1,1 1,1 1,0 1,0 2,2 0,-1 1,1 2,0 0,15 0,-37 5,0 0,0 0,0 1,0 0,0-1,0 2,1-1,-1 0,0 1,0 0,1 0,-1 0,0 0,1 1,-1 0,0 0,0 0,0 0,0 1,0-1,0 1,0 0,-1 0,1 1,-1-1,1 1,-1 0,0-1,0 2,0-1,0 0,-1 0,1 1,-1 0,0-1,0 1,0 0,0 0,-1 0,0 0,0 0,1 3,-4 5,0 1,-1-1,-1 0,0 0,0 0,-1-1,0 1,-1-1,-1 0,0-1,0 0,-1 0,0 0,-9 8,4-4,8-10,0 1,0-1,1 1,-1 1,1-1,0 0,1 1,0 0,-1 0,2 0,-1 0,1 1,0-1,0 1,1-1,0 1,0-1,0 6,3-9,-1 0,1 0,0 0,0 0,1 0,-1-1,1 1,-1-1,1 1,0-1,0 0,0 0,0 0,0-1,0 1,1-1,-1 0,0 0,1 0,-1 0,1 0,-1-1,1 0,-1 1,1-1,-1-1,1 1,2-1,26 5,-20-1,77 25,-86-27,-1 0,1 1,-1-1,1 1,-1 0,0 0,0 0,0 0,0 0,0 0,0 0,0 1,-1-1,1 1,-1-1,0 1,0 0,0-1,0 1,0 0,-1 0,1 0,-1-1,0 1,1 0,-1 0,-1 0,1 0,-1 2,-3 8,-1-1,0 0,-2 0,1 0,-1 0,-1-1,0 0,0-1,-1 0,-1 0,0-1,0 0,0-1,-10 6,-181 98,177-103,5-5</inkml:trace>
  <inkml:trace contextRef="#ctx0" brushRef="#br0" timeOffset="2562.69">482 1,'-32'15,"1"1,1 2,0 1,1 1,1 1,1 2,1 1,1 1,1 1,2 1,0 1,2 1,1 1,1 0,2 1,1 1,2 1,1 0,1 1,2 0,1 0,2 1,0 20,4-16,1 1,3-1,1 1,2-1,1 0,2 0,2-1,2 0,1-1,2 0,1-1,2-1,1-1,2 0,2-2,1 0,1-1,1-2,2-1,1-1,21 15,-15-17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1,'0'33,"0"17,0-6,0-10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4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0,'0'43,"0"43,0 12,0-6,0-9,0-14,0-14,0-11,0-9,0-5,0-3,0-2,-5-4,-2-2,-3-3,-2-5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0,'-18'10,"0"0,1 1,0 1,1 1,0 0,1 1,1 1,0 0,1 1,1 0,0 1,2 0,-1 1,2 0,-7 20,14-34,0 0,1 0,0 1,0-1,0 1,0-1,1 1,-1-1,1 1,0-1,1 1,-1-1,1 1,0-1,0 1,0-1,0 1,1-1,0 0,0 0,0 0,0 0,1 0,0-1,-1 1,1-1,1 1,-1-1,0 0,1 0,0-1,-1 1,1-1,0 0,0 0,0 0,2 0,5 0,-1-1,1 0,-1-1,1-1,-1 0,1 0,-1-1,1 0,-1-1,0 0,0 0,0-1,0-1,-1 1,0-2,0 1,0-1,-1-1,1 1,-1-1,-1-1,0 0,0 0,0 0,-1-1,0 0,-1 0,0 0,-1-1,1 1,1-9,-3 7,0-1,0 1,-1 0,-1-1,0 1,0-1,-1 1,-1-1,-1-6,2 15,-1 0,1 0,-1 0,1 0,-1 0,0 0,-1 0,1 0,0 1,-1-1,1 0,-1 1,0-1,0 1,0 0,0 0,0 0,0 0,-1 0,1 0,-1 0,1 1,-1-1,0 1,0 0,0 0,1 0,-1 0,0 0,0 1,0-1,0 1,0 0,0 0,0 0,0 0,-3 1,-80 29,61-16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84,'-4'39,"-2"17,0-1</inkml:trace>
  <inkml:trace contextRef="#ctx0" brushRef="#br0" timeOffset="483.392">74 988,'233'-325,"-190"281,-42 43,0 1,0-1,-1 1,1-1,0 1,0-1,0 1,0 0,0-1,0 1,0 0,0 0,0 0,-1 0,1 0,0 0,0 0,0 0,0 0,0 0,0 0,0 1,0-1,0 0,0 1,0-1,0 1,-1-1,1 1,0-1,0 1,-1 0,1-1,0 1,-1 0,1-1,0 1,-1 0,1 0,-1 0,0 0,1-1,-1 1,1 0,-1 0,0 0,0 0,0 0,0 0,0 0,1 0,-2 0,1 0,0 0,0 0,0 0,3 67,-4-62,-1-1,1 1,0 0,1-1,-1 1,1 0,0 0,1-1,0 1,-1 0,2-1,-1 1,1-1,-1 1,2-1,-1 0,0 0,1 0,0 0,0 0,1 0,-1-1,1 0,0 1,0-1,1-1,-1 1,1-1,0 0,-1 0,2 0,-1 0,2 0,2-4,-1 0,1-1,-1 0,1-1,-1 1,0-1,0-1,0 0,-1 0,1 0,-1-1,0 0,0-1,-1 0,0 0,0 0,0 0,0-1,-1 0,0 0,-1-1,2-2,51-102,-50 87</inkml:trace>
  <inkml:trace contextRef="#ctx0" brushRef="#br0" timeOffset="993.9">1005 0,'-44'48,"2"1,2 2,2 1,3 3,2 0,-4 16,26-53,1 0,0 1,2 0,0 0,1 1,1 0,1 0,1 0,0 1,2 0,0 0,2-1,0 1,1 0,1 0,1 0,1-1,1 1,6 14,-7-27,0 0,1-1,0 0,1 0,0 0,0-1,0 0,0 0,1-1,0 1,1-1,-1-1,1 0,0 0,0 0,0-1,0 0,0 0,1-1,0-1,-1 1,1-1,0-1,1 1,14-1</inkml:trace>
  <inkml:trace contextRef="#ctx0" brushRef="#br0" timeOffset="1524.548">1456 198,'-32'19,"10"-8,1 1,0 2,1 0,1 1,0 0,1 2,-6 8,22-23,0 0,1 0,-1 0,0 0,1 0,-1 0,1 0,0 1,0-1,0 0,0 1,0-1,0 1,1 0,-1-1,1 1,0-1,-1 1,1 0,1-1,-1 1,0-1,1 1,-1 0,1-1,0 1,0-1,0 1,0-1,0 0,0 1,1-1,-1 0,1 0,-1 0,1 0,0 0,0 0,0-1,0 1,0 0,0-1,1 0,-1 0,0 1,1-1,0 0,108 33,30 16,-136-47,0 0,0 0,-1 1,1-1,-1 1,0 0,0 1,-1-1,1 1,-1 0,0-1,0 2,-1-1,1 0,-1 0,0 1,0-1,-1 1,0-1,0 1,0 0,-1 0,0-1,0 1,-2 3,0 0,-1-1,0 1,-1-1,0 0,0 0,0 0,-1 0,0-1,-1 0,0 0,0-1,0 1,-1-1,0-1,0 1,-1-1,1 0,-1-1,0 0,0 0,-1-1,1 0,-9 2,1 3,-69 21,60-25</inkml:trace>
  <inkml:trace contextRef="#ctx0" brushRef="#br0" timeOffset="1771.997">1401 141,'38'-10,"23"-2,0-1</inkml:trace>
  <inkml:trace contextRef="#ctx0" brushRef="#br0" timeOffset="2172.022">1993 141,'165'40,"-162"-40,0 0,1 0,-1 0,0 1,0 0,0 0,0-1,0 2,0-1,0 0,0 1,0-1,0 1,-1 0,1 0,-1 0,1 0,-1 0,0 1,0-1,0 1,0-1,0 1,0 0,-1 0,1-1,-1 1,0 0,0 1,0-1,0 0,-1 0,1 0,-1 0,0 3,-6 5,0-1,-1 0,0 0,-1-1,0 0,0 0,-1-1,0 0,0 0,-1-1,0 0,-1-1,1 0,-2 1,-93 73,104-79,0 0,0 0,0 0,0 0,0 1,1-1,-1 0,0 1,1-1,-1 1,1-1,0 1,-1-1,1 1,0-1,0 1,0-1,0 1,0-1,0 1,0-1,1 1,-1-1,1 0,-1 1,1-1,-1 1,1-1,0 0,-1 1,1-1,0 0,0 0,0 0,0 0,0 0,0 0,1 0,-1 0,0 0,0 0,1-1,-1 1,0 0,64 30,-61-31,1 1,0-1,-1 1,1 0,-1 1,1-1,-1 1,0-1,0 1,0 1,0-1,0 1,0-1,0 1,-1 0,1 0,-1 1,0-1,0 1,0-1,0 1,-1 0,0 0,0 0,0 1,0-1,0 0,-1 1,0-1,0 1,0-1,-1 1,1 0,-1-1,0 1,0 0,-1 3,-7 4,0-1,0 0,-1-1,-1 0,1 0,-2-1,1 0,-1-1,-1 0,1-1,-1 0,-1-1,1 0,-1-1,-12 3,0 0</inkml:trace>
  <inkml:trace contextRef="#ctx0" brushRef="#br0" timeOffset="2356.466">2416 649,'-4'24,"-3"7</inkml:trace>
  <inkml:trace contextRef="#ctx0" brushRef="#br0" timeOffset="3135.538">1598 112,'-5'-5,"4"-1,6 0,7 1,7 2,4 1,4 1,2 0,0 1,1 0,-1 1,-4-1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26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141 114,'68'11,"1"-2,1-3,37-4,-102-2,-3 0,0-1,-1 0,1 1,0-1,0 1,0 0,-1 0,1-1,0 1,0 0,0 0,0 1,0-1,-1 0,1 1,0-1,0 1,-1 0,1-1,0 1,-1 0,1 0,0 0,-1 0,1 0,-1 0,0 1,1-1,-1 0,0 1,0-1,0 1,0 0,0-1,0 1,0 0,-1-1,1 1,-1 0,1 0,-1-1,1 1,-1 0,0 2,-66 146,33-78,-126 313,97-177,47-179,7-25</inkml:trace>
  <inkml:trace contextRef="#ctx0" brushRef="#br0" timeOffset="198.72">0 594,'43'-5,"34"-2,13 1,-4 1,-12 1,-13 2,-13 1,-10 0,-6 1,-3 1,-8-1</inkml:trace>
  <inkml:trace contextRef="#ctx0" brushRef="#br0" timeOffset="734.011">818 565,'220'-322,"-215"315,-3 3,1-1,0 1,1 0,-1 0,1 0,-1 1,1-1,1 1,-1 0,0 0,1 0,-1 0,1 1,0 0,-3 2,0 1,0 0,-1-1,1 1,0 0,-1 0,1 0,-1 1,1-1,-1 0,0 0,1 1,-1-1,0 1,0-1,0 1,0 0,0-1,0 1,-1 0,1 0,0-1,-1 1,0 0,1 0,-1 0,0 0,0-1,0 1,0 0,0 0,0 0,-1 0,1 0,-1 0,1-1,-1 1,0 0,1 0,-4 16,-4 47,8-64,0 0,0 1,0-1,0 1,0-1,1 0,-1 1,0-1,1 0,-1 1,1-1,-1 0,1 1,0-1,0 0,0 0,-1 0,1 0,0 0,0 0,0 0,1 0,-1 0,0 0,0-1,0 1,1 0,-1-1,0 1,1-1,-1 1,0-1,1 0,-1 0,0 1,1-1,-1 0,1 0,-1 0,7-2,0-1,0 0,0 0,0 0,-1-1,1 0,-1 0,0-1,-1 0,1 0,-1 0,0-1,0 0,2-4,2 1,5-6,-6 5,0 1,0 0,1 0,0 1,1 1,-1-1,2 2,-1 0,1 0,8-3,-16 9,0 0,0 0,0 1,0-1,0 1,0 0,0 0,-1 0,1 1,0-1,0 1,-1 0,1 0,-1 0,0 0,0 1,0-1,0 1,0 0,0 0,-1 0,1 0,0 1,35 29,-28-28,1 0,0-1,-1-1,2 0,-1 0,0-1,1-1,-1 0,0 0,1-1,2-1,11 1</inkml:trace>
  <inkml:trace contextRef="#ctx0" brushRef="#br0" timeOffset="969.375">903 678,'48'0,"35"-5,13-2,-5 1,-8 1,-14 2,-14-4,-11-1,-13 2</inkml:trace>
  <inkml:trace contextRef="#ctx0" brushRef="#br0" timeOffset="1364.431">1468 734,'-58'24,"28"-13,1 1,0 1,1 2,0 1,-9 8,36-24,0 0,-1 0,1 1,0-1,0 1,0-1,0 1,-1-1,1 1,0-1,0 1,0 0,0 0,0 0,0-1,1 1,-1 0,0 0,0 0,1 0,-1 1,0-1,1 0,-1 0,1 0,0 0,-1 1,1-1,0 0,0 0,0 0,-1 1,1-1,1 0,-1 0,0 1,0-1,0 0,1 0,-1 1,0-1,1 0,-1 0,1 0,0 0,-1 0,1 0,0 0,0 0,-1 0,1 0,0 0,0 0,0 0,0-1,0 1,0 0,1-1,-1 1,0-1,0 1,0-1,0 0,1 1,-1-1,1 0,59 14,-48-13,-1 1,1 0,-1 1,0 1,0 0,-1 0,1 1,-1 1,0 0,0 0,-1 1,6 5,-14-10,0 0,0 0,-1 1,1-1,0 1,-1-1,1 1,-1 0,0-1,0 1,0 0,0 0,0 0,-1 0,1 0,-1 0,0 0,0 0,0 0,0 0,-1 0,1 0,-1 0,0 0,0 0,0 0,0-1,0 1,0 0,-1 0,0-1,1 1,-1-1,0 0,0 1,-1-1,-88 69,63-56,-89 31,95-43</inkml:trace>
  <inkml:trace contextRef="#ctx0" brushRef="#br0" timeOffset="1687.284">1976 0,'24'29,"0"0,-2 2,-1 0,-1 1,-2 1,-1 1,-2 1,-2 0,0 0,-1 9,-5-20,-2 1,0-1,-2 1,0-1,-2 1,-1 0,0 0,-2 0,-1 0,-1-1,-2 1,0-1,-1 0,-1-1,-2 0,0 0,-1-1,-2 1,-7 10,0 0,-3-1,0-1,-2-2,-2 0,0-2,-2-1,0-1,-2-1,-27 15,18-17,5-3</inkml:trace>
  <inkml:trace contextRef="#ctx0" brushRef="#br0" timeOffset="2950.777">2653 0,'-8'1,"1"0,-1 0,1 0,-1 1,1 0,0 0,-1 1,1 0,1 0,-1 1,0 0,1 0,0 1,0-1,0 1,0 1,1-1,0 1,0 0,-1 2,-15 19,0 2,2 0,0 1,3 1,0 1,2 1,2 0,-7 29,-2-5,0-5,1 0,3 2,2 0,3 1,2 0,3 0,1 1,4 0,2 6,0-54,1 0,1 0,0-1,0 1,0 0,1-1,0 0,0 1,1-1,0 0,0-1,1 1,0-1,0 0,0 0,1 0,0-1,0 0,0 0,1 0,0-1,-1 0,2 0,3 1,-3 0,1 0,0-1,0 1,0-2,0 1,1-2,-1 1,1-1,0 0,0-1,0 0,0-1,0 0,-1-1,1 1,0-2,0 0,0 0,-1-1,1 0,-1 0,0-1,0 0,0-1,-1 0,1 0,2-3,0-5</inkml:trace>
  <inkml:trace contextRef="#ctx0" brushRef="#br0" timeOffset="5083.619">3161 452,'-2'-4,"0"1,-1-1,1 1,-1 0,1-1,-1 1,0 1,0-1,0 0,-1 1,1 0,0-1,-1 1,0 1,1-1,-1 0,0 1,0 0,0 0,0 0,0 0,0 1,0 0,0-1,0 2,0-1,-1 0,1 1,0 0,-117 35,119-36,-1 0,1 0,-1 1,0-1,1 0,-1 1,1 0,-1-1,1 1,-1 0,1 0,-1 1,1-1,0 0,0 1,0-1,-1 1,1 0,1 0,-1 0,0 0,0 0,1 0,-1 0,1 1,0-1,0 0,0 1,0-1,0 1,0-1,1 1,-1 0,1-1,-1 1,1 0,0-1,0 1,1-1,-1 1,0 0,1-1,0 1,-1-1,1 1,1 1,5 3,0 1,1-1,0-1,0 1,1-1,-1-1,1 1,1-1,-1-1,1 0,0 0,-1-1,2-1,3 2,65 25,-77-28,0 0,0 0,0 1,0-1,0 0,0 1,-1-1,1 1,-1 0,1 0,-1-1,1 1,-1 0,0 0,0 0,0 0,0 1,0-1,0 0,-1 0,1 1,-1-1,0 0,1 0,-1 1,0-1,0 0,-1 1,1-1,0 0,-1 1,0-1,1 0,-1 0,0 0,0 0,0 0,0 0,0 0,-1 0,1 0,-1 0,1 0,-1-1,0 1,1-1,-1 1,-2 0,-11 13,0 0,-1-1,0-1,-2 0,1-2,-1 0,-1-1,0 0,0-2,-1 0,0-2,-17 4,-10-8,46-2,0 0,0 0,1 0,-1 0,0 0,0 0,1 0,-1 0,0 0,0-1,1 1,-1 0,0 0,1 0,-1-1,0 1,1-1,-1 1,0 0,1-1,-1 1,1-1,-1 1,1-1,-1 0,1 1,-1-1,1 1,-1-1,1 0,0 1,0-1,-1 0,1 1,0-1,0 0,0 0,0 1,-1-1,1 0,0 0,0 1,1-1,-1 0,0 0,0 1,0-1,0 0,1 0,-1 1,0-1,1 0,-1 1,0-1,1 1,-1-1,1 0,0 1,102-86,-84 74</inkml:trace>
  <inkml:trace contextRef="#ctx0" brushRef="#br0" timeOffset="11989.512">2850 28,'-29'0,"-14"0,-4 0,0 0,4 0,9 5,5 2,9 4,1 0,5-2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35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40 202,'-6'10,"1"1,0 0,0 0,1 0,0 1,1 0,1-1,0 1,0 0,1 0,0 0,1 1,1-1,0 0,1 0,0 0,0-1,2 1,0 3,-1-12,-1 1,0-1,1 0,-1 0,1 0,0-1,0 1,0 0,0-1,1 0,-1 0,1 0,-1 0,1-1,0 1,-1-1,1 0,0 0,0 0,0-1,0 1,0-1,0 0,0 0,0 0,0-1,0 1,0-1,1 0,5-1,0-1,-1 1,1-2,-1 1,0-1,0 0,0-1,0 0,-1-1,0 0,3-2,-6 4,0 0,0 0,0-1,-1 1,0-1,0 0,0 0,0 0,-1-1,0 1,0-1,0 0,-1 0,0 0,0 0,-1 0,1 0,-1 0,-1-1,1 1,-1-1,0 1,0 0,-1-1,0 1,0 0,-1 0,1 0,-2 0,1 0,0 0,-1 0,0 0,0 1,-1 0,0-1,0 1,0 1,0-1,-1 1,-2-3,-8-1,0 1,0 0,-1 1,0 1,0 0,-1 1,1 1,-1 1,-8-1</inkml:trace>
  <inkml:trace contextRef="#ctx0" brushRef="#br0" timeOffset="272.239">435 116,'19'35,"-2"0,-1 1,-2 0,-1 1,-2 1,-2 0,-1 0,-2 1,-2 0,-2 0,-1 0,-3 25,-3-33,-1 0,-1 0,-2-1,-1 0,-1 0,-2-1,-1-1,-1 0,-1-1,-1 0,-2-2,-1 0,0-1,-2-1,-1-1,0-1,-2-2,-6 4,8-6,-1-1,-1-2,0 0,-1-2,-1 0,0-2,-5 0,7-3</inkml:trace>
  <inkml:trace contextRef="#ctx0" brushRef="#br0" timeOffset="1851.449">577 3,'34'0,"-13"-2,-1 2,1 0,0 1,0 1,0 1,-1 1,0 1,0 1,0 0,5 4,-20-7,0 1,0 1,-1-1,0 1,0 0,0 0,0 0,-1 0,0 1,0-1,0 1,0 0,-1 0,0 0,-1 0,1 0,-1 0,0 1,-1-1,0 0,0 1,0-1,0 0,-1 0,0 1,-1-1,1 0,-1 0,0 0,-1 0,1 0,-1-1,-1 2,-12 61,-14 249,27-270,1 23,-3-1,-4 0,-14 56,5-14,16-107,0 1,0-1,-1 0,1 0,-1 0,0-1,0 1,0-1,-1 0,1 1,-1-2,0 1,0 0,0-1,0 1,0-1,0 0,-1-1,1 1,-1-1,1 0,-1 0,1 0,-1-1,0 1,0-1,1 0,-1-1,0 1,1-1,-1 0,1 0,-1 0,-1-1,-52 3,1 10,32-7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35,'71'-13,"1"3,1 3,-1 3,1 4,9 3,40-1,-98-2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5:47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1,'19'9,"16"4,12-1,2-7,-2-4,-4-3,-5 0,-4-1,-3 1,-2 1,-1 0,0 0,-1 1,-4 0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0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3,'8'-2,"-10"19,-12 23,-1-4,-54 139,6 3,-5 56,51-170,18-51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231 113,'-21'18,"1"1,1 1,1 1,1 1,0 0,2 1,-2 6,5-12,1 0,2 1,-1 1,2-1,1 1,0 1,1-1,1 1,1 0,1 0,0 1,2-1,0 1,2-1,0 0,1 1,3 12,-1-26,1 1,0-1,-1 0,2 0,-1 0,1-1,0 1,1-2,-1 1,1-1,0 0,1 0,-1-1,1 0,0 0,0-1,0 0,0 0,1-1,-1 0,1 0,-1-1,1 0,0-1,-1 0,1 0,0-1,-1 0,1-1,0 0,-1 0,8-3,5-3,0-1,0 0,-1-2,0 0,-1-1,0-1,-1-1,0-1,-1 0,-1-1,-1-1,0 0,-1-1,-1-1,0-1,-5 6,0 0,-1 0,0 0,-1-1,-1 0,0 0,-1 0,-1-1,0 0,-1 1,-1-1,0 0,-1 0,-1 0,-1 0,0 1,-1-1,0 1,-1-1,-1 1,-6-12,7 16,0 1,0 0,-1 0,-1 0,1 1,-2 0,1 0,-1 0,-1 1,1 0,-2 0,1 1,-1 0,0 1,0 0,-1 0,1 1,-1 0,0 0,-1 1,1 1,-1 0,0 0,0 1,0 1,0 0,0 0,0 1,0 0,0 1,0 0,0 1,-6 2,-12 9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12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1 480,'172'-280,"-148"246,-24 34,1-1,-1 0,0 1,0-1,1 1,-1-1,1 1,-1 0,0-1,1 1,-1-1,1 1,-1 0,1-1,-1 1,1 0,0-1,-1 1,1 0,-1 0,1 0,-1 0,1-1,0 1,-1 0,1 0,-1 0,1 0,0 0,-1 1,1-1,-1 0,1 0,0 0,-1 0,1 1,-1-1,1 0,-1 0,1 1,-1-1,1 1,-1-1,1 0,-1 1,1-1,-1 1,0-1,1 1,-1-1,0 1,1-1,-1 1,0-1,0 1,1 0,-1-1,0 1,0 0,7 54,7 24,-13-77,0 0,0 0,1 0,-1 0,0 0,1-1,-1 1,1-1,0 1,0-1,-1 1,1-1,0 0,0 0,0 0,0 0,0 0,1-1,-1 1,0-1,0 1,0-1,1 0,-1 0,0 0,0 0,1 0,-1 0,0-1,0 1,0-1,0 1,1-1,15-5,0-1,-1 0,0-2,0 0,-1 0,0-2,0 0,7-8,8-4,59-34,-88 58,1 0,-1 0,1 1,-1-1,0 1,0-1,1 1,-1 0,0 0,0 0,-1 0,1 0,0 0,-1 0,1 0,-1 1,0-1,0 1,0-1,0 1,0-1,0 1,-1 0,1-1,-1 1,0 0,0 0,0-1,0 1,0 0,-1-1,1 1,-1 0,0-1,0 1,1 2,3 84,2-63</inkml:trace>
  <inkml:trace contextRef="#ctx0" brushRef="#br0" timeOffset="236.479">1327 1,'-34'38,"-39"42,-18 16,-2-3,10-7,8-10,9-12,10-12,10-6,8-11,6-5,3-5,7 0,6-1,12-3,6-7</inkml:trace>
  <inkml:trace contextRef="#ctx0" brushRef="#br0" timeOffset="602.383">1496 452,'-247'125,"229"-117,-45 38,63-43,1 0,-1-1,0 1,1-1,-1 0,1 1,0-1,0 1,0-1,0 0,0 0,0 0,1 1,-1-1,1 0,0-1,-1 1,1 0,0 0,0-1,0 1,0-1,0 0,1 1,-1-1,0 0,0 0,1-1,-1 1,1 0,-1-1,1 1,0-1,10 6,0 0,-5-3,0 0,1 0,-1 0,-1 1,1 0,-1 1,1-1,-1 2,-1-1,1 1,-1 0,0 0,0 0,0 1,-1 0,0 0,-1 1,0-1,0 1,0 0,-1 0,0 0,-1 1,2 5,-7-7,0-1,0 0,0 0,-1 0,0-1,0 1,0-1,-1 0,0 0,0 0,0-1,0 0,-1 0,1 0,-1 0,0-1,0 0,-1 0,1-1,-1 0,1 0,-1-1,-3 1,0 2,-149 43,108-43,33-8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1.7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0 647,'326'-103,"-270"79,-2-3,0-2,-2-3,-2-2,-1-2,-2-2,-1-2,-2-2,-2-2,-2-2,7-14,-37 48,57-56,-65 67,0 0,0-1,0 1,0 0,0 0,0 0,1 0,-1 1,0-1,0 0,1 1,-1 0,1-1,-1 1,0 0,1 0,-1 1,0-1,1 0,-1 1,0-1,1 1,-1 0,0 0,0 0,0 0,1 0,-1 0,0 1,-1-1,1 1,0-1,0 1,-1 0,1 0,0 0,8 15,0-1,-1 2,-1-1,-1 1,0 0,-1 1,-1-1,-1 1,-1 0,0 0,-2 3,6 22,-3-27,-2 1,0 0,-1 0,-1 0,-1 0,0 0,-2 0,0 0,0-1,-2 1,0-1,-1 0,-1 0,-1-1,0 0,-1 0,-9 12,4-10,0-1,-1-1,-1 0,-1-1,0 0,-1-2,0 0,-1-1,0 0,-1-2,-1 0,1-2,-1 0,-1-1,-16 2,35-7,-1-1,0 1,0-1,0 0,1 0,-1 0,0-1,0 0,0 1,0-1,0-1,0 1,0-1,0 1,0-1,0 0,0 0,0-1,1 1,-1-1,0 0,1 0,0 0,-1 0,1-1,0 1,0-1,0 0,0 0,1 0,-1 0,1-1,0 1,0 0,0-1,1 0,-1 1,1-1,-1 0,1 0,1 0,-1 0,0 0,1 0,0 0,0 0,0 0,0 0,1-3,50-81,-32 63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2.0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37,'-31'20,"1"2,2 1,0 1,1 2,1 1,2 0,1 2,1 1,-3 7,22-33,-1 0,1 0,0 0,0 0,1 0,-1 0,1 1,0-1,0 1,0 0,0 0,1-1,0 1,0 0,1 0,-1 0,1 0,0 0,0 0,1 0,-1 0,1 0,0 0,1 0,-1 0,1 0,0-1,0 1,0-1,1 1,0-1,-1 0,1 0,1 0,-1 0,1-1,1 2,6 1,1-1,-1 0,0-1,1 0,0-1,0 0,0-1,0 0,1-1,-1-1,0 0,1 0,-1-1,0-1,0 0,0-1,0 0,2-1,12-6,0 0,0-2,-1-1,0-1,-1-1,-1-1,9-10,-21 17,0-1,-1 0,0 0,-1-1,0-1,-1 1,0-1,-1-1,-1 0,0 0,2-6,-5 13,-1-1,0 1,0-1,-1 1,0-1,0 0,-1 0,0 1,0-1,0 0,-1 0,0 0,0 1,-1-1,0 1,0-1,0 1,-1 0,0-1,0 1,-1 1,1-1,-1 0,-1 1,0-1,-7-2,0-1,0 2,-1 0,0 1,0 0,0 0,-1 2,0 0,0 0,0 1,0 1,-1 1,1 0,0 0,-1 2,1-1,-1 2,1 0,-1 1,-15 4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85,'-39'73,"20"-41,2 0,2 2,0 0,3 0,-2 9,13-39,0 0,0 1,1-1,-1 1,1-1,0 0,0 1,1-1,-1 1,1-1,0 0,0 1,0-1,1 0,-1 0,1 0,0 0,0 0,1 0,-1-1,1 1,0-1,0 1,0-1,0 0,0 0,1 0,0-1,-1 1,3 0,2 1,0-1,0 1,1-1,-1-1,1 0,0 0,-1 0,1-1,0-1,0 1,0-1,0-1,0 0,6-1,-1 0,-1-1,0 0,0-1,-1 0,1-1,-1-1,0 0,0 0,-1-1,0-1,0 0,0 0,3-5,-3 1</inkml:trace>
  <inkml:trace contextRef="#ctx0" brushRef="#br0" timeOffset="299.994">558 0,'-50'95,"4"1,4 3,-9 41,26-53,5 0,4 1,-3 56,15-108,-7 168,17-180,1-25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23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1 622,'21'47,"92"331,-53-150,-59-228,-1-1,1 0,-1 0,1 1,0-1,-1 0,1 1,0-1,-1 1,1-1,0 1,0-1,-1 1,1-1,0 1,0 0,0-1,0 1,0 0,0 0,-1 0,1-1,0 1,0 0,0 0,0 0,0 1,0-1,0 0,0 0,0 0,-1 1,1-1,0 0,0 1,0-1,-1 1,1-1,0 1,0-1,-1 1,1 0,0-1,-1 1,1 0,-1 0,1-1,-1 1,1 0,-1 0,0 0,1-1,-1 1,0 0,1 0,-1 0,0 0,0 0,0 0,0 0,0 0,0 0,0-1,0 1,-1 0,1 0,61-163,4-23,56-131,-120 315,1-4,-1 0,1 0,0 1,1-1,-1 0,1 1,0 0,0 0,0 0,0 0,1 0,0 1,0 0,0-1,0 1,0 1,0-1,1 1,-1-1,1 1,0 0,11 3</inkml:trace>
  <inkml:trace contextRef="#ctx0" brushRef="#br0" timeOffset="405.929">1073 764,'33'0,"47"-1,0 4,69 11,-131-9,1-1,0-1,0-1,0 0,0-2,0 0,0-1,0-1,0 0,-1-2,1 0,-1-1,0-1,1-1,-5-3</inkml:trace>
  <inkml:trace contextRef="#ctx0" brushRef="#br0" timeOffset="651.847">1214 1045,'19'15,"21"4,8-1,6-3,-1-4,-6-5,-5-2,-6-3,-3-1,-8 0</inkml:trace>
  <inkml:trace contextRef="#ctx0" brushRef="#br0" timeOffset="2366.973">2993 791,'53'-33,"23"4,1 3,1 3,4 3,-74 17,0 0,0 1,0 0,1 0,-1 1,0 0,1 0,-1 1,1 0,-1 1,1 0,-1 0,0 1,1 0,-1 0,0 1,0 0,-1 1,1-1,-1 2,1-1,-1 1,0 0,-1 0,2 2,-6 0,0-1,-1 1,1-1,-2 1,1 0,-1-1,0 1,0 0,-1 0,0-1,0 1,0-1,-1 1,0-1,-1 0,1 1,-1-1,0 0,-1-1,1 1,-1 0,0-1,-5 4,6-3,-33 43,-3-1,-1-2,-3-2,-1-1,-44 30,51-40,-34 22,51-41,0 1,1 1,1 0,0 1,1 1,1 1,-2 5,17-23,-1 0,1 1,0-1,-1 1,1 0,0-1,0 1,0 0,0 0,0 0,1 0,-1 0,0 0,1 0,0 0,-1 0,1 0,0 0,0 0,0 0,0 0,0 0,1 0,-1 0,1 0,-1 0,1 0,0 0,0-1,0 1,0 0,0 0,0-1,0 1,0 0,1-1,-1 1,1-1,-1 0,1 1,0-1,-1 0,1 0,0 0,0 0,0 0,-1-1,1 1,0 0,0-1,0 0,0 1,0-1,1 0,31 2,1-2,-1-1,0-2,1-1,-2-2,1-1,-1-2,0-1,2-3,23-4,0-3,-38 10</inkml:trace>
  <inkml:trace contextRef="#ctx0" brushRef="#br0" timeOffset="2822.852">3895 678,'39'-27,"1"1,1 1,2 3,0 2,1 1,14-2,-49 17,112-31,-117 34,1 0,-1 0,1 1,-1 0,1 0,0 0,-1 0,1 1,-1 0,1 0,-1 0,1 0,-1 1,0 0,0 0,0 0,0 0,0 1,0-1,0 1,-1 0,0 0,1 0,-1 1,0-1,-1 5,-1 0,0 0,0 0,0 1,-1-1,-1 0,1 0,-1 0,-1 0,1 0,-1 0,-1 0,1 0,-1 0,-1-1,1 0,-1 0,-1 0,1 0,-1 0,0-1,-1 0,-5 5,4-1,-223 260,116-146,111-121,-1-1,0 1,1 0,-1 1,1-1,0 1,0-1,0 1,1 0,-1 0,1 0,0 1,0-1,0 0,1 1,0-1,-1 1,2-1,-1 1,0 0,1 0,0-1,0 1,1 0,-1-1,1 1,0 0,0-1,0 1,1-1,0 0,-1 1,2-1,-1 0,0 0,1 0,0 0,0-1,0 1,0-1,1 0,-1 1,1-2,0 1,8 2,1-1,0 0,0-1,0 0,0-1,0-1,1 0,-1 0,0-2,1 0,-1 0,0-1,0-1,3-1,23-14,-25 6</inkml:trace>
  <inkml:trace contextRef="#ctx0" brushRef="#br0" timeOffset="3067.955">4742 1102,'-10'33,"-3"17,1-1</inkml:trace>
  <inkml:trace contextRef="#ctx0" brushRef="#br0" timeOffset="3699.289">5109 678,'0'-2,"1"-1,-1 0,1 1,0-1,0 1,0-1,0 1,0-1,0 1,1 0,-1 0,1-1,0 1,-1 0,1 0,0 1,0-1,1 0,-1 1,0-1,0 1,1 0,-1 0,1 0,-1 0,1 0,-1 0,1 0,0 1,1 0,-2-1,21-10,0 1,1 2,0 0,0 2,1 0,0 2,0 1,0 1,0 1,13 1,-36 0,1 0,-1 0,0 0,0 1,0-1,0 1,0-1,1 1,-1 0,0 0,0 0,-1 0,1 0,0 0,0 0,0 1,-1-1,1 1,-1-1,1 1,-1 0,0-1,1 1,-1 0,0 0,0 0,0 0,-1 0,1 0,0 0,-1 0,1 1,-1-1,0 0,0 0,0 0,0 0,0 1,0 0,-31 84,-176 189,34-41,170-232,0 0,0 0,1 1,-1-1,1 1,0 0,0-1,0 1,1 0,-1 0,1 0,0 0,0 0,1 1,-1-1,1 0,0 0,0 0,0 1,1-1,-1 0,1 0,0 0,0 0,0 0,1 0,0 0,-1 0,1 0,1-1,-1 1,0-1,1 1,0-1,0 0,0 0,0 0,0-1,1 1,-1-1,1 0,1 1,10 0,1-1,-1 0,1-1,0-1,-1 0,1-2,-1 1,1-2,-1 0,0-1,0 0,0-2,0 1,-1-2,0 0,0-1,11-8,-4 4,-5-1</inkml:trace>
  <inkml:trace contextRef="#ctx0" brushRef="#br0" timeOffset="4724.15">5786 340,'112'-33,"-81"25,1 2,-1 1,1 1,0 2,0 1,7 2,-36-1,0 0,-1 0,1 0,-1 0,1 0,-1 1,1-1,0 1,-1-1,0 1,1 0,-1 0,1 0,-1 1,0-1,0 0,0 1,0 0,0-1,0 1,0 0,0 0,-1 0,1 0,-1 0,1 0,-1 1,0-1,0 0,0 1,0-1,0 1,-1-1,1 1,-1-1,0 1,1-1,-1 1,0 0,-1-1,1 1,0-1,-1 1,1-1,-1 1,0-1,0 2,-5 7,0 0,0 0,-1-1,-1 0,0 0,0-1,-1 0,0 0,0-1,-1 0,-9 5,-59 60,76-72,1 1,0 0,-1-1,1 1,0 0,0 0,0 0,1 0,-1 0,0 0,1 0,-1 1,1-1,0 0,-1 0,1 0,0 0,0 1,1-1,-1 0,0 0,1 0,-1 0,1 0,0 0,0 0,0 0,0 0,0 0,0 0,0 0,1-1,-1 1,1 0,-1-1,1 1,-1-1,1 0,0 1,0-1,0 0,0 0,0 0,0-1,0 1,0 0,0-1,1 1,16 4,0-1,0 0,1-2,-1 0,1-1,0-1,-1-1,7-2,22 1,-18 1,-4 1</inkml:trace>
  <inkml:trace contextRef="#ctx0" brushRef="#br0" timeOffset="4989.711">6407 989,'38'0,"33"-5,8-1,-5 0,-9 1,-12 1,-9 2,-8 1,-5 1,-8 0</inkml:trace>
  <inkml:trace contextRef="#ctx0" brushRef="#br0" timeOffset="5233.084">6717 622,'-14'48,"-10"35,-1 13,5-5,4-13,6-15,4-14,4-10,1-7,2-4,0-7</inkml:trace>
  <inkml:trace contextRef="#ctx0" brushRef="#br0" timeOffset="7152.017">7564 651,'-34'72,"-95"233,49-115,79-188,0 0,0 0,0 0,0 0,1 1,-1-1,0 0,1 0,0 0,-1 1,1-1,0 0,0 1,0-1,1 0,-1 0,0 1,1-1,0 0,-1 0,1 0,0 0,0 1,0-1,0-1,1 1,-1 0,0 0,1 0,1 0,8-1</inkml:trace>
  <inkml:trace contextRef="#ctx0" brushRef="#br0" timeOffset="7485.885">8072 651,'-74'87,"3"3,4 3,-12 31,74-117,-1 0,1 1,-1-1,1 1,0 0,1 0,0 0,0 1,1 0,0-1,0 1,1 0,1 0,-1 1,1-1,1 0,0 0,0 1,1-1,0 0,0 0,2 6,0-12,0 0,-1 0,1 0,0 0,0-1,1 0,-1 1,0-1,1 0,-1-1,1 1,0-1,0 1,-1-1,1 0,0-1,0 1,0-1,0 1,0-1,0 0,0-1,0 1,3-1,95-26,-78 18,-1-2,0 0,0-1,-2-2,0 0,0-1,-1-1,12-13,-23 20,-1 0,0-1,0 1,-1-1,-1-1,1 1,-2-1,1 0,-2-1,1 1,-2-1,1 0,-2 0,0 0,0 0,-1-1,0 1,-2-12,0 16,-1 0,0 0,0 0,-1 1,0-1,0 1,-1 0,0 0,0 0,-1 0,0 1,0 0,0 0,-1 0,0 0,0 1,0 0,-1 0,0 1,0 0,0 0,0 1,0 0,-1 0,0 0,1 1,-1 0,0 1,0 0,0 0,0 1,0-1,-8 2,-41 19,32-10</inkml:trace>
  <inkml:trace contextRef="#ctx0" brushRef="#br0" timeOffset="7820.046">8777 820,'-47'24,"1"2,1 2,1 2,-38 35,76-60,-6 2,2 0,-1 1,1 1,1 0,-1 0,1 1,1 0,0 1,0-1,1 1,1 1,0 0,0 0,-2 9,8-17,0-1,0 1,0-1,1 1,0-1,-1 1,1-1,0 0,1 1,-1-1,1 0,-1 0,1 0,0 0,0 0,0 0,1-1,-1 1,1-1,-1 1,1-1,0 0,0 0,0 0,0-1,0 1,0-1,0 1,2-1,101 26,-83-27,0-1,0 0,0-2,-1 0,1-2,-1 0,0-2,0 0,-1-2,0 0,0-1,-1-1,-1-1,0-1,0-1,-2 0,1-1,3-6,-14 15,-1-1,0 0,0 0,-1-1,0 0,0 1,-1-2,1 1,-2 0,1-1,-2 0,1 0,-1 0,0 0,-1 0,0 0,0-1,-1 1,0 0,-1 0,0-1,0 1,-1 0,-1 0,1 0,-1 1,-1-1,1 0,-2 1,1 0,-1 0,0 1,-1-1,1 1,-2 0,-1-2,-3 1,-1 1,0 0,0 1,0 0,-1 0,0 1,0 1,0 1,0 0,-13-2,-7 1</inkml:trace>
  <inkml:trace contextRef="#ctx0" brushRef="#br0" timeOffset="9335.326">1806 311,'39'-36,"1"1,2 2,1 1,1 3,2 1,0 3,13-3,-46 22,-1 1,1 0,0 1,0 0,1 1,-1 1,1 0,7 1,-18 1,1 0,-1 0,1 0,0 1,-1 0,1-1,-1 1,0 1,1-1,-1 0,0 1,0 0,0-1,0 1,0 0,0 1,0-1,-1 0,1 1,-1 0,0-1,1 1,-1 0,-1 0,1 0,0 1,-1-1,1 0,-1 1,0-1,0 0,-1 1,1-1,-1 3,3 31,-2 0,-2 0,-1 0,-2 1,-1-2,-11 37,-34 132,-35 80,30-110,8 3,0 39,9 92,74-464,17-38,9 3,15-17,-51 139,3 2,2 1,4 1,28-38,-43 72,2 2,1 1,1 0,2 2,0 1,1 1,2 1,0 2,1 1,15-6,44-11,1 5,1 4,1 4,2 3,0 5,1 4,92 2,-100 2,678-38,-117 18,2155 28,-1954-1,-454-30,-230 42,60 8,-224-21,0 1,0 0,1-1,-1 1,0 0,0 0,0 0,0 0,1 0,-1 0,0 0,0 0,0 0,0 1,0-1,1 0,-1 1,0-1,0 1,0-1,0 1,0 0,0-1,0 1,-1 0,1 0,0 0,0-1,0 1,-1 0,1 0,-1 0,1 0,0 0,-1 0,0 1,1-1,-1 0,0 0,1 0,-1 0,0 0,0 1,0-1,0 0,0 0,0 0,-1 0,1 0,0 1,0-1,-1 0,1 0,-1 0,1 0,-1 0,1 0,-1 0,0 0,1 0,-1 0,0 0,0-1,0 2,-15 20,2 0,1 2,1 0,1 0,1 1,1 0,1 1,1 0,-2 17,6-18</inkml:trace>
  <inkml:trace contextRef="#ctx0" brushRef="#br0" timeOffset="9951.345">10188 1,'-36'40,"1"1,2 2,-26 45,36-51,-17 17,3 2,3 2,2 1,3 1,2 2,4 1,1 0,1 14,16-55,1 0,1 0,1 0,1 0,0 1,2-1,1 0,1 0,0 0,2 0,0 0,2-1,0 0,2 0,0-1,1 0,1-1,1 0,11 14,32-4,-35-26</inkml:trace>
  <inkml:trace contextRef="#ctx0" brushRef="#br0" timeOffset="10485.816">10132 678,'332'-291,"-328"288,-3 1,0 1,0-1,-1 1,1 0,0 0,0-1,0 1,0 0,1 0,-1 0,0 0,0 0,1 1,-1-1,0 0,1 0,-1 1,1-1,-1 1,1-1,-1 1,1 0,-1 0,1-1,-1 1,1 0,-1 0,1 1,-1-1,1 0,-1 0,1 1,-1-1,1 1,-1-1,1 1,-1 0,0-1,1 1,-1 0,0 0,0 0,1 0,-1 0,7 58,-9-56,0 1,1-1,-1 0,0 1,1-1,0 0,0 1,0-1,0 1,1-1,0 0,-1 1,1-1,0 0,0 0,1 0,-1 0,1 0,-1 0,1 0,0 0,0 0,0-1,1 1,-1-1,0 0,1 1,0-1,-1 0,1-1,0 1,0 0,0-1,0 0,1 1,-1-1,0-1,0 1,1 0,-1-1,1 1,-1-1,1 0,9-3,0 0,0-1,0-1,0 0,-1 0,0-2,0 1,0-1,-1-1,0 0,0-1,-1 0,-1 0,2-3,85-62,-92 74,0 0,-1 0,1 0,-1 0,1 0,-1 1,1 0,-1-1,1 1,-1 1,1-1,-1 0,0 1,0 0,0 0,0 0,0 0,0 0,0 0,-1 1,1 0,-1-1,0 1,0 0,0 0,0 0,0 0,0 0,0 4,8 6,0-3,1-2,0 1,0-1,1-1,0 0,0 0,1-2,-1 1,1-1,1-1,-1-1,1 0,-1 0,1-1,0-1,0-1,-1 0,1 0,0-1,13-3,-3 3</inkml:trace>
  <inkml:trace contextRef="#ctx0" brushRef="#br0" timeOffset="10740.677">10104 876,'43'4,"48"3,23-6,2-2,-10-2,-8 0,-11 1,-16 0,-10 1,-11 0,-4 1,-5 5,-5 1,-8 1</inkml:trace>
  <inkml:trace contextRef="#ctx0" brushRef="#br0" timeOffset="11073.426">10979 1017,'-42'11,"8"-4,1 1,0 2,0 2,1 0,-20 13,50-25,1 1,-1-1,1 1,0-1,-1 1,1-1,0 1,0 0,-1 0,1 0,0-1,0 1,0 0,0 0,0 1,0-1,0 0,1 0,-1 0,0 1,1-1,-1 0,1 0,-1 1,1-1,-1 1,1-1,0 0,0 1,0-1,0 1,0-1,0 1,0-1,0 0,0 1,1-1,-1 1,1-1,-1 0,1 1,-1-1,1 0,0 0,0 1,0-1,0 0,-1 0,1 0,1 0,-1 0,0 0,0 0,0-1,0 1,1 0,-1-1,0 1,2 0,186 72,-187-72,0 0,0 1,0-1,0 1,0-1,-1 1,1-1,-1 1,1 0,-1 0,0 0,1 0,-1 0,0 0,0 0,-1 0,1 0,0 1,-1-1,1 0,-1 1,0-1,0 0,0 0,0 1,0-1,0 0,-1 1,1-1,-1 0,1 0,-1 1,0-1,0 0,0 0,0 0,0 0,-1 0,1 0,0-1,-1 1,-3 4,0 0,0 0,0-1,-1 0,0 0,0-1,-1 1,1-1,-1-1,1 1,-1-1,-4 1,-20 5,-1-2,1-1,-1-2,0 0,-6-3,12 0</inkml:trace>
  <inkml:trace contextRef="#ctx0" brushRef="#br0" timeOffset="11355.187">11599 255,'29'43,"10"43,-3 17,-6-5,-9-9,-13-15,-7-10,-9-12,-4-9,-3-8,-5-5,-4-2,-2-2,-2-4,0-3,-1 2,-1-3,6-5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39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75,'1'-2,"1"0,-1 0,1 1,0-1,-1 0,1 1,0-1,0 1,0-1,0 1,0 0,0 0,1 0,-1 0,0 0,0 1,1-1,-1 1,0-1,1 1,-1 0,1 0,-1 0,0 0,1 1,0-2,271-13,-53-21,-172 36,-56 13,-2-4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39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54,'43'-5,"39"-6,14-1,-3 1,-14 2,-15 4,-13 6,-12 4,-11 0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3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83,'360'-54,"-177"28,-181 26,-1-1,0 1,1 0,-1-1,1 1,-1 0,0 0,1 0,-1 0,1 0,-1 0,1 1,-1-1,1 0,-1 1,0-1,1 1,-1-1,0 1,1 0,-1-1,0 1,0 0,0 0,0 0,0 0,0 0,0 0,0 0,0 0,0 1,0-1,-1 0,1 1,0-1,-1 0,0 1,1-1,-1 0,0 1,1-1,-1 1,0-1,0 1,0-1,0 1,0-1,-1 0,1 1,0-1,-1 1,1-1,-1 0,1 1,-1-1,0 0,0 1,-11 18,-2 0,-1-2,0 1,-1-2,-1 0,0-1,-4 2,0 1,-323 268,283-199,59-85,1 0,0 0,0 1,1-1,-1 0,1 0,0 1,0-1,0 0,0 1,0-1,1 0,-1 1,1-1,0 0,0 0,0 0,1 0,-1 0,1 0,-1 0,1 0,0 0,0-1,0 1,1-1,-1 1,1-1,-1 0,2 0,11 7,1-1,1-1,-1 0,1-1,0-1,1-1,-1 0,1-2,0 0,0 0,-1-2,1 0,0-1,9-3,7 4,-22 0,0 0,1 0,-1-2,0 1,0-1,0-1,0 0,0-1,-1 0,1-1,-1 0,0-1,0 0,-1 0,0-1,0-1,-1 0,5-9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4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161 142,'-135'205,"132"-202,0 0,1 1,-1-1,1 1,0-1,0 1,1 0,-1 0,1 0,0 0,0 0,0 0,0 0,1 0,-1 0,1 1,0-1,1 0,-1 0,1 0,-1 0,1 1,1-1,-1 0,0-1,1 1,0 0,0 0,0-1,0 1,1-1,-1 0,1 1,0-1,0 0,0-1,1 1,-1-1,2 2,4-1,0 1,1-1,0-1,-1 0,1 0,0-1,0 0,0-1,0 0,0 0,0-1,0-1,0 1,-1-2,1 1,0-1,-1-1,0 0,0 0,0-1,0 0,0-1,39-59,-39 49</inkml:trace>
  <inkml:trace contextRef="#ctx0" brushRef="#br0" timeOffset="216.628">471 0,'-14'44,"-15"42,-2 17,-1-5,6-9,1-10,6-9,1-12,4-6,4-7,4-6,-2-5,0-4,2-2,1-1,3 0,0-5</inkml:trace>
  <inkml:trace contextRef="#ctx0" brushRef="#br0" timeOffset="821.59">697 537,'218'-279,"-162"214,-46 96,-21 25,8-48,1 0,0 0,1 0,0 0,0 0,0 0,1 0,0 0,1 0,0 0,2 7,-3-13,1 0,-1-1,1 1,-1-1,1 1,0-1,0 1,0-1,0 0,0 1,0-1,0 0,1 0,-1 0,0 0,1 0,-1 0,0 0,1 0,-1 0,1-1,0 1,-1-1,1 1,-1-1,1 1,0-1,-1 0,1 0,0 0,0 0,-1 0,1 0,0-1,-1 1,1 0,-1-1,1 1,0-1,-1 0,1 0,-1 1,1-1,-1 0,1 0,63-49,83-100,-148 149,0 1,0-1,0 1,1-1,-1 1,0-1,0 1,1-1,-1 1,0-1,1 1,-1-1,0 1,1 0,-1-1,1 1,-1 0,1-1,-1 1,1 0,-1 0,1 0,-1-1,1 1,-1 0,1 0,-1 0,1 0,-1 0,1 0,-1 0,1 0,0 0,-1 0,1 0,-1 0,1 0,-1 1,1-1,-1 0,1 0,-1 1,1-1,-1 0,1 0,-1 1,0-1,1 1,-1-1,1 0,-1 1,0-1,1 1,-1-1,0 1,0-1,1 1,-1-1,0 1,0-1,0 1,0-1,0 1,0-1,0 1,0-1,0 1,-3 39,-45 107,17-26,28-100</inkml:trace>
  <inkml:trace contextRef="#ctx0" brushRef="#br0" timeOffset="1070.333">1854 86,'-43'43,"-43"38,-17 11,0-2,13-10,11-10,15-12,14-11,14-9,10-5,4-5,5-1,7-6</inkml:trace>
  <inkml:trace contextRef="#ctx0" brushRef="#br0" timeOffset="1504.837">1966 509,'-177'115,"174"-114,1 0,-1 1,1-1,-1 1,1 0,0 0,-1 0,1 0,0 1,0-1,1 0,-1 1,0-1,1 1,0 0,-1-1,1 1,0 0,0 0,1 0,-1 0,1 0,-1 0,1 0,0 0,0 0,0 0,1 0,-1-1,1 1,-1 0,1 0,0 0,0 0,0 0,1 0,3 4,-1 1,0-1,0 0,-1 1,0 0,-1 0,1 0,-1 0,-1 0,0 0,0 0,0 1,-1-1,0 0,-1 1,0-1,0 0,-1 0,0 0,-1 0,1 0,-1 0,-1-1,0 1,-2 4,1-5,0 0,-1-1,0 0,0 0,0 0,0-1,-1 0,0 0,0 0,0-1,-1 0,1-1,-1 1,0-1,0-1,0 0,-1 0,1 0,0-1,-1-1,1 1,-1-1,1-1,0 1,-1-1,1-1,0 0,0 0,0 0,0-1,-2-1,-12-8,3 2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43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98 0,'-14'22,"1"1,1 0,1 1,2 0,0 1,1 0,2 0,0 1,2 0,0 0,2 4,2-24,1-1,-1 0,1 0,0 0,1 0,-1 0,1 0,0 0,0 0,1-1,-1 1,1-1,0 1,0-1,0 0,1 0,0-1,-1 1,1-1,1 0,-1 0,0 0,1 0,-1-1,1 0,0 0,0 0,0 0,0-1,0 0,0 0,0 0,0-1,1 1,-1-1,0-1,0 1,0-1,0 0,1 0,-1 0,0-1,2-1,3-1,-1-1,0 0,0-1,0 0,-1-1,1 0,-2 0,1-1,-1 1,6-10,1 0</inkml:trace>
  <inkml:trace contextRef="#ctx0" brushRef="#br0" timeOffset="235.94">437 0,'-24'43,"-17"34,-2 13,1 1,8-11,6-13,6-9,3-9,5-9,4-6,-1-4,2-2,2-2,3 1,1-1,2 1,1 1,0-6</inkml:trace>
  <inkml:trace contextRef="#ctx0" brushRef="#br0" timeOffset="466.536">550 677,'-9'24,"-4"8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56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794 0,'-82'131,"51"-76,-4-1,-1-2,-43 46,46-66,-3-2,0-2,-1-2,-2-1,-1-1,-42 17,75-37,-1 1,0-2,0 1,0-1,0 0,-1-1,1 0,-1 0,0-1,1 0,-1-1,0 0,1 0,-1-1,0 0,0 0,1-1,-1 0,1-1,0 0,0 0,0-1,-4-2,9 3,1 0,-1-1,1 0,0 0,0 0,0 0,0 0,1 0,0 0,0 0,0 0,0-1,1 1,-1 0,1-1,0 1,0-1,1 1,-1 0,1-1,0 1,0 0,1 0,-1 0,2-2,52-100,-54 104,14-19,0 0,2 1,1 0,0 2,1 0,1 1,1 1,0 0,1 2,2 0,-21 12,1-1,0 1,0 0,0 0,0 0,1 1,-1-1,0 1,1 0,-1 0,1 1,-1-1,1 1,-1 0,1 0,-1 0,1 1,-1 0,1 0,-1 0,1 0,-1 1,0-1,0 1,0 0,0 1,0-1,0 1,-1-1,1 1,-1 0,1 1,0 1,70 162,-64-146,2-1,0 0,1 0,1-2,1 0,1 0,0-1,1-1,1-1,6 4,31 22,-42-28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56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1,'0'5,"10"1,7 5,7 0,3-1,2-3,1-2,0-3,0-1,-1 0,0-2,0 1,-1-1,1 1,-1 0,0-5,-5-2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6:57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0,'38'5,"27"1,8-5,-4-2,-10-2,-9 1,-8 0,-8 0,-8 1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00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565 255,'17'-14,"-21"22,-25 31,2 1,1 1,3 2,-13 31,22-47,-26 54,3 2,4 2,4 0,3 2,4 3,12 54,10-140,1 1,-1 0,1 0,1-1,-1 1,1-1,-1 0,1 1,0-1,1 0,-1 0,1 0,0 0,0 0,0-1,0 0,1 1,-1-1,1 0,0-1,0 1,0-1,0 1,1-1,-1-1,0 1,1 0,2 0,20 2,0-1,0-1,0-2,0 0,0-2,-1 0,1-2,0-1,13-6,-23 7,-7 2,0 0,0 0,-1-1,1-1,0 0,-1 0,0-1,0 0,0 0,2-3,-5-1</inkml:trace>
  <inkml:trace contextRef="#ctx0" brushRef="#br0" timeOffset="254.144">1 678,'48'-5,"54"-1,19 0,4 1,-10 1,-14 2,-16 1,-12 1,-14-5,-17-1</inkml:trace>
  <inkml:trace contextRef="#ctx0" brushRef="#br0" timeOffset="638.775">1722 706,'-126'46,"3"5,-51 31,161-77,1 0,0 0,1 1,-1 1,1 0,1 1,-1 0,1 0,1 1,-1 1,2-1,-1 2,1-1,1 1,0 0,0 0,1 1,1 0,0 0,0 0,2 1,-1 0,2 0,-2 7,5-14,-1-1,1 1,0-1,0 1,1-1,0 0,0 0,0 0,0 0,1 0,0 0,0 0,0-1,0 0,1 1,0-1,0-1,0 1,0 0,1-1,-1 0,1 0,0 0,0-1,0 0,0 0,0 0,1 0,-1-1,2 0,3 2,1-1,0-1,0 0,0 0,0-1,-1 0,1-1,0-1,0 1,0-2,-1 1,1-2,-1 1,10-6,12-10,-1-2,0-2,-2 0,0-2,-2-1,-1-1,-1-2,-1 0,-2-2,-1 0,-1-1,5-14,0 0,-24 46,0 1,0-1,0 0,0 1,0-1,0 1,0-1,0 1,0 0,-1-1,1 1,0 0,0-1,-1 1,1 0,-1 0,1 0,-1 0,1 0,-1 0,1-1,-1 1,0 0,1 0,-1 0,0 0,0 1,0-1,0 0,0 0,0 0,0 0,0 0,0 0,0 0,-1 0,1 0,0 0,-1 0,1 0,-1 0,1-1,-1 1,1 0,0 1,-1 13,0-1,2 1,0-1,0 1,2-1,0 0,0 0,1 0,1 0,0-1,5 8,6 5</inkml:trace>
  <inkml:trace contextRef="#ctx0" brushRef="#br0" timeOffset="1017.306">2005 1411,'105'-156,"7"4,49-45,-161 196,0 1,0-1,1 1,-1 0,0-1,0 1,0-1,0 1,0-1,1 1,-1 0,0-1,0 1,1-1,-1 1,0 0,1-1,-1 1,0 0,1 0,-1-1,0 1,1 0,-1 0,1-1,-1 1,1 0,-1 0,0 0,1 0,-1 0,1 0,-1 0,1 0,-1 0,1 0,-1 0,1 0,-1 0,0 0,1 0,-1 0,1 0,-1 1,1-1,-1 0,0 0,1 0,-1 1,1-1,-1 0,0 1,1-1,-1 0,0 1,0-1,1 0,-1 1,0-1,0 1,1-1,-1 0,0 1,0-1,0 1,0-1,0 1,0-1,0 1,1 37,-2-30,0 16,-1-14,0 0,1 1,0-1,0 0,1 1,1-1,0 0,0 0,1 1,0-1,0 0,2 0,-1-1,1 1,0-1,1 0,0 0,1 0,-1 0,2-1,-1 0,1-1,0 1,8 5,-8-9,1 0,-1 0,1-1,0 0,0 0,0-1,0 0,0 0,0-1,0 0,1-1,-1 0,0 0,1 0,-1-1,0-1,0 1,0-1,0-1,0 1,0-1,-1-1,1 1,-1-2,0 1,0-1,0 1,-1-2,1 1,-1-1,-1 0,1 0,-1-1,0 0,1-3,38-126,-40 111</inkml:trace>
  <inkml:trace contextRef="#ctx0" brushRef="#br0" timeOffset="1287.354">2597 255,'58'0,"23"0,3 0,-8 0,-11 0,-14 0,-9 0,-12 0</inkml:trace>
  <inkml:trace contextRef="#ctx0" brushRef="#br0" timeOffset="1521.15">3387 57,'-14'43,"-10"29,-1 7,4-6,6-9,5-12,4-9,4-8,1-4,2-9</inkml:trace>
  <inkml:trace contextRef="#ctx0" brushRef="#br0" timeOffset="2125.259">4008 0,'-46'53,"2"1,3 2,2 2,2 1,-21 52,29-62,2 1,3 1,2 1,2 1,3 1,2 1,2 0,3 1,2 0,3 0,2 1,3 0,2-1,7 38,-5-73,2 0,0-1,2 0,0 0,1-1,1 0,0-1,2 0,0 0,1-1,1-1,0 0,2-1,-1-1,2 0,14 9,-28-21,1 1,-1-1,1 0,-1 0,1 0,0 0,0-1,0 1,0-1,0 0,0 0,0-1,0 1,0-1,1 0,-1 0,0 0,0-1,0 1,0-1,0 0,1 0,-2-1,1 1,0-1,1 0,8-9</inkml:trace>
  <inkml:trace contextRef="#ctx0" brushRef="#br0" timeOffset="4935.62">4205 226,'23'88,"29"91,-22-60,-30-119,1 1,-1 0,0-1,1 1,-1 0,0-1,1 1,-1-1,1 1,-1-1,1 1,-1-1,1 1,-1-1,1 1,0-1,-1 0,1 1,0-1,-1 0,1 0,0 1,-1-1,1 0,0 0,-1 0,1 0,0 0,0 0,-1 0,1 0,0 0,-1 0,1 0,0 0,-1-1,1 1,0 0,-1-1,1 1,0 0,-1-1,1 1,-1 0,1-1,0 1,-1-1,1 1,-1-1,0 0,1 1,-1-1,1 1,-1-1,0 0,0 1,1-1,20-39,167-420,-177 435</inkml:trace>
  <inkml:trace contextRef="#ctx0" brushRef="#br0" timeOffset="5803.765">4629 453,'1'166,"-2"-165,1 0,0 0,-1 1,1-1,0 0,0 0,0 1,0-1,0 0,0 0,0 1,0-1,1 0,-1 0,0 1,1-1,-1 0,1 0,-1 0,1 0,0 0,-1 0,1 0,0 0,0 0,0 0,0 0,0 0,0 0,0-1,0 1,0 0,0-1,0 1,0-1,0 1,1-1,-1 0,0 1,0-1,1 0,-1 0,0 0,0 0,1 0,-1 0,0 0,0 0,1-1,-1 1,0 0,0-1,0 1,0-1,1 1,-1-1,0 0,0 1,0-1,0 0,0 0,0 0,72-62,-63 52,1 0,0 1,1 0,0 0,1 2,0-1,0 2,0 0,14-5,-25 11,-1 1,1-1,0 1,-1 0,1-1,0 1,-1 0,1 0,0 0,0 0,-1 1,1-1,0 0,-1 1,1-1,0 1,-1-1,1 1,-1 0,1 0,-1 0,1 0,-1 0,1 0,-1 0,0 0,0 0,0 1,0-1,0 0,0 1,0-1,0 1,0-1,-1 1,1 0,0-1,-1 1,0 0,1-1,-1 1,0 0,0 0,0-1,0 1,0 0,-7 83,-39 96,45-177,0 0,-1 0,1 0,-1-1,0 1,0-1,0 1,0-1,0 0,-1 0,0 0,0 0,0 0,0 0,0-1,0 0,0 1,-1-1,1-1,-1 1,0 0,0-1,1 0,-1 0,0 0,0 0,0 0,0-1,0 0,0 0,0 0,0 0,0-1,0 1,0-1,0 0,0-1,0 1,0-1,3 1,-1-1,1 0,-1 0,1 0,0 0,0 0,0 0,0-1,0 1,1 0,-1 0,1-1,-1 1,1 0,0-1,0 1,0 0,0-1,0 1,1 0,-1-1,1 1,-1 0,1-1,0 1,0 0,0 0,0 0,0 0,0 0,1 0,-1 0,1 0,0 1,0-2,65-55,-37 41,1 2,0 0,0 2,2 2,28-7,-33 10</inkml:trace>
  <inkml:trace contextRef="#ctx0" brushRef="#br0" timeOffset="6122.652">4093 988,'53'0,"46"0,21 0,4-5,-10-1,-9 0,-8-4,-7 1,-8 1,-9 2,-12 2,-7 2,-8 1,-6 1,-6 0,-9 0</inkml:trace>
  <inkml:trace contextRef="#ctx0" brushRef="#br0" timeOffset="6585.348">4460 1214,'1'41,"2"-1,1 0,2 0,2 0,1 0,3-2,1 1,1-1,3 0,-17-37,0 1,0 0,0-1,0 1,0 0,1-1,-1 1,1 0,-1-1,1 1,0-1,-1 1,1-1,0 1,0-1,0 0,0 1,0-1,1 0,-1 0,0 0,0 0,1 0,-1 0,1 0,-1 0,1 0,-1-1,1 1,0-1,-1 1,1-1,-1 0,1 1,0-1,-1 0,1 0,0 0,0 0,-1 0,1-1,0 1,-1-1,1 1,-1-1,1 1,-1-1,1 0,-1 0,1 0,0 0,60-125,-44 89,2 0,2 1,1 1,2 2,1 0,2 2,10-9,-3 10,-20 20</inkml:trace>
  <inkml:trace contextRef="#ctx0" brushRef="#br0" timeOffset="6838.853">5109 1638,'-34'14,"-15"10,0 5,8-2</inkml:trace>
  <inkml:trace contextRef="#ctx0" brushRef="#br0" timeOffset="7091.032">4912 1468,'28'38,"15"18,5 4,-1-8,-4-8,-4-12,-5-11,-7-9</inkml:trace>
  <inkml:trace contextRef="#ctx0" brushRef="#br0" timeOffset="7385.886">5532 453,'24'17,"-2"1,0 1,-2 1,0 1,-1 1,-1 1,-1 0,-1 1,-1 1,-1 1,-2 0,0 0,5 22,-7-15,-2 0,-1 1,-2 0,-1 0,-2 0,-1 1,-2-1,-1 0,-2 0,-1 0,-2 0,-1-1,-2 0,-1 0,-1-1,-2-1,-6 10,2-12,0-1,-2 0,-1-2,-2 0,0-1,-2-2,0 0,-2-1,20-16,-13 11</inkml:trace>
  <inkml:trace contextRef="#ctx0" brushRef="#br0" timeOffset="8337.82">5222 1610,'-5'0,"-6"0,-1 5,-4 1,1 5,-1 0,1 3,4-1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0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32,'-8'10,"0"0,0 0,2 1,-1 0,1 0,1 1,0 0,0 0,1 0,1 0,0 0,1 1,0 0,1-1,1 1,0 0,0 0,1 3,1-12,-1 0,0-1,1 1,0 0,0-1,0 0,0 1,0-1,1 0,0 0,-1 0,1-1,0 1,0-1,0 1,1-1,-1 0,1 0,-1-1,1 1,0-1,-1 1,1-1,0 0,0-1,0 1,0-1,0 1,0-1,0 0,0-1,-1 1,1-1,7 0,0 0,0-1,-1-1,1 0,-1 0,0-1,0 0,0-1,-1 0,1-1,4-4,-5 3,-1-1,1 0,-2-1,1 0,-1 0,-1 0,0-1,0 0,-1 0,0-1,0 1,0-6,-3 11,-1 1,0 0,0 0,0-1,0 1,-1-1,0 1,0-1,0 1,0 0,-1-1,1 1,-1-1,0 1,-1 0,1 0,-1 0,0 0,0 0,0 0,0 0,-1 0,1 1,-1-1,0 1,0 0,-1 0,1 0,0 0,-1 1,0-1,0 1,0 0,-105-20,84 22</inkml:trace>
  <inkml:trace contextRef="#ctx0" brushRef="#br0" timeOffset="365.698">441 286,'255'-17,"-14"5,-211 13,-18-1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15.6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54,'138'-25,"122"21,-131-20,-128 31,-12-1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15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1,'39'0,"31"0,9 0,-4 0,-11 0,-10 0,-11 0,-7 0,-9 0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16.5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762 368,'-141'272,"85"-150,-117 244,172-365,-13 25,0 1,2 0,1 0,1 2,-1 9,10-34,1-1,-1 1,1 0,0-1,0 1,0-1,1 1,-1 0,1-1,0 1,0-1,0 0,1 1,-1-1,1 0,-1 1,1-1,0 0,0 0,1-1,-1 1,0 0,1-1,0 1,0-1,0 0,0 0,0 0,0 0,0-1,0 1,1-1,-1 0,1 0,-1 0,1 0,1-1,138 12,-140-12,20 0,0 0,0-2,0 0,0-2,-1 0,1-2,-1 0,0-1,-1-2,1 0,-2-1,1-1,-2-1,1-1,16-15,-13-5,-16 16</inkml:trace>
  <inkml:trace contextRef="#ctx0" brushRef="#br0" timeOffset="248.659">0 904,'48'0,"40"0,19 0,7 0,-3 0,-6 0,-5 0,-7 0,-8 0,-10 0,-7 5,-12 1,-14 0</inkml:trace>
  <inkml:trace contextRef="#ctx0" brushRef="#br0" timeOffset="566.095">1525 1017,'-96'49,"3"4,2 3,-13 16,100-70,1-1,0 1,0 0,0 0,0 0,0 1,0-1,0 1,1 0,-1 0,1-1,0 1,0 1,0-1,0 0,1 0,-1 1,1-1,0 1,0 0,0-1,0 1,1 0,-1-1,1 1,0 0,0-1,0 1,1 0,0 0,-1-1,1 1,0-1,1 1,-1-1,0 1,1-1,0 0,0 0,0 1,0-1,1-1,-1 1,1 0,0 0,4 0,0-1,0 0,0 0,0-1,1 1,-1-2,0 1,1-1,-1 0,0 0,1-1,-1 0,0-1,0 1,0-2,0 1,0 0,0-1,-1-1,1 1,-1-1,46-25,-1-2,-2-2,-2-3,32-30,-20 18,6 2,-63 47,-1 0,1 1,0-1,0 0,-1 1,1-1,-1 0,1 1,-1 0,0-1,0 1,1 0,-1 0,0 0,-1 0,1 0,0 0,-1 0,1 0,-1 0,1 0,-1 0,0 0,0 0,0 0,0 0,0 0,0 0,-1 1,1-1,-1 0,1 3,0 22,-1-1</inkml:trace>
  <inkml:trace contextRef="#ctx0" brushRef="#br0" timeOffset="934.463">1806 1497,'139'-130,"96"-123,-216 235,-19 18,0 0,0 0,0 0,0 1,0-1,0 0,0 0,0 1,0-1,0 0,0 0,0 1,1-1,-1 0,0 0,0 0,0 1,0-1,0 0,0 0,1 0,-1 0,0 1,0-1,0 0,0 0,1 0,-1 0,0 0,0 1,0-1,1 0,-1 0,0 0,0 0,1 0,-1 0,0 0,0 0,0 0,1 0,-1 0,0 0,0 0,1 0,-1 0,0 0,0 0,0 0,1-1,-1 1,0 0,0 0,-4 15,0-7,1-1,0 0,0 1,1 0,-1 0,2 0,-1 0,1 0,0 0,1 0,0 0,0 0,1 1,0-1,1 0,-1 0,1 0,1-1,0 1,0 0,0-1,1 0,0 0,0 0,1 0,0-1,6 6,-4-6,1-1,0 0,0 0,1-1,0 0,-1-1,1 1,0-2,1 1,-1-2,0 1,4-1,-9 0,0-1,0 0,0 0,1-1,-1 1,0-1,0 0,0 0,0 0,0 0,-1-1,1 0,0 0,-1 0,1 0,-1 0,0-1,1 1,-1-1,0 0,-1 0,1 0,0 0,-1-1,0 1,0-1,0 1,0-1,0-2,10-68,-12 50</inkml:trace>
  <inkml:trace contextRef="#ctx0" brushRef="#br0" timeOffset="1212.464">2145 565,'44'-5,"27"-1,8 0,-5 1,-11 2,-16 1</inkml:trace>
  <inkml:trace contextRef="#ctx0" brushRef="#br0" timeOffset="1450.621">2851 311,'-10'43,"-8"24,0 6,-3-1,3-7,5-10,3-10,5-7,2-10</inkml:trace>
  <inkml:trace contextRef="#ctx0" brushRef="#br0" timeOffset="1981.74">3697 1,'-59'66,"2"3,3 2,3 2,-21 45,37-65,3 2,2 2,3 0,2 2,3 1,2 0,3 2,3 0,2 1,4 0,2 0,2 1,4 0,5 35,5-48,2 0,2-1,3 0,1-2,7 9,-11-26,1-1,1-1,1-1,2 0,1-1,1-1,1-1,21 18,-6-21,-23-20</inkml:trace>
  <inkml:trace contextRef="#ctx0" brushRef="#br0" timeOffset="3917.363">4291 368,'-10'43,"-12"34,-3 8,-2-5,3-12,7-12,10-16,7-15</inkml:trace>
  <inkml:trace contextRef="#ctx0" brushRef="#br0" timeOffset="4214.094">4714 340,'-23'36,"2"2,1 0,3 1,0 0,3 2,-1 8,14-45,-1-1,1 0,0 1,0-1,1 1,-1 0,1-1,0 1,0-1,0 1,0-1,0 1,1 0,0-1,0 0,0 1,0-1,0 1,1-1,-1 0,1 0,0 0,0 0,0 0,0 0,1 0,-1-1,1 1,0-1,-1 0,1 0,0 0,0 0,1 0,-1-1,0 1,1-1,-1 0,0 0,1 0,0 0,11 0,0 0,0 0,1-2,-1 0,0 0,0-1,0-1,0-1,-1 0,1-1,-1 0,0-1,-1-1,1 0,-1-1,-1-1,1 0,-2 0,1-1,-1-1,7-8,-13 13,0-1,0 0,-1-1,0 1,0-1,-1 1,0-1,0 0,-1 0,0-1,0 1,-1 0,0-1,0 1,-1-1,0 1,-1 0,0-1,0 1,-1 0,0-1,0 1,-1 0,0 0,0 1,-1-1,0 1,-1-1,1 1,-1 1,-1-1,1 1,-1 0,0 0,-1 0,1 1,-1 0,0 0,0 1,-1 0,-5-2,0 3,0 1,0 1,0 0,0 1,0 0,0 1,0 1,0 0,0 1,1 0,-1 0,1 2,-8 3,-12 4</inkml:trace>
  <inkml:trace contextRef="#ctx0" brushRef="#br0" timeOffset="4498.632">3838 1017,'82'-4,"41"-8,14 0,-2-4,-4 1,-11 3,-10-1,-11 2,-12 2,-6 3,-8 3,-11 1,-6 2,-9 0,-12 1</inkml:trace>
  <inkml:trace contextRef="#ctx0" brushRef="#br0" timeOffset="5064.465">3811 1469,'42'-26,"1"3,2 1,0 2,1 3,1 1,27-4,5 14,-77 6,0 0,-1 1,1-1,0 0,0 1,-1-1,1 1,0 0,-1-1,1 1,-1 0,1 0,-1 0,1 0,-1 0,0 0,0 1,1-1,-1 0,0 1,0-1,0 1,0-1,0 1,-1-1,1 1,0-1,-1 1,1 0,-1 0,0-1,1 1,-1 0,0 0,0-1,0 1,0 0,-1 0,1-1,0 1,-1 1,-3 8,-1 1,0-1,-1 0,0 0,-1 0,0-1,-1 0,0-1,0 0,-1 0,-8 6,-11 14,-181 194,206-218,0-3,0 1,-1-1,2 1,-1 0,0 0,0 0,1 1,0-1,0 1,0-1,0 1,0 0,1-1,0 1,-1 0,1 0,1 0,-1 0,1 0,-1 0,1 1,0-1,1 0,-1 0,1 0,0 0,0 0,0 0,0 0,1-1,-1 1,1 0,0-1,0 1,1-1,-1 0,1 1,0-1,6 2,1-1,0 0,1-1,-1 0,1 0,-1-2,1 1,0-1,0 0,-1-1,1-1,0 0,0 0,-1-1,1 0,-1-1,1 0,-1 0,0-1,0-1,-1 0,4-2,5-4</inkml:trace>
  <inkml:trace contextRef="#ctx0" brushRef="#br0" timeOffset="5434.133">4404 1328,'179'25,"-105"-20,-71-6,1 1,-1 0,0 0,0 0,0 0,0 1,1-1,-1 1,0 0,0 0,0 0,0 0,-1 1,1-1,0 1,0 0,-1-1,1 1,-1 0,0 1,1-1,-1 0,0 1,0-1,-1 1,1 0,0-1,-1 1,0 0,1 0,-1 0,0 0,-1 0,1 0,-1 0,1 0,-1 1,0-1,0 0,0 0,-1 2,-4 8,-1 1,-1-1,0-1,-1 1,0-1,-1-1,0 1,-1-1,0-1,-1 0,-10 7,-3 6,-125 133,142-149,0-1,0 1,1 1,0-1,0 1,1 0,0 1,0-1,1 1,0 0,1 0,-1 1,6-7,-1 0,0 0,1 0,-1 0,1 0,0 0,0-1,0 1,0 0,0-1,1 0,-1 1,1-1,0 0,-1-1,1 1,0 0,0-1,0 1,0-1,1 0,-1 0,0 0,0-1,1 1,-1-1,0 0,1 1,-1-2,0 1,1 0,-1-1,0 1,2-1,-3 1,22 0</inkml:trace>
  <inkml:trace contextRef="#ctx0" brushRef="#br0" timeOffset="5681.9">4826 1836,'0'0</inkml:trace>
  <inkml:trace contextRef="#ctx0" brushRef="#br0" timeOffset="5986.376">4939 1553,'9'-9,"1"0,0 1,0 0,0 0,1 1,0 1,1 0,0 0,-1 1,2 0,-1 2,0-1,1 1,0 1,0 0,-1 1,2 0,-12 2,0-1,0 0,0 1,0 0,0-1,0 1,-1 0,1 0,0 0,0 0,-1 0,1 0,-1 1,1-1,-1 0,1 1,-1-1,0 1,0 0,1-1,-1 1,0 0,-1 0,1 0,0 0,-1 0,1 0,-1 0,1 0,-1 0,0 0,0 0,0 0,0 0,0 0,0 0,-1 0,1 0,-1 0,0 1,-31 79,32-82,-11 22,3-9,1 0,0 0,1 0,1 1,0 0,1 0,0 1,1-1,-1 12,5-22,-1 0,0-1,1 1,0 0,0-1,0 1,1-1,-1 0,1 1,0-1,-1 0,1 0,1 0,-1 0,0 0,1 0,0-1,-1 1,1-1,0 0,0 0,0 0,1 0,-1-1,0 1,1-1,-1 0,1 0,-1 0,1 0,0 0,-1-1,4 0,3 2,1-2,-1 0,1 0,-1 0,1-2,-1 1,1-1,-1-1,0 0,0 0,3-2,7-6</inkml:trace>
  <inkml:trace contextRef="#ctx0" brushRef="#br0" timeOffset="6350.378">5560 1,'93'200,"14"27,-10 5,1 37,-85-233,-2 0,-1 1,-2 0,-2 0,-1 1,-2 0,-2 0,-1-1,-2 1,-7 36,1-42,-1 0,-2 0,-1-1,-2-1,-1 0,-1-1,-1-1,-2 0,-1-1,-22 23,16-22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40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40,'23'0,"29"0,8 0,5-4,-4-3,-8 1,-8 1,-7 2,-5 1,-3 1,-3 0,0 1,0 1,0-1,0 0,-5-5,-5-1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40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0,'38'10,"18"3,4-1,-4-2,-6-3,-6-3,-7-2,-5-1,-2-6,-2-1,-1-1,-1 2,-4 1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43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29 146,'-1'0,"1"-1,-1 1,0 0,0-1,1 1,-1-1,0 1,1-1,-1 1,1-1,-1 0,1 1,-1-1,1 0,-1 1,1-1,-1 0,1 0,0 1,-1-1,1 0,0 0,0 0,0 1,0-1,0 0,0 0,0 0,0 1,0-1,0 0,0 0,0 0,0 0,1 1,-1-1,0 0,1 0,-1 1,1-1,-1 0,0 1,1-1,0 0,-1 1,1-1,-1 1,1-1,0 1,-1-1,1 1,0-1,-1 1,1 0,0-1,0 1,0 0,0 0,48-33,-19 19,0 1,1 2,1 1,-1 2,2 1,-1 1,1 2,0 1,-1 2,1 1,22 4,-52-5,-1 1,1 0,0 0,-1 0,1 0,0 1,0-1,-1 1,1 0,-1-1,1 1,0 0,-1 1,0-1,1 0,-1 1,0-1,0 1,1 0,-1 0,-1 0,1 0,0 0,0 0,-1 0,1 1,-1-1,0 0,0 1,0-1,0 1,0 0,0-1,-1 1,1 0,-1-1,0 1,0 0,0 0,0-1,0 1,-1 2,-7 13,-2 1,0-1,-1 0,0-1,-2-1,-12 14,13-15,-280 277,264-266,15-16,1 0,1 1,-1 0,2 0,0 1,0 1,1 0,0 0,2 1,-1-1,2 2,0-1,0 1,0 5,6-17,0 1,0-1,0 1,0-1,1 1,0-1,-1 1,1-1,1 0,-1 0,0 1,1-1,0 0,-1 0,1 0,0 0,1-1,-1 1,0 0,1-1,-1 0,1 0,0 0,0 0,0 0,0 0,0-1,0 1,1-1,-1 0,3 1,111 19,-77-18,0-3,0-1,0-2,0-1,34-10,-21-7,-34 7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45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1 143,'9'-5,"28"-17,0 1,2 2,0 2,1 1,1 2,0 2,6 1,-42 10,-1-1,0 1,1 0,-1 1,1-1,-1 1,1 0,-1 0,1 1,0-1,-1 1,0 0,1 0,-1 0,1 1,-1-1,0 1,0 0,0 1,0-1,0 1,-1-1,1 1,-1 0,0 0,0 1,0-1,0 1,0 0,-1-1,1 1,-1 0,0 0,0 1,-1-1,1 0,-1 1,0-1,0 0,-1 1,1-1,-1 1,0 0,0 0,-6 14,-1 0,0 0,-2-1,0-1,-1 1,-1-2,0 1,-1-1,-1-1,0 0,-4 1,10-8,-247 269,245-265,0 0,1 1,1 0,0 0,1 0,0 1,1 0,0 2,4-12,0 1,0 0,0 0,1 0,0 0,0-1,0 1,0 0,1 0,0 0,0 0,0-1,1 1,-1-1,1 1,0-1,1 1,-1-1,1 0,-1 0,1 0,0 0,1-1,-1 1,1-1,0 0,4 4,1-1,0 0,1 0,0-1,-1 0,2-1,-1 0,0 0,1-1,0-1,-1 0,1 0,0-1,0 0,0-1,0-1,0 1,0-2,46-22,-33 7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45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5,'-5'9,"0"0,1 0,0 1,1-1,0 1,1-1,0 1,0 0,1 0,0 0,0 0,2 0,-1 1,1-1,0 0,1-1,1 1,-1 0,1 0,1-1,0 0,0 0,1 0,0 0,0 0,1-1,3 2,-6-7,1 0,1-1,-1 0,0 0,0 0,1 0,-1-1,1 1,0-1,-1 0,1-1,0 1,0-1,-1 0,1 0,0-1,0 1,-1-1,1 0,0 0,-1-1,1 1,-1-1,0 0,1 0,-1 0,0-1,0 0,-1 1,1-1,0-1,-1 1,0 0,0-1,0 0,0 0,0 0,-1 0,0 0,0 0,0-1,0 1,-1-1,1 1,-1-2,1 0,-1-1,0 0,0 0,0 0,-1 0,0 0,0 0,-1 0,0 1,0-1,-1 0,1 0,-2 1,1-1,-1 1,0-1,0 1,0 0,-1 0,0 1,0-1,-1 1,0 0,1 0,-2 0,1 1,0 0,-1 0,0 0,0 0,0 1,-1 0,1 1,-1-1,1 1,-1 0,0 1,-5-1,4 1,-1 0,1 0,-1 1,1 0,-1 1,1-1,-1 2,1-1,0 1,-1 1,1-1,-6 4,-11 8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7:43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108 57,'-94'401,"92"-399,1 1,-1-1,1 0,-1 1,1 0,0-1,0 1,1 0,-1-1,0 1,1 0,0 0,-1 0,1-1,0 1,0 0,1 0,-1 0,1-1,-1 1,1 0,0 0,0-1,0 1,0-1,1 1,-1-1,1 1,-1-1,1 0,0 0,0 0,0 0,0 0,0 0,1 0,-1-1,0 1,1-1,-1 0,1 0,0 0,-1 0,1 0,2 0,9-2,0-2,0 0,0 0,-1-2,1 1,-1-2,0 0,-1 0,1-1,-1-1,-1 0,1 0,-1-1,-1-1,0 0,0 0,0-2,4-5</inkml:trace>
  <inkml:trace contextRef="#ctx0" brushRef="#br0" timeOffset="288.401">390 1,'-207'485,"107"-125,88-315,8-34,1 0,0 0,1 1,0-1,1 1,0-1,1 1,0-1,1 10,4-3</inkml:trace>
  <inkml:trace contextRef="#ctx0" brushRef="#br0" timeOffset="938.072">447 904,'0'5,"5"6,1 6,0 1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9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0 170,'198'-138,"-100"107,-95 30,-1 1,1 1,0-1,0 0,0 1,0-1,-1 1,1 0,0 0,0 0,-1 0,1 0,-1 1,1-1,-1 1,0 0,1-1,-1 1,0 0,0 0,0 1,-1-1,1 0,0 1,-1-1,0 1,1-1,-1 1,0 0,0-1,0 1,-1 0,1 2,-1 8,0 0,-1 0,-1 0,0 0,-1 0,0-1,-1 1,-1-1,1 0,-2 0,0-1,0 1,-1-1,-1-1,0 1,0-1,-6 5,-8 15,-9 14,2-8,2 2,2 1,2 1,1 1,2 1,2 1,-8 27,25-64,-1-1,1 1,0 0,0-1,0 1,1 0,0 0,0-1,0 1,1 0,0 0,0-1,0 1,1-1,0 1,0-1,0 1,1-1,0 0,0 0,0 0,1-1,-1 1,1-1,0 0,0 0,1 0,-1 0,1-1,0 0,0 0,0 0,0-1,0 1,1-1,-1 0,1-1,4 1,4 1,0-2,0 0,0 0,0-1,0-1,0 0,0-2,0 1,0-1,0-1,-1-1,0 0,0 0,0-1,0-1,16-23,-21 13</inkml:trace>
  <inkml:trace contextRef="#ctx0" brushRef="#br0" timeOffset="377.734">988 58,'-27'8,"-7"0,0 2,1 2,0 1,1 1,-1 3,25-13,-1 2,1-1,0 1,1 1,0-1,0 1,0 0,0 1,1 0,1 0,-1 0,1 0,1 1,0 0,0 0,0 0,1 1,1-1,0 1,-1 2,2-6,-1 0,1 0,0 0,1 0,-1 0,1 0,0 0,1 0,-1 0,1 0,0 0,1 0,0 0,0 0,0 0,0-1,1 1,0-1,0 0,0 0,1 0,0 0,0-1,0 1,0-1,1 0,0 0,0-1,0 1,0-1,0 0,1-1,3 2,0-2,1 0,-1-1,1 0,0-1,0 0,-1 0,1-1,0 0,-1-1,1 0,-1-1,0 0,0 0,0-1,0 0,0 0,-1-1,0-1,5-3,2-2,-1 0,0-2,-1 1,0-2,-1 0,0 0,-2-1,1 0,-2-1,0-1,-5 11,0-1,-1 0,0 0,0 0,-1 0,0 0,0 0,0-1,-1 1,0-1,-1 1,0-1,0 1,0-1,-1 1,0-1,-1 1,0-1,0 1,0 0,-1 0,0 0,0 0,-1 1,0-1,0 1,0 0,-1 0,0 0,0 1,-1 0,0 0,1 0,-1 1,-1-1,1 1,-1 1,0-1,0 1,-4-1,-15 1,1 3</inkml:trace>
  <inkml:trace contextRef="#ctx0" brushRef="#br0" timeOffset="734.013">875 312,'0'0,"-68"94,4 3,-26 59,51-21,38-131,0 0,1 0,0 0,0 0,0 0,0 0,1 0,-1 0,1 0,0 0,0 0,1 0,-1-1,1 1,0-1,0 1,0-1,0 1,0-1,1 0,0 0,0 0,-1 0,2-1,-1 1,0-1,0 0,1 0,-1 0,1 0,0-1,2 2,12-1,0-1,-1 0,1-1,-1-1,1-1,0 0,-1-2,0 1,0-2,0-1,0 0,-1-1,0 0,-1-2,1 0,-2 0,1-1,-1-1,-1-1,0 0,-1 0,0-2,-1 1,0-1,-1-1,-1 0,1-2,-3 5,-1-1,0 0,-1 0,-1-1,0 1,0-1,-1 0,-1 0,-1 0,0 0,0-1,-2 1,0 0,0 0,-1 0,-1 0,0 0,-3-6,2 15,0 0,-1 0,1 0,-1 1,0 0,0 0,0 0,0 0,-1 1,1 0,-1 0,0 1,0-1,0 1,0 1,-1-1,1 1,0 0,-1 0,1 1,-1 0,1 0,-1 0,1 1,0 0,-1 0,1 1,0 0,0 0,0 0,0 1,-3 2,-25 8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0 311,'58'22,"170"-14,-146-9,-76 1,-3 0,-1 1,1-1,-1 0,1 1,-1-1,1 0,-1-1,1 1,0 0,-1-1,1 1,-1-1,0 0,1 0,-1 0,1 0,-1 0,0-1,0 1,0 0,0-1,0 0,0 0,0 1,-1-1,2-2,-2-7</inkml:trace>
  <inkml:trace contextRef="#ctx0" brushRef="#br0" timeOffset="388.914">282 0,'-9'13,"1"1,0-1,1 1,1 1,0-1,1 1,1 0,0 0,1 0,1 1,0-1,1 1,1 0,0-1,1 1,1-1,1 4,-2 28,0 201,4-218,2-25</inkml:trace>
</inkml:ink>
</file>

<file path=ppt/ink/ink4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6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57 396,'39'-17,"130"-7,-139 19,1 0,-1 2,1 1,0 1,0 2,0 1,28 6,48 14,-89-14</inkml:trace>
  <inkml:trace contextRef="#ctx0" brushRef="#br0" timeOffset="263.113">0 622,'49'-5,"34"-1,13-5,-5-1,-14 3,-14 2,-14 2,-9 2,-8 2,-4 1,-2 0,-1 0,0 1,-3-5,-7-2</inkml:trace>
  <inkml:trace contextRef="#ctx0" brushRef="#br0" timeOffset="667.368">537 1,'10'28,"6"-7,1 0,0-2,2 1,0-2,1-1,1 0,0-2,15 8,-18-11,-1 1,0 1,-1 1,0 0,-1 1,-1 0,10 15,-20-25,0 1,0-1,-1 1,0 0,0 0,-1 0,1 0,-1 0,-1 0,0 1,0-1,0 1,-1-1,0 1,0-1,-1 1,0-1,0 1,-1-1,0 0,0 0,-1 0,-3 7,-8 8,-1 1,-1-2,-1 0,-1-1,-1 0,-1-2,-10 7,-73 44,-24 22,110-55,18-22</inkml:trace>
</inkml:ink>
</file>

<file path=ppt/ink/ink4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29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1,'16'21,"0"1,-1 1,-2 0,0 0,-1 2,-2-1,-1 1,0 1,-2 0,-1 0,-1 0,-1 1,-1 17,19 164,-7-103,-15-105,1 1,-1 0,0-1,0 1,0-1,0 1,1 0,-1-1,0 1,1-1,-1 1,0-1,1 1,-1-1,1 1,-1-1,1 0,-1 1,1-1,-1 0,1 1,-1-1,1 0,-1 0,1 1,0-1,-1 0,1 0,-1 0,1 0,0 0,-1 0,1 0,-1 0,1 0,0 0,-1 0,1 0,0 0,-1 0,1-1,-1 1,1 0,-1 0,1-1,-1 1,1 0,-1-1,1 1,-1-1,1 1,-1-1,1 1,-1 0,0-1,1 0,-1 1,0-1,1 1,-1-1,0 1,0-1,0 0,0 1,1-1,-1 1,0-2,21-41,114-338,-65 169,-68 205,-3 7</inkml:trace>
  <inkml:trace contextRef="#ctx0" brushRef="#br0" timeOffset="715.548">510 566,'-2'1,"0"1,0-1,0 0,0 1,0 0,1-1,-1 1,1 0,-1 0,1-1,0 1,0 0,-1 0,1 1,1-1,-1 0,0 0,1 0,-1 1,1-1,-1 0,1 2,-3 7,-3 3,1 0,1 1,1-1,0 1,0 0,2 0,0-1,0 1,2 0,0 0,0 0,2 0,2 9,-5-23,0 0,0-1,0 1,1 0,-1 0,0 0,1-1,-1 1,0 0,1 0,-1-1,1 1,-1 0,1-1,0 1,-1 0,1-1,0 1,-1-1,1 1,0-1,0 1,-1-1,1 0,0 1,0-1,0 0,0 0,-1 0,1 0,0 1,0-1,0 0,0 0,0-1,0 1,-1 0,1 0,0 0,0-1,0 1,0 0,-1-1,1 1,0 0,0-1,-1 1,1-1,0 1,-1-1,1 0,0 1,-1-1,1 0,-1 1,1-1,34-43,-33 40,148-195,-148 198,-1-1,1 1,0 0,-1 0,1 0,0 0,0 0,-1 0,1 1,0-1,0 1,0-1,0 1,0-1,0 1,0 0,0 0,0 0,0 0,0 1,0-1,0 0,0 1,0-1,-1 1,1 0,0 0,0-1,0 1,-1 1,1-1,0 0,-1 0,1 0,-1 1,0-1,1 1,-1-1,0 1,0 0,0-1,0 1,0 0,0 0,-1 0,1-1,0 1,-1 0,0 0,1 0,-1 0,0 0,0 0,0 0,0 0,0 0,-1 0,1 0,-1 1,2 24,0-1,-2 1,-1 0,-2-1,0 1,-2-1,0 0,-7 12,-5 31,-53 127,68-188,-1 0,1 0,-1-1,0 0,-1 0,0 0,0 0,-1-1,1 0,-1 0,0 0,-1-1,0 0,0 0,-2 0,7-5,-1 0,0 0,0-1,0 1,0-1,1 0,-1 0,0 0,0 0,1 0,-1-1,1 1,-1-1,1 0,0 0,0 0,0 0,0 0,0 0,0 0,0-1,1 1,-1 0,1-1,0 0,-1 1,1-1,0 0,1 0,-1 1,0-1,1 0,0 0,0 0,-1 0,2 0,-1 0,0 0,3-21,2 0,0 0,1 1,2 0,0 0,2 0,0 1,1 1,9-12,2-10,-9 18</inkml:trace>
  <inkml:trace contextRef="#ctx0" brushRef="#br0" timeOffset="1103.211">1045 284,'342'30,"-175"-32,-144-3,-5-1</inkml:trace>
  <inkml:trace contextRef="#ctx0" brushRef="#br0" timeOffset="1348.472">1130 510,'29'9,"28"4,10-1,-2-2,-7-3,-9-2,-3-3,-4-1,-10-6,-5-2,-8 0</inkml:trace>
</inkml:ink>
</file>

<file path=ppt/ink/ink4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1,'-30'76,"-4"0,-3-3,-3-1,-3-1,-39 46,39-14,43-100,-1 0,1 1,0-1,0 0,0 0,0 0,1 0,-1 1,1-1,0 0,0 0,0 0,0 0,0 0,1 0,-1-1,1 1,0 0,0-1,0 1,0-1,0 0,1 0,-1 0,1 0,-1 0,1 0,0-1,0 1,0-1,0 1,0-1,0 0,16 3,-1-1,1 0,0-1,0-1,0-1,1-1,17-3,24 1,-55 3,0 1,0-1,0 0,0 0,0-1,0 0,0 0,-1 0,1-1,0 1,0-1,-1-1,1 1,-1-1,0 0,0-1,0 1,0-1,-1 0,1 0,-1 0,0 0,0-1,0 0,0-1,1-13</inkml:trace>
  <inkml:trace contextRef="#ctx0" brushRef="#br0" timeOffset="200.989">1 311,'38'5,"42"2,12-1,-5-1,-12-2,-15 0,-12-2,-10-1,-11 0</inkml:trace>
  <inkml:trace contextRef="#ctx0" brushRef="#br0" timeOffset="516.526">763 481,'39'0,"26"0,8 0,-5 0,-8 0,-10 0,-14-5,-12-2</inkml:trace>
  <inkml:trace contextRef="#ctx0" brushRef="#br0" timeOffset="736.046">988 255,'5'43,"6"29,2 6,-2-4,2-15,-1-13,-2-10,-3-5,-3-4,-2-7</inkml:trace>
</inkml:ink>
</file>

<file path=ppt/ink/ink4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2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1 226,'4'0,"12"0,8 0,4 0,3 0,0 0,0 0,0 0,-1 0,-1 0,0 0,-1 0,-4 0</inkml:trace>
  <inkml:trace contextRef="#ctx0" brushRef="#br0" timeOffset="655.864">988 0,'-95'24,"0"5,-64 29,155-58,0 1,0 0,0 0,0 1,0-1,0 1,0 0,1 0,-1 0,1 0,-1 1,1 0,0-1,0 1,0 0,1 0,-1 1,1-1,-1 1,1-1,0 1,0 0,1-1,-1 1,1 0,0 0,0 0,0 0,1 0,-1 1,1-1,0 0,0 0,0 0,1 0,-1 0,1 0,0 0,1 0,-1 0,1 1,4 0,0 0,1 0,0 0,0-1,0 0,0-1,1 0,-1 0,1 0,0-1,0 0,0-1,0 1,0-2,0 1,0-1,0 0,0-1,0 0,0 0,0-1,0 0,3-1,11-2,0-1,0-1,0-1,-1-1,-1-1,1-1,-2 0,0-2,0 0,4-5,60-45,-82 62,0 1,0-1,0 1,0-1,0 1,0 0,0-1,0 1,0 0,0 0,0 0,0-1,0 1,1 0,-1 0,0 1,0-1,0 0,0 0,0 0,0 1,0-1,0 1,0-1,0 1,0-1,0 1,0-1,-1 1,1 0,0 0,0-1,0 1,-1 0,1 0,-1 0,1 0,0 0,-1 0,1 0,-1 0,0 0,1 0,-1 0,0 0,0 0,0 0,0 0,0 0,0 0,0 1,2 59,-9-14,-3-1,-1 0,-3 0,-14 30,18-48,-3 10,0 4,-1-1,-2 0,-2-1,-1 0,-3-2,-1 0,-1-2,-27 30,49-63,0-1,0 1,-1-1,1 1,-1-1,0 0,0 0,0 0,0-1,0 1,0-1,0 1,0-1,-1 0,1 0,0-1,-1 1,1 0,0-1,-1 0,1 0,-1 0,1-1,-1 1,1-1,0 1,-1-1,1 0,0-1,0 1,0 0,-1-1,2 0,-1 0,0 0,0 0,0 0,1 0,0-1,-1 1,0-3,0-1,1-1,1 0,-1 0,1 0,0 0,1 0,0 0,0-1,0 1,1 0,0 0,0 0,1 0,0 1,0-1,1 0,-1 1,2-1,-1 1,1 0,3-5,101-114,-107 123,143-133,-119 117</inkml:trace>
</inkml:ink>
</file>

<file path=ppt/ink/ink4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1,'-21'98,"5"1,5 1,4 1,4 3,2-89,0 0,1 1,1-1,0 0,1 0,1 0,0 0,1 0,1-1,0 0,1 0,4 7,-9-20,-1 0,1 0,-1 0,1 0,-1 0,1 0,-1-1,1 1,0 0,0 0,0 0,-1-1,1 1,0 0,0-1,0 1,0-1,0 1,0-1,0 1,0-1,0 0,0 0,0 1,0-1,1 0,-1 0,0 0,0 0,0 0,0 0,0-1,0 1,0 0,0-1,0 1,0 0,0-1,0 1,0-1,0 1,0-1,0 0,0 1,0-1,-1 0,2 0,31-49,-31 46,57-122,-5-3,-4-5,18-46,-58 157,-3 9</inkml:trace>
  <inkml:trace contextRef="#ctx0" brushRef="#br0" timeOffset="319.248">484 565,'-10'24,"-2"12,4 6,10-10,8-10,3-14,4-12,4-12,-1-6,0-5,-4-3,-3-1,-5 0,-3 1,-8 4,-8 8,-6 7,-2 4</inkml:trace>
  <inkml:trace contextRef="#ctx0" brushRef="#br0" timeOffset="5065.909">851 508,'-5'27,"0"-9,1 0,1 0,1 1,1-1,0 1,1-1,2 4,-2-20,0-1,0 1,0 0,1-1,-1 1,0-1,1 1,-1-1,1 1,0-1,-1 0,1 1,0-1,0 0,0 1,0-1,0 0,0 0,0 0,0 0,1 0,-1 0,0 0,1 0,-1-1,0 1,1-1,-1 1,1-1,-1 1,1-1,0 0,-1 1,1-1,-1 0,1 0,-1 0,1 0,-1-1,1 1,0 0,-1-1,1 1,-1-1,0 1,1-1,-1 0,1 0,66-44,92-142,-160 188,-1 0,1 0,0 0,0 0,0 0,0 0,0 0,0 0,0 0,0 0,0 0,0 0,1 0,-1 0,0 0,1 0,-1 0,1 0,-1 0,1 0,-1 0,1 0,0-1,-1 1,1 0,0-1,-1 1,1 0,0-1,0 1,0-1,0 1,0-1,0 1,0-1,0 0,0 1,0-1,0 0,0 0,0 0,0 0,0 0,0 0,0 0,0 0,0 0,0 0,0-1,0 1,0 0,0-1,0 1,0-1,-1 1,1-1,0 1,0-1,0 0,-1 1,1-1,0 0,0 0,-1 1,1-2,-70 244,30-54,12-48,4-66,22-73,1 1,-1-1,0 1,1-1,-1 1,0-1,0 0,0 1,0-1,0 0,0 1,0-1,0 0,0 0,-1 0,1 0,0 0,-1-1,1 1,-1 0,1 0,-1-1,1 1,-1-1,1 0,-1 1,0-1,1 0,-1 0,1 0,-1 0,0 0,1 0,-1 0,1-1,-1 1,0-1,1 1,-1-1,1 0,-1 1,1-1,-1 0,-2-4,1 1,-1-1,1 0,0 0,0 0,1 0,-1-1,1 1,0-1,0 1,1-1,0 0,0 0,0 0,1 1,0-1,0 0,0 0,1 0,0 0,0 0,0 1,1-1,0 0,0 1,1 0,-1-1,4-4,3-5,0 0,1 0,1 1,0 1,1 0,1 0,0 1,2-1,3-3</inkml:trace>
</inkml:ink>
</file>

<file path=ppt/ink/ink4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1 344,'172'-17,"1"7,24 8,-181 3,0 0,1 2,-1 0,0 0,0 2,-1 0,1 0,9 7,-7-4</inkml:trace>
  <inkml:trace contextRef="#ctx0" brushRef="#br0" timeOffset="250.628">85 598,'43'0,"53"0,19-5,1-1,-11 0,-13-4,-13 0,-15 2,-14 2,-10 2,-12 2</inkml:trace>
  <inkml:trace contextRef="#ctx0" brushRef="#br0" timeOffset="605.634">1637 91,'-37'18,"1"3,2 0,0 3,1 1,1 1,-10 12,28-26,0 1,1 1,0 0,1 0,0 1,2 1,0 0,0 1,2-1,0 2,0-1,2 1,-4 18,9-30,1-1,-1 1,1 0,1 0,-1 0,1 0,0 0,0-1,1 1,-1 0,1-1,1 1,-1-1,1 0,0 1,0-1,0-1,1 1,-1 0,1-1,1 0,-1 0,0 0,1 0,0-1,0 0,0 0,5 2,6 3,1-2,-1 1,1-2,1 0,-1-2,1 0,0 0,16-1,-1-4,-1-1,1-2,-1 0,0-3,-1-1,0-1,0-1,-1-2,0-1,-2-1,1-2,-2-1,0-1,1-4,-9 12,-1-2,-1 0,-1-1,0-1,0 0,-2-1,0-1,-1 0,0-1,-2 0,0-1,-1 0,-1-1,0 0,-2 0,0-1,-2 0,2-13,-7 27,-1 0,0-1,-1 1,1 0,-1 0,-1 0,1 0,-1 1,-1-1,1 1,-1-1,0 1,0 0,-1 0,0 1,0 0,0 0,-1 0,1 0,-1 1,0 0,-1 0,1 0,-1 1,1 0,-1 0,0 1,0 0,0 0,-1 1,1 0,0 0,-1 0,-40-6,5 2</inkml:trace>
  <inkml:trace contextRef="#ctx0" brushRef="#br0" timeOffset="850.492">1073 401,'52'-5,"62"-6,25-2,3-3,-8 2,-17 2,-14 3,-15 4,-13 3,-9 1,-12 1,-5 0,-6 6,-5 1,-5 4,1 1,1-2,-6-3</inkml:trace>
</inkml:ink>
</file>

<file path=ppt/ink/ink4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21.8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29 1,'-17'225,"6"-9,11-216,0-10</inkml:trace>
  <inkml:trace contextRef="#ctx0" brushRef="#br0" timeOffset="253.228">226 28,'-4'29,"-3"14,1 5,2-1,0-4,2-5,1-3,-4-3,-2-3,1 0,-3-7,-1-1,2-4</inkml:trace>
</inkml:ink>
</file>

<file path=ppt/ink/ink4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6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57 396,'39'-17,"130"-7,-139 19,1 0,-1 2,1 1,0 1,0 2,0 1,28 6,48 14,-89-14</inkml:trace>
  <inkml:trace contextRef="#ctx0" brushRef="#br0" timeOffset="263.113">0 622,'49'-5,"34"-1,13-5,-5-1,-14 3,-14 2,-14 2,-9 2,-8 2,-4 1,-2 0,-1 0,0 1,-3-5,-7-2</inkml:trace>
  <inkml:trace contextRef="#ctx0" brushRef="#br0" timeOffset="667.368">537 1,'10'28,"6"-7,1 0,0-2,2 1,0-2,1-1,1 0,0-2,15 8,-18-11,-1 1,0 1,-1 1,0 0,-1 1,-1 0,10 15,-20-25,0 1,0-1,-1 1,0 0,0 0,-1 0,1 0,-1 0,-1 0,0 1,0-1,0 1,-1-1,0 1,0-1,-1 1,0-1,0 1,-1-1,0 0,0 0,-1 0,-3 7,-8 8,-1 1,-1-2,-1 0,-1-1,-1 0,-1-2,-10 7,-73 44,-24 22,110-55,18-22</inkml:trace>
</inkml:ink>
</file>

<file path=ppt/ink/ink4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29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1,'16'21,"0"1,-1 1,-2 0,0 0,-1 2,-2-1,-1 1,0 1,-2 0,-1 0,-1 0,-1 1,-1 17,19 164,-7-103,-15-105,1 1,-1 0,0-1,0 1,0-1,0 1,1 0,-1-1,0 1,1-1,-1 1,0-1,1 1,-1-1,1 1,-1-1,1 0,-1 1,1-1,-1 0,1 1,-1-1,1 0,-1 0,1 1,0-1,-1 0,1 0,-1 0,1 0,0 0,-1 0,1 0,-1 0,1 0,0 0,-1 0,1 0,0 0,-1 0,1-1,-1 1,1 0,-1 0,1-1,-1 1,1 0,-1-1,1 1,-1-1,1 1,-1-1,1 1,-1 0,0-1,1 0,-1 1,0-1,1 1,-1-1,0 1,0-1,0 0,0 1,1-1,-1 1,0-2,21-41,114-338,-65 169,-68 205,-3 7</inkml:trace>
  <inkml:trace contextRef="#ctx0" brushRef="#br0" timeOffset="715.548">510 566,'-2'1,"0"1,0-1,0 0,0 1,0 0,1-1,-1 1,1 0,-1 0,1-1,0 1,0 0,-1 0,1 1,1-1,-1 0,0 0,1 0,-1 1,1-1,-1 0,1 2,-3 7,-3 3,1 0,1 1,1-1,0 1,0 0,2 0,0-1,0 1,2 0,0 0,0 0,2 0,2 9,-5-23,0 0,0-1,0 1,1 0,-1 0,0 0,1-1,-1 1,0 0,1 0,-1-1,1 1,-1 0,1-1,0 1,-1 0,1-1,0 1,-1-1,1 1,0-1,0 1,-1-1,1 0,0 1,0-1,0 0,0 0,-1 0,1 0,0 1,0-1,0 0,0 0,0-1,0 1,-1 0,1 0,0 0,0-1,0 1,0 0,-1-1,1 1,0 0,0-1,-1 1,1-1,0 1,-1-1,1 0,0 1,-1-1,1 0,-1 1,1-1,34-43,-33 40,148-195,-148 198,-1-1,1 1,0 0,-1 0,1 0,0 0,0 0,-1 0,1 1,0-1,0 1,0-1,0 1,0-1,0 1,0 0,0 0,0 0,0 0,0 1,0-1,0 0,0 1,0-1,-1 1,1 0,0 0,0-1,0 1,-1 1,1-1,0 0,-1 0,1 0,-1 1,0-1,1 1,-1-1,0 1,0 0,0-1,0 1,0 0,0 0,-1 0,1-1,0 1,-1 0,0 0,1 0,-1 0,0 0,0 0,0 0,0 0,0 0,-1 0,1 0,-1 1,2 24,0-1,-2 1,-1 0,-2-1,0 1,-2-1,0 0,-7 12,-5 31,-53 127,68-188,-1 0,1 0,-1-1,0 0,-1 0,0 0,0 0,-1-1,1 0,-1 0,0 0,-1-1,0 0,0 0,-2 0,7-5,-1 0,0 0,0-1,0 1,0-1,1 0,-1 0,0 0,0 0,1 0,-1-1,1 1,-1-1,1 0,0 0,0 0,0 0,0 0,0 0,0 0,0-1,1 1,-1 0,1-1,0 0,-1 1,1-1,0 0,1 0,-1 1,0-1,1 0,0 0,0 0,-1 0,2 0,-1 0,0 0,3-21,2 0,0 0,1 1,2 0,0 0,2 0,0 1,1 1,9-12,2-10,-9 18</inkml:trace>
  <inkml:trace contextRef="#ctx0" brushRef="#br0" timeOffset="1103.211">1045 284,'342'30,"-175"-32,-144-3,-5-1</inkml:trace>
  <inkml:trace contextRef="#ctx0" brushRef="#br0" timeOffset="1348.472">1130 510,'29'9,"28"4,10-1,-2-2,-7-3,-9-2,-3-3,-4-1,-10-6,-5-2,-8 0</inkml:trace>
</inkml:ink>
</file>

<file path=ppt/ink/ink4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1,'-30'76,"-4"0,-3-3,-3-1,-3-1,-39 46,39-14,43-100,-1 0,1 1,0-1,0 0,0 0,0 0,1 0,-1 1,1-1,0 0,0 0,0 0,0 0,0 0,1 0,-1-1,1 1,0 0,0-1,0 1,0-1,0 0,1 0,-1 0,1 0,-1 0,1 0,0-1,0 1,0-1,0 1,0-1,0 0,16 3,-1-1,1 0,0-1,0-1,0-1,1-1,17-3,24 1,-55 3,0 1,0-1,0 0,0 0,0-1,0 0,0 0,-1 0,1-1,0 1,0-1,-1-1,1 1,-1-1,0 0,0-1,0 1,0-1,-1 0,1 0,-1 0,0 0,0-1,0 0,0-1,1-13</inkml:trace>
  <inkml:trace contextRef="#ctx0" brushRef="#br0" timeOffset="200.989">1 311,'38'5,"42"2,12-1,-5-1,-12-2,-15 0,-12-2,-10-1,-11 0</inkml:trace>
  <inkml:trace contextRef="#ctx0" brushRef="#br0" timeOffset="516.526">763 481,'39'0,"26"0,8 0,-5 0,-8 0,-10 0,-14-5,-12-2</inkml:trace>
  <inkml:trace contextRef="#ctx0" brushRef="#br0" timeOffset="736.046">988 255,'5'43,"6"29,2 6,-2-4,2-15,-1-13,-2-10,-3-5,-3-4,-2-7</inkml:trace>
</inkml:ink>
</file>

<file path=ppt/ink/ink4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2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1 226,'4'0,"12"0,8 0,4 0,3 0,0 0,0 0,0 0,-1 0,-1 0,0 0,-1 0,-4 0</inkml:trace>
  <inkml:trace contextRef="#ctx0" brushRef="#br0" timeOffset="655.864">988 0,'-95'24,"0"5,-64 29,155-58,0 1,0 0,0 0,0 1,0-1,0 1,0 0,1 0,-1 0,1 0,-1 1,1 0,0-1,0 1,0 0,1 0,-1 1,1-1,-1 1,1-1,0 1,0 0,1-1,-1 1,1 0,0 0,0 0,0 0,1 0,-1 1,1-1,0 0,0 0,0 0,1 0,-1 0,1 0,0 0,1 0,-1 0,1 1,4 0,0 0,1 0,0 0,0-1,0 0,0-1,1 0,-1 0,1 0,0-1,0 0,0-1,0 1,0-2,0 1,0-1,0 0,0-1,0 0,0 0,0-1,0 0,3-1,11-2,0-1,0-1,0-1,-1-1,-1-1,1-1,-2 0,0-2,0 0,4-5,60-45,-82 62,0 1,0-1,0 1,0-1,0 1,0 0,0-1,0 1,0 0,0 0,0 0,0-1,0 1,1 0,-1 0,0 1,0-1,0 0,0 0,0 0,0 1,0-1,0 1,0-1,0 1,0-1,0 1,0-1,-1 1,1 0,0 0,0-1,0 1,-1 0,1 0,-1 0,1 0,0 0,-1 0,1 0,-1 0,0 0,1 0,-1 0,0 0,0 0,0 0,0 0,0 0,0 0,0 1,2 59,-9-14,-3-1,-1 0,-3 0,-14 30,18-48,-3 10,0 4,-1-1,-2 0,-2-1,-1 0,-3-2,-1 0,-1-2,-27 30,49-63,0-1,0 1,-1-1,1 1,-1-1,0 0,0 0,0 0,0-1,0 1,0-1,0 1,0-1,-1 0,1 0,0-1,-1 1,1 0,0-1,-1 0,1 0,-1 0,1-1,-1 1,1-1,0 1,-1-1,1 0,0-1,0 1,0 0,-1-1,2 0,-1 0,0 0,0 0,0 0,1 0,0-1,-1 1,0-3,0-1,1-1,1 0,-1 0,1 0,0 0,1 0,0 0,0-1,0 1,1 0,0 0,0 0,1 0,0 1,0-1,1 0,-1 1,2-1,-1 1,1 0,3-5,101-114,-107 123,143-133,-119 117</inkml:trace>
</inkml:ink>
</file>

<file path=ppt/ink/ink4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1,'-21'98,"5"1,5 1,4 1,4 3,2-89,0 0,1 1,1-1,0 0,1 0,1 0,0 0,1 0,1-1,0 0,1 0,4 7,-9-20,-1 0,1 0,-1 0,1 0,-1 0,1 0,-1-1,1 1,0 0,0 0,0 0,-1-1,1 1,0 0,0-1,0 1,0-1,0 1,0-1,0 1,0-1,0 0,0 0,0 1,0-1,1 0,-1 0,0 0,0 0,0 0,0 0,0-1,0 1,0 0,0-1,0 1,0 0,0-1,0 1,0-1,0 1,0-1,0 0,0 1,0-1,-1 0,2 0,31-49,-31 46,57-122,-5-3,-4-5,18-46,-58 157,-3 9</inkml:trace>
  <inkml:trace contextRef="#ctx0" brushRef="#br0" timeOffset="319.248">484 565,'-10'24,"-2"12,4 6,10-10,8-10,3-14,4-12,4-12,-1-6,0-5,-4-3,-3-1,-5 0,-3 1,-8 4,-8 8,-6 7,-2 4</inkml:trace>
  <inkml:trace contextRef="#ctx0" brushRef="#br0" timeOffset="5065.909">851 508,'-5'27,"0"-9,1 0,1 0,1 1,1-1,0 1,1-1,2 4,-2-20,0-1,0 1,0 0,1-1,-1 1,0-1,1 1,-1-1,1 1,0-1,-1 0,1 1,0-1,0 0,0 1,0-1,0 0,0 0,0 0,0 0,1 0,-1 0,0 0,1 0,-1-1,0 1,1-1,-1 1,1-1,-1 1,1-1,0 0,-1 1,1-1,-1 0,1 0,-1 0,1 0,-1-1,1 1,0 0,-1-1,1 1,-1-1,0 1,1-1,-1 0,1 0,66-44,92-142,-160 188,-1 0,1 0,0 0,0 0,0 0,0 0,0 0,0 0,0 0,0 0,0 0,0 0,1 0,-1 0,0 0,1 0,-1 0,1 0,-1 0,1 0,-1 0,1 0,0-1,-1 1,1 0,0-1,-1 1,1 0,0-1,0 1,0-1,0 1,0-1,0 1,0-1,0 0,0 1,0-1,0 0,0 0,0 0,0 0,0 0,0 0,0 0,0 0,0 0,0 0,0-1,0 1,0 0,0-1,0 1,0-1,-1 1,1-1,0 1,0-1,0 0,-1 1,1-1,0 0,0 0,-1 1,1-2,-70 244,30-54,12-48,4-66,22-73,1 1,-1-1,0 1,1-1,-1 1,0-1,0 0,0 1,0-1,0 0,0 1,0-1,0 0,0 0,-1 0,1 0,0 0,-1-1,1 1,-1 0,1 0,-1-1,1 1,-1-1,1 0,-1 1,0-1,1 0,-1 0,1 0,-1 0,0 0,1 0,-1 0,1-1,-1 1,0-1,1 1,-1-1,1 0,-1 1,1-1,-1 0,-2-4,1 1,-1-1,1 0,0 0,0 0,1 0,-1-1,1 1,0-1,0 1,1-1,0 0,0 0,0 0,1 1,0-1,0 0,0 0,1 0,0 0,0 0,0 1,1-1,0 0,0 1,1 0,-1-1,4-4,3-5,0 0,1 0,1 1,0 1,1 0,1 0,0 1,2-1,3-3</inkml:trace>
</inkml:ink>
</file>

<file path=ppt/ink/ink4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1 344,'172'-17,"1"7,24 8,-181 3,0 0,1 2,-1 0,0 0,0 2,-1 0,1 0,9 7,-7-4</inkml:trace>
  <inkml:trace contextRef="#ctx0" brushRef="#br0" timeOffset="250.628">85 598,'43'0,"53"0,19-5,1-1,-11 0,-13-4,-13 0,-15 2,-14 2,-10 2,-12 2</inkml:trace>
  <inkml:trace contextRef="#ctx0" brushRef="#br0" timeOffset="605.634">1637 91,'-37'18,"1"3,2 0,0 3,1 1,1 1,-10 12,28-26,0 1,1 1,0 0,1 0,0 1,2 1,0 0,0 1,2-1,0 2,0-1,2 1,-4 18,9-30,1-1,-1 1,1 0,1 0,-1 0,1 0,0 0,0-1,1 1,-1 0,1-1,1 1,-1-1,1 0,0 1,0-1,0-1,1 1,-1 0,1-1,1 0,-1 0,0 0,1 0,0-1,0 0,0 0,5 2,6 3,1-2,-1 1,1-2,1 0,-1-2,1 0,0 0,16-1,-1-4,-1-1,1-2,-1 0,0-3,-1-1,0-1,0-1,-1-2,0-1,-2-1,1-2,-2-1,0-1,1-4,-9 12,-1-2,-1 0,-1-1,0-1,0 0,-2-1,0-1,-1 0,0-1,-2 0,0-1,-1 0,-1-1,0 0,-2 0,0-1,-2 0,2-13,-7 27,-1 0,0-1,-1 1,1 0,-1 0,-1 0,1 0,-1 1,-1-1,1 1,-1-1,0 1,0 0,-1 0,0 1,0 0,0 0,-1 0,1 0,-1 1,0 0,-1 0,1 0,-1 1,1 0,-1 0,0 1,0 0,0 0,-1 1,1 0,0 0,-1 0,-40-6,5 2</inkml:trace>
  <inkml:trace contextRef="#ctx0" brushRef="#br0" timeOffset="850.492">1073 401,'52'-5,"62"-6,25-2,3-3,-8 2,-17 2,-14 3,-15 4,-13 3,-9 1,-12 1,-5 0,-6 6,-5 1,-5 4,1 1,1-2,-6-3</inkml:trace>
</inkml:ink>
</file>

<file path=ppt/ink/ink4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6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85 480,'45'11,"1"-2,0-3,0-1,1-3,-1-1,32-5,9 2,237 2,-314 0,0 1,0-1,0 2,-1-1,1 2,0-1,-1 1,0 0,0 1,7 4,-1 2</inkml:trace>
  <inkml:trace contextRef="#ctx0" brushRef="#br0" timeOffset="284.944">0 734,'44'0,"37"0,15 0,1 0,-11 0,-11 0,-13 0,-13 0,-4 0,-6 0,-5 0,-2 0,-3 0,-1 0,-1 0,0-5,-4-1</inkml:trace>
  <inkml:trace contextRef="#ctx0" brushRef="#br0" timeOffset="712.43">537 0,'12'21,"2"-1,0 0,1-1,1-1,0 0,2-1,0-1,15 10,4-1,2-2,0-1,1-2,1-2,1-1,22 4,-23-6,-10-5,1 3,-2 0,0 2,-1 1,17 12,-43-26,-1 0,1 1,0-1,-1 1,1-1,-1 1,0 0,1 0,-1 0,-1 0,1 0,0 1,-1-1,0 0,0 1,0-1,0 1,0-1,-1 1,1 0,-1-1,0 1,0-1,-1 1,1 0,-1-1,0 1,1-1,-2 1,1-1,0 1,-1 0,-3 6,0-1,-1 0,0 0,0-1,0 1,-1-2,-1 1,1-1,-1 0,-7 4,-96 68,-3-4,-100 45,205-115,2-3,1 0,0 0,0 1,0 0,0 1,1-1,-1 1,1 0,0 0,0 1,1-1,-1 1,1 0,0 0,0 1,1-1,-1 1,1 0,0 0,-1 4,4 7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1:09.92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1583 237,'-59'34,"16"-3,1 2,2 2,1 2,-18 24,-89 80,-28-10,50-36,-149 148,117-117,95-76,59-51,-1 0,1 0,0-1,0 1,0-1,0 0,0 0,0 0,0 1,1-2,-1 1,1 0,-1 0,1 0,0-1,0 1,0-1,0 1,1-1,-1 1,0-1,1 1,0-1,0 1,0-1,0 0,0 1,0-1,1 1,-1-1,1 1,0-3,-1 0,-8-161,7 165,1 0,-1 0,0 0,0 0,0 0,1 0,-1 0,0 0,1 0,-1 0,1-1,0 1,-1 0,1 0,0 0,0-1,-1 1,1 0,0 0,0-1,0 1,1 0,-1 0,0-1,0 1,1 0,-1 0,1 0,-1-1,1 1,-1 0,1 0,0 0,0 0,-1 0,1 0,0 0,0 0,0 1,0-1,0 0,0 0,0 1,0-1,0 1,1-1,-1 1,0-1,0 1,0 0,1-1,-1 1,0 0,0 0,1 0,-1 0,169 30,-11-7,-132-17,88 32,-115-37,1-1,0 1,-1-1,1 1,0-1,-1 1,1 0,-1-1,0 1,1 0,-1 0,1-1,-1 1,0 0,0 0,1-1,-1 1,0 0,0 0,0 0,0-1,0 1,0 0,0 0,0 0,0-1,0 1,0 0,-1 0,1 0,0-1,-1 1,1 0,0 0,-1-1,1 1,-1 0,1-1,-1 1,1-1,-1 1,0-1,1 1,-1-1,0 1,1-1,-1 1,0-1,0 0,1 1,-1-1,0 0,0 0,0 0,1 1,-1-1,-47 18,-209 41,212-51,33-2</inkml:trace>
  <inkml:trace contextRef="#ctx0" brushRef="#br0" timeOffset="3179.218">1329 604,'17'39,"-12"-24,0 1,1-1,1 0,1 0,0 0,1-1,9 11,-16-24,0 0,-1-1,1 1,-1-1,1 1,0-1,-1 0,1 0,0 1,-1-1,1-1,0 1,-1 0,1 0,0 0,-1-1,1 1,0-1,-1 1,1-1,-1 0,1 0,-1 0,0 0,1 0,-1 0,0 0,1 0,-1 0,0 0,0-1,0 1,0-1,0 1,0-1,11-8,141-86,-137 92,-4 4</inkml:trace>
  <inkml:trace contextRef="#ctx0" brushRef="#br0" timeOffset="20719.662">312 11,'-9'-3,"-1"1,0 0,0 0,0 1,0 1,0 0,0 0,0 1,0 0,0 0,1 1,-1 1,0 0,1 0,-1 1,1 0,0 0,1 1,-1 0,1 1,0 0,0 0,0 1,1 0,0 0,1 1,0 0,0 0,0 0,1 1,0-1,0 4,0-5,1 0,0 0,0 1,1 0,0-1,0 1,1 0,0 1,0-1,1 0,0 0,1 1,0-1,0 0,1 1,0-1,1 7,-1-12,1 0,-1-1,1 1,-1-1,1 0,0 0,0 1,0-1,0 0,0-1,1 1,-1 0,0-1,1 1,-1-1,1 0,0 1,-1-1,1-1,0 1,0 0,0-1,0 1,-1-1,1 0,0 0,0 0,0 0,0-1,0 1,0-1,84-33,-66 16,-1-1,-1-1,-1-1,0 0,-2-2,14-23,13-55,-56 256,13-142,0 0,1 0,1 0,0 0,0 0,2-1,-1 1,2-1,-1 0,4 5,5-2,0-5</inkml:trace>
  <inkml:trace contextRef="#ctx0" brushRef="#br0" timeOffset="21758.842">652 40,'0'4,"0"8,0 5,0 5,4-1,3 0,-1 2,-2 2,0 1,-2 1,-1 1,0 0,-1 0,4-4,3-7</inkml:trace>
  <inkml:trace contextRef="#ctx0" brushRef="#br0" timeOffset="22258.908">453 407,'15'0,"9"0,5-5,3-2,1 1,-1-4,0 0,-2 2,-1 2,0 2,0 2,-1 1,0 1,-5-5,-1-1,0 1,-4 0</inkml:trace>
  <inkml:trace contextRef="#ctx0" brushRef="#br1" timeOffset="44312.715">2231 1620,'-29'55,"17"-37,-2-2,0 1,-1-2,0 0,-1 0,-1-2,0 0,-1-1,-1-1,0 0,0-2,-1 0,-18 5,35-12,-1 0,1 0,-1-1,1 1,-1-1,0 0,0 0,0 0,0-1,0 1,0-1,0 0,1 0,-1 0,0-1,0 1,0-1,0 0,0 0,0 0,1-1,-1 0,1 1,-1-1,1 0,-1-1,1 1,0 0,0-1,0 0,1 0,-1 0,1 0,-1 0,1 0,0-1,0 1,0-1,1 1,-1-1,1 0,0 0,0 1,0-4,3-3,0 1,0-1,1 1,0 0,0 0,1 0,1 0,-1 0,2 1,-1 0,1 0,0 0,0 1,1 0,0 0,1 1,-1 0,6-3,-10 7,-1 1,1-1,-1 1,1 0,0 0,0 0,0 0,0 0,0 0,-1 1,1 0,0-1,0 1,0 0,0 1,0-1,0 0,0 1,0 0,0-1,0 1,0 1,0-1,-1 0,1 0,-1 1,1 0,1 1,65 68,-39-37,91 56,-102-76</inkml:trace>
  <inkml:trace contextRef="#ctx0" brushRef="#br1" timeOffset="45611.64">1837 1986,'0'5,"0"6,0 7,-5-1,-2 3,1 1,1 4,2 1,5-4,4-5</inkml:trace>
  <inkml:trace contextRef="#ctx0" brushRef="#br1" timeOffset="44965.455">2260 1254,'-5'0,"-6"0,-1 4,-4 2,-4 5,-3 0,2 4,0-2,4 3,4-3</inkml:trace>
  <inkml:trace contextRef="#ctx0" brushRef="#br0" timeOffset="67320.491">1611 209,'3'17,"1"0,1 0,1-1,1 0,0 0,0 0,7 8,18 40,-22-40,1-1,0-1,2 0,1-1,0 0,2-1,1 0,69 118,-17-37,32 86,-5 0,75 100,-66-122,0 54,15 70,-73-187,26 38,1-39,-51-74,-17-32</inkml:trace>
  <inkml:trace contextRef="#ctx0" brushRef="#br0" timeOffset="69550.664">1667 209,'-28'225,"16"-179,9-40,1 0,0 0,0 1,1-1,0 1,0-1,0 1,1-1,0 1,0-1,0 1,1-1,1 3,-2-7,1-1,0 1,-1-1,1 0,0 1,0-1,0 0,0 0,0 1,0-1,0 0,1 0,-1 0,0 0,1-1,-1 1,0 0,1 0,-1-1,1 1,-1-1,1 0,0 1,-1-1,1 0,-1 0,1 0,-1 0,1 0,0 0,-1 0,1-1,-1 1,1 0,-1-1,2 0,54-25,-57 26,44-28,-1-1,-1-2,35-36,28 3,-105 63,1 1,0-1,-1 1,1-1,-1 1,0-1,1 1,-1-1,1 1,-1-1,0 0,1 1,-1-1,0 1,0-1,0 0,1 1,-1-1,0 0,0 0,0 1,0-1,0 0,0 1,0-1,0 0,-1 1,1-1,0 0,0 1,0-1,-1 0,1 1,0-1,-1 1,1-1,-1 0,1 1,-1-1,1 1,-1-1,1 1,-1 0,1-1,-1 1,1 0,-1-1,0 1,1 0,-1-1,0 1,1 0,-1 0,0 0,1 0,-1 0,-40-16,-147-41,182 54,1 0,0-1,0 1,0-1,1 0,-1-1,1 1,0-1,0 0,1 0,0 0,-1 0,2-1,-3-4,-7-11,3 7</inkml:trace>
  <inkml:trace contextRef="#ctx0" brushRef="#br0" timeOffset="71092.901">3219 576,'-6'-3,"1"-1,-1 1,0 0,-1 1,1-1,0 1,-1 1,1-1,-1 1,0 0,1 1,-1-1,0 1,0 1,1-1,-1 1,0 0,1 1,-1 0,1 0,0 0,-3 1,-15 6,0 0,1 1,-1 1,2 1,0 2,1 0,0 1,1 1,0 1,2 0,0 2,1 0,1 1,-2 4,13-14,1 0,0 0,0 1,1-1,1 1,0 0,0 0,1-1,0 1,1 0,0 0,1 0,0 0,1 0,0 0,1 0,0-1,0 1,1-1,1 0,0 0,-2-5,1 0,0 0,0-1,1 0,-1 0,1 0,0 0,0-1,0 1,0-1,1-1,-1 1,1-1,0 0,0 0,-1 0,1-1,0 0,1 0,-1-1,0 0,0 0,0 0,0-1,0 1,0-2,0 1,0-1,0 1,-1-2,1 1,0-1,-1 1,0-2,0 1,0 0,0-1,2-2,22-19,-1-1,0-2,-2-1,-2-1,0-1,-2-1,-1-3,126-220,-184 362,27-55,4-33,2 0,0 0,1 1,1-1,1 1,1 0,1-1,0 1,2-1,0 1,1-1,2 6,10 14,18 85,-36-106</inkml:trace>
</inkml:ink>
</file>

<file path=ppt/ink/ink4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8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1,'-23'79,"-20"27,-4-2,-5-2,-5-3,-3-2,-15 10,72-104,0 0,0 1,0-1,0 1,0-1,0 1,1 0,0 0,0 0,0 0,0 0,1 1,-1-1,1 0,0 1,1-1,-1 1,1-1,0 1,0-1,0 1,0-1,1 1,0-1,0 1,0-1,1 0,-1 1,1-1,0 0,0 0,1 0,-1 0,1-1,0 1,3 3,10-1,1 0,0-1,0-1,1 0,-1-2,1 0,-1-1,1 0,0-1,0-2,-1 1,1-2,-1-1,0 0,16-6,-23 8,138-32,-120 24,-29 10,1 0,0 0,-1 0,1 0,0 0,-1 0,1 0,0 0,-1 0,1 0,0 0,0-1,-1 1,1 0,0 0,-1 0,1 0,0-1,0 1,-1 0,1 0,0-1,0 1,-1 0,1 0,0-1,0 1,0 0,0-1,-1 1,1 0,0-1,0 1,0 0,0-1,0 1,0 0,0-1,0 1,0 0,0-1,0 1,0 0,0 0,0-1,0 1,1 0,-1-1,0 1,0 0,0-1,0 1,1 0,-1 0,0-1,0 1,0 0,1 0,-1-1,0 1,1 0,-20-3,-1 1</inkml:trace>
  <inkml:trace contextRef="#ctx0" brushRef="#br0" timeOffset="271.278">1 339,'43'-5,"53"-1,19 0,-4 1,-13 2,-17 1,-13 1,-14 5,-10 2,-9 0,-5-1,-3 4,-6 0</inkml:trace>
  <inkml:trace contextRef="#ctx0" brushRef="#br0" timeOffset="2068.542">1186 763,'0'-5,"-5"8,-1 9,-5 6,0 6,-4 3,2 1,2 2,-1 0,1 0,2-1,3 0,3 0,1-6</inkml:trace>
</inkml:ink>
</file>

<file path=ppt/ink/ink4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1,'0'5,"0"6,0 6,-5 0,-2 2,1 3,1 2,2 2,-4-3,-1-2,2 2,1 1,2 1,1-3</inkml:trace>
</inkml:ink>
</file>

<file path=ppt/ink/ink4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0,'138'26,"223"-23,-349-3</inkml:trace>
</inkml:ink>
</file>

<file path=ppt/ink/ink4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29,'34'-5,"25"-1,7 0,-2 1,-8 1,-8 2,-12 6,-8 2,-4 0,-5-1</inkml:trace>
</inkml:ink>
</file>

<file path=ppt/ink/ink4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3,'10'12,"-1"1,0 0,-1 1,0 0,-2 0,1 1,-2 0,3 10,45 181,-6-44,-47-161,1 0,-1 0,1 0,-1 0,1 0,-1 0,1-1,-1 1,1 0,0 0,0 0,-1-1,1 1,0 0,0-1,0 1,0-1,-1 1,1-1,0 1,0-1,0 0,0 0,0 1,0-1,0 0,0 0,0 0,1 0,-1 0,0 0,0 0,0 0,0-1,0 1,0 0,0-1,0 1,-1 0,1-1,0 1,0-1,0 0,0 1,0-1,-1 0,1 1,0-1,-1 0,1 0,0 0,-1 0,33-48,-32 47,137-231,-74 93,-41 72,-18 49</inkml:trace>
  <inkml:trace contextRef="#ctx0" brushRef="#br0" timeOffset="383.422">650 342,'-1'12,"1"1,0-1,1 0,0 1,1-1,0 0,1 0,0 0,1 0,0 0,1-1,0 1,1-2,1 1,6 9,-11-18,0 0,0 0,0-1,0 1,0-1,1 0,-1 0,0 0,0 0,1 0,-1 0,1 0,-1-1,1 1,-1-1,1 0,-1 0,1 0,0 0,-1 0,1 0,-1-1,1 1,-1-1,0 0,1 0,-1 0,1 0,-1 0,0 0,0-1,0 1,0-1,0 1,0-1,0 0,1-1,2-2,1-1,-1 0,0 0,-1 0,0-1,1 1,-2-1,1 0,-1 0,0 0,-1-1,1 0,-2 4,0 1,-1-1,1 1,-1-1,1 0,-1 1,0-1,0 0,-1 0,1 1,-1-1,0 1,0-1,0 1,0-1,-1 1,1-1,-1 1,0 0,0 0,0 0,0 0,-1 0,1 0,-1 1,0-1,0 1,0 0,0 0,0 0,0 0,0 0,-1 1,-2-2,-15-2</inkml:trace>
  <inkml:trace contextRef="#ctx0" brushRef="#br0" timeOffset="1731.871">1017 257,'-21'137,"20"-136,1 0,-1 1,1-1,0 0,0 0,0 0,0 1,-1-1,2 0,-1 0,0 0,0 1,0-1,0 0,1 0,-1 0,1 0,-1 0,1 0,-1 1,1-1,-1 0,1 0,0 0,0-1,-1 1,1 0,0 0,0 0,0-1,0 1,0 0,0-1,0 1,0-1,0 1,1-1,-1 1,0-1,0 0,0 0,0 0,1 0,-1 1,0-2,0 1,0 0,1 0,-1 0,0 0,0-1,0 1,0-1,1 1,-1-1,0 1,0-1,0 1,0-1,0 0,0 0,-1 1,1-1,1-1,9-7,-1-1,1 0,-2 0,1-1,-2 0,1-1,-1 0,2-6,4-4,-13 20,-1 1,1 0,0-1,-1 1,1 0,0 0,0 0,0 0,0 0,0 0,0 0,1 0,-1 0,0 0,0 0,1 1,-1-1,0 1,1-1,-1 1,1-1,-1 1,0 0,1-1,-1 1,1 0,-1 0,1 0,-1 1,1-1,-1 0,1 0,-1 1,0-1,1 1,-1-1,0 1,1-1,-1 1,0 0,0 0,1 0,-1 0,0 0,0 0,0 0,0 0,0 0,0 0,-1 1,1-1,0 0,-1 1,1-1,-1 0,1 1,-1-1,1 1,-1-1,0 0,0 1,0 0,4 19,-1 0,0 0,-2 0,-1 0,0 0,-2 0,0 0,-2 0,-4 16,-5 53,12-74,0 1,-1-1,0 0,-2 0,0-1,0 1,-1-1,-1 1,-1-2,0 1,-1-1,-1 0,0-1,0 0,-2 0,-10 10,18-20,0-1,-1 0,1 0,-1 0,1 0,-1 0,0-1,0 0,0 0,0 0,1 0,-1-1,0 1,0-1,0 0,0 0,0 0,0-1,0 0,0 1,0-1,0-1,0 1,0-1,1 1,-1-1,1 0,-1 0,1 0,0-1,0 1,0-1,0 0,0 0,1 0,-1 0,1 0,0-1,0 1,0-1,0 1,0-3,0-9,2 0,0 1,0-1,2 0,0 0,0 1,1-1,1 1,1 0,0 0,1 0,0 1,1 0,0 0,1 0,1 1,0 0,0 1,1 0,1 1,0 0,10-8,4-6</inkml:trace>
  <inkml:trace contextRef="#ctx0" brushRef="#br0" timeOffset="2117.655">1921 59,'2'-1,"1"0,-1 0,1 1,0-1,-1 1,1-1,0 1,0 0,-1 0,1 0,0 0,-1 1,1-1,0 1,-1 0,1 0,0-1,-1 2,1-1,-1 0,0 0,1 1,-1-1,0 1,0 0,0 0,0 0,0 0,0 0,-1 0,1 0,-1 1,1-1,-1 0,0 1,0-1,0 1,0 0,-1-1,1 1,-1 0,1-1,-1 1,0 0,0 0,0 0,-6 9,0 0,-1-1,0 0,-1 0,0 0,-1-1,0 0,-1-1,0 0,-1 1,-8 8,-298 238,-2 0,143-116,165-133</inkml:trace>
  <inkml:trace contextRef="#ctx0" brushRef="#br0" timeOffset="3178.971">2231 511,'-22'-4,"0"0,0 1,0 1,-1 2,1 0,-1 1,1 1,0 1,0 1,0 1,0 1,1 1,0 1,1 1,-20 10,32-14,0 0,0 0,1 1,-1 0,1 0,1 0,-1 1,1 0,1 1,-1-1,1 1,0 0,1 0,0 1,0-1,1 1,0 0,0 0,1 0,1 0,-1 0,1 1,1-1,0 0,0 0,1 1,0-1,0 0,1 0,1 4,0-10,-1 0,0 0,0 0,1 0,0 0,0-1,0 1,0-1,0 0,0 0,0 0,1 0,-1 0,1-1,-1 1,1-1,0 0,-1 0,1-1,0 1,0-1,0 0,0 0,-1 0,1 0,0-1,2 0,102-27,-85 17,0-2,-1 0,-1-1,0-2,-1 0,13-14,75-54,-107 83,0 0,0 0,1 0,-1 0,0 0,0 1,0-1,1 0,-1 1,0-1,0 1,1-1,-1 1,1 0,-1-1,0 1,1 0,-1 0,1 0,-1 0,1 0,-1 0,0 0,1 1,-1-1,0 1,1-1,-1 1,0-1,1 1,-1 0,0-1,0 1,0 0,0 0,1 0,-1 0,-1 0,1 0,0 0,0 0,0 1,0-1,-1 0,1 0,-1 1,1-1,-1 0,1 1,-1-1,0 0,0 1,1-1,-1 2,1 16,-1 1,-1-1,-1 1,0-1,-1 1,-2-1,-3 13,1-4,-9 38,-2-2,-2 0,-4-1,-2-1,-3-2,-8 9,31-58,-1-1,0 1,0-1,-1 0,0 0,-1-1,0 0,-1-1,1 0,-2-1,1 0,-1 0,0-1,0 0,-1-1,0-1,0 1,0-2,-6 2,14-5,1 0,0 0,0-1,-1 1,1-1,0 1,0-1,0 0,0 0,0-1,0 1,0 0,0-1,0 0,0 0,1 0,-1 0,1 0,0 0,-1-1,1 1,0-1,0 1,1-1,-1 0,0 0,1 0,0 0,0 0,0 0,0 0,0 0,0-3,3-108,6 87,2 1,1 0,0 1,2 0,1 1,1 1,12-15,-12 18,1 0,1 1,0 1,2 0,0 1,1 2,1 0,0 0,1 2,0 1,1 1,0 1,1 1,5-1,-4 4</inkml:trace>
</inkml:ink>
</file>

<file path=ppt/ink/ink4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23,'342'0,"-260"-12,26 2,-90 15</inkml:trace>
</inkml:ink>
</file>

<file path=ppt/ink/ink4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6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57 396,'39'-17,"130"-7,-139 19,1 0,-1 2,1 1,0 1,0 2,0 1,28 6,48 14,-89-14</inkml:trace>
  <inkml:trace contextRef="#ctx0" brushRef="#br0" timeOffset="263.113">0 622,'49'-5,"34"-1,13-5,-5-1,-14 3,-14 2,-14 2,-9 2,-8 2,-4 1,-2 0,-1 0,0 1,-3-5,-7-2</inkml:trace>
  <inkml:trace contextRef="#ctx0" brushRef="#br0" timeOffset="667.368">537 1,'10'28,"6"-7,1 0,0-2,2 1,0-2,1-1,1 0,0-2,15 8,-18-11,-1 1,0 1,-1 1,0 0,-1 1,-1 0,10 15,-20-25,0 1,0-1,-1 1,0 0,0 0,-1 0,1 0,-1 0,-1 0,0 1,0-1,0 1,-1-1,0 1,0-1,-1 1,0-1,0 1,-1-1,0 0,0 0,-1 0,-3 7,-8 8,-1 1,-1-2,-1 0,-1-1,-1 0,-1-2,-10 7,-73 44,-24 22,110-55,18-22</inkml:trace>
</inkml:ink>
</file>

<file path=ppt/ink/ink4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29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1,'16'21,"0"1,-1 1,-2 0,0 0,-1 2,-2-1,-1 1,0 1,-2 0,-1 0,-1 0,-1 1,-1 17,19 164,-7-103,-15-105,1 1,-1 0,0-1,0 1,0-1,0 1,1 0,-1-1,0 1,1-1,-1 1,0-1,1 1,-1-1,1 1,-1-1,1 0,-1 1,1-1,-1 0,1 1,-1-1,1 0,-1 0,1 1,0-1,-1 0,1 0,-1 0,1 0,0 0,-1 0,1 0,-1 0,1 0,0 0,-1 0,1 0,0 0,-1 0,1-1,-1 1,1 0,-1 0,1-1,-1 1,1 0,-1-1,1 1,-1-1,1 1,-1-1,1 1,-1 0,0-1,1 0,-1 1,0-1,1 1,-1-1,0 1,0-1,0 0,0 1,1-1,-1 1,0-2,21-41,114-338,-65 169,-68 205,-3 7</inkml:trace>
  <inkml:trace contextRef="#ctx0" brushRef="#br0" timeOffset="715.548">510 566,'-2'1,"0"1,0-1,0 0,0 1,0 0,1-1,-1 1,1 0,-1 0,1-1,0 1,0 0,-1 0,1 1,1-1,-1 0,0 0,1 0,-1 1,1-1,-1 0,1 2,-3 7,-3 3,1 0,1 1,1-1,0 1,0 0,2 0,0-1,0 1,2 0,0 0,0 0,2 0,2 9,-5-23,0 0,0-1,0 1,1 0,-1 0,0 0,1-1,-1 1,0 0,1 0,-1-1,1 1,-1 0,1-1,0 1,-1 0,1-1,0 1,-1-1,1 1,0-1,0 1,-1-1,1 0,0 1,0-1,0 0,0 0,-1 0,1 0,0 1,0-1,0 0,0 0,0-1,0 1,-1 0,1 0,0 0,0-1,0 1,0 0,-1-1,1 1,0 0,0-1,-1 1,1-1,0 1,-1-1,1 0,0 1,-1-1,1 0,-1 1,1-1,34-43,-33 40,148-195,-148 198,-1-1,1 1,0 0,-1 0,1 0,0 0,0 0,-1 0,1 1,0-1,0 1,0-1,0 1,0-1,0 1,0 0,0 0,0 0,0 0,0 1,0-1,0 0,0 1,0-1,-1 1,1 0,0 0,0-1,0 1,-1 1,1-1,0 0,-1 0,1 0,-1 1,0-1,1 1,-1-1,0 1,0 0,0-1,0 1,0 0,0 0,-1 0,1-1,0 1,-1 0,0 0,1 0,-1 0,0 0,0 0,0 0,0 0,0 0,-1 0,1 0,-1 1,2 24,0-1,-2 1,-1 0,-2-1,0 1,-2-1,0 0,-7 12,-5 31,-53 127,68-188,-1 0,1 0,-1-1,0 0,-1 0,0 0,0 0,-1-1,1 0,-1 0,0 0,-1-1,0 0,0 0,-2 0,7-5,-1 0,0 0,0-1,0 1,0-1,1 0,-1 0,0 0,0 0,1 0,-1-1,1 1,-1-1,1 0,0 0,0 0,0 0,0 0,0 0,0 0,0-1,1 1,-1 0,1-1,0 0,-1 1,1-1,0 0,1 0,-1 1,0-1,1 0,0 0,0 0,-1 0,2 0,-1 0,0 0,3-21,2 0,0 0,1 1,2 0,0 0,2 0,0 1,1 1,9-12,2-10,-9 18</inkml:trace>
  <inkml:trace contextRef="#ctx0" brushRef="#br0" timeOffset="1103.211">1045 284,'342'30,"-175"-32,-144-3,-5-1</inkml:trace>
  <inkml:trace contextRef="#ctx0" brushRef="#br0" timeOffset="1348.472">1130 510,'29'9,"28"4,10-1,-2-2,-7-3,-9-2,-3-3,-4-1,-10-6,-5-2,-8 0</inkml:trace>
</inkml:ink>
</file>

<file path=ppt/ink/ink4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1,'-30'76,"-4"0,-3-3,-3-1,-3-1,-39 46,39-14,43-100,-1 0,1 1,0-1,0 0,0 0,0 0,1 0,-1 1,1-1,0 0,0 0,0 0,0 0,0 0,1 0,-1-1,1 1,0 0,0-1,0 1,0-1,0 0,1 0,-1 0,1 0,-1 0,1 0,0-1,0 1,0-1,0 1,0-1,0 0,16 3,-1-1,1 0,0-1,0-1,0-1,1-1,17-3,24 1,-55 3,0 1,0-1,0 0,0 0,0-1,0 0,0 0,-1 0,1-1,0 1,0-1,-1-1,1 1,-1-1,0 0,0-1,0 1,0-1,-1 0,1 0,-1 0,0 0,0-1,0 0,0-1,1-13</inkml:trace>
  <inkml:trace contextRef="#ctx0" brushRef="#br0" timeOffset="200.989">1 311,'38'5,"42"2,12-1,-5-1,-12-2,-15 0,-12-2,-10-1,-11 0</inkml:trace>
  <inkml:trace contextRef="#ctx0" brushRef="#br0" timeOffset="516.526">763 481,'39'0,"26"0,8 0,-5 0,-8 0,-10 0,-14-5,-12-2</inkml:trace>
  <inkml:trace contextRef="#ctx0" brushRef="#br0" timeOffset="736.046">988 255,'5'43,"6"29,2 6,-2-4,2-15,-1-13,-2-10,-3-5,-3-4,-2-7</inkml:trace>
</inkml:ink>
</file>

<file path=ppt/ink/ink4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2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1 226,'4'0,"12"0,8 0,4 0,3 0,0 0,0 0,0 0,-1 0,-1 0,0 0,-1 0,-4 0</inkml:trace>
  <inkml:trace contextRef="#ctx0" brushRef="#br0" timeOffset="655.864">988 0,'-95'24,"0"5,-64 29,155-58,0 1,0 0,0 0,0 1,0-1,0 1,0 0,1 0,-1 0,1 0,-1 1,1 0,0-1,0 1,0 0,1 0,-1 1,1-1,-1 1,1-1,0 1,0 0,1-1,-1 1,1 0,0 0,0 0,0 0,1 0,-1 1,1-1,0 0,0 0,0 0,1 0,-1 0,1 0,0 0,1 0,-1 0,1 1,4 0,0 0,1 0,0 0,0-1,0 0,0-1,1 0,-1 0,1 0,0-1,0 0,0-1,0 1,0-2,0 1,0-1,0 0,0-1,0 0,0 0,0-1,0 0,3-1,11-2,0-1,0-1,0-1,-1-1,-1-1,1-1,-2 0,0-2,0 0,4-5,60-45,-82 62,0 1,0-1,0 1,0-1,0 1,0 0,0-1,0 1,0 0,0 0,0 0,0-1,0 1,1 0,-1 0,0 1,0-1,0 0,0 0,0 0,0 1,0-1,0 1,0-1,0 1,0-1,0 1,0-1,-1 1,1 0,0 0,0-1,0 1,-1 0,1 0,-1 0,1 0,0 0,-1 0,1 0,-1 0,0 0,1 0,-1 0,0 0,0 0,0 0,0 0,0 0,0 0,0 1,2 59,-9-14,-3-1,-1 0,-3 0,-14 30,18-48,-3 10,0 4,-1-1,-2 0,-2-1,-1 0,-3-2,-1 0,-1-2,-27 30,49-63,0-1,0 1,-1-1,1 1,-1-1,0 0,0 0,0 0,0-1,0 1,0-1,0 1,0-1,-1 0,1 0,0-1,-1 1,1 0,0-1,-1 0,1 0,-1 0,1-1,-1 1,1-1,0 1,-1-1,1 0,0-1,0 1,0 0,-1-1,2 0,-1 0,0 0,0 0,0 0,1 0,0-1,-1 1,0-3,0-1,1-1,1 0,-1 0,1 0,0 0,1 0,0 0,0-1,0 1,1 0,0 0,0 0,1 0,0 1,0-1,1 0,-1 1,2-1,-1 1,1 0,3-5,101-114,-107 123,143-133,-119 117</inkml:trace>
</inkml:ink>
</file>

<file path=ppt/ink/ink4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1,'-21'98,"5"1,5 1,4 1,4 3,2-89,0 0,1 1,1-1,0 0,1 0,1 0,0 0,1 0,1-1,0 0,1 0,4 7,-9-20,-1 0,1 0,-1 0,1 0,-1 0,1 0,-1-1,1 1,0 0,0 0,0 0,-1-1,1 1,0 0,0-1,0 1,0-1,0 1,0-1,0 1,0-1,0 0,0 0,0 1,0-1,1 0,-1 0,0 0,0 0,0 0,0 0,0-1,0 1,0 0,0-1,0 1,0 0,0-1,0 1,0-1,0 1,0-1,0 0,0 1,0-1,-1 0,2 0,31-49,-31 46,57-122,-5-3,-4-5,18-46,-58 157,-3 9</inkml:trace>
  <inkml:trace contextRef="#ctx0" brushRef="#br0" timeOffset="319.248">484 565,'-10'24,"-2"12,4 6,10-10,8-10,3-14,4-12,4-12,-1-6,0-5,-4-3,-3-1,-5 0,-3 1,-8 4,-8 8,-6 7,-2 4</inkml:trace>
  <inkml:trace contextRef="#ctx0" brushRef="#br0" timeOffset="5065.909">851 508,'-5'27,"0"-9,1 0,1 0,1 1,1-1,0 1,1-1,2 4,-2-20,0-1,0 1,0 0,1-1,-1 1,0-1,1 1,-1-1,1 1,0-1,-1 0,1 1,0-1,0 0,0 1,0-1,0 0,0 0,0 0,0 0,1 0,-1 0,0 0,1 0,-1-1,0 1,1-1,-1 1,1-1,-1 1,1-1,0 0,-1 1,1-1,-1 0,1 0,-1 0,1 0,-1-1,1 1,0 0,-1-1,1 1,-1-1,0 1,1-1,-1 0,1 0,66-44,92-142,-160 188,-1 0,1 0,0 0,0 0,0 0,0 0,0 0,0 0,0 0,0 0,0 0,0 0,1 0,-1 0,0 0,1 0,-1 0,1 0,-1 0,1 0,-1 0,1 0,0-1,-1 1,1 0,0-1,-1 1,1 0,0-1,0 1,0-1,0 1,0-1,0 1,0-1,0 0,0 1,0-1,0 0,0 0,0 0,0 0,0 0,0 0,0 0,0 0,0 0,0 0,0-1,0 1,0 0,0-1,0 1,0-1,-1 1,1-1,0 1,0-1,0 0,-1 1,1-1,0 0,0 0,-1 1,1-2,-70 244,30-54,12-48,4-66,22-73,1 1,-1-1,0 1,1-1,-1 1,0-1,0 0,0 1,0-1,0 0,0 1,0-1,0 0,0 0,-1 0,1 0,0 0,-1-1,1 1,-1 0,1 0,-1-1,1 1,-1-1,1 0,-1 1,0-1,1 0,-1 0,1 0,-1 0,0 0,1 0,-1 0,1-1,-1 1,0-1,1 1,-1-1,1 0,-1 1,1-1,-1 0,-2-4,1 1,-1-1,1 0,0 0,0 0,1 0,-1-1,1 1,0-1,0 1,1-1,0 0,0 0,0 0,1 1,0-1,0 0,0 0,1 0,0 0,0 0,0 1,1-1,0 0,0 1,1 0,-1-1,4-4,3-5,0 0,1 0,1 1,0 1,1 0,1 0,0 1,2-1,3-3</inkml:trace>
</inkml:ink>
</file>

<file path=ppt/ink/ink4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1 344,'172'-17,"1"7,24 8,-181 3,0 0,1 2,-1 0,0 0,0 2,-1 0,1 0,9 7,-7-4</inkml:trace>
  <inkml:trace contextRef="#ctx0" brushRef="#br0" timeOffset="250.628">85 598,'43'0,"53"0,19-5,1-1,-11 0,-13-4,-13 0,-15 2,-14 2,-10 2,-12 2</inkml:trace>
  <inkml:trace contextRef="#ctx0" brushRef="#br0" timeOffset="605.634">1637 91,'-37'18,"1"3,2 0,0 3,1 1,1 1,-10 12,28-26,0 1,1 1,0 0,1 0,0 1,2 1,0 0,0 1,2-1,0 2,0-1,2 1,-4 18,9-30,1-1,-1 1,1 0,1 0,-1 0,1 0,0 0,0-1,1 1,-1 0,1-1,1 1,-1-1,1 0,0 1,0-1,0-1,1 1,-1 0,1-1,1 0,-1 0,0 0,1 0,0-1,0 0,0 0,5 2,6 3,1-2,-1 1,1-2,1 0,-1-2,1 0,0 0,16-1,-1-4,-1-1,1-2,-1 0,0-3,-1-1,0-1,0-1,-1-2,0-1,-2-1,1-2,-2-1,0-1,1-4,-9 12,-1-2,-1 0,-1-1,0-1,0 0,-2-1,0-1,-1 0,0-1,-2 0,0-1,-1 0,-1-1,0 0,-2 0,0-1,-2 0,2-13,-7 27,-1 0,0-1,-1 1,1 0,-1 0,-1 0,1 0,-1 1,-1-1,1 1,-1-1,0 1,0 0,-1 0,0 1,0 0,0 0,-1 0,1 0,-1 1,0 0,-1 0,1 0,-1 1,1 0,-1 0,0 1,0 0,0 0,-1 1,1 0,0 0,-1 0,-40-6,5 2</inkml:trace>
  <inkml:trace contextRef="#ctx0" brushRef="#br0" timeOffset="850.492">1073 401,'52'-5,"62"-6,25-2,3-3,-8 2,-17 2,-14 3,-15 4,-13 3,-9 1,-12 1,-5 0,-6 6,-5 1,-5 4,1 1,1-2,-6-3</inkml:trace>
</inkml:ink>
</file>

<file path=ppt/ink/ink4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6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85 480,'45'11,"1"-2,0-3,0-1,1-3,-1-1,32-5,9 2,237 2,-314 0,0 1,0-1,0 2,-1-1,1 2,0-1,-1 1,0 0,0 1,7 4,-1 2</inkml:trace>
  <inkml:trace contextRef="#ctx0" brushRef="#br0" timeOffset="284.944">0 734,'44'0,"37"0,15 0,1 0,-11 0,-11 0,-13 0,-13 0,-4 0,-6 0,-5 0,-2 0,-3 0,-1 0,-1 0,0-5,-4-1</inkml:trace>
  <inkml:trace contextRef="#ctx0" brushRef="#br0" timeOffset="712.43">537 0,'12'21,"2"-1,0 0,1-1,1-1,0 0,2-1,0-1,15 10,4-1,2-2,0-1,1-2,1-2,1-1,22 4,-23-6,-10-5,1 3,-2 0,0 2,-1 1,17 12,-43-26,-1 0,1 1,0-1,-1 1,1-1,-1 1,0 0,1 0,-1 0,-1 0,1 0,0 1,-1-1,0 0,0 1,0-1,0 1,0-1,-1 1,1 0,-1-1,0 1,0-1,-1 1,1 0,-1-1,0 1,1-1,-2 1,1-1,0 1,-1 0,-3 6,0-1,-1 0,0 0,0-1,0 1,-1-2,-1 1,1-1,-1 0,-7 4,-96 68,-3-4,-100 45,205-115,2-3,1 0,0 0,0 1,0 0,0 1,1-1,-1 1,1 0,0 0,0 1,1-1,-1 1,1 0,0 0,0 1,1-1,-1 1,1 0,0 0,-1 4,4 7</inkml:trace>
</inkml:ink>
</file>

<file path=ppt/ink/ink4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8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1,'-23'79,"-20"27,-4-2,-5-2,-5-3,-3-2,-15 10,72-104,0 0,0 1,0-1,0 1,0-1,0 1,1 0,0 0,0 0,0 0,0 0,1 1,-1-1,1 0,0 1,1-1,-1 1,1-1,0 1,0-1,0 1,0-1,1 1,0-1,0 1,0-1,1 0,-1 1,1-1,0 0,0 0,1 0,-1 0,1-1,0 1,3 3,10-1,1 0,0-1,0-1,1 0,-1-2,1 0,-1-1,1 0,0-1,0-2,-1 1,1-2,-1-1,0 0,16-6,-23 8,138-32,-120 24,-29 10,1 0,0 0,-1 0,1 0,0 0,-1 0,1 0,0 0,-1 0,1 0,0 0,0-1,-1 1,1 0,0 0,-1 0,1 0,0-1,0 1,-1 0,1 0,0-1,0 1,-1 0,1 0,0-1,0 1,0 0,0-1,-1 1,1 0,0-1,0 1,0 0,0-1,0 1,0 0,0-1,0 1,0 0,0-1,0 1,0 0,0 0,0-1,0 1,1 0,-1-1,0 1,0 0,0-1,0 1,1 0,-1 0,0-1,0 1,0 0,1 0,-1-1,0 1,1 0,-20-3,-1 1</inkml:trace>
  <inkml:trace contextRef="#ctx0" brushRef="#br0" timeOffset="271.278">1 339,'43'-5,"53"-1,19 0,-4 1,-13 2,-17 1,-13 1,-14 5,-10 2,-9 0,-5-1,-3 4,-6 0</inkml:trace>
  <inkml:trace contextRef="#ctx0" brushRef="#br0" timeOffset="2068.542">1186 763,'0'-5,"-5"8,-1 9,-5 6,0 6,-4 3,2 1,2 2,-1 0,1 0,2-1,3 0,3 0,1-6</inkml:trace>
</inkml:ink>
</file>

<file path=ppt/ink/ink4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1,'0'5,"0"6,0 6,-5 0,-2 2,1 3,1 2,2 2,-4-3,-1-2,2 2,1 1,2 1,1-3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23,'34'4,"15"-2,10-2,-1-1,-6-1,-1 1,-5 0,-6 0,-4-4,-4-2,-3 1,-6 1</inkml:trace>
</inkml:ink>
</file>

<file path=ppt/ink/ink4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0,'138'26,"223"-23,-349-3</inkml:trace>
</inkml:ink>
</file>

<file path=ppt/ink/ink4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29,'34'-5,"25"-1,7 0,-2 1,-8 1,-8 2,-12 6,-8 2,-4 0,-5-1</inkml:trace>
</inkml:ink>
</file>

<file path=ppt/ink/ink4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3,'10'12,"-1"1,0 0,-1 1,0 0,-2 0,1 1,-2 0,3 10,45 181,-6-44,-47-161,1 0,-1 0,1 0,-1 0,1 0,-1 0,1-1,-1 1,1 0,0 0,0 0,-1-1,1 1,0 0,0-1,0 1,0-1,-1 1,1-1,0 1,0-1,0 0,0 0,0 1,0-1,0 0,0 0,0 0,1 0,-1 0,0 0,0 0,0 0,0-1,0 1,0 0,0-1,0 1,-1 0,1-1,0 1,0-1,0 0,0 1,0-1,-1 0,1 1,0-1,-1 0,1 0,0 0,-1 0,33-48,-32 47,137-231,-74 93,-41 72,-18 49</inkml:trace>
  <inkml:trace contextRef="#ctx0" brushRef="#br0" timeOffset="383.422">650 342,'-1'12,"1"1,0-1,1 0,0 1,1-1,0 0,1 0,0 0,1 0,0 0,1-1,0 1,1-2,1 1,6 9,-11-18,0 0,0 0,0-1,0 1,0-1,1 0,-1 0,0 0,0 0,1 0,-1 0,1 0,-1-1,1 1,-1-1,1 0,-1 0,1 0,0 0,-1 0,1 0,-1-1,1 1,-1-1,0 0,1 0,-1 0,1 0,-1 0,0 0,0-1,0 1,0-1,0 1,0-1,0 0,1-1,2-2,1-1,-1 0,0 0,-1 0,0-1,1 1,-2-1,1 0,-1 0,0 0,-1-1,1 0,-2 4,0 1,-1-1,1 1,-1-1,1 0,-1 1,0-1,0 0,-1 0,1 1,-1-1,0 1,0-1,0 1,0-1,-1 1,1-1,-1 1,0 0,0 0,0 0,0 0,-1 0,1 0,-1 1,0-1,0 1,0 0,0 0,0 0,0 0,0 0,-1 1,-2-2,-15-2</inkml:trace>
  <inkml:trace contextRef="#ctx0" brushRef="#br0" timeOffset="1731.871">1017 257,'-21'137,"20"-136,1 0,-1 1,1-1,0 0,0 0,0 0,0 1,-1-1,2 0,-1 0,0 0,0 1,0-1,0 0,1 0,-1 0,1 0,-1 0,1 0,-1 1,1-1,-1 0,1 0,0 0,0-1,-1 1,1 0,0 0,0 0,0-1,0 1,0 0,0-1,0 1,0-1,0 1,1-1,-1 1,0-1,0 0,0 0,0 0,1 0,-1 1,0-2,0 1,0 0,1 0,-1 0,0 0,0-1,0 1,0-1,1 1,-1-1,0 1,0-1,0 1,0-1,0 0,0 0,-1 1,1-1,1-1,9-7,-1-1,1 0,-2 0,1-1,-2 0,1-1,-1 0,2-6,4-4,-13 20,-1 1,1 0,0-1,-1 1,1 0,0 0,0 0,0 0,0 0,0 0,0 0,1 0,-1 0,0 0,0 0,1 1,-1-1,0 1,1-1,-1 1,1-1,-1 1,0 0,1-1,-1 1,1 0,-1 0,1 0,-1 1,1-1,-1 0,1 0,-1 1,0-1,1 1,-1-1,0 1,1-1,-1 1,0 0,0 0,1 0,-1 0,0 0,0 0,0 0,0 0,0 0,0 0,-1 1,1-1,0 0,-1 1,1-1,-1 0,1 1,-1-1,1 1,-1-1,0 0,0 1,0 0,4 19,-1 0,0 0,-2 0,-1 0,0 0,-2 0,0 0,-2 0,-4 16,-5 53,12-74,0 1,-1-1,0 0,-2 0,0-1,0 1,-1-1,-1 1,-1-2,0 1,-1-1,-1 0,0-1,0 0,-2 0,-10 10,18-20,0-1,-1 0,1 0,-1 0,1 0,-1 0,0-1,0 0,0 0,0 0,1 0,-1-1,0 1,0-1,0 0,0 0,0 0,0-1,0 0,0 1,0-1,0-1,0 1,0-1,1 1,-1-1,1 0,-1 0,1 0,0-1,0 1,0-1,0 0,0 0,1 0,-1 0,1 0,0-1,0 1,0-1,0 1,0-3,0-9,2 0,0 1,0-1,2 0,0 0,0 1,1-1,1 1,1 0,0 0,1 0,0 1,1 0,0 0,1 0,1 1,0 0,0 1,1 0,1 1,0 0,10-8,4-6</inkml:trace>
  <inkml:trace contextRef="#ctx0" brushRef="#br0" timeOffset="2117.655">1921 59,'2'-1,"1"0,-1 0,1 1,0-1,-1 1,1-1,0 1,0 0,-1 0,1 0,0 0,-1 1,1-1,0 1,-1 0,1 0,0-1,-1 2,1-1,-1 0,0 0,1 1,-1-1,0 1,0 0,0 0,0 0,0 0,0 0,-1 0,1 0,-1 1,1-1,-1 0,0 1,0-1,0 1,0 0,-1-1,1 1,-1 0,1-1,-1 1,0 0,0 0,0 0,-6 9,0 0,-1-1,0 0,-1 0,0 0,-1-1,0 0,-1-1,0 0,-1 1,-8 8,-298 238,-2 0,143-116,165-133</inkml:trace>
  <inkml:trace contextRef="#ctx0" brushRef="#br0" timeOffset="3178.971">2231 511,'-22'-4,"0"0,0 1,0 1,-1 2,1 0,-1 1,1 1,0 1,0 1,0 1,0 1,1 1,0 1,1 1,-20 10,32-14,0 0,0 0,1 1,-1 0,1 0,1 0,-1 1,1 0,1 1,-1-1,1 1,0 0,1 0,0 1,0-1,1 1,0 0,0 0,1 0,1 0,-1 0,1 1,1-1,0 0,0 0,1 1,0-1,0 0,1 0,1 4,0-10,-1 0,0 0,0 0,1 0,0 0,0-1,0 1,0-1,0 0,0 0,0 0,1 0,-1 0,1-1,-1 1,1-1,0 0,-1 0,1-1,0 1,0-1,0 0,0 0,-1 0,1 0,0-1,2 0,102-27,-85 17,0-2,-1 0,-1-1,0-2,-1 0,13-14,75-54,-107 83,0 0,0 0,1 0,-1 0,0 0,0 1,0-1,1 0,-1 1,0-1,0 1,1-1,-1 1,1 0,-1-1,0 1,1 0,-1 0,1 0,-1 0,1 0,-1 0,0 0,1 1,-1-1,0 1,1-1,-1 1,0-1,1 1,-1 0,0-1,0 1,0 0,0 0,1 0,-1 0,-1 0,1 0,0 0,0 0,0 1,0-1,-1 0,1 0,-1 1,1-1,-1 0,1 1,-1-1,0 0,0 1,1-1,-1 2,1 16,-1 1,-1-1,-1 1,0-1,-1 1,-2-1,-3 13,1-4,-9 38,-2-2,-2 0,-4-1,-2-1,-3-2,-8 9,31-58,-1-1,0 1,0-1,-1 0,0 0,-1-1,0 0,-1-1,1 0,-2-1,1 0,-1 0,0-1,0 0,-1-1,0-1,0 1,0-2,-6 2,14-5,1 0,0 0,0-1,-1 1,1-1,0 1,0-1,0 0,0 0,0-1,0 1,0 0,0-1,0 0,0 0,1 0,-1 0,1 0,0 0,-1-1,1 1,0-1,0 1,1-1,-1 0,0 0,1 0,0 0,0 0,0 0,0 0,0 0,0-3,3-108,6 87,2 1,1 0,0 1,2 0,1 1,1 1,12-15,-12 18,1 0,1 1,0 1,2 0,0 1,1 2,1 0,0 0,1 2,0 1,1 1,0 1,1 1,5-1,-4 4</inkml:trace>
</inkml:ink>
</file>

<file path=ppt/ink/ink4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28,'0'0,"-1"-1,1 1,0-1,-1 1,1-1,0 1,-1-1,1 1,0-1,0 1,0-1,0 1,-1-1,1 1,0-1,0 0,0 1,0-1,0 1,0-1,0 1,1-1,-1 1,0-1,0 0,0 1,0-1,1 1,-1-1,0 1,1-1,-1 1,0 0,1-1,-1 1,0-1,1 1,-1 0,1-1,-1 1,1 0,-1-1,1 1,-1 0,1 0,-1 0,1-1,-1 1,1 0,0 0,-1 0,1 0,-1 0,1 0,-1 0,1 0,-1 0,1 0,0 1,39-7,-39 6,455-1,-322 6,-121 12,-18-5</inkml:trace>
</inkml:ink>
</file>

<file path=ppt/ink/ink4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30,'43'-5,"29"-1,12 0,-4 1,-11 1,-12 2,-11 1,-8 1,-7 0,-2 0,-3 0,-5 0</inkml:trace>
</inkml:ink>
</file>

<file path=ppt/ink/ink4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89,'107'-39,"-70"28,0 1,0 1,1 2,0 2,8 1,-43 3,1 0,-1 1,1-1,-1 1,1 0,0 0,-1 0,1 0,0 0,-1 1,1 0,-1 0,1 0,-1 0,1 0,-1 1,0-1,0 1,0 0,0 0,0 0,0 0,0 1,-1-1,1 1,-1 0,1 0,-1-1,0 1,0 1,-1-1,1 0,-1 0,1 1,-1-1,0 1,0-1,-1 1,1-1,-1 1,0 0,1-1,-2 1,-6 16,-2 0,0-1,-1 0,-1 0,-1-1,0-1,-2 0,0-1,0 0,-2-1,-14 11,-185 195,212-219,0 0,0 0,0 0,0 1,1-1,-1 1,1 0,-1 0,1 0,0 0,0 0,0 0,1 0,-1 1,1-1,-1 1,1-1,1 1,-1 0,0-1,1 1,0 0,-1-1,2 1,-1 0,0 0,1-1,-1 1,1-1,0 1,0 0,1-1,-1 0,1 1,0-1,0 0,0 0,0 0,0 0,1 0,-1 0,1-1,1 2,9 0,0 0,0-1,0 0,0-1,0-1,1 0,-1 0,1-2,-1 0,7-1,18 0,-10 2,-20 1,1-1,-1 0,1 0,-1-1,1 0,-1 0,1-1,-1 0,0 0,0-1,0 0,0-1,4-2,1-5</inkml:trace>
</inkml:ink>
</file>

<file path=ppt/ink/ink4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504 170,'-25'-7,"0"1,-1 1,1 2,-1 1,0 0,1 2,-1 1,0 1,0 1,1 2,0 0,-23 8,38-8,0 1,0-1,1 2,0-1,0 1,0 1,1 0,0 0,1 0,-1 1,2 0,-1 1,1-1,1 1,0 0,0 1,1-1,0 1,1 0,0 0,0 3,3-11,-1 0,1 0,-1 0,1 0,0 0,0 1,1-1,-1 0,1 0,-1 0,1 0,0 0,0 0,0 0,1 0,-1-1,1 1,0 0,-1-1,1 1,0-1,0 1,1-1,-1 0,0 0,1 0,0 0,-1-1,1 1,0-1,0 1,-1-1,1 0,0 0,0 0,1-1,-1 1,0-1,0 0,1 1,7 0,1-1,-1 1,1-2,-1 0,1 0,-1-1,0 0,1-1,-1 0,7-4,10-8,-1-1,0-2,-1-1,-1 0,22-23,-20 18,164-143,-191 166,1 1,-1-1,1 0,-1 0,1 0,0 1,-1-1,1 0,0 0,-1 1,1-1,0 1,0-1,0 1,0-1,-1 1,1-1,0 1,0 0,0-1,0 1,0 0,0 0,0 0,0 0,0 0,0 0,0 0,0 0,0 0,0 0,0 1,0-1,0 0,0 1,0-1,0 1,0-1,-1 1,1-1,0 1,0-1,-1 1,1 0,0-1,0 1,-1 0,1 0,-1 0,1 0,-1-1,1 1,-1 0,0 0,1 0,-1 0,0 0,0 0,0 0,1 0,-1 0,0 0,0 0,-1 0,1 0,0 0,0 0,0 0,-1 0,1 0,-64 174,46-133,1 1,2 0,3 2,-2 12,-5 23,15-56</inkml:trace>
  <inkml:trace contextRef="#ctx0" brushRef="#br0" timeOffset="214.039">1012 537,'-24'33,"-13"17,0 4,12-8,14-10,9-13</inkml:trace>
  <inkml:trace contextRef="#ctx0" brushRef="#br0" timeOffset="565.779">1577 0,'-44'29,"1"2,2 2,2 2,0 1,3 2,1 2,-2 6,27-34,0 1,0 0,1 1,1 0,1 0,0 1,0 0,2 0,0 1,0 0,2-1,0 2,0-1,2 0,0 0,1 0,1 1,0-1,1 0,3 12,-2-22,0 1,0-1,0 0,1 0,0 0,1-1,-1 1,1-1,0 0,0 0,0-1,1 0,0 0,0 0,0 0,0-1,0 0,1 0,0-1,-1 0,1 0,6 0,3 1,0 0,0-2,1 0,-1-1,1 0,-1-2,0 0,1 0,2-3,-6 4,-1-2,1 0,-1 0,0-1,-1-1,1 0,-1-1,0 0,0 0,0-1,-1 0,0-1,-1-1,1 1,-2-1,1-1,-1 0,-1 0,0 0,0-1,-1 0,0 0,-1-1,-1 0,3-7,-7 12,0 0,0 0,-1 0,1 0,-2 0,1 0,-1 1,0-1,0 0,-1 1,0-1,0 1,0 0,-1 0,0 0,0 1,0-1,-1 1,0 0,0 0,0 0,-1 1,0 0,1 0,-2 1,1-1,0 1,0 1,-1-1,0 1,1 0,-1 0,0 1,0 0,0 0,0 1,0 0,0 0,-7 1,2-1,-1 1,0 0,0 1,1 1,-1 0,1 0,0 1,0 1,0 0,1 0,-1 1,1 1,1 0,-1 0,-15 14</inkml:trace>
</inkml:ink>
</file>

<file path=ppt/ink/ink4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2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0 228,'511'-22,"547"-75,-525 36,-372 43,-42 3,1 5,57 5,-178 6,-11-1</inkml:trace>
  <inkml:trace contextRef="#ctx0" brushRef="#br0" timeOffset="1047.312">1496 312,'-72'-17,"-1"4,0 2,-12 3,71 7,0 1,1 1,-1 0,1 1,-1 0,1 1,0 0,0 1,0 1,0 0,1 0,0 2,0-1,0 2,1-1,0 1,1 1,-1 0,2 1,-1 0,2 0,-8 11,9-12,0 0,0 1,1 0,0 0,1 1,0 0,1-1,0 2,0-1,1 0,1 1,0-1,1 1,0 0,0-1,2 1,-1 0,1 0,1-1,0 1,1 0,1-7,1-1,-1 0,1-1,-1 1,1-1,0 0,1 0,-1 0,0-1,1 0,0 0,-1 0,1-1,0 0,0 0,0 0,0-1,0 0,0 0,0 0,-1-1,1 0,0 0,0 0,0-1,-1 0,1 0,-1 0,1-1,1-1,53-24,-2-3,0-2,-3-3,22-19,83-76,-144 119,-15 38,-97 227,86-216,2 1,1-1,3 1,0 0,3 1,2 23,4-39,1-6</inkml:trace>
  <inkml:trace contextRef="#ctx0" brushRef="#br0" timeOffset="1252.357">2004 624,'-33'33,"-17"22,6 0,15-9,16-11,12-18,5-11</inkml:trace>
  <inkml:trace contextRef="#ctx0" brushRef="#br0" timeOffset="1564.358">2512 200,'-29'15,"1"0,0 2,1 0,1 3,0 0,2 1,0 1,-7 11,28-31,0 1,0-1,0 1,0 0,0 0,1 0,-1 1,1-1,0 1,0-1,0 1,0 0,1 0,0 0,-1-1,1 1,1 1,-1-1,0 0,1 0,0 0,0 0,1 0,-1 0,1 0,-1 0,1 0,1 0,-1 0,0 0,1 0,0 0,0-1,0 1,0-1,1 1,1 1,8 0,0 0,-1-1,2-1,-1 0,0 0,0-1,1-1,0 0,-1-1,1 0,-1-1,1-1,-1 0,12-3,-12 2,1 0,-1-1,0-1,0 0,0 0,-1-2,1 1,-2-1,1-1,-1 0,0 0,0-1,-1 0,-1-1,1 0,-2 0,1-1,-1 0,-1 0,0-1,-1 0,0 0,-1 0,0-1,-1 1,0-1,-1 0,0-8,0 15,-1 0,0-1,0 1,-1 0,1 0,-2-1,1 1,-1 0,0 0,0 0,0 0,-1 0,0 0,0 0,-1 0,1 1,-1-1,0 1,-1-1,0 1,1 0,-2 1,1-1,0 1,-1 0,0 0,0 0,-3-1,-1 1,0 0,-1 1,1 0,-1 1,0 0,0 1,1 0,-1 0,0 1,0 0,0 1,0 0,0 0,0 1,0 1,1-1,-1 2,1-1,0 1,0 1,0 0,-22 13</inkml:trace>
  <inkml:trace contextRef="#ctx0" brushRef="#br0" timeOffset="1901.96">2710 482,'-33'9,"1"1,1 1,0 2,1 2,0 0,1 2,1 1,0 1,2 2,0 0,-5 9,22-22,2 1,-1 0,1 0,0 1,1 0,0 0,1 0,0 1,0 0,1 0,-1 4,4-11,1 1,-1-1,0 0,1 0,0 0,0 1,0-1,0 0,1 0,0 1,0-1,0 0,0 0,1 0,-1 0,1 0,0-1,0 1,1 0,-1-1,1 0,-1 1,1-1,0 0,1 0,-1-1,0 1,1-1,-1 1,1-1,0 0,0 0,6 1,-1 1,1-2,0 1,0-1,0-1,0 1,0-2,0 0,0 0,0 0,1-1,-1-1,0 0,-1 0,1-1,0 0,-1-1,1 0,-1-1,0 1,-1-2,1 1,-1-1,0-1,-1 1,1-1,-1-1,0 1,-1-1,0 0,0-1,-1 1,0-1,-1 0,0-1,0 1,-1-1,2-6,-3 7,0-1,-1 0,0 0,-1 0,0 0,0 0,-1 0,0 0,-1 0,0 0,-1 1,0-1,0 1,-1-1,0 1,-1 0,1 1,-2-1,0 1,0 0,0 0,-1 1,0 0,0 0,-1 1,0 0,0 0,0 0,-1 1,0 1,0 0,0 0,-1 0,-8-1,-7 1</inkml:trace>
</inkml:ink>
</file>

<file path=ppt/ink/ink4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13,'-19'-4,"0"1,-1 0,1 1,-1 1,1 1,-1 1,0 1,1 1,0 0,0 1,0 1,0 1,0 1,-14 8,17-8,5-3,1 1,-1 0,0 1,1 0,0 1,1 0,0 0,0 1,0 1,1-1,-1 3,8-8,1 1,-1 0,1 0,0 0,0 0,1-1,-1 1,1 0,0 0,0-1,0 1,0 0,0-1,1 1,0-1,0 0,0 1,0-1,0 0,1 0,-1 0,1-1,0 1,0-1,0 1,0-1,0 0,0 0,1 0,-1-1,1 1,-1-1,1 0,0 0,0 0,-1 0,1-1,10 8,5 2,-1 0,0 2,-1 0,-1 1,0 1,-1 0,0 1,4 8,-17-21,0 1,0 0,0-1,-1 1,1 0,-1 0,0 0,0 0,0 0,-1 0,1 0,0 0,-1 0,0 0,0 0,0 1,0-1,-1 0,1 0,-1 0,0 0,1 0,-2 0,1 0,0 0,0 0,-1 0,0-1,1 1,-1-1,0 1,0-1,-1 1,1-1,0 0,-1 0,1 0,-1-1,0 1,1-1,-1 1,0-1,0 0,0 0,0 0,0 0,0-1,0 1,-1-1,1 0,0 0,-12 1,1-1,-1-1,1 0,-1-1,1-1,0 0,0-1,0-1,1 0,-1 0,-6-5,-5-5</inkml:trace>
</inkml:ink>
</file>

<file path=ppt/ink/ink4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3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119 150,'-30'241,"16"-167,-8 45,4-28,4 1,4 0,2 55,7-143,0-1,1 0,-1 0,1 1,0-1,0 0,0 0,1 1,-1-1,1 0,0 0,-1 1,2-1,-1 0,0 0,0 0,1 0,0 0,-1-1,1 1,0 0,1-1,-1 0,0 1,1-1,-1 0,1 0,0 0,-1 0,1-1,0 1,0-1,0 0,0 0,1 0,-1 0,0 0,0-1,1 1,-1-1,0 0,0 0,1 0,2-1,5-3,1 0,-1-1,1 0,-1-1,-1 0,1 0,-1-2,0 1,2-4,22-14,-10 7,-22 15,1 0,0-1,0 1,-1 0,2 0,-1 1,0-1,1 1,-1 0,1-1,0 2,-1-1,1 0,0 1,0-1,0 1,0 0,0 1,1-1,-1 1,0 0,0 0,0 0,1 0,-1 1,0 0,0-1,0 2,0-1,0 0,0 1,0 0,-1 0,1 0,0 0,-1 0,2 2,0 2,0 2,0-1,0 0,1 0,0 0,1-1,-1 0,1 0,0-1,1 1,-1-2,1 1,0-1,0 0,0-1,1 0,-1 0,1 0,0-2,0 1,0-1,0 0,0-1,0 1,6-2,-3-2,0-1,0 0,0-1,-1 0,0-1,0 0,0 0,-1-2,1 1,-2-1,1 0,-1-1,-1 0,1-1,-2 0,1 0,-1-1,-1 1,0-2,5-8,-2 0,0 0,-2-1,0 0,-1-1,-1 0,-1 0,-1 0,-1 0,-1-8,-4-2,-1 1,-2-1,-1 1,-1 1,-1-1,-2 2,-1-1,-2 2,-1-1,0 2,-3 0,0 1,-1 1,-2 1,0 0,-4-1,4 5,0 0,-1 1,-1 2,0 0,-2 2,0 0,0 2,-1 0,-1 2,0 1,-1 1,0 2,0 1,0 0,-1 3,1 0,-29 2,53 0,-1 1,0 0,1 0,-1 0,0 0,1 1,-1 0,1 0,-1 0,1 1,0 0,-1 0,1 0,0 0,0 0,0 1,0 0,1-1,-1 1,1 1,0-1,0 1,0-1,0 1,1 0,-1 0,1 0,0 0,0 0,0 0,1 1,-1-1,1 1,0-1,1 1,-1 0,1-1,0 1,0 0,0-1,1 1,0 3,29 61,-14-40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651 221,'-13'-21,"9"13,-1 1,0-1,0 1,-1 0,0 0,0 0,-1 1,0 0,0 0,-6-3,1 2,-1 2,0-1,0 2,-1 0,1 0,-1 1,1 1,-1 0,0 1,0 1,0 0,0 1,0 0,0 1,1 1,-1 0,1 1,0 0,0 1,0 0,0 1,1 1,0 0,-9 7,4-4,1 0,0 0,1 2,0 0,1 0,1 1,0 1,0 0,2 1,-1 1,2-1,0 2,1-1,1 1,1 1,-4 10,7-11,0 0,1 0,0 1,1 0,1-1,1 1,1 0,0 0,2-1,1 10,-2-21,-1 1,1 0,0 0,1-1,0 1,0-1,0 0,1 0,0 0,0-1,0 1,1-1,0 0,0 0,0 0,0-1,1 0,0 0,0 0,0-1,0 0,1 0,-1 0,1-1,0 0,-1 0,5 0,-2-1,1-1,0 0,-1 0,1 0,0-2,-1 1,1-1,-1 0,1-1,-1 0,0-1,0 0,0 0,-1-1,0 0,0 0,0-1,0 0,-1-1,0 1,0-1,5-8,159-209,-116 143,-48 71,26-34,-2-1,-2-2,-2-1,-2-2,6-22,-24 52,-31 49,11 0,2 0,1 1,1 1,2 0,1 0,2 1,0-1,3 1,0 0,2-1,2 9,1-17,0 0,1-1,2 1,0-1,1-1,1 1,1-2,4 6,-5 9,-11-22</inkml:trace>
  <inkml:trace contextRef="#ctx0" brushRef="#br0" timeOffset="434.85">1075 362,'-11'167,"4"-129,1 0,2 0,2 1,1-1,4 28,14-31,-12-40</inkml:trace>
  <inkml:trace contextRef="#ctx0" brushRef="#br0" timeOffset="698.016">1244 334,'-4'24,"-8"8,0 3,1 1,2-2,4-1,1-1,3-2,0-1,2-1,-1 0,1 0,-1 0,0-5</inkml:trace>
</inkml:ink>
</file>

<file path=ppt/ink/ink4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6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57 396,'39'-17,"130"-7,-139 19,1 0,-1 2,1 1,0 1,0 2,0 1,28 6,48 14,-89-14</inkml:trace>
  <inkml:trace contextRef="#ctx0" brushRef="#br0" timeOffset="263.113">0 622,'49'-5,"34"-1,13-5,-5-1,-14 3,-14 2,-14 2,-9 2,-8 2,-4 1,-2 0,-1 0,0 1,-3-5,-7-2</inkml:trace>
  <inkml:trace contextRef="#ctx0" brushRef="#br0" timeOffset="667.368">537 1,'10'28,"6"-7,1 0,0-2,2 1,0-2,1-1,1 0,0-2,15 8,-18-11,-1 1,0 1,-1 1,0 0,-1 1,-1 0,10 15,-20-25,0 1,0-1,-1 1,0 0,0 0,-1 0,1 0,-1 0,-1 0,0 1,0-1,0 1,-1-1,0 1,0-1,-1 1,0-1,0 1,-1-1,0 0,0 0,-1 0,-3 7,-8 8,-1 1,-1-2,-1 0,-1-1,-1 0,-1-2,-10 7,-73 44,-24 22,110-55,18-22</inkml:trace>
</inkml:ink>
</file>

<file path=ppt/ink/ink4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29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1,'16'21,"0"1,-1 1,-2 0,0 0,-1 2,-2-1,-1 1,0 1,-2 0,-1 0,-1 0,-1 1,-1 17,19 164,-7-103,-15-105,1 1,-1 0,0-1,0 1,0-1,0 1,1 0,-1-1,0 1,1-1,-1 1,0-1,1 1,-1-1,1 1,-1-1,1 0,-1 1,1-1,-1 0,1 1,-1-1,1 0,-1 0,1 1,0-1,-1 0,1 0,-1 0,1 0,0 0,-1 0,1 0,-1 0,1 0,0 0,-1 0,1 0,0 0,-1 0,1-1,-1 1,1 0,-1 0,1-1,-1 1,1 0,-1-1,1 1,-1-1,1 1,-1-1,1 1,-1 0,0-1,1 0,-1 1,0-1,1 1,-1-1,0 1,0-1,0 0,0 1,1-1,-1 1,0-2,21-41,114-338,-65 169,-68 205,-3 7</inkml:trace>
  <inkml:trace contextRef="#ctx0" brushRef="#br0" timeOffset="715.548">510 566,'-2'1,"0"1,0-1,0 0,0 1,0 0,1-1,-1 1,1 0,-1 0,1-1,0 1,0 0,-1 0,1 1,1-1,-1 0,0 0,1 0,-1 1,1-1,-1 0,1 2,-3 7,-3 3,1 0,1 1,1-1,0 1,0 0,2 0,0-1,0 1,2 0,0 0,0 0,2 0,2 9,-5-23,0 0,0-1,0 1,1 0,-1 0,0 0,1-1,-1 1,0 0,1 0,-1-1,1 1,-1 0,1-1,0 1,-1 0,1-1,0 1,-1-1,1 1,0-1,0 1,-1-1,1 0,0 1,0-1,0 0,0 0,-1 0,1 0,0 1,0-1,0 0,0 0,0-1,0 1,-1 0,1 0,0 0,0-1,0 1,0 0,-1-1,1 1,0 0,0-1,-1 1,1-1,0 1,-1-1,1 0,0 1,-1-1,1 0,-1 1,1-1,34-43,-33 40,148-195,-148 198,-1-1,1 1,0 0,-1 0,1 0,0 0,0 0,-1 0,1 1,0-1,0 1,0-1,0 1,0-1,0 1,0 0,0 0,0 0,0 0,0 1,0-1,0 0,0 1,0-1,-1 1,1 0,0 0,0-1,0 1,-1 1,1-1,0 0,-1 0,1 0,-1 1,0-1,1 1,-1-1,0 1,0 0,0-1,0 1,0 0,0 0,-1 0,1-1,0 1,-1 0,0 0,1 0,-1 0,0 0,0 0,0 0,0 0,0 0,-1 0,1 0,-1 1,2 24,0-1,-2 1,-1 0,-2-1,0 1,-2-1,0 0,-7 12,-5 31,-53 127,68-188,-1 0,1 0,-1-1,0 0,-1 0,0 0,0 0,-1-1,1 0,-1 0,0 0,-1-1,0 0,0 0,-2 0,7-5,-1 0,0 0,0-1,0 1,0-1,1 0,-1 0,0 0,0 0,1 0,-1-1,1 1,-1-1,1 0,0 0,0 0,0 0,0 0,0 0,0 0,0-1,1 1,-1 0,1-1,0 0,-1 1,1-1,0 0,1 0,-1 1,0-1,1 0,0 0,0 0,-1 0,2 0,-1 0,0 0,3-21,2 0,0 0,1 1,2 0,0 0,2 0,0 1,1 1,9-12,2-10,-9 18</inkml:trace>
  <inkml:trace contextRef="#ctx0" brushRef="#br0" timeOffset="1103.211">1045 284,'342'30,"-175"-32,-144-3,-5-1</inkml:trace>
  <inkml:trace contextRef="#ctx0" brushRef="#br0" timeOffset="1348.472">1130 510,'29'9,"28"4,10-1,-2-2,-7-3,-9-2,-3-3,-4-1,-10-6,-5-2,-8 0</inkml:trace>
</inkml:ink>
</file>

<file path=ppt/ink/ink4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1,'-30'76,"-4"0,-3-3,-3-1,-3-1,-39 46,39-14,43-100,-1 0,1 1,0-1,0 0,0 0,0 0,1 0,-1 1,1-1,0 0,0 0,0 0,0 0,0 0,1 0,-1-1,1 1,0 0,0-1,0 1,0-1,0 0,1 0,-1 0,1 0,-1 0,1 0,0-1,0 1,0-1,0 1,0-1,0 0,16 3,-1-1,1 0,0-1,0-1,0-1,1-1,17-3,24 1,-55 3,0 1,0-1,0 0,0 0,0-1,0 0,0 0,-1 0,1-1,0 1,0-1,-1-1,1 1,-1-1,0 0,0-1,0 1,0-1,-1 0,1 0,-1 0,0 0,0-1,0 0,0-1,1-13</inkml:trace>
  <inkml:trace contextRef="#ctx0" brushRef="#br0" timeOffset="200.989">1 311,'38'5,"42"2,12-1,-5-1,-12-2,-15 0,-12-2,-10-1,-11 0</inkml:trace>
  <inkml:trace contextRef="#ctx0" brushRef="#br0" timeOffset="516.526">763 481,'39'0,"26"0,8 0,-5 0,-8 0,-10 0,-14-5,-12-2</inkml:trace>
  <inkml:trace contextRef="#ctx0" brushRef="#br0" timeOffset="736.046">988 255,'5'43,"6"29,2 6,-2-4,2-15,-1-13,-2-10,-3-5,-3-4,-2-7</inkml:trace>
</inkml:ink>
</file>

<file path=ppt/ink/ink4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2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1 226,'4'0,"12"0,8 0,4 0,3 0,0 0,0 0,0 0,-1 0,-1 0,0 0,-1 0,-4 0</inkml:trace>
  <inkml:trace contextRef="#ctx0" brushRef="#br0" timeOffset="655.864">988 0,'-95'24,"0"5,-64 29,155-58,0 1,0 0,0 0,0 1,0-1,0 1,0 0,1 0,-1 0,1 0,-1 1,1 0,0-1,0 1,0 0,1 0,-1 1,1-1,-1 1,1-1,0 1,0 0,1-1,-1 1,1 0,0 0,0 0,0 0,1 0,-1 1,1-1,0 0,0 0,0 0,1 0,-1 0,1 0,0 0,1 0,-1 0,1 1,4 0,0 0,1 0,0 0,0-1,0 0,0-1,1 0,-1 0,1 0,0-1,0 0,0-1,0 1,0-2,0 1,0-1,0 0,0-1,0 0,0 0,0-1,0 0,3-1,11-2,0-1,0-1,0-1,-1-1,-1-1,1-1,-2 0,0-2,0 0,4-5,60-45,-82 62,0 1,0-1,0 1,0-1,0 1,0 0,0-1,0 1,0 0,0 0,0 0,0-1,0 1,1 0,-1 0,0 1,0-1,0 0,0 0,0 0,0 1,0-1,0 1,0-1,0 1,0-1,0 1,0-1,-1 1,1 0,0 0,0-1,0 1,-1 0,1 0,-1 0,1 0,0 0,-1 0,1 0,-1 0,0 0,1 0,-1 0,0 0,0 0,0 0,0 0,0 0,0 0,0 1,2 59,-9-14,-3-1,-1 0,-3 0,-14 30,18-48,-3 10,0 4,-1-1,-2 0,-2-1,-1 0,-3-2,-1 0,-1-2,-27 30,49-63,0-1,0 1,-1-1,1 1,-1-1,0 0,0 0,0 0,0-1,0 1,0-1,0 1,0-1,-1 0,1 0,0-1,-1 1,1 0,0-1,-1 0,1 0,-1 0,1-1,-1 1,1-1,0 1,-1-1,1 0,0-1,0 1,0 0,-1-1,2 0,-1 0,0 0,0 0,0 0,1 0,0-1,-1 1,0-3,0-1,1-1,1 0,-1 0,1 0,0 0,1 0,0 0,0-1,0 1,1 0,0 0,0 0,1 0,0 1,0-1,1 0,-1 1,2-1,-1 1,1 0,3-5,101-114,-107 123,143-133,-119 117</inkml:trace>
</inkml:ink>
</file>

<file path=ppt/ink/ink4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1,'-21'98,"5"1,5 1,4 1,4 3,2-89,0 0,1 1,1-1,0 0,1 0,1 0,0 0,1 0,1-1,0 0,1 0,4 7,-9-20,-1 0,1 0,-1 0,1 0,-1 0,1 0,-1-1,1 1,0 0,0 0,0 0,-1-1,1 1,0 0,0-1,0 1,0-1,0 1,0-1,0 1,0-1,0 0,0 0,0 1,0-1,1 0,-1 0,0 0,0 0,0 0,0 0,0-1,0 1,0 0,0-1,0 1,0 0,0-1,0 1,0-1,0 1,0-1,0 0,0 1,0-1,-1 0,2 0,31-49,-31 46,57-122,-5-3,-4-5,18-46,-58 157,-3 9</inkml:trace>
  <inkml:trace contextRef="#ctx0" brushRef="#br0" timeOffset="319.248">484 565,'-10'24,"-2"12,4 6,10-10,8-10,3-14,4-12,4-12,-1-6,0-5,-4-3,-3-1,-5 0,-3 1,-8 4,-8 8,-6 7,-2 4</inkml:trace>
  <inkml:trace contextRef="#ctx0" brushRef="#br0" timeOffset="5065.909">851 508,'-5'27,"0"-9,1 0,1 0,1 1,1-1,0 1,1-1,2 4,-2-20,0-1,0 1,0 0,1-1,-1 1,0-1,1 1,-1-1,1 1,0-1,-1 0,1 1,0-1,0 0,0 1,0-1,0 0,0 0,0 0,0 0,1 0,-1 0,0 0,1 0,-1-1,0 1,1-1,-1 1,1-1,-1 1,1-1,0 0,-1 1,1-1,-1 0,1 0,-1 0,1 0,-1-1,1 1,0 0,-1-1,1 1,-1-1,0 1,1-1,-1 0,1 0,66-44,92-142,-160 188,-1 0,1 0,0 0,0 0,0 0,0 0,0 0,0 0,0 0,0 0,0 0,0 0,1 0,-1 0,0 0,1 0,-1 0,1 0,-1 0,1 0,-1 0,1 0,0-1,-1 1,1 0,0-1,-1 1,1 0,0-1,0 1,0-1,0 1,0-1,0 1,0-1,0 0,0 1,0-1,0 0,0 0,0 0,0 0,0 0,0 0,0 0,0 0,0 0,0 0,0-1,0 1,0 0,0-1,0 1,0-1,-1 1,1-1,0 1,0-1,0 0,-1 1,1-1,0 0,0 0,-1 1,1-2,-70 244,30-54,12-48,4-66,22-73,1 1,-1-1,0 1,1-1,-1 1,0-1,0 0,0 1,0-1,0 0,0 1,0-1,0 0,0 0,-1 0,1 0,0 0,-1-1,1 1,-1 0,1 0,-1-1,1 1,-1-1,1 0,-1 1,0-1,1 0,-1 0,1 0,-1 0,0 0,1 0,-1 0,1-1,-1 1,0-1,1 1,-1-1,1 0,-1 1,1-1,-1 0,-2-4,1 1,-1-1,1 0,0 0,0 0,1 0,-1-1,1 1,0-1,0 1,1-1,0 0,0 0,0 0,1 1,0-1,0 0,0 0,1 0,0 0,0 0,0 1,1-1,0 0,0 1,1 0,-1-1,4-4,3-5,0 0,1 0,1 1,0 1,1 0,1 0,0 1,2-1,3-3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623 1,'-142'150,"119"-127,-1-1,0-1,-2-1,0-1,-2-1,1-2,-2 0,0-2,-1-2,-1 0,0-2,-10 1,38-10,-1 0,0 0,1 0,-1-1,0 0,0 0,1 0,-1 0,0 0,0-1,1 1,-1-1,0 0,1 0,-1-1,1 1,-1-1,1 0,0 0,0 0,0 0,0 0,0-1,0 1,0-1,1 0,-1 0,1 0,0 0,0 0,0 0,0-1,1 1,0 0,-1-1,1-5,0 1,1-1,-1 0,2 1,-1-1,1 1,1-1,-1 1,2 0,-1 0,1 0,0 0,1 0,-1 0,2 1,-1-1,1 1,0 1,0-1,1 1,0-1,0 2,1-1,-1 1,1 0,7-4,-11 7,0 1,1-1,-1 0,1 1,-1 0,1 0,-1 0,1 0,0 1,-1-1,1 1,0 0,0 0,-1 0,1 1,0-1,-1 1,1 0,0 0,-1 0,1 1,-1-1,1 1,-1 0,0 0,0 0,80 67,-66-52,290 233,-277-221,-19-15</inkml:trace>
</inkml:ink>
</file>

<file path=ppt/ink/ink4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1 344,'172'-17,"1"7,24 8,-181 3,0 0,1 2,-1 0,0 0,0 2,-1 0,1 0,9 7,-7-4</inkml:trace>
  <inkml:trace contextRef="#ctx0" brushRef="#br0" timeOffset="250.628">85 598,'43'0,"53"0,19-5,1-1,-11 0,-13-4,-13 0,-15 2,-14 2,-10 2,-12 2</inkml:trace>
  <inkml:trace contextRef="#ctx0" brushRef="#br0" timeOffset="605.634">1637 91,'-37'18,"1"3,2 0,0 3,1 1,1 1,-10 12,28-26,0 1,1 1,0 0,1 0,0 1,2 1,0 0,0 1,2-1,0 2,0-1,2 1,-4 18,9-30,1-1,-1 1,1 0,1 0,-1 0,1 0,0 0,0-1,1 1,-1 0,1-1,1 1,-1-1,1 0,0 1,0-1,0-1,1 1,-1 0,1-1,1 0,-1 0,0 0,1 0,0-1,0 0,0 0,5 2,6 3,1-2,-1 1,1-2,1 0,-1-2,1 0,0 0,16-1,-1-4,-1-1,1-2,-1 0,0-3,-1-1,0-1,0-1,-1-2,0-1,-2-1,1-2,-2-1,0-1,1-4,-9 12,-1-2,-1 0,-1-1,0-1,0 0,-2-1,0-1,-1 0,0-1,-2 0,0-1,-1 0,-1-1,0 0,-2 0,0-1,-2 0,2-13,-7 27,-1 0,0-1,-1 1,1 0,-1 0,-1 0,1 0,-1 1,-1-1,1 1,-1-1,0 1,0 0,-1 0,0 1,0 0,0 0,-1 0,1 0,-1 1,0 0,-1 0,1 0,-1 1,1 0,-1 0,0 1,0 0,0 0,-1 1,1 0,0 0,-1 0,-40-6,5 2</inkml:trace>
  <inkml:trace contextRef="#ctx0" brushRef="#br0" timeOffset="850.492">1073 401,'52'-5,"62"-6,25-2,3-3,-8 2,-17 2,-14 3,-15 4,-13 3,-9 1,-12 1,-5 0,-6 6,-5 1,-5 4,1 1,1-2,-6-3</inkml:trace>
</inkml:ink>
</file>

<file path=ppt/ink/ink4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6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85 480,'45'11,"1"-2,0-3,0-1,1-3,-1-1,32-5,9 2,237 2,-314 0,0 1,0-1,0 2,-1-1,1 2,0-1,-1 1,0 0,0 1,7 4,-1 2</inkml:trace>
  <inkml:trace contextRef="#ctx0" brushRef="#br0" timeOffset="284.944">0 734,'44'0,"37"0,15 0,1 0,-11 0,-11 0,-13 0,-13 0,-4 0,-6 0,-5 0,-2 0,-3 0,-1 0,-1 0,0-5,-4-1</inkml:trace>
  <inkml:trace contextRef="#ctx0" brushRef="#br0" timeOffset="712.43">537 0,'12'21,"2"-1,0 0,1-1,1-1,0 0,2-1,0-1,15 10,4-1,2-2,0-1,1-2,1-2,1-1,22 4,-23-6,-10-5,1 3,-2 0,0 2,-1 1,17 12,-43-26,-1 0,1 1,0-1,-1 1,1-1,-1 1,0 0,1 0,-1 0,-1 0,1 0,0 1,-1-1,0 0,0 1,0-1,0 1,0-1,-1 1,1 0,-1-1,0 1,0-1,-1 1,1 0,-1-1,0 1,1-1,-2 1,1-1,0 1,-1 0,-3 6,0-1,-1 0,0 0,0-1,0 1,-1-2,-1 1,1-1,-1 0,-7 4,-96 68,-3-4,-100 45,205-115,2-3,1 0,0 0,0 1,0 0,0 1,1-1,-1 1,1 0,0 0,0 1,1-1,-1 1,1 0,0 0,0 1,1-1,-1 1,1 0,0 0,-1 4,4 7</inkml:trace>
</inkml:ink>
</file>

<file path=ppt/ink/ink4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8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1,'-23'79,"-20"27,-4-2,-5-2,-5-3,-3-2,-15 10,72-104,0 0,0 1,0-1,0 1,0-1,0 1,1 0,0 0,0 0,0 0,0 0,1 1,-1-1,1 0,0 1,1-1,-1 1,1-1,0 1,0-1,0 1,0-1,1 1,0-1,0 1,0-1,1 0,-1 1,1-1,0 0,0 0,1 0,-1 0,1-1,0 1,3 3,10-1,1 0,0-1,0-1,1 0,-1-2,1 0,-1-1,1 0,0-1,0-2,-1 1,1-2,-1-1,0 0,16-6,-23 8,138-32,-120 24,-29 10,1 0,0 0,-1 0,1 0,0 0,-1 0,1 0,0 0,-1 0,1 0,0 0,0-1,-1 1,1 0,0 0,-1 0,1 0,0-1,0 1,-1 0,1 0,0-1,0 1,-1 0,1 0,0-1,0 1,0 0,0-1,-1 1,1 0,0-1,0 1,0 0,0-1,0 1,0 0,0-1,0 1,0 0,0-1,0 1,0 0,0 0,0-1,0 1,1 0,-1-1,0 1,0 0,0-1,0 1,1 0,-1 0,0-1,0 1,0 0,1 0,-1-1,0 1,1 0,-20-3,-1 1</inkml:trace>
  <inkml:trace contextRef="#ctx0" brushRef="#br0" timeOffset="271.278">1 339,'43'-5,"53"-1,19 0,-4 1,-13 2,-17 1,-13 1,-14 5,-10 2,-9 0,-5-1,-3 4,-6 0</inkml:trace>
  <inkml:trace contextRef="#ctx0" brushRef="#br0" timeOffset="2068.542">1186 763,'0'-5,"-5"8,-1 9,-5 6,0 6,-4 3,2 1,2 2,-1 0,1 0,2-1,3 0,3 0,1-6</inkml:trace>
</inkml:ink>
</file>

<file path=ppt/ink/ink4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1,'0'5,"0"6,0 6,-5 0,-2 2,1 3,1 2,2 2,-4-3,-1-2,2 2,1 1,2 1,1-3</inkml:trace>
</inkml:ink>
</file>

<file path=ppt/ink/ink4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0,'138'26,"223"-23,-349-3</inkml:trace>
</inkml:ink>
</file>

<file path=ppt/ink/ink4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29,'34'-5,"25"-1,7 0,-2 1,-8 1,-8 2,-12 6,-8 2,-4 0,-5-1</inkml:trace>
</inkml:ink>
</file>

<file path=ppt/ink/ink4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3,'10'12,"-1"1,0 0,-1 1,0 0,-2 0,1 1,-2 0,3 10,45 181,-6-44,-47-161,1 0,-1 0,1 0,-1 0,1 0,-1 0,1-1,-1 1,1 0,0 0,0 0,-1-1,1 1,0 0,0-1,0 1,0-1,-1 1,1-1,0 1,0-1,0 0,0 0,0 1,0-1,0 0,0 0,0 0,1 0,-1 0,0 0,0 0,0 0,0-1,0 1,0 0,0-1,0 1,-1 0,1-1,0 1,0-1,0 0,0 1,0-1,-1 0,1 1,0-1,-1 0,1 0,0 0,-1 0,33-48,-32 47,137-231,-74 93,-41 72,-18 49</inkml:trace>
  <inkml:trace contextRef="#ctx0" brushRef="#br0" timeOffset="383.422">650 342,'-1'12,"1"1,0-1,1 0,0 1,1-1,0 0,1 0,0 0,1 0,0 0,1-1,0 1,1-2,1 1,6 9,-11-18,0 0,0 0,0-1,0 1,0-1,1 0,-1 0,0 0,0 0,1 0,-1 0,1 0,-1-1,1 1,-1-1,1 0,-1 0,1 0,0 0,-1 0,1 0,-1-1,1 1,-1-1,0 0,1 0,-1 0,1 0,-1 0,0 0,0-1,0 1,0-1,0 1,0-1,0 0,1-1,2-2,1-1,-1 0,0 0,-1 0,0-1,1 1,-2-1,1 0,-1 0,0 0,-1-1,1 0,-2 4,0 1,-1-1,1 1,-1-1,1 0,-1 1,0-1,0 0,-1 0,1 1,-1-1,0 1,0-1,0 1,0-1,-1 1,1-1,-1 1,0 0,0 0,0 0,0 0,-1 0,1 0,-1 1,0-1,0 1,0 0,0 0,0 0,0 0,0 0,-1 1,-2-2,-15-2</inkml:trace>
  <inkml:trace contextRef="#ctx0" brushRef="#br0" timeOffset="1731.871">1017 257,'-21'137,"20"-136,1 0,-1 1,1-1,0 0,0 0,0 0,0 1,-1-1,2 0,-1 0,0 0,0 1,0-1,0 0,1 0,-1 0,1 0,-1 0,1 0,-1 1,1-1,-1 0,1 0,0 0,0-1,-1 1,1 0,0 0,0 0,0-1,0 1,0 0,0-1,0 1,0-1,0 1,1-1,-1 1,0-1,0 0,0 0,0 0,1 0,-1 1,0-2,0 1,0 0,1 0,-1 0,0 0,0-1,0 1,0-1,1 1,-1-1,0 1,0-1,0 1,0-1,0 0,0 0,-1 1,1-1,1-1,9-7,-1-1,1 0,-2 0,1-1,-2 0,1-1,-1 0,2-6,4-4,-13 20,-1 1,1 0,0-1,-1 1,1 0,0 0,0 0,0 0,0 0,0 0,0 0,1 0,-1 0,0 0,0 0,1 1,-1-1,0 1,1-1,-1 1,1-1,-1 1,0 0,1-1,-1 1,1 0,-1 0,1 0,-1 1,1-1,-1 0,1 0,-1 1,0-1,1 1,-1-1,0 1,1-1,-1 1,0 0,0 0,1 0,-1 0,0 0,0 0,0 0,0 0,0 0,0 0,-1 1,1-1,0 0,-1 1,1-1,-1 0,1 1,-1-1,1 1,-1-1,0 0,0 1,0 0,4 19,-1 0,0 0,-2 0,-1 0,0 0,-2 0,0 0,-2 0,-4 16,-5 53,12-74,0 1,-1-1,0 0,-2 0,0-1,0 1,-1-1,-1 1,-1-2,0 1,-1-1,-1 0,0-1,0 0,-2 0,-10 10,18-20,0-1,-1 0,1 0,-1 0,1 0,-1 0,0-1,0 0,0 0,0 0,1 0,-1-1,0 1,0-1,0 0,0 0,0 0,0-1,0 0,0 1,0-1,0-1,0 1,0-1,1 1,-1-1,1 0,-1 0,1 0,0-1,0 1,0-1,0 0,0 0,1 0,-1 0,1 0,0-1,0 1,0-1,0 1,0-3,0-9,2 0,0 1,0-1,2 0,0 0,0 1,1-1,1 1,1 0,0 0,1 0,0 1,1 0,0 0,1 0,1 1,0 0,0 1,1 0,1 1,0 0,10-8,4-6</inkml:trace>
  <inkml:trace contextRef="#ctx0" brushRef="#br0" timeOffset="2117.655">1921 59,'2'-1,"1"0,-1 0,1 1,0-1,-1 1,1-1,0 1,0 0,-1 0,1 0,0 0,-1 1,1-1,0 1,-1 0,1 0,0-1,-1 2,1-1,-1 0,0 0,1 1,-1-1,0 1,0 0,0 0,0 0,0 0,0 0,-1 0,1 0,-1 1,1-1,-1 0,0 1,0-1,0 1,0 0,-1-1,1 1,-1 0,1-1,-1 1,0 0,0 0,0 0,-6 9,0 0,-1-1,0 0,-1 0,0 0,-1-1,0 0,-1-1,0 0,-1 1,-8 8,-298 238,-2 0,143-116,165-133</inkml:trace>
  <inkml:trace contextRef="#ctx0" brushRef="#br0" timeOffset="3178.971">2231 511,'-22'-4,"0"0,0 1,0 1,-1 2,1 0,-1 1,1 1,0 1,0 1,0 1,0 1,1 1,0 1,1 1,-20 10,32-14,0 0,0 0,1 1,-1 0,1 0,1 0,-1 1,1 0,1 1,-1-1,1 1,0 0,1 0,0 1,0-1,1 1,0 0,0 0,1 0,1 0,-1 0,1 1,1-1,0 0,0 0,1 1,0-1,0 0,1 0,1 4,0-10,-1 0,0 0,0 0,1 0,0 0,0-1,0 1,0-1,0 0,0 0,0 0,1 0,-1 0,1-1,-1 1,1-1,0 0,-1 0,1-1,0 1,0-1,0 0,0 0,-1 0,1 0,0-1,2 0,102-27,-85 17,0-2,-1 0,-1-1,0-2,-1 0,13-14,75-54,-107 83,0 0,0 0,1 0,-1 0,0 0,0 1,0-1,1 0,-1 1,0-1,0 1,1-1,-1 1,1 0,-1-1,0 1,1 0,-1 0,1 0,-1 0,1 0,-1 0,0 0,1 1,-1-1,0 1,1-1,-1 1,0-1,1 1,-1 0,0-1,0 1,0 0,0 0,1 0,-1 0,-1 0,1 0,0 0,0 0,0 1,0-1,-1 0,1 0,-1 1,1-1,-1 0,1 1,-1-1,0 0,0 1,1-1,-1 2,1 16,-1 1,-1-1,-1 1,0-1,-1 1,-2-1,-3 13,1-4,-9 38,-2-2,-2 0,-4-1,-2-1,-3-2,-8 9,31-58,-1-1,0 1,0-1,-1 0,0 0,-1-1,0 0,-1-1,1 0,-2-1,1 0,-1 0,0-1,0 0,-1-1,0-1,0 1,0-2,-6 2,14-5,1 0,0 0,0-1,-1 1,1-1,0 1,0-1,0 0,0 0,0-1,0 1,0 0,0-1,0 0,0 0,1 0,-1 0,1 0,0 0,-1-1,1 1,0-1,0 1,1-1,-1 0,0 0,1 0,0 0,0 0,0 0,0 0,0 0,0-3,3-108,6 87,2 1,1 0,0 1,2 0,1 1,1 1,12-15,-12 18,1 0,1 1,0 1,2 0,0 1,1 2,1 0,0 0,1 2,0 1,1 1,0 1,1 1,5-1,-4 4</inkml:trace>
</inkml:ink>
</file>

<file path=ppt/ink/ink4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28,'0'0,"-1"-1,1 1,0-1,-1 1,1-1,0 1,-1-1,1 1,0-1,0 1,0-1,0 1,-1-1,1 1,0-1,0 0,0 1,0-1,0 1,0-1,0 1,1-1,-1 1,0-1,0 0,0 1,0-1,1 1,-1-1,0 1,1-1,-1 1,0 0,1-1,-1 1,0-1,1 1,-1 0,1-1,-1 1,1 0,-1-1,1 1,-1 0,1 0,-1 0,1-1,-1 1,1 0,0 0,-1 0,1 0,-1 0,1 0,-1 0,1 0,-1 0,1 0,0 1,39-7,-39 6,455-1,-322 6,-121 12,-18-5</inkml:trace>
</inkml:ink>
</file>

<file path=ppt/ink/ink4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30,'43'-5,"29"-1,12 0,-4 1,-11 1,-12 2,-11 1,-8 1,-7 0,-2 0,-3 0,-5 0</inkml:trace>
</inkml:ink>
</file>

<file path=ppt/ink/ink4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89,'107'-39,"-70"28,0 1,0 1,1 2,0 2,8 1,-43 3,1 0,-1 1,1-1,-1 1,1 0,0 0,-1 0,1 0,0 0,-1 1,1 0,-1 0,1 0,-1 0,1 0,-1 1,0-1,0 1,0 0,0 0,0 0,0 0,0 1,-1-1,1 1,-1 0,1 0,-1-1,0 1,0 1,-1-1,1 0,-1 0,1 1,-1-1,0 1,0-1,-1 1,1-1,-1 1,0 0,1-1,-2 1,-6 16,-2 0,0-1,-1 0,-1 0,-1-1,0-1,-2 0,0-1,0 0,-2-1,-14 11,-185 195,212-219,0 0,0 0,0 0,0 1,1-1,-1 1,1 0,-1 0,1 0,0 0,0 0,0 0,1 0,-1 1,1-1,-1 1,1-1,1 1,-1 0,0-1,1 1,0 0,-1-1,2 1,-1 0,0 0,1-1,-1 1,1-1,0 1,0 0,1-1,-1 0,1 1,0-1,0 0,0 0,0 0,0 0,1 0,-1 0,1-1,1 2,9 0,0 0,0-1,0 0,0-1,0-1,1 0,-1 0,1-2,-1 0,7-1,18 0,-10 2,-20 1,1-1,-1 0,1 0,-1-1,1 0,-1 0,1-1,-1 0,0 0,0-1,0 0,0-1,4-2,1-5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0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36,'-6'3,"-14"7,0 0,0 1,1 0,1 2,0 0,1 2,0 0,2 0,-1 1,2 1,0 1,1 0,1 1,0 2,9-16,1 1,1 0,-1 1,1-1,0 0,0 0,1 0,0 1,0-1,0 0,1 1,0-1,0 0,0 0,1 0,0 0,0 0,1 0,0 0,0-1,0 1,1-1,-1 0,1 0,0 0,1-1,-1 1,1-1,0 0,0-1,0 1,4 1,2 2,1-1,0 0,1-1,-1 0,1-1,0-1,1 0,-1 0,0-1,1-1,-1-1,1 0,-1 0,13-3,-13 1,1-1,-1-1,0 0,0-1,0 0,-1-1,0 0,0-1,0 0,-1-1,0-1,0 0,-1 0,0-1,-1 0,0-1,-1 0,0 0,-1 0,0-1,0-1,-2 1,1-1,-2 0,0 0,0 0,-1-2,-2 8,-1-1,-1 1,1-1,-1 0,0 1,-1 0,0-1,0 1,0 0,-1 0,0 0,-1 0,0 0,0 1,0 0,0 0,-1 0,0 0,-1 1,1-1,-1 1,0 1,0-1,0 1,-1 0,-6-2,2 0,1 2,-1-1,0 2,0-1,-1 2,1-1,0 2,-1-1,0 2,1-1,-1 2,1-1,-1 2,1-1,-1 2,1-1,-5 3,-40 39,43-30</inkml:trace>
  <inkml:trace contextRef="#ctx0" brushRef="#br0" timeOffset="540.41">997 8,'-12'-3,"-1"1,1 1,-1 0,1 0,-1 1,0 1,1 0,-1 1,1 0,0 1,0 0,0 1,0 1,0 0,1 0,-7 5,14-9,0 1,0 0,1 0,-1 0,1 0,-1 1,1-1,0 1,0 0,0 0,0 0,1 0,-1 1,1-1,0 1,0-1,0 1,1 0,-1 0,1 0,0 0,0 0,0 0,0 0,1 0,0 0,-1 0,2 0,-1 1,0-1,1 0,0 0,0 0,0 0,0 0,1 0,-1-1,1 1,0 0,0-1,1 1,-1-1,1 0,0 0,1 2,153 92,-153-94,1 0,-1 0,0 0,1 1,-1 0,-1 0,1 0,-1 1,1-1,-1 1,-1-1,1 1,-1 0,1 0,-2 0,1 1,0-1,-1 0,0 1,0-1,-1 1,1-1,-1 1,0-1,-1 1,0-1,1 1,-2-1,1 0,0 1,-1-1,-2 4,-3-1,0 0,0 0,-1-1,1 0,-2 0,1-1,-1 0,0-1,0 0,0 0,-1-1,0 0,1-1,-1 0,-1-1,1 0,0 0,-1-1,1 0,-1-1,1 0,0-1,-1 0,-9-3,-21-13,29 4</inkml:trace>
</inkml:ink>
</file>

<file path=ppt/ink/ink4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504 170,'-25'-7,"0"1,-1 1,1 2,-1 1,0 0,1 2,-1 1,0 1,0 1,1 2,0 0,-23 8,38-8,0 1,0-1,1 2,0-1,0 1,0 1,1 0,0 0,1 0,-1 1,2 0,-1 1,1-1,1 1,0 0,0 1,1-1,0 1,1 0,0 0,0 3,3-11,-1 0,1 0,-1 0,1 0,0 0,0 1,1-1,-1 0,1 0,-1 0,1 0,0 0,0 0,0 0,1 0,-1-1,1 1,0 0,-1-1,1 1,0-1,0 1,1-1,-1 0,0 0,1 0,0 0,-1-1,1 1,0-1,0 1,-1-1,1 0,0 0,0 0,1-1,-1 1,0-1,0 0,1 1,7 0,1-1,-1 1,1-2,-1 0,1 0,-1-1,0 0,1-1,-1 0,7-4,10-8,-1-1,0-2,-1-1,-1 0,22-23,-20 18,164-143,-191 166,1 1,-1-1,1 0,-1 0,1 0,0 1,-1-1,1 0,0 0,-1 1,1-1,0 1,0-1,0 1,0-1,-1 1,1-1,0 1,0 0,0-1,0 1,0 0,0 0,0 0,0 0,0 0,0 0,0 0,0 0,0 0,0 0,0 1,0-1,0 0,0 1,0-1,0 1,0-1,-1 1,1-1,0 1,0-1,-1 1,1 0,0-1,0 1,-1 0,1 0,-1 0,1 0,-1-1,1 1,-1 0,0 0,1 0,-1 0,0 0,0 0,0 0,1 0,-1 0,0 0,0 0,-1 0,1 0,0 0,0 0,0 0,-1 0,1 0,-64 174,46-133,1 1,2 0,3 2,-2 12,-5 23,15-56</inkml:trace>
  <inkml:trace contextRef="#ctx0" brushRef="#br0" timeOffset="214.039">1012 537,'-24'33,"-13"17,0 4,12-8,14-10,9-13</inkml:trace>
  <inkml:trace contextRef="#ctx0" brushRef="#br0" timeOffset="565.779">1577 0,'-44'29,"1"2,2 2,2 2,0 1,3 2,1 2,-2 6,27-34,0 1,0 0,1 1,1 0,1 0,0 1,0 0,2 0,0 1,0 0,2-1,0 2,0-1,2 0,0 0,1 0,1 1,0-1,1 0,3 12,-2-22,0 1,0-1,0 0,1 0,0 0,1-1,-1 1,1-1,0 0,0 0,0-1,1 0,0 0,0 0,0 0,0-1,0 0,1 0,0-1,-1 0,1 0,6 0,3 1,0 0,0-2,1 0,-1-1,1 0,-1-2,0 0,1 0,2-3,-6 4,-1-2,1 0,-1 0,0-1,-1-1,1 0,-1-1,0 0,0 0,0-1,-1 0,0-1,-1-1,1 1,-2-1,1-1,-1 0,-1 0,0 0,0-1,-1 0,0 0,-1-1,-1 0,3-7,-7 12,0 0,0 0,-1 0,1 0,-2 0,1 0,-1 1,0-1,0 0,-1 1,0-1,0 1,0 0,-1 0,0 0,0 1,0-1,-1 1,0 0,0 0,0 0,-1 1,0 0,1 0,-2 1,1-1,0 1,0 1,-1-1,0 1,1 0,-1 0,0 1,0 0,0 0,0 1,0 0,0 0,-7 1,2-1,-1 1,0 0,0 1,1 1,-1 0,1 0,0 1,0 1,0 0,1 0,-1 1,1 1,1 0,-1 0,-15 14</inkml:trace>
</inkml:ink>
</file>

<file path=ppt/ink/ink4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2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0 228,'511'-22,"547"-75,-525 36,-372 43,-42 3,1 5,57 5,-178 6,-11-1</inkml:trace>
  <inkml:trace contextRef="#ctx0" brushRef="#br0" timeOffset="1047.312">1496 312,'-72'-17,"-1"4,0 2,-12 3,71 7,0 1,1 1,-1 0,1 1,-1 0,1 1,0 0,0 1,0 1,0 0,1 0,0 2,0-1,0 2,1-1,0 1,1 1,-1 0,2 1,-1 0,2 0,-8 11,9-12,0 0,0 1,1 0,0 0,1 1,0 0,1-1,0 2,0-1,1 0,1 1,0-1,1 1,0 0,0-1,2 1,-1 0,1 0,1-1,0 1,1 0,1-7,1-1,-1 0,1-1,-1 1,1-1,0 0,1 0,-1 0,0-1,1 0,0 0,-1 0,1-1,0 0,0 0,0 0,0-1,0 0,0 0,0 0,-1-1,1 0,0 0,0 0,0-1,-1 0,1 0,-1 0,1-1,1-1,53-24,-2-3,0-2,-3-3,22-19,83-76,-144 119,-15 38,-97 227,86-216,2 1,1-1,3 1,0 0,3 1,2 23,4-39,1-6</inkml:trace>
  <inkml:trace contextRef="#ctx0" brushRef="#br0" timeOffset="1252.357">2004 624,'-33'33,"-17"22,6 0,15-9,16-11,12-18,5-11</inkml:trace>
  <inkml:trace contextRef="#ctx0" brushRef="#br0" timeOffset="1564.358">2512 200,'-29'15,"1"0,0 2,1 0,1 3,0 0,2 1,0 1,-7 11,28-31,0 1,0-1,0 1,0 0,0 0,1 0,-1 1,1-1,0 1,0-1,0 1,0 0,1 0,0 0,-1-1,1 1,1 1,-1-1,0 0,1 0,0 0,0 0,1 0,-1 0,1 0,-1 0,1 0,1 0,-1 0,0 0,1 0,0 0,0-1,0 1,0-1,1 1,1 1,8 0,0 0,-1-1,2-1,-1 0,0 0,0-1,1-1,0 0,-1-1,1 0,-1-1,1-1,-1 0,12-3,-12 2,1 0,-1-1,0-1,0 0,0 0,-1-2,1 1,-2-1,1-1,-1 0,0 0,0-1,-1 0,-1-1,1 0,-2 0,1-1,-1 0,-1 0,0-1,-1 0,0 0,-1 0,0-1,-1 1,0-1,-1 0,0-8,0 15,-1 0,0-1,0 1,-1 0,1 0,-2-1,1 1,-1 0,0 0,0 0,0 0,-1 0,0 0,0 0,-1 0,1 1,-1-1,0 1,-1-1,0 1,1 0,-2 1,1-1,0 1,-1 0,0 0,0 0,-3-1,-1 1,0 0,-1 1,1 0,-1 1,0 0,0 1,1 0,-1 0,0 1,0 0,0 1,0 0,0 0,0 1,0 1,1-1,-1 2,1-1,0 1,0 1,0 0,-22 13</inkml:trace>
  <inkml:trace contextRef="#ctx0" brushRef="#br0" timeOffset="1901.96">2710 482,'-33'9,"1"1,1 1,0 2,1 2,0 0,1 2,1 1,0 1,2 2,0 0,-5 9,22-22,2 1,-1 0,1 0,0 1,1 0,0 0,1 0,0 1,0 0,1 0,-1 4,4-11,1 1,-1-1,0 0,1 0,0 0,0 1,0-1,0 0,1 0,0 1,0-1,0 0,0 0,1 0,-1 0,1 0,0-1,0 1,1 0,-1-1,1 0,-1 1,1-1,0 0,1 0,-1-1,0 1,1-1,-1 1,1-1,0 0,0 0,6 1,-1 1,1-2,0 1,0-1,0-1,0 1,0-2,0 0,0 0,0 0,1-1,-1-1,0 0,-1 0,1-1,0 0,-1-1,1 0,-1-1,0 1,-1-2,1 1,-1-1,0-1,-1 1,1-1,-1-1,0 1,-1-1,0 0,0-1,-1 1,0-1,-1 0,0-1,0 1,-1-1,2-6,-3 7,0-1,-1 0,0 0,-1 0,0 0,0 0,-1 0,0 0,-1 0,0 0,-1 1,0-1,0 1,-1-1,0 1,-1 0,1 1,-2-1,0 1,0 0,0 0,-1 1,0 0,0 0,-1 1,0 0,0 0,0 0,-1 1,0 1,0 0,0 0,-1 0,-8-1,-7 1</inkml:trace>
</inkml:ink>
</file>

<file path=ppt/ink/ink4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13,'-19'-4,"0"1,-1 0,1 1,-1 1,1 1,-1 1,0 1,1 1,0 0,0 1,0 1,0 1,0 1,-14 8,17-8,5-3,1 1,-1 0,0 1,1 0,0 1,1 0,0 0,0 1,0 1,1-1,-1 3,8-8,1 1,-1 0,1 0,0 0,0 0,1-1,-1 1,1 0,0 0,0-1,0 1,0 0,0-1,1 1,0-1,0 0,0 1,0-1,0 0,1 0,-1 0,1-1,0 1,0-1,0 1,0-1,0 0,0 0,1 0,-1-1,1 1,-1-1,1 0,0 0,0 0,-1 0,1-1,10 8,5 2,-1 0,0 2,-1 0,-1 1,0 1,-1 0,0 1,4 8,-17-21,0 1,0 0,0-1,-1 1,1 0,-1 0,0 0,0 0,0 0,-1 0,1 0,0 0,-1 0,0 0,0 0,0 1,0-1,-1 0,1 0,-1 0,0 0,1 0,-2 0,1 0,0 0,0 0,-1 0,0-1,1 1,-1-1,0 1,0-1,-1 1,1-1,0 0,-1 0,1 0,-1-1,0 1,1-1,-1 1,0-1,0 0,0 0,0 0,0 0,0-1,0 1,-1-1,1 0,0 0,-12 1,1-1,-1-1,1 0,-1-1,1-1,0 0,0-1,0-1,1 0,-1 0,-6-5,-5-5</inkml:trace>
</inkml:ink>
</file>

<file path=ppt/ink/ink4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1 109,'0'-1,"1"1,-1 0,1 0,-1-1,1 1,-1 0,1-1,-1 1,1 0,-1-1,0 1,1 0,-1-1,0 1,1-1,-1 1,0-1,0 1,0-1,1 1,-1-1,0 1,0-1,0 1,0-1,0 0,0 1,0-1,0 1,0-1,0 1,0-1,0 1,0-1,0 1,-1-1,1 1,0-1,0 1,-1-1,1 1,0-1,-1 1,1 0,0-1,-1 1,1-1,-1 1,1 0,0-1,-1 1,1 0,-1 0,1-1,-1 1,52-5,-50 5,174-11,108-45,-271 53,78-7,-85 26,-9-4</inkml:trace>
</inkml:ink>
</file>

<file path=ppt/ink/ink4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30,'43'0,"38"-5,15-1,1 0,-11 1,-16 1,-15 2,-11 1,-10 0,-4 1,-9 0</inkml:trace>
</inkml:ink>
</file>

<file path=ppt/ink/ink4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33 372,'-4'-7,"0"0,0-1,0 1,1-1,0 1,1-1,0 0,0 0,0-1,1 1,0 0,1 0,0-1,0 1,1 0,0 0,0-1,1 1,0 0,1 0,-1 0,2 1,-1-1,1 1,0 0,0 0,1 0,0 0,0 1,1 0,0 0,0 0,0 1,1 0,0 0,0 0,0 1,6-2,11-8,0 1,1 2,0 0,1 2,0 1,0 1,1 1,0 1,0 1,0 2,24 1,-48 0,0 1,0-1,1 1,-1 0,0 0,0 1,1-1,-1 1,0-1,0 1,0 0,0 0,0 1,0-1,0 1,0-1,0 1,-1 0,1 0,-1 0,1 0,-1 1,0-1,0 1,0-1,0 1,0 0,0-1,-1 1,0 0,1 0,-1 0,0 0,0 1,-1-1,1 0,-1 0,0 1,1-1,-1 0,-1 0,1 2,-5 8,0 0,-1 0,-1-1,0 0,0 0,-1-1,0 0,-1 0,-1-1,0 0,0-1,-10 7,8-5,-137 119,146-129,1 1,-1-1,1 1,0-1,-1 1,1 0,0 0,0 0,0 0,1 0,-1 0,0 0,1 1,-1-1,1 1,0-1,0 1,0-1,0 1,1 0,-1-1,0 1,1 0,0 0,0 0,0-1,0 1,0 0,1 0,-1-1,1 1,-1 0,1-1,0 1,0 0,1-1,0 2,8 1,0-2,1 1,-1-1,1-1,0 0,-1 0,1-1,0-1,0 0,0 0,0-1,2-1,11 2,69 9,-90-8,-1-1,1 1,-1 0,0 0,1 0,-1 0,0 0,1 1,-1-1,0 1,0-1,0 1,0 0,0 0,-1 0,1 0,-1 0,1 0,-1 1,0-1,1 0,-1 1,-1-1,1 1,0-1,0 1,-1-1,0 1,1-1,-1 1,0 0,0-1,0 1,-1 0,-2 8,-1-1,-1 1,1-1,-2 0,1 0,-2-1,1 0,-1 0,0 0,-1-1,0 0,-1 0,-3 3,-1 0,-141 123,153-133,1 1,0-1,-1 0,1 1,0-1,0 0,0 1,0-1,0 0,0 1,0-1,1 0,-1 1,0-1,1 0,-1 0,1 1,0-1,-1 0,1 0,0 0,-1 0,1 0,0 0,0 0,0 0,0 0,0 0,0 0,0-1,1 1,-1 0,0-1,0 1,0-1,1 1,-1-1,0 1,1-1,-1 0,0 0,1 0,-1 0,0 0,1 0,-1 0,0 0,1-1,-1 1,0 0,0-1,1 1,-1-1,0 1,0-1,0 0,1 1,-1-1,0 0,17-5</inkml:trace>
</inkml:ink>
</file>

<file path=ppt/ink/ink4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7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19,'-1'-2,"-1"0,1 1,-1-1,1 1,-1 0,0 0,0-1,0 1,0 0,0 0,0 1,0-1,0 0,0 1,0-1,0 1,-1 0,1 0,0 0,0 0,0 0,-1 0,1 0,-2 1,-14 1,0 0,0 1,0 1,0 0,0 2,1 0,0 1,0 0,1 2,-11 7,25-15,0 0,0 0,0 0,0 0,0 1,1-1,-1 1,0-1,1 1,-1 0,1-1,0 1,0 0,-1 0,1 0,0 0,1 0,-1 0,0 1,1-1,-1 0,1 0,-1 0,1 1,0-1,0 0,0 0,1 1,-1-1,0 0,1 0,-1 0,1 1,0-1,0 0,0 0,0 0,0 0,0 0,0-1,1 1,-1 0,2 1,84 66,-73-60,-4-3,-3-3,-1-1,0 1,-1 0,1 1,-1-1,1 1,-1 0,0 1,0-1,-1 1,1 0,-1 0,0 0,-1 1,1-1,-1 1,0 0,-1 0,1 0,-1 0,0 1,0-1,-1 0,0 1,0-1,-1 1,0 0,0 1,-3 1,-1 0,0-1,-1 1,0-1,0 0,0 0,-1-1,0 1,-1-1,0-1,0 1,0-1,-1 0,0-1,0 0,0 0,-1-1,0 0,0 0,0-1,0 0,0-1,0 0,-1 0,1-1,-10 0,-13 7,-19 3,29-8</inkml:trace>
</inkml:ink>
</file>

<file path=ppt/ink/ink4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83 706,'-29'33,"1"12,9-3,13-12,7-12</inkml:trace>
  <inkml:trace contextRef="#ctx0" brushRef="#br0" timeOffset="252.956">789 141,'-56'36,"2"2,1 2,3 2,1 3,2 1,2 3,-2 7,36-42,0 1,1 0,1 1,0 0,1 1,1 0,-2 7,8-20,-1 1,1-1,0 1,0-1,1 1,-1 0,1-1,0 1,0 0,1-1,-1 1,1-1,0 1,0-1,1 1,-1-1,1 1,0-1,0 0,0 0,1 0,0 0,-1 0,1-1,1 1,-1-1,0 0,1 0,0 0,-1 0,2-1,12 6,1-1,-1-1,2-1,-1 0,0-1,1-1,0-1,0-1,0 0,0-2,-1 0,1-1,8-2,3-1,0-1,-1-1,0-1,-1-2,0-1,0-2,-1 0,-1-2,0 0,11-11,-24 17,0-1,-1-1,0 0,-1 0,0-1,-1-1,0 1,-1-2,0 1,-1-1,-1-1,0 1,-1-1,-1-1,0 1,-1-1,-1 1,0-1,-1 0,0-4,-4 7,1 1,-1 0,-1-1,0 1,-1 1,0-1,-1 0,0 1,-1 0,-1 0,1 1,-1 0,-1 0,0 0,0 1,-1 0,0 1,-1 0,0 1,0-1,-1 2,1 0,-1 0,-1 1,1 0,-1 1,0 0,0 1,0 0,0 1,-1 0,1 1,0 1,-1 0,1 1,-1 0,1 0,0 1,0 1,0 0,-2 2,-16 9,6-2</inkml:trace>
  <inkml:trace contextRef="#ctx0" brushRef="#br0" timeOffset="848.841">1466 114,'15'-12,"0"2,0 0,1 1,0 0,0 2,1 0,0 0,1 2,10-3,-22 7,11-5,0 0,0 2,0 0,0 1,1 0,-1 2,1 0,-1 1,11 1,-25 0,0-1,0 1,0 0,0 0,0 0,0 1,0-1,0 1,0-1,-1 1,1 0,-1 0,1 0,-1 0,0 1,0-1,0 1,0-1,0 1,-1 0,1-1,-1 1,0 0,1 0,-1 0,-1 0,1 0,0 0,-1 1,0-1,1 0,-1 0,0 0,-1 7,0 0,0-1,-1 0,0 1,-1-1,1 0,-2 0,0 0,0 0,-3 4,-18 23,-2-2,-2 0,-1-1,-2-2,0-2,-2-1,-33 21,17-12,22-18,2 1,0 1,2 1,0 1,-1 3,23-23,0-1,0 0,0 1,0-1,1 1,-1-1,1 1,-1 0,1 0,0 0,0-1,1 1,-1 0,0 0,1 0,0 1,0-1,0 0,0 0,0 0,1 0,-1 0,1 0,0 0,-1 0,2 0,-1-1,0 1,0 0,1-1,0 1,-1 0,1-1,0 0,0 1,0-1,1 0,-1 0,1 0,-1-1,1 1,-1-1,1 1,1 0,15 4,0 0,0-2,0 0,1 0,0-2,0-1,-1 0,1-2,0 0,0-1,13-3,154-22,-131 15,-33 5</inkml:trace>
</inkml:ink>
</file>

<file path=ppt/ink/ink4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08.0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3413 460,'-20'-24,"-2"1,0 1,-1 1,-2 1,0 1,-1 1,-19-10,45 28,-37-23,0 1,-1 2,-1 2,-1 1,-1 2,0 2,-1 2,0 1,0 3,-1 1,0 2,0 2,0 2,-7 2,-31 12,1 3,1 3,1 4,1 3,1 3,2 4,1 3,2 3,2 3,1 3,3 3,-57 56,53-46,4 2,2 4,2 2,4 3,3 2,3 2,4 3,3 1,3 3,4 1,-17 57,43-103,2 1,0 1,3-1,1 1,2 0,2 0,1 1,4 24,-1-41,0-1,2 0,0 0,2 0,0 0,1-1,1 0,1-1,1 0,0-1,1 0,1 0,1-2,1 1,14 11,-3-7,1-1,1-1,1-1,0-2,2-1,-1-2,2 0,0-2,0-2,21 3,12 0,0-2,1-4,0-3,64-5,-18-10,-1-6,-1-5,-1-4,-1-5,-1-5,-2-4,-3-5,-1-5,-3-3,28-25,-29 20,-2-5,-4-4,54-53,-106 85,-2-2,-1-2,-2-1,-2-2,-2-1,-1-1,-3-2,18-44,-28 56,-1-1,-2 0,-2-1,-1 0,-2-1,-2 0,-1 0,-2-1,-2 1,-1-1,-2 1,-2-1,-1 1,-2 0,-2 1,-1 0,-2 0,-1 1,-2 0,-2 2,-1 0,-15-20,9 23,-3 2,0 1,-1 1,-2 2,-1 0,-1 2,0 2,-2 1,-1 1,0 2,-1 2,0 1,-14-2,-25-5,0 4,-1 3,-1 4,0 2,0 4,-25 4,-40 10,1 6,1 6,0 6,2 6,2 6,1 6,3 6,2 5,2 7,14-8,3 4,2 6,3 4,4 5,3 4,3 4,4 5,4 3,-37 55,87-97,3 2,2 2,3 1,-22 50,43-83,1 1,1-1,0 1,2 0,0 1,2-1,0 1,1-1,2 1,0 0,2 0,0-1,2 1,4 17,-2-23,1 0,1-1,0 0,1 0,1-1,1-1,0 1,0-2,1 1,1-2,0 1,1-2,1 0,-1-1,2 0,-1-1,14 5,16 6,1-2,0-2,1-2,0-2,1-2,2-2,114 7,0-7,1-8,-1-6,1-8,-2-7,76-22,101-19,-4-15,-3-14,-5-14,39-32,-261 91,-3-5,-1-4,17-17,-78 45,-1-2,-2-2,-1-1,-1-2,-2-2,-1-1,-2-1,17-30,7-29</inkml:trace>
</inkml:ink>
</file>

<file path=ppt/ink/ink4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5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539 198,'-3'-6,"0"-1,0 1,0 0,-1 0,0 0,0 0,-1 0,1 1,-1 0,-1 0,1 0,-1 1,1 0,-1 0,0 0,-1 1,1 0,-1 0,1 0,-1 1,0 0,0 0,0 1,0 0,0 0,0 1,0 0,0 0,0 1,0-1,0 1,0 1,0 0,0 0,-4 2,-12 7,1 2,1 0,0 1,1 2,0 0,1 1,1 1,1 0,1 1,0 1,1 1,2 0,0 1,1 0,1 1,1 0,1 1,1 0,2 1,0-1,1 2,4-21,0 0,0 0,1 0,0 0,-1 0,2 0,-1 0,0 0,1 0,0 0,0 0,1 0,-1 0,1-1,0 1,1 0,-1-1,1 0,0 1,0-1,0 0,0 0,1-1,-1 1,1-1,0 0,0 0,0 0,1 0,-1-1,1 0,-1 0,1 0,1 0,5 1,0-2,-1 1,1-1,0-1,-1 0,1 0,0-1,-1-1,1 0,-1 0,1-1,-1 0,0-1,0 0,0-1,8-5,140-109,-138 102,169-179,-185 192,24-22,-28 26,1 0,0 0,-1 0,1 0,0 0,-1 0,1 0,0 1,-1-1,1 0,0 0,-1 1,1-1,0 0,-1 0,1 1,-1-1,1 1,-1-1,1 1,-1-1,1 1,-1-1,1 1,-1-1,0 1,1-1,-1 1,0 0,1-1,-1 1,0-1,0 1,0 0,0 0,1-1,-1 1,0 0,0-1,0 1,0 0,-1-1,1 1,0 0,0-1,0 1,0 0,-1-1,1 1,-1 0,3 41,16 88,-14-118,0 0,1-1,1 1,0-1,0 0,1 0,0-1,1 0,1-1,-1 1,1-1,1-1,0 0,0 0,0-1,1 0,0-1,1 0,-1-1,1 0,0-1,3 0,58 13,-55-12</inkml:trace>
  <inkml:trace contextRef="#ctx0" brushRef="#br0" timeOffset="4903.272">1640 85,'1'-1,"0"-1,0 0,1 0,-1 0,0 0,-1 0,1 0,0 0,-1 0,1 0,-1 0,1 0,-1 0,0 0,0-1,0 1,0 0,0 0,-1 0,1 0,-1 0,1 0,-1-1,0 1,0 0,0 1,0-1,0 0,0 0,0 0,-1 1,1-1,0 0,-1 1,0 0,1-1,-1 1,0 0,0 0,0 0,0 0,0 0,0 0,0 0,0 1,-1-1,-6-1,0 1,0 0,-1 1,1-1,0 2,0-1,0 2,0-1,0 1,0 0,0 1,0 0,1 0,-1 1,1 0,0 1,0 0,-3 2,-6 6,0 0,0 1,1 1,1 0,0 1,1 1,-4 8,11-18,1 0,0 1,0 0,0 1,1-1,1 1,-1 0,1 0,1 0,0 1,0-1,1 1,0 0,1 0,0-1,0 1,1 0,0 0,1 0,0 0,1 0,0-1,1 1,-1-1,2 1,-1-1,2 0,-1 0,1 0,0-1,1 0,0 0,0 0,5 1,1-2,0 1,0-1,1-1,-1 0,1-1,0 0,1-1,-1-1,1 0,0-1,0 0,0-1,0 0,0-2,0 1,0-2,-1 0,1 0,0-1,-1-1,3-2,10-4,-7-2</inkml:trace>
</inkml:ink>
</file>

<file path=ppt/ink/ink4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6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57 396,'39'-17,"130"-7,-139 19,1 0,-1 2,1 1,0 1,0 2,0 1,28 6,48 14,-89-14</inkml:trace>
  <inkml:trace contextRef="#ctx0" brushRef="#br0" timeOffset="263.113">0 622,'49'-5,"34"-1,13-5,-5-1,-14 3,-14 2,-14 2,-9 2,-8 2,-4 1,-2 0,-1 0,0 1,-3-5,-7-2</inkml:trace>
  <inkml:trace contextRef="#ctx0" brushRef="#br0" timeOffset="667.368">537 1,'10'28,"6"-7,1 0,0-2,2 1,0-2,1-1,1 0,0-2,15 8,-18-11,-1 1,0 1,-1 1,0 0,-1 1,-1 0,10 15,-20-25,0 1,0-1,-1 1,0 0,0 0,-1 0,1 0,-1 0,-1 0,0 1,0-1,0 1,-1-1,0 1,0-1,-1 1,0-1,0 1,-1-1,0 0,0 0,-1 0,-3 7,-8 8,-1 1,-1-2,-1 0,-1-1,-1 0,-1-2,-10 7,-73 44,-24 22,110-55,18-22</inkml:trace>
</inkml:ink>
</file>

<file path=ppt/ink/ink4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29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1,'16'21,"0"1,-1 1,-2 0,0 0,-1 2,-2-1,-1 1,0 1,-2 0,-1 0,-1 0,-1 1,-1 17,19 164,-7-103,-15-105,1 1,-1 0,0-1,0 1,0-1,0 1,1 0,-1-1,0 1,1-1,-1 1,0-1,1 1,-1-1,1 1,-1-1,1 0,-1 1,1-1,-1 0,1 1,-1-1,1 0,-1 0,1 1,0-1,-1 0,1 0,-1 0,1 0,0 0,-1 0,1 0,-1 0,1 0,0 0,-1 0,1 0,0 0,-1 0,1-1,-1 1,1 0,-1 0,1-1,-1 1,1 0,-1-1,1 1,-1-1,1 1,-1-1,1 1,-1 0,0-1,1 0,-1 1,0-1,1 1,-1-1,0 1,0-1,0 0,0 1,1-1,-1 1,0-2,21-41,114-338,-65 169,-68 205,-3 7</inkml:trace>
  <inkml:trace contextRef="#ctx0" brushRef="#br0" timeOffset="715.548">510 566,'-2'1,"0"1,0-1,0 0,0 1,0 0,1-1,-1 1,1 0,-1 0,1-1,0 1,0 0,-1 0,1 1,1-1,-1 0,0 0,1 0,-1 1,1-1,-1 0,1 2,-3 7,-3 3,1 0,1 1,1-1,0 1,0 0,2 0,0-1,0 1,2 0,0 0,0 0,2 0,2 9,-5-23,0 0,0-1,0 1,1 0,-1 0,0 0,1-1,-1 1,0 0,1 0,-1-1,1 1,-1 0,1-1,0 1,-1 0,1-1,0 1,-1-1,1 1,0-1,0 1,-1-1,1 0,0 1,0-1,0 0,0 0,-1 0,1 0,0 1,0-1,0 0,0 0,0-1,0 1,-1 0,1 0,0 0,0-1,0 1,0 0,-1-1,1 1,0 0,0-1,-1 1,1-1,0 1,-1-1,1 0,0 1,-1-1,1 0,-1 1,1-1,34-43,-33 40,148-195,-148 198,-1-1,1 1,0 0,-1 0,1 0,0 0,0 0,-1 0,1 1,0-1,0 1,0-1,0 1,0-1,0 1,0 0,0 0,0 0,0 0,0 1,0-1,0 0,0 1,0-1,-1 1,1 0,0 0,0-1,0 1,-1 1,1-1,0 0,-1 0,1 0,-1 1,0-1,1 1,-1-1,0 1,0 0,0-1,0 1,0 0,0 0,-1 0,1-1,0 1,-1 0,0 0,1 0,-1 0,0 0,0 0,0 0,0 0,0 0,-1 0,1 0,-1 1,2 24,0-1,-2 1,-1 0,-2-1,0 1,-2-1,0 0,-7 12,-5 31,-53 127,68-188,-1 0,1 0,-1-1,0 0,-1 0,0 0,0 0,-1-1,1 0,-1 0,0 0,-1-1,0 0,0 0,-2 0,7-5,-1 0,0 0,0-1,0 1,0-1,1 0,-1 0,0 0,0 0,1 0,-1-1,1 1,-1-1,1 0,0 0,0 0,0 0,0 0,0 0,0 0,0-1,1 1,-1 0,1-1,0 0,-1 1,1-1,0 0,1 0,-1 1,0-1,1 0,0 0,0 0,-1 0,2 0,-1 0,0 0,3-21,2 0,0 0,1 1,2 0,0 0,2 0,0 1,1 1,9-12,2-10,-9 18</inkml:trace>
  <inkml:trace contextRef="#ctx0" brushRef="#br0" timeOffset="1103.211">1045 284,'342'30,"-175"-32,-144-3,-5-1</inkml:trace>
  <inkml:trace contextRef="#ctx0" brushRef="#br0" timeOffset="1348.472">1130 510,'29'9,"28"4,10-1,-2-2,-7-3,-9-2,-3-3,-4-1,-10-6,-5-2,-8 0</inkml:trace>
</inkml:ink>
</file>

<file path=ppt/ink/ink4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1,'-30'76,"-4"0,-3-3,-3-1,-3-1,-39 46,39-14,43-100,-1 0,1 1,0-1,0 0,0 0,0 0,1 0,-1 1,1-1,0 0,0 0,0 0,0 0,0 0,1 0,-1-1,1 1,0 0,0-1,0 1,0-1,0 0,1 0,-1 0,1 0,-1 0,1 0,0-1,0 1,0-1,0 1,0-1,0 0,16 3,-1-1,1 0,0-1,0-1,0-1,1-1,17-3,24 1,-55 3,0 1,0-1,0 0,0 0,0-1,0 0,0 0,-1 0,1-1,0 1,0-1,-1-1,1 1,-1-1,0 0,0-1,0 1,0-1,-1 0,1 0,-1 0,0 0,0-1,0 0,0-1,1-13</inkml:trace>
  <inkml:trace contextRef="#ctx0" brushRef="#br0" timeOffset="200.989">1 311,'38'5,"42"2,12-1,-5-1,-12-2,-15 0,-12-2,-10-1,-11 0</inkml:trace>
  <inkml:trace contextRef="#ctx0" brushRef="#br0" timeOffset="516.526">763 481,'39'0,"26"0,8 0,-5 0,-8 0,-10 0,-14-5,-12-2</inkml:trace>
  <inkml:trace contextRef="#ctx0" brushRef="#br0" timeOffset="736.046">988 255,'5'43,"6"29,2 6,-2-4,2-15,-1-13,-2-10,-3-5,-3-4,-2-7</inkml:trace>
</inkml:ink>
</file>

<file path=ppt/ink/ink4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2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1 226,'4'0,"12"0,8 0,4 0,3 0,0 0,0 0,0 0,-1 0,-1 0,0 0,-1 0,-4 0</inkml:trace>
  <inkml:trace contextRef="#ctx0" brushRef="#br0" timeOffset="655.864">988 0,'-95'24,"0"5,-64 29,155-58,0 1,0 0,0 0,0 1,0-1,0 1,0 0,1 0,-1 0,1 0,-1 1,1 0,0-1,0 1,0 0,1 0,-1 1,1-1,-1 1,1-1,0 1,0 0,1-1,-1 1,1 0,0 0,0 0,0 0,1 0,-1 1,1-1,0 0,0 0,0 0,1 0,-1 0,1 0,0 0,1 0,-1 0,1 1,4 0,0 0,1 0,0 0,0-1,0 0,0-1,1 0,-1 0,1 0,0-1,0 0,0-1,0 1,0-2,0 1,0-1,0 0,0-1,0 0,0 0,0-1,0 0,3-1,11-2,0-1,0-1,0-1,-1-1,-1-1,1-1,-2 0,0-2,0 0,4-5,60-45,-82 62,0 1,0-1,0 1,0-1,0 1,0 0,0-1,0 1,0 0,0 0,0 0,0-1,0 1,1 0,-1 0,0 1,0-1,0 0,0 0,0 0,0 1,0-1,0 1,0-1,0 1,0-1,0 1,0-1,-1 1,1 0,0 0,0-1,0 1,-1 0,1 0,-1 0,1 0,0 0,-1 0,1 0,-1 0,0 0,1 0,-1 0,0 0,0 0,0 0,0 0,0 0,0 0,0 1,2 59,-9-14,-3-1,-1 0,-3 0,-14 30,18-48,-3 10,0 4,-1-1,-2 0,-2-1,-1 0,-3-2,-1 0,-1-2,-27 30,49-63,0-1,0 1,-1-1,1 1,-1-1,0 0,0 0,0 0,0-1,0 1,0-1,0 1,0-1,-1 0,1 0,0-1,-1 1,1 0,0-1,-1 0,1 0,-1 0,1-1,-1 1,1-1,0 1,-1-1,1 0,0-1,0 1,0 0,-1-1,2 0,-1 0,0 0,0 0,0 0,1 0,0-1,-1 1,0-3,0-1,1-1,1 0,-1 0,1 0,0 0,1 0,0 0,0-1,0 1,1 0,0 0,0 0,1 0,0 1,0-1,1 0,-1 1,2-1,-1 1,1 0,3-5,101-114,-107 123,143-133,-119 117</inkml:trace>
</inkml:ink>
</file>

<file path=ppt/ink/ink4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1,'-21'98,"5"1,5 1,4 1,4 3,2-89,0 0,1 1,1-1,0 0,1 0,1 0,0 0,1 0,1-1,0 0,1 0,4 7,-9-20,-1 0,1 0,-1 0,1 0,-1 0,1 0,-1-1,1 1,0 0,0 0,0 0,-1-1,1 1,0 0,0-1,0 1,0-1,0 1,0-1,0 1,0-1,0 0,0 0,0 1,0-1,1 0,-1 0,0 0,0 0,0 0,0 0,0-1,0 1,0 0,0-1,0 1,0 0,0-1,0 1,0-1,0 1,0-1,0 0,0 1,0-1,-1 0,2 0,31-49,-31 46,57-122,-5-3,-4-5,18-46,-58 157,-3 9</inkml:trace>
  <inkml:trace contextRef="#ctx0" brushRef="#br0" timeOffset="319.248">484 565,'-10'24,"-2"12,4 6,10-10,8-10,3-14,4-12,4-12,-1-6,0-5,-4-3,-3-1,-5 0,-3 1,-8 4,-8 8,-6 7,-2 4</inkml:trace>
  <inkml:trace contextRef="#ctx0" brushRef="#br0" timeOffset="5065.909">851 508,'-5'27,"0"-9,1 0,1 0,1 1,1-1,0 1,1-1,2 4,-2-20,0-1,0 1,0 0,1-1,-1 1,0-1,1 1,-1-1,1 1,0-1,-1 0,1 1,0-1,0 0,0 1,0-1,0 0,0 0,0 0,0 0,1 0,-1 0,0 0,1 0,-1-1,0 1,1-1,-1 1,1-1,-1 1,1-1,0 0,-1 1,1-1,-1 0,1 0,-1 0,1 0,-1-1,1 1,0 0,-1-1,1 1,-1-1,0 1,1-1,-1 0,1 0,66-44,92-142,-160 188,-1 0,1 0,0 0,0 0,0 0,0 0,0 0,0 0,0 0,0 0,0 0,0 0,1 0,-1 0,0 0,1 0,-1 0,1 0,-1 0,1 0,-1 0,1 0,0-1,-1 1,1 0,0-1,-1 1,1 0,0-1,0 1,0-1,0 1,0-1,0 1,0-1,0 0,0 1,0-1,0 0,0 0,0 0,0 0,0 0,0 0,0 0,0 0,0 0,0 0,0-1,0 1,0 0,0-1,0 1,0-1,-1 1,1-1,0 1,0-1,0 0,-1 1,1-1,0 0,0 0,-1 1,1-2,-70 244,30-54,12-48,4-66,22-73,1 1,-1-1,0 1,1-1,-1 1,0-1,0 0,0 1,0-1,0 0,0 1,0-1,0 0,0 0,-1 0,1 0,0 0,-1-1,1 1,-1 0,1 0,-1-1,1 1,-1-1,1 0,-1 1,0-1,1 0,-1 0,1 0,-1 0,0 0,1 0,-1 0,1-1,-1 1,0-1,1 1,-1-1,1 0,-1 1,1-1,-1 0,-2-4,1 1,-1-1,1 0,0 0,0 0,1 0,-1-1,1 1,0-1,0 1,1-1,0 0,0 0,0 0,1 1,0-1,0 0,0 0,1 0,0 0,0 0,0 1,1-1,0 0,0 1,1 0,-1-1,4-4,3-5,0 0,1 0,1 1,0 1,1 0,1 0,0 1,2-1,3-3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1067 60,'-37'-5,"-1"0,0 3,0 1,1 2,-1 1,0 2,1 2,0 2,-21 6,-169 60,226-74,-1 1,0-1,1 0,-1 0,1 1,-1-1,1 1,-1 0,1-1,-1 1,1 0,0 0,-1 0,1 0,0 0,0 0,0 0,0 0,-1 0,2 1,-1-1,0 0,0 1,0-1,1 1,-1-1,0 1,1-1,0 1,-1-1,1 1,0-1,0 1,0 0,0-1,0 1,0-1,0 1,0 0,1-1,-1 1,1-1,-1 1,1-1,0 1,-1-1,1 0,0 1,0-1,0 0,0 1,0-1,0 0,0 0,2 1,10 6,0 0,1 0,0-1,0-1,1 0,0-2,0 1,2-1,44 15,-28-8,-20-7,-1 0,1 1,-1 0,0 1,0 0,0 1,-1 0,8 7,-17-12,-1-1,0 1,1-1,-1 1,0 0,0-1,0 1,0 0,-1 0,1 0,0 0,-1 0,1 0,-1 0,0 0,0 0,0 0,0 0,0 0,0 0,0 0,-1 0,1 0,-1 0,1 0,-1 0,0 0,0-1,0 1,0 0,0 0,0-1,0 1,0 0,-1-1,1 0,-61 49,-5-20,-2-2,0-4,-32 6,96-28,-363 93,345-83,171-53,-106 27</inkml:trace>
  <inkml:trace contextRef="#ctx0" brushRef="#br0" timeOffset="279.989">1631 89,'-37'15,"1"1,0 1,1 2,1 2,0 1,2 1,1 2,1 2,0 1,22-19,1 0,1 0,0 1,0 0,0 0,2 1,-1-1,1 1,1 0,0 0,0 0,1 0,0 3,2-9,-1 0,1 0,0 1,0-1,1 0,0 0,0 1,0-1,0 0,1 0,0 0,0-1,0 1,1 0,-1-1,1 1,0-1,1 0,-1 0,1 0,-1 0,1-1,0 1,1-1,-1 0,1-1,-1 1,1-1,1 1,14 4,0-2,0 0,0-2,0 0,1-1,0-1,-1-1,1-1,-1 0,1-2,-1 0,0-2,0 0,0-1,1-2,5-1,-1-2,0 0,0-2,-2-1,0-1,0 0,-1-2,-1-1,-1 0,-1-2,0 0,-2-1,0-1,-1-1,3-7,-14 23,-1 0,0 0,0 0,-1 0,0-1,0 0,0 1,-1-1,-1 0,1 0,-1 0,0 0,-1-1,0 1,0 0,-1 0,0 0,-1 0,1 0,-2 0,1 0,-1 1,0-1,0 1,-1 0,0 0,-1 0,1 0,-1 1,0-1,-1 1,0 1,0-1,0 1,-1 0,1 0,-1 1,-6-4,-6 4,1 0,-1 1,1 0,-1 2,0 0,0 1,1 1,-1 1,0 0,1 2,-1 0,-8 4,-11 5</inkml:trace>
</inkml:ink>
</file>

<file path=ppt/ink/ink4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1 344,'172'-17,"1"7,24 8,-181 3,0 0,1 2,-1 0,0 0,0 2,-1 0,1 0,9 7,-7-4</inkml:trace>
  <inkml:trace contextRef="#ctx0" brushRef="#br0" timeOffset="250.628">85 598,'43'0,"53"0,19-5,1-1,-11 0,-13-4,-13 0,-15 2,-14 2,-10 2,-12 2</inkml:trace>
  <inkml:trace contextRef="#ctx0" brushRef="#br0" timeOffset="605.634">1637 91,'-37'18,"1"3,2 0,0 3,1 1,1 1,-10 12,28-26,0 1,1 1,0 0,1 0,0 1,2 1,0 0,0 1,2-1,0 2,0-1,2 1,-4 18,9-30,1-1,-1 1,1 0,1 0,-1 0,1 0,0 0,0-1,1 1,-1 0,1-1,1 1,-1-1,1 0,0 1,0-1,0-1,1 1,-1 0,1-1,1 0,-1 0,0 0,1 0,0-1,0 0,0 0,5 2,6 3,1-2,-1 1,1-2,1 0,-1-2,1 0,0 0,16-1,-1-4,-1-1,1-2,-1 0,0-3,-1-1,0-1,0-1,-1-2,0-1,-2-1,1-2,-2-1,0-1,1-4,-9 12,-1-2,-1 0,-1-1,0-1,0 0,-2-1,0-1,-1 0,0-1,-2 0,0-1,-1 0,-1-1,0 0,-2 0,0-1,-2 0,2-13,-7 27,-1 0,0-1,-1 1,1 0,-1 0,-1 0,1 0,-1 1,-1-1,1 1,-1-1,0 1,0 0,-1 0,0 1,0 0,0 0,-1 0,1 0,-1 1,0 0,-1 0,1 0,-1 1,1 0,-1 0,0 1,0 0,0 0,-1 1,1 0,0 0,-1 0,-40-6,5 2</inkml:trace>
  <inkml:trace contextRef="#ctx0" brushRef="#br0" timeOffset="850.492">1073 401,'52'-5,"62"-6,25-2,3-3,-8 2,-17 2,-14 3,-15 4,-13 3,-9 1,-12 1,-5 0,-6 6,-5 1,-5 4,1 1,1-2,-6-3</inkml:trace>
</inkml:ink>
</file>

<file path=ppt/ink/ink4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6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85 480,'45'11,"1"-2,0-3,0-1,1-3,-1-1,32-5,9 2,237 2,-314 0,0 1,0-1,0 2,-1-1,1 2,0-1,-1 1,0 0,0 1,7 4,-1 2</inkml:trace>
  <inkml:trace contextRef="#ctx0" brushRef="#br0" timeOffset="284.944">0 734,'44'0,"37"0,15 0,1 0,-11 0,-11 0,-13 0,-13 0,-4 0,-6 0,-5 0,-2 0,-3 0,-1 0,-1 0,0-5,-4-1</inkml:trace>
  <inkml:trace contextRef="#ctx0" brushRef="#br0" timeOffset="712.43">537 0,'12'21,"2"-1,0 0,1-1,1-1,0 0,2-1,0-1,15 10,4-1,2-2,0-1,1-2,1-2,1-1,22 4,-23-6,-10-5,1 3,-2 0,0 2,-1 1,17 12,-43-26,-1 0,1 1,0-1,-1 1,1-1,-1 1,0 0,1 0,-1 0,-1 0,1 0,0 1,-1-1,0 0,0 1,0-1,0 1,0-1,-1 1,1 0,-1-1,0 1,0-1,-1 1,1 0,-1-1,0 1,1-1,-2 1,1-1,0 1,-1 0,-3 6,0-1,-1 0,0 0,0-1,0 1,-1-2,-1 1,1-1,-1 0,-7 4,-96 68,-3-4,-100 45,205-115,2-3,1 0,0 0,0 1,0 0,0 1,1-1,-1 1,1 0,0 0,0 1,1-1,-1 1,1 0,0 0,0 1,1-1,-1 1,1 0,0 0,-1 4,4 7</inkml:trace>
</inkml:ink>
</file>

<file path=ppt/ink/ink4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8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1,'-23'79,"-20"27,-4-2,-5-2,-5-3,-3-2,-15 10,72-104,0 0,0 1,0-1,0 1,0-1,0 1,1 0,0 0,0 0,0 0,0 0,1 1,-1-1,1 0,0 1,1-1,-1 1,1-1,0 1,0-1,0 1,0-1,1 1,0-1,0 1,0-1,1 0,-1 1,1-1,0 0,0 0,1 0,-1 0,1-1,0 1,3 3,10-1,1 0,0-1,0-1,1 0,-1-2,1 0,-1-1,1 0,0-1,0-2,-1 1,1-2,-1-1,0 0,16-6,-23 8,138-32,-120 24,-29 10,1 0,0 0,-1 0,1 0,0 0,-1 0,1 0,0 0,-1 0,1 0,0 0,0-1,-1 1,1 0,0 0,-1 0,1 0,0-1,0 1,-1 0,1 0,0-1,0 1,-1 0,1 0,0-1,0 1,0 0,0-1,-1 1,1 0,0-1,0 1,0 0,0-1,0 1,0 0,0-1,0 1,0 0,0-1,0 1,0 0,0 0,0-1,0 1,1 0,-1-1,0 1,0 0,0-1,0 1,1 0,-1 0,0-1,0 1,0 0,1 0,-1-1,0 1,1 0,-20-3,-1 1</inkml:trace>
  <inkml:trace contextRef="#ctx0" brushRef="#br0" timeOffset="271.278">1 339,'43'-5,"53"-1,19 0,-4 1,-13 2,-17 1,-13 1,-14 5,-10 2,-9 0,-5-1,-3 4,-6 0</inkml:trace>
  <inkml:trace contextRef="#ctx0" brushRef="#br0" timeOffset="2068.542">1186 763,'0'-5,"-5"8,-1 9,-5 6,0 6,-4 3,2 1,2 2,-1 0,1 0,2-1,3 0,3 0,1-6</inkml:trace>
</inkml:ink>
</file>

<file path=ppt/ink/ink4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1,'0'5,"0"6,0 6,-5 0,-2 2,1 3,1 2,2 2,-4-3,-1-2,2 2,1 1,2 1,1-3</inkml:trace>
</inkml:ink>
</file>

<file path=ppt/ink/ink4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0,'138'26,"223"-23,-349-3</inkml:trace>
</inkml:ink>
</file>

<file path=ppt/ink/ink4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29,'34'-5,"25"-1,7 0,-2 1,-8 1,-8 2,-12 6,-8 2,-4 0,-5-1</inkml:trace>
</inkml:ink>
</file>

<file path=ppt/ink/ink4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3,'10'12,"-1"1,0 0,-1 1,0 0,-2 0,1 1,-2 0,3 10,45 181,-6-44,-47-161,1 0,-1 0,1 0,-1 0,1 0,-1 0,1-1,-1 1,1 0,0 0,0 0,-1-1,1 1,0 0,0-1,0 1,0-1,-1 1,1-1,0 1,0-1,0 0,0 0,0 1,0-1,0 0,0 0,0 0,1 0,-1 0,0 0,0 0,0 0,0-1,0 1,0 0,0-1,0 1,-1 0,1-1,0 1,0-1,0 0,0 1,0-1,-1 0,1 1,0-1,-1 0,1 0,0 0,-1 0,33-48,-32 47,137-231,-74 93,-41 72,-18 49</inkml:trace>
  <inkml:trace contextRef="#ctx0" brushRef="#br0" timeOffset="383.422">650 342,'-1'12,"1"1,0-1,1 0,0 1,1-1,0 0,1 0,0 0,1 0,0 0,1-1,0 1,1-2,1 1,6 9,-11-18,0 0,0 0,0-1,0 1,0-1,1 0,-1 0,0 0,0 0,1 0,-1 0,1 0,-1-1,1 1,-1-1,1 0,-1 0,1 0,0 0,-1 0,1 0,-1-1,1 1,-1-1,0 0,1 0,-1 0,1 0,-1 0,0 0,0-1,0 1,0-1,0 1,0-1,0 0,1-1,2-2,1-1,-1 0,0 0,-1 0,0-1,1 1,-2-1,1 0,-1 0,0 0,-1-1,1 0,-2 4,0 1,-1-1,1 1,-1-1,1 0,-1 1,0-1,0 0,-1 0,1 1,-1-1,0 1,0-1,0 1,0-1,-1 1,1-1,-1 1,0 0,0 0,0 0,0 0,-1 0,1 0,-1 1,0-1,0 1,0 0,0 0,0 0,0 0,0 0,-1 1,-2-2,-15-2</inkml:trace>
  <inkml:trace contextRef="#ctx0" brushRef="#br0" timeOffset="1731.871">1017 257,'-21'137,"20"-136,1 0,-1 1,1-1,0 0,0 0,0 0,0 1,-1-1,2 0,-1 0,0 0,0 1,0-1,0 0,1 0,-1 0,1 0,-1 0,1 0,-1 1,1-1,-1 0,1 0,0 0,0-1,-1 1,1 0,0 0,0 0,0-1,0 1,0 0,0-1,0 1,0-1,0 1,1-1,-1 1,0-1,0 0,0 0,0 0,1 0,-1 1,0-2,0 1,0 0,1 0,-1 0,0 0,0-1,0 1,0-1,1 1,-1-1,0 1,0-1,0 1,0-1,0 0,0 0,-1 1,1-1,1-1,9-7,-1-1,1 0,-2 0,1-1,-2 0,1-1,-1 0,2-6,4-4,-13 20,-1 1,1 0,0-1,-1 1,1 0,0 0,0 0,0 0,0 0,0 0,0 0,1 0,-1 0,0 0,0 0,1 1,-1-1,0 1,1-1,-1 1,1-1,-1 1,0 0,1-1,-1 1,1 0,-1 0,1 0,-1 1,1-1,-1 0,1 0,-1 1,0-1,1 1,-1-1,0 1,1-1,-1 1,0 0,0 0,1 0,-1 0,0 0,0 0,0 0,0 0,0 0,0 0,-1 1,1-1,0 0,-1 1,1-1,-1 0,1 1,-1-1,1 1,-1-1,0 0,0 1,0 0,4 19,-1 0,0 0,-2 0,-1 0,0 0,-2 0,0 0,-2 0,-4 16,-5 53,12-74,0 1,-1-1,0 0,-2 0,0-1,0 1,-1-1,-1 1,-1-2,0 1,-1-1,-1 0,0-1,0 0,-2 0,-10 10,18-20,0-1,-1 0,1 0,-1 0,1 0,-1 0,0-1,0 0,0 0,0 0,1 0,-1-1,0 1,0-1,0 0,0 0,0 0,0-1,0 0,0 1,0-1,0-1,0 1,0-1,1 1,-1-1,1 0,-1 0,1 0,0-1,0 1,0-1,0 0,0 0,1 0,-1 0,1 0,0-1,0 1,0-1,0 1,0-3,0-9,2 0,0 1,0-1,2 0,0 0,0 1,1-1,1 1,1 0,0 0,1 0,0 1,1 0,0 0,1 0,1 1,0 0,0 1,1 0,1 1,0 0,10-8,4-6</inkml:trace>
  <inkml:trace contextRef="#ctx0" brushRef="#br0" timeOffset="2117.655">1921 59,'2'-1,"1"0,-1 0,1 1,0-1,-1 1,1-1,0 1,0 0,-1 0,1 0,0 0,-1 1,1-1,0 1,-1 0,1 0,0-1,-1 2,1-1,-1 0,0 0,1 1,-1-1,0 1,0 0,0 0,0 0,0 0,0 0,-1 0,1 0,-1 1,1-1,-1 0,0 1,0-1,0 1,0 0,-1-1,1 1,-1 0,1-1,-1 1,0 0,0 0,0 0,-6 9,0 0,-1-1,0 0,-1 0,0 0,-1-1,0 0,-1-1,0 0,-1 1,-8 8,-298 238,-2 0,143-116,165-133</inkml:trace>
  <inkml:trace contextRef="#ctx0" brushRef="#br0" timeOffset="3178.971">2231 511,'-22'-4,"0"0,0 1,0 1,-1 2,1 0,-1 1,1 1,0 1,0 1,0 1,0 1,1 1,0 1,1 1,-20 10,32-14,0 0,0 0,1 1,-1 0,1 0,1 0,-1 1,1 0,1 1,-1-1,1 1,0 0,1 0,0 1,0-1,1 1,0 0,0 0,1 0,1 0,-1 0,1 1,1-1,0 0,0 0,1 1,0-1,0 0,1 0,1 4,0-10,-1 0,0 0,0 0,1 0,0 0,0-1,0 1,0-1,0 0,0 0,0 0,1 0,-1 0,1-1,-1 1,1-1,0 0,-1 0,1-1,0 1,0-1,0 0,0 0,-1 0,1 0,0-1,2 0,102-27,-85 17,0-2,-1 0,-1-1,0-2,-1 0,13-14,75-54,-107 83,0 0,0 0,1 0,-1 0,0 0,0 1,0-1,1 0,-1 1,0-1,0 1,1-1,-1 1,1 0,-1-1,0 1,1 0,-1 0,1 0,-1 0,1 0,-1 0,0 0,1 1,-1-1,0 1,1-1,-1 1,0-1,1 1,-1 0,0-1,0 1,0 0,0 0,1 0,-1 0,-1 0,1 0,0 0,0 0,0 1,0-1,-1 0,1 0,-1 1,1-1,-1 0,1 1,-1-1,0 0,0 1,1-1,-1 2,1 16,-1 1,-1-1,-1 1,0-1,-1 1,-2-1,-3 13,1-4,-9 38,-2-2,-2 0,-4-1,-2-1,-3-2,-8 9,31-58,-1-1,0 1,0-1,-1 0,0 0,-1-1,0 0,-1-1,1 0,-2-1,1 0,-1 0,0-1,0 0,-1-1,0-1,0 1,0-2,-6 2,14-5,1 0,0 0,0-1,-1 1,1-1,0 1,0-1,0 0,0 0,0-1,0 1,0 0,0-1,0 0,0 0,1 0,-1 0,1 0,0 0,-1-1,1 1,0-1,0 1,1-1,-1 0,0 0,1 0,0 0,0 0,0 0,0 0,0 0,0-3,3-108,6 87,2 1,1 0,0 1,2 0,1 1,1 1,12-15,-12 18,1 0,1 1,0 1,2 0,0 1,1 2,1 0,0 0,1 2,0 1,1 1,0 1,1 1,5-1,-4 4</inkml:trace>
</inkml:ink>
</file>

<file path=ppt/ink/ink4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28,'0'0,"-1"-1,1 1,0-1,-1 1,1-1,0 1,-1-1,1 1,0-1,0 1,0-1,0 1,-1-1,1 1,0-1,0 0,0 1,0-1,0 1,0-1,0 1,1-1,-1 1,0-1,0 0,0 1,0-1,1 1,-1-1,0 1,1-1,-1 1,0 0,1-1,-1 1,0-1,1 1,-1 0,1-1,-1 1,1 0,-1-1,1 1,-1 0,1 0,-1 0,1-1,-1 1,1 0,0 0,-1 0,1 0,-1 0,1 0,-1 0,1 0,-1 0,1 0,0 1,39-7,-39 6,455-1,-322 6,-121 12,-18-5</inkml:trace>
</inkml:ink>
</file>

<file path=ppt/ink/ink4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30,'43'-5,"29"-1,12 0,-4 1,-11 1,-12 2,-11 1,-8 1,-7 0,-2 0,-3 0,-5 0</inkml:trace>
</inkml:ink>
</file>

<file path=ppt/ink/ink4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89,'107'-39,"-70"28,0 1,0 1,1 2,0 2,8 1,-43 3,1 0,-1 1,1-1,-1 1,1 0,0 0,-1 0,1 0,0 0,-1 1,1 0,-1 0,1 0,-1 0,1 0,-1 1,0-1,0 1,0 0,0 0,0 0,0 0,0 1,-1-1,1 1,-1 0,1 0,-1-1,0 1,0 1,-1-1,1 0,-1 0,1 1,-1-1,0 1,0-1,-1 1,1-1,-1 1,0 0,1-1,-2 1,-6 16,-2 0,0-1,-1 0,-1 0,-1-1,0-1,-2 0,0-1,0 0,-2-1,-14 11,-185 195,212-219,0 0,0 0,0 0,0 1,1-1,-1 1,1 0,-1 0,1 0,0 0,0 0,0 0,1 0,-1 1,1-1,-1 1,1-1,1 1,-1 0,0-1,1 1,0 0,-1-1,2 1,-1 0,0 0,1-1,-1 1,1-1,0 1,0 0,1-1,-1 0,1 1,0-1,0 0,0 0,0 0,0 0,1 0,-1 0,1-1,1 2,9 0,0 0,0-1,0 0,0-1,0-1,1 0,-1 0,1-2,-1 0,7-1,18 0,-10 2,-20 1,1-1,-1 0,1 0,-1-1,1 0,-1 0,1-1,-1 0,0 0,0-1,0 0,0-1,4-2,1-5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4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504 170,'-25'-7,"0"1,-1 1,1 2,-1 1,0 0,1 2,-1 1,0 1,0 1,1 2,0 0,-23 8,38-8,0 1,0-1,1 2,0-1,0 1,0 1,1 0,0 0,1 0,-1 1,2 0,-1 1,1-1,1 1,0 0,0 1,1-1,0 1,1 0,0 0,0 3,3-11,-1 0,1 0,-1 0,1 0,0 0,0 1,1-1,-1 0,1 0,-1 0,1 0,0 0,0 0,0 0,1 0,-1-1,1 1,0 0,-1-1,1 1,0-1,0 1,1-1,-1 0,0 0,1 0,0 0,-1-1,1 1,0-1,0 1,-1-1,1 0,0 0,0 0,1-1,-1 1,0-1,0 0,1 1,7 0,1-1,-1 1,1-2,-1 0,1 0,-1-1,0 0,1-1,-1 0,7-4,10-8,-1-1,0-2,-1-1,-1 0,22-23,-20 18,164-143,-191 166,1 1,-1-1,1 0,-1 0,1 0,0 1,-1-1,1 0,0 0,-1 1,1-1,0 1,0-1,0 1,0-1,-1 1,1-1,0 1,0 0,0-1,0 1,0 0,0 0,0 0,0 0,0 0,0 0,0 0,0 0,0 0,0 0,0 1,0-1,0 0,0 1,0-1,0 1,0-1,-1 1,1-1,0 1,0-1,-1 1,1 0,0-1,0 1,-1 0,1 0,-1 0,1 0,-1-1,1 1,-1 0,0 0,1 0,-1 0,0 0,0 0,0 0,1 0,-1 0,0 0,0 0,-1 0,1 0,0 0,0 0,0 0,-1 0,1 0,-64 174,46-133,1 1,2 0,3 2,-2 12,-5 23,15-56</inkml:trace>
  <inkml:trace contextRef="#ctx0" brushRef="#br0" timeOffset="214.039">1012 537,'-24'33,"-13"17,0 4,12-8,14-10,9-13</inkml:trace>
  <inkml:trace contextRef="#ctx0" brushRef="#br0" timeOffset="565.779">1577 0,'-44'29,"1"2,2 2,2 2,0 1,3 2,1 2,-2 6,27-34,0 1,0 0,1 1,1 0,1 0,0 1,0 0,2 0,0 1,0 0,2-1,0 2,0-1,2 0,0 0,1 0,1 1,0-1,1 0,3 12,-2-22,0 1,0-1,0 0,1 0,0 0,1-1,-1 1,1-1,0 0,0 0,0-1,1 0,0 0,0 0,0 0,0-1,0 0,1 0,0-1,-1 0,1 0,6 0,3 1,0 0,0-2,1 0,-1-1,1 0,-1-2,0 0,1 0,2-3,-6 4,-1-2,1 0,-1 0,0-1,-1-1,1 0,-1-1,0 0,0 0,0-1,-1 0,0-1,-1-1,1 1,-2-1,1-1,-1 0,-1 0,0 0,0-1,-1 0,0 0,-1-1,-1 0,3-7,-7 12,0 0,0 0,-1 0,1 0,-2 0,1 0,-1 1,0-1,0 0,-1 1,0-1,0 1,0 0,-1 0,0 0,0 1,0-1,-1 1,0 0,0 0,0 0,-1 1,0 0,1 0,-2 1,1-1,0 1,0 1,-1-1,0 1,1 0,-1 0,0 1,0 0,0 0,0 1,0 0,0 0,-7 1,2-1,-1 1,0 0,0 1,1 1,-1 0,1 0,0 1,0 1,0 0,1 0,-1 1,1 1,1 0,-1 0,-15 14</inkml:trace>
</inkml:ink>
</file>

<file path=ppt/ink/ink4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2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0 228,'511'-22,"547"-75,-525 36,-372 43,-42 3,1 5,57 5,-178 6,-11-1</inkml:trace>
  <inkml:trace contextRef="#ctx0" brushRef="#br0" timeOffset="1047.312">1496 312,'-72'-17,"-1"4,0 2,-12 3,71 7,0 1,1 1,-1 0,1 1,-1 0,1 1,0 0,0 1,0 1,0 0,1 0,0 2,0-1,0 2,1-1,0 1,1 1,-1 0,2 1,-1 0,2 0,-8 11,9-12,0 0,0 1,1 0,0 0,1 1,0 0,1-1,0 2,0-1,1 0,1 1,0-1,1 1,0 0,0-1,2 1,-1 0,1 0,1-1,0 1,1 0,1-7,1-1,-1 0,1-1,-1 1,1-1,0 0,1 0,-1 0,0-1,1 0,0 0,-1 0,1-1,0 0,0 0,0 0,0-1,0 0,0 0,0 0,-1-1,1 0,0 0,0 0,0-1,-1 0,1 0,-1 0,1-1,1-1,53-24,-2-3,0-2,-3-3,22-19,83-76,-144 119,-15 38,-97 227,86-216,2 1,1-1,3 1,0 0,3 1,2 23,4-39,1-6</inkml:trace>
  <inkml:trace contextRef="#ctx0" brushRef="#br0" timeOffset="1252.357">2004 624,'-33'33,"-17"22,6 0,15-9,16-11,12-18,5-11</inkml:trace>
  <inkml:trace contextRef="#ctx0" brushRef="#br0" timeOffset="1564.358">2512 200,'-29'15,"1"0,0 2,1 0,1 3,0 0,2 1,0 1,-7 11,28-31,0 1,0-1,0 1,0 0,0 0,1 0,-1 1,1-1,0 1,0-1,0 1,0 0,1 0,0 0,-1-1,1 1,1 1,-1-1,0 0,1 0,0 0,0 0,1 0,-1 0,1 0,-1 0,1 0,1 0,-1 0,0 0,1 0,0 0,0-1,0 1,0-1,1 1,1 1,8 0,0 0,-1-1,2-1,-1 0,0 0,0-1,1-1,0 0,-1-1,1 0,-1-1,1-1,-1 0,12-3,-12 2,1 0,-1-1,0-1,0 0,0 0,-1-2,1 1,-2-1,1-1,-1 0,0 0,0-1,-1 0,-1-1,1 0,-2 0,1-1,-1 0,-1 0,0-1,-1 0,0 0,-1 0,0-1,-1 1,0-1,-1 0,0-8,0 15,-1 0,0-1,0 1,-1 0,1 0,-2-1,1 1,-1 0,0 0,0 0,0 0,-1 0,0 0,0 0,-1 0,1 1,-1-1,0 1,-1-1,0 1,1 0,-2 1,1-1,0 1,-1 0,0 0,0 0,-3-1,-1 1,0 0,-1 1,1 0,-1 1,0 0,0 1,1 0,-1 0,0 1,0 0,0 1,0 0,0 0,0 1,0 1,1-1,-1 2,1-1,0 1,0 1,0 0,-22 13</inkml:trace>
  <inkml:trace contextRef="#ctx0" brushRef="#br0" timeOffset="1901.96">2710 482,'-33'9,"1"1,1 1,0 2,1 2,0 0,1 2,1 1,0 1,2 2,0 0,-5 9,22-22,2 1,-1 0,1 0,0 1,1 0,0 0,1 0,0 1,0 0,1 0,-1 4,4-11,1 1,-1-1,0 0,1 0,0 0,0 1,0-1,0 0,1 0,0 1,0-1,0 0,0 0,1 0,-1 0,1 0,0-1,0 1,1 0,-1-1,1 0,-1 1,1-1,0 0,1 0,-1-1,0 1,1-1,-1 1,1-1,0 0,0 0,6 1,-1 1,1-2,0 1,0-1,0-1,0 1,0-2,0 0,0 0,0 0,1-1,-1-1,0 0,-1 0,1-1,0 0,-1-1,1 0,-1-1,0 1,-1-2,1 1,-1-1,0-1,-1 1,1-1,-1-1,0 1,-1-1,0 0,0-1,-1 1,0-1,-1 0,0-1,0 1,-1-1,2-6,-3 7,0-1,-1 0,0 0,-1 0,0 0,0 0,-1 0,0 0,-1 0,0 0,-1 1,0-1,0 1,-1-1,0 1,-1 0,1 1,-2-1,0 1,0 0,0 0,-1 1,0 0,0 0,-1 1,0 0,0 0,0 0,-1 1,0 1,0 0,0 0,-1 0,-8-1,-7 1</inkml:trace>
</inkml:ink>
</file>

<file path=ppt/ink/ink4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13,'-19'-4,"0"1,-1 0,1 1,-1 1,1 1,-1 1,0 1,1 1,0 0,0 1,0 1,0 1,0 1,-14 8,17-8,5-3,1 1,-1 0,0 1,1 0,0 1,1 0,0 0,0 1,0 1,1-1,-1 3,8-8,1 1,-1 0,1 0,0 0,0 0,1-1,-1 1,1 0,0 0,0-1,0 1,0 0,0-1,1 1,0-1,0 0,0 1,0-1,0 0,1 0,-1 0,1-1,0 1,0-1,0 1,0-1,0 0,0 0,1 0,-1-1,1 1,-1-1,1 0,0 0,0 0,-1 0,1-1,10 8,5 2,-1 0,0 2,-1 0,-1 1,0 1,-1 0,0 1,4 8,-17-21,0 1,0 0,0-1,-1 1,1 0,-1 0,0 0,0 0,0 0,-1 0,1 0,0 0,-1 0,0 0,0 0,0 1,0-1,-1 0,1 0,-1 0,0 0,1 0,-2 0,1 0,0 0,0 0,-1 0,0-1,1 1,-1-1,0 1,0-1,-1 1,1-1,0 0,-1 0,1 0,-1-1,0 1,1-1,-1 1,0-1,0 0,0 0,0 0,0 0,0-1,0 1,-1-1,1 0,0 0,-12 1,1-1,-1-1,1 0,-1-1,1-1,0 0,0-1,0-1,1 0,-1 0,-6-5,-5-5</inkml:trace>
</inkml:ink>
</file>

<file path=ppt/ink/ink4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1 109,'0'-1,"1"1,-1 0,1 0,-1-1,1 1,-1 0,1-1,-1 1,1 0,-1-1,0 1,1 0,-1-1,0 1,1-1,-1 1,0-1,0 1,0-1,1 1,-1-1,0 1,0-1,0 1,0-1,0 0,0 1,0-1,0 1,0-1,0 1,0-1,0 1,0-1,0 1,-1-1,1 1,0-1,0 1,-1-1,1 1,0-1,-1 1,1 0,0-1,-1 1,1-1,-1 1,1 0,0-1,-1 1,1 0,-1 0,1-1,-1 1,52-5,-50 5,174-11,108-45,-271 53,78-7,-85 26,-9-4</inkml:trace>
</inkml:ink>
</file>

<file path=ppt/ink/ink4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30,'43'0,"38"-5,15-1,1 0,-11 1,-16 1,-15 2,-11 1,-10 0,-4 1,-9 0</inkml:trace>
</inkml:ink>
</file>

<file path=ppt/ink/ink4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33 372,'-4'-7,"0"0,0-1,0 1,1-1,0 1,1-1,0 0,0 0,0-1,1 1,0 0,1 0,0-1,0 1,1 0,0 0,0-1,1 1,0 0,1 0,-1 0,2 1,-1-1,1 1,0 0,0 0,1 0,0 0,0 1,1 0,0 0,0 0,0 1,1 0,0 0,0 0,0 1,6-2,11-8,0 1,1 2,0 0,1 2,0 1,0 1,1 1,0 1,0 1,0 2,24 1,-48 0,0 1,0-1,1 1,-1 0,0 0,0 1,1-1,-1 1,0-1,0 1,0 0,0 0,0 1,0-1,0 1,0-1,0 1,-1 0,1 0,-1 0,1 0,-1 1,0-1,0 1,0-1,0 1,0 0,0-1,-1 1,0 0,1 0,-1 0,0 0,0 1,-1-1,1 0,-1 0,0 1,1-1,-1 0,-1 0,1 2,-5 8,0 0,-1 0,-1-1,0 0,0 0,-1-1,0 0,-1 0,-1-1,0 0,0-1,-10 7,8-5,-137 119,146-129,1 1,-1-1,1 1,0-1,-1 1,1 0,0 0,0 0,0 0,1 0,-1 0,0 0,1 1,-1-1,1 1,0-1,0 1,0-1,0 1,1 0,-1-1,0 1,1 0,0 0,0 0,0-1,0 1,0 0,1 0,-1-1,1 1,-1 0,1-1,0 1,0 0,1-1,0 2,8 1,0-2,1 1,-1-1,1-1,0 0,-1 0,1-1,0-1,0 0,0 0,0-1,2-1,11 2,69 9,-90-8,-1-1,1 1,-1 0,0 0,1 0,-1 0,0 0,1 1,-1-1,0 1,0-1,0 1,0 0,0 0,-1 0,1 0,-1 0,1 0,-1 1,0-1,1 0,-1 1,-1-1,1 1,0-1,0 1,-1-1,0 1,1-1,-1 1,0 0,0-1,0 1,-1 0,-2 8,-1-1,-1 1,1-1,-2 0,1 0,-2-1,1 0,-1 0,0 0,-1-1,0 0,-1 0,-3 3,-1 0,-141 123,153-133,1 1,0-1,-1 0,1 1,0-1,0 0,0 1,0-1,0 0,0 1,0-1,1 0,-1 1,0-1,1 0,-1 0,1 1,0-1,-1 0,1 0,0 0,-1 0,1 0,0 0,0 0,0 0,0 0,0 0,0 0,0-1,1 1,-1 0,0-1,0 1,0-1,1 1,-1-1,0 1,1-1,-1 0,0 0,1 0,-1 0,0 0,1 0,-1 0,0 0,1-1,-1 1,0 0,0-1,1 1,-1-1,0 1,0-1,0 0,1 1,-1-1,0 0,17-5</inkml:trace>
</inkml:ink>
</file>

<file path=ppt/ink/ink4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7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19,'-1'-2,"-1"0,1 1,-1-1,1 1,-1 0,0 0,0-1,0 1,0 0,0 0,0 1,0-1,0 0,0 1,0-1,0 1,-1 0,1 0,0 0,0 0,0 0,-1 0,1 0,-2 1,-14 1,0 0,0 1,0 1,0 0,0 2,1 0,0 1,0 0,1 2,-11 7,25-15,0 0,0 0,0 0,0 0,0 1,1-1,-1 1,0-1,1 1,-1 0,1-1,0 1,0 0,-1 0,1 0,0 0,1 0,-1 0,0 1,1-1,-1 0,1 0,-1 0,1 1,0-1,0 0,0 0,1 1,-1-1,0 0,1 0,-1 0,1 1,0-1,0 0,0 0,0 0,0 0,0 0,0-1,1 1,-1 0,2 1,84 66,-73-60,-4-3,-3-3,-1-1,0 1,-1 0,1 1,-1-1,1 1,-1 0,0 1,0-1,-1 1,1 0,-1 0,0 0,-1 1,1-1,-1 1,0 0,-1 0,1 0,-1 0,0 1,0-1,-1 0,0 1,0-1,-1 1,0 0,0 1,-3 1,-1 0,0-1,-1 1,0-1,0 0,0 0,-1-1,0 1,-1-1,0-1,0 1,0-1,-1 0,0-1,0 0,0 0,-1-1,0 0,0 0,0-1,0 0,0-1,0 0,-1 0,1-1,-10 0,-13 7,-19 3,29-8</inkml:trace>
</inkml:ink>
</file>

<file path=ppt/ink/ink4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83 706,'-29'33,"1"12,9-3,13-12,7-12</inkml:trace>
  <inkml:trace contextRef="#ctx0" brushRef="#br0" timeOffset="252.956">789 141,'-56'36,"2"2,1 2,3 2,1 3,2 1,2 3,-2 7,36-42,0 1,1 0,1 1,0 0,1 1,1 0,-2 7,8-20,-1 1,1-1,0 1,0-1,1 1,-1 0,1-1,0 1,0 0,1-1,-1 1,1-1,0 1,0-1,1 1,-1-1,1 1,0-1,0 0,0 0,1 0,0 0,-1 0,1-1,1 1,-1-1,0 0,1 0,0 0,-1 0,2-1,12 6,1-1,-1-1,2-1,-1 0,0-1,1-1,0-1,0-1,0 0,0-2,-1 0,1-1,8-2,3-1,0-1,-1-1,0-1,-1-2,0-1,0-2,-1 0,-1-2,0 0,11-11,-24 17,0-1,-1-1,0 0,-1 0,0-1,-1-1,0 1,-1-2,0 1,-1-1,-1-1,0 1,-1-1,-1-1,0 1,-1-1,-1 1,0-1,-1 0,0-4,-4 7,1 1,-1 0,-1-1,0 1,-1 1,0-1,-1 0,0 1,-1 0,-1 0,1 1,-1 0,-1 0,0 0,0 1,-1 0,0 1,-1 0,0 1,0-1,-1 2,1 0,-1 0,-1 1,1 0,-1 1,0 0,0 1,0 0,0 1,-1 0,1 1,0 1,-1 0,1 1,-1 0,1 0,0 1,0 1,0 0,-2 2,-16 9,6-2</inkml:trace>
  <inkml:trace contextRef="#ctx0" brushRef="#br0" timeOffset="848.841">1466 114,'15'-12,"0"2,0 0,1 1,0 0,0 2,1 0,0 0,1 2,10-3,-22 7,11-5,0 0,0 2,0 0,0 1,1 0,-1 2,1 0,-1 1,11 1,-25 0,0-1,0 1,0 0,0 0,0 0,0 1,0-1,0 1,0-1,-1 1,1 0,-1 0,1 0,-1 0,0 1,0-1,0 1,0-1,0 1,-1 0,1-1,-1 1,0 0,1 0,-1 0,-1 0,1 0,0 0,-1 1,0-1,1 0,-1 0,0 0,-1 7,0 0,0-1,-1 0,0 1,-1-1,1 0,-2 0,0 0,0 0,-3 4,-18 23,-2-2,-2 0,-1-1,-2-2,0-2,-2-1,-33 21,17-12,22-18,2 1,0 1,2 1,0 1,-1 3,23-23,0-1,0 0,0 1,0-1,1 1,-1-1,1 1,-1 0,1 0,0 0,0-1,1 1,-1 0,0 0,1 0,0 1,0-1,0 0,0 0,0 0,1 0,-1 0,1 0,0 0,-1 0,2 0,-1-1,0 1,0 0,1-1,0 1,-1 0,1-1,0 0,0 1,0-1,1 0,-1 0,1 0,-1-1,1 1,-1-1,1 1,1 0,15 4,0 0,0-2,0 0,1 0,0-2,0-1,-1 0,1-2,0 0,0-1,13-3,154-22,-131 15,-33 5</inkml:trace>
</inkml:ink>
</file>

<file path=ppt/ink/ink4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8.8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87,'-1'-3,"0"1,1-1,-1 1,0-1,1 1,-1-1,1 1,0-1,0 0,0 1,0-1,0 0,0 1,1-1,0 1,-1-1,1 1,0-1,0 1,0-1,1 1,-1 0,0-1,1 1,0 0,-1 0,1 0,0 1,0-1,0 0,0 1,0-1,1 1,-1-1,0 1,1 0,-1 0,1 0,-1 1,1-1,-1 0,1 1,0 0,-1-1,1 1,0 0,-1 1,1-1,-1 0,1 1,0-1,-1 1,1 0,1 1,306 69,-197-47,1-6,1-4,0-6,8-5,507-4,-624 6,-11 1</inkml:trace>
</inkml:ink>
</file>

<file path=ppt/ink/ink4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9.9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34,'21'-7,"0"0,1 1,0 2,0 0,0 1,0 1,0 1,0 1,1 1,-1 1,26 0,179 28,-104-8,185 11,76-5,-44-4,-49-2,263-14,-22-46,305-7,225 47,-1057-2,-4 0,1 1,0-1,1 1,-1-1,0 0,0 0,0 0,0 0,0 0,0 0,0-1,0 1,0-1,0 1,0-1,0 0,0 0,-1 0,1 0,0 0,0 0,-1 0,1-1,-1 1,1-1,-1 1,1-1,-1 1,0-1,0 0,0 0,0 1,0-1,0-1,31 11,-15-1,0-1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4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22.9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3536 1468,'-140'-129,"-6"6,-10 2,72 56,-2 3,-3 5,-3 3,-2 4,-2 4,-1 5,-3 4,-1 4,-13 2,21 11,0 5,-2 3,1 5,-1 4,0 4,-89 13,128-6,0 2,1 3,0 2,1 2,1 2,1 3,1 3,1 1,1 3,1 1,2 3,-11 12,1 8,3 2,2 3,2 2,3 2,3 2,3 2,3 1,2 2,2 7,4-9,4 0,2 2,3 0,4 2,2 0,4 0,3 1,2 1,5-1,3 14,1-48,2 0,2 0,1-1,2 0,1-1,2-1,2 0,1 0,1-2,3 0,0-1,2-2,1 0,1-1,30 25,-9-15,1-1,3-2,1-3,1-1,1-3,2-3,1-2,1-2,1-3,0-2,34 4,18-2,0-4,1-6,0-4,0-5,100-13,-68-5,0-7,-2-6,-1-6,-3-6,-1-5,-2-7,22-18,-57 23,-3-4,-2-4,-2-5,-3-3,25-29,-81 67,-1-1,-2-1,-1-2,-1-1,-2-1,-1-2,-2 0,-2-1,-1-1,-2-1,-1-1,-3-1,-1 0,-2 0,-1-1,-3-1,-1 1,-3-1,-1 0,-3-31,-6 30,-2 1,-1 1,-2 0,-3 0,-1 2,-1 0,-3 0,-1 2,-2 0,-1 2,-2 1,-2 1,-1 1,-1 1,-15-10,-13-7,-1 1,-3 4,-1 2,-2 3,-2 3,-2 3,0 3,-41-10,-21 1,-2 5,-1 7,-1 5,0 6,-2 7,1 5,-1 6,-66 12,111-4,0 4,2 4,0 5,1 3,2 3,1 5,1 3,2 4,-7 9,31-14,2 2,2 3,2 2,1 2,3 3,2 1,1 3,4 2,1 1,3 2,3 2,-17 39,16-9,4 1,4 2,4 0,4 2,4 1,4 0,4 0,5 1,4 0,4 0,4-1,10 37,-11-77,1 0,4 0,1-2,3 1,2-2,2-1,3 0,2-2,2 0,2-2,2-2,2-1,34 35,-15-35,2-2,2-2,1-3,2-2,2-3,1-3,1-2,1-3,1-4,1-2,1-3,0-3,1-3,29-1,-15-4,-1-3,1-5,0-2,-1-5,-1-3,0-3,-1-4,-1-4,-1-3,-1-3,-2-4,-1-2,37-29,11-15,-5-6,-3-5,-5-4,-4-5,-4-5,-5-4,-5-4,-5-4,-6-3,-4-4,-6-3,-6-3,42-126,-63 134,-6-2,-5-2,-5-1,-6-1,-6-1,-3-52,-10 11</inkml:trace>
  <inkml:trace contextRef="#ctx0" brushRef="#br0" timeOffset="242.699">2830 1,'-101'28,"-210"102,-106 66,-34 48,20 16,66-12,94-48</inkml:trace>
</inkml:ink>
</file>

<file path=ppt/ink/ink4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6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57 396,'39'-17,"130"-7,-139 19,1 0,-1 2,1 1,0 1,0 2,0 1,28 6,48 14,-89-14</inkml:trace>
  <inkml:trace contextRef="#ctx0" brushRef="#br0" timeOffset="263.113">0 622,'49'-5,"34"-1,13-5,-5-1,-14 3,-14 2,-14 2,-9 2,-8 2,-4 1,-2 0,-1 0,0 1,-3-5,-7-2</inkml:trace>
  <inkml:trace contextRef="#ctx0" brushRef="#br0" timeOffset="667.368">537 1,'10'28,"6"-7,1 0,0-2,2 1,0-2,1-1,1 0,0-2,15 8,-18-11,-1 1,0 1,-1 1,0 0,-1 1,-1 0,10 15,-20-25,0 1,0-1,-1 1,0 0,0 0,-1 0,1 0,-1 0,-1 0,0 1,0-1,0 1,-1-1,0 1,0-1,-1 1,0-1,0 1,-1-1,0 0,0 0,-1 0,-3 7,-8 8,-1 1,-1-2,-1 0,-1-1,-1 0,-1-2,-10 7,-73 44,-24 22,110-55,18-22</inkml:trace>
</inkml:ink>
</file>

<file path=ppt/ink/ink4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29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1,'16'21,"0"1,-1 1,-2 0,0 0,-1 2,-2-1,-1 1,0 1,-2 0,-1 0,-1 0,-1 1,-1 17,19 164,-7-103,-15-105,1 1,-1 0,0-1,0 1,0-1,0 1,1 0,-1-1,0 1,1-1,-1 1,0-1,1 1,-1-1,1 1,-1-1,1 0,-1 1,1-1,-1 0,1 1,-1-1,1 0,-1 0,1 1,0-1,-1 0,1 0,-1 0,1 0,0 0,-1 0,1 0,-1 0,1 0,0 0,-1 0,1 0,0 0,-1 0,1-1,-1 1,1 0,-1 0,1-1,-1 1,1 0,-1-1,1 1,-1-1,1 1,-1-1,1 1,-1 0,0-1,1 0,-1 1,0-1,1 1,-1-1,0 1,0-1,0 0,0 1,1-1,-1 1,0-2,21-41,114-338,-65 169,-68 205,-3 7</inkml:trace>
  <inkml:trace contextRef="#ctx0" brushRef="#br0" timeOffset="715.548">510 566,'-2'1,"0"1,0-1,0 0,0 1,0 0,1-1,-1 1,1 0,-1 0,1-1,0 1,0 0,-1 0,1 1,1-1,-1 0,0 0,1 0,-1 1,1-1,-1 0,1 2,-3 7,-3 3,1 0,1 1,1-1,0 1,0 0,2 0,0-1,0 1,2 0,0 0,0 0,2 0,2 9,-5-23,0 0,0-1,0 1,1 0,-1 0,0 0,1-1,-1 1,0 0,1 0,-1-1,1 1,-1 0,1-1,0 1,-1 0,1-1,0 1,-1-1,1 1,0-1,0 1,-1-1,1 0,0 1,0-1,0 0,0 0,-1 0,1 0,0 1,0-1,0 0,0 0,0-1,0 1,-1 0,1 0,0 0,0-1,0 1,0 0,-1-1,1 1,0 0,0-1,-1 1,1-1,0 1,-1-1,1 0,0 1,-1-1,1 0,-1 1,1-1,34-43,-33 40,148-195,-148 198,-1-1,1 1,0 0,-1 0,1 0,0 0,0 0,-1 0,1 1,0-1,0 1,0-1,0 1,0-1,0 1,0 0,0 0,0 0,0 0,0 1,0-1,0 0,0 1,0-1,-1 1,1 0,0 0,0-1,0 1,-1 1,1-1,0 0,-1 0,1 0,-1 1,0-1,1 1,-1-1,0 1,0 0,0-1,0 1,0 0,0 0,-1 0,1-1,0 1,-1 0,0 0,1 0,-1 0,0 0,0 0,0 0,0 0,0 0,-1 0,1 0,-1 1,2 24,0-1,-2 1,-1 0,-2-1,0 1,-2-1,0 0,-7 12,-5 31,-53 127,68-188,-1 0,1 0,-1-1,0 0,-1 0,0 0,0 0,-1-1,1 0,-1 0,0 0,-1-1,0 0,0 0,-2 0,7-5,-1 0,0 0,0-1,0 1,0-1,1 0,-1 0,0 0,0 0,1 0,-1-1,1 1,-1-1,1 0,0 0,0 0,0 0,0 0,0 0,0 0,0-1,1 1,-1 0,1-1,0 0,-1 1,1-1,0 0,1 0,-1 1,0-1,1 0,0 0,0 0,-1 0,2 0,-1 0,0 0,3-21,2 0,0 0,1 1,2 0,0 0,2 0,0 1,1 1,9-12,2-10,-9 18</inkml:trace>
  <inkml:trace contextRef="#ctx0" brushRef="#br0" timeOffset="1103.211">1045 284,'342'30,"-175"-32,-144-3,-5-1</inkml:trace>
  <inkml:trace contextRef="#ctx0" brushRef="#br0" timeOffset="1348.472">1130 510,'29'9,"28"4,10-1,-2-2,-7-3,-9-2,-3-3,-4-1,-10-6,-5-2,-8 0</inkml:trace>
</inkml:ink>
</file>

<file path=ppt/ink/ink4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1,'-30'76,"-4"0,-3-3,-3-1,-3-1,-39 46,39-14,43-100,-1 0,1 1,0-1,0 0,0 0,0 0,1 0,-1 1,1-1,0 0,0 0,0 0,0 0,0 0,1 0,-1-1,1 1,0 0,0-1,0 1,0-1,0 0,1 0,-1 0,1 0,-1 0,1 0,0-1,0 1,0-1,0 1,0-1,0 0,16 3,-1-1,1 0,0-1,0-1,0-1,1-1,17-3,24 1,-55 3,0 1,0-1,0 0,0 0,0-1,0 0,0 0,-1 0,1-1,0 1,0-1,-1-1,1 1,-1-1,0 0,0-1,0 1,0-1,-1 0,1 0,-1 0,0 0,0-1,0 0,0-1,1-13</inkml:trace>
  <inkml:trace contextRef="#ctx0" brushRef="#br0" timeOffset="200.989">1 311,'38'5,"42"2,12-1,-5-1,-12-2,-15 0,-12-2,-10-1,-11 0</inkml:trace>
  <inkml:trace contextRef="#ctx0" brushRef="#br0" timeOffset="516.526">763 481,'39'0,"26"0,8 0,-5 0,-8 0,-10 0,-14-5,-12-2</inkml:trace>
  <inkml:trace contextRef="#ctx0" brushRef="#br0" timeOffset="736.046">988 255,'5'43,"6"29,2 6,-2-4,2-15,-1-13,-2-10,-3-5,-3-4,-2-7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4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2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1 226,'4'0,"12"0,8 0,4 0,3 0,0 0,0 0,0 0,-1 0,-1 0,0 0,-1 0,-4 0</inkml:trace>
  <inkml:trace contextRef="#ctx0" brushRef="#br0" timeOffset="655.864">988 0,'-95'24,"0"5,-64 29,155-58,0 1,0 0,0 0,0 1,0-1,0 1,0 0,1 0,-1 0,1 0,-1 1,1 0,0-1,0 1,0 0,1 0,-1 1,1-1,-1 1,1-1,0 1,0 0,1-1,-1 1,1 0,0 0,0 0,0 0,1 0,-1 1,1-1,0 0,0 0,0 0,1 0,-1 0,1 0,0 0,1 0,-1 0,1 1,4 0,0 0,1 0,0 0,0-1,0 0,0-1,1 0,-1 0,1 0,0-1,0 0,0-1,0 1,0-2,0 1,0-1,0 0,0-1,0 0,0 0,0-1,0 0,3-1,11-2,0-1,0-1,0-1,-1-1,-1-1,1-1,-2 0,0-2,0 0,4-5,60-45,-82 62,0 1,0-1,0 1,0-1,0 1,0 0,0-1,0 1,0 0,0 0,0 0,0-1,0 1,1 0,-1 0,0 1,0-1,0 0,0 0,0 0,0 1,0-1,0 1,0-1,0 1,0-1,0 1,0-1,-1 1,1 0,0 0,0-1,0 1,-1 0,1 0,-1 0,1 0,0 0,-1 0,1 0,-1 0,0 0,1 0,-1 0,0 0,0 0,0 0,0 0,0 0,0 0,0 1,2 59,-9-14,-3-1,-1 0,-3 0,-14 30,18-48,-3 10,0 4,-1-1,-2 0,-2-1,-1 0,-3-2,-1 0,-1-2,-27 30,49-63,0-1,0 1,-1-1,1 1,-1-1,0 0,0 0,0 0,0-1,0 1,0-1,0 1,0-1,-1 0,1 0,0-1,-1 1,1 0,0-1,-1 0,1 0,-1 0,1-1,-1 1,1-1,0 1,-1-1,1 0,0-1,0 1,0 0,-1-1,2 0,-1 0,0 0,0 0,0 0,1 0,0-1,-1 1,0-3,0-1,1-1,1 0,-1 0,1 0,0 0,1 0,0 0,0-1,0 1,1 0,0 0,0 0,1 0,0 1,0-1,1 0,-1 1,2-1,-1 1,1 0,3-5,101-114,-107 123,143-133,-119 117</inkml:trace>
</inkml:ink>
</file>

<file path=ppt/ink/ink4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1,'-21'98,"5"1,5 1,4 1,4 3,2-89,0 0,1 1,1-1,0 0,1 0,1 0,0 0,1 0,1-1,0 0,1 0,4 7,-9-20,-1 0,1 0,-1 0,1 0,-1 0,1 0,-1-1,1 1,0 0,0 0,0 0,-1-1,1 1,0 0,0-1,0 1,0-1,0 1,0-1,0 1,0-1,0 0,0 0,0 1,0-1,1 0,-1 0,0 0,0 0,0 0,0 0,0-1,0 1,0 0,0-1,0 1,0 0,0-1,0 1,0-1,0 1,0-1,0 0,0 1,0-1,-1 0,2 0,31-49,-31 46,57-122,-5-3,-4-5,18-46,-58 157,-3 9</inkml:trace>
  <inkml:trace contextRef="#ctx0" brushRef="#br0" timeOffset="319.248">484 565,'-10'24,"-2"12,4 6,10-10,8-10,3-14,4-12,4-12,-1-6,0-5,-4-3,-3-1,-5 0,-3 1,-8 4,-8 8,-6 7,-2 4</inkml:trace>
  <inkml:trace contextRef="#ctx0" brushRef="#br0" timeOffset="5065.909">851 508,'-5'27,"0"-9,1 0,1 0,1 1,1-1,0 1,1-1,2 4,-2-20,0-1,0 1,0 0,1-1,-1 1,0-1,1 1,-1-1,1 1,0-1,-1 0,1 1,0-1,0 0,0 1,0-1,0 0,0 0,0 0,0 0,1 0,-1 0,0 0,1 0,-1-1,0 1,1-1,-1 1,1-1,-1 1,1-1,0 0,-1 1,1-1,-1 0,1 0,-1 0,1 0,-1-1,1 1,0 0,-1-1,1 1,-1-1,0 1,1-1,-1 0,1 0,66-44,92-142,-160 188,-1 0,1 0,0 0,0 0,0 0,0 0,0 0,0 0,0 0,0 0,0 0,0 0,1 0,-1 0,0 0,1 0,-1 0,1 0,-1 0,1 0,-1 0,1 0,0-1,-1 1,1 0,0-1,-1 1,1 0,0-1,0 1,0-1,0 1,0-1,0 1,0-1,0 0,0 1,0-1,0 0,0 0,0 0,0 0,0 0,0 0,0 0,0 0,0 0,0 0,0-1,0 1,0 0,0-1,0 1,0-1,-1 1,1-1,0 1,0-1,0 0,-1 1,1-1,0 0,0 0,-1 1,1-2,-70 244,30-54,12-48,4-66,22-73,1 1,-1-1,0 1,1-1,-1 1,0-1,0 0,0 1,0-1,0 0,0 1,0-1,0 0,0 0,-1 0,1 0,0 0,-1-1,1 1,-1 0,1 0,-1-1,1 1,-1-1,1 0,-1 1,0-1,1 0,-1 0,1 0,-1 0,0 0,1 0,-1 0,1-1,-1 1,0-1,1 1,-1-1,1 0,-1 1,1-1,-1 0,-2-4,1 1,-1-1,1 0,0 0,0 0,1 0,-1-1,1 1,0-1,0 1,1-1,0 0,0 0,0 0,1 1,0-1,0 0,0 0,1 0,0 0,0 0,0 1,1-1,0 0,0 1,1 0,-1-1,4-4,3-5,0 0,1 0,1 1,0 1,1 0,1 0,0 1,2-1,3-3</inkml:trace>
</inkml:ink>
</file>

<file path=ppt/ink/ink4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1 344,'172'-17,"1"7,24 8,-181 3,0 0,1 2,-1 0,0 0,0 2,-1 0,1 0,9 7,-7-4</inkml:trace>
  <inkml:trace contextRef="#ctx0" brushRef="#br0" timeOffset="250.628">85 598,'43'0,"53"0,19-5,1-1,-11 0,-13-4,-13 0,-15 2,-14 2,-10 2,-12 2</inkml:trace>
  <inkml:trace contextRef="#ctx0" brushRef="#br0" timeOffset="605.634">1637 91,'-37'18,"1"3,2 0,0 3,1 1,1 1,-10 12,28-26,0 1,1 1,0 0,1 0,0 1,2 1,0 0,0 1,2-1,0 2,0-1,2 1,-4 18,9-30,1-1,-1 1,1 0,1 0,-1 0,1 0,0 0,0-1,1 1,-1 0,1-1,1 1,-1-1,1 0,0 1,0-1,0-1,1 1,-1 0,1-1,1 0,-1 0,0 0,1 0,0-1,0 0,0 0,5 2,6 3,1-2,-1 1,1-2,1 0,-1-2,1 0,0 0,16-1,-1-4,-1-1,1-2,-1 0,0-3,-1-1,0-1,0-1,-1-2,0-1,-2-1,1-2,-2-1,0-1,1-4,-9 12,-1-2,-1 0,-1-1,0-1,0 0,-2-1,0-1,-1 0,0-1,-2 0,0-1,-1 0,-1-1,0 0,-2 0,0-1,-2 0,2-13,-7 27,-1 0,0-1,-1 1,1 0,-1 0,-1 0,1 0,-1 1,-1-1,1 1,-1-1,0 1,0 0,-1 0,0 1,0 0,0 0,-1 0,1 0,-1 1,0 0,-1 0,1 0,-1 1,1 0,-1 0,0 1,0 0,0 0,-1 1,1 0,0 0,-1 0,-40-6,5 2</inkml:trace>
  <inkml:trace contextRef="#ctx0" brushRef="#br0" timeOffset="850.492">1073 401,'52'-5,"62"-6,25-2,3-3,-8 2,-17 2,-14 3,-15 4,-13 3,-9 1,-12 1,-5 0,-6 6,-5 1,-5 4,1 1,1-2,-6-3</inkml:trace>
</inkml:ink>
</file>

<file path=ppt/ink/ink4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6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85 480,'45'11,"1"-2,0-3,0-1,1-3,-1-1,32-5,9 2,237 2,-314 0,0 1,0-1,0 2,-1-1,1 2,0-1,-1 1,0 0,0 1,7 4,-1 2</inkml:trace>
  <inkml:trace contextRef="#ctx0" brushRef="#br0" timeOffset="284.944">0 734,'44'0,"37"0,15 0,1 0,-11 0,-11 0,-13 0,-13 0,-4 0,-6 0,-5 0,-2 0,-3 0,-1 0,-1 0,0-5,-4-1</inkml:trace>
  <inkml:trace contextRef="#ctx0" brushRef="#br0" timeOffset="712.43">537 0,'12'21,"2"-1,0 0,1-1,1-1,0 0,2-1,0-1,15 10,4-1,2-2,0-1,1-2,1-2,1-1,22 4,-23-6,-10-5,1 3,-2 0,0 2,-1 1,17 12,-43-26,-1 0,1 1,0-1,-1 1,1-1,-1 1,0 0,1 0,-1 0,-1 0,1 0,0 1,-1-1,0 0,0 1,0-1,0 1,0-1,-1 1,1 0,-1-1,0 1,0-1,-1 1,1 0,-1-1,0 1,1-1,-2 1,1-1,0 1,-1 0,-3 6,0-1,-1 0,0 0,0-1,0 1,-1-2,-1 1,1-1,-1 0,-7 4,-96 68,-3-4,-100 45,205-115,2-3,1 0,0 0,0 1,0 0,0 1,1-1,-1 1,1 0,0 0,0 1,1-1,-1 1,1 0,0 0,0 1,1-1,-1 1,1 0,0 0,-1 4,4 7</inkml:trace>
</inkml:ink>
</file>

<file path=ppt/ink/ink4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8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1,'-23'79,"-20"27,-4-2,-5-2,-5-3,-3-2,-15 10,72-104,0 0,0 1,0-1,0 1,0-1,0 1,1 0,0 0,0 0,0 0,0 0,1 1,-1-1,1 0,0 1,1-1,-1 1,1-1,0 1,0-1,0 1,0-1,1 1,0-1,0 1,0-1,1 0,-1 1,1-1,0 0,0 0,1 0,-1 0,1-1,0 1,3 3,10-1,1 0,0-1,0-1,1 0,-1-2,1 0,-1-1,1 0,0-1,0-2,-1 1,1-2,-1-1,0 0,16-6,-23 8,138-32,-120 24,-29 10,1 0,0 0,-1 0,1 0,0 0,-1 0,1 0,0 0,-1 0,1 0,0 0,0-1,-1 1,1 0,0 0,-1 0,1 0,0-1,0 1,-1 0,1 0,0-1,0 1,-1 0,1 0,0-1,0 1,0 0,0-1,-1 1,1 0,0-1,0 1,0 0,0-1,0 1,0 0,0-1,0 1,0 0,0-1,0 1,0 0,0 0,0-1,0 1,1 0,-1-1,0 1,0 0,0-1,0 1,1 0,-1 0,0-1,0 1,0 0,1 0,-1-1,0 1,1 0,-20-3,-1 1</inkml:trace>
  <inkml:trace contextRef="#ctx0" brushRef="#br0" timeOffset="271.278">1 339,'43'-5,"53"-1,19 0,-4 1,-13 2,-17 1,-13 1,-14 5,-10 2,-9 0,-5-1,-3 4,-6 0</inkml:trace>
  <inkml:trace contextRef="#ctx0" brushRef="#br0" timeOffset="2068.542">1186 763,'0'-5,"-5"8,-1 9,-5 6,0 6,-4 3,2 1,2 2,-1 0,1 0,2-1,3 0,3 0,1-6</inkml:trace>
</inkml:ink>
</file>

<file path=ppt/ink/ink4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1,'0'5,"0"6,0 6,-5 0,-2 2,1 3,1 2,2 2,-4-3,-1-2,2 2,1 1,2 1,1-3</inkml:trace>
</inkml:ink>
</file>

<file path=ppt/ink/ink4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0,'138'26,"223"-23,-349-3</inkml:trace>
</inkml:ink>
</file>

<file path=ppt/ink/ink4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29,'34'-5,"25"-1,7 0,-2 1,-8 1,-8 2,-12 6,-8 2,-4 0,-5-1</inkml:trace>
</inkml:ink>
</file>

<file path=ppt/ink/ink4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3,'10'12,"-1"1,0 0,-1 1,0 0,-2 0,1 1,-2 0,3 10,45 181,-6-44,-47-161,1 0,-1 0,1 0,-1 0,1 0,-1 0,1-1,-1 1,1 0,0 0,0 0,-1-1,1 1,0 0,0-1,0 1,0-1,-1 1,1-1,0 1,0-1,0 0,0 0,0 1,0-1,0 0,0 0,0 0,1 0,-1 0,0 0,0 0,0 0,0-1,0 1,0 0,0-1,0 1,-1 0,1-1,0 1,0-1,0 0,0 1,0-1,-1 0,1 1,0-1,-1 0,1 0,0 0,-1 0,33-48,-32 47,137-231,-74 93,-41 72,-18 49</inkml:trace>
  <inkml:trace contextRef="#ctx0" brushRef="#br0" timeOffset="383.422">650 342,'-1'12,"1"1,0-1,1 0,0 1,1-1,0 0,1 0,0 0,1 0,0 0,1-1,0 1,1-2,1 1,6 9,-11-18,0 0,0 0,0-1,0 1,0-1,1 0,-1 0,0 0,0 0,1 0,-1 0,1 0,-1-1,1 1,-1-1,1 0,-1 0,1 0,0 0,-1 0,1 0,-1-1,1 1,-1-1,0 0,1 0,-1 0,1 0,-1 0,0 0,0-1,0 1,0-1,0 1,0-1,0 0,1-1,2-2,1-1,-1 0,0 0,-1 0,0-1,1 1,-2-1,1 0,-1 0,0 0,-1-1,1 0,-2 4,0 1,-1-1,1 1,-1-1,1 0,-1 1,0-1,0 0,-1 0,1 1,-1-1,0 1,0-1,0 1,0-1,-1 1,1-1,-1 1,0 0,0 0,0 0,0 0,-1 0,1 0,-1 1,0-1,0 1,0 0,0 0,0 0,0 0,0 0,-1 1,-2-2,-15-2</inkml:trace>
  <inkml:trace contextRef="#ctx0" brushRef="#br0" timeOffset="1731.871">1017 257,'-21'137,"20"-136,1 0,-1 1,1-1,0 0,0 0,0 0,0 1,-1-1,2 0,-1 0,0 0,0 1,0-1,0 0,1 0,-1 0,1 0,-1 0,1 0,-1 1,1-1,-1 0,1 0,0 0,0-1,-1 1,1 0,0 0,0 0,0-1,0 1,0 0,0-1,0 1,0-1,0 1,1-1,-1 1,0-1,0 0,0 0,0 0,1 0,-1 1,0-2,0 1,0 0,1 0,-1 0,0 0,0-1,0 1,0-1,1 1,-1-1,0 1,0-1,0 1,0-1,0 0,0 0,-1 1,1-1,1-1,9-7,-1-1,1 0,-2 0,1-1,-2 0,1-1,-1 0,2-6,4-4,-13 20,-1 1,1 0,0-1,-1 1,1 0,0 0,0 0,0 0,0 0,0 0,0 0,1 0,-1 0,0 0,0 0,1 1,-1-1,0 1,1-1,-1 1,1-1,-1 1,0 0,1-1,-1 1,1 0,-1 0,1 0,-1 1,1-1,-1 0,1 0,-1 1,0-1,1 1,-1-1,0 1,1-1,-1 1,0 0,0 0,1 0,-1 0,0 0,0 0,0 0,0 0,0 0,0 0,-1 1,1-1,0 0,-1 1,1-1,-1 0,1 1,-1-1,1 1,-1-1,0 0,0 1,0 0,4 19,-1 0,0 0,-2 0,-1 0,0 0,-2 0,0 0,-2 0,-4 16,-5 53,12-74,0 1,-1-1,0 0,-2 0,0-1,0 1,-1-1,-1 1,-1-2,0 1,-1-1,-1 0,0-1,0 0,-2 0,-10 10,18-20,0-1,-1 0,1 0,-1 0,1 0,-1 0,0-1,0 0,0 0,0 0,1 0,-1-1,0 1,0-1,0 0,0 0,0 0,0-1,0 0,0 1,0-1,0-1,0 1,0-1,1 1,-1-1,1 0,-1 0,1 0,0-1,0 1,0-1,0 0,0 0,1 0,-1 0,1 0,0-1,0 1,0-1,0 1,0-3,0-9,2 0,0 1,0-1,2 0,0 0,0 1,1-1,1 1,1 0,0 0,1 0,0 1,1 0,0 0,1 0,1 1,0 0,0 1,1 0,1 1,0 0,10-8,4-6</inkml:trace>
  <inkml:trace contextRef="#ctx0" brushRef="#br0" timeOffset="2117.655">1921 59,'2'-1,"1"0,-1 0,1 1,0-1,-1 1,1-1,0 1,0 0,-1 0,1 0,0 0,-1 1,1-1,0 1,-1 0,1 0,0-1,-1 2,1-1,-1 0,0 0,1 1,-1-1,0 1,0 0,0 0,0 0,0 0,0 0,-1 0,1 0,-1 1,1-1,-1 0,0 1,0-1,0 1,0 0,-1-1,1 1,-1 0,1-1,-1 1,0 0,0 0,0 0,-6 9,0 0,-1-1,0 0,-1 0,0 0,-1-1,0 0,-1-1,0 0,-1 1,-8 8,-298 238,-2 0,143-116,165-133</inkml:trace>
  <inkml:trace contextRef="#ctx0" brushRef="#br0" timeOffset="3178.971">2231 511,'-22'-4,"0"0,0 1,0 1,-1 2,1 0,-1 1,1 1,0 1,0 1,0 1,0 1,1 1,0 1,1 1,-20 10,32-14,0 0,0 0,1 1,-1 0,1 0,1 0,-1 1,1 0,1 1,-1-1,1 1,0 0,1 0,0 1,0-1,1 1,0 0,0 0,1 0,1 0,-1 0,1 1,1-1,0 0,0 0,1 1,0-1,0 0,1 0,1 4,0-10,-1 0,0 0,0 0,1 0,0 0,0-1,0 1,0-1,0 0,0 0,0 0,1 0,-1 0,1-1,-1 1,1-1,0 0,-1 0,1-1,0 1,0-1,0 0,0 0,-1 0,1 0,0-1,2 0,102-27,-85 17,0-2,-1 0,-1-1,0-2,-1 0,13-14,75-54,-107 83,0 0,0 0,1 0,-1 0,0 0,0 1,0-1,1 0,-1 1,0-1,0 1,1-1,-1 1,1 0,-1-1,0 1,1 0,-1 0,1 0,-1 0,1 0,-1 0,0 0,1 1,-1-1,0 1,1-1,-1 1,0-1,1 1,-1 0,0-1,0 1,0 0,0 0,1 0,-1 0,-1 0,1 0,0 0,0 0,0 1,0-1,-1 0,1 0,-1 1,1-1,-1 0,1 1,-1-1,0 0,0 1,1-1,-1 2,1 16,-1 1,-1-1,-1 1,0-1,-1 1,-2-1,-3 13,1-4,-9 38,-2-2,-2 0,-4-1,-2-1,-3-2,-8 9,31-58,-1-1,0 1,0-1,-1 0,0 0,-1-1,0 0,-1-1,1 0,-2-1,1 0,-1 0,0-1,0 0,-1-1,0-1,0 1,0-2,-6 2,14-5,1 0,0 0,0-1,-1 1,1-1,0 1,0-1,0 0,0 0,0-1,0 1,0 0,0-1,0 0,0 0,1 0,-1 0,1 0,0 0,-1-1,1 1,0-1,0 1,1-1,-1 0,0 0,1 0,0 0,0 0,0 0,0 0,0 0,0-3,3-108,6 87,2 1,1 0,0 1,2 0,1 1,1 1,12-15,-12 18,1 0,1 1,0 1,2 0,0 1,1 2,1 0,0 0,1 2,0 1,1 1,0 1,1 1,5-1,-4 4</inkml:trace>
</inkml:ink>
</file>

<file path=ppt/ink/ink4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28,'0'0,"-1"-1,1 1,0-1,-1 1,1-1,0 1,-1-1,1 1,0-1,0 1,0-1,0 1,-1-1,1 1,0-1,0 0,0 1,0-1,0 1,0-1,0 1,1-1,-1 1,0-1,0 0,0 1,0-1,1 1,-1-1,0 1,1-1,-1 1,0 0,1-1,-1 1,0-1,1 1,-1 0,1-1,-1 1,1 0,-1-1,1 1,-1 0,1 0,-1 0,1-1,-1 1,1 0,0 0,-1 0,1 0,-1 0,1 0,-1 0,1 0,-1 0,1 0,0 1,39-7,-39 6,455-1,-322 6,-121 12,-18-5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4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30,'43'-5,"29"-1,12 0,-4 1,-11 1,-12 2,-11 1,-8 1,-7 0,-2 0,-3 0,-5 0</inkml:trace>
</inkml:ink>
</file>

<file path=ppt/ink/ink4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89,'107'-39,"-70"28,0 1,0 1,1 2,0 2,8 1,-43 3,1 0,-1 1,1-1,-1 1,1 0,0 0,-1 0,1 0,0 0,-1 1,1 0,-1 0,1 0,-1 0,1 0,-1 1,0-1,0 1,0 0,0 0,0 0,0 0,0 1,-1-1,1 1,-1 0,1 0,-1-1,0 1,0 1,-1-1,1 0,-1 0,1 1,-1-1,0 1,0-1,-1 1,1-1,-1 1,0 0,1-1,-2 1,-6 16,-2 0,0-1,-1 0,-1 0,-1-1,0-1,-2 0,0-1,0 0,-2-1,-14 11,-185 195,212-219,0 0,0 0,0 0,0 1,1-1,-1 1,1 0,-1 0,1 0,0 0,0 0,0 0,1 0,-1 1,1-1,-1 1,1-1,1 1,-1 0,0-1,1 1,0 0,-1-1,2 1,-1 0,0 0,1-1,-1 1,1-1,0 1,0 0,1-1,-1 0,1 1,0-1,0 0,0 0,0 0,0 0,1 0,-1 0,1-1,1 2,9 0,0 0,0-1,0 0,0-1,0-1,1 0,-1 0,1-2,-1 0,7-1,18 0,-10 2,-20 1,1-1,-1 0,1 0,-1-1,1 0,-1 0,1-1,-1 0,0 0,0-1,0 0,0-1,4-2,1-5</inkml:trace>
</inkml:ink>
</file>

<file path=ppt/ink/ink4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504 170,'-25'-7,"0"1,-1 1,1 2,-1 1,0 0,1 2,-1 1,0 1,0 1,1 2,0 0,-23 8,38-8,0 1,0-1,1 2,0-1,0 1,0 1,1 0,0 0,1 0,-1 1,2 0,-1 1,1-1,1 1,0 0,0 1,1-1,0 1,1 0,0 0,0 3,3-11,-1 0,1 0,-1 0,1 0,0 0,0 1,1-1,-1 0,1 0,-1 0,1 0,0 0,0 0,0 0,1 0,-1-1,1 1,0 0,-1-1,1 1,0-1,0 1,1-1,-1 0,0 0,1 0,0 0,-1-1,1 1,0-1,0 1,-1-1,1 0,0 0,0 0,1-1,-1 1,0-1,0 0,1 1,7 0,1-1,-1 1,1-2,-1 0,1 0,-1-1,0 0,1-1,-1 0,7-4,10-8,-1-1,0-2,-1-1,-1 0,22-23,-20 18,164-143,-191 166,1 1,-1-1,1 0,-1 0,1 0,0 1,-1-1,1 0,0 0,-1 1,1-1,0 1,0-1,0 1,0-1,-1 1,1-1,0 1,0 0,0-1,0 1,0 0,0 0,0 0,0 0,0 0,0 0,0 0,0 0,0 0,0 0,0 1,0-1,0 0,0 1,0-1,0 1,0-1,-1 1,1-1,0 1,0-1,-1 1,1 0,0-1,0 1,-1 0,1 0,-1 0,1 0,-1-1,1 1,-1 0,0 0,1 0,-1 0,0 0,0 0,0 0,1 0,-1 0,0 0,0 0,-1 0,1 0,0 0,0 0,0 0,-1 0,1 0,-64 174,46-133,1 1,2 0,3 2,-2 12,-5 23,15-56</inkml:trace>
  <inkml:trace contextRef="#ctx0" brushRef="#br0" timeOffset="214.039">1012 537,'-24'33,"-13"17,0 4,12-8,14-10,9-13</inkml:trace>
  <inkml:trace contextRef="#ctx0" brushRef="#br0" timeOffset="565.779">1577 0,'-44'29,"1"2,2 2,2 2,0 1,3 2,1 2,-2 6,27-34,0 1,0 0,1 1,1 0,1 0,0 1,0 0,2 0,0 1,0 0,2-1,0 2,0-1,2 0,0 0,1 0,1 1,0-1,1 0,3 12,-2-22,0 1,0-1,0 0,1 0,0 0,1-1,-1 1,1-1,0 0,0 0,0-1,1 0,0 0,0 0,0 0,0-1,0 0,1 0,0-1,-1 0,1 0,6 0,3 1,0 0,0-2,1 0,-1-1,1 0,-1-2,0 0,1 0,2-3,-6 4,-1-2,1 0,-1 0,0-1,-1-1,1 0,-1-1,0 0,0 0,0-1,-1 0,0-1,-1-1,1 1,-2-1,1-1,-1 0,-1 0,0 0,0-1,-1 0,0 0,-1-1,-1 0,3-7,-7 12,0 0,0 0,-1 0,1 0,-2 0,1 0,-1 1,0-1,0 0,-1 1,0-1,0 1,0 0,-1 0,0 0,0 1,0-1,-1 1,0 0,0 0,0 0,-1 1,0 0,1 0,-2 1,1-1,0 1,0 1,-1-1,0 1,1 0,-1 0,0 1,0 0,0 0,0 1,0 0,0 0,-7 1,2-1,-1 1,0 0,0 1,1 1,-1 0,1 0,0 1,0 1,0 0,1 0,-1 1,1 1,1 0,-1 0,-15 14</inkml:trace>
</inkml:ink>
</file>

<file path=ppt/ink/ink4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2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0 228,'511'-22,"547"-75,-525 36,-372 43,-42 3,1 5,57 5,-178 6,-11-1</inkml:trace>
  <inkml:trace contextRef="#ctx0" brushRef="#br0" timeOffset="1047.312">1496 312,'-72'-17,"-1"4,0 2,-12 3,71 7,0 1,1 1,-1 0,1 1,-1 0,1 1,0 0,0 1,0 1,0 0,1 0,0 2,0-1,0 2,1-1,0 1,1 1,-1 0,2 1,-1 0,2 0,-8 11,9-12,0 0,0 1,1 0,0 0,1 1,0 0,1-1,0 2,0-1,1 0,1 1,0-1,1 1,0 0,0-1,2 1,-1 0,1 0,1-1,0 1,1 0,1-7,1-1,-1 0,1-1,-1 1,1-1,0 0,1 0,-1 0,0-1,1 0,0 0,-1 0,1-1,0 0,0 0,0 0,0-1,0 0,0 0,0 0,-1-1,1 0,0 0,0 0,0-1,-1 0,1 0,-1 0,1-1,1-1,53-24,-2-3,0-2,-3-3,22-19,83-76,-144 119,-15 38,-97 227,86-216,2 1,1-1,3 1,0 0,3 1,2 23,4-39,1-6</inkml:trace>
  <inkml:trace contextRef="#ctx0" brushRef="#br0" timeOffset="1252.357">2004 624,'-33'33,"-17"22,6 0,15-9,16-11,12-18,5-11</inkml:trace>
  <inkml:trace contextRef="#ctx0" brushRef="#br0" timeOffset="1564.358">2512 200,'-29'15,"1"0,0 2,1 0,1 3,0 0,2 1,0 1,-7 11,28-31,0 1,0-1,0 1,0 0,0 0,1 0,-1 1,1-1,0 1,0-1,0 1,0 0,1 0,0 0,-1-1,1 1,1 1,-1-1,0 0,1 0,0 0,0 0,1 0,-1 0,1 0,-1 0,1 0,1 0,-1 0,0 0,1 0,0 0,0-1,0 1,0-1,1 1,1 1,8 0,0 0,-1-1,2-1,-1 0,0 0,0-1,1-1,0 0,-1-1,1 0,-1-1,1-1,-1 0,12-3,-12 2,1 0,-1-1,0-1,0 0,0 0,-1-2,1 1,-2-1,1-1,-1 0,0 0,0-1,-1 0,-1-1,1 0,-2 0,1-1,-1 0,-1 0,0-1,-1 0,0 0,-1 0,0-1,-1 1,0-1,-1 0,0-8,0 15,-1 0,0-1,0 1,-1 0,1 0,-2-1,1 1,-1 0,0 0,0 0,0 0,-1 0,0 0,0 0,-1 0,1 1,-1-1,0 1,-1-1,0 1,1 0,-2 1,1-1,0 1,-1 0,0 0,0 0,-3-1,-1 1,0 0,-1 1,1 0,-1 1,0 0,0 1,1 0,-1 0,0 1,0 0,0 1,0 0,0 0,0 1,0 1,1-1,-1 2,1-1,0 1,0 1,0 0,-22 13</inkml:trace>
  <inkml:trace contextRef="#ctx0" brushRef="#br0" timeOffset="1901.96">2710 482,'-33'9,"1"1,1 1,0 2,1 2,0 0,1 2,1 1,0 1,2 2,0 0,-5 9,22-22,2 1,-1 0,1 0,0 1,1 0,0 0,1 0,0 1,0 0,1 0,-1 4,4-11,1 1,-1-1,0 0,1 0,0 0,0 1,0-1,0 0,1 0,0 1,0-1,0 0,0 0,1 0,-1 0,1 0,0-1,0 1,1 0,-1-1,1 0,-1 1,1-1,0 0,1 0,-1-1,0 1,1-1,-1 1,1-1,0 0,0 0,6 1,-1 1,1-2,0 1,0-1,0-1,0 1,0-2,0 0,0 0,0 0,1-1,-1-1,0 0,-1 0,1-1,0 0,-1-1,1 0,-1-1,0 1,-1-2,1 1,-1-1,0-1,-1 1,1-1,-1-1,0 1,-1-1,0 0,0-1,-1 1,0-1,-1 0,0-1,0 1,-1-1,2-6,-3 7,0-1,-1 0,0 0,-1 0,0 0,0 0,-1 0,0 0,-1 0,0 0,-1 1,0-1,0 1,-1-1,0 1,-1 0,1 1,-2-1,0 1,0 0,0 0,-1 1,0 0,0 0,-1 1,0 0,0 0,0 0,-1 1,0 1,0 0,0 0,-1 0,-8-1,-7 1</inkml:trace>
</inkml:ink>
</file>

<file path=ppt/ink/ink4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13,'-19'-4,"0"1,-1 0,1 1,-1 1,1 1,-1 1,0 1,1 1,0 0,0 1,0 1,0 1,0 1,-14 8,17-8,5-3,1 1,-1 0,0 1,1 0,0 1,1 0,0 0,0 1,0 1,1-1,-1 3,8-8,1 1,-1 0,1 0,0 0,0 0,1-1,-1 1,1 0,0 0,0-1,0 1,0 0,0-1,1 1,0-1,0 0,0 1,0-1,0 0,1 0,-1 0,1-1,0 1,0-1,0 1,0-1,0 0,0 0,1 0,-1-1,1 1,-1-1,1 0,0 0,0 0,-1 0,1-1,10 8,5 2,-1 0,0 2,-1 0,-1 1,0 1,-1 0,0 1,4 8,-17-21,0 1,0 0,0-1,-1 1,1 0,-1 0,0 0,0 0,0 0,-1 0,1 0,0 0,-1 0,0 0,0 0,0 1,0-1,-1 0,1 0,-1 0,0 0,1 0,-2 0,1 0,0 0,0 0,-1 0,0-1,1 1,-1-1,0 1,0-1,-1 1,1-1,0 0,-1 0,1 0,-1-1,0 1,1-1,-1 1,0-1,0 0,0 0,0 0,0 0,0-1,0 1,-1-1,1 0,0 0,-12 1,1-1,-1-1,1 0,-1-1,1-1,0 0,0-1,0-1,1 0,-1 0,-6-5,-5-5</inkml:trace>
</inkml:ink>
</file>

<file path=ppt/ink/ink4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1 109,'0'-1,"1"1,-1 0,1 0,-1-1,1 1,-1 0,1-1,-1 1,1 0,-1-1,0 1,1 0,-1-1,0 1,1-1,-1 1,0-1,0 1,0-1,1 1,-1-1,0 1,0-1,0 1,0-1,0 0,0 1,0-1,0 1,0-1,0 1,0-1,0 1,0-1,0 1,-1-1,1 1,0-1,0 1,-1-1,1 1,0-1,-1 1,1 0,0-1,-1 1,1-1,-1 1,1 0,0-1,-1 1,1 0,-1 0,1-1,-1 1,52-5,-50 5,174-11,108-45,-271 53,78-7,-85 26,-9-4</inkml:trace>
</inkml:ink>
</file>

<file path=ppt/ink/ink4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30,'43'0,"38"-5,15-1,1 0,-11 1,-16 1,-15 2,-11 1,-10 0,-4 1,-9 0</inkml:trace>
</inkml:ink>
</file>

<file path=ppt/ink/ink4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33 372,'-4'-7,"0"0,0-1,0 1,1-1,0 1,1-1,0 0,0 0,0-1,1 1,0 0,1 0,0-1,0 1,1 0,0 0,0-1,1 1,0 0,1 0,-1 0,2 1,-1-1,1 1,0 0,0 0,1 0,0 0,0 1,1 0,0 0,0 0,0 1,1 0,0 0,0 0,0 1,6-2,11-8,0 1,1 2,0 0,1 2,0 1,0 1,1 1,0 1,0 1,0 2,24 1,-48 0,0 1,0-1,1 1,-1 0,0 0,0 1,1-1,-1 1,0-1,0 1,0 0,0 0,0 1,0-1,0 1,0-1,0 1,-1 0,1 0,-1 0,1 0,-1 1,0-1,0 1,0-1,0 1,0 0,0-1,-1 1,0 0,1 0,-1 0,0 0,0 1,-1-1,1 0,-1 0,0 1,1-1,-1 0,-1 0,1 2,-5 8,0 0,-1 0,-1-1,0 0,0 0,-1-1,0 0,-1 0,-1-1,0 0,0-1,-10 7,8-5,-137 119,146-129,1 1,-1-1,1 1,0-1,-1 1,1 0,0 0,0 0,0 0,1 0,-1 0,0 0,1 1,-1-1,1 1,0-1,0 1,0-1,0 1,1 0,-1-1,0 1,1 0,0 0,0 0,0-1,0 1,0 0,1 0,-1-1,1 1,-1 0,1-1,0 1,0 0,1-1,0 2,8 1,0-2,1 1,-1-1,1-1,0 0,-1 0,1-1,0-1,0 0,0 0,0-1,2-1,11 2,69 9,-90-8,-1-1,1 1,-1 0,0 0,1 0,-1 0,0 0,1 1,-1-1,0 1,0-1,0 1,0 0,0 0,-1 0,1 0,-1 0,1 0,-1 1,0-1,1 0,-1 1,-1-1,1 1,0-1,0 1,-1-1,0 1,1-1,-1 1,0 0,0-1,0 1,-1 0,-2 8,-1-1,-1 1,1-1,-2 0,1 0,-2-1,1 0,-1 0,0 0,-1-1,0 0,-1 0,-3 3,-1 0,-141 123,153-133,1 1,0-1,-1 0,1 1,0-1,0 0,0 1,0-1,0 0,0 1,0-1,1 0,-1 1,0-1,1 0,-1 0,1 1,0-1,-1 0,1 0,0 0,-1 0,1 0,0 0,0 0,0 0,0 0,0 0,0 0,0-1,1 1,-1 0,0-1,0 1,0-1,1 1,-1-1,0 1,1-1,-1 0,0 0,1 0,-1 0,0 0,1 0,-1 0,0 0,1-1,-1 1,0 0,0-1,1 1,-1-1,0 1,0-1,0 0,1 1,-1-1,0 0,17-5</inkml:trace>
</inkml:ink>
</file>

<file path=ppt/ink/ink4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7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19,'-1'-2,"-1"0,1 1,-1-1,1 1,-1 0,0 0,0-1,0 1,0 0,0 0,0 1,0-1,0 0,0 1,0-1,0 1,-1 0,1 0,0 0,0 0,0 0,-1 0,1 0,-2 1,-14 1,0 0,0 1,0 1,0 0,0 2,1 0,0 1,0 0,1 2,-11 7,25-15,0 0,0 0,0 0,0 0,0 1,1-1,-1 1,0-1,1 1,-1 0,1-1,0 1,0 0,-1 0,1 0,0 0,1 0,-1 0,0 1,1-1,-1 0,1 0,-1 0,1 1,0-1,0 0,0 0,1 1,-1-1,0 0,1 0,-1 0,1 1,0-1,0 0,0 0,0 0,0 0,0 0,0-1,1 1,-1 0,2 1,84 66,-73-60,-4-3,-3-3,-1-1,0 1,-1 0,1 1,-1-1,1 1,-1 0,0 1,0-1,-1 1,1 0,-1 0,0 0,-1 1,1-1,-1 1,0 0,-1 0,1 0,-1 0,0 1,0-1,-1 0,0 1,0-1,-1 1,0 0,0 1,-3 1,-1 0,0-1,-1 1,0-1,0 0,0 0,-1-1,0 1,-1-1,0-1,0 1,0-1,-1 0,0-1,0 0,0 0,-1-1,0 0,0 0,0-1,0 0,0-1,0 0,-1 0,1-1,-10 0,-13 7,-19 3,29-8</inkml:trace>
</inkml:ink>
</file>

<file path=ppt/ink/ink4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83 706,'-29'33,"1"12,9-3,13-12,7-12</inkml:trace>
  <inkml:trace contextRef="#ctx0" brushRef="#br0" timeOffset="252.956">789 141,'-56'36,"2"2,1 2,3 2,1 3,2 1,2 3,-2 7,36-42,0 1,1 0,1 1,0 0,1 1,1 0,-2 7,8-20,-1 1,1-1,0 1,0-1,1 1,-1 0,1-1,0 1,0 0,1-1,-1 1,1-1,0 1,0-1,1 1,-1-1,1 1,0-1,0 0,0 0,1 0,0 0,-1 0,1-1,1 1,-1-1,0 0,1 0,0 0,-1 0,2-1,12 6,1-1,-1-1,2-1,-1 0,0-1,1-1,0-1,0-1,0 0,0-2,-1 0,1-1,8-2,3-1,0-1,-1-1,0-1,-1-2,0-1,0-2,-1 0,-1-2,0 0,11-11,-24 17,0-1,-1-1,0 0,-1 0,0-1,-1-1,0 1,-1-2,0 1,-1-1,-1-1,0 1,-1-1,-1-1,0 1,-1-1,-1 1,0-1,-1 0,0-4,-4 7,1 1,-1 0,-1-1,0 1,-1 1,0-1,-1 0,0 1,-1 0,-1 0,1 1,-1 0,-1 0,0 0,0 1,-1 0,0 1,-1 0,0 1,0-1,-1 2,1 0,-1 0,-1 1,1 0,-1 1,0 0,0 1,0 0,0 1,-1 0,1 1,0 1,-1 0,1 1,-1 0,1 0,0 1,0 1,0 0,-2 2,-16 9,6-2</inkml:trace>
  <inkml:trace contextRef="#ctx0" brushRef="#br0" timeOffset="848.841">1466 114,'15'-12,"0"2,0 0,1 1,0 0,0 2,1 0,0 0,1 2,10-3,-22 7,11-5,0 0,0 2,0 0,0 1,1 0,-1 2,1 0,-1 1,11 1,-25 0,0-1,0 1,0 0,0 0,0 0,0 1,0-1,0 1,0-1,-1 1,1 0,-1 0,1 0,-1 0,0 1,0-1,0 1,0-1,0 1,-1 0,1-1,-1 1,0 0,1 0,-1 0,-1 0,1 0,0 0,-1 1,0-1,1 0,-1 0,0 0,-1 7,0 0,0-1,-1 0,0 1,-1-1,1 0,-2 0,0 0,0 0,-3 4,-18 23,-2-2,-2 0,-1-1,-2-2,0-2,-2-1,-33 21,17-12,22-18,2 1,0 1,2 1,0 1,-1 3,23-23,0-1,0 0,0 1,0-1,1 1,-1-1,1 1,-1 0,1 0,0 0,0-1,1 1,-1 0,0 0,1 0,0 1,0-1,0 0,0 0,0 0,1 0,-1 0,1 0,0 0,-1 0,2 0,-1-1,0 1,0 0,1-1,0 1,-1 0,1-1,0 0,0 1,0-1,1 0,-1 0,1 0,-1-1,1 1,-1-1,1 1,1 0,15 4,0 0,0-2,0 0,1 0,0-2,0-1,-1 0,1-2,0 0,0-1,13-3,154-22,-131 15,-33 5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4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8.8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87,'-1'-3,"0"1,1-1,-1 1,0-1,1 1,-1-1,1 1,0-1,0 0,0 1,0-1,0 0,0 1,1-1,0 1,-1-1,1 1,0-1,0 1,0-1,1 1,-1 0,0-1,1 1,0 0,-1 0,1 0,0 1,0-1,0 0,0 1,0-1,1 1,-1-1,0 1,1 0,-1 0,1 0,-1 1,1-1,-1 0,1 1,0 0,-1-1,1 1,0 0,-1 1,1-1,-1 0,1 1,0-1,-1 1,1 0,1 1,306 69,-197-47,1-6,1-4,0-6,8-5,507-4,-624 6,-11 1</inkml:trace>
</inkml:ink>
</file>

<file path=ppt/ink/ink4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9.9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34,'21'-7,"0"0,1 1,0 2,0 0,0 1,0 1,0 1,0 1,1 1,-1 1,26 0,179 28,-104-8,185 11,76-5,-44-4,-49-2,263-14,-22-46,305-7,225 47,-1057-2,-4 0,1 1,0-1,1 1,-1-1,0 0,0 0,0 0,0 0,0 0,0 0,0-1,0 1,0-1,0 1,0-1,0 0,0 0,-1 0,1 0,0 0,0 0,-1 0,1-1,-1 1,1-1,-1 1,1-1,-1 1,0-1,0 0,0 0,0 1,0-1,0-1,31 11,-15-1,0-1</inkml:trace>
</inkml:ink>
</file>

<file path=ppt/ink/ink4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22.9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3536 1468,'-140'-129,"-6"6,-10 2,72 56,-2 3,-3 5,-3 3,-2 4,-2 4,-1 5,-3 4,-1 4,-13 2,21 11,0 5,-2 3,1 5,-1 4,0 4,-89 13,128-6,0 2,1 3,0 2,1 2,1 2,1 3,1 3,1 1,1 3,1 1,2 3,-11 12,1 8,3 2,2 3,2 2,3 2,3 2,3 2,3 1,2 2,2 7,4-9,4 0,2 2,3 0,4 2,2 0,4 0,3 1,2 1,5-1,3 14,1-48,2 0,2 0,1-1,2 0,1-1,2-1,2 0,1 0,1-2,3 0,0-1,2-2,1 0,1-1,30 25,-9-15,1-1,3-2,1-3,1-1,1-3,2-3,1-2,1-2,1-3,0-2,34 4,18-2,0-4,1-6,0-4,0-5,100-13,-68-5,0-7,-2-6,-1-6,-3-6,-1-5,-2-7,22-18,-57 23,-3-4,-2-4,-2-5,-3-3,25-29,-81 67,-1-1,-2-1,-1-2,-1-1,-2-1,-1-2,-2 0,-2-1,-1-1,-2-1,-1-1,-3-1,-1 0,-2 0,-1-1,-3-1,-1 1,-3-1,-1 0,-3-31,-6 30,-2 1,-1 1,-2 0,-3 0,-1 2,-1 0,-3 0,-1 2,-2 0,-1 2,-2 1,-2 1,-1 1,-1 1,-15-10,-13-7,-1 1,-3 4,-1 2,-2 3,-2 3,-2 3,0 3,-41-10,-21 1,-2 5,-1 7,-1 5,0 6,-2 7,1 5,-1 6,-66 12,111-4,0 4,2 4,0 5,1 3,2 3,1 5,1 3,2 4,-7 9,31-14,2 2,2 3,2 2,1 2,3 3,2 1,1 3,4 2,1 1,3 2,3 2,-17 39,16-9,4 1,4 2,4 0,4 2,4 1,4 0,4 0,5 1,4 0,4 0,4-1,10 37,-11-77,1 0,4 0,1-2,3 1,2-2,2-1,3 0,2-2,2 0,2-2,2-2,2-1,34 35,-15-35,2-2,2-2,1-3,2-2,2-3,1-3,1-2,1-3,1-4,1-2,1-3,0-3,1-3,29-1,-15-4,-1-3,1-5,0-2,-1-5,-1-3,0-3,-1-4,-1-4,-1-3,-1-3,-2-4,-1-2,37-29,11-15,-5-6,-3-5,-5-4,-4-5,-4-5,-5-4,-5-4,-5-4,-6-3,-4-4,-6-3,-6-3,42-126,-63 134,-6-2,-5-2,-5-1,-6-1,-6-1,-3-52,-10 11</inkml:trace>
  <inkml:trace contextRef="#ctx0" brushRef="#br0" timeOffset="242.699">2830 1,'-101'28,"-210"102,-106 66,-34 48,20 16,66-12,94-48</inkml:trace>
</inkml:ink>
</file>

<file path=ppt/ink/ink4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4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17,'63'0,"24"0,4 0,-10 0,-14 0,-13 0,-11 0,-8 0,-6-5,-2-1,-6 0</inkml:trace>
  <inkml:trace contextRef="#ctx0" brushRef="#br0" timeOffset="1">113 327,'43'0,"39"-4,9-3,0-3,-12-2,-13 3,-14-3,-16 1</inkml:trace>
</inkml:ink>
</file>

<file path=ppt/ink/ink4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5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1,'-102'636,"97"-603,1 1,2-1,2 1,1-1,1 1,2-1,1 0,2 0,1-1,2 0,9 22,-17-50,-1 0,1 0,0 0,0 0,0-1,1 1,-1-1,1 1,0-1,0 0,0 0,0 0,1-1,-1 1,1-1,-1 1,1-1,0-1,0 1,0 0,0-1,0 0,0 0,1 0,-1 0,0-1,1 0,-1 0,0 0,0 0,1-1,-1 1,0-1,0 0,0 0,1-1,-1 1,-1-1,1 0,0 0,0 0,0-1,40-33,-3-2,-1-1,-1-2,10-17,68-71,-81 104,-36 25,1 0,0 0,0 0,0 0,0 0,0 0,0 0,-1 0,1 0,0 1,0-1,0 0,0 0,-1 1,1-1,0 1,0-1,-1 1,1-1,0 1,-1-1,1 1,0 0,-1-1,1 1,-1 0,1 0,-1-1,0 1,1 0,-1 0,0 0,1-1,-1 1,0 0,0 0,0 0,0 0,0 0,0-1,0 1,0 0,0 1,1 17,-1 1,0 0,-2 0,0-1,-1 1,-1-1,-1 0,-5 15,-13 57,22-88,1 0,-1 1,1-1,-1 1,1-1,0 0,0 1,1-1,-1 1,1-1,-1 1,1-1,0 0,0 1,1-1,-1 0,1 0,0 0,-1 0,1 0,0-1,1 1,-1 0,0-1,1 1,0-1,-1 0,1 0,0 0,0-1,0 1,0 0,0-1,1 0,-1 0,0 0,1 0,-1-1,2 1,18-1</inkml:trace>
</inkml:ink>
</file>

<file path=ppt/ink/ink4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26 163,'0'-6,"0"46,0-18,-13 141,7-126,2 0,2 1,1-1,2 0,6 35,-5-61,22 80,-23-89,0 0,-1 0,1 0,0 0,0 0,0-1,1 1,-1 0,0-1,0 1,1-1,-1 1,1-1,0 0,-1 0,1 0,0 0,0 0,0 0,-1 0,1 0,0-1,0 1,0-1,0 1,0-1,0 0,0 0,1 0,-1 0,0 0,0 0,0-1,0 1,0-1,0 1,0-1,0 0,-1 1,3-2,5-5,-1 0,1 0,-1-1,-1 0,1 0,-2-1,1 0,-1 0,0 0,-1-1,0 0,0 0,0-4,5-6,96-232,14-96,-109 323,-6 34,-4 44,-1-48,-1 42,12 146,5-112,-3 0,-4 1,-4 1,-3-1,-6 48,-3-52,-3-1,-4 0,-3-1,-3-1,-3-1,-13 21,32-82,-2 0,0 0,0-1,-1 1,-1-1,0-1,0 0,-1 0,-1-1,1 0,-2 0,0-1,0 0,0-1,-1-1,0 0,-1 0,-5 1,15-7,0 0,0-1,0 0,0 1,0-1,0 0,0 0,0-1,0 1,0-1,0 1,0-1,0 0,0 0,0 0,0-1,1 1,-1-1,0 1,1-1,-1 0,1 0,0 0,0 0,0 0,0-1,0 1,0-1,0 1,1-1,-1 0,1 0,0 0,-25-104,28 61,2 1,2-1,2 1,2 0,2 1,2 0,1 1,5-4,93-174,-102 204</inkml:trace>
  <inkml:trace contextRef="#ctx0" brushRef="#br0" timeOffset="601.355">732 1038,'35'-67,"3"3,3 1,25-27,66-68,-132 156,1 1,-1 0,1 0,-1 0,1 0,-1 0,1 0,0 0,0 0,-1 0,1 0,0 0,0 0,0 0,0 1,0-1,0 0,0 1,0-1,1 1,-1-1,0 1,0 0,0-1,1 1,-1 0,0 0,0 0,0 0,1 0,-1 0,0 0,0 0,1 1,-1-1,0 0,0 1,0-1,0 1,1-1,-1 1,0-1,0 1,0 0,0 0,0-1,-1 1,1 0,0 0,0 0,0 0,-1 0,1 0,1 8,-1-1,1 1,-2-1,1 1,-1 0,0-1,-1 1,0-1,-1 1,0-1,0 1,0 0,-6 26,8-33,0 0,0 0,0 0,0 0,1 0,-1 0,1 0,-1 0,1 0,0 0,0 0,0 0,0 0,0 0,0-1,1 1,-1-1,0 1,1-1,-1 1,1-1,0 0,-1 1,1-1,0 0,0 0,0 0,0-1,0 1,0 0,0-1,0 1,0-1,0 0,0 1,0-1,0 0,0-1,0 1,0 0,0 0,1-1,-1 1,0-1,-1 0,1 0,0 1,0-1,0 0,0-1,-1 1,1 0,0 0,-1-1,1 0,167-143,-168 144,0-1,0 1,0-1,0 1,1 0,-1-1,0 1,1 0,-1 0,1 0,-1 0,1 0,-1 0,1 0,0 0,0 1,-1-1,1 1,0-1,0 1,0 0,0 0,-1 0,1 0,0 0,0 0,0 0,0 1,-1-1,1 0,0 1,0 0,-1-1,1 1,0 0,-1 0,1 0,-1 0,1 0,-1 0,1 1,-1-1,2 9,-1 1,0-1,0 0,-1 1,-1-1,0 0,0 1,-1-1,0 0,-1 1,0-1,-3 8,3-9,-25 79,26-88,1 1,-1-1,1 1,-1 0,1 0,-1-1,1 1,-1 0,1 0,0 0,-1-1,1 1,0 0,0 0,0 0,0 0,0 0,0 0,0-1,0 1,0 0,0 0,0 0,0 0,1 0,-1-1,0 1,1 0,-1 0,1 0,-1-1,1 1,-1 0,1-1,-1 1,1 0,0-1,-1 1,1-1,0 1,-1-1,1 1,0-1,0 1,0-1,-1 0,1 0,0 1,0-1,0 0,0 0,0 0,-1 0,1 0,0 0,0 0,0 0,0 0,0 0,0-1,0 1,52-21,-34 10</inkml:trace>
  <inkml:trace contextRef="#ctx0" brushRef="#br0" timeOffset="1018.676">1917 530,'-48'68,"-2"-2,-4-2,-2-2,-27 19,5-15,103-96,251-196,-136 106,-139 118,0 1,0-1,0 1,0 0,0-1,0 1,0 0,0 0,1 0,-1 0,1 0,-1 0,1 0,-1 0,1 1,-1-1,1 1,-1-1,1 1,0-1,-1 1,1 0,0 0,0 0,-1 0,1 0,0 0,-1 0,1 1,0-1,-1 1,1-1,0 1,-1-1,1 1,-1 0,1 0,-1 0,0 0,1 0,-1 0,0 0,0 0,0 1,1-1,-1 0,0 1,2 13,-1 0,-1 1,0-1,0 0,-2 1,0-1,-1 0,0 0,-1 1,-4 10,-5 37,12-63,-4 23,1 0,2 0,0 0,1 0,1 0,4 22,4-26,-9-26,-43-46,24 35</inkml:trace>
  <inkml:trace contextRef="#ctx0" brushRef="#br0" timeOffset="1265.964">1691 784,'29'0,"28"0,15 0,-1 0,-7 0,-5 0,-8 0,-7 0,-7 0,-5 4,-3 3,-1-1,-1-1,-6-2</inkml:trace>
  <inkml:trace contextRef="#ctx0" brushRef="#br0" timeOffset="1512.115">2735 699,'-19'34,"-7"20,-3 2,3-5,2-11,4-12</inkml:trace>
  <inkml:trace contextRef="#ctx0" brushRef="#br0" timeOffset="1743.949">2368 643,'39'33,"21"26,7 8,-10-3,-8-13,-8-9,-7-13,-4-10,-2-15,-1-6,-6-4</inkml:trace>
</inkml:ink>
</file>

<file path=ppt/ink/ink4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87,'4'12,"0"0,1 0,0-1,1 1,0-1,1-1,0 1,1-1,0 0,0-1,1 0,1 0,-1-1,1-1,9 6,-14-10,1 0,-1 0,1-1,-1 0,1 0,0 0,0-1,-1 0,1 0,0-1,0 1,0-1,0 0,0-1,0 0,0 0,0 0,0 0,0-1,0 0,-1-1,1 1,-1-1,0 0,0 0,0 0,0-1,0 0,-1 0,1 0,-1 0,0-1,0-1,6-5,-1-1,0-1,0 0,-1 0,-1-1,0 1,-1-2,-1 1,0-1,-1 1,0-1,0-8,-2 4,-2 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4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6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57 396,'39'-17,"130"-7,-139 19,1 0,-1 2,1 1,0 1,0 2,0 1,28 6,48 14,-89-14</inkml:trace>
  <inkml:trace contextRef="#ctx0" brushRef="#br0" timeOffset="263.113">0 622,'49'-5,"34"-1,13-5,-5-1,-14 3,-14 2,-14 2,-9 2,-8 2,-4 1,-2 0,-1 0,0 1,-3-5,-7-2</inkml:trace>
  <inkml:trace contextRef="#ctx0" brushRef="#br0" timeOffset="667.368">537 1,'10'28,"6"-7,1 0,0-2,2 1,0-2,1-1,1 0,0-2,15 8,-18-11,-1 1,0 1,-1 1,0 0,-1 1,-1 0,10 15,-20-25,0 1,0-1,-1 1,0 0,0 0,-1 0,1 0,-1 0,-1 0,0 1,0-1,0 1,-1-1,0 1,0-1,-1 1,0-1,0 1,-1-1,0 0,0 0,-1 0,-3 7,-8 8,-1 1,-1-2,-1 0,-1-1,-1 0,-1-2,-10 7,-73 44,-24 22,110-55,18-22</inkml:trace>
</inkml:ink>
</file>

<file path=ppt/ink/ink4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29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1,'16'21,"0"1,-1 1,-2 0,0 0,-1 2,-2-1,-1 1,0 1,-2 0,-1 0,-1 0,-1 1,-1 17,19 164,-7-103,-15-105,1 1,-1 0,0-1,0 1,0-1,0 1,1 0,-1-1,0 1,1-1,-1 1,0-1,1 1,-1-1,1 1,-1-1,1 0,-1 1,1-1,-1 0,1 1,-1-1,1 0,-1 0,1 1,0-1,-1 0,1 0,-1 0,1 0,0 0,-1 0,1 0,-1 0,1 0,0 0,-1 0,1 0,0 0,-1 0,1-1,-1 1,1 0,-1 0,1-1,-1 1,1 0,-1-1,1 1,-1-1,1 1,-1-1,1 1,-1 0,0-1,1 0,-1 1,0-1,1 1,-1-1,0 1,0-1,0 0,0 1,1-1,-1 1,0-2,21-41,114-338,-65 169,-68 205,-3 7</inkml:trace>
  <inkml:trace contextRef="#ctx0" brushRef="#br0" timeOffset="715.548">510 566,'-2'1,"0"1,0-1,0 0,0 1,0 0,1-1,-1 1,1 0,-1 0,1-1,0 1,0 0,-1 0,1 1,1-1,-1 0,0 0,1 0,-1 1,1-1,-1 0,1 2,-3 7,-3 3,1 0,1 1,1-1,0 1,0 0,2 0,0-1,0 1,2 0,0 0,0 0,2 0,2 9,-5-23,0 0,0-1,0 1,1 0,-1 0,0 0,1-1,-1 1,0 0,1 0,-1-1,1 1,-1 0,1-1,0 1,-1 0,1-1,0 1,-1-1,1 1,0-1,0 1,-1-1,1 0,0 1,0-1,0 0,0 0,-1 0,1 0,0 1,0-1,0 0,0 0,0-1,0 1,-1 0,1 0,0 0,0-1,0 1,0 0,-1-1,1 1,0 0,0-1,-1 1,1-1,0 1,-1-1,1 0,0 1,-1-1,1 0,-1 1,1-1,34-43,-33 40,148-195,-148 198,-1-1,1 1,0 0,-1 0,1 0,0 0,0 0,-1 0,1 1,0-1,0 1,0-1,0 1,0-1,0 1,0 0,0 0,0 0,0 0,0 1,0-1,0 0,0 1,0-1,-1 1,1 0,0 0,0-1,0 1,-1 1,1-1,0 0,-1 0,1 0,-1 1,0-1,1 1,-1-1,0 1,0 0,0-1,0 1,0 0,0 0,-1 0,1-1,0 1,-1 0,0 0,1 0,-1 0,0 0,0 0,0 0,0 0,0 0,-1 0,1 0,-1 1,2 24,0-1,-2 1,-1 0,-2-1,0 1,-2-1,0 0,-7 12,-5 31,-53 127,68-188,-1 0,1 0,-1-1,0 0,-1 0,0 0,0 0,-1-1,1 0,-1 0,0 0,-1-1,0 0,0 0,-2 0,7-5,-1 0,0 0,0-1,0 1,0-1,1 0,-1 0,0 0,0 0,1 0,-1-1,1 1,-1-1,1 0,0 0,0 0,0 0,0 0,0 0,0 0,0-1,1 1,-1 0,1-1,0 0,-1 1,1-1,0 0,1 0,-1 1,0-1,1 0,0 0,0 0,-1 0,2 0,-1 0,0 0,3-21,2 0,0 0,1 1,2 0,0 0,2 0,0 1,1 1,9-12,2-10,-9 18</inkml:trace>
  <inkml:trace contextRef="#ctx0" brushRef="#br0" timeOffset="1103.211">1045 284,'342'30,"-175"-32,-144-3,-5-1</inkml:trace>
  <inkml:trace contextRef="#ctx0" brushRef="#br0" timeOffset="1348.472">1130 510,'29'9,"28"4,10-1,-2-2,-7-3,-9-2,-3-3,-4-1,-10-6,-5-2,-8 0</inkml:trace>
</inkml:ink>
</file>

<file path=ppt/ink/ink4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1,'-30'76,"-4"0,-3-3,-3-1,-3-1,-39 46,39-14,43-100,-1 0,1 1,0-1,0 0,0 0,0 0,1 0,-1 1,1-1,0 0,0 0,0 0,0 0,0 0,1 0,-1-1,1 1,0 0,0-1,0 1,0-1,0 0,1 0,-1 0,1 0,-1 0,1 0,0-1,0 1,0-1,0 1,0-1,0 0,16 3,-1-1,1 0,0-1,0-1,0-1,1-1,17-3,24 1,-55 3,0 1,0-1,0 0,0 0,0-1,0 0,0 0,-1 0,1-1,0 1,0-1,-1-1,1 1,-1-1,0 0,0-1,0 1,0-1,-1 0,1 0,-1 0,0 0,0-1,0 0,0-1,1-13</inkml:trace>
  <inkml:trace contextRef="#ctx0" brushRef="#br0" timeOffset="200.989">1 311,'38'5,"42"2,12-1,-5-1,-12-2,-15 0,-12-2,-10-1,-11 0</inkml:trace>
  <inkml:trace contextRef="#ctx0" brushRef="#br0" timeOffset="516.526">763 481,'39'0,"26"0,8 0,-5 0,-8 0,-10 0,-14-5,-12-2</inkml:trace>
  <inkml:trace contextRef="#ctx0" brushRef="#br0" timeOffset="736.046">988 255,'5'43,"6"29,2 6,-2-4,2-15,-1-13,-2-10,-3-5,-3-4,-2-7</inkml:trace>
</inkml:ink>
</file>

<file path=ppt/ink/ink4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2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1 226,'4'0,"12"0,8 0,4 0,3 0,0 0,0 0,0 0,-1 0,-1 0,0 0,-1 0,-4 0</inkml:trace>
  <inkml:trace contextRef="#ctx0" brushRef="#br0" timeOffset="655.864">988 0,'-95'24,"0"5,-64 29,155-58,0 1,0 0,0 0,0 1,0-1,0 1,0 0,1 0,-1 0,1 0,-1 1,1 0,0-1,0 1,0 0,1 0,-1 1,1-1,-1 1,1-1,0 1,0 0,1-1,-1 1,1 0,0 0,0 0,0 0,1 0,-1 1,1-1,0 0,0 0,0 0,1 0,-1 0,1 0,0 0,1 0,-1 0,1 1,4 0,0 0,1 0,0 0,0-1,0 0,0-1,1 0,-1 0,1 0,0-1,0 0,0-1,0 1,0-2,0 1,0-1,0 0,0-1,0 0,0 0,0-1,0 0,3-1,11-2,0-1,0-1,0-1,-1-1,-1-1,1-1,-2 0,0-2,0 0,4-5,60-45,-82 62,0 1,0-1,0 1,0-1,0 1,0 0,0-1,0 1,0 0,0 0,0 0,0-1,0 1,1 0,-1 0,0 1,0-1,0 0,0 0,0 0,0 1,0-1,0 1,0-1,0 1,0-1,0 1,0-1,-1 1,1 0,0 0,0-1,0 1,-1 0,1 0,-1 0,1 0,0 0,-1 0,1 0,-1 0,0 0,1 0,-1 0,0 0,0 0,0 0,0 0,0 0,0 0,0 1,2 59,-9-14,-3-1,-1 0,-3 0,-14 30,18-48,-3 10,0 4,-1-1,-2 0,-2-1,-1 0,-3-2,-1 0,-1-2,-27 30,49-63,0-1,0 1,-1-1,1 1,-1-1,0 0,0 0,0 0,0-1,0 1,0-1,0 1,0-1,-1 0,1 0,0-1,-1 1,1 0,0-1,-1 0,1 0,-1 0,1-1,-1 1,1-1,0 1,-1-1,1 0,0-1,0 1,0 0,-1-1,2 0,-1 0,0 0,0 0,0 0,1 0,0-1,-1 1,0-3,0-1,1-1,1 0,-1 0,1 0,0 0,1 0,0 0,0-1,0 1,1 0,0 0,0 0,1 0,0 1,0-1,1 0,-1 1,2-1,-1 1,1 0,3-5,101-114,-107 123,143-133,-119 117</inkml:trace>
</inkml:ink>
</file>

<file path=ppt/ink/ink4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1,'-21'98,"5"1,5 1,4 1,4 3,2-89,0 0,1 1,1-1,0 0,1 0,1 0,0 0,1 0,1-1,0 0,1 0,4 7,-9-20,-1 0,1 0,-1 0,1 0,-1 0,1 0,-1-1,1 1,0 0,0 0,0 0,-1-1,1 1,0 0,0-1,0 1,0-1,0 1,0-1,0 1,0-1,0 0,0 0,0 1,0-1,1 0,-1 0,0 0,0 0,0 0,0 0,0-1,0 1,0 0,0-1,0 1,0 0,0-1,0 1,0-1,0 1,0-1,0 0,0 1,0-1,-1 0,2 0,31-49,-31 46,57-122,-5-3,-4-5,18-46,-58 157,-3 9</inkml:trace>
  <inkml:trace contextRef="#ctx0" brushRef="#br0" timeOffset="319.248">484 565,'-10'24,"-2"12,4 6,10-10,8-10,3-14,4-12,4-12,-1-6,0-5,-4-3,-3-1,-5 0,-3 1,-8 4,-8 8,-6 7,-2 4</inkml:trace>
  <inkml:trace contextRef="#ctx0" brushRef="#br0" timeOffset="5065.909">851 508,'-5'27,"0"-9,1 0,1 0,1 1,1-1,0 1,1-1,2 4,-2-20,0-1,0 1,0 0,1-1,-1 1,0-1,1 1,-1-1,1 1,0-1,-1 0,1 1,0-1,0 0,0 1,0-1,0 0,0 0,0 0,0 0,1 0,-1 0,0 0,1 0,-1-1,0 1,1-1,-1 1,1-1,-1 1,1-1,0 0,-1 1,1-1,-1 0,1 0,-1 0,1 0,-1-1,1 1,0 0,-1-1,1 1,-1-1,0 1,1-1,-1 0,1 0,66-44,92-142,-160 188,-1 0,1 0,0 0,0 0,0 0,0 0,0 0,0 0,0 0,0 0,0 0,0 0,1 0,-1 0,0 0,1 0,-1 0,1 0,-1 0,1 0,-1 0,1 0,0-1,-1 1,1 0,0-1,-1 1,1 0,0-1,0 1,0-1,0 1,0-1,0 1,0-1,0 0,0 1,0-1,0 0,0 0,0 0,0 0,0 0,0 0,0 0,0 0,0 0,0 0,0-1,0 1,0 0,0-1,0 1,0-1,-1 1,1-1,0 1,0-1,0 0,-1 1,1-1,0 0,0 0,-1 1,1-2,-70 244,30-54,12-48,4-66,22-73,1 1,-1-1,0 1,1-1,-1 1,0-1,0 0,0 1,0-1,0 0,0 1,0-1,0 0,0 0,-1 0,1 0,0 0,-1-1,1 1,-1 0,1 0,-1-1,1 1,-1-1,1 0,-1 1,0-1,1 0,-1 0,1 0,-1 0,0 0,1 0,-1 0,1-1,-1 1,0-1,1 1,-1-1,1 0,-1 1,1-1,-1 0,-2-4,1 1,-1-1,1 0,0 0,0 0,1 0,-1-1,1 1,0-1,0 1,1-1,0 0,0 0,0 0,1 1,0-1,0 0,0 0,1 0,0 0,0 0,0 1,1-1,0 0,0 1,1 0,-1-1,4-4,3-5,0 0,1 0,1 1,0 1,1 0,1 0,0 1,2-1,3-3</inkml:trace>
</inkml:ink>
</file>

<file path=ppt/ink/ink4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1 344,'172'-17,"1"7,24 8,-181 3,0 0,1 2,-1 0,0 0,0 2,-1 0,1 0,9 7,-7-4</inkml:trace>
  <inkml:trace contextRef="#ctx0" brushRef="#br0" timeOffset="250.628">85 598,'43'0,"53"0,19-5,1-1,-11 0,-13-4,-13 0,-15 2,-14 2,-10 2,-12 2</inkml:trace>
  <inkml:trace contextRef="#ctx0" brushRef="#br0" timeOffset="605.634">1637 91,'-37'18,"1"3,2 0,0 3,1 1,1 1,-10 12,28-26,0 1,1 1,0 0,1 0,0 1,2 1,0 0,0 1,2-1,0 2,0-1,2 1,-4 18,9-30,1-1,-1 1,1 0,1 0,-1 0,1 0,0 0,0-1,1 1,-1 0,1-1,1 1,-1-1,1 0,0 1,0-1,0-1,1 1,-1 0,1-1,1 0,-1 0,0 0,1 0,0-1,0 0,0 0,5 2,6 3,1-2,-1 1,1-2,1 0,-1-2,1 0,0 0,16-1,-1-4,-1-1,1-2,-1 0,0-3,-1-1,0-1,0-1,-1-2,0-1,-2-1,1-2,-2-1,0-1,1-4,-9 12,-1-2,-1 0,-1-1,0-1,0 0,-2-1,0-1,-1 0,0-1,-2 0,0-1,-1 0,-1-1,0 0,-2 0,0-1,-2 0,2-13,-7 27,-1 0,0-1,-1 1,1 0,-1 0,-1 0,1 0,-1 1,-1-1,1 1,-1-1,0 1,0 0,-1 0,0 1,0 0,0 0,-1 0,1 0,-1 1,0 0,-1 0,1 0,-1 1,1 0,-1 0,0 1,0 0,0 0,-1 1,1 0,0 0,-1 0,-40-6,5 2</inkml:trace>
  <inkml:trace contextRef="#ctx0" brushRef="#br0" timeOffset="850.492">1073 401,'52'-5,"62"-6,25-2,3-3,-8 2,-17 2,-14 3,-15 4,-13 3,-9 1,-12 1,-5 0,-6 6,-5 1,-5 4,1 1,1-2,-6-3</inkml:trace>
</inkml:ink>
</file>

<file path=ppt/ink/ink4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6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85 480,'45'11,"1"-2,0-3,0-1,1-3,-1-1,32-5,9 2,237 2,-314 0,0 1,0-1,0 2,-1-1,1 2,0-1,-1 1,0 0,0 1,7 4,-1 2</inkml:trace>
  <inkml:trace contextRef="#ctx0" brushRef="#br0" timeOffset="284.944">0 734,'44'0,"37"0,15 0,1 0,-11 0,-11 0,-13 0,-13 0,-4 0,-6 0,-5 0,-2 0,-3 0,-1 0,-1 0,0-5,-4-1</inkml:trace>
  <inkml:trace contextRef="#ctx0" brushRef="#br0" timeOffset="712.43">537 0,'12'21,"2"-1,0 0,1-1,1-1,0 0,2-1,0-1,15 10,4-1,2-2,0-1,1-2,1-2,1-1,22 4,-23-6,-10-5,1 3,-2 0,0 2,-1 1,17 12,-43-26,-1 0,1 1,0-1,-1 1,1-1,-1 1,0 0,1 0,-1 0,-1 0,1 0,0 1,-1-1,0 0,0 1,0-1,0 1,0-1,-1 1,1 0,-1-1,0 1,0-1,-1 1,1 0,-1-1,0 1,1-1,-2 1,1-1,0 1,-1 0,-3 6,0-1,-1 0,0 0,0-1,0 1,-1-2,-1 1,1-1,-1 0,-7 4,-96 68,-3-4,-100 45,205-115,2-3,1 0,0 0,0 1,0 0,0 1,1-1,-1 1,1 0,0 0,0 1,1-1,-1 1,1 0,0 0,0 1,1-1,-1 1,1 0,0 0,-1 4,4 7</inkml:trace>
</inkml:ink>
</file>

<file path=ppt/ink/ink4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8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1,'-23'79,"-20"27,-4-2,-5-2,-5-3,-3-2,-15 10,72-104,0 0,0 1,0-1,0 1,0-1,0 1,1 0,0 0,0 0,0 0,0 0,1 1,-1-1,1 0,0 1,1-1,-1 1,1-1,0 1,0-1,0 1,0-1,1 1,0-1,0 1,0-1,1 0,-1 1,1-1,0 0,0 0,1 0,-1 0,1-1,0 1,3 3,10-1,1 0,0-1,0-1,1 0,-1-2,1 0,-1-1,1 0,0-1,0-2,-1 1,1-2,-1-1,0 0,16-6,-23 8,138-32,-120 24,-29 10,1 0,0 0,-1 0,1 0,0 0,-1 0,1 0,0 0,-1 0,1 0,0 0,0-1,-1 1,1 0,0 0,-1 0,1 0,0-1,0 1,-1 0,1 0,0-1,0 1,-1 0,1 0,0-1,0 1,0 0,0-1,-1 1,1 0,0-1,0 1,0 0,0-1,0 1,0 0,0-1,0 1,0 0,0-1,0 1,0 0,0 0,0-1,0 1,1 0,-1-1,0 1,0 0,0-1,0 1,1 0,-1 0,0-1,0 1,0 0,1 0,-1-1,0 1,1 0,-20-3,-1 1</inkml:trace>
  <inkml:trace contextRef="#ctx0" brushRef="#br0" timeOffset="271.278">1 339,'43'-5,"53"-1,19 0,-4 1,-13 2,-17 1,-13 1,-14 5,-10 2,-9 0,-5-1,-3 4,-6 0</inkml:trace>
  <inkml:trace contextRef="#ctx0" brushRef="#br0" timeOffset="2068.542">1186 763,'0'-5,"-5"8,-1 9,-5 6,0 6,-4 3,2 1,2 2,-1 0,1 0,2-1,3 0,3 0,1-6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4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1,'0'5,"0"6,0 6,-5 0,-2 2,1 3,1 2,2 2,-4-3,-1-2,2 2,1 1,2 1,1-3</inkml:trace>
</inkml:ink>
</file>

<file path=ppt/ink/ink4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0,'138'26,"223"-23,-349-3</inkml:trace>
</inkml:ink>
</file>

<file path=ppt/ink/ink4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29,'34'-5,"25"-1,7 0,-2 1,-8 1,-8 2,-12 6,-8 2,-4 0,-5-1</inkml:trace>
</inkml:ink>
</file>

<file path=ppt/ink/ink4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3,'10'12,"-1"1,0 0,-1 1,0 0,-2 0,1 1,-2 0,3 10,45 181,-6-44,-47-161,1 0,-1 0,1 0,-1 0,1 0,-1 0,1-1,-1 1,1 0,0 0,0 0,-1-1,1 1,0 0,0-1,0 1,0-1,-1 1,1-1,0 1,0-1,0 0,0 0,0 1,0-1,0 0,0 0,0 0,1 0,-1 0,0 0,0 0,0 0,0-1,0 1,0 0,0-1,0 1,-1 0,1-1,0 1,0-1,0 0,0 1,0-1,-1 0,1 1,0-1,-1 0,1 0,0 0,-1 0,33-48,-32 47,137-231,-74 93,-41 72,-18 49</inkml:trace>
  <inkml:trace contextRef="#ctx0" brushRef="#br0" timeOffset="383.422">650 342,'-1'12,"1"1,0-1,1 0,0 1,1-1,0 0,1 0,0 0,1 0,0 0,1-1,0 1,1-2,1 1,6 9,-11-18,0 0,0 0,0-1,0 1,0-1,1 0,-1 0,0 0,0 0,1 0,-1 0,1 0,-1-1,1 1,-1-1,1 0,-1 0,1 0,0 0,-1 0,1 0,-1-1,1 1,-1-1,0 0,1 0,-1 0,1 0,-1 0,0 0,0-1,0 1,0-1,0 1,0-1,0 0,1-1,2-2,1-1,-1 0,0 0,-1 0,0-1,1 1,-2-1,1 0,-1 0,0 0,-1-1,1 0,-2 4,0 1,-1-1,1 1,-1-1,1 0,-1 1,0-1,0 0,-1 0,1 1,-1-1,0 1,0-1,0 1,0-1,-1 1,1-1,-1 1,0 0,0 0,0 0,0 0,-1 0,1 0,-1 1,0-1,0 1,0 0,0 0,0 0,0 0,0 0,-1 1,-2-2,-15-2</inkml:trace>
  <inkml:trace contextRef="#ctx0" brushRef="#br0" timeOffset="1731.871">1017 257,'-21'137,"20"-136,1 0,-1 1,1-1,0 0,0 0,0 0,0 1,-1-1,2 0,-1 0,0 0,0 1,0-1,0 0,1 0,-1 0,1 0,-1 0,1 0,-1 1,1-1,-1 0,1 0,0 0,0-1,-1 1,1 0,0 0,0 0,0-1,0 1,0 0,0-1,0 1,0-1,0 1,1-1,-1 1,0-1,0 0,0 0,0 0,1 0,-1 1,0-2,0 1,0 0,1 0,-1 0,0 0,0-1,0 1,0-1,1 1,-1-1,0 1,0-1,0 1,0-1,0 0,0 0,-1 1,1-1,1-1,9-7,-1-1,1 0,-2 0,1-1,-2 0,1-1,-1 0,2-6,4-4,-13 20,-1 1,1 0,0-1,-1 1,1 0,0 0,0 0,0 0,0 0,0 0,0 0,1 0,-1 0,0 0,0 0,1 1,-1-1,0 1,1-1,-1 1,1-1,-1 1,0 0,1-1,-1 1,1 0,-1 0,1 0,-1 1,1-1,-1 0,1 0,-1 1,0-1,1 1,-1-1,0 1,1-1,-1 1,0 0,0 0,1 0,-1 0,0 0,0 0,0 0,0 0,0 0,0 0,-1 1,1-1,0 0,-1 1,1-1,-1 0,1 1,-1-1,1 1,-1-1,0 0,0 1,0 0,4 19,-1 0,0 0,-2 0,-1 0,0 0,-2 0,0 0,-2 0,-4 16,-5 53,12-74,0 1,-1-1,0 0,-2 0,0-1,0 1,-1-1,-1 1,-1-2,0 1,-1-1,-1 0,0-1,0 0,-2 0,-10 10,18-20,0-1,-1 0,1 0,-1 0,1 0,-1 0,0-1,0 0,0 0,0 0,1 0,-1-1,0 1,0-1,0 0,0 0,0 0,0-1,0 0,0 1,0-1,0-1,0 1,0-1,1 1,-1-1,1 0,-1 0,1 0,0-1,0 1,0-1,0 0,0 0,1 0,-1 0,1 0,0-1,0 1,0-1,0 1,0-3,0-9,2 0,0 1,0-1,2 0,0 0,0 1,1-1,1 1,1 0,0 0,1 0,0 1,1 0,0 0,1 0,1 1,0 0,0 1,1 0,1 1,0 0,10-8,4-6</inkml:trace>
  <inkml:trace contextRef="#ctx0" brushRef="#br0" timeOffset="2117.655">1921 59,'2'-1,"1"0,-1 0,1 1,0-1,-1 1,1-1,0 1,0 0,-1 0,1 0,0 0,-1 1,1-1,0 1,-1 0,1 0,0-1,-1 2,1-1,-1 0,0 0,1 1,-1-1,0 1,0 0,0 0,0 0,0 0,0 0,-1 0,1 0,-1 1,1-1,-1 0,0 1,0-1,0 1,0 0,-1-1,1 1,-1 0,1-1,-1 1,0 0,0 0,0 0,-6 9,0 0,-1-1,0 0,-1 0,0 0,-1-1,0 0,-1-1,0 0,-1 1,-8 8,-298 238,-2 0,143-116,165-133</inkml:trace>
  <inkml:trace contextRef="#ctx0" brushRef="#br0" timeOffset="3178.971">2231 511,'-22'-4,"0"0,0 1,0 1,-1 2,1 0,-1 1,1 1,0 1,0 1,0 1,0 1,1 1,0 1,1 1,-20 10,32-14,0 0,0 0,1 1,-1 0,1 0,1 0,-1 1,1 0,1 1,-1-1,1 1,0 0,1 0,0 1,0-1,1 1,0 0,0 0,1 0,1 0,-1 0,1 1,1-1,0 0,0 0,1 1,0-1,0 0,1 0,1 4,0-10,-1 0,0 0,0 0,1 0,0 0,0-1,0 1,0-1,0 0,0 0,0 0,1 0,-1 0,1-1,-1 1,1-1,0 0,-1 0,1-1,0 1,0-1,0 0,0 0,-1 0,1 0,0-1,2 0,102-27,-85 17,0-2,-1 0,-1-1,0-2,-1 0,13-14,75-54,-107 83,0 0,0 0,1 0,-1 0,0 0,0 1,0-1,1 0,-1 1,0-1,0 1,1-1,-1 1,1 0,-1-1,0 1,1 0,-1 0,1 0,-1 0,1 0,-1 0,0 0,1 1,-1-1,0 1,1-1,-1 1,0-1,1 1,-1 0,0-1,0 1,0 0,0 0,1 0,-1 0,-1 0,1 0,0 0,0 0,0 1,0-1,-1 0,1 0,-1 1,1-1,-1 0,1 1,-1-1,0 0,0 1,1-1,-1 2,1 16,-1 1,-1-1,-1 1,0-1,-1 1,-2-1,-3 13,1-4,-9 38,-2-2,-2 0,-4-1,-2-1,-3-2,-8 9,31-58,-1-1,0 1,0-1,-1 0,0 0,-1-1,0 0,-1-1,1 0,-2-1,1 0,-1 0,0-1,0 0,-1-1,0-1,0 1,0-2,-6 2,14-5,1 0,0 0,0-1,-1 1,1-1,0 1,0-1,0 0,0 0,0-1,0 1,0 0,0-1,0 0,0 0,1 0,-1 0,1 0,0 0,-1-1,1 1,0-1,0 1,1-1,-1 0,0 0,1 0,0 0,0 0,0 0,0 0,0 0,0-3,3-108,6 87,2 1,1 0,0 1,2 0,1 1,1 1,12-15,-12 18,1 0,1 1,0 1,2 0,0 1,1 2,1 0,0 0,1 2,0 1,1 1,0 1,1 1,5-1,-4 4</inkml:trace>
</inkml:ink>
</file>

<file path=ppt/ink/ink4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28,'0'0,"-1"-1,1 1,0-1,-1 1,1-1,0 1,-1-1,1 1,0-1,0 1,0-1,0 1,-1-1,1 1,0-1,0 0,0 1,0-1,0 1,0-1,0 1,1-1,-1 1,0-1,0 0,0 1,0-1,1 1,-1-1,0 1,1-1,-1 1,0 0,1-1,-1 1,0-1,1 1,-1 0,1-1,-1 1,1 0,-1-1,1 1,-1 0,1 0,-1 0,1-1,-1 1,1 0,0 0,-1 0,1 0,-1 0,1 0,-1 0,1 0,-1 0,1 0,0 1,39-7,-39 6,455-1,-322 6,-121 12,-18-5</inkml:trace>
</inkml:ink>
</file>

<file path=ppt/ink/ink4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30,'43'-5,"29"-1,12 0,-4 1,-11 1,-12 2,-11 1,-8 1,-7 0,-2 0,-3 0,-5 0</inkml:trace>
</inkml:ink>
</file>

<file path=ppt/ink/ink4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89,'107'-39,"-70"28,0 1,0 1,1 2,0 2,8 1,-43 3,1 0,-1 1,1-1,-1 1,1 0,0 0,-1 0,1 0,0 0,-1 1,1 0,-1 0,1 0,-1 0,1 0,-1 1,0-1,0 1,0 0,0 0,0 0,0 0,0 1,-1-1,1 1,-1 0,1 0,-1-1,0 1,0 1,-1-1,1 0,-1 0,1 1,-1-1,0 1,0-1,-1 1,1-1,-1 1,0 0,1-1,-2 1,-6 16,-2 0,0-1,-1 0,-1 0,-1-1,0-1,-2 0,0-1,0 0,-2-1,-14 11,-185 195,212-219,0 0,0 0,0 0,0 1,1-1,-1 1,1 0,-1 0,1 0,0 0,0 0,0 0,1 0,-1 1,1-1,-1 1,1-1,1 1,-1 0,0-1,1 1,0 0,-1-1,2 1,-1 0,0 0,1-1,-1 1,1-1,0 1,0 0,1-1,-1 0,1 1,0-1,0 0,0 0,0 0,0 0,1 0,-1 0,1-1,1 2,9 0,0 0,0-1,0 0,0-1,0-1,1 0,-1 0,1-2,-1 0,7-1,18 0,-10 2,-20 1,1-1,-1 0,1 0,-1-1,1 0,-1 0,1-1,-1 0,0 0,0-1,0 0,0-1,4-2,1-5</inkml:trace>
</inkml:ink>
</file>

<file path=ppt/ink/ink4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504 170,'-25'-7,"0"1,-1 1,1 2,-1 1,0 0,1 2,-1 1,0 1,0 1,1 2,0 0,-23 8,38-8,0 1,0-1,1 2,0-1,0 1,0 1,1 0,0 0,1 0,-1 1,2 0,-1 1,1-1,1 1,0 0,0 1,1-1,0 1,1 0,0 0,0 3,3-11,-1 0,1 0,-1 0,1 0,0 0,0 1,1-1,-1 0,1 0,-1 0,1 0,0 0,0 0,0 0,1 0,-1-1,1 1,0 0,-1-1,1 1,0-1,0 1,1-1,-1 0,0 0,1 0,0 0,-1-1,1 1,0-1,0 1,-1-1,1 0,0 0,0 0,1-1,-1 1,0-1,0 0,1 1,7 0,1-1,-1 1,1-2,-1 0,1 0,-1-1,0 0,1-1,-1 0,7-4,10-8,-1-1,0-2,-1-1,-1 0,22-23,-20 18,164-143,-191 166,1 1,-1-1,1 0,-1 0,1 0,0 1,-1-1,1 0,0 0,-1 1,1-1,0 1,0-1,0 1,0-1,-1 1,1-1,0 1,0 0,0-1,0 1,0 0,0 0,0 0,0 0,0 0,0 0,0 0,0 0,0 0,0 0,0 1,0-1,0 0,0 1,0-1,0 1,0-1,-1 1,1-1,0 1,0-1,-1 1,1 0,0-1,0 1,-1 0,1 0,-1 0,1 0,-1-1,1 1,-1 0,0 0,1 0,-1 0,0 0,0 0,0 0,1 0,-1 0,0 0,0 0,-1 0,1 0,0 0,0 0,0 0,-1 0,1 0,-64 174,46-133,1 1,2 0,3 2,-2 12,-5 23,15-56</inkml:trace>
  <inkml:trace contextRef="#ctx0" brushRef="#br0" timeOffset="214.039">1012 537,'-24'33,"-13"17,0 4,12-8,14-10,9-13</inkml:trace>
  <inkml:trace contextRef="#ctx0" brushRef="#br0" timeOffset="565.779">1577 0,'-44'29,"1"2,2 2,2 2,0 1,3 2,1 2,-2 6,27-34,0 1,0 0,1 1,1 0,1 0,0 1,0 0,2 0,0 1,0 0,2-1,0 2,0-1,2 0,0 0,1 0,1 1,0-1,1 0,3 12,-2-22,0 1,0-1,0 0,1 0,0 0,1-1,-1 1,1-1,0 0,0 0,0-1,1 0,0 0,0 0,0 0,0-1,0 0,1 0,0-1,-1 0,1 0,6 0,3 1,0 0,0-2,1 0,-1-1,1 0,-1-2,0 0,1 0,2-3,-6 4,-1-2,1 0,-1 0,0-1,-1-1,1 0,-1-1,0 0,0 0,0-1,-1 0,0-1,-1-1,1 1,-2-1,1-1,-1 0,-1 0,0 0,0-1,-1 0,0 0,-1-1,-1 0,3-7,-7 12,0 0,0 0,-1 0,1 0,-2 0,1 0,-1 1,0-1,0 0,-1 1,0-1,0 1,0 0,-1 0,0 0,0 1,0-1,-1 1,0 0,0 0,0 0,-1 1,0 0,1 0,-2 1,1-1,0 1,0 1,-1-1,0 1,1 0,-1 0,0 1,0 0,0 0,0 1,0 0,0 0,-7 1,2-1,-1 1,0 0,0 1,1 1,-1 0,1 0,0 1,0 1,0 0,1 0,-1 1,1 1,1 0,-1 0,-15 14</inkml:trace>
</inkml:ink>
</file>

<file path=ppt/ink/ink4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2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0 228,'511'-22,"547"-75,-525 36,-372 43,-42 3,1 5,57 5,-178 6,-11-1</inkml:trace>
  <inkml:trace contextRef="#ctx0" brushRef="#br0" timeOffset="1047.312">1496 312,'-72'-17,"-1"4,0 2,-12 3,71 7,0 1,1 1,-1 0,1 1,-1 0,1 1,0 0,0 1,0 1,0 0,1 0,0 2,0-1,0 2,1-1,0 1,1 1,-1 0,2 1,-1 0,2 0,-8 11,9-12,0 0,0 1,1 0,0 0,1 1,0 0,1-1,0 2,0-1,1 0,1 1,0-1,1 1,0 0,0-1,2 1,-1 0,1 0,1-1,0 1,1 0,1-7,1-1,-1 0,1-1,-1 1,1-1,0 0,1 0,-1 0,0-1,1 0,0 0,-1 0,1-1,0 0,0 0,0 0,0-1,0 0,0 0,0 0,-1-1,1 0,0 0,0 0,0-1,-1 0,1 0,-1 0,1-1,1-1,53-24,-2-3,0-2,-3-3,22-19,83-76,-144 119,-15 38,-97 227,86-216,2 1,1-1,3 1,0 0,3 1,2 23,4-39,1-6</inkml:trace>
  <inkml:trace contextRef="#ctx0" brushRef="#br0" timeOffset="1252.357">2004 624,'-33'33,"-17"22,6 0,15-9,16-11,12-18,5-11</inkml:trace>
  <inkml:trace contextRef="#ctx0" brushRef="#br0" timeOffset="1564.358">2512 200,'-29'15,"1"0,0 2,1 0,1 3,0 0,2 1,0 1,-7 11,28-31,0 1,0-1,0 1,0 0,0 0,1 0,-1 1,1-1,0 1,0-1,0 1,0 0,1 0,0 0,-1-1,1 1,1 1,-1-1,0 0,1 0,0 0,0 0,1 0,-1 0,1 0,-1 0,1 0,1 0,-1 0,0 0,1 0,0 0,0-1,0 1,0-1,1 1,1 1,8 0,0 0,-1-1,2-1,-1 0,0 0,0-1,1-1,0 0,-1-1,1 0,-1-1,1-1,-1 0,12-3,-12 2,1 0,-1-1,0-1,0 0,0 0,-1-2,1 1,-2-1,1-1,-1 0,0 0,0-1,-1 0,-1-1,1 0,-2 0,1-1,-1 0,-1 0,0-1,-1 0,0 0,-1 0,0-1,-1 1,0-1,-1 0,0-8,0 15,-1 0,0-1,0 1,-1 0,1 0,-2-1,1 1,-1 0,0 0,0 0,0 0,-1 0,0 0,0 0,-1 0,1 1,-1-1,0 1,-1-1,0 1,1 0,-2 1,1-1,0 1,-1 0,0 0,0 0,-3-1,-1 1,0 0,-1 1,1 0,-1 1,0 0,0 1,1 0,-1 0,0 1,0 0,0 1,0 0,0 0,0 1,0 1,1-1,-1 2,1-1,0 1,0 1,0 0,-22 13</inkml:trace>
  <inkml:trace contextRef="#ctx0" brushRef="#br0" timeOffset="1901.96">2710 482,'-33'9,"1"1,1 1,0 2,1 2,0 0,1 2,1 1,0 1,2 2,0 0,-5 9,22-22,2 1,-1 0,1 0,0 1,1 0,0 0,1 0,0 1,0 0,1 0,-1 4,4-11,1 1,-1-1,0 0,1 0,0 0,0 1,0-1,0 0,1 0,0 1,0-1,0 0,0 0,1 0,-1 0,1 0,0-1,0 1,1 0,-1-1,1 0,-1 1,1-1,0 0,1 0,-1-1,0 1,1-1,-1 1,1-1,0 0,0 0,6 1,-1 1,1-2,0 1,0-1,0-1,0 1,0-2,0 0,0 0,0 0,1-1,-1-1,0 0,-1 0,1-1,0 0,-1-1,1 0,-1-1,0 1,-1-2,1 1,-1-1,0-1,-1 1,1-1,-1-1,0 1,-1-1,0 0,0-1,-1 1,0-1,-1 0,0-1,0 1,-1-1,2-6,-3 7,0-1,-1 0,0 0,-1 0,0 0,0 0,-1 0,0 0,-1 0,0 0,-1 1,0-1,0 1,-1-1,0 1,-1 0,1 1,-2-1,0 1,0 0,0 0,-1 1,0 0,0 0,-1 1,0 0,0 0,0 0,-1 1,0 1,0 0,0 0,-1 0,-8-1,-7 1</inkml:trace>
</inkml:ink>
</file>

<file path=ppt/ink/ink4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13,'-19'-4,"0"1,-1 0,1 1,-1 1,1 1,-1 1,0 1,1 1,0 0,0 1,0 1,0 1,0 1,-14 8,17-8,5-3,1 1,-1 0,0 1,1 0,0 1,1 0,0 0,0 1,0 1,1-1,-1 3,8-8,1 1,-1 0,1 0,0 0,0 0,1-1,-1 1,1 0,0 0,0-1,0 1,0 0,0-1,1 1,0-1,0 0,0 1,0-1,0 0,1 0,-1 0,1-1,0 1,0-1,0 1,0-1,0 0,0 0,1 0,-1-1,1 1,-1-1,1 0,0 0,0 0,-1 0,1-1,10 8,5 2,-1 0,0 2,-1 0,-1 1,0 1,-1 0,0 1,4 8,-17-21,0 1,0 0,0-1,-1 1,1 0,-1 0,0 0,0 0,0 0,-1 0,1 0,0 0,-1 0,0 0,0 0,0 1,0-1,-1 0,1 0,-1 0,0 0,1 0,-2 0,1 0,0 0,0 0,-1 0,0-1,1 1,-1-1,0 1,0-1,-1 1,1-1,0 0,-1 0,1 0,-1-1,0 1,1-1,-1 1,0-1,0 0,0 0,0 0,0 0,0-1,0 1,-1-1,1 0,0 0,-12 1,1-1,-1-1,1 0,-1-1,1-1,0 0,0-1,0-1,1 0,-1 0,-6-5,-5-5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4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1 109,'0'-1,"1"1,-1 0,1 0,-1-1,1 1,-1 0,1-1,-1 1,1 0,-1-1,0 1,1 0,-1-1,0 1,1-1,-1 1,0-1,0 1,0-1,1 1,-1-1,0 1,0-1,0 1,0-1,0 0,0 1,0-1,0 1,0-1,0 1,0-1,0 1,0-1,0 1,-1-1,1 1,0-1,0 1,-1-1,1 1,0-1,-1 1,1 0,0-1,-1 1,1-1,-1 1,1 0,0-1,-1 1,1 0,-1 0,1-1,-1 1,52-5,-50 5,174-11,108-45,-271 53,78-7,-85 26,-9-4</inkml:trace>
</inkml:ink>
</file>

<file path=ppt/ink/ink4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30,'43'0,"38"-5,15-1,1 0,-11 1,-16 1,-15 2,-11 1,-10 0,-4 1,-9 0</inkml:trace>
</inkml:ink>
</file>

<file path=ppt/ink/ink4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33 372,'-4'-7,"0"0,0-1,0 1,1-1,0 1,1-1,0 0,0 0,0-1,1 1,0 0,1 0,0-1,0 1,1 0,0 0,0-1,1 1,0 0,1 0,-1 0,2 1,-1-1,1 1,0 0,0 0,1 0,0 0,0 1,1 0,0 0,0 0,0 1,1 0,0 0,0 0,0 1,6-2,11-8,0 1,1 2,0 0,1 2,0 1,0 1,1 1,0 1,0 1,0 2,24 1,-48 0,0 1,0-1,1 1,-1 0,0 0,0 1,1-1,-1 1,0-1,0 1,0 0,0 0,0 1,0-1,0 1,0-1,0 1,-1 0,1 0,-1 0,1 0,-1 1,0-1,0 1,0-1,0 1,0 0,0-1,-1 1,0 0,1 0,-1 0,0 0,0 1,-1-1,1 0,-1 0,0 1,1-1,-1 0,-1 0,1 2,-5 8,0 0,-1 0,-1-1,0 0,0 0,-1-1,0 0,-1 0,-1-1,0 0,0-1,-10 7,8-5,-137 119,146-129,1 1,-1-1,1 1,0-1,-1 1,1 0,0 0,0 0,0 0,1 0,-1 0,0 0,1 1,-1-1,1 1,0-1,0 1,0-1,0 1,1 0,-1-1,0 1,1 0,0 0,0 0,0-1,0 1,0 0,1 0,-1-1,1 1,-1 0,1-1,0 1,0 0,1-1,0 2,8 1,0-2,1 1,-1-1,1-1,0 0,-1 0,1-1,0-1,0 0,0 0,0-1,2-1,11 2,69 9,-90-8,-1-1,1 1,-1 0,0 0,1 0,-1 0,0 0,1 1,-1-1,0 1,0-1,0 1,0 0,0 0,-1 0,1 0,-1 0,1 0,-1 1,0-1,1 0,-1 1,-1-1,1 1,0-1,0 1,-1-1,0 1,1-1,-1 1,0 0,0-1,0 1,-1 0,-2 8,-1-1,-1 1,1-1,-2 0,1 0,-2-1,1 0,-1 0,0 0,-1-1,0 0,-1 0,-3 3,-1 0,-141 123,153-133,1 1,0-1,-1 0,1 1,0-1,0 0,0 1,0-1,0 0,0 1,0-1,1 0,-1 1,0-1,1 0,-1 0,1 1,0-1,-1 0,1 0,0 0,-1 0,1 0,0 0,0 0,0 0,0 0,0 0,0 0,0-1,1 1,-1 0,0-1,0 1,0-1,1 1,-1-1,0 1,1-1,-1 0,0 0,1 0,-1 0,0 0,1 0,-1 0,0 0,1-1,-1 1,0 0,0-1,1 1,-1-1,0 1,0-1,0 0,1 1,-1-1,0 0,17-5</inkml:trace>
</inkml:ink>
</file>

<file path=ppt/ink/ink4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7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19,'-1'-2,"-1"0,1 1,-1-1,1 1,-1 0,0 0,0-1,0 1,0 0,0 0,0 1,0-1,0 0,0 1,0-1,0 1,-1 0,1 0,0 0,0 0,0 0,-1 0,1 0,-2 1,-14 1,0 0,0 1,0 1,0 0,0 2,1 0,0 1,0 0,1 2,-11 7,25-15,0 0,0 0,0 0,0 0,0 1,1-1,-1 1,0-1,1 1,-1 0,1-1,0 1,0 0,-1 0,1 0,0 0,1 0,-1 0,0 1,1-1,-1 0,1 0,-1 0,1 1,0-1,0 0,0 0,1 1,-1-1,0 0,1 0,-1 0,1 1,0-1,0 0,0 0,0 0,0 0,0 0,0-1,1 1,-1 0,2 1,84 66,-73-60,-4-3,-3-3,-1-1,0 1,-1 0,1 1,-1-1,1 1,-1 0,0 1,0-1,-1 1,1 0,-1 0,0 0,-1 1,1-1,-1 1,0 0,-1 0,1 0,-1 0,0 1,0-1,-1 0,0 1,0-1,-1 1,0 0,0 1,-3 1,-1 0,0-1,-1 1,0-1,0 0,0 0,-1-1,0 1,-1-1,0-1,0 1,0-1,-1 0,0-1,0 0,0 0,-1-1,0 0,0 0,0-1,0 0,0-1,0 0,-1 0,1-1,-10 0,-13 7,-19 3,29-8</inkml:trace>
</inkml:ink>
</file>

<file path=ppt/ink/ink4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83 706,'-29'33,"1"12,9-3,13-12,7-12</inkml:trace>
  <inkml:trace contextRef="#ctx0" brushRef="#br0" timeOffset="252.956">789 141,'-56'36,"2"2,1 2,3 2,1 3,2 1,2 3,-2 7,36-42,0 1,1 0,1 1,0 0,1 1,1 0,-2 7,8-20,-1 1,1-1,0 1,0-1,1 1,-1 0,1-1,0 1,0 0,1-1,-1 1,1-1,0 1,0-1,1 1,-1-1,1 1,0-1,0 0,0 0,1 0,0 0,-1 0,1-1,1 1,-1-1,0 0,1 0,0 0,-1 0,2-1,12 6,1-1,-1-1,2-1,-1 0,0-1,1-1,0-1,0-1,0 0,0-2,-1 0,1-1,8-2,3-1,0-1,-1-1,0-1,-1-2,0-1,0-2,-1 0,-1-2,0 0,11-11,-24 17,0-1,-1-1,0 0,-1 0,0-1,-1-1,0 1,-1-2,0 1,-1-1,-1-1,0 1,-1-1,-1-1,0 1,-1-1,-1 1,0-1,-1 0,0-4,-4 7,1 1,-1 0,-1-1,0 1,-1 1,0-1,-1 0,0 1,-1 0,-1 0,1 1,-1 0,-1 0,0 0,0 1,-1 0,0 1,-1 0,0 1,0-1,-1 2,1 0,-1 0,-1 1,1 0,-1 1,0 0,0 1,0 0,0 1,-1 0,1 1,0 1,-1 0,1 1,-1 0,1 0,0 1,0 1,0 0,-2 2,-16 9,6-2</inkml:trace>
  <inkml:trace contextRef="#ctx0" brushRef="#br0" timeOffset="848.841">1466 114,'15'-12,"0"2,0 0,1 1,0 0,0 2,1 0,0 0,1 2,10-3,-22 7,11-5,0 0,0 2,0 0,0 1,1 0,-1 2,1 0,-1 1,11 1,-25 0,0-1,0 1,0 0,0 0,0 0,0 1,0-1,0 1,0-1,-1 1,1 0,-1 0,1 0,-1 0,0 1,0-1,0 1,0-1,0 1,-1 0,1-1,-1 1,0 0,1 0,-1 0,-1 0,1 0,0 0,-1 1,0-1,1 0,-1 0,0 0,-1 7,0 0,0-1,-1 0,0 1,-1-1,1 0,-2 0,0 0,0 0,-3 4,-18 23,-2-2,-2 0,-1-1,-2-2,0-2,-2-1,-33 21,17-12,22-18,2 1,0 1,2 1,0 1,-1 3,23-23,0-1,0 0,0 1,0-1,1 1,-1-1,1 1,-1 0,1 0,0 0,0-1,1 1,-1 0,0 0,1 0,0 1,0-1,0 0,0 0,0 0,1 0,-1 0,1 0,0 0,-1 0,2 0,-1-1,0 1,0 0,1-1,0 1,-1 0,1-1,0 0,0 1,0-1,1 0,-1 0,1 0,-1-1,1 1,-1-1,1 1,1 0,15 4,0 0,0-2,0 0,1 0,0-2,0-1,-1 0,1-2,0 0,0-1,13-3,154-22,-131 15,-33 5</inkml:trace>
</inkml:ink>
</file>

<file path=ppt/ink/ink4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8.8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87,'-1'-3,"0"1,1-1,-1 1,0-1,1 1,-1-1,1 1,0-1,0 0,0 1,0-1,0 0,0 1,1-1,0 1,-1-1,1 1,0-1,0 1,0-1,1 1,-1 0,0-1,1 1,0 0,-1 0,1 0,0 1,0-1,0 0,0 1,0-1,1 1,-1-1,0 1,1 0,-1 0,1 0,-1 1,1-1,-1 0,1 1,0 0,-1-1,1 1,0 0,-1 1,1-1,-1 0,1 1,0-1,-1 1,1 0,1 1,306 69,-197-47,1-6,1-4,0-6,8-5,507-4,-624 6,-11 1</inkml:trace>
</inkml:ink>
</file>

<file path=ppt/ink/ink4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9.9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34,'21'-7,"0"0,1 1,0 2,0 0,0 1,0 1,0 1,0 1,1 1,-1 1,26 0,179 28,-104-8,185 11,76-5,-44-4,-49-2,263-14,-22-46,305-7,225 47,-1057-2,-4 0,1 1,0-1,1 1,-1-1,0 0,0 0,0 0,0 0,0 0,0 0,0-1,0 1,0-1,0 1,0-1,0 0,0 0,-1 0,1 0,0 0,0 0,-1 0,1-1,-1 1,1-1,-1 1,1-1,-1 1,0-1,0 0,0 0,0 1,0-1,0-1,31 11,-15-1,0-1</inkml:trace>
</inkml:ink>
</file>

<file path=ppt/ink/ink4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22.9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3536 1468,'-140'-129,"-6"6,-10 2,72 56,-2 3,-3 5,-3 3,-2 4,-2 4,-1 5,-3 4,-1 4,-13 2,21 11,0 5,-2 3,1 5,-1 4,0 4,-89 13,128-6,0 2,1 3,0 2,1 2,1 2,1 3,1 3,1 1,1 3,1 1,2 3,-11 12,1 8,3 2,2 3,2 2,3 2,3 2,3 2,3 1,2 2,2 7,4-9,4 0,2 2,3 0,4 2,2 0,4 0,3 1,2 1,5-1,3 14,1-48,2 0,2 0,1-1,2 0,1-1,2-1,2 0,1 0,1-2,3 0,0-1,2-2,1 0,1-1,30 25,-9-15,1-1,3-2,1-3,1-1,1-3,2-3,1-2,1-2,1-3,0-2,34 4,18-2,0-4,1-6,0-4,0-5,100-13,-68-5,0-7,-2-6,-1-6,-3-6,-1-5,-2-7,22-18,-57 23,-3-4,-2-4,-2-5,-3-3,25-29,-81 67,-1-1,-2-1,-1-2,-1-1,-2-1,-1-2,-2 0,-2-1,-1-1,-2-1,-1-1,-3-1,-1 0,-2 0,-1-1,-3-1,-1 1,-3-1,-1 0,-3-31,-6 30,-2 1,-1 1,-2 0,-3 0,-1 2,-1 0,-3 0,-1 2,-2 0,-1 2,-2 1,-2 1,-1 1,-1 1,-15-10,-13-7,-1 1,-3 4,-1 2,-2 3,-2 3,-2 3,0 3,-41-10,-21 1,-2 5,-1 7,-1 5,0 6,-2 7,1 5,-1 6,-66 12,111-4,0 4,2 4,0 5,1 3,2 3,1 5,1 3,2 4,-7 9,31-14,2 2,2 3,2 2,1 2,3 3,2 1,1 3,4 2,1 1,3 2,3 2,-17 39,16-9,4 1,4 2,4 0,4 2,4 1,4 0,4 0,5 1,4 0,4 0,4-1,10 37,-11-77,1 0,4 0,1-2,3 1,2-2,2-1,3 0,2-2,2 0,2-2,2-2,2-1,34 35,-15-35,2-2,2-2,1-3,2-2,2-3,1-3,1-2,1-3,1-4,1-2,1-3,0-3,1-3,29-1,-15-4,-1-3,1-5,0-2,-1-5,-1-3,0-3,-1-4,-1-4,-1-3,-1-3,-2-4,-1-2,37-29,11-15,-5-6,-3-5,-5-4,-4-5,-4-5,-5-4,-5-4,-5-4,-6-3,-4-4,-6-3,-6-3,42-126,-63 134,-6-2,-5-2,-5-1,-6-1,-6-1,-3-52,-10 11</inkml:trace>
  <inkml:trace contextRef="#ctx0" brushRef="#br0" timeOffset="242.699">2830 1,'-101'28,"-210"102,-106 66,-34 48,20 16,66-12,94-48</inkml:trace>
</inkml:ink>
</file>

<file path=ppt/ink/ink4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4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17,'63'0,"24"0,4 0,-10 0,-14 0,-13 0,-11 0,-8 0,-6-5,-2-1,-6 0</inkml:trace>
  <inkml:trace contextRef="#ctx0" brushRef="#br0" timeOffset="1">113 327,'43'0,"39"-4,9-3,0-3,-12-2,-13 3,-14-3,-16 1</inkml:trace>
</inkml:ink>
</file>

<file path=ppt/ink/ink4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5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1,'-102'636,"97"-603,1 1,2-1,2 1,1-1,1 1,2-1,1 0,2 0,1-1,2 0,9 22,-17-50,-1 0,1 0,0 0,0 0,0-1,1 1,-1-1,1 1,0-1,0 0,0 0,0 0,1-1,-1 1,1-1,-1 1,1-1,0-1,0 1,0 0,0-1,0 0,0 0,1 0,-1 0,0-1,1 0,-1 0,0 0,0 0,1-1,-1 1,0-1,0 0,0 0,1-1,-1 1,-1-1,1 0,0 0,0 0,0-1,40-33,-3-2,-1-1,-1-2,10-17,68-71,-81 104,-36 25,1 0,0 0,0 0,0 0,0 0,0 0,0 0,-1 0,1 0,0 1,0-1,0 0,0 0,-1 1,1-1,0 1,0-1,-1 1,1-1,0 1,-1-1,1 1,0 0,-1-1,1 1,-1 0,1 0,-1-1,0 1,1 0,-1 0,0 0,1-1,-1 1,0 0,0 0,0 0,0 0,0 0,0-1,0 1,0 0,0 1,1 17,-1 1,0 0,-2 0,0-1,-1 1,-1-1,-1 0,-5 15,-13 57,22-88,1 0,-1 1,1-1,-1 1,1-1,0 0,0 1,1-1,-1 1,1-1,-1 1,1-1,0 0,0 1,1-1,-1 0,1 0,0 0,-1 0,1 0,0-1,1 1,-1 0,0-1,1 1,0-1,-1 0,1 0,0 0,0-1,0 1,0 0,0-1,1 0,-1 0,0 0,1 0,-1-1,2 1,18-1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4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5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0,'90'17,"-1"-7,1-5,-1-3,17-5,26 1,-53 2,-80 0</inkml:trace>
</inkml:ink>
</file>

<file path=ppt/ink/ink4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6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0,'0'1,"-1"-1,1 1,0-1,-1 1,1-1,0 1,-1-1,1 1,0-1,0 1,0-1,-1 1,1-1,0 1,0-1,0 1,0 0,0-1,0 1,0-1,0 1,0-1,0 1,0 0,1-1,-1 1,0-1,0 1,0-1,1 1,-1-1,0 1,1-1,-1 1,0-1,1 0,-1 1,1-1,-1 1,1-1,-1 0,1 1,-1-1,1 0,-1 0,1 0,-1 1,1-1,-1 0,1 0,-1 0,1 0,0 0,-1 0,1 0,-1 0,1 0,-1 0,2 0,38 6,-39-6,256 0,-155-11,-84 7,-1 1,0 1,1 0,-1 2,0 0,1 1,14 2,-8 3</inkml:trace>
</inkml:ink>
</file>

<file path=ppt/ink/ink4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26 163,'0'-6,"0"46,0-18,-13 141,7-126,2 0,2 1,1-1,2 0,6 35,-5-61,22 80,-23-89,0 0,-1 0,1 0,0 0,0 0,0-1,1 1,-1 0,0-1,0 1,1-1,-1 1,1-1,0 0,-1 0,1 0,0 0,0 0,0 0,-1 0,1 0,0-1,0 1,0-1,0 1,0-1,0 0,0 0,1 0,-1 0,0 0,0 0,0-1,0 1,0-1,0 1,0-1,0 0,-1 1,3-2,5-5,-1 0,1 0,-1-1,-1 0,1 0,-2-1,1 0,-1 0,0 0,-1-1,0 0,0 0,0-4,5-6,96-232,14-96,-109 323,-6 34,-4 44,-1-48,-1 42,12 146,5-112,-3 0,-4 1,-4 1,-3-1,-6 48,-3-52,-3-1,-4 0,-3-1,-3-1,-3-1,-13 21,32-82,-2 0,0 0,0-1,-1 1,-1-1,0-1,0 0,-1 0,-1-1,1 0,-2 0,0-1,0 0,0-1,-1-1,0 0,-1 0,-5 1,15-7,0 0,0-1,0 0,0 1,0-1,0 0,0 0,0-1,0 1,0-1,0 1,0-1,0 0,0 0,0 0,0-1,1 1,-1-1,0 1,1-1,-1 0,1 0,0 0,0 0,0 0,0-1,0 1,0-1,0 1,1-1,-1 0,1 0,0 0,-25-104,28 61,2 1,2-1,2 1,2 0,2 1,2 0,1 1,5-4,93-174,-102 204</inkml:trace>
  <inkml:trace contextRef="#ctx0" brushRef="#br0" timeOffset="601.355">732 1038,'35'-67,"3"3,3 1,25-27,66-68,-132 156,1 1,-1 0,1 0,-1 0,1 0,-1 0,1 0,0 0,0 0,-1 0,1 0,0 0,0 0,0 0,0 1,0-1,0 0,0 1,0-1,1 1,-1-1,0 1,0 0,0-1,1 1,-1 0,0 0,0 0,0 0,1 0,-1 0,0 0,0 0,1 1,-1-1,0 0,0 1,0-1,0 1,1-1,-1 1,0-1,0 1,0 0,0 0,0-1,-1 1,1 0,0 0,0 0,0 0,-1 0,1 0,1 8,-1-1,1 1,-2-1,1 1,-1 0,0-1,-1 1,0-1,-1 1,0-1,0 1,0 0,-6 26,8-33,0 0,0 0,0 0,0 0,1 0,-1 0,1 0,-1 0,1 0,0 0,0 0,0 0,0 0,0 0,0-1,1 1,-1-1,0 1,1-1,-1 1,1-1,0 0,-1 1,1-1,0 0,0 0,0 0,0-1,0 1,0 0,0-1,0 1,0-1,0 0,0 1,0-1,0 0,0-1,0 1,0 0,0 0,1-1,-1 1,0-1,-1 0,1 0,0 1,0-1,0 0,0-1,-1 1,1 0,0 0,-1-1,1 0,167-143,-168 144,0-1,0 1,0-1,0 1,1 0,-1-1,0 1,1 0,-1 0,1 0,-1 0,1 0,-1 0,1 0,0 0,0 1,-1-1,1 1,0-1,0 1,0 0,0 0,-1 0,1 0,0 0,0 0,0 0,0 1,-1-1,1 0,0 1,0 0,-1-1,1 1,0 0,-1 0,1 0,-1 0,1 0,-1 0,1 1,-1-1,2 9,-1 1,0-1,0 0,-1 1,-1-1,0 0,0 1,-1-1,0 0,-1 1,0-1,-3 8,3-9,-25 79,26-88,1 1,-1-1,1 1,-1 0,1 0,-1-1,1 1,-1 0,1 0,0 0,-1-1,1 1,0 0,0 0,0 0,0 0,0 0,0 0,0-1,0 1,0 0,0 0,0 0,0 0,1 0,-1-1,0 1,1 0,-1 0,1 0,-1-1,1 1,-1 0,1-1,-1 1,1 0,0-1,-1 1,1-1,0 1,-1-1,1 1,0-1,0 1,0-1,-1 0,1 0,0 1,0-1,0 0,0 0,0 0,-1 0,1 0,0 0,0 0,0 0,0 0,0 0,0-1,0 1,52-21,-34 10</inkml:trace>
  <inkml:trace contextRef="#ctx0" brushRef="#br0" timeOffset="1018.676">1917 530,'-48'68,"-2"-2,-4-2,-2-2,-27 19,5-15,103-96,251-196,-136 106,-139 118,0 1,0-1,0 1,0 0,0-1,0 1,0 0,0 0,1 0,-1 0,1 0,-1 0,1 0,-1 0,1 1,-1-1,1 1,-1-1,1 1,0-1,-1 1,1 0,0 0,0 0,-1 0,1 0,0 0,-1 0,1 1,0-1,-1 1,1-1,0 1,-1-1,1 1,-1 0,1 0,-1 0,0 0,1 0,-1 0,0 0,0 0,0 1,1-1,-1 0,0 1,2 13,-1 0,-1 1,0-1,0 0,-2 1,0-1,-1 0,0 0,-1 1,-4 10,-5 37,12-63,-4 23,1 0,2 0,0 0,1 0,1 0,4 22,4-26,-9-26,-43-46,24 35</inkml:trace>
  <inkml:trace contextRef="#ctx0" brushRef="#br0" timeOffset="1265.964">1691 784,'29'0,"28"0,15 0,-1 0,-7 0,-5 0,-8 0,-7 0,-7 0,-5 4,-3 3,-1-1,-1-1,-6-2</inkml:trace>
  <inkml:trace contextRef="#ctx0" brushRef="#br0" timeOffset="1512.115">2735 699,'-19'34,"-7"20,-3 2,3-5,2-11,4-12</inkml:trace>
  <inkml:trace contextRef="#ctx0" brushRef="#br0" timeOffset="1743.949">2368 643,'39'33,"21"26,7 8,-10-3,-8-13,-8-9,-7-13,-4-10,-2-15,-1-6,-6-4</inkml:trace>
</inkml:ink>
</file>

<file path=ppt/ink/ink4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06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1109 1405,'89'-18,"0"3,62-2,-143 16,0 0,0 0,0 0,0 1,0 0,0 1,0 0,0 0,0 1,-1 0,1 0,0 1,-1 0,0 0,0 0,0 1,7 5,-13-5,-1 0,1 0,-1 0,0 0,0 0,0 0,0 0,-1 0,1 0,-1 0,0 0,0-1,-1 1,1 0,-1-1,0 1,0 0,0-1,0 0,0 0,-1 1,0-1,0-1,1 1,-2 0,1-1,-3 3,1 0,-202 166,146-99,60-70,0-1,1 1,-1 0,0 0,1-1,0 1,-1 0,1 0,0 0,0 0,0-1,0 1,0 0,0 0,0 0,1 0,-1-1,1 1,-1 0,1 0,0-1,0 1,0 0,0-1,0 1,0-1,0 1,0-1,0 0,1 1,-1-1,1 0,-1 0,1 0,-1 0,1 0,0 0,-1 0,1-1,0 1,0-1,-1 1,1-1,0 0,0 1,0-1,1 0,24 3,2-1,-1-1,0-2,0 0,0-2,0-1,-1-1,1-2,-1-1,-1 0,11-7,47-11,-60 20</inkml:trace>
  <inkml:trace contextRef="#ctx0" brushRef="#br0" timeOffset="-3684.596">37 785,'-30'-4,"31"4,-1 0,0-1,0 1,0 0,1 0,-1-1,0 1,0 0,0 0,1-1,-1 1,0 0,0-1,0 1,0 0,0-1,0 1,0 0,0-1,0 1,0 0,0-1,0 1,0 0,0-1,0 1,0 0,0-1,0 1,-1 0,1-1,0 1,0 0,0 0,-1-1,1 1,0 0,0 0,0-1,-1 1,1 0,0 0,-1 0,1-1,0 1,0 0,-1 0,1 0,0 0,-1 0,1 0,0-1,-1 1,1 0,0 0,-1 0,1 0,0 0,-1 0,1 1,0-1,-1 0,1 0,96-12,-75 12,154 2,-134 13,-29-3</inkml:trace>
  <inkml:trace contextRef="#ctx0" brushRef="#br0" timeOffset="-2920.355">1138 418,'-11'-9,"0"1,0 1,-1 0,0 0,-1 2,1-1,-1 1,0 1,0 1,0-1,-1 2,1 0,-1 1,0 0,1 1,-1 0,-4 2,9 2,0 0,1 1,0 0,0 0,0 1,1 0,0 1,0-1,0 1,1 0,0 1,1 0,-1 0,1 0,1 0,0 1,0 0,-1 5,2-4,0 0,0 1,1-1,1 1,0-1,1 1,-1 0,2-1,0 1,0-1,1 1,0-1,1 3,-1-8,-1 1,1-1,0 0,1 0,-1-1,1 1,0 0,0-1,0 0,0 0,1 0,0 0,0 0,0-1,0 1,1-1,-1 0,1-1,0 1,-1-1,1 0,0 0,1 0,-1-1,0 1,3-1,4-3,-1 0,0-1,0 0,-1-1,1 0,-1-1,0 0,0-1,0 0,-1 0,1-1,-2 0,1-1,-1 0,0 0,-1 0,0-1,0-1,-1 1,3-6,-1 4,156-208,-94 116,-70 103,0 1,0-1,1 1,-1-1,0 0,0 1,0-1,1 1,-1-1,0 0,1 1,-1-1,0 0,0 1,1-1,-1 0,1 0,-1 1,0-1,1 0,-1 0,0 0,1 0,-1 1,1-1,-1 0,1 0,-1 0,0 0,1 0,-1 0,1 0,-1 0,1 0,-1 0,1 0,-1-1,0 1,1 0,-1 0,1 0,-1 0,0-1,1 1,-1 0,0 0,1-1,-1 1,0 0,1-1,-1 1,0 0,0-1,1 1,-1-1,0 1,0 0,0-1,1 1,-1-1,0 1,0 0,0-1,0 1,0-1,0 1,0-1,0 1,2 37,-2-32,-4 403,-26-195,25-193,0 0,-2 0,-1-1,0 0,-1 0,-1-1,-1 0,0-1,-1 0,-1-1,-1 0,0-1,-1-1,-11 8,-51 21,74-42,1 0,0-1,-1 1,1 0,-1-1,1 1,-1-1,1 0,0 0,-1 0,1 0,-1-1,1 1,-1 0,1-1,-1 0,1 0,0 1,0-1,-1-1,1 1,0 0,0 0,0-1,0 0,0 1,1-1,-1 0,0 0,1 0,-1 0,1 0,-1-1,0-6,1 1,0-1,0 0,1 0,0 1,0-1,1 0,0 1,1-1,0 0,0 1,1 0,0 0,1-1,0 2,0-1,2-2,98-175,-100 179,0 0,0-1,0 2,1-1,0 0,0 1,1 0,-1 0,1 1,0-1,0 1,1 1,5-4,10-1</inkml:trace>
  <inkml:trace contextRef="#ctx0" brushRef="#br0" timeOffset="-1895.691">2013 164,'0'1,"1"1,0 0,-1-1,0 1,1 0,-1-1,0 1,0 0,0 0,0-1,0 1,0 0,-1-1,1 1,-1 0,1-1,-1 1,1 0,-1-1,0 1,0-1,0 1,0-1,0 0,0 1,0-1,0 0,0 0,-124 220,114-202,1 0,1 0,0 1,2 0,0 1,1 0,2 0,-46 101,50-121,-1 0,0 0,1 0,-1 0,0 0,1 0,-1 0,1 0,0 0,-1 1,1-1,0 0,0 0,0 0,0 0,0 1,0-1,0 0,0 0,0 0,1 1,-1-1,0 0,1 0,-1 0,1 0,-1 0,1 0,0 0,-1 0,1 0,0 0,0 0,-1 0,1 0,0-1,0 1,0 0,0-1,0 1,0-1,0 1,0-1,1 1,-1-1,0 0,0 1,0-1,2 0,67 4,-59-5,78-1,-64 1</inkml:trace>
  <inkml:trace contextRef="#ctx0" brushRef="#br0" timeOffset="-1647.002">1533 446,'38'5,"33"1,8 0,-5-1,-9-1,-11-2,-11-6,-11-2</inkml:trace>
  <inkml:trace contextRef="#ctx0" brushRef="#br0" timeOffset="-1418.558">2380 615,'-10'34,"-3"11</inkml:trace>
  <inkml:trace contextRef="#ctx0" brushRef="#br0" timeOffset="-1013.696">2436 51,'11'-7,"0"0,0 2,0-1,0 1,1 1,0 0,0 1,0 0,1 1,-1 0,1 1,-1 0,1 1,-1 0,1 1,8 2,-16-1,-1 0,1 1,-1-1,1 1,-1 0,0 0,0 0,0 1,0 0,-1-1,1 1,-1 1,0-1,0 0,-1 1,1-1,-1 1,0 0,0 0,-1 0,1 0,-1 0,0 0,0 0,-1 0,0 0,0 1,0-1,0 0,-1 0,0 1,2 16,0-19,-1 1,1 0,-1 0,1-1,0 1,0 0,1-1,-1 1,1-1,0 1,0-1,0 0,0 0,0 0,1 0,-1 0,1 0,0-1,0 1,0-1,0 0,0 0,1 0,-1 0,1-1,-1 1,1-1,-1 0,1 0,0 0,121 6,-101-8,33 0,-32 0</inkml:trace>
  <inkml:trace contextRef="#ctx0" brushRef="#br0" timeOffset="-466.729">37 1095,'622'-25,"907"22,-1506 3</inkml:trace>
  <inkml:trace contextRef="#ctx0" brushRef="#br0" timeOffset="1431.796">3170 1067,'453'0,"-402"-5,-33-1</inkml:trace>
  <inkml:trace contextRef="#ctx0" brushRef="#br0" timeOffset="1682.651">3452 757,'-5'38,"-1"28,0 6,1-3,1-9,2-10,1-9,1-6,4-4,3-4,4-5,1-2,2-5,0-4</inkml:trace>
</inkml:ink>
</file>

<file path=ppt/ink/ink4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1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1,'-19'38,"-16"28,-2 7,6-5,7-8,13-14,9-16</inkml:trace>
</inkml:ink>
</file>

<file path=ppt/ink/ink4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13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1,'-39'151,"-85"179,-31-17,153-311,0 0,0 1,1-1,-1 1,1-1,-1 1,1-1,0 1,0 0,0-1,0 1,1 0,-1 0,1 0,0 0,0 0,0 0,0-1,0 1,0 0,1 0,-1 0,1 0,0-1,0 1,0 0,0-1,1 1,-1-1,1 1,0-1,-1 1,1-1,0 0,0 0,0 0,1 0,-1 0,0-1,1 1,-1-1,1 0,-1 1,1-1,0 0,0 0,0 0,19 0,0-1,-1 0,1-2,0 0,0-2,-1 0,0-2,0 0,16-8,19-3,-47 16,0-1,0-1,0 0,0 0,-1 0,1-1,-1-1,0 1,0-1,0-1,-1 1,0-2,0 1,0 0,1-3,0-8</inkml:trace>
  <inkml:trace contextRef="#ctx0" brushRef="#br0" timeOffset="268.592">0 452,'38'-5,"28"-1,6 0,2 1,-8-3,-10-1,-10 2,-7 2,-7 1,-3 2,-2 1,0 1,-1 0,-4 0</inkml:trace>
</inkml:ink>
</file>

<file path=ppt/ink/ink4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08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19,'27'180,"40"301,-59-441,-8-31,1 1,0-1,0 0,1 0,0 1,1-1,0-1,0 1,1 0,0-1,1 0,0 0,0 0,0 0,1-1,1 0,-1 0,2 1,-5-8,-1 1,0 0,0-1,0 1,1-1,-1 0,0 1,0-1,1 0,-1-1,0 1,1 0,-1-1,0 1,0-1,0 0,0 1,1-1,-1 0,0 0,-1-1,1 1,0 0,0-1,0 1,-1-1,1 1,-1-1,1 0,-1 0,1 0,42-65,-42 63,34-72,-4 0,-3-2,11-51,16-46,23-37,-58 176,-13 31</inkml:trace>
  <inkml:trace contextRef="#ctx0" brushRef="#br0" timeOffset="3239.928">593 809,'0'-1,"-1"0,0 1,0-1,1 0,-1 1,0-1,0 0,0 1,0-1,0 1,0-1,0 1,0 0,0-1,0 1,0 0,0 0,0 0,0 0,0 0,-1 0,1 0,0 0,0 0,0 0,0 1,0-1,0 0,0 1,0-1,0 1,0-1,0 1,0 0,1-1,-1 1,0 0,0-1,1 1,-1 0,0 0,1 0,-1 0,0 0,1 0,-1-1,1 1,0 1,-1-1,1 0,0 0,-3 1,0 1,0-1,0 1,0 0,1 0,0 1,-1-1,1 0,0 1,1-1,-1 1,1-1,-1 1,1 0,0 0,0 0,1 0,-1-1,1 1,0 0,0 0,0 0,1 0,-1 0,1 0,0 0,0 0,0-1,0 1,1 0,0-1,0 1,0-1,0 0,0 1,1-1,-1 0,1 0,0-1,0 1,0-1,0 1,0-1,1 0,-1 0,5-1,0-1,0 0,0 0,-1-1,1 0,0 0,0-1,-1 0,1 0,-1-1,0 0,1 0,-1-1,-1 0,1 0,-1-1,1 1,-1-1,0-1,-1 1,0-1,0 0,0 0,0-1,-1 1,0-1,0 0,-1 0,0 0,0-1,-1 1,0-1,0 0,-1 1,0-3,0 8,-1 0,0 0,0 0,0-1,-1 1,1 0,0 0,-1-1,1 1,-1 0,0 0,0 0,0 0,0 0,0 0,0 0,-1 0,1 1,-1-1,1 0,-1 1,1-1,-1 1,0-1,0 1,0 0,-1-1,-15-5</inkml:trace>
  <inkml:trace contextRef="#ctx0" brushRef="#br0" timeOffset="4205.595">960 753,'-26'165,"25"-149,-1-10,1 0,0 0,0 0,0 0,1 1,0-1,0 0,1 0,0 0,0 0,0 0,0 0,1 0,0 0,1 0,-1-1,1 1,1-1,0-4,0-1,0 1,0-1,0 0,0-1,0 1,0-1,0 1,0-1,0-1,0 1,0 0,0-1,-1 0,1 0,-1 0,1 0,-1-1,0 1,0-1,0 0,0 0,0 0,-1 0,1 0,-1-1,0 1,0-1,138-188,-139 191,-1-1,1 0,0 1,-1-1,1 1,0-1,0 1,0 0,0-1,0 1,0 0,0 0,0-1,0 1,1 0,-1 0,1 0,-1 1,0-1,1 0,-1 0,1 1,0-1,-1 1,1 0,0-1,-1 1,1 0,0 0,-1 0,1 0,0 0,-1 0,1 0,-1 1,1-1,0 1,-1-1,1 1,-1 0,1-1,-1 1,1 0,-1 0,2 1,1 7,0 0,0 1,-1-1,0 1,0 0,-1 0,-1 0,0 0,0 0,0 0,-2 0,1 0,-2 5,2 5,-21 137,19-142,-1 1,-1-1,-1 0,0-1,-1 1,0-1,-1 0,-1 0,0-1,0 0,-2 0,0-1,0-1,-1 1,0-2,-1 1,0-2,-6 4,16-12,0 0,0 0,0 0,1 0,-1 0,0-1,0 1,0-1,-1 1,1-1,0 0,0 0,0 0,0 0,0 0,0 0,0 0,0-1,0 1,0-1,0 0,0 0,0 1,0-1,0 0,0-1,1 1,-1 0,0 0,1-1,-1 1,1-1,-1 1,1-1,0 0,0 1,0-1,0 0,0 0,0 0,0 0,1 0,-1 0,-5-92,13 59,0 3</inkml:trace>
</inkml:ink>
</file>

<file path=ppt/ink/ink4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4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6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57 396,'39'-17,"130"-7,-139 19,1 0,-1 2,1 1,0 1,0 2,0 1,28 6,48 14,-89-14</inkml:trace>
  <inkml:trace contextRef="#ctx0" brushRef="#br0" timeOffset="263.113">0 622,'49'-5,"34"-1,13-5,-5-1,-14 3,-14 2,-14 2,-9 2,-8 2,-4 1,-2 0,-1 0,0 1,-3-5,-7-2</inkml:trace>
  <inkml:trace contextRef="#ctx0" brushRef="#br0" timeOffset="667.368">537 1,'10'28,"6"-7,1 0,0-2,2 1,0-2,1-1,1 0,0-2,15 8,-18-11,-1 1,0 1,-1 1,0 0,-1 1,-1 0,10 15,-20-25,0 1,0-1,-1 1,0 0,0 0,-1 0,1 0,-1 0,-1 0,0 1,0-1,0 1,-1-1,0 1,0-1,-1 1,0-1,0 1,-1-1,0 0,0 0,-1 0,-3 7,-8 8,-1 1,-1-2,-1 0,-1-1,-1 0,-1-2,-10 7,-73 44,-24 22,110-55,18-22</inkml:trace>
</inkml:ink>
</file>

<file path=ppt/ink/ink4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29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1,'16'21,"0"1,-1 1,-2 0,0 0,-1 2,-2-1,-1 1,0 1,-2 0,-1 0,-1 0,-1 1,-1 17,19 164,-7-103,-15-105,1 1,-1 0,0-1,0 1,0-1,0 1,1 0,-1-1,0 1,1-1,-1 1,0-1,1 1,-1-1,1 1,-1-1,1 0,-1 1,1-1,-1 0,1 1,-1-1,1 0,-1 0,1 1,0-1,-1 0,1 0,-1 0,1 0,0 0,-1 0,1 0,-1 0,1 0,0 0,-1 0,1 0,0 0,-1 0,1-1,-1 1,1 0,-1 0,1-1,-1 1,1 0,-1-1,1 1,-1-1,1 1,-1-1,1 1,-1 0,0-1,1 0,-1 1,0-1,1 1,-1-1,0 1,0-1,0 0,0 1,1-1,-1 1,0-2,21-41,114-338,-65 169,-68 205,-3 7</inkml:trace>
  <inkml:trace contextRef="#ctx0" brushRef="#br0" timeOffset="715.548">510 566,'-2'1,"0"1,0-1,0 0,0 1,0 0,1-1,-1 1,1 0,-1 0,1-1,0 1,0 0,-1 0,1 1,1-1,-1 0,0 0,1 0,-1 1,1-1,-1 0,1 2,-3 7,-3 3,1 0,1 1,1-1,0 1,0 0,2 0,0-1,0 1,2 0,0 0,0 0,2 0,2 9,-5-23,0 0,0-1,0 1,1 0,-1 0,0 0,1-1,-1 1,0 0,1 0,-1-1,1 1,-1 0,1-1,0 1,-1 0,1-1,0 1,-1-1,1 1,0-1,0 1,-1-1,1 0,0 1,0-1,0 0,0 0,-1 0,1 0,0 1,0-1,0 0,0 0,0-1,0 1,-1 0,1 0,0 0,0-1,0 1,0 0,-1-1,1 1,0 0,0-1,-1 1,1-1,0 1,-1-1,1 0,0 1,-1-1,1 0,-1 1,1-1,34-43,-33 40,148-195,-148 198,-1-1,1 1,0 0,-1 0,1 0,0 0,0 0,-1 0,1 1,0-1,0 1,0-1,0 1,0-1,0 1,0 0,0 0,0 0,0 0,0 1,0-1,0 0,0 1,0-1,-1 1,1 0,0 0,0-1,0 1,-1 1,1-1,0 0,-1 0,1 0,-1 1,0-1,1 1,-1-1,0 1,0 0,0-1,0 1,0 0,0 0,-1 0,1-1,0 1,-1 0,0 0,1 0,-1 0,0 0,0 0,0 0,0 0,0 0,-1 0,1 0,-1 1,2 24,0-1,-2 1,-1 0,-2-1,0 1,-2-1,0 0,-7 12,-5 31,-53 127,68-188,-1 0,1 0,-1-1,0 0,-1 0,0 0,0 0,-1-1,1 0,-1 0,0 0,-1-1,0 0,0 0,-2 0,7-5,-1 0,0 0,0-1,0 1,0-1,1 0,-1 0,0 0,0 0,1 0,-1-1,1 1,-1-1,1 0,0 0,0 0,0 0,0 0,0 0,0 0,0-1,1 1,-1 0,1-1,0 0,-1 1,1-1,0 0,1 0,-1 1,0-1,1 0,0 0,0 0,-1 0,2 0,-1 0,0 0,3-21,2 0,0 0,1 1,2 0,0 0,2 0,0 1,1 1,9-12,2-10,-9 18</inkml:trace>
  <inkml:trace contextRef="#ctx0" brushRef="#br0" timeOffset="1103.211">1045 284,'342'30,"-175"-32,-144-3,-5-1</inkml:trace>
  <inkml:trace contextRef="#ctx0" brushRef="#br0" timeOffset="1348.472">1130 510,'29'9,"28"4,10-1,-2-2,-7-3,-9-2,-3-3,-4-1,-10-6,-5-2,-8 0</inkml:trace>
</inkml:ink>
</file>

<file path=ppt/ink/ink4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1,'-30'76,"-4"0,-3-3,-3-1,-3-1,-39 46,39-14,43-100,-1 0,1 1,0-1,0 0,0 0,0 0,1 0,-1 1,1-1,0 0,0 0,0 0,0 0,0 0,1 0,-1-1,1 1,0 0,0-1,0 1,0-1,0 0,1 0,-1 0,1 0,-1 0,1 0,0-1,0 1,0-1,0 1,0-1,0 0,16 3,-1-1,1 0,0-1,0-1,0-1,1-1,17-3,24 1,-55 3,0 1,0-1,0 0,0 0,0-1,0 0,0 0,-1 0,1-1,0 1,0-1,-1-1,1 1,-1-1,0 0,0-1,0 1,0-1,-1 0,1 0,-1 0,0 0,0-1,0 0,0-1,1-13</inkml:trace>
  <inkml:trace contextRef="#ctx0" brushRef="#br0" timeOffset="200.989">1 311,'38'5,"42"2,12-1,-5-1,-12-2,-15 0,-12-2,-10-1,-11 0</inkml:trace>
  <inkml:trace contextRef="#ctx0" brushRef="#br0" timeOffset="516.526">763 481,'39'0,"26"0,8 0,-5 0,-8 0,-10 0,-14-5,-12-2</inkml:trace>
  <inkml:trace contextRef="#ctx0" brushRef="#br0" timeOffset="736.046">988 255,'5'43,"6"29,2 6,-2-4,2-15,-1-13,-2-10,-3-5,-3-4,-2-7</inkml:trace>
</inkml:ink>
</file>

<file path=ppt/ink/ink4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2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1 226,'4'0,"12"0,8 0,4 0,3 0,0 0,0 0,0 0,-1 0,-1 0,0 0,-1 0,-4 0</inkml:trace>
  <inkml:trace contextRef="#ctx0" brushRef="#br0" timeOffset="655.864">988 0,'-95'24,"0"5,-64 29,155-58,0 1,0 0,0 0,0 1,0-1,0 1,0 0,1 0,-1 0,1 0,-1 1,1 0,0-1,0 1,0 0,1 0,-1 1,1-1,-1 1,1-1,0 1,0 0,1-1,-1 1,1 0,0 0,0 0,0 0,1 0,-1 1,1-1,0 0,0 0,0 0,1 0,-1 0,1 0,0 0,1 0,-1 0,1 1,4 0,0 0,1 0,0 0,0-1,0 0,0-1,1 0,-1 0,1 0,0-1,0 0,0-1,0 1,0-2,0 1,0-1,0 0,0-1,0 0,0 0,0-1,0 0,3-1,11-2,0-1,0-1,0-1,-1-1,-1-1,1-1,-2 0,0-2,0 0,4-5,60-45,-82 62,0 1,0-1,0 1,0-1,0 1,0 0,0-1,0 1,0 0,0 0,0 0,0-1,0 1,1 0,-1 0,0 1,0-1,0 0,0 0,0 0,0 1,0-1,0 1,0-1,0 1,0-1,0 1,0-1,-1 1,1 0,0 0,0-1,0 1,-1 0,1 0,-1 0,1 0,0 0,-1 0,1 0,-1 0,0 0,1 0,-1 0,0 0,0 0,0 0,0 0,0 0,0 0,0 1,2 59,-9-14,-3-1,-1 0,-3 0,-14 30,18-48,-3 10,0 4,-1-1,-2 0,-2-1,-1 0,-3-2,-1 0,-1-2,-27 30,49-63,0-1,0 1,-1-1,1 1,-1-1,0 0,0 0,0 0,0-1,0 1,0-1,0 1,0-1,-1 0,1 0,0-1,-1 1,1 0,0-1,-1 0,1 0,-1 0,1-1,-1 1,1-1,0 1,-1-1,1 0,0-1,0 1,0 0,-1-1,2 0,-1 0,0 0,0 0,0 0,1 0,0-1,-1 1,0-3,0-1,1-1,1 0,-1 0,1 0,0 0,1 0,0 0,0-1,0 1,1 0,0 0,0 0,1 0,0 1,0-1,1 0,-1 1,2-1,-1 1,1 0,3-5,101-114,-107 123,143-133,-119 117</inkml:trace>
</inkml:ink>
</file>

<file path=ppt/ink/ink4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1,'-21'98,"5"1,5 1,4 1,4 3,2-89,0 0,1 1,1-1,0 0,1 0,1 0,0 0,1 0,1-1,0 0,1 0,4 7,-9-20,-1 0,1 0,-1 0,1 0,-1 0,1 0,-1-1,1 1,0 0,0 0,0 0,-1-1,1 1,0 0,0-1,0 1,0-1,0 1,0-1,0 1,0-1,0 0,0 0,0 1,0-1,1 0,-1 0,0 0,0 0,0 0,0 0,0-1,0 1,0 0,0-1,0 1,0 0,0-1,0 1,0-1,0 1,0-1,0 0,0 1,0-1,-1 0,2 0,31-49,-31 46,57-122,-5-3,-4-5,18-46,-58 157,-3 9</inkml:trace>
  <inkml:trace contextRef="#ctx0" brushRef="#br0" timeOffset="319.248">484 565,'-10'24,"-2"12,4 6,10-10,8-10,3-14,4-12,4-12,-1-6,0-5,-4-3,-3-1,-5 0,-3 1,-8 4,-8 8,-6 7,-2 4</inkml:trace>
  <inkml:trace contextRef="#ctx0" brushRef="#br0" timeOffset="5065.909">851 508,'-5'27,"0"-9,1 0,1 0,1 1,1-1,0 1,1-1,2 4,-2-20,0-1,0 1,0 0,1-1,-1 1,0-1,1 1,-1-1,1 1,0-1,-1 0,1 1,0-1,0 0,0 1,0-1,0 0,0 0,0 0,0 0,1 0,-1 0,0 0,1 0,-1-1,0 1,1-1,-1 1,1-1,-1 1,1-1,0 0,-1 1,1-1,-1 0,1 0,-1 0,1 0,-1-1,1 1,0 0,-1-1,1 1,-1-1,0 1,1-1,-1 0,1 0,66-44,92-142,-160 188,-1 0,1 0,0 0,0 0,0 0,0 0,0 0,0 0,0 0,0 0,0 0,0 0,1 0,-1 0,0 0,1 0,-1 0,1 0,-1 0,1 0,-1 0,1 0,0-1,-1 1,1 0,0-1,-1 1,1 0,0-1,0 1,0-1,0 1,0-1,0 1,0-1,0 0,0 1,0-1,0 0,0 0,0 0,0 0,0 0,0 0,0 0,0 0,0 0,0 0,0-1,0 1,0 0,0-1,0 1,0-1,-1 1,1-1,0 1,0-1,0 0,-1 1,1-1,0 0,0 0,-1 1,1-2,-70 244,30-54,12-48,4-66,22-73,1 1,-1-1,0 1,1-1,-1 1,0-1,0 0,0 1,0-1,0 0,0 1,0-1,0 0,0 0,-1 0,1 0,0 0,-1-1,1 1,-1 0,1 0,-1-1,1 1,-1-1,1 0,-1 1,0-1,1 0,-1 0,1 0,-1 0,0 0,1 0,-1 0,1-1,-1 1,0-1,1 1,-1-1,1 0,-1 1,1-1,-1 0,-2-4,1 1,-1-1,1 0,0 0,0 0,1 0,-1-1,1 1,0-1,0 1,1-1,0 0,0 0,0 0,1 1,0-1,0 0,0 0,1 0,0 0,0 0,0 1,1-1,0 0,0 1,1 0,-1-1,4-4,3-5,0 0,1 0,1 1,0 1,1 0,1 0,0 1,2-1,3-3</inkml:trace>
</inkml:ink>
</file>

<file path=ppt/ink/ink4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1 344,'172'-17,"1"7,24 8,-181 3,0 0,1 2,-1 0,0 0,0 2,-1 0,1 0,9 7,-7-4</inkml:trace>
  <inkml:trace contextRef="#ctx0" brushRef="#br0" timeOffset="250.628">85 598,'43'0,"53"0,19-5,1-1,-11 0,-13-4,-13 0,-15 2,-14 2,-10 2,-12 2</inkml:trace>
  <inkml:trace contextRef="#ctx0" brushRef="#br0" timeOffset="605.634">1637 91,'-37'18,"1"3,2 0,0 3,1 1,1 1,-10 12,28-26,0 1,1 1,0 0,1 0,0 1,2 1,0 0,0 1,2-1,0 2,0-1,2 1,-4 18,9-30,1-1,-1 1,1 0,1 0,-1 0,1 0,0 0,0-1,1 1,-1 0,1-1,1 1,-1-1,1 0,0 1,0-1,0-1,1 1,-1 0,1-1,1 0,-1 0,0 0,1 0,0-1,0 0,0 0,5 2,6 3,1-2,-1 1,1-2,1 0,-1-2,1 0,0 0,16-1,-1-4,-1-1,1-2,-1 0,0-3,-1-1,0-1,0-1,-1-2,0-1,-2-1,1-2,-2-1,0-1,1-4,-9 12,-1-2,-1 0,-1-1,0-1,0 0,-2-1,0-1,-1 0,0-1,-2 0,0-1,-1 0,-1-1,0 0,-2 0,0-1,-2 0,2-13,-7 27,-1 0,0-1,-1 1,1 0,-1 0,-1 0,1 0,-1 1,-1-1,1 1,-1-1,0 1,0 0,-1 0,0 1,0 0,0 0,-1 0,1 0,-1 1,0 0,-1 0,1 0,-1 1,1 0,-1 0,0 1,0 0,0 0,-1 1,1 0,0 0,-1 0,-40-6,5 2</inkml:trace>
  <inkml:trace contextRef="#ctx0" brushRef="#br0" timeOffset="850.492">1073 401,'52'-5,"62"-6,25-2,3-3,-8 2,-17 2,-14 3,-15 4,-13 3,-9 1,-12 1,-5 0,-6 6,-5 1,-5 4,1 1,1-2,-6-3</inkml:trace>
</inkml:ink>
</file>

<file path=ppt/ink/ink4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6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85 480,'45'11,"1"-2,0-3,0-1,1-3,-1-1,32-5,9 2,237 2,-314 0,0 1,0-1,0 2,-1-1,1 2,0-1,-1 1,0 0,0 1,7 4,-1 2</inkml:trace>
  <inkml:trace contextRef="#ctx0" brushRef="#br0" timeOffset="284.944">0 734,'44'0,"37"0,15 0,1 0,-11 0,-11 0,-13 0,-13 0,-4 0,-6 0,-5 0,-2 0,-3 0,-1 0,-1 0,0-5,-4-1</inkml:trace>
  <inkml:trace contextRef="#ctx0" brushRef="#br0" timeOffset="712.43">537 0,'12'21,"2"-1,0 0,1-1,1-1,0 0,2-1,0-1,15 10,4-1,2-2,0-1,1-2,1-2,1-1,22 4,-23-6,-10-5,1 3,-2 0,0 2,-1 1,17 12,-43-26,-1 0,1 1,0-1,-1 1,1-1,-1 1,0 0,1 0,-1 0,-1 0,1 0,0 1,-1-1,0 0,0 1,0-1,0 1,0-1,-1 1,1 0,-1-1,0 1,0-1,-1 1,1 0,-1-1,0 1,1-1,-2 1,1-1,0 1,-1 0,-3 6,0-1,-1 0,0 0,0-1,0 1,-1-2,-1 1,1-1,-1 0,-7 4,-96 68,-3-4,-100 45,205-115,2-3,1 0,0 0,0 1,0 0,0 1,1-1,-1 1,1 0,0 0,0 1,1-1,-1 1,1 0,0 0,0 1,1-1,-1 1,1 0,0 0,-1 4,4 7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4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8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1,'-23'79,"-20"27,-4-2,-5-2,-5-3,-3-2,-15 10,72-104,0 0,0 1,0-1,0 1,0-1,0 1,1 0,0 0,0 0,0 0,0 0,1 1,-1-1,1 0,0 1,1-1,-1 1,1-1,0 1,0-1,0 1,0-1,1 1,0-1,0 1,0-1,1 0,-1 1,1-1,0 0,0 0,1 0,-1 0,1-1,0 1,3 3,10-1,1 0,0-1,0-1,1 0,-1-2,1 0,-1-1,1 0,0-1,0-2,-1 1,1-2,-1-1,0 0,16-6,-23 8,138-32,-120 24,-29 10,1 0,0 0,-1 0,1 0,0 0,-1 0,1 0,0 0,-1 0,1 0,0 0,0-1,-1 1,1 0,0 0,-1 0,1 0,0-1,0 1,-1 0,1 0,0-1,0 1,-1 0,1 0,0-1,0 1,0 0,0-1,-1 1,1 0,0-1,0 1,0 0,0-1,0 1,0 0,0-1,0 1,0 0,0-1,0 1,0 0,0 0,0-1,0 1,1 0,-1-1,0 1,0 0,0-1,0 1,1 0,-1 0,0-1,0 1,0 0,1 0,-1-1,0 1,1 0,-20-3,-1 1</inkml:trace>
  <inkml:trace contextRef="#ctx0" brushRef="#br0" timeOffset="271.278">1 339,'43'-5,"53"-1,19 0,-4 1,-13 2,-17 1,-13 1,-14 5,-10 2,-9 0,-5-1,-3 4,-6 0</inkml:trace>
  <inkml:trace contextRef="#ctx0" brushRef="#br0" timeOffset="2068.542">1186 763,'0'-5,"-5"8,-1 9,-5 6,0 6,-4 3,2 1,2 2,-1 0,1 0,2-1,3 0,3 0,1-6</inkml:trace>
</inkml:ink>
</file>

<file path=ppt/ink/ink4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1,'0'5,"0"6,0 6,-5 0,-2 2,1 3,1 2,2 2,-4-3,-1-2,2 2,1 1,2 1,1-3</inkml:trace>
</inkml:ink>
</file>

<file path=ppt/ink/ink4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0,'138'26,"223"-23,-349-3</inkml:trace>
</inkml:ink>
</file>

<file path=ppt/ink/ink4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29,'34'-5,"25"-1,7 0,-2 1,-8 1,-8 2,-12 6,-8 2,-4 0,-5-1</inkml:trace>
</inkml:ink>
</file>

<file path=ppt/ink/ink4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3,'10'12,"-1"1,0 0,-1 1,0 0,-2 0,1 1,-2 0,3 10,45 181,-6-44,-47-161,1 0,-1 0,1 0,-1 0,1 0,-1 0,1-1,-1 1,1 0,0 0,0 0,-1-1,1 1,0 0,0-1,0 1,0-1,-1 1,1-1,0 1,0-1,0 0,0 0,0 1,0-1,0 0,0 0,0 0,1 0,-1 0,0 0,0 0,0 0,0-1,0 1,0 0,0-1,0 1,-1 0,1-1,0 1,0-1,0 0,0 1,0-1,-1 0,1 1,0-1,-1 0,1 0,0 0,-1 0,33-48,-32 47,137-231,-74 93,-41 72,-18 49</inkml:trace>
  <inkml:trace contextRef="#ctx0" brushRef="#br0" timeOffset="383.422">650 342,'-1'12,"1"1,0-1,1 0,0 1,1-1,0 0,1 0,0 0,1 0,0 0,1-1,0 1,1-2,1 1,6 9,-11-18,0 0,0 0,0-1,0 1,0-1,1 0,-1 0,0 0,0 0,1 0,-1 0,1 0,-1-1,1 1,-1-1,1 0,-1 0,1 0,0 0,-1 0,1 0,-1-1,1 1,-1-1,0 0,1 0,-1 0,1 0,-1 0,0 0,0-1,0 1,0-1,0 1,0-1,0 0,1-1,2-2,1-1,-1 0,0 0,-1 0,0-1,1 1,-2-1,1 0,-1 0,0 0,-1-1,1 0,-2 4,0 1,-1-1,1 1,-1-1,1 0,-1 1,0-1,0 0,-1 0,1 1,-1-1,0 1,0-1,0 1,0-1,-1 1,1-1,-1 1,0 0,0 0,0 0,0 0,-1 0,1 0,-1 1,0-1,0 1,0 0,0 0,0 0,0 0,0 0,-1 1,-2-2,-15-2</inkml:trace>
  <inkml:trace contextRef="#ctx0" brushRef="#br0" timeOffset="1731.871">1017 257,'-21'137,"20"-136,1 0,-1 1,1-1,0 0,0 0,0 0,0 1,-1-1,2 0,-1 0,0 0,0 1,0-1,0 0,1 0,-1 0,1 0,-1 0,1 0,-1 1,1-1,-1 0,1 0,0 0,0-1,-1 1,1 0,0 0,0 0,0-1,0 1,0 0,0-1,0 1,0-1,0 1,1-1,-1 1,0-1,0 0,0 0,0 0,1 0,-1 1,0-2,0 1,0 0,1 0,-1 0,0 0,0-1,0 1,0-1,1 1,-1-1,0 1,0-1,0 1,0-1,0 0,0 0,-1 1,1-1,1-1,9-7,-1-1,1 0,-2 0,1-1,-2 0,1-1,-1 0,2-6,4-4,-13 20,-1 1,1 0,0-1,-1 1,1 0,0 0,0 0,0 0,0 0,0 0,0 0,1 0,-1 0,0 0,0 0,1 1,-1-1,0 1,1-1,-1 1,1-1,-1 1,0 0,1-1,-1 1,1 0,-1 0,1 0,-1 1,1-1,-1 0,1 0,-1 1,0-1,1 1,-1-1,0 1,1-1,-1 1,0 0,0 0,1 0,-1 0,0 0,0 0,0 0,0 0,0 0,0 0,-1 1,1-1,0 0,-1 1,1-1,-1 0,1 1,-1-1,1 1,-1-1,0 0,0 1,0 0,4 19,-1 0,0 0,-2 0,-1 0,0 0,-2 0,0 0,-2 0,-4 16,-5 53,12-74,0 1,-1-1,0 0,-2 0,0-1,0 1,-1-1,-1 1,-1-2,0 1,-1-1,-1 0,0-1,0 0,-2 0,-10 10,18-20,0-1,-1 0,1 0,-1 0,1 0,-1 0,0-1,0 0,0 0,0 0,1 0,-1-1,0 1,0-1,0 0,0 0,0 0,0-1,0 0,0 1,0-1,0-1,0 1,0-1,1 1,-1-1,1 0,-1 0,1 0,0-1,0 1,0-1,0 0,0 0,1 0,-1 0,1 0,0-1,0 1,0-1,0 1,0-3,0-9,2 0,0 1,0-1,2 0,0 0,0 1,1-1,1 1,1 0,0 0,1 0,0 1,1 0,0 0,1 0,1 1,0 0,0 1,1 0,1 1,0 0,10-8,4-6</inkml:trace>
  <inkml:trace contextRef="#ctx0" brushRef="#br0" timeOffset="2117.655">1921 59,'2'-1,"1"0,-1 0,1 1,0-1,-1 1,1-1,0 1,0 0,-1 0,1 0,0 0,-1 1,1-1,0 1,-1 0,1 0,0-1,-1 2,1-1,-1 0,0 0,1 1,-1-1,0 1,0 0,0 0,0 0,0 0,0 0,-1 0,1 0,-1 1,1-1,-1 0,0 1,0-1,0 1,0 0,-1-1,1 1,-1 0,1-1,-1 1,0 0,0 0,0 0,-6 9,0 0,-1-1,0 0,-1 0,0 0,-1-1,0 0,-1-1,0 0,-1 1,-8 8,-298 238,-2 0,143-116,165-133</inkml:trace>
  <inkml:trace contextRef="#ctx0" brushRef="#br0" timeOffset="3178.971">2231 511,'-22'-4,"0"0,0 1,0 1,-1 2,1 0,-1 1,1 1,0 1,0 1,0 1,0 1,1 1,0 1,1 1,-20 10,32-14,0 0,0 0,1 1,-1 0,1 0,1 0,-1 1,1 0,1 1,-1-1,1 1,0 0,1 0,0 1,0-1,1 1,0 0,0 0,1 0,1 0,-1 0,1 1,1-1,0 0,0 0,1 1,0-1,0 0,1 0,1 4,0-10,-1 0,0 0,0 0,1 0,0 0,0-1,0 1,0-1,0 0,0 0,0 0,1 0,-1 0,1-1,-1 1,1-1,0 0,-1 0,1-1,0 1,0-1,0 0,0 0,-1 0,1 0,0-1,2 0,102-27,-85 17,0-2,-1 0,-1-1,0-2,-1 0,13-14,75-54,-107 83,0 0,0 0,1 0,-1 0,0 0,0 1,0-1,1 0,-1 1,0-1,0 1,1-1,-1 1,1 0,-1-1,0 1,1 0,-1 0,1 0,-1 0,1 0,-1 0,0 0,1 1,-1-1,0 1,1-1,-1 1,0-1,1 1,-1 0,0-1,0 1,0 0,0 0,1 0,-1 0,-1 0,1 0,0 0,0 0,0 1,0-1,-1 0,1 0,-1 1,1-1,-1 0,1 1,-1-1,0 0,0 1,1-1,-1 2,1 16,-1 1,-1-1,-1 1,0-1,-1 1,-2-1,-3 13,1-4,-9 38,-2-2,-2 0,-4-1,-2-1,-3-2,-8 9,31-58,-1-1,0 1,0-1,-1 0,0 0,-1-1,0 0,-1-1,1 0,-2-1,1 0,-1 0,0-1,0 0,-1-1,0-1,0 1,0-2,-6 2,14-5,1 0,0 0,0-1,-1 1,1-1,0 1,0-1,0 0,0 0,0-1,0 1,0 0,0-1,0 0,0 0,1 0,-1 0,1 0,0 0,-1-1,1 1,0-1,0 1,1-1,-1 0,0 0,1 0,0 0,0 0,0 0,0 0,0 0,0-3,3-108,6 87,2 1,1 0,0 1,2 0,1 1,1 1,12-15,-12 18,1 0,1 1,0 1,2 0,0 1,1 2,1 0,0 0,1 2,0 1,1 1,0 1,1 1,5-1,-4 4</inkml:trace>
</inkml:ink>
</file>

<file path=ppt/ink/ink4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28,'0'0,"-1"-1,1 1,0-1,-1 1,1-1,0 1,-1-1,1 1,0-1,0 1,0-1,0 1,-1-1,1 1,0-1,0 0,0 1,0-1,0 1,0-1,0 1,1-1,-1 1,0-1,0 0,0 1,0-1,1 1,-1-1,0 1,1-1,-1 1,0 0,1-1,-1 1,0-1,1 1,-1 0,1-1,-1 1,1 0,-1-1,1 1,-1 0,1 0,-1 0,1-1,-1 1,1 0,0 0,-1 0,1 0,-1 0,1 0,-1 0,1 0,-1 0,1 0,0 1,39-7,-39 6,455-1,-322 6,-121 12,-18-5</inkml:trace>
</inkml:ink>
</file>

<file path=ppt/ink/ink4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30,'43'-5,"29"-1,12 0,-4 1,-11 1,-12 2,-11 1,-8 1,-7 0,-2 0,-3 0,-5 0</inkml:trace>
</inkml:ink>
</file>

<file path=ppt/ink/ink4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89,'107'-39,"-70"28,0 1,0 1,1 2,0 2,8 1,-43 3,1 0,-1 1,1-1,-1 1,1 0,0 0,-1 0,1 0,0 0,-1 1,1 0,-1 0,1 0,-1 0,1 0,-1 1,0-1,0 1,0 0,0 0,0 0,0 0,0 1,-1-1,1 1,-1 0,1 0,-1-1,0 1,0 1,-1-1,1 0,-1 0,1 1,-1-1,0 1,0-1,-1 1,1-1,-1 1,0 0,1-1,-2 1,-6 16,-2 0,0-1,-1 0,-1 0,-1-1,0-1,-2 0,0-1,0 0,-2-1,-14 11,-185 195,212-219,0 0,0 0,0 0,0 1,1-1,-1 1,1 0,-1 0,1 0,0 0,0 0,0 0,1 0,-1 1,1-1,-1 1,1-1,1 1,-1 0,0-1,1 1,0 0,-1-1,2 1,-1 0,0 0,1-1,-1 1,1-1,0 1,0 0,1-1,-1 0,1 1,0-1,0 0,0 0,0 0,0 0,1 0,-1 0,1-1,1 2,9 0,0 0,0-1,0 0,0-1,0-1,1 0,-1 0,1-2,-1 0,7-1,18 0,-10 2,-20 1,1-1,-1 0,1 0,-1-1,1 0,-1 0,1-1,-1 0,0 0,0-1,0 0,0-1,4-2,1-5</inkml:trace>
</inkml:ink>
</file>

<file path=ppt/ink/ink4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504 170,'-25'-7,"0"1,-1 1,1 2,-1 1,0 0,1 2,-1 1,0 1,0 1,1 2,0 0,-23 8,38-8,0 1,0-1,1 2,0-1,0 1,0 1,1 0,0 0,1 0,-1 1,2 0,-1 1,1-1,1 1,0 0,0 1,1-1,0 1,1 0,0 0,0 3,3-11,-1 0,1 0,-1 0,1 0,0 0,0 1,1-1,-1 0,1 0,-1 0,1 0,0 0,0 0,0 0,1 0,-1-1,1 1,0 0,-1-1,1 1,0-1,0 1,1-1,-1 0,0 0,1 0,0 0,-1-1,1 1,0-1,0 1,-1-1,1 0,0 0,0 0,1-1,-1 1,0-1,0 0,1 1,7 0,1-1,-1 1,1-2,-1 0,1 0,-1-1,0 0,1-1,-1 0,7-4,10-8,-1-1,0-2,-1-1,-1 0,22-23,-20 18,164-143,-191 166,1 1,-1-1,1 0,-1 0,1 0,0 1,-1-1,1 0,0 0,-1 1,1-1,0 1,0-1,0 1,0-1,-1 1,1-1,0 1,0 0,0-1,0 1,0 0,0 0,0 0,0 0,0 0,0 0,0 0,0 0,0 0,0 0,0 1,0-1,0 0,0 1,0-1,0 1,0-1,-1 1,1-1,0 1,0-1,-1 1,1 0,0-1,0 1,-1 0,1 0,-1 0,1 0,-1-1,1 1,-1 0,0 0,1 0,-1 0,0 0,0 0,0 0,1 0,-1 0,0 0,0 0,-1 0,1 0,0 0,0 0,0 0,-1 0,1 0,-64 174,46-133,1 1,2 0,3 2,-2 12,-5 23,15-56</inkml:trace>
  <inkml:trace contextRef="#ctx0" brushRef="#br0" timeOffset="214.039">1012 537,'-24'33,"-13"17,0 4,12-8,14-10,9-13</inkml:trace>
  <inkml:trace contextRef="#ctx0" brushRef="#br0" timeOffset="565.779">1577 0,'-44'29,"1"2,2 2,2 2,0 1,3 2,1 2,-2 6,27-34,0 1,0 0,1 1,1 0,1 0,0 1,0 0,2 0,0 1,0 0,2-1,0 2,0-1,2 0,0 0,1 0,1 1,0-1,1 0,3 12,-2-22,0 1,0-1,0 0,1 0,0 0,1-1,-1 1,1-1,0 0,0 0,0-1,1 0,0 0,0 0,0 0,0-1,0 0,1 0,0-1,-1 0,1 0,6 0,3 1,0 0,0-2,1 0,-1-1,1 0,-1-2,0 0,1 0,2-3,-6 4,-1-2,1 0,-1 0,0-1,-1-1,1 0,-1-1,0 0,0 0,0-1,-1 0,0-1,-1-1,1 1,-2-1,1-1,-1 0,-1 0,0 0,0-1,-1 0,0 0,-1-1,-1 0,3-7,-7 12,0 0,0 0,-1 0,1 0,-2 0,1 0,-1 1,0-1,0 0,-1 1,0-1,0 1,0 0,-1 0,0 0,0 1,0-1,-1 1,0 0,0 0,0 0,-1 1,0 0,1 0,-2 1,1-1,0 1,0 1,-1-1,0 1,1 0,-1 0,0 1,0 0,0 0,0 1,0 0,0 0,-7 1,2-1,-1 1,0 0,0 1,1 1,-1 0,1 0,0 1,0 1,0 0,1 0,-1 1,1 1,1 0,-1 0,-15 14</inkml:trace>
</inkml:ink>
</file>

<file path=ppt/ink/ink4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2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0 228,'511'-22,"547"-75,-525 36,-372 43,-42 3,1 5,57 5,-178 6,-11-1</inkml:trace>
  <inkml:trace contextRef="#ctx0" brushRef="#br0" timeOffset="1047.312">1496 312,'-72'-17,"-1"4,0 2,-12 3,71 7,0 1,1 1,-1 0,1 1,-1 0,1 1,0 0,0 1,0 1,0 0,1 0,0 2,0-1,0 2,1-1,0 1,1 1,-1 0,2 1,-1 0,2 0,-8 11,9-12,0 0,0 1,1 0,0 0,1 1,0 0,1-1,0 2,0-1,1 0,1 1,0-1,1 1,0 0,0-1,2 1,-1 0,1 0,1-1,0 1,1 0,1-7,1-1,-1 0,1-1,-1 1,1-1,0 0,1 0,-1 0,0-1,1 0,0 0,-1 0,1-1,0 0,0 0,0 0,0-1,0 0,0 0,0 0,-1-1,1 0,0 0,0 0,0-1,-1 0,1 0,-1 0,1-1,1-1,53-24,-2-3,0-2,-3-3,22-19,83-76,-144 119,-15 38,-97 227,86-216,2 1,1-1,3 1,0 0,3 1,2 23,4-39,1-6</inkml:trace>
  <inkml:trace contextRef="#ctx0" brushRef="#br0" timeOffset="1252.357">2004 624,'-33'33,"-17"22,6 0,15-9,16-11,12-18,5-11</inkml:trace>
  <inkml:trace contextRef="#ctx0" brushRef="#br0" timeOffset="1564.358">2512 200,'-29'15,"1"0,0 2,1 0,1 3,0 0,2 1,0 1,-7 11,28-31,0 1,0-1,0 1,0 0,0 0,1 0,-1 1,1-1,0 1,0-1,0 1,0 0,1 0,0 0,-1-1,1 1,1 1,-1-1,0 0,1 0,0 0,0 0,1 0,-1 0,1 0,-1 0,1 0,1 0,-1 0,0 0,1 0,0 0,0-1,0 1,0-1,1 1,1 1,8 0,0 0,-1-1,2-1,-1 0,0 0,0-1,1-1,0 0,-1-1,1 0,-1-1,1-1,-1 0,12-3,-12 2,1 0,-1-1,0-1,0 0,0 0,-1-2,1 1,-2-1,1-1,-1 0,0 0,0-1,-1 0,-1-1,1 0,-2 0,1-1,-1 0,-1 0,0-1,-1 0,0 0,-1 0,0-1,-1 1,0-1,-1 0,0-8,0 15,-1 0,0-1,0 1,-1 0,1 0,-2-1,1 1,-1 0,0 0,0 0,0 0,-1 0,0 0,0 0,-1 0,1 1,-1-1,0 1,-1-1,0 1,1 0,-2 1,1-1,0 1,-1 0,0 0,0 0,-3-1,-1 1,0 0,-1 1,1 0,-1 1,0 0,0 1,1 0,-1 0,0 1,0 0,0 1,0 0,0 0,0 1,0 1,1-1,-1 2,1-1,0 1,0 1,0 0,-22 13</inkml:trace>
  <inkml:trace contextRef="#ctx0" brushRef="#br0" timeOffset="1901.96">2710 482,'-33'9,"1"1,1 1,0 2,1 2,0 0,1 2,1 1,0 1,2 2,0 0,-5 9,22-22,2 1,-1 0,1 0,0 1,1 0,0 0,1 0,0 1,0 0,1 0,-1 4,4-11,1 1,-1-1,0 0,1 0,0 0,0 1,0-1,0 0,1 0,0 1,0-1,0 0,0 0,1 0,-1 0,1 0,0-1,0 1,1 0,-1-1,1 0,-1 1,1-1,0 0,1 0,-1-1,0 1,1-1,-1 1,1-1,0 0,0 0,6 1,-1 1,1-2,0 1,0-1,0-1,0 1,0-2,0 0,0 0,0 0,1-1,-1-1,0 0,-1 0,1-1,0 0,-1-1,1 0,-1-1,0 1,-1-2,1 1,-1-1,0-1,-1 1,1-1,-1-1,0 1,-1-1,0 0,0-1,-1 1,0-1,-1 0,0-1,0 1,-1-1,2-6,-3 7,0-1,-1 0,0 0,-1 0,0 0,0 0,-1 0,0 0,-1 0,0 0,-1 1,0-1,0 1,-1-1,0 1,-1 0,1 1,-2-1,0 1,0 0,0 0,-1 1,0 0,0 0,-1 1,0 0,0 0,0 0,-1 1,0 1,0 0,0 0,-1 0,-8-1,-7 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4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13,'-19'-4,"0"1,-1 0,1 1,-1 1,1 1,-1 1,0 1,1 1,0 0,0 1,0 1,0 1,0 1,-14 8,17-8,5-3,1 1,-1 0,0 1,1 0,0 1,1 0,0 0,0 1,0 1,1-1,-1 3,8-8,1 1,-1 0,1 0,0 0,0 0,1-1,-1 1,1 0,0 0,0-1,0 1,0 0,0-1,1 1,0-1,0 0,0 1,0-1,0 0,1 0,-1 0,1-1,0 1,0-1,0 1,0-1,0 0,0 0,1 0,-1-1,1 1,-1-1,1 0,0 0,0 0,-1 0,1-1,10 8,5 2,-1 0,0 2,-1 0,-1 1,0 1,-1 0,0 1,4 8,-17-21,0 1,0 0,0-1,-1 1,1 0,-1 0,0 0,0 0,0 0,-1 0,1 0,0 0,-1 0,0 0,0 0,0 1,0-1,-1 0,1 0,-1 0,0 0,1 0,-2 0,1 0,0 0,0 0,-1 0,0-1,1 1,-1-1,0 1,0-1,-1 1,1-1,0 0,-1 0,1 0,-1-1,0 1,1-1,-1 1,0-1,0 0,0 0,0 0,0 0,0-1,0 1,-1-1,1 0,0 0,-12 1,1-1,-1-1,1 0,-1-1,1-1,0 0,0-1,0-1,1 0,-1 0,-6-5,-5-5</inkml:trace>
</inkml:ink>
</file>

<file path=ppt/ink/ink4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1 109,'0'-1,"1"1,-1 0,1 0,-1-1,1 1,-1 0,1-1,-1 1,1 0,-1-1,0 1,1 0,-1-1,0 1,1-1,-1 1,0-1,0 1,0-1,1 1,-1-1,0 1,0-1,0 1,0-1,0 0,0 1,0-1,0 1,0-1,0 1,0-1,0 1,0-1,0 1,-1-1,1 1,0-1,0 1,-1-1,1 1,0-1,-1 1,1 0,0-1,-1 1,1-1,-1 1,1 0,0-1,-1 1,1 0,-1 0,1-1,-1 1,52-5,-50 5,174-11,108-45,-271 53,78-7,-85 26,-9-4</inkml:trace>
</inkml:ink>
</file>

<file path=ppt/ink/ink4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30,'43'0,"38"-5,15-1,1 0,-11 1,-16 1,-15 2,-11 1,-10 0,-4 1,-9 0</inkml:trace>
</inkml:ink>
</file>

<file path=ppt/ink/ink4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33 372,'-4'-7,"0"0,0-1,0 1,1-1,0 1,1-1,0 0,0 0,0-1,1 1,0 0,1 0,0-1,0 1,1 0,0 0,0-1,1 1,0 0,1 0,-1 0,2 1,-1-1,1 1,0 0,0 0,1 0,0 0,0 1,1 0,0 0,0 0,0 1,1 0,0 0,0 0,0 1,6-2,11-8,0 1,1 2,0 0,1 2,0 1,0 1,1 1,0 1,0 1,0 2,24 1,-48 0,0 1,0-1,1 1,-1 0,0 0,0 1,1-1,-1 1,0-1,0 1,0 0,0 0,0 1,0-1,0 1,0-1,0 1,-1 0,1 0,-1 0,1 0,-1 1,0-1,0 1,0-1,0 1,0 0,0-1,-1 1,0 0,1 0,-1 0,0 0,0 1,-1-1,1 0,-1 0,0 1,1-1,-1 0,-1 0,1 2,-5 8,0 0,-1 0,-1-1,0 0,0 0,-1-1,0 0,-1 0,-1-1,0 0,0-1,-10 7,8-5,-137 119,146-129,1 1,-1-1,1 1,0-1,-1 1,1 0,0 0,0 0,0 0,1 0,-1 0,0 0,1 1,-1-1,1 1,0-1,0 1,0-1,0 1,1 0,-1-1,0 1,1 0,0 0,0 0,0-1,0 1,0 0,1 0,-1-1,1 1,-1 0,1-1,0 1,0 0,1-1,0 2,8 1,0-2,1 1,-1-1,1-1,0 0,-1 0,1-1,0-1,0 0,0 0,0-1,2-1,11 2,69 9,-90-8,-1-1,1 1,-1 0,0 0,1 0,-1 0,0 0,1 1,-1-1,0 1,0-1,0 1,0 0,0 0,-1 0,1 0,-1 0,1 0,-1 1,0-1,1 0,-1 1,-1-1,1 1,0-1,0 1,-1-1,0 1,1-1,-1 1,0 0,0-1,0 1,-1 0,-2 8,-1-1,-1 1,1-1,-2 0,1 0,-2-1,1 0,-1 0,0 0,-1-1,0 0,-1 0,-3 3,-1 0,-141 123,153-133,1 1,0-1,-1 0,1 1,0-1,0 0,0 1,0-1,0 0,0 1,0-1,1 0,-1 1,0-1,1 0,-1 0,1 1,0-1,-1 0,1 0,0 0,-1 0,1 0,0 0,0 0,0 0,0 0,0 0,0 0,0-1,1 1,-1 0,0-1,0 1,0-1,1 1,-1-1,0 1,1-1,-1 0,0 0,1 0,-1 0,0 0,1 0,-1 0,0 0,1-1,-1 1,0 0,0-1,1 1,-1-1,0 1,0-1,0 0,1 1,-1-1,0 0,17-5</inkml:trace>
</inkml:ink>
</file>

<file path=ppt/ink/ink4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7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19,'-1'-2,"-1"0,1 1,-1-1,1 1,-1 0,0 0,0-1,0 1,0 0,0 0,0 1,0-1,0 0,0 1,0-1,0 1,-1 0,1 0,0 0,0 0,0 0,-1 0,1 0,-2 1,-14 1,0 0,0 1,0 1,0 0,0 2,1 0,0 1,0 0,1 2,-11 7,25-15,0 0,0 0,0 0,0 0,0 1,1-1,-1 1,0-1,1 1,-1 0,1-1,0 1,0 0,-1 0,1 0,0 0,1 0,-1 0,0 1,1-1,-1 0,1 0,-1 0,1 1,0-1,0 0,0 0,1 1,-1-1,0 0,1 0,-1 0,1 1,0-1,0 0,0 0,0 0,0 0,0 0,0-1,1 1,-1 0,2 1,84 66,-73-60,-4-3,-3-3,-1-1,0 1,-1 0,1 1,-1-1,1 1,-1 0,0 1,0-1,-1 1,1 0,-1 0,0 0,-1 1,1-1,-1 1,0 0,-1 0,1 0,-1 0,0 1,0-1,-1 0,0 1,0-1,-1 1,0 0,0 1,-3 1,-1 0,0-1,-1 1,0-1,0 0,0 0,-1-1,0 1,-1-1,0-1,0 1,0-1,-1 0,0-1,0 0,0 0,-1-1,0 0,0 0,0-1,0 0,0-1,0 0,-1 0,1-1,-10 0,-13 7,-19 3,29-8</inkml:trace>
</inkml:ink>
</file>

<file path=ppt/ink/ink4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83 706,'-29'33,"1"12,9-3,13-12,7-12</inkml:trace>
  <inkml:trace contextRef="#ctx0" brushRef="#br0" timeOffset="252.956">789 141,'-56'36,"2"2,1 2,3 2,1 3,2 1,2 3,-2 7,36-42,0 1,1 0,1 1,0 0,1 1,1 0,-2 7,8-20,-1 1,1-1,0 1,0-1,1 1,-1 0,1-1,0 1,0 0,1-1,-1 1,1-1,0 1,0-1,1 1,-1-1,1 1,0-1,0 0,0 0,1 0,0 0,-1 0,1-1,1 1,-1-1,0 0,1 0,0 0,-1 0,2-1,12 6,1-1,-1-1,2-1,-1 0,0-1,1-1,0-1,0-1,0 0,0-2,-1 0,1-1,8-2,3-1,0-1,-1-1,0-1,-1-2,0-1,0-2,-1 0,-1-2,0 0,11-11,-24 17,0-1,-1-1,0 0,-1 0,0-1,-1-1,0 1,-1-2,0 1,-1-1,-1-1,0 1,-1-1,-1-1,0 1,-1-1,-1 1,0-1,-1 0,0-4,-4 7,1 1,-1 0,-1-1,0 1,-1 1,0-1,-1 0,0 1,-1 0,-1 0,1 1,-1 0,-1 0,0 0,0 1,-1 0,0 1,-1 0,0 1,0-1,-1 2,1 0,-1 0,-1 1,1 0,-1 1,0 0,0 1,0 0,0 1,-1 0,1 1,0 1,-1 0,1 1,-1 0,1 0,0 1,0 1,0 0,-2 2,-16 9,6-2</inkml:trace>
  <inkml:trace contextRef="#ctx0" brushRef="#br0" timeOffset="848.841">1466 114,'15'-12,"0"2,0 0,1 1,0 0,0 2,1 0,0 0,1 2,10-3,-22 7,11-5,0 0,0 2,0 0,0 1,1 0,-1 2,1 0,-1 1,11 1,-25 0,0-1,0 1,0 0,0 0,0 0,0 1,0-1,0 1,0-1,-1 1,1 0,-1 0,1 0,-1 0,0 1,0-1,0 1,0-1,0 1,-1 0,1-1,-1 1,0 0,1 0,-1 0,-1 0,1 0,0 0,-1 1,0-1,1 0,-1 0,0 0,-1 7,0 0,0-1,-1 0,0 1,-1-1,1 0,-2 0,0 0,0 0,-3 4,-18 23,-2-2,-2 0,-1-1,-2-2,0-2,-2-1,-33 21,17-12,22-18,2 1,0 1,2 1,0 1,-1 3,23-23,0-1,0 0,0 1,0-1,1 1,-1-1,1 1,-1 0,1 0,0 0,0-1,1 1,-1 0,0 0,1 0,0 1,0-1,0 0,0 0,0 0,1 0,-1 0,1 0,0 0,-1 0,2 0,-1-1,0 1,0 0,1-1,0 1,-1 0,1-1,0 0,0 1,0-1,1 0,-1 0,1 0,-1-1,1 1,-1-1,1 1,1 0,15 4,0 0,0-2,0 0,1 0,0-2,0-1,-1 0,1-2,0 0,0-1,13-3,154-22,-131 15,-33 5</inkml:trace>
</inkml:ink>
</file>

<file path=ppt/ink/ink4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8.8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87,'-1'-3,"0"1,1-1,-1 1,0-1,1 1,-1-1,1 1,0-1,0 0,0 1,0-1,0 0,0 1,1-1,0 1,-1-1,1 1,0-1,0 1,0-1,1 1,-1 0,0-1,1 1,0 0,-1 0,1 0,0 1,0-1,0 0,0 1,0-1,1 1,-1-1,0 1,1 0,-1 0,1 0,-1 1,1-1,-1 0,1 1,0 0,-1-1,1 1,0 0,-1 1,1-1,-1 0,1 1,0-1,-1 1,1 0,1 1,306 69,-197-47,1-6,1-4,0-6,8-5,507-4,-624 6,-11 1</inkml:trace>
</inkml:ink>
</file>

<file path=ppt/ink/ink4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9.9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34,'21'-7,"0"0,1 1,0 2,0 0,0 1,0 1,0 1,0 1,1 1,-1 1,26 0,179 28,-104-8,185 11,76-5,-44-4,-49-2,263-14,-22-46,305-7,225 47,-1057-2,-4 0,1 1,0-1,1 1,-1-1,0 0,0 0,0 0,0 0,0 0,0 0,0-1,0 1,0-1,0 1,0-1,0 0,0 0,-1 0,1 0,0 0,0 0,-1 0,1-1,-1 1,1-1,-1 1,1-1,-1 1,0-1,0 0,0 0,0 1,0-1,0-1,31 11,-15-1,0-1</inkml:trace>
</inkml:ink>
</file>

<file path=ppt/ink/ink4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22.9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3536 1468,'-140'-129,"-6"6,-10 2,72 56,-2 3,-3 5,-3 3,-2 4,-2 4,-1 5,-3 4,-1 4,-13 2,21 11,0 5,-2 3,1 5,-1 4,0 4,-89 13,128-6,0 2,1 3,0 2,1 2,1 2,1 3,1 3,1 1,1 3,1 1,2 3,-11 12,1 8,3 2,2 3,2 2,3 2,3 2,3 2,3 1,2 2,2 7,4-9,4 0,2 2,3 0,4 2,2 0,4 0,3 1,2 1,5-1,3 14,1-48,2 0,2 0,1-1,2 0,1-1,2-1,2 0,1 0,1-2,3 0,0-1,2-2,1 0,1-1,30 25,-9-15,1-1,3-2,1-3,1-1,1-3,2-3,1-2,1-2,1-3,0-2,34 4,18-2,0-4,1-6,0-4,0-5,100-13,-68-5,0-7,-2-6,-1-6,-3-6,-1-5,-2-7,22-18,-57 23,-3-4,-2-4,-2-5,-3-3,25-29,-81 67,-1-1,-2-1,-1-2,-1-1,-2-1,-1-2,-2 0,-2-1,-1-1,-2-1,-1-1,-3-1,-1 0,-2 0,-1-1,-3-1,-1 1,-3-1,-1 0,-3-31,-6 30,-2 1,-1 1,-2 0,-3 0,-1 2,-1 0,-3 0,-1 2,-2 0,-1 2,-2 1,-2 1,-1 1,-1 1,-15-10,-13-7,-1 1,-3 4,-1 2,-2 3,-2 3,-2 3,0 3,-41-10,-21 1,-2 5,-1 7,-1 5,0 6,-2 7,1 5,-1 6,-66 12,111-4,0 4,2 4,0 5,1 3,2 3,1 5,1 3,2 4,-7 9,31-14,2 2,2 3,2 2,1 2,3 3,2 1,1 3,4 2,1 1,3 2,3 2,-17 39,16-9,4 1,4 2,4 0,4 2,4 1,4 0,4 0,5 1,4 0,4 0,4-1,10 37,-11-77,1 0,4 0,1-2,3 1,2-2,2-1,3 0,2-2,2 0,2-2,2-2,2-1,34 35,-15-35,2-2,2-2,1-3,2-2,2-3,1-3,1-2,1-3,1-4,1-2,1-3,0-3,1-3,29-1,-15-4,-1-3,1-5,0-2,-1-5,-1-3,0-3,-1-4,-1-4,-1-3,-1-3,-2-4,-1-2,37-29,11-15,-5-6,-3-5,-5-4,-4-5,-4-5,-5-4,-5-4,-5-4,-6-3,-4-4,-6-3,-6-3,42-126,-63 134,-6-2,-5-2,-5-1,-6-1,-6-1,-3-52,-10 11</inkml:trace>
  <inkml:trace contextRef="#ctx0" brushRef="#br0" timeOffset="242.699">2830 1,'-101'28,"-210"102,-106 66,-34 48,20 16,66-12,94-48</inkml:trace>
</inkml:ink>
</file>

<file path=ppt/ink/ink4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4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17,'63'0,"24"0,4 0,-10 0,-14 0,-13 0,-11 0,-8 0,-6-5,-2-1,-6 0</inkml:trace>
  <inkml:trace contextRef="#ctx0" brushRef="#br0" timeOffset="1">113 327,'43'0,"39"-4,9-3,0-3,-12-2,-13 3,-14-3,-16 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4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5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1,'-102'636,"97"-603,1 1,2-1,2 1,1-1,1 1,2-1,1 0,2 0,1-1,2 0,9 22,-17-50,-1 0,1 0,0 0,0 0,0-1,1 1,-1-1,1 1,0-1,0 0,0 0,0 0,1-1,-1 1,1-1,-1 1,1-1,0-1,0 1,0 0,0-1,0 0,0 0,1 0,-1 0,0-1,1 0,-1 0,0 0,0 0,1-1,-1 1,0-1,0 0,0 0,1-1,-1 1,-1-1,1 0,0 0,0 0,0-1,40-33,-3-2,-1-1,-1-2,10-17,68-71,-81 104,-36 25,1 0,0 0,0 0,0 0,0 0,0 0,0 0,-1 0,1 0,0 1,0-1,0 0,0 0,-1 1,1-1,0 1,0-1,-1 1,1-1,0 1,-1-1,1 1,0 0,-1-1,1 1,-1 0,1 0,-1-1,0 1,1 0,-1 0,0 0,1-1,-1 1,0 0,0 0,0 0,0 0,0 0,0-1,0 1,0 0,0 1,1 17,-1 1,0 0,-2 0,0-1,-1 1,-1-1,-1 0,-5 15,-13 57,22-88,1 0,-1 1,1-1,-1 1,1-1,0 0,0 1,1-1,-1 1,1-1,-1 1,1-1,0 0,0 1,1-1,-1 0,1 0,0 0,-1 0,1 0,0-1,1 1,-1 0,0-1,1 1,0-1,-1 0,1 0,0 0,0-1,0 1,0 0,0-1,1 0,-1 0,0 0,1 0,-1-1,2 1,18-1</inkml:trace>
</inkml:ink>
</file>

<file path=ppt/ink/ink4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5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0,'90'17,"-1"-7,1-5,-1-3,17-5,26 1,-53 2,-80 0</inkml:trace>
</inkml:ink>
</file>

<file path=ppt/ink/ink4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6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0,'0'1,"-1"-1,1 1,0-1,-1 1,1-1,0 1,-1-1,1 1,0-1,0 1,0-1,-1 1,1-1,0 1,0-1,0 1,0 0,0-1,0 1,0-1,0 1,0-1,0 1,0 0,1-1,-1 1,0-1,0 1,0-1,1 1,-1-1,0 1,1-1,-1 1,0-1,1 0,-1 1,1-1,-1 1,1-1,-1 0,1 1,-1-1,1 0,-1 0,1 0,-1 1,1-1,-1 0,1 0,-1 0,1 0,0 0,-1 0,1 0,-1 0,1 0,-1 0,2 0,38 6,-39-6,256 0,-155-11,-84 7,-1 1,0 1,1 0,-1 2,0 0,1 1,14 2,-8 3</inkml:trace>
</inkml:ink>
</file>

<file path=ppt/ink/ink4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26 163,'0'-6,"0"46,0-18,-13 141,7-126,2 0,2 1,1-1,2 0,6 35,-5-61,22 80,-23-89,0 0,-1 0,1 0,0 0,0 0,0-1,1 1,-1 0,0-1,0 1,1-1,-1 1,1-1,0 0,-1 0,1 0,0 0,0 0,0 0,-1 0,1 0,0-1,0 1,0-1,0 1,0-1,0 0,0 0,1 0,-1 0,0 0,0 0,0-1,0 1,0-1,0 1,0-1,0 0,-1 1,3-2,5-5,-1 0,1 0,-1-1,-1 0,1 0,-2-1,1 0,-1 0,0 0,-1-1,0 0,0 0,0-4,5-6,96-232,14-96,-109 323,-6 34,-4 44,-1-48,-1 42,12 146,5-112,-3 0,-4 1,-4 1,-3-1,-6 48,-3-52,-3-1,-4 0,-3-1,-3-1,-3-1,-13 21,32-82,-2 0,0 0,0-1,-1 1,-1-1,0-1,0 0,-1 0,-1-1,1 0,-2 0,0-1,0 0,0-1,-1-1,0 0,-1 0,-5 1,15-7,0 0,0-1,0 0,0 1,0-1,0 0,0 0,0-1,0 1,0-1,0 1,0-1,0 0,0 0,0 0,0-1,1 1,-1-1,0 1,1-1,-1 0,1 0,0 0,0 0,0 0,0-1,0 1,0-1,0 1,1-1,-1 0,1 0,0 0,-25-104,28 61,2 1,2-1,2 1,2 0,2 1,2 0,1 1,5-4,93-174,-102 204</inkml:trace>
  <inkml:trace contextRef="#ctx0" brushRef="#br0" timeOffset="601.355">732 1038,'35'-67,"3"3,3 1,25-27,66-68,-132 156,1 1,-1 0,1 0,-1 0,1 0,-1 0,1 0,0 0,0 0,-1 0,1 0,0 0,0 0,0 0,0 1,0-1,0 0,0 1,0-1,1 1,-1-1,0 1,0 0,0-1,1 1,-1 0,0 0,0 0,0 0,1 0,-1 0,0 0,0 0,1 1,-1-1,0 0,0 1,0-1,0 1,1-1,-1 1,0-1,0 1,0 0,0 0,0-1,-1 1,1 0,0 0,0 0,0 0,-1 0,1 0,1 8,-1-1,1 1,-2-1,1 1,-1 0,0-1,-1 1,0-1,-1 1,0-1,0 1,0 0,-6 26,8-33,0 0,0 0,0 0,0 0,1 0,-1 0,1 0,-1 0,1 0,0 0,0 0,0 0,0 0,0 0,0-1,1 1,-1-1,0 1,1-1,-1 1,1-1,0 0,-1 1,1-1,0 0,0 0,0 0,0-1,0 1,0 0,0-1,0 1,0-1,0 0,0 1,0-1,0 0,0-1,0 1,0 0,0 0,1-1,-1 1,0-1,-1 0,1 0,0 1,0-1,0 0,0-1,-1 1,1 0,0 0,-1-1,1 0,167-143,-168 144,0-1,0 1,0-1,0 1,1 0,-1-1,0 1,1 0,-1 0,1 0,-1 0,1 0,-1 0,1 0,0 0,0 1,-1-1,1 1,0-1,0 1,0 0,0 0,-1 0,1 0,0 0,0 0,0 0,0 1,-1-1,1 0,0 1,0 0,-1-1,1 1,0 0,-1 0,1 0,-1 0,1 0,-1 0,1 1,-1-1,2 9,-1 1,0-1,0 0,-1 1,-1-1,0 0,0 1,-1-1,0 0,-1 1,0-1,-3 8,3-9,-25 79,26-88,1 1,-1-1,1 1,-1 0,1 0,-1-1,1 1,-1 0,1 0,0 0,-1-1,1 1,0 0,0 0,0 0,0 0,0 0,0 0,0-1,0 1,0 0,0 0,0 0,0 0,1 0,-1-1,0 1,1 0,-1 0,1 0,-1-1,1 1,-1 0,1-1,-1 1,1 0,0-1,-1 1,1-1,0 1,-1-1,1 1,0-1,0 1,0-1,-1 0,1 0,0 1,0-1,0 0,0 0,0 0,-1 0,1 0,0 0,0 0,0 0,0 0,0 0,0-1,0 1,52-21,-34 10</inkml:trace>
  <inkml:trace contextRef="#ctx0" brushRef="#br0" timeOffset="1018.676">1917 530,'-48'68,"-2"-2,-4-2,-2-2,-27 19,5-15,103-96,251-196,-136 106,-139 118,0 1,0-1,0 1,0 0,0-1,0 1,0 0,0 0,1 0,-1 0,1 0,-1 0,1 0,-1 0,1 1,-1-1,1 1,-1-1,1 1,0-1,-1 1,1 0,0 0,0 0,-1 0,1 0,0 0,-1 0,1 1,0-1,-1 1,1-1,0 1,-1-1,1 1,-1 0,1 0,-1 0,0 0,1 0,-1 0,0 0,0 0,0 1,1-1,-1 0,0 1,2 13,-1 0,-1 1,0-1,0 0,-2 1,0-1,-1 0,0 0,-1 1,-4 10,-5 37,12-63,-4 23,1 0,2 0,0 0,1 0,1 0,4 22,4-26,-9-26,-43-46,24 35</inkml:trace>
  <inkml:trace contextRef="#ctx0" brushRef="#br0" timeOffset="1265.964">1691 784,'29'0,"28"0,15 0,-1 0,-7 0,-5 0,-8 0,-7 0,-7 0,-5 4,-3 3,-1-1,-1-1,-6-2</inkml:trace>
  <inkml:trace contextRef="#ctx0" brushRef="#br0" timeOffset="1512.115">2735 699,'-19'34,"-7"20,-3 2,3-5,2-11,4-12</inkml:trace>
  <inkml:trace contextRef="#ctx0" brushRef="#br0" timeOffset="1743.949">2368 643,'39'33,"21"26,7 8,-10-3,-8-13,-8-9,-7-13,-4-10,-2-15,-1-6,-6-4</inkml:trace>
</inkml:ink>
</file>

<file path=ppt/ink/ink4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06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1109 1405,'89'-18,"0"3,62-2,-143 16,0 0,0 0,0 0,0 1,0 0,0 1,0 0,0 0,0 1,-1 0,1 0,0 1,-1 0,0 0,0 0,0 1,7 5,-13-5,-1 0,1 0,-1 0,0 0,0 0,0 0,0 0,-1 0,1 0,-1 0,0 0,0-1,-1 1,1 0,-1-1,0 1,0 0,0-1,0 0,0 0,-1 1,0-1,0-1,1 1,-2 0,1-1,-3 3,1 0,-202 166,146-99,60-70,0-1,1 1,-1 0,0 0,1-1,0 1,-1 0,1 0,0 0,0 0,0-1,0 1,0 0,0 0,0 0,1 0,-1-1,1 1,-1 0,1 0,0-1,0 1,0 0,0-1,0 1,0-1,0 1,0-1,0 0,1 1,-1-1,1 0,-1 0,1 0,-1 0,1 0,0 0,-1 0,1-1,0 1,0-1,-1 1,1-1,0 0,0 1,0-1,1 0,24 3,2-1,-1-1,0-2,0 0,0-2,0-1,-1-1,1-2,-1-1,-1 0,11-7,47-11,-60 20</inkml:trace>
  <inkml:trace contextRef="#ctx0" brushRef="#br0" timeOffset="-3684.596">37 785,'-30'-4,"31"4,-1 0,0-1,0 1,0 0,1 0,-1-1,0 1,0 0,0 0,1-1,-1 1,0 0,0-1,0 1,0 0,0-1,0 1,0 0,0-1,0 1,0 0,0-1,0 1,0 0,0-1,0 1,0 0,0-1,0 1,-1 0,1-1,0 1,0 0,0 0,-1-1,1 1,0 0,0 0,0-1,-1 1,1 0,0 0,-1 0,1-1,0 1,0 0,-1 0,1 0,0 0,-1 0,1 0,0-1,-1 1,1 0,0 0,-1 0,1 0,0 0,-1 0,1 1,0-1,-1 0,1 0,96-12,-75 12,154 2,-134 13,-29-3</inkml:trace>
  <inkml:trace contextRef="#ctx0" brushRef="#br0" timeOffset="-2920.355">1138 418,'-11'-9,"0"1,0 1,-1 0,0 0,-1 2,1-1,-1 1,0 1,0 1,0-1,-1 2,1 0,-1 1,0 0,1 1,-1 0,-4 2,9 2,0 0,1 1,0 0,0 0,0 1,1 0,0 1,0-1,0 1,1 0,0 1,1 0,-1 0,1 0,1 0,0 1,0 0,-1 5,2-4,0 0,0 1,1-1,1 1,0-1,1 1,-1 0,2-1,0 1,0-1,1 1,0-1,1 3,-1-8,-1 1,1-1,0 0,1 0,-1-1,1 1,0 0,0-1,0 0,0 0,1 0,0 0,0 0,0-1,0 1,1-1,-1 0,1-1,0 1,-1-1,1 0,0 0,1 0,-1-1,0 1,3-1,4-3,-1 0,0-1,0 0,-1-1,1 0,-1-1,0 0,0-1,0 0,-1 0,1-1,-2 0,1-1,-1 0,0 0,-1 0,0-1,0-1,-1 1,3-6,-1 4,156-208,-94 116,-70 103,0 1,0-1,1 1,-1-1,0 0,0 1,0-1,1 1,-1-1,0 0,1 1,-1-1,0 0,0 1,1-1,-1 0,1 0,-1 1,0-1,1 0,-1 0,0 0,1 0,-1 1,1-1,-1 0,1 0,-1 0,0 0,1 0,-1 0,1 0,-1 0,1 0,-1 0,1 0,-1-1,0 1,1 0,-1 0,1 0,-1 0,0-1,1 1,-1 0,0 0,1-1,-1 1,0 0,1-1,-1 1,0 0,0-1,1 1,-1-1,0 1,0 0,0-1,1 1,-1-1,0 1,0 0,0-1,0 1,0-1,0 1,0-1,0 1,2 37,-2-32,-4 403,-26-195,25-193,0 0,-2 0,-1-1,0 0,-1 0,-1-1,-1 0,0-1,-1 0,-1-1,-1 0,0-1,-1-1,-11 8,-51 21,74-42,1 0,0-1,-1 1,1 0,-1-1,1 1,-1-1,1 0,0 0,-1 0,1 0,-1-1,1 1,-1 0,1-1,-1 0,1 0,0 1,0-1,-1-1,1 1,0 0,0 0,0-1,0 0,0 1,1-1,-1 0,0 0,1 0,-1 0,1 0,-1-1,0-6,1 1,0-1,0 0,1 0,0 1,0-1,1 0,0 1,1-1,0 0,0 1,1 0,0 0,1-1,0 2,0-1,2-2,98-175,-100 179,0 0,0-1,0 2,1-1,0 0,0 1,1 0,-1 0,1 1,0-1,0 1,1 1,5-4,10-1</inkml:trace>
  <inkml:trace contextRef="#ctx0" brushRef="#br0" timeOffset="-1895.691">2013 164,'0'1,"1"1,0 0,-1-1,0 1,1 0,-1-1,0 1,0 0,0 0,0-1,0 1,0 0,-1-1,1 1,-1 0,1-1,-1 1,1 0,-1-1,0 1,0-1,0 1,0-1,0 0,0 1,0-1,0 0,0 0,-124 220,114-202,1 0,1 0,0 1,2 0,0 1,1 0,2 0,-46 101,50-121,-1 0,0 0,1 0,-1 0,0 0,1 0,-1 0,1 0,0 0,-1 1,1-1,0 0,0 0,0 0,0 0,0 1,0-1,0 0,0 0,0 0,1 1,-1-1,0 0,1 0,-1 0,1 0,-1 0,1 0,0 0,-1 0,1 0,0 0,0 0,-1 0,1 0,0-1,0 1,0 0,0-1,0 1,0-1,0 1,0-1,1 1,-1-1,0 0,0 1,0-1,2 0,67 4,-59-5,78-1,-64 1</inkml:trace>
  <inkml:trace contextRef="#ctx0" brushRef="#br0" timeOffset="-1647.002">1533 446,'38'5,"33"1,8 0,-5-1,-9-1,-11-2,-11-6,-11-2</inkml:trace>
  <inkml:trace contextRef="#ctx0" brushRef="#br0" timeOffset="-1418.558">2380 615,'-10'34,"-3"11</inkml:trace>
  <inkml:trace contextRef="#ctx0" brushRef="#br0" timeOffset="-1013.696">2436 51,'11'-7,"0"0,0 2,0-1,0 1,1 1,0 0,0 1,0 0,1 1,-1 0,1 1,-1 0,1 1,-1 0,1 1,8 2,-16-1,-1 0,1 1,-1-1,1 1,-1 0,0 0,0 0,0 1,0 0,-1-1,1 1,-1 1,0-1,0 0,-1 1,1-1,-1 1,0 0,0 0,-1 0,1 0,-1 0,0 0,0 0,-1 0,0 0,0 1,0-1,0 0,-1 0,0 1,2 16,0-19,-1 1,1 0,-1 0,1-1,0 1,0 0,1-1,-1 1,1-1,0 1,0-1,0 0,0 0,0 0,1 0,-1 0,1 0,0-1,0 1,0-1,0 0,0 0,1 0,-1 0,1-1,-1 1,1-1,-1 0,1 0,0 0,121 6,-101-8,33 0,-32 0</inkml:trace>
  <inkml:trace contextRef="#ctx0" brushRef="#br0" timeOffset="-466.729">37 1095,'622'-25,"907"22,-1506 3</inkml:trace>
  <inkml:trace contextRef="#ctx0" brushRef="#br0" timeOffset="1431.796">3170 1067,'453'0,"-402"-5,-33-1</inkml:trace>
  <inkml:trace contextRef="#ctx0" brushRef="#br0" timeOffset="1682.651">3452 757,'-5'38,"-1"28,0 6,1-3,1-9,2-10,1-9,1-6,4-4,3-4,4-5,1-2,2-5,0-4</inkml:trace>
</inkml:ink>
</file>

<file path=ppt/ink/ink4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1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1,'-19'38,"-16"28,-2 7,6-5,7-8,13-14,9-16</inkml:trace>
</inkml:ink>
</file>

<file path=ppt/ink/ink4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13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1,'-39'151,"-85"179,-31-17,153-311,0 0,0 1,1-1,-1 1,1-1,-1 1,1-1,0 1,0 0,0-1,0 1,1 0,-1 0,1 0,0 0,0 0,0 0,0-1,0 1,0 0,1 0,-1 0,1 0,0-1,0 1,0 0,0-1,1 1,-1-1,1 1,0-1,-1 1,1-1,0 0,0 0,0 0,1 0,-1 0,0-1,1 1,-1-1,1 0,-1 1,1-1,0 0,0 0,0 0,19 0,0-1,-1 0,1-2,0 0,0-2,-1 0,0-2,0 0,16-8,19-3,-47 16,0-1,0-1,0 0,0 0,-1 0,1-1,-1-1,0 1,0-1,0-1,-1 1,0-2,0 1,0 0,1-3,0-8</inkml:trace>
  <inkml:trace contextRef="#ctx0" brushRef="#br0" timeOffset="268.592">0 452,'38'-5,"28"-1,6 0,2 1,-8-3,-10-1,-10 2,-7 2,-7 1,-3 2,-2 1,0 1,-1 0,-4 0</inkml:trace>
</inkml:ink>
</file>

<file path=ppt/ink/ink4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08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19,'27'180,"40"301,-59-441,-8-31,1 1,0-1,0 0,1 0,0 1,1-1,0-1,0 1,1 0,0-1,1 0,0 0,0 0,0 0,1-1,1 0,-1 0,2 1,-5-8,-1 1,0 0,0-1,0 1,1-1,-1 0,0 1,0-1,1 0,-1-1,0 1,1 0,-1-1,0 1,0-1,0 0,0 1,1-1,-1 0,0 0,-1-1,1 1,0 0,0-1,0 1,-1-1,1 1,-1-1,1 0,-1 0,1 0,42-65,-42 63,34-72,-4 0,-3-2,11-51,16-46,23-37,-58 176,-13 31</inkml:trace>
  <inkml:trace contextRef="#ctx0" brushRef="#br0" timeOffset="3239.928">593 809,'0'-1,"-1"0,0 1,0-1,1 0,-1 1,0-1,0 0,0 1,0-1,0 1,0-1,0 1,0 0,0-1,0 1,0 0,0 0,0 0,0 0,0 0,-1 0,1 0,0 0,0 0,0 0,0 1,0-1,0 0,0 1,0-1,0 1,0-1,0 1,0 0,1-1,-1 1,0 0,0-1,1 1,-1 0,0 0,1 0,-1 0,0 0,1 0,-1-1,1 1,0 1,-1-1,1 0,0 0,-3 1,0 1,0-1,0 1,0 0,1 0,0 1,-1-1,1 0,0 1,1-1,-1 1,1-1,-1 1,1 0,0 0,0 0,1 0,-1-1,1 1,0 0,0 0,0 0,1 0,-1 0,1 0,0 0,0 0,0-1,0 1,1 0,0-1,0 1,0-1,0 0,0 1,1-1,-1 0,1 0,0-1,0 1,0-1,0 1,0-1,1 0,-1 0,5-1,0-1,0 0,0 0,-1-1,1 0,0 0,0-1,-1 0,1 0,-1-1,0 0,1 0,-1-1,-1 0,1 0,-1-1,1 1,-1-1,0-1,-1 1,0-1,0 0,0 0,0-1,-1 1,0-1,0 0,-1 0,0 0,0-1,-1 1,0-1,0 0,-1 1,0-3,0 8,-1 0,0 0,0 0,0-1,-1 1,1 0,0 0,-1-1,1 1,-1 0,0 0,0 0,0 0,0 0,0 0,0 0,-1 0,1 1,-1-1,1 0,-1 1,1-1,-1 1,0-1,0 1,0 0,-1-1,-15-5</inkml:trace>
  <inkml:trace contextRef="#ctx0" brushRef="#br0" timeOffset="4205.595">960 753,'-26'165,"25"-149,-1-10,1 0,0 0,0 0,0 0,1 1,0-1,0 0,1 0,0 0,0 0,0 0,0 0,1 0,0 0,1 0,-1-1,1 1,1-1,0-4,0-1,0 1,0-1,0 0,0-1,0 1,0-1,0 1,0-1,0-1,0 1,0 0,0-1,-1 0,1 0,-1 0,1 0,-1-1,0 1,0-1,0 0,0 0,0 0,-1 0,1 0,-1-1,0 1,0-1,138-188,-139 191,-1-1,1 0,0 1,-1-1,1 1,0-1,0 1,0 0,0-1,0 1,0 0,0 0,0-1,0 1,1 0,-1 0,1 0,-1 1,0-1,1 0,-1 0,1 1,0-1,-1 1,1 0,0-1,-1 1,1 0,0 0,-1 0,1 0,0 0,-1 0,1 0,-1 1,1-1,0 1,-1-1,1 1,-1 0,1-1,-1 1,1 0,-1 0,2 1,1 7,0 0,0 1,-1-1,0 1,0 0,-1 0,-1 0,0 0,0 0,0 0,-2 0,1 0,-2 5,2 5,-21 137,19-142,-1 1,-1-1,-1 0,0-1,-1 1,0-1,-1 0,-1 0,0-1,0 0,-2 0,0-1,0-1,-1 1,0-2,-1 1,0-2,-6 4,16-12,0 0,0 0,0 0,1 0,-1 0,0-1,0 1,0-1,-1 1,1-1,0 0,0 0,0 0,0 0,0 0,0 0,0 0,0-1,0 1,0-1,0 0,0 0,0 1,0-1,0 0,0-1,1 1,-1 0,0 0,1-1,-1 1,1-1,-1 1,1-1,0 0,0 1,0-1,0 0,0 0,0 0,0 0,1 0,-1 0,-5-92,13 59,0 3</inkml:trace>
</inkml:ink>
</file>

<file path=ppt/ink/ink4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21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59,'208'-27,"4"15,-210 11,27-5,0 1,0 1,1 2,-1 1,21 2,-50-1</inkml:trace>
</inkml:ink>
</file>

<file path=ppt/ink/ink4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21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58,'56'-14,"-13"2,1 2,1 1,-1 3,38 0,170 8,-228-2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4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28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1,'0'5,"0"6,0 6,-5 1,-1 1,0 3,1 2,-4-3,1 0,1 1,6-8,9-6,2-5</inkml:trace>
</inkml:ink>
</file>

<file path=ppt/ink/ink4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41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304 735,'341'0,"-296"5,-33 1</inkml:trace>
  <inkml:trace contextRef="#ctx0" brushRef="#br0" timeOffset="586.912">1461 227,'-14'-6,"-1"1,1 0,-1 1,0 1,0 0,0 1,0 1,-1 0,1 1,0 1,0 0,-1 1,1 1,1 0,-1 1,0 1,1 0,0 1,0 0,0 1,1 1,0 0,1 1,0 0,0 1,1 0,0 1,1 0,0 1,0 0,2 0,-2 3,-19 77,28-89,1 0,0 0,0 0,0-1,0 1,0 0,1 0,-1 0,1-1,0 1,0 0,0-1,0 1,0 0,0-1,1 1,-1-1,1 0,0 0,0 1,0-1,0 0,0-1,0 1,0 0,1 0,-1-1,1 0,-1 1,1-1,-1 0,2 0,7 0,1 0,0-1,-1-1,1 0,-1 0,0-1,1-1,-1 0,0 0,0-1,-1-1,1 0,-1 0,0-1,0 0,-1-1,1 0,-2 0,7-7,32-26,-2-1,-2-3,38-48,-81 92,0 1,0-1,1 0,-1 1,0-1,0 1,1-1,-1 0,0 1,1-1,-1 0,0 1,1-1,-1 0,1 0,-1 1,0-1,1 0,-1 0,1 0,-1 0,1 0,-1 1,1-1,-1 0,1 0,-1 0,1 0,-1 0,0-1,1 1,-1 0,1 0,-1 0,1 0,-1 0,1-1,-1 1,0 0,1 0,-1-1,1 1,-1 0,0 0,1-1,-1 1,0 0,1-1,-1 1,0-1,0 1,1 0,-1-1,0 1,0-1,0 1,0-1,0 1,-7 40,-26 48,-40 144,62-184,7-35,0 0,2 0,-1 0,2 0,0 1,0-1,1 0,1 1,1 10,4-6</inkml:trace>
  <inkml:trace contextRef="#ctx0" brushRef="#br0" timeOffset="835.649">1771 565,'-14'34,"0"10,7-1,4-9</inkml:trace>
  <inkml:trace contextRef="#ctx0" brushRef="#br0" timeOffset="1120.853">2138 114,'-24'15,"1"1,1 1,0 1,1 1,1 0,1 2,1 0,1 2,1-1,-6 14,19-33,0 0,1 0,0 1,0-1,0 1,0-1,1 1,-1 0,1 0,0 0,0 0,0 0,1 0,-1 0,1 0,0 0,0 0,1 0,-1 0,1 0,0 0,0 0,0 0,0-1,1 1,-1 0,1-1,0 1,0-1,1 1,-1-1,1 0,-1 0,1 0,0 0,0-1,1 1,-1-1,1 1,8-1,1 1,-1-2,1 1,0-2,-1 0,1 0,0-1,-1-1,1 0,-1-1,1 0,-1-1,0 0,0-1,1-1,0-2,0-1,-1-1,0 0,0-1,-1 0,0-1,-1 0,-1-1,0 0,-1 0,0-1,-1 0,0 0,-1-1,3-12,-6 21,-1-1,1 1,-1-1,-1 0,1 0,-1 0,-1 1,1-1,-1 0,0 0,0 0,-1 0,0 0,-1 0,1 0,-1 1,0-1,-1 1,0-1,0 1,0 0,-1 0,0 0,0 1,0-1,-1 1,1 0,-1 0,-1 0,1 1,-1 0,1 0,-1 1,-1-1,1 1,0 0,-1 1,1 0,-1-1,-3 3,1 0,0 1,0-1,0 2,0-1,0 1,0 1,0-1,1 2,-1-1,1 1,0 0,0 1,0 0,-6 6,-19 11</inkml:trace>
  <inkml:trace contextRef="#ctx0" brushRef="#br0" timeOffset="1435.622">2223 396,'-14'0,"0"1,0 1,1 1,-1 0,0 1,1 0,0 1,0 0,0 1,1 1,0 0,0 0,1 1,0 1,-1 1,7-6,0 0,0 1,1 0,0 0,0 0,0 0,0 1,1-1,0 1,0 0,0 0,1 0,0 0,0 1,1-1,0 0,0 1,0-1,1 1,0 0,0-1,1 1,-1-1,1 1,1-1,-1 0,1 1,0-1,1 0,0 0,0 0,2 3,-2-4,-1-1,1 0,-1 0,1-1,1 1,-1 0,0-1,1 0,0 0,0 0,0 0,0 0,0-1,0 0,1 0,-1 0,1 0,-1-1,1 0,0 0,-1 0,1-1,0 1,0-1,0 0,-1 0,1-1,0 1,0-1,-1 0,1-1,0 1,-1-1,1 0,3-2,-2 1,-1 1,0-1,0 0,0-1,0 1,0-1,-1 0,1 0,-1-1,0 1,-1-1,1 0,-1 0,0 0,0-1,0 1,-1 0,0-1,0 0,0 0,-1 0,0 1,0-1,0 0,-1 0,0 0,0 0,0 0,-1 0,0 0,0 0,-1 0,0 0,0 0,0 1,-2-5,-9-3</inkml:trace>
  <inkml:trace contextRef="#ctx0" brushRef="#br0" timeOffset="1754.518">925 989,'48'4,"54"-2,24-7,10-3,-3 1,-11-4,-11 0,-15 2,-10-2,-9 0,-9 3,-11 2,-10-2,-8-1,-7 3,-3 1,-2 1,-5 3</inkml:trace>
  <inkml:trace contextRef="#ctx0" brushRef="#br0" timeOffset="3952.367">1349 1356,'102'-33,"-83"26,0 2,1 1,-1 0,1 1,0 1,-1 1,1 1,5 1,-23-1,0 0,1 0,-1 0,0 0,1 1,-1-1,0 1,1 0,-1 0,0 0,0 0,0 0,0 0,0 0,0 1,0-1,0 1,-1-1,1 1,0 0,-1 0,0-1,1 1,-1 0,0 0,0 1,0-1,0 0,0 0,-1 0,1 1,-1-1,1 0,-1 1,0-1,0 0,0 1,0-1,0 0,0 1,-1-1,0 1,-39 92,8-56,27-35,0 0,1 0,0 0,-1 1,1 0,1 0,-1 0,1 0,0 0,0 1,0-1,1 1,0 0,0 0,1 0,-1 0,1 0,0 0,1 0,0 0,0 0,0 3,4-5,0 1,0-1,0 0,0-1,1 1,-1-1,1 0,0 0,0 0,0-1,1 0,-1 0,1 0,-1 0,1-1,-1 0,1 0,0-1,-1 0,1 0,0 0,0 0,-1-1,1 0,-1 0,2-1,9 1,94-7,-91 2</inkml:trace>
  <inkml:trace contextRef="#ctx0" brushRef="#br0" timeOffset="5649.697">304 1,'-34'44,"2"1,2 2,2 1,2 1,2 2,-17 51,23-57,2 1,2 0,2 1,2 1,3 0,1 0,2 1,3-1,1 1,3-1,2 1,2-1,2-1,2 1,2-1,13 28,-7-33,1-1,2 0,1-2,3-1,1 0,1-2,2-2,2 0,1-3,1 0,2-2,1-2,29 16,26-1,-57-31</inkml:trace>
</inkml:ink>
</file>

<file path=ppt/ink/ink4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46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86,'42'52,"-3"1,-2 3,-2 1,-3 1,-2 2,-3 1,-2 1,0 12,-14-37,-2 0,-1 0,-1 1,-2 0,-2 0,-2 0,-1 0,-2 1,-2-1,-1-1,-2 1,-1-1,-3 0,-7 19,-1-19,-2-1,-1-1,-1-1,-2-1,-1-2,-16 14,8-9</inkml:trace>
  <inkml:trace contextRef="#ctx0" brushRef="#br0" timeOffset="1600.625">678 537,'90'-44,"-81"40,14-8,0 2,0 1,1 0,1 2,-1 1,1 1,0 1,24-1,-47 5,0 0,-1 0,1-1,0 1,0 1,0-1,-1 0,1 0,0 1,0-1,-1 1,1-1,0 1,-1 0,1 0,-1 0,1-1,-1 2,1-1,-1 0,0 0,1 0,-1 1,0-1,0 0,0 1,0-1,0 1,0 0,-1-1,1 1,0-1,-1 1,1 0,-1 0,0-1,1 1,-1 0,0 0,0 0,0-1,0 1,-1 0,1 0,0-1,-1 1,1 0,-1-1,0 1,-43 80,-87 60,129-140,0 0,0 0,0 0,0 1,0-1,1 1,-1 0,1 0,-1-1,1 1,0 0,0 0,0 0,1 0,-1 0,1 0,0 0,0 0,0 0,0 0,0 1,0-1,1 0,0 0,0 0,0 0,0-1,0 1,0 0,1 0,-1-1,1 1,0 0,-1-1,1 0,1 1,-1-1,0 0,0 0,1 0,1 1,135 60,-137-62,0 0,0 0,0 0,0 0,0 1,-1-1,1 1,0-1,-1 1,1-1,-1 1,1 0,-1 0,0-1,0 1,0 0,0 0,0 0,0 0,0 1,-1-1,1 0,-1 0,0 0,1 1,-1-1,0 0,0 0,-1 0,1 1,0-1,-1 0,1 0,-1 0,0 0,0 0,1 1,-1-2,-1 1,0 1,-63 67,-43-5,95-57</inkml:trace>
  <inkml:trace contextRef="#ctx0" brushRef="#br0" timeOffset="1853.532">1299 960,'-10'15,"2"4,2-1</inkml:trace>
  <inkml:trace contextRef="#ctx0" brushRef="#br0" timeOffset="2170.609">1666 508,'-19'27,"1"0,2 1,1 1,1 1,2 0,0 1,2 0,2 0,1 1,1 0,1 11,4-40,1 1,-1-1,1 0,0 1,1-1,-1 0,0 1,1-1,0 0,0 1,0-1,0 0,0 0,1 0,-1 0,1 0,0 0,0 0,0-1,0 1,0-1,1 1,-1-1,1 0,0 0,-1 0,1 0,0 0,0-1,0 1,0-1,1 0,-1 0,0 0,0-1,1 1,-1-1,0 1,1-1,1 0,5-1,-1 1,0-2,1 1,-1-1,0-1,0 1,0-1,-1-1,1 0,-1 0,0-1,0 0,0 0,0-1,-1 0,0 0,-1-1,1 0,-1 0,0 0,-1-1,0 0,6-8,-1-1,0-1,-2 1,0-1,-1-1,-1 1,0-1,-2 0,0 0,-1-4,-1 16,-1 0,0 0,0 0,-1 0,0 0,0 0,-1 0,1 0,-2 0,1 1,-1-1,0 0,0 0,-1 1,0 0,0-1,0 1,-1 0,0 0,0 1,-1-1,1 1,-1 0,0 0,-1 1,1-1,-1 1,0 0,0 1,-2-2,-13 1</inkml:trace>
  <inkml:trace contextRef="#ctx0" brushRef="#br0" timeOffset="2603.849">2089 424,'2'-2,"-1"0,0 0,1 0,-1 1,1-1,0 0,0 1,0 0,-1-1,1 1,0 0,1 0,-1 0,0 0,0 0,0 1,1-1,-1 0,0 1,0 0,1 0,-1 0,0 0,1 0,0 0,0 0,0-1,1 0,-1 0,1 0,0 1,-1 0,1-1,0 1,-1 1,1-1,-1 1,1-1,0 1,-1 0,1 0,-1 0,0 1,1-1,-1 1,0 0,0 0,0 0,0 0,0 1,-1-1,1 1,-1-1,1 1,-1 0,0 0,0 0,0 0,-1 1,1-1,-1 0,1 1,-1-1,0 1,-1-1,1 1,-1 0,1-1,-1 3,-3 5,0 1,0 0,-1-1,-1 0,0 0,0 0,-1-1,-1 0,0 0,0 0,0-1,-1 0,-1-1,-8 8,7-8,1 0,1 2,-1-1,1 1,1 0,0 0,0 1,1 0,1 0,0 1,0-1,1 1,-1 8,4-17,1 0,0 0,0 0,0 0,0 0,0 0,1 0,0 0,-1 0,1 0,0 0,0 0,1-1,-1 1,1 0,-1-1,1 1,0-1,0 1,0-1,0 0,0 0,1 0,-1 0,0 0,1-1,0 1,-1-1,1 1,0-1,0 0,0 0,0 0,5 1,-1 0,1 0,0-1,0 0,0 0,0-1,0 0,-1 0,1-1,0 0,0-1,3 0,9-5</inkml:trace>
  <inkml:trace contextRef="#ctx0" brushRef="#br0" timeOffset="3949.887">2371 170,'9'2,"0"0,-1 1,1 1,-1-1,0 1,0 1,0-1,0 1,-1 1,0-1,0 1,0 0,-1 1,0 0,0 0,-1 0,0 1,0 0,0-1,-1 2,-1-1,1 0,-1 1,-1 0,1 0,-1 3,6 15,-1 1,-1 1,-2-1,-1 1,-1 0,-1 0,-2-1,-1 1,-1 0,-1 0,-2-1,-1 0,-6 16,0-9,-1 0,-2-1,-1 0,-2-1,-1-1,-2-1,0-1,-20 18,19-26,-2-1,0-1,-2-1,0-1,-16 7,6-4,4-5</inkml:trace>
  <inkml:trace contextRef="#ctx0" brushRef="#br0" timeOffset="4487.978">790 170,'-58'107,"5"2,5 3,-11 46,44-121,2 0,2 1,1 0,2 1,2-1,1 2,1 31,6-57,1-1,0 0,0 1,2-1,-1-1,2 1,0-1,0 0,1 0,1-1,0 0,0 0,1-1,0 0,1 0,0-1,1 0,0-1,0 0,0-1,1 0,0-1,1-1,0 0,-1 0,1-1,1-1,-1 0,1-1,-1 0,6-1,23 3</inkml:trace>
  <inkml:trace contextRef="#ctx0" brushRef="#br0" timeOffset="5506.105">2654 0,'160'5,"-159"-4,0-1,1 1,-1-1,0 1,0-1,0 1,0 0,0-1,0 1,0 0,0 0,0 0,0 0,0 0,0 0,-1 0,1 0,0 0,-1 1,1-1,-1 0,1 0,-1 0,1 1,-1-1,0 0,0 1,0-1,0 0,0 0,0 1,0-1,0 0,0 1,-1-1,1 0,0 0,-1 1,1-1,-1 0,0 0,1 0,-1 0,0 0,0 1,-36 49,36-49,-42 55,42-55,0-1,0 0,1 1,-1-1,1 1,-1-1,1 1,-1 0,1-1,0 1,0-1,0 1,0 0,0-1,0 1,0-1,1 1,-1-1,0 1,1 0,0-1,-1 1,1-1,0 0,-1 1,1-1,0 0,0 1,0-1,0 0,1 0,-1 0,0 0,0 0,1 0,-1 0,0 0,1-1,-1 1,1 0,-1-1,1 1,103 9,-79-10</inkml:trace>
  <inkml:trace contextRef="#ctx0" brushRef="#br0" timeOffset="6585.799">2794 1130,'93'-116,"128"-140,-209 245,0-1,1 1,0 1,1 0,0 1,0 1,1 0,3 0,-17 7,0 1,0 0,1-1,-1 1,0 0,0 0,1 0,-1 0,0 0,0 0,1 0,-1 0,0 1,0-1,1 0,-1 1,0-1,0 1,0-1,0 1,0 0,0-1,0 1,0 0,0 0,0 0,0 0,0 0,0 0,-1 0,1 0,0 0,-1 0,1 0,-1 0,1 0,-1 1,0-1,1 0,-1 0,0 0,0 1,0 0,0 57,-4-40,2-15,1-1,-1 1,1 0,0 0,0-1,0 1,0 0,0 0,1 0,0 0,0 0,0 0,0 0,1 0,0 0,-1 0,1 0,1 0,-1-1,0 1,1 0,0-1,0 1,0-1,0 0,1 0,-1 1,1-1,0-1,0 1,0 0,0-1,0 0,2 1,5-1,0 0,1-1,-1-1,1 1,0-2,-1 0,1 0,-1 0,0-2,1 1,-1-1,0-1,0 1,-1-2,1 0,-1 0,0 0,0-1,-1 0,1-1,5-7,48-25,-61 38,0 0,0 0,0 0,0 0,1 0,-1 1,0-1,1 0,-1 1,0-1,1 1,-1 0,1-1,-1 1,0 0,1 0,-1 0,1 0,-1 0,1 0,-1 0,1 1,-1-1,1 0,-1 1,0-1,1 1,-1-1,0 1,1 0,-1 0,0 0,0-1,0 1,0 0,0 0,0 1,0-1,0 0,0 0,0 0,0 1,-1-1,1 0,-1 1,1-1,-1 0,1 1,-1-1,0 1,0 1,6 163,20-136,-9-22</inkml:trace>
</inkml:ink>
</file>

<file path=ppt/ink/ink4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58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0 310,'5'0,"16"0,9 0,4 0,1 0,0 0,3 0,0-4,-1-3,-3 1,-2 2,3 0,1 2,-2 1,-1 1,-2 0,-10 0,-10 0</inkml:trace>
  <inkml:trace contextRef="#ctx0" brushRef="#br0" timeOffset="283.213">338 0,'0'24,"0"27,0 10,0-1,0-5,0-9,0-5,-4-7,-3-3,1-2,2-2,0 0,2 0,1 0,0 0,1-4</inkml:trace>
</inkml:ink>
</file>

<file path=ppt/ink/ink4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02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317 3,'-16'-1,"-1"0,0 0,1 2,-1 0,0 1,1 1,-1 0,1 1,0 1,0 0,0 1,1 1,0 1,-4 3,14-10,1 1,0 1,0-1,0 1,0-1,0 1,0 0,1 1,-1-1,1 0,0 1,0 0,0 0,1 0,-1 0,1 0,0 0,0 1,1-1,-1 1,1 0,0-1,0 1,1 0,-1-1,1 1,0 0,0 0,1-1,-1 1,1 0,0 0,0-1,1 1,-1-1,1 1,0-1,0 0,1 0,-1 0,1 0,0 0,0 0,3 2,-1-3,0 0,1-1,0 1,0-1,0 0,0-1,0 1,0-1,0 0,0-1,0 1,1-1,-1-1,0 1,0-1,0 0,0 0,0-1,0 0,0 0,0 0,0-1,-1 0,4-2,120-92,-105 72,43-30,-65 56,1-1,-1 1,0 0,0 0,1-1,-1 2,0-1,0 0,0 0,0 1,0-1,-1 1,1-1,0 1,-1 0,1 0,-1 0,1 0,-1 0,0 0,0 0,0 0,0 1,0-1,-1 0,1 1,-1-1,1 0,-1 1,0 0,3 14,-1 1,-1-1,0 1,-2-1,0 0,0 1,-2-1,-4 16,-5 54,-2 47,11-124,0 0,1 0,0 0,0 0,1 0,0 1,1-1,0 1,1-1,0 4,5 3</inkml:trace>
</inkml:ink>
</file>

<file path=ppt/ink/ink4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02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11 875,'-4'19,"-3"7</inkml:trace>
  <inkml:trace contextRef="#ctx0" brushRef="#br0" timeOffset="336.43">435 311,'-34'49,"1"3,3 0,3 2,1 1,4 1,-3 13,-8 82,33-145,0 1,0-1,0 1,1-1,0 1,0-1,1 1,0-1,0 0,0 0,1 0,0 0,0 0,0-1,1 1,0-1,0 0,0 0,1 0,0-1,-1 1,2-1,5 2,0 0,1 0,0-2,0 1,0-1,1-1,-1 0,1-1,-1 0,1-1,0-1,0 0,0 0,0-2,-1 1,1-2,0 1,-1-2,0 0,0 0,0-1,0 0,-1-1,0-1,0 0,0 0,-1-1,0 0,2-4,-8 9,-1-1,0 1,0-1,0 0,0 1,0-1,-1-1,0 1,0 0,0 0,0-1,-1 1,0-1,0 0,0 1,0-1,-1 0,1 0,-1 1,-1-1,1 0,-1 0,1 1,-1-1,-1 0,1 1,-1-1,1 1,-1 0,-1-1,1 1,-1 0,1 0,-1 1,0-1,0 0,-1 1,1 0,-1 0,0 0,0 0,-1-1,-8-1,1 0,-1 1,0 0,0 1,0 0,0 1,0 0,-1 1,1 1,-1 0,1 1,-1 0,1 1,0 1,0 0,0 1,0 0,1 1,-1 0,1 1,0 0,1 1,0 1,0 0,0 0,-4 5,-10 10</inkml:trace>
  <inkml:trace contextRef="#ctx0" brushRef="#br0" timeOffset="2866.091">970 57,'19'14,"-1"1,-1 0,-1 2,0 0,-1 1,-1 0,0 3,2 5,-1 1,-2 1,-1 0,-1 1,-1 0,-2 1,-1 0,-2 0,0 1,-2-1,-1 1,-2 0,-1-1,-1 1,-2 0,-1-1,-1 0,-2 0,-1-1,-1 0,-2 0,0-1,-2-1,-1 0,-7 8,1-5,-1 0,-2-2,-1-1,-1 0,-1-2,-17 12,14-14</inkml:trace>
  <inkml:trace contextRef="#ctx0" brushRef="#br0" timeOffset="4167.236">1507 340,'52'-20,"1"2,1 2,0 3,29-2,5 18,-86-2,-1-1,1 1,0-1,0 1,0-1,0 1,-1 0,1 0,0 0,-1 0,1 0,-1 0,1 1,-1-1,0 0,1 1,-1-1,0 1,0 0,0-1,0 1,0 0,0-1,-1 1,1 0,-1 0,1 0,-1 0,0 0,1-1,-1 1,0 0,0 0,0 0,-1 0,1 0,0 0,-1 0,1 0,-1-1,0 1,1 0,-1 0,-7 14,-1-1,-1-1,0 1,0-2,-1 1,-1-1,-9 7,-12 10,26-25,0 1,0-1,1 1,-1 0,2 1,-1 0,1 0,0 0,0 0,1 1,0 0,-1 3,5-7,1 0,-1 0,1 0,0 0,0 0,0 0,0 0,1 0,0 0,0-1,0 1,0-1,0 1,1-1,-1 0,1 0,0 0,0 0,0-1,0 1,1-1,-1 0,1 1,0-2,-1 1,1 0,0-1,0 0,2 1,26 17,-29-17,-1-1,1 1,-1 0,1 0,-1 1,0-1,1 0,-1 1,-1 0,1-1,0 1,-1 0,1 0,-1 0,0 0,0 0,0 0,0 0,-1 0,1 0,-1 0,0 1,0-1,0 0,0 0,0 0,-1 1,1-1,-1 0,0 0,0 0,0 0,-1 0,1 0,-1 0,1-1,-2 3,-86 86,5-37,80-54,6-4</inkml:trace>
  <inkml:trace contextRef="#ctx0" brushRef="#br0" timeOffset="4424.428">2212 650,'-14'19,"0"6,2-1</inkml:trace>
  <inkml:trace contextRef="#ctx0" brushRef="#br0" timeOffset="5635.258">1563 0,'-36'48,"1"2,2 1,3 1,2 2,-19 54,27-65,3 2,1 0,3 1,1 0,3 1,-4 46,11-75,2 0,0 0,1-1,0 1,2 0,0-1,1 1,1-1,0 0,2-1,-1 1,2-1,0 0,1-1,1 0,0 0,1-1,1-1,0 0,2 1,12 7,1-1,1-2,1 0,1-2,0-1,1-1,0-2,1-1,0-2,1-1,0-1,1-2,-1-1,1-2,0-1,14-3,-5 1</inkml:trace>
</inkml:ink>
</file>

<file path=ppt/ink/ink4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02.0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316 537,'0'-1,"-1"0,1-1,0 1,0 0,0 0,-1 0,1-1,0 1,1 0,-1 0,0 0,0 0,0-1,1 1,-1 0,0 0,1 0,-1 0,1 0,0 0,-1 0,1 0,0 0,-1 0,1 0,0 0,0 0,0 1,0-1,0 0,0 0,11-9,1 0,0 1,1 0,0 1,0 1,1 0,0 1,0 0,0 2,1 0,0 0,4 1,3-3,-20 4,1 0,0 1,-1-1,1 1,0 0,0 0,0 1,0-1,0 1,1-1,-1 1,0 1,0-1,0 0,0 1,0 0,0 0,0 0,0 1,-1-1,1 1,0 0,-1 0,1 0,-1 0,0 1,0 0,0-1,0 1,0 0,0 0,-1 1,0-1,1 0,-1 1,0 0,-1-1,1 1,-1 0,1 0,-1 0,0 4,-5 10,-1 0,0 0,-2-1,0 1,-1-2,-1 1,0-1,-1 0,-1-1,0 0,-1-1,-1 0,-7 6,-13 18,-29 30,-55 79,115-144,0 1,1-1,-1 1,1 0,-1-1,1 1,0 0,1 0,-1-1,1 1,0 0,0 0,0 0,0 0,0 0,1 0,0-1,0 1,0 0,0 0,1-1,-1 1,1-1,0 1,0-1,0 0,1 0,-1 0,1 0,-1 0,1 0,0-1,0 1,0-1,1 0,-1 0,0 0,1-1,0 1,7 4,1-1,0 0,0 0,0-1,0-1,1 0,-1-1,1 0,-1-1,1-1,0 0,0 0,-1-1,1-1,6-4</inkml:trace>
  <inkml:trace contextRef="#ctx0" brushRef="#br0" timeOffset="4105.553">316 0,'-36'40,"2"2,1 1,3 1,1 1,2 2,3 1,1 1,1 8,11-33,1 2,2-1,0 1,2 0,1 1,1 0,1 0,1-1,2 1,0 0,2 0,1 0,2 0,0-1,2 1,0-2,2 1,1-1,2 3,1-1,1 0,2-1,0-1,2 0,0-1,2-1,1-1,0-1,2-1,0-1,1 0,1-2,1-1,6 1,18 6,-7-4</inkml:trace>
</inkml:ink>
</file>

<file path=ppt/ink/ink4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07.4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186 198,'-25'29,"1"1,1 1,2 1,1 2,1 0,2 0,1 3,-4 74,20-107,0 0,0-1,0 1,1 0,0-1,0 1,0 0,0-1,1 1,-1-1,1 0,0 1,0-1,0 0,0 0,1 0,-1 0,1-1,0 1,-1-1,1 1,0-1,1 0,-1 0,0-1,1 1,-1-1,2 1,5 1,0-1,0-1,0 1,0-2,0 1,1-2,-1 1,0-1,0-1,0 0,0 0,0-1,0 0,-1-1,1 0,-1 0,0-1,0 0,-1-1,0 0,0 0,0-1,0 0,-1 0,0-1,-1 0,0 0,0-1,4-7,-6 8,0-1,0 1,-1-1,0 1,0-1,-1 0,0 0,-1 0,0 0,0 0,-1-1,0 1,-1 0,0 0,-1 0,1 0,-2 0,1 0,-1 0,0 1,-1-1,0 1,-1 0,1 0,-2 1,1-1,-1 1,0 0,0 1,-1-1,0 1,0 0,0 1,-1 0,-6-3,-13 0,2 6</inkml:trace>
  <inkml:trace contextRef="#ctx0" brushRef="#br0" timeOffset="350.958">581 254,'15'-11,"1"0,1 1,0 0,0 2,0 0,1 1,0 1,1 0,0 1,-1 1,1 1,1 1,14 0,-32 2,0 0,-1 0,1 0,0 0,-1 1,1-1,-1 0,1 1,0-1,-1 1,1 0,-1-1,1 1,-1 0,0 0,1 0,-1 0,0 0,0 0,0 0,0 1,0-1,0 0,0 1,0-1,0 0,0 1,-1-1,1 1,-1-1,1 1,-1 0,1-1,-1 1,0-1,0 1,0 0,0-1,0 1,0 0,0-1,-1 1,0 1,-36 62,-34 7,59-64,1 1,0 0,0 1,1 1,0 0,1 0,0 0,1 1,0 1,1-1,0 1,1 0,1 1,0 0,1-1,0 2,0 5,4-17,0-1,0 0,1 1,-1-1,1 1,-1-1,1 1,0-1,0 0,0 0,0 1,1-1,-1 0,0 0,1 0,0 0,-1 0,1-1,0 1,0 0,0-1,0 1,0-1,0 0,0 0,1 0,-1 0,0 0,1 0,-1-1,0 1,1-1,1 1,92 1,-75-3,55-13,-58 7</inkml:trace>
  <inkml:trace contextRef="#ctx0" brushRef="#br0" timeOffset="616.956">1117 0,'34'60,"-3"0,-3 2,-3 1,-2 1,-3 1,3 27,-19-81,-1 0,0 0,0 0,-1 0,-1 1,0-1,0 1,-1-1,0 1,-1-1,-1 1,0-1,0 0,-1 0,0 0,-1 0,-1 0,0-1,0 0,0 0,-2 0,1 0,-6 5,-122 71,89-63,21-9</inkml:trace>
  <inkml:trace contextRef="#ctx0" brushRef="#br0" timeOffset="2195.076">1541 791,'2'-12,"0"1,1 0,0-1,0 1,2 0,-1 1,1-1,1 1,5-8,-1 0,114-177,-124 194,0 0,0 0,0 0,1 0,-1 0,1 0,-1 1,0-1,1 0,0 0,-1 0,1 1,-1-1,1 0,0 0,0 1,-1-1,1 1,0-1,0 1,0-1,0 1,0-1,-1 1,1 0,0-1,0 1,0 0,0 0,0 0,0 0,0 0,0 0,0 0,0 0,0 0,0 0,0 0,0 1,0-1,0 0,0 1,0-1,-1 1,1-1,0 1,0-1,0 1,-1 0,1-1,0 1,-1 0,1 0,0-1,-1 1,1 0,-1 0,1 0,-1 0,11 45,-11-41,0 0,0 0,0 0,1 0,0 0,0 0,0-1,0 1,1 0,0-1,0 1,0-1,0 1,1-1,0 0,-1 0,2 0,-1 0,0-1,1 1,0-1,0 0,0 0,0 0,0-1,0 1,1-1,-1 0,1 0,0-1,-1 1,1-1,0 0,0 0,0-1,9-2,-1 0,0-1,-1 0,1-1,-1-1,1 0,-1 0,-1-1,1-1,-1 0,0-1,8-7,62-35,-80 49,1 0,-1 0,1 1,0-1,-1 1,1-1,-1 1,1 0,0-1,-1 1,1 0,0 0,0 0,-1 0,1 0,0 1,-1-1,1 0,0 1,-1-1,1 1,-1 0,1 0,-1-1,1 1,-1 0,1 0,-1 0,0 1,0-1,1 0,-1 0,0 1,0-1,0 0,-1 1,1-1,0 2,23 72,-17-43,-5-27,0-1,0 1,1-1,-1 0,1 1,0-1,0-1,0 1,0 0,1-1,-1 1,1-1,0 0,0 0,0-1,1 1,-1-1,1 0,-1 0,1 0,0-1,0 1,2-1,16 4</inkml:trace>
</inkml:ink>
</file>

<file path=ppt/ink/ink4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44.5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0 256,'24'-9,"0"0,1 1,0 1,0 2,0 0,7 1,35-7,-6 0,1 2,1 4,-1 2,1 2,-1 4,43 7,273 26,-252-29,1-6,-1-5,8-6,202-15,-40 8,165 16,-203 3,606-3,-378-26,-33-3,234 32,-389-31,100 26,-233-12,-59 6,1 5,53 6,-19 0,289-3,-176-26,461 26,-624 0,218 14,-172 0,2-5,110-10,-79 0,1510 2,-1322-28,-53 16,-97-3,198 12,-205 5,121 14,78-4,-181 16,356-28,453 0,-780-29,254 29,-305 29,283-29,-147 0,-315 0</inkml:trace>
</inkml:ink>
</file>

<file path=ppt/ink/ink4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2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51,'-9'-20,"-4"44,-5 116,8-66,3 0,3 1,4 0,4 20,-3-73,0 0,2 1,0-1,2 0,0 0,2-1,0 0,1 0,1 0,6 7,-15-26,1-1,0 1,0-1,-1 1,1-1,0 0,1 1,-1-1,0 0,0 0,0 0,1 0,-1 0,1 0,-1 0,1 0,-1 0,1-1,-1 1,1-1,0 1,-1-1,1 0,0 1,-1-1,1 0,0 0,-1 0,1 0,0-1,-1 1,1 0,0-1,-1 1,1-1,-1 1,1-1,-1 0,1 0,-1 0,1 0,-1 0,0 0,0 0,1 0,-1 0,0-1,0 1,0-1,45-74,138-504,-130 397,-45 202,1 332,14-168,24 273,-48-415,-1 0,-2 0,-2-1,-2 1,-1-1,-2-1,-2 0,-1 0,-3-1,-13 23,21-43,-2-1,0-1,-1 1,-1-2,0 0,-1 0,0-1,-1-1,-1 0,-7 4,20-15,0-1,0 1,-1-1,1 0,0 0,0 0,-1 0,1 0,-1-1,1 1,-1-1,1 0,-1 1,1-1,-1 0,1 0,-1-1,0 1,1-1,-1 1,1-1,0 0,-1 1,1-1,0-1,-1 1,1 0,0 0,0-1,0 0,0 1,0-1,0 0,1 0,-1 0,0 0,1 0,0 0,-2-2,-30-98,32 78,1-1,1 1,2-1,0 1,2 0,0 0,2 0,0 1,2 0,0 0,4-4,-1 3</inkml:trace>
  <inkml:trace contextRef="#ctx0" brushRef="#br0" timeOffset="655.869">824 700,'-126'259,"90"-181,56-131,2 0,2 2,2 1,27-37,-21 33,55-73,-87 128,0-1,0 1,0 0,0-1,0 1,0 0,0-1,1 1,-1 0,0-1,1 1,-1 0,0-1,1 1,-1-1,1 1,-1-1,0 1,1-1,0 1,-1-1,1 1,-1-1,1 0,-1 1,1-1,0 0,-1 0,1 1,0-1,-1 0,1 0,0 0,-1 0,1 0,0 0,-1 0,1 0,0 0,-1 0,1 0,0 0,-1-1,1 1,0 0,-1 0,1-1,0 1,-1 0,1-1,-1 1,1-1,-1 1,1-1,-1 1,1-1,-1 1,1-1,-1 1,0-1,-9 64,8-62,-28 83,-6 40,35-122,-1-1,1 0,0 1,-1-1,1 0,0 1,0-1,0 0,0 1,0-1,0 1,1-1,-1 0,0 1,1-1,-1 0,1 0,-1 1,1-1,-1 0,1 0,0 0,0 0,0 0,0 1,0-2,0 1,0 0,0 0,0 0,0 0,0-1,0 1,1 0,-1-1,0 1,0-1,1 0,-1 1,0-1,1 0,-1 0,1 0,-1 0,0 0,1 0,-1 0,0 0,1-1,-1 1,0 0,1-1,183-150,-142 113,83-53,-125 90,0 0,1 0,-1 1,0-1,1 0,-1 1,0-1,1 1,-1-1,1 1,-1 0,1 0,-1 0,1 0,-1 0,1 0,-1 0,1 0,-1 0,1 1,-1-1,1 1,-1-1,1 1,-1 0,0-1,0 1,1 0,-1 0,0 0,0 0,0 0,0 0,0 0,0 0,0 0,0 1,0-1,0 0,-1 1,1-1,-1 0,1 1,-1-1,1 1,-1-1,0 1,0-1,0 1,0-1,0 1,-5 81,-56 119,60-202,0 1,0 0,0 0,0 0,0 0,1 1,-1-1,0 0,0 0,1 0,-1 1,1-1,-1 0,1 0,0 1,-1-1,1 1,0-1,0 0,0 1,0-1,0 0,0 1,1-1,-1 0,0 1,1-1,-1 0,1 1,-1-1,1 0,-1 0,1 0,0 1,0-1,0 0,0 0,-1 0,1 0,1 0,-1-1,0 1,0 0,0 0,0-1,0 1,1-1,-1 1,0-1,1 1,-1-1,0 0,1 1,-1-1,0 0,1 0,-1 0,1 0,45-35,-35 21</inkml:trace>
  <inkml:trace contextRef="#ctx0" brushRef="#br0" timeOffset="1105.847">1811 558,'-281'380,"194"-280,87-100,-1-1,1 1,0 0,0 0,0-1,0 1,0 0,0 0,-1 0,1 0,0-1,0 1,0 0,-1 0,1 0,0 0,0 0,0-1,-1 1,1 0,0 0,0 0,-1 0,1 0,0 0,0 0,-1 0,1 0,0 0,0 0,-1 0,1 0,0 0,0 0,-1 0,1 0,0 0,0 0,0 1,-1-1,1 0,0 0,0 0,0 0,-1 1,13-24,54-74,4 2,71-72,-32 62,-108 103,1 1,-1 0,0 0,1 0,-1 0,0 0,1 1,-1-1,1 0,0 1,-1-1,1 1,-1-1,1 1,0 0,-1 0,1 0,0 0,-1 0,1 0,0 0,-1 0,1 1,0-1,-1 0,1 1,0 0,-1-1,1 1,-1 0,0 0,1 0,-1 0,0 0,1 0,-1 0,0 0,0 1,0-1,0 0,0 1,0-1,0 1,-1-1,1 1,0 0,-1-1,1 1,-1-1,0 1,1 0,-1-1,0 1,0 0,0-1,0 1,-1 1,-12 143,-1-66,16 86,-2-154</inkml:trace>
  <inkml:trace contextRef="#ctx0" brushRef="#br0" timeOffset="1352.397">1501 813,'43'-5,"29"-1,6 0,0 1,-8 1,-12 7,-10 2,-9 6,-7 0,-7-1</inkml:trace>
  <inkml:trace contextRef="#ctx0" brushRef="#br0" timeOffset="1521.81">2686 587,'-24'43,"-13"24,-5 1,6-7,2-9,9-13</inkml:trace>
  <inkml:trace contextRef="#ctx0" brushRef="#br0" timeOffset="1689.377">2319 587,'19'43,"16"34,7 8,1-5,-2-17,-3-14,-4-15,-2-13,-2-11,-6-7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4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1,'5'5,"-4"6,-6 2,-2 2,-6 0,1 1,-4-1,-3 1,-3 3,-3 3,3 2,0-3,4 1,5 0,5-3</inkml:trace>
</inkml:ink>
</file>

<file path=ppt/ink/ink4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8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105 649,'-13'20,"0"-1,2 2,1-1,0 2,2-1,0 1,1 0,2 1,0 0,1 0,1 8,1-25,0 0,1 0,0 1,0-1,1 1,-1-1,1 1,1-1,-1 0,1 1,1-1,-1 0,1 1,0-1,0 0,1 0,-1 0,2-1,-1 1,0-1,1 0,0 1,0-2,1 1,-1 0,1-1,0 0,0 0,1 0,-1-1,1 0,-1 0,1 0,0-1,0 0,1 0,-1 0,0-1,1 0,8-4,0 0,0-1,-1-1,1-1,-1 0,-1 0,1-1,-1-1,0-1,-1 0,0 0,0-1,-1 0,0-1,-1-1,0 0,-1 0,0-1,-1 0,4-9,37-41,-35 44,45-37,-56 57,0 0,0 0,1 0,-2 1,1 0,0-1,0 1,0 0,-1 0,1 0,-1 1,0-1,1 1,-1-1,0 1,-1 0,1 0,0 0,-1 0,0 0,1 0,-1 0,0 0,-1 1,4 4,3 5,1 0,0-1,1 0,0 0,1-1,0 0,0 0,8 4,-15-12,0 0,1-1,-1 1,1-1,0 1,-1-1,1 0,0-1,0 1,0-1,1 0,-1 0,0 0,0 0,1-1,-1 0,1 0,-1 0,0 0,1-1,-1 1,0-1,0 0,0 0,1-1,-1 0,0 1,-1-1,1 0,0-1,1 0,6-9,0 0,-1-1,-1-1,1 1,-2-2,0 1,-1-1,-1 0,0 0,-1-1,0 0,1-15,0 6</inkml:trace>
  <inkml:trace contextRef="#ctx0" brushRef="#br0" timeOffset="500.253">1177 1,'-76'513,"76"-509,-18 120,5 0,5 76,8-191,-1-6,0 0,0 0,0 0,1 0,-1 0,1 0,0-1,0 1,0 0,0 0,0 0,0 0,1 0,0 0,0 0,-1 0,1 0,1-1,-1 1,0 0,1-1,-1 1,1-1,0 0,0 1,0-1,0 0,0 0,1 0,-1-1,0 1,1 0,0-1,-1 0,1 1,0-1,0 0,-1 0,1-1,0 1,0-1,2 1,5-5,1-1,-1 0,0 0,-1-1,0-1,0 1,0-1,0-1,-1 0,-1 0,1 0,-1-1,-1 0,4-6,-1 3,41-57,-33 43,1 1,1 1,1 1,1 1,1 0,10-6,-31 27,0 0,0 0,1 0,-1 0,0 0,0 0,1 1,-1-1,1 0,-1 1,1-1,-1 1,1-1,-1 1,1 0,-1-1,1 1,-1 0,1 0,0 0,-1 0,1 1,-1-1,1 0,-1 1,1-1,-1 1,1-1,-1 1,1 0,-1-1,0 1,1 0,-1 0,0 0,0 0,0 0,0 0,0 1,0-1,0 0,0 0,0 1,0-1,-1 1,1-1,-1 1,1-1,-1 1,1-1,-1 1,34 192,-13-114,-22-90</inkml:trace>
  <inkml:trace contextRef="#ctx0" brushRef="#br0" timeOffset="999.755">1826 791,'27'3,"1"-2,-1-1,0-1,0-1,0-2,0-1,0 0,-1-2,0-2,0 0,-1-1,0-2,12-7,-30 15,0 0,-1 0,1 0,-1-1,0 0,0 0,0 0,-1-1,0 0,0 0,-1 0,1-1,-1 0,-1 1,1-1,-1-1,0 1,-1 0,0-1,0 1,0-1,-1 0,0 0,-1 1,0-1,0 0,-1 0,1 1,-2-1,1 0,-1 1,-2-5,3 9,-1 0,0 0,0 1,0-1,0 1,0 0,-1-1,1 1,-1 0,1 0,-1 1,0-1,0 0,0 1,0 0,0 0,0 0,0 0,0 0,0 0,0 1,0 0,-1-1,1 1,0 1,0-1,-1 0,1 1,0-1,0 1,0 0,-2 1,-93 50,79-34,0 1,2 1,0 1,1 0,2 1,0 0,1 1,1 1,1 0,2 0,0 1,-1 10,8-32,0 1,0-1,1 0,-1 1,1-1,0 1,0-1,0 1,1-1,-1 1,1 0,0-1,0 1,0 0,0 0,1-1,-1 1,1-1,0 1,0 0,0-1,1 0,-1 1,1-1,0 0,0 0,0 0,0 0,0 0,1 0,0 0,-1-1,1 0,0 1,0-1,0 0,0 0,1-1,1 2,7-2,-1 0,1 0,-1-1,1-1,-1 0,1-1,-1 0,0 0,10-5,-6 3,11-2</inkml:trace>
  <inkml:trace contextRef="#ctx0" brushRef="#br0" timeOffset="1382.97">2362 960,'75'-77,"-3"-3,59-87,-96 124,-28 62,-7 1,-2-13,1 0,0 0,0 0,0 0,1 0,0 0,1 0,-1 0,1 0,1 0,-1 0,1 0,0 0,1-1,0 1,0-1,0 1,1-1,0 0,0-1,0 1,1-1,0 1,0-1,0-1,1 1,-1-1,1 0,4 2,-4-4,0-1,0 0,0-1,0 1,0-1,0 0,1-1,-1 1,0-1,0 0,-1-1,1 1,0-1,0-1,-1 1,1-1,-1 0,0 0,0 0,0-1,0 0,-1 0,1 0,-1 0,0-1,0 1,1-4,8-9,-1-1,-1 0,0 0,-2-1,0-1,3-12,-3 10</inkml:trace>
</inkml:ink>
</file>

<file path=ppt/ink/ink4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0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63,'-5'-1,"0"1,0 0,0 1,0-1,0 1,0 0,0 0,0 1,0-1,1 1,-1 0,1 1,-1-1,1 1,0-1,0 1,0 1,0-1,0 1,1-1,0 1,-1 0,-1 3,-9 12,0-1,2 1,0 1,1 0,1 1,0 0,2 1,1 0,0 0,1 6,4-22,0 1,1-1,0 1,0-1,1 1,0 0,0 0,0-1,1 1,0 0,0-1,1 1,-1-1,2 1,-1-1,1 0,0 0,0 0,0 0,1-1,0 1,0-1,1 0,-1 0,1 0,0-1,0 0,1 0,-1 0,1 0,0-1,0 0,0 0,0-1,4 1,9-2,0-1,0-1,0 0,0-2,0 0,-1-1,1-1,-1-1,0 0,-1-2,1 0,-1-1,-1 0,0-1,15-13,-11 11,9-3,-1 0,0-3,-2 0,0-1,-1-2,-1 0,0-2,-2 0,-1-2,-1 0,-1-2,-1 0,5-12,-22 36,1 1,-1-1,1 0,-1 1,0-1,0 0,0 0,0 0,0 0,-1 1,0-1,1 0,-1 0,0 0,0 0,-1 0,1 0,0 0,-1 0,0 0,0 0,0 0,0 1,0-1,-1 0,1 1,-1-1,1 1,-1-1,0 1,0 0,0 0,0 0,-1 0,1 0,-1 0,1 1,-1-1,1 1,-1-1,0 1,0 0,1 0,-3 0,-58-8,34 8</inkml:trace>
  <inkml:trace contextRef="#ctx0" brushRef="#br0" timeOffset="319.79">0 204,'120'-7,"-1"4,1 6,-1 5,0 5,34 12,-95-16,0-3,0-2,0-3,31-4,84-24,-150 25</inkml:trace>
</inkml:ink>
</file>

<file path=ppt/ink/ink4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06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12,'27'49,"-3"2,-2 1,-2 0,-2 2,-3 0,-2 2,19 172,-21-167,14-93,52-154,-42 97,3 1,34-53,2 21,-74 120,0-1,0 1,0-1,0 1,0-1,1 1,-1-1,0 0,0 1,1-1,-1 1,0 0,0-1,1 1,-1-1,1 1,-1-1,0 1,1 0,-1-1,1 1,-1 0,1-1,-1 1,1 0,-1 0,1-1,-1 1,1 0,-1 0,1 0,0 0,-1 0,1 0,-1 0,1 0,-1 0,1 0,0 0,-1 0,1 0,-1 1,1-1,-1 0,1 0,-1 0,1 1,-1-1,1 0,-1 1,1-1,-1 1,0-1,1 0,-1 1,1-1,-1 1,0-1,0 1,1-1,-1 1,0-1,0 1,0-1,1 1,-1-1,0 1,0 0,0-1,-2 15</inkml:trace>
  <inkml:trace contextRef="#ctx0" brushRef="#br0" timeOffset="2199.432">734 294,'0'0,"5"0,6 0,6 0,6 0,2 0,3 0,1 0,1 0,-1 0,0 0,-4-5,-3-1,0 0,2 1,-4-3,-6-1</inkml:trace>
  <inkml:trace contextRef="#ctx0" brushRef="#br0" timeOffset="3018.656">452 577,'0'0,"0"0,0 1,0-1,0 0,0 0,0 1,0-1,0 0,0 1,0-1,1 0,-1 0,0 0,0 1,0-1,0 0,1 0,-1 0,0 1,0-1,0 0,1 0,-1 0,0 0,0 1,1-1,-1 0,0 0,0 0,1 0,-1 0,0 0,0 0,1 0,-1 0,0 0,1 0,-1 0,0 0,0 0,1 0,-15 34,12-31,-14 34,2 0,1 1,2 1,2 0,-1 11,24 32,-13-80,0 0,0-1,0 1,0-1,0 1,1-1,-1 1,1-1,-1 0,1 0,-1 0,1 0,0 0,-1 0,1 0,0 0,0-1,0 1,0-1,-1 1,1-1,0 0,0 0,0 0,0 0,0 0,0 0,0 0,0-1,0 1,0-1,-1 1,1-1,0 0,0 0,-1 0,1 0,0 0,-1 0,1 0,0-1,13-10,0 0,-1 0,0-2,-1 0,-1 0,0-1,-1-1,2-5,14-16,-26 36,-1-1,1 1,-1 0,1 0,0-1,-1 1,1 0,0 0,0 0,0 0,0 0,0 0,0 0,0 1,0-1,0 0,1 0,-1 1,0-1,0 1,1-1,-1 1,0 0,1-1,-1 1,0 0,1 0,-1 0,0 0,1 0,-1 0,1 0,-1 0,0 1,1-1,-1 1,0-1,0 1,1-1,-1 1,0 0,0-1,0 1,0 0,0 0,0 0,0 0,0 0,0 0,0 0,0 0,-1 0,1 1,0-1,-1 0,1 0,-1 1,5 12,0 0,-1 1,-1 0,-1 0,0 0,-1 0,0 0,-1 0,-1 0,-1 9,0 17,2-32,0 1,-1-1,0 0,-1 0,0 0,0 0,-1 0,0 0,-1-1,0 1,0-1,0 0,-1 0,-1-1,1 1,-1-1,0 0,-1-1,0 1,0-1,0-1,-1 1,0-1,0-1,0 1,0-1,-7 1,12-2,0-1,-1 0,1 0,-1 0,1-1,-1 1,0-1,0 0,1 0,-1-1,0 1,0-1,0 1,0-1,0 0,0-1,0 1,0-1,0 0,1 1,-1-2,0 1,0 0,1-1,-1 0,1 0,-1 0,1 0,0 0,0-1,0 1,0-1,0 0,1 0,-1 0,1 0,0-1,0 1,0-1,0 1,1-1,-1 1,1-1,0 0,0 0,0-2,2-6,1 0,0 1,1-1,1 0,-1 1,2 0,0 0,0 0,1 0,0 1,1 0,0 0,0 1,1 0,0 0,1 1,0 0,0 0,4 0,6-10,-3 1</inkml:trace>
  <inkml:trace contextRef="#ctx0" brushRef="#br0" timeOffset="3472.802">932 520,'-10'10,"-3"7,6 2,8-3,10-5,7-3,5-3,4-3,2-2,1 0,0-1,-1-4,1-2,-1 0,-1 2,1 1,-5 2</inkml:trace>
</inkml:ink>
</file>

<file path=ppt/ink/ink4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16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57 396,'39'-17,"130"-7,-139 19,1 0,-1 2,1 1,0 1,0 2,0 1,28 6,48 14,-89-14</inkml:trace>
  <inkml:trace contextRef="#ctx0" brushRef="#br0" timeOffset="263.113">0 622,'49'-5,"34"-1,13-5,-5-1,-14 3,-14 2,-14 2,-9 2,-8 2,-4 1,-2 0,-1 0,0 1,-3-5,-7-2</inkml:trace>
  <inkml:trace contextRef="#ctx0" brushRef="#br0" timeOffset="667.368">537 1,'10'28,"6"-7,1 0,0-2,2 1,0-2,1-1,1 0,0-2,15 8,-18-11,-1 1,0 1,-1 1,0 0,-1 1,-1 0,10 15,-20-25,0 1,0-1,-1 1,0 0,0 0,-1 0,1 0,-1 0,-1 0,0 1,0-1,0 1,-1-1,0 1,0-1,-1 1,0-1,0 1,-1-1,0 0,0 0,-1 0,-3 7,-8 8,-1 1,-1-2,-1 0,-1-1,-1 0,-1-2,-10 7,-73 44,-24 22,110-55,18-22</inkml:trace>
</inkml:ink>
</file>

<file path=ppt/ink/ink4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29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1,'16'21,"0"1,-1 1,-2 0,0 0,-1 2,-2-1,-1 1,0 1,-2 0,-1 0,-1 0,-1 1,-1 17,19 164,-7-103,-15-105,1 1,-1 0,0-1,0 1,0-1,0 1,1 0,-1-1,0 1,1-1,-1 1,0-1,1 1,-1-1,1 1,-1-1,1 0,-1 1,1-1,-1 0,1 1,-1-1,1 0,-1 0,1 1,0-1,-1 0,1 0,-1 0,1 0,0 0,-1 0,1 0,-1 0,1 0,0 0,-1 0,1 0,0 0,-1 0,1-1,-1 1,1 0,-1 0,1-1,-1 1,1 0,-1-1,1 1,-1-1,1 1,-1-1,1 1,-1 0,0-1,1 0,-1 1,0-1,1 1,-1-1,0 1,0-1,0 0,0 1,1-1,-1 1,0-2,21-41,114-338,-65 169,-68 205,-3 7</inkml:trace>
  <inkml:trace contextRef="#ctx0" brushRef="#br0" timeOffset="715.548">510 566,'-2'1,"0"1,0-1,0 0,0 1,0 0,1-1,-1 1,1 0,-1 0,1-1,0 1,0 0,-1 0,1 1,1-1,-1 0,0 0,1 0,-1 1,1-1,-1 0,1 2,-3 7,-3 3,1 0,1 1,1-1,0 1,0 0,2 0,0-1,0 1,2 0,0 0,0 0,2 0,2 9,-5-23,0 0,0-1,0 1,1 0,-1 0,0 0,1-1,-1 1,0 0,1 0,-1-1,1 1,-1 0,1-1,0 1,-1 0,1-1,0 1,-1-1,1 1,0-1,0 1,-1-1,1 0,0 1,0-1,0 0,0 0,-1 0,1 0,0 1,0-1,0 0,0 0,0-1,0 1,-1 0,1 0,0 0,0-1,0 1,0 0,-1-1,1 1,0 0,0-1,-1 1,1-1,0 1,-1-1,1 0,0 1,-1-1,1 0,-1 1,1-1,34-43,-33 40,148-195,-148 198,-1-1,1 1,0 0,-1 0,1 0,0 0,0 0,-1 0,1 1,0-1,0 1,0-1,0 1,0-1,0 1,0 0,0 0,0 0,0 0,0 1,0-1,0 0,0 1,0-1,-1 1,1 0,0 0,0-1,0 1,-1 1,1-1,0 0,-1 0,1 0,-1 1,0-1,1 1,-1-1,0 1,0 0,0-1,0 1,0 0,0 0,-1 0,1-1,0 1,-1 0,0 0,1 0,-1 0,0 0,0 0,0 0,0 0,0 0,-1 0,1 0,-1 1,2 24,0-1,-2 1,-1 0,-2-1,0 1,-2-1,0 0,-7 12,-5 31,-53 127,68-188,-1 0,1 0,-1-1,0 0,-1 0,0 0,0 0,-1-1,1 0,-1 0,0 0,-1-1,0 0,0 0,-2 0,7-5,-1 0,0 0,0-1,0 1,0-1,1 0,-1 0,0 0,0 0,1 0,-1-1,1 1,-1-1,1 0,0 0,0 0,0 0,0 0,0 0,0 0,0-1,1 1,-1 0,1-1,0 0,-1 1,1-1,0 0,1 0,-1 1,0-1,1 0,0 0,0 0,-1 0,2 0,-1 0,0 0,3-21,2 0,0 0,1 1,2 0,0 0,2 0,0 1,1 1,9-12,2-10,-9 18</inkml:trace>
  <inkml:trace contextRef="#ctx0" brushRef="#br0" timeOffset="1103.211">1045 284,'342'30,"-175"-32,-144-3,-5-1</inkml:trace>
  <inkml:trace contextRef="#ctx0" brushRef="#br0" timeOffset="1348.472">1130 510,'29'9,"28"4,10-1,-2-2,-7-3,-9-2,-3-3,-4-1,-10-6,-5-2,-8 0</inkml:trace>
</inkml:ink>
</file>

<file path=ppt/ink/ink4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1,'-30'76,"-4"0,-3-3,-3-1,-3-1,-39 46,39-14,43-100,-1 0,1 1,0-1,0 0,0 0,0 0,1 0,-1 1,1-1,0 0,0 0,0 0,0 0,0 0,1 0,-1-1,1 1,0 0,0-1,0 1,0-1,0 0,1 0,-1 0,1 0,-1 0,1 0,0-1,0 1,0-1,0 1,0-1,0 0,16 3,-1-1,1 0,0-1,0-1,0-1,1-1,17-3,24 1,-55 3,0 1,0-1,0 0,0 0,0-1,0 0,0 0,-1 0,1-1,0 1,0-1,-1-1,1 1,-1-1,0 0,0-1,0 1,0-1,-1 0,1 0,-1 0,0 0,0-1,0 0,0-1,1-13</inkml:trace>
  <inkml:trace contextRef="#ctx0" brushRef="#br0" timeOffset="200.989">1 311,'38'5,"42"2,12-1,-5-1,-12-2,-15 0,-12-2,-10-1,-11 0</inkml:trace>
  <inkml:trace contextRef="#ctx0" brushRef="#br0" timeOffset="516.526">763 481,'39'0,"26"0,8 0,-5 0,-8 0,-10 0,-14-5,-12-2</inkml:trace>
  <inkml:trace contextRef="#ctx0" brushRef="#br0" timeOffset="736.046">988 255,'5'43,"6"29,2 6,-2-4,2-15,-1-13,-2-10,-3-5,-3-4,-2-7</inkml:trace>
</inkml:ink>
</file>

<file path=ppt/ink/ink4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2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1 226,'4'0,"12"0,8 0,4 0,3 0,0 0,0 0,0 0,-1 0,-1 0,0 0,-1 0,-4 0</inkml:trace>
  <inkml:trace contextRef="#ctx0" brushRef="#br0" timeOffset="655.864">988 0,'-95'24,"0"5,-64 29,155-58,0 1,0 0,0 0,0 1,0-1,0 1,0 0,1 0,-1 0,1 0,-1 1,1 0,0-1,0 1,0 0,1 0,-1 1,1-1,-1 1,1-1,0 1,0 0,1-1,-1 1,1 0,0 0,0 0,0 0,1 0,-1 1,1-1,0 0,0 0,0 0,1 0,-1 0,1 0,0 0,1 0,-1 0,1 1,4 0,0 0,1 0,0 0,0-1,0 0,0-1,1 0,-1 0,1 0,0-1,0 0,0-1,0 1,0-2,0 1,0-1,0 0,0-1,0 0,0 0,0-1,0 0,3-1,11-2,0-1,0-1,0-1,-1-1,-1-1,1-1,-2 0,0-2,0 0,4-5,60-45,-82 62,0 1,0-1,0 1,0-1,0 1,0 0,0-1,0 1,0 0,0 0,0 0,0-1,0 1,1 0,-1 0,0 1,0-1,0 0,0 0,0 0,0 1,0-1,0 1,0-1,0 1,0-1,0 1,0-1,-1 1,1 0,0 0,0-1,0 1,-1 0,1 0,-1 0,1 0,0 0,-1 0,1 0,-1 0,0 0,1 0,-1 0,0 0,0 0,0 0,0 0,0 0,0 0,0 1,2 59,-9-14,-3-1,-1 0,-3 0,-14 30,18-48,-3 10,0 4,-1-1,-2 0,-2-1,-1 0,-3-2,-1 0,-1-2,-27 30,49-63,0-1,0 1,-1-1,1 1,-1-1,0 0,0 0,0 0,0-1,0 1,0-1,0 1,0-1,-1 0,1 0,0-1,-1 1,1 0,0-1,-1 0,1 0,-1 0,1-1,-1 1,1-1,0 1,-1-1,1 0,0-1,0 1,0 0,-1-1,2 0,-1 0,0 0,0 0,0 0,1 0,0-1,-1 1,0-3,0-1,1-1,1 0,-1 0,1 0,0 0,1 0,0 0,0-1,0 1,1 0,0 0,0 0,1 0,0 1,0-1,1 0,-1 1,2-1,-1 1,1 0,3-5,101-114,-107 123,143-133,-119 117</inkml:trace>
</inkml:ink>
</file>

<file path=ppt/ink/ink4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1,'-21'98,"5"1,5 1,4 1,4 3,2-89,0 0,1 1,1-1,0 0,1 0,1 0,0 0,1 0,1-1,0 0,1 0,4 7,-9-20,-1 0,1 0,-1 0,1 0,-1 0,1 0,-1-1,1 1,0 0,0 0,0 0,-1-1,1 1,0 0,0-1,0 1,0-1,0 1,0-1,0 1,0-1,0 0,0 0,0 1,0-1,1 0,-1 0,0 0,0 0,0 0,0 0,0-1,0 1,0 0,0-1,0 1,0 0,0-1,0 1,0-1,0 1,0-1,0 0,0 1,0-1,-1 0,2 0,31-49,-31 46,57-122,-5-3,-4-5,18-46,-58 157,-3 9</inkml:trace>
  <inkml:trace contextRef="#ctx0" brushRef="#br0" timeOffset="319.248">484 565,'-10'24,"-2"12,4 6,10-10,8-10,3-14,4-12,4-12,-1-6,0-5,-4-3,-3-1,-5 0,-3 1,-8 4,-8 8,-6 7,-2 4</inkml:trace>
  <inkml:trace contextRef="#ctx0" brushRef="#br0" timeOffset="5065.909">851 508,'-5'27,"0"-9,1 0,1 0,1 1,1-1,0 1,1-1,2 4,-2-20,0-1,0 1,0 0,1-1,-1 1,0-1,1 1,-1-1,1 1,0-1,-1 0,1 1,0-1,0 0,0 1,0-1,0 0,0 0,0 0,0 0,1 0,-1 0,0 0,1 0,-1-1,0 1,1-1,-1 1,1-1,-1 1,1-1,0 0,-1 1,1-1,-1 0,1 0,-1 0,1 0,-1-1,1 1,0 0,-1-1,1 1,-1-1,0 1,1-1,-1 0,1 0,66-44,92-142,-160 188,-1 0,1 0,0 0,0 0,0 0,0 0,0 0,0 0,0 0,0 0,0 0,0 0,1 0,-1 0,0 0,1 0,-1 0,1 0,-1 0,1 0,-1 0,1 0,0-1,-1 1,1 0,0-1,-1 1,1 0,0-1,0 1,0-1,0 1,0-1,0 1,0-1,0 0,0 1,0-1,0 0,0 0,0 0,0 0,0 0,0 0,0 0,0 0,0 0,0 0,0-1,0 1,0 0,0-1,0 1,0-1,-1 1,1-1,0 1,0-1,0 0,-1 1,1-1,0 0,0 0,-1 1,1-2,-70 244,30-54,12-48,4-66,22-73,1 1,-1-1,0 1,1-1,-1 1,0-1,0 0,0 1,0-1,0 0,0 1,0-1,0 0,0 0,-1 0,1 0,0 0,-1-1,1 1,-1 0,1 0,-1-1,1 1,-1-1,1 0,-1 1,0-1,1 0,-1 0,1 0,-1 0,0 0,1 0,-1 0,1-1,-1 1,0-1,1 1,-1-1,1 0,-1 1,1-1,-1 0,-2-4,1 1,-1-1,1 0,0 0,0 0,1 0,-1-1,1 1,0-1,0 1,1-1,0 0,0 0,0 0,1 1,0-1,0 0,0 0,1 0,0 0,0 0,0 1,1-1,0 0,0 1,1 0,-1-1,4-4,3-5,0 0,1 0,1 1,0 1,1 0,1 0,0 1,2-1,3-3</inkml:trace>
</inkml:ink>
</file>

<file path=ppt/ink/ink4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1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1 344,'172'-17,"1"7,24 8,-181 3,0 0,1 2,-1 0,0 0,0 2,-1 0,1 0,9 7,-7-4</inkml:trace>
  <inkml:trace contextRef="#ctx0" brushRef="#br0" timeOffset="250.628">85 598,'43'0,"53"0,19-5,1-1,-11 0,-13-4,-13 0,-15 2,-14 2,-10 2,-12 2</inkml:trace>
  <inkml:trace contextRef="#ctx0" brushRef="#br0" timeOffset="605.634">1637 91,'-37'18,"1"3,2 0,0 3,1 1,1 1,-10 12,28-26,0 1,1 1,0 0,1 0,0 1,2 1,0 0,0 1,2-1,0 2,0-1,2 1,-4 18,9-30,1-1,-1 1,1 0,1 0,-1 0,1 0,0 0,0-1,1 1,-1 0,1-1,1 1,-1-1,1 0,0 1,0-1,0-1,1 1,-1 0,1-1,1 0,-1 0,0 0,1 0,0-1,0 0,0 0,5 2,6 3,1-2,-1 1,1-2,1 0,-1-2,1 0,0 0,16-1,-1-4,-1-1,1-2,-1 0,0-3,-1-1,0-1,0-1,-1-2,0-1,-2-1,1-2,-2-1,0-1,1-4,-9 12,-1-2,-1 0,-1-1,0-1,0 0,-2-1,0-1,-1 0,0-1,-2 0,0-1,-1 0,-1-1,0 0,-2 0,0-1,-2 0,2-13,-7 27,-1 0,0-1,-1 1,1 0,-1 0,-1 0,1 0,-1 1,-1-1,1 1,-1-1,0 1,0 0,-1 0,0 1,0 0,0 0,-1 0,1 0,-1 1,0 0,-1 0,1 0,-1 1,1 0,-1 0,0 1,0 0,0 0,-1 1,1 0,0 0,-1 0,-40-6,5 2</inkml:trace>
  <inkml:trace contextRef="#ctx0" brushRef="#br0" timeOffset="850.492">1073 401,'52'-5,"62"-6,25-2,3-3,-8 2,-17 2,-14 3,-15 4,-13 3,-9 1,-12 1,-5 0,-6 6,-5 1,-5 4,1 1,1-2,-6-3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3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5 281,'15'0,"-1"-1,1 0,-1-1,0-1,1 0,-1-1,0 0,-1-1,1-1,-1 0,0-1,-1 0,0-1,0-1,0 0,-1 0,0-1,-1 0,8-11,-16 17,0 0,0 0,0 0,0 0,-1-1,0 1,0 0,0-1,-1 1,1 0,-1-1,0 1,0-1,-1 1,1-1,-1 1,0 0,0-1,0 1,-1 0,0 0,1 0,-1 0,-1 0,1 0,-1 1,1-1,-1 1,0 0,0-1,0 1,-1 0,1 1,-1-1,0 1,0 0,0 0,0 0,0 0,0 0,0 1,0 0,-1 0,1 0,0 1,-1-1,1 1,-1 0,1 0,-1 1,1-1,0 1,-1 0,1 0,-2 1,-2 0,0 1,1 0,0 1,-1-1,1 1,1 1,-1-1,1 1,-1 0,1 1,1 0,-1 0,1 0,0 0,0 1,1 0,0 0,0 0,1 0,0 1,0-1,-1 7,-2 4,2 0,0 0,1 0,1 1,0-1,2 1,0-1,1 1,3 11,-3-20,0-1,1 1,1-1,0 0,0 1,1-1,0-1,0 1,1 0,0-1,0 0,1 0,1-1,-1 0,1 0,0 0,0-1,1 0,0 0,0-1,8 4,5 1,0-1,0-1,1-1,0-1,0-1,22 2,-13-4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4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6.4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85 480,'45'11,"1"-2,0-3,0-1,1-3,-1-1,32-5,9 2,237 2,-314 0,0 1,0-1,0 2,-1-1,1 2,0-1,-1 1,0 0,0 1,7 4,-1 2</inkml:trace>
  <inkml:trace contextRef="#ctx0" brushRef="#br0" timeOffset="284.944">0 734,'44'0,"37"0,15 0,1 0,-11 0,-11 0,-13 0,-13 0,-4 0,-6 0,-5 0,-2 0,-3 0,-1 0,-1 0,0-5,-4-1</inkml:trace>
  <inkml:trace contextRef="#ctx0" brushRef="#br0" timeOffset="712.43">537 0,'12'21,"2"-1,0 0,1-1,1-1,0 0,2-1,0-1,15 10,4-1,2-2,0-1,1-2,1-2,1-1,22 4,-23-6,-10-5,1 3,-2 0,0 2,-1 1,17 12,-43-26,-1 0,1 1,0-1,-1 1,1-1,-1 1,0 0,1 0,-1 0,-1 0,1 0,0 1,-1-1,0 0,0 1,0-1,0 1,0-1,-1 1,1 0,-1-1,0 1,0-1,-1 1,1 0,-1-1,0 1,1-1,-2 1,1-1,0 1,-1 0,-3 6,0-1,-1 0,0 0,0-1,0 1,-1-2,-1 1,1-1,-1 0,-7 4,-96 68,-3-4,-100 45,205-115,2-3,1 0,0 0,0 1,0 0,0 1,1-1,-1 1,1 0,0 0,0 1,1-1,-1 1,1 0,0 0,0 1,1-1,-1 1,1 0,0 0,-1 4,4 7</inkml:trace>
</inkml:ink>
</file>

<file path=ppt/ink/ink4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48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1,'-23'79,"-20"27,-4-2,-5-2,-5-3,-3-2,-15 10,72-104,0 0,0 1,0-1,0 1,0-1,0 1,1 0,0 0,0 0,0 0,0 0,1 1,-1-1,1 0,0 1,1-1,-1 1,1-1,0 1,0-1,0 1,0-1,1 1,0-1,0 1,0-1,1 0,-1 1,1-1,0 0,0 0,1 0,-1 0,1-1,0 1,3 3,10-1,1 0,0-1,0-1,1 0,-1-2,1 0,-1-1,1 0,0-1,0-2,-1 1,1-2,-1-1,0 0,16-6,-23 8,138-32,-120 24,-29 10,1 0,0 0,-1 0,1 0,0 0,-1 0,1 0,0 0,-1 0,1 0,0 0,0-1,-1 1,1 0,0 0,-1 0,1 0,0-1,0 1,-1 0,1 0,0-1,0 1,-1 0,1 0,0-1,0 1,0 0,0-1,-1 1,1 0,0-1,0 1,0 0,0-1,0 1,0 0,0-1,0 1,0 0,0-1,0 1,0 0,0 0,0-1,0 1,1 0,-1-1,0 1,0 0,0-1,0 1,1 0,-1 0,0-1,0 1,0 0,1 0,-1-1,0 1,1 0,-20-3,-1 1</inkml:trace>
  <inkml:trace contextRef="#ctx0" brushRef="#br0" timeOffset="271.278">1 339,'43'-5,"53"-1,19 0,-4 1,-13 2,-17 1,-13 1,-14 5,-10 2,-9 0,-5-1,-3 4,-6 0</inkml:trace>
  <inkml:trace contextRef="#ctx0" brushRef="#br0" timeOffset="2068.542">1186 763,'0'-5,"-5"8,-1 9,-5 6,0 6,-4 3,2 1,2 2,-1 0,1 0,2-1,3 0,3 0,1-6</inkml:trace>
</inkml:ink>
</file>

<file path=ppt/ink/ink4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1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1,'0'5,"0"6,0 6,-5 0,-2 2,1 3,1 2,2 2,-4-3,-1-2,2 2,1 1,2 1,1-3</inkml:trace>
</inkml:ink>
</file>

<file path=ppt/ink/ink4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0,'138'26,"223"-23,-349-3</inkml:trace>
</inkml:ink>
</file>

<file path=ppt/ink/ink4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3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29,'34'-5,"25"-1,7 0,-2 1,-8 1,-8 2,-12 6,-8 2,-4 0,-5-1</inkml:trace>
</inkml:ink>
</file>

<file path=ppt/ink/ink4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39:5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3,'10'12,"-1"1,0 0,-1 1,0 0,-2 0,1 1,-2 0,3 10,45 181,-6-44,-47-161,1 0,-1 0,1 0,-1 0,1 0,-1 0,1-1,-1 1,1 0,0 0,0 0,-1-1,1 1,0 0,0-1,0 1,0-1,-1 1,1-1,0 1,0-1,0 0,0 0,0 1,0-1,0 0,0 0,0 0,1 0,-1 0,0 0,0 0,0 0,0-1,0 1,0 0,0-1,0 1,-1 0,1-1,0 1,0-1,0 0,0 1,0-1,-1 0,1 1,0-1,-1 0,1 0,0 0,-1 0,33-48,-32 47,137-231,-74 93,-41 72,-18 49</inkml:trace>
  <inkml:trace contextRef="#ctx0" brushRef="#br0" timeOffset="383.422">650 342,'-1'12,"1"1,0-1,1 0,0 1,1-1,0 0,1 0,0 0,1 0,0 0,1-1,0 1,1-2,1 1,6 9,-11-18,0 0,0 0,0-1,0 1,0-1,1 0,-1 0,0 0,0 0,1 0,-1 0,1 0,-1-1,1 1,-1-1,1 0,-1 0,1 0,0 0,-1 0,1 0,-1-1,1 1,-1-1,0 0,1 0,-1 0,1 0,-1 0,0 0,0-1,0 1,0-1,0 1,0-1,0 0,1-1,2-2,1-1,-1 0,0 0,-1 0,0-1,1 1,-2-1,1 0,-1 0,0 0,-1-1,1 0,-2 4,0 1,-1-1,1 1,-1-1,1 0,-1 1,0-1,0 0,-1 0,1 1,-1-1,0 1,0-1,0 1,0-1,-1 1,1-1,-1 1,0 0,0 0,0 0,0 0,-1 0,1 0,-1 1,0-1,0 1,0 0,0 0,0 0,0 0,0 0,-1 1,-2-2,-15-2</inkml:trace>
  <inkml:trace contextRef="#ctx0" brushRef="#br0" timeOffset="1731.871">1017 257,'-21'137,"20"-136,1 0,-1 1,1-1,0 0,0 0,0 0,0 1,-1-1,2 0,-1 0,0 0,0 1,0-1,0 0,1 0,-1 0,1 0,-1 0,1 0,-1 1,1-1,-1 0,1 0,0 0,0-1,-1 1,1 0,0 0,0 0,0-1,0 1,0 0,0-1,0 1,0-1,0 1,1-1,-1 1,0-1,0 0,0 0,0 0,1 0,-1 1,0-2,0 1,0 0,1 0,-1 0,0 0,0-1,0 1,0-1,1 1,-1-1,0 1,0-1,0 1,0-1,0 0,0 0,-1 1,1-1,1-1,9-7,-1-1,1 0,-2 0,1-1,-2 0,1-1,-1 0,2-6,4-4,-13 20,-1 1,1 0,0-1,-1 1,1 0,0 0,0 0,0 0,0 0,0 0,0 0,1 0,-1 0,0 0,0 0,1 1,-1-1,0 1,1-1,-1 1,1-1,-1 1,0 0,1-1,-1 1,1 0,-1 0,1 0,-1 1,1-1,-1 0,1 0,-1 1,0-1,1 1,-1-1,0 1,1-1,-1 1,0 0,0 0,1 0,-1 0,0 0,0 0,0 0,0 0,0 0,0 0,-1 1,1-1,0 0,-1 1,1-1,-1 0,1 1,-1-1,1 1,-1-1,0 0,0 1,0 0,4 19,-1 0,0 0,-2 0,-1 0,0 0,-2 0,0 0,-2 0,-4 16,-5 53,12-74,0 1,-1-1,0 0,-2 0,0-1,0 1,-1-1,-1 1,-1-2,0 1,-1-1,-1 0,0-1,0 0,-2 0,-10 10,18-20,0-1,-1 0,1 0,-1 0,1 0,-1 0,0-1,0 0,0 0,0 0,1 0,-1-1,0 1,0-1,0 0,0 0,0 0,0-1,0 0,0 1,0-1,0-1,0 1,0-1,1 1,-1-1,1 0,-1 0,1 0,0-1,0 1,0-1,0 0,0 0,1 0,-1 0,1 0,0-1,0 1,0-1,0 1,0-3,0-9,2 0,0 1,0-1,2 0,0 0,0 1,1-1,1 1,1 0,0 0,1 0,0 1,1 0,0 0,1 0,1 1,0 0,0 1,1 0,1 1,0 0,10-8,4-6</inkml:trace>
  <inkml:trace contextRef="#ctx0" brushRef="#br0" timeOffset="2117.655">1921 59,'2'-1,"1"0,-1 0,1 1,0-1,-1 1,1-1,0 1,0 0,-1 0,1 0,0 0,-1 1,1-1,0 1,-1 0,1 0,0-1,-1 2,1-1,-1 0,0 0,1 1,-1-1,0 1,0 0,0 0,0 0,0 0,0 0,-1 0,1 0,-1 1,1-1,-1 0,0 1,0-1,0 1,0 0,-1-1,1 1,-1 0,1-1,-1 1,0 0,0 0,0 0,-6 9,0 0,-1-1,0 0,-1 0,0 0,-1-1,0 0,-1-1,0 0,-1 1,-8 8,-298 238,-2 0,143-116,165-133</inkml:trace>
  <inkml:trace contextRef="#ctx0" brushRef="#br0" timeOffset="3178.971">2231 511,'-22'-4,"0"0,0 1,0 1,-1 2,1 0,-1 1,1 1,0 1,0 1,0 1,0 1,1 1,0 1,1 1,-20 10,32-14,0 0,0 0,1 1,-1 0,1 0,1 0,-1 1,1 0,1 1,-1-1,1 1,0 0,1 0,0 1,0-1,1 1,0 0,0 0,1 0,1 0,-1 0,1 1,1-1,0 0,0 0,1 1,0-1,0 0,1 0,1 4,0-10,-1 0,0 0,0 0,1 0,0 0,0-1,0 1,0-1,0 0,0 0,0 0,1 0,-1 0,1-1,-1 1,1-1,0 0,-1 0,1-1,0 1,0-1,0 0,0 0,-1 0,1 0,0-1,2 0,102-27,-85 17,0-2,-1 0,-1-1,0-2,-1 0,13-14,75-54,-107 83,0 0,0 0,1 0,-1 0,0 0,0 1,0-1,1 0,-1 1,0-1,0 1,1-1,-1 1,1 0,-1-1,0 1,1 0,-1 0,1 0,-1 0,1 0,-1 0,0 0,1 1,-1-1,0 1,1-1,-1 1,0-1,1 1,-1 0,0-1,0 1,0 0,0 0,1 0,-1 0,-1 0,1 0,0 0,0 0,0 1,0-1,-1 0,1 0,-1 1,1-1,-1 0,1 1,-1-1,0 0,0 1,1-1,-1 2,1 16,-1 1,-1-1,-1 1,0-1,-1 1,-2-1,-3 13,1-4,-9 38,-2-2,-2 0,-4-1,-2-1,-3-2,-8 9,31-58,-1-1,0 1,0-1,-1 0,0 0,-1-1,0 0,-1-1,1 0,-2-1,1 0,-1 0,0-1,0 0,-1-1,0-1,0 1,0-2,-6 2,14-5,1 0,0 0,0-1,-1 1,1-1,0 1,0-1,0 0,0 0,0-1,0 1,0 0,0-1,0 0,0 0,1 0,-1 0,1 0,0 0,-1-1,1 1,0-1,0 1,1-1,-1 0,0 0,1 0,0 0,0 0,0 0,0 0,0 0,0-3,3-108,6 87,2 1,1 0,0 1,2 0,1 1,1 1,12-15,-12 18,1 0,1 1,0 1,2 0,0 1,1 2,1 0,0 0,1 2,0 1,1 1,0 1,1 1,5-1,-4 4</inkml:trace>
</inkml:ink>
</file>

<file path=ppt/ink/ink4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28,'0'0,"-1"-1,1 1,0-1,-1 1,1-1,0 1,-1-1,1 1,0-1,0 1,0-1,0 1,-1-1,1 1,0-1,0 0,0 1,0-1,0 1,0-1,0 1,1-1,-1 1,0-1,0 0,0 1,0-1,1 1,-1-1,0 1,1-1,-1 1,0 0,1-1,-1 1,0-1,1 1,-1 0,1-1,-1 1,1 0,-1-1,1 1,-1 0,1 0,-1 0,1-1,-1 1,1 0,0 0,-1 0,1 0,-1 0,1 0,-1 0,1 0,-1 0,1 0,0 1,39-7,-39 6,455-1,-322 6,-121 12,-18-5</inkml:trace>
</inkml:ink>
</file>

<file path=ppt/ink/ink4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29.6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30,'43'-5,"29"-1,12 0,-4 1,-11 1,-12 2,-11 1,-8 1,-7 0,-2 0,-3 0,-5 0</inkml:trace>
</inkml:ink>
</file>

<file path=ppt/ink/ink4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89,'107'-39,"-70"28,0 1,0 1,1 2,0 2,8 1,-43 3,1 0,-1 1,1-1,-1 1,1 0,0 0,-1 0,1 0,0 0,-1 1,1 0,-1 0,1 0,-1 0,1 0,-1 1,0-1,0 1,0 0,0 0,0 0,0 0,0 1,-1-1,1 1,-1 0,1 0,-1-1,0 1,0 1,-1-1,1 0,-1 0,1 1,-1-1,0 1,0-1,-1 1,1-1,-1 1,0 0,1-1,-2 1,-6 16,-2 0,0-1,-1 0,-1 0,-1-1,0-1,-2 0,0-1,0 0,-2-1,-14 11,-185 195,212-219,0 0,0 0,0 0,0 1,1-1,-1 1,1 0,-1 0,1 0,0 0,0 0,0 0,1 0,-1 1,1-1,-1 1,1-1,1 1,-1 0,0-1,1 1,0 0,-1-1,2 1,-1 0,0 0,1-1,-1 1,1-1,0 1,0 0,1-1,-1 0,1 1,0-1,0 0,0 0,0 0,0 0,1 0,-1 0,1-1,1 2,9 0,0 0,0-1,0 0,0-1,0-1,1 0,-1 0,1-2,-1 0,7-1,18 0,-10 2,-20 1,1-1,-1 0,1 0,-1-1,1 0,-1 0,1-1,-1 0,0 0,0-1,0 0,0-1,4-2,1-5</inkml:trace>
</inkml:ink>
</file>

<file path=ppt/ink/ink4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3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504 170,'-25'-7,"0"1,-1 1,1 2,-1 1,0 0,1 2,-1 1,0 1,0 1,1 2,0 0,-23 8,38-8,0 1,0-1,1 2,0-1,0 1,0 1,1 0,0 0,1 0,-1 1,2 0,-1 1,1-1,1 1,0 0,0 1,1-1,0 1,1 0,0 0,0 3,3-11,-1 0,1 0,-1 0,1 0,0 0,0 1,1-1,-1 0,1 0,-1 0,1 0,0 0,0 0,0 0,1 0,-1-1,1 1,0 0,-1-1,1 1,0-1,0 1,1-1,-1 0,0 0,1 0,0 0,-1-1,1 1,0-1,0 1,-1-1,1 0,0 0,0 0,1-1,-1 1,0-1,0 0,1 1,7 0,1-1,-1 1,1-2,-1 0,1 0,-1-1,0 0,1-1,-1 0,7-4,10-8,-1-1,0-2,-1-1,-1 0,22-23,-20 18,164-143,-191 166,1 1,-1-1,1 0,-1 0,1 0,0 1,-1-1,1 0,0 0,-1 1,1-1,0 1,0-1,0 1,0-1,-1 1,1-1,0 1,0 0,0-1,0 1,0 0,0 0,0 0,0 0,0 0,0 0,0 0,0 0,0 0,0 0,0 1,0-1,0 0,0 1,0-1,0 1,0-1,-1 1,1-1,0 1,0-1,-1 1,1 0,0-1,0 1,-1 0,1 0,-1 0,1 0,-1-1,1 1,-1 0,0 0,1 0,-1 0,0 0,0 0,0 0,1 0,-1 0,0 0,0 0,-1 0,1 0,0 0,0 0,0 0,-1 0,1 0,-64 174,46-133,1 1,2 0,3 2,-2 12,-5 23,15-56</inkml:trace>
  <inkml:trace contextRef="#ctx0" brushRef="#br0" timeOffset="214.039">1012 537,'-24'33,"-13"17,0 4,12-8,14-10,9-13</inkml:trace>
  <inkml:trace contextRef="#ctx0" brushRef="#br0" timeOffset="565.779">1577 0,'-44'29,"1"2,2 2,2 2,0 1,3 2,1 2,-2 6,27-34,0 1,0 0,1 1,1 0,1 0,0 1,0 0,2 0,0 1,0 0,2-1,0 2,0-1,2 0,0 0,1 0,1 1,0-1,1 0,3 12,-2-22,0 1,0-1,0 0,1 0,0 0,1-1,-1 1,1-1,0 0,0 0,0-1,1 0,0 0,0 0,0 0,0-1,0 0,1 0,0-1,-1 0,1 0,6 0,3 1,0 0,0-2,1 0,-1-1,1 0,-1-2,0 0,1 0,2-3,-6 4,-1-2,1 0,-1 0,0-1,-1-1,1 0,-1-1,0 0,0 0,0-1,-1 0,0-1,-1-1,1 1,-2-1,1-1,-1 0,-1 0,0 0,0-1,-1 0,0 0,-1-1,-1 0,3-7,-7 12,0 0,0 0,-1 0,1 0,-2 0,1 0,-1 1,0-1,0 0,-1 1,0-1,0 1,0 0,-1 0,0 0,0 1,0-1,-1 1,0 0,0 0,0 0,-1 1,0 0,1 0,-2 1,1-1,0 1,0 1,-1-1,0 1,1 0,-1 0,0 1,0 0,0 0,0 1,0 0,0 0,-7 1,2-1,-1 1,0 0,0 1,1 1,-1 0,1 0,0 1,0 1,0 0,1 0,-1 1,1 1,1 0,-1 0,-15 14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4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2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0 228,'511'-22,"547"-75,-525 36,-372 43,-42 3,1 5,57 5,-178 6,-11-1</inkml:trace>
  <inkml:trace contextRef="#ctx0" brushRef="#br0" timeOffset="1047.312">1496 312,'-72'-17,"-1"4,0 2,-12 3,71 7,0 1,1 1,-1 0,1 1,-1 0,1 1,0 0,0 1,0 1,0 0,1 0,0 2,0-1,0 2,1-1,0 1,1 1,-1 0,2 1,-1 0,2 0,-8 11,9-12,0 0,0 1,1 0,0 0,1 1,0 0,1-1,0 2,0-1,1 0,1 1,0-1,1 1,0 0,0-1,2 1,-1 0,1 0,1-1,0 1,1 0,1-7,1-1,-1 0,1-1,-1 1,1-1,0 0,1 0,-1 0,0-1,1 0,0 0,-1 0,1-1,0 0,0 0,0 0,0-1,0 0,0 0,0 0,-1-1,1 0,0 0,0 0,0-1,-1 0,1 0,-1 0,1-1,1-1,53-24,-2-3,0-2,-3-3,22-19,83-76,-144 119,-15 38,-97 227,86-216,2 1,1-1,3 1,0 0,3 1,2 23,4-39,1-6</inkml:trace>
  <inkml:trace contextRef="#ctx0" brushRef="#br0" timeOffset="1252.357">2004 624,'-33'33,"-17"22,6 0,15-9,16-11,12-18,5-11</inkml:trace>
  <inkml:trace contextRef="#ctx0" brushRef="#br0" timeOffset="1564.358">2512 200,'-29'15,"1"0,0 2,1 0,1 3,0 0,2 1,0 1,-7 11,28-31,0 1,0-1,0 1,0 0,0 0,1 0,-1 1,1-1,0 1,0-1,0 1,0 0,1 0,0 0,-1-1,1 1,1 1,-1-1,0 0,1 0,0 0,0 0,1 0,-1 0,1 0,-1 0,1 0,1 0,-1 0,0 0,1 0,0 0,0-1,0 1,0-1,1 1,1 1,8 0,0 0,-1-1,2-1,-1 0,0 0,0-1,1-1,0 0,-1-1,1 0,-1-1,1-1,-1 0,12-3,-12 2,1 0,-1-1,0-1,0 0,0 0,-1-2,1 1,-2-1,1-1,-1 0,0 0,0-1,-1 0,-1-1,1 0,-2 0,1-1,-1 0,-1 0,0-1,-1 0,0 0,-1 0,0-1,-1 1,0-1,-1 0,0-8,0 15,-1 0,0-1,0 1,-1 0,1 0,-2-1,1 1,-1 0,0 0,0 0,0 0,-1 0,0 0,0 0,-1 0,1 1,-1-1,0 1,-1-1,0 1,1 0,-2 1,1-1,0 1,-1 0,0 0,0 0,-3-1,-1 1,0 0,-1 1,1 0,-1 1,0 0,0 1,1 0,-1 0,0 1,0 0,0 1,0 0,0 0,0 1,0 1,1-1,-1 2,1-1,0 1,0 1,0 0,-22 13</inkml:trace>
  <inkml:trace contextRef="#ctx0" brushRef="#br0" timeOffset="1901.96">2710 482,'-33'9,"1"1,1 1,0 2,1 2,0 0,1 2,1 1,0 1,2 2,0 0,-5 9,22-22,2 1,-1 0,1 0,0 1,1 0,0 0,1 0,0 1,0 0,1 0,-1 4,4-11,1 1,-1-1,0 0,1 0,0 0,0 1,0-1,0 0,1 0,0 1,0-1,0 0,0 0,1 0,-1 0,1 0,0-1,0 1,1 0,-1-1,1 0,-1 1,1-1,0 0,1 0,-1-1,0 1,1-1,-1 1,1-1,0 0,0 0,6 1,-1 1,1-2,0 1,0-1,0-1,0 1,0-2,0 0,0 0,0 0,1-1,-1-1,0 0,-1 0,1-1,0 0,-1-1,1 0,-1-1,0 1,-1-2,1 1,-1-1,0-1,-1 1,1-1,-1-1,0 1,-1-1,0 0,0-1,-1 1,0-1,-1 0,0-1,0 1,-1-1,2-6,-3 7,0-1,-1 0,0 0,-1 0,0 0,0 0,-1 0,0 0,-1 0,0 0,-1 1,0-1,0 1,-1-1,0 1,-1 0,1 1,-2-1,0 1,0 0,0 0,-1 1,0 0,0 0,-1 1,0 0,0 0,0 0,-1 1,0 1,0 0,0 0,-1 0,-8-1,-7 1</inkml:trace>
</inkml:ink>
</file>

<file path=ppt/ink/ink4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48.0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449 13,'-19'-4,"0"1,-1 0,1 1,-1 1,1 1,-1 1,0 1,1 1,0 0,0 1,0 1,0 1,0 1,-14 8,17-8,5-3,1 1,-1 0,0 1,1 0,0 1,1 0,0 0,0 1,0 1,1-1,-1 3,8-8,1 1,-1 0,1 0,0 0,0 0,1-1,-1 1,1 0,0 0,0-1,0 1,0 0,0-1,1 1,0-1,0 0,0 1,0-1,0 0,1 0,-1 0,1-1,0 1,0-1,0 1,0-1,0 0,0 0,1 0,-1-1,1 1,-1-1,1 0,0 0,0 0,-1 0,1-1,10 8,5 2,-1 0,0 2,-1 0,-1 1,0 1,-1 0,0 1,4 8,-17-21,0 1,0 0,0-1,-1 1,1 0,-1 0,0 0,0 0,0 0,-1 0,1 0,0 0,-1 0,0 0,0 0,0 1,0-1,-1 0,1 0,-1 0,0 0,1 0,-2 0,1 0,0 0,0 0,-1 0,0-1,1 1,-1-1,0 1,0-1,-1 1,1-1,0 0,-1 0,1 0,-1-1,0 1,1-1,-1 1,0-1,0 0,0 0,0 0,0 0,0-1,0 1,-1-1,1 0,0 0,-12 1,1-1,-1-1,1 0,-1-1,1-1,0 0,0-1,0-1,1 0,-1 0,-6-5,-5-5</inkml:trace>
</inkml:ink>
</file>

<file path=ppt/ink/ink4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2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1 109,'0'-1,"1"1,-1 0,1 0,-1-1,1 1,-1 0,1-1,-1 1,1 0,-1-1,0 1,1 0,-1-1,0 1,1-1,-1 1,0-1,0 1,0-1,1 1,-1-1,0 1,0-1,0 1,0-1,0 0,0 1,0-1,0 1,0-1,0 1,0-1,0 1,0-1,0 1,-1-1,1 1,0-1,0 1,-1-1,1 1,0-1,-1 1,1 0,0-1,-1 1,1-1,-1 1,1 0,0-1,-1 1,1 0,-1 0,1-1,-1 1,52-5,-50 5,174-11,108-45,-271 53,78-7,-85 26,-9-4</inkml:trace>
</inkml:ink>
</file>

<file path=ppt/ink/ink4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3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30,'43'0,"38"-5,15-1,1 0,-11 1,-16 1,-15 2,-11 1,-10 0,-4 1,-9 0</inkml:trace>
</inkml:ink>
</file>

<file path=ppt/ink/ink4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33 372,'-4'-7,"0"0,0-1,0 1,1-1,0 1,1-1,0 0,0 0,0-1,1 1,0 0,1 0,0-1,0 1,1 0,0 0,0-1,1 1,0 0,1 0,-1 0,2 1,-1-1,1 1,0 0,0 0,1 0,0 0,0 1,1 0,0 0,0 0,0 1,1 0,0 0,0 0,0 1,6-2,11-8,0 1,1 2,0 0,1 2,0 1,0 1,1 1,0 1,0 1,0 2,24 1,-48 0,0 1,0-1,1 1,-1 0,0 0,0 1,1-1,-1 1,0-1,0 1,0 0,0 0,0 1,0-1,0 1,0-1,0 1,-1 0,1 0,-1 0,1 0,-1 1,0-1,0 1,0-1,0 1,0 0,0-1,-1 1,0 0,1 0,-1 0,0 0,0 1,-1-1,1 0,-1 0,0 1,1-1,-1 0,-1 0,1 2,-5 8,0 0,-1 0,-1-1,0 0,0 0,-1-1,0 0,-1 0,-1-1,0 0,0-1,-10 7,8-5,-137 119,146-129,1 1,-1-1,1 1,0-1,-1 1,1 0,0 0,0 0,0 0,1 0,-1 0,0 0,1 1,-1-1,1 1,0-1,0 1,0-1,0 1,1 0,-1-1,0 1,1 0,0 0,0 0,0-1,0 1,0 0,1 0,-1-1,1 1,-1 0,1-1,0 1,0 0,1-1,0 2,8 1,0-2,1 1,-1-1,1-1,0 0,-1 0,1-1,0-1,0 0,0 0,0-1,2-1,11 2,69 9,-90-8,-1-1,1 1,-1 0,0 0,1 0,-1 0,0 0,1 1,-1-1,0 1,0-1,0 1,0 0,0 0,-1 0,1 0,-1 0,1 0,-1 1,0-1,1 0,-1 1,-1-1,1 1,0-1,0 1,-1-1,0 1,1-1,-1 1,0 0,0-1,0 1,-1 0,-2 8,-1-1,-1 1,1-1,-2 0,1 0,-2-1,1 0,-1 0,0 0,-1-1,0 0,-1 0,-3 3,-1 0,-141 123,153-133,1 1,0-1,-1 0,1 1,0-1,0 0,0 1,0-1,0 0,0 1,0-1,1 0,-1 1,0-1,1 0,-1 0,1 1,0-1,-1 0,1 0,0 0,-1 0,1 0,0 0,0 0,0 0,0 0,0 0,0 0,0-1,1 1,-1 0,0-1,0 1,0-1,1 1,-1-1,0 1,1-1,-1 0,0 0,1 0,-1 0,0 0,1 0,-1 0,0 0,1-1,-1 1,0 0,0-1,1 1,-1-1,0 1,0-1,0 0,1 1,-1-1,0 0,17-5</inkml:trace>
</inkml:ink>
</file>

<file path=ppt/ink/ink4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7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19,'-1'-2,"-1"0,1 1,-1-1,1 1,-1 0,0 0,0-1,0 1,0 0,0 0,0 1,0-1,0 0,0 1,0-1,0 1,-1 0,1 0,0 0,0 0,0 0,-1 0,1 0,-2 1,-14 1,0 0,0 1,0 1,0 0,0 2,1 0,0 1,0 0,1 2,-11 7,25-15,0 0,0 0,0 0,0 0,0 1,1-1,-1 1,0-1,1 1,-1 0,1-1,0 1,0 0,-1 0,1 0,0 0,1 0,-1 0,0 1,1-1,-1 0,1 0,-1 0,1 1,0-1,0 0,0 0,1 1,-1-1,0 0,1 0,-1 0,1 1,0-1,0 0,0 0,0 0,0 0,0 0,0-1,1 1,-1 0,2 1,84 66,-73-60,-4-3,-3-3,-1-1,0 1,-1 0,1 1,-1-1,1 1,-1 0,0 1,0-1,-1 1,1 0,-1 0,0 0,-1 1,1-1,-1 1,0 0,-1 0,1 0,-1 0,0 1,0-1,-1 0,0 1,0-1,-1 1,0 0,0 1,-3 1,-1 0,0-1,-1 1,0-1,0 0,0 0,-1-1,0 1,-1-1,0-1,0 1,0-1,-1 0,0-1,0 0,0 0,-1-1,0 0,0 0,0-1,0 0,0-1,0 0,-1 0,1-1,-10 0,-13 7,-19 3,29-8</inkml:trace>
</inkml:ink>
</file>

<file path=ppt/ink/ink4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1:56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83 706,'-29'33,"1"12,9-3,13-12,7-12</inkml:trace>
  <inkml:trace contextRef="#ctx0" brushRef="#br0" timeOffset="252.956">789 141,'-56'36,"2"2,1 2,3 2,1 3,2 1,2 3,-2 7,36-42,0 1,1 0,1 1,0 0,1 1,1 0,-2 7,8-20,-1 1,1-1,0 1,0-1,1 1,-1 0,1-1,0 1,0 0,1-1,-1 1,1-1,0 1,0-1,1 1,-1-1,1 1,0-1,0 0,0 0,1 0,0 0,-1 0,1-1,1 1,-1-1,0 0,1 0,0 0,-1 0,2-1,12 6,1-1,-1-1,2-1,-1 0,0-1,1-1,0-1,0-1,0 0,0-2,-1 0,1-1,8-2,3-1,0-1,-1-1,0-1,-1-2,0-1,0-2,-1 0,-1-2,0 0,11-11,-24 17,0-1,-1-1,0 0,-1 0,0-1,-1-1,0 1,-1-2,0 1,-1-1,-1-1,0 1,-1-1,-1-1,0 1,-1-1,-1 1,0-1,-1 0,0-4,-4 7,1 1,-1 0,-1-1,0 1,-1 1,0-1,-1 0,0 1,-1 0,-1 0,1 1,-1 0,-1 0,0 0,0 1,-1 0,0 1,-1 0,0 1,0-1,-1 2,1 0,-1 0,-1 1,1 0,-1 1,0 0,0 1,0 0,0 1,-1 0,1 1,0 1,-1 0,1 1,-1 0,1 0,0 1,0 1,0 0,-2 2,-16 9,6-2</inkml:trace>
  <inkml:trace contextRef="#ctx0" brushRef="#br0" timeOffset="848.841">1466 114,'15'-12,"0"2,0 0,1 1,0 0,0 2,1 0,0 0,1 2,10-3,-22 7,11-5,0 0,0 2,0 0,0 1,1 0,-1 2,1 0,-1 1,11 1,-25 0,0-1,0 1,0 0,0 0,0 0,0 1,0-1,0 1,0-1,-1 1,1 0,-1 0,1 0,-1 0,0 1,0-1,0 1,0-1,0 1,-1 0,1-1,-1 1,0 0,1 0,-1 0,-1 0,1 0,0 0,-1 1,0-1,1 0,-1 0,0 0,-1 7,0 0,0-1,-1 0,0 1,-1-1,1 0,-2 0,0 0,0 0,-3 4,-18 23,-2-2,-2 0,-1-1,-2-2,0-2,-2-1,-33 21,17-12,22-18,2 1,0 1,2 1,0 1,-1 3,23-23,0-1,0 0,0 1,0-1,1 1,-1-1,1 1,-1 0,1 0,0 0,0-1,1 1,-1 0,0 0,1 0,0 1,0-1,0 0,0 0,0 0,1 0,-1 0,1 0,0 0,-1 0,2 0,-1-1,0 1,0 0,1-1,0 1,-1 0,1-1,0 0,0 1,0-1,1 0,-1 0,1 0,-1-1,1 1,-1-1,1 1,1 0,15 4,0 0,0-2,0 0,1 0,0-2,0-1,-1 0,1-2,0 0,0-1,13-3,154-22,-131 15,-33 5</inkml:trace>
</inkml:ink>
</file>

<file path=ppt/ink/ink4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8.8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87,'-1'-3,"0"1,1-1,-1 1,0-1,1 1,-1-1,1 1,0-1,0 0,0 1,0-1,0 0,0 1,1-1,0 1,-1-1,1 1,0-1,0 1,0-1,1 1,-1 0,0-1,1 1,0 0,-1 0,1 0,0 1,0-1,0 0,0 1,0-1,1 1,-1-1,0 1,1 0,-1 0,1 0,-1 1,1-1,-1 0,1 1,0 0,-1-1,1 1,0 0,-1 1,1-1,-1 0,1 1,0-1,-1 1,1 0,1 1,306 69,-197-47,1-6,1-4,0-6,8-5,507-4,-624 6,-11 1</inkml:trace>
</inkml:ink>
</file>

<file path=ppt/ink/ink4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19.9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34,'21'-7,"0"0,1 1,0 2,0 0,0 1,0 1,0 1,0 1,1 1,-1 1,26 0,179 28,-104-8,185 11,76-5,-44-4,-49-2,263-14,-22-46,305-7,225 47,-1057-2,-4 0,1 1,0-1,1 1,-1-1,0 0,0 0,0 0,0 0,0 0,0 0,0-1,0 1,0-1,0 1,0-1,0 0,0 0,-1 0,1 0,0 0,0 0,-1 0,1-1,-1 1,1-1,-1 1,1-1,-1 1,0-1,0 0,0 0,0 1,0-1,0-1,31 11,-15-1,0-1</inkml:trace>
</inkml:ink>
</file>

<file path=ppt/ink/ink4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22.9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3536 1468,'-140'-129,"-6"6,-10 2,72 56,-2 3,-3 5,-3 3,-2 4,-2 4,-1 5,-3 4,-1 4,-13 2,21 11,0 5,-2 3,1 5,-1 4,0 4,-89 13,128-6,0 2,1 3,0 2,1 2,1 2,1 3,1 3,1 1,1 3,1 1,2 3,-11 12,1 8,3 2,2 3,2 2,3 2,3 2,3 2,3 1,2 2,2 7,4-9,4 0,2 2,3 0,4 2,2 0,4 0,3 1,2 1,5-1,3 14,1-48,2 0,2 0,1-1,2 0,1-1,2-1,2 0,1 0,1-2,3 0,0-1,2-2,1 0,1-1,30 25,-9-15,1-1,3-2,1-3,1-1,1-3,2-3,1-2,1-2,1-3,0-2,34 4,18-2,0-4,1-6,0-4,0-5,100-13,-68-5,0-7,-2-6,-1-6,-3-6,-1-5,-2-7,22-18,-57 23,-3-4,-2-4,-2-5,-3-3,25-29,-81 67,-1-1,-2-1,-1-2,-1-1,-2-1,-1-2,-2 0,-2-1,-1-1,-2-1,-1-1,-3-1,-1 0,-2 0,-1-1,-3-1,-1 1,-3-1,-1 0,-3-31,-6 30,-2 1,-1 1,-2 0,-3 0,-1 2,-1 0,-3 0,-1 2,-2 0,-1 2,-2 1,-2 1,-1 1,-1 1,-15-10,-13-7,-1 1,-3 4,-1 2,-2 3,-2 3,-2 3,0 3,-41-10,-21 1,-2 5,-1 7,-1 5,0 6,-2 7,1 5,-1 6,-66 12,111-4,0 4,2 4,0 5,1 3,2 3,1 5,1 3,2 4,-7 9,31-14,2 2,2 3,2 2,1 2,3 3,2 1,1 3,4 2,1 1,3 2,3 2,-17 39,16-9,4 1,4 2,4 0,4 2,4 1,4 0,4 0,5 1,4 0,4 0,4-1,10 37,-11-77,1 0,4 0,1-2,3 1,2-2,2-1,3 0,2-2,2 0,2-2,2-2,2-1,34 35,-15-35,2-2,2-2,1-3,2-2,2-3,1-3,1-2,1-3,1-4,1-2,1-3,0-3,1-3,29-1,-15-4,-1-3,1-5,0-2,-1-5,-1-3,0-3,-1-4,-1-4,-1-3,-1-3,-2-4,-1-2,37-29,11-15,-5-6,-3-5,-5-4,-4-5,-4-5,-5-4,-5-4,-5-4,-6-3,-4-4,-6-3,-6-3,42-126,-63 134,-6-2,-5-2,-5-1,-6-1,-6-1,-3-52,-10 11</inkml:trace>
  <inkml:trace contextRef="#ctx0" brushRef="#br0" timeOffset="242.699">2830 1,'-101'28,"-210"102,-106 66,-34 48,20 16,66-12,94-48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4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4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17,'63'0,"24"0,4 0,-10 0,-14 0,-13 0,-11 0,-8 0,-6-5,-2-1,-6 0</inkml:trace>
  <inkml:trace contextRef="#ctx0" brushRef="#br0" timeOffset="1">113 327,'43'0,"39"-4,9-3,0-3,-12-2,-13 3,-14-3,-16 1</inkml:trace>
</inkml:ink>
</file>

<file path=ppt/ink/ink4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5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1,'-102'636,"97"-603,1 1,2-1,2 1,1-1,1 1,2-1,1 0,2 0,1-1,2 0,9 22,-17-50,-1 0,1 0,0 0,0 0,0-1,1 1,-1-1,1 1,0-1,0 0,0 0,0 0,1-1,-1 1,1-1,-1 1,1-1,0-1,0 1,0 0,0-1,0 0,0 0,1 0,-1 0,0-1,1 0,-1 0,0 0,0 0,1-1,-1 1,0-1,0 0,0 0,1-1,-1 1,-1-1,1 0,0 0,0 0,0-1,40-33,-3-2,-1-1,-1-2,10-17,68-71,-81 104,-36 25,1 0,0 0,0 0,0 0,0 0,0 0,0 0,-1 0,1 0,0 1,0-1,0 0,0 0,-1 1,1-1,0 1,0-1,-1 1,1-1,0 1,-1-1,1 1,0 0,-1-1,1 1,-1 0,1 0,-1-1,0 1,1 0,-1 0,0 0,1-1,-1 1,0 0,0 0,0 0,0 0,0 0,0-1,0 1,0 0,0 1,1 17,-1 1,0 0,-2 0,0-1,-1 1,-1-1,-1 0,-5 15,-13 57,22-88,1 0,-1 1,1-1,-1 1,1-1,0 0,0 1,1-1,-1 1,1-1,-1 1,1-1,0 0,0 1,1-1,-1 0,1 0,0 0,-1 0,1 0,0-1,1 1,-1 0,0-1,1 1,0-1,-1 0,1 0,0 0,0-1,0 1,0 0,0-1,1 0,-1 0,0 0,1 0,-1-1,2 1,18-1</inkml:trace>
</inkml:ink>
</file>

<file path=ppt/ink/ink4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5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0,'90'17,"-1"-7,1-5,-1-3,17-5,26 1,-53 2,-80 0</inkml:trace>
</inkml:ink>
</file>

<file path=ppt/ink/ink4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6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0,'0'1,"-1"-1,1 1,0-1,-1 1,1-1,0 1,-1-1,1 1,0-1,0 1,0-1,-1 1,1-1,0 1,0-1,0 1,0 0,0-1,0 1,0-1,0 1,0-1,0 1,0 0,1-1,-1 1,0-1,0 1,0-1,1 1,-1-1,0 1,1-1,-1 1,0-1,1 0,-1 1,1-1,-1 1,1-1,-1 0,1 1,-1-1,1 0,-1 0,1 0,-1 1,1-1,-1 0,1 0,-1 0,1 0,0 0,-1 0,1 0,-1 0,1 0,-1 0,2 0,38 6,-39-6,256 0,-155-11,-84 7,-1 1,0 1,1 0,-1 2,0 0,1 1,14 2,-8 3</inkml:trace>
</inkml:ink>
</file>

<file path=ppt/ink/ink4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2:3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26 163,'0'-6,"0"46,0-18,-13 141,7-126,2 0,2 1,1-1,2 0,6 35,-5-61,22 80,-23-89,0 0,-1 0,1 0,0 0,0 0,0-1,1 1,-1 0,0-1,0 1,1-1,-1 1,1-1,0 0,-1 0,1 0,0 0,0 0,0 0,-1 0,1 0,0-1,0 1,0-1,0 1,0-1,0 0,0 0,1 0,-1 0,0 0,0 0,0-1,0 1,0-1,0 1,0-1,0 0,-1 1,3-2,5-5,-1 0,1 0,-1-1,-1 0,1 0,-2-1,1 0,-1 0,0 0,-1-1,0 0,0 0,0-4,5-6,96-232,14-96,-109 323,-6 34,-4 44,-1-48,-1 42,12 146,5-112,-3 0,-4 1,-4 1,-3-1,-6 48,-3-52,-3-1,-4 0,-3-1,-3-1,-3-1,-13 21,32-82,-2 0,0 0,0-1,-1 1,-1-1,0-1,0 0,-1 0,-1-1,1 0,-2 0,0-1,0 0,0-1,-1-1,0 0,-1 0,-5 1,15-7,0 0,0-1,0 0,0 1,0-1,0 0,0 0,0-1,0 1,0-1,0 1,0-1,0 0,0 0,0 0,0-1,1 1,-1-1,0 1,1-1,-1 0,1 0,0 0,0 0,0 0,0-1,0 1,0-1,0 1,1-1,-1 0,1 0,0 0,-25-104,28 61,2 1,2-1,2 1,2 0,2 1,2 0,1 1,5-4,93-174,-102 204</inkml:trace>
  <inkml:trace contextRef="#ctx0" brushRef="#br0" timeOffset="601.355">732 1038,'35'-67,"3"3,3 1,25-27,66-68,-132 156,1 1,-1 0,1 0,-1 0,1 0,-1 0,1 0,0 0,0 0,-1 0,1 0,0 0,0 0,0 0,0 1,0-1,0 0,0 1,0-1,1 1,-1-1,0 1,0 0,0-1,1 1,-1 0,0 0,0 0,0 0,1 0,-1 0,0 0,0 0,1 1,-1-1,0 0,0 1,0-1,0 1,1-1,-1 1,0-1,0 1,0 0,0 0,0-1,-1 1,1 0,0 0,0 0,0 0,-1 0,1 0,1 8,-1-1,1 1,-2-1,1 1,-1 0,0-1,-1 1,0-1,-1 1,0-1,0 1,0 0,-6 26,8-33,0 0,0 0,0 0,0 0,1 0,-1 0,1 0,-1 0,1 0,0 0,0 0,0 0,0 0,0 0,0-1,1 1,-1-1,0 1,1-1,-1 1,1-1,0 0,-1 1,1-1,0 0,0 0,0 0,0-1,0 1,0 0,0-1,0 1,0-1,0 0,0 1,0-1,0 0,0-1,0 1,0 0,0 0,1-1,-1 1,0-1,-1 0,1 0,0 1,0-1,0 0,0-1,-1 1,1 0,0 0,-1-1,1 0,167-143,-168 144,0-1,0 1,0-1,0 1,1 0,-1-1,0 1,1 0,-1 0,1 0,-1 0,1 0,-1 0,1 0,0 0,0 1,-1-1,1 1,0-1,0 1,0 0,0 0,-1 0,1 0,0 0,0 0,0 0,0 1,-1-1,1 0,0 1,0 0,-1-1,1 1,0 0,-1 0,1 0,-1 0,1 0,-1 0,1 1,-1-1,2 9,-1 1,0-1,0 0,-1 1,-1-1,0 0,0 1,-1-1,0 0,-1 1,0-1,-3 8,3-9,-25 79,26-88,1 1,-1-1,1 1,-1 0,1 0,-1-1,1 1,-1 0,1 0,0 0,-1-1,1 1,0 0,0 0,0 0,0 0,0 0,0 0,0-1,0 1,0 0,0 0,0 0,0 0,1 0,-1-1,0 1,1 0,-1 0,1 0,-1-1,1 1,-1 0,1-1,-1 1,1 0,0-1,-1 1,1-1,0 1,-1-1,1 1,0-1,0 1,0-1,-1 0,1 0,0 1,0-1,0 0,0 0,0 0,-1 0,1 0,0 0,0 0,0 0,0 0,0 0,0-1,0 1,52-21,-34 10</inkml:trace>
  <inkml:trace contextRef="#ctx0" brushRef="#br0" timeOffset="1018.676">1917 530,'-48'68,"-2"-2,-4-2,-2-2,-27 19,5-15,103-96,251-196,-136 106,-139 118,0 1,0-1,0 1,0 0,0-1,0 1,0 0,0 0,1 0,-1 0,1 0,-1 0,1 0,-1 0,1 1,-1-1,1 1,-1-1,1 1,0-1,-1 1,1 0,0 0,0 0,-1 0,1 0,0 0,-1 0,1 1,0-1,-1 1,1-1,0 1,-1-1,1 1,-1 0,1 0,-1 0,0 0,1 0,-1 0,0 0,0 0,0 1,1-1,-1 0,0 1,2 13,-1 0,-1 1,0-1,0 0,-2 1,0-1,-1 0,0 0,-1 1,-4 10,-5 37,12-63,-4 23,1 0,2 0,0 0,1 0,1 0,4 22,4-26,-9-26,-43-46,24 35</inkml:trace>
  <inkml:trace contextRef="#ctx0" brushRef="#br0" timeOffset="1265.964">1691 784,'29'0,"28"0,15 0,-1 0,-7 0,-5 0,-8 0,-7 0,-7 0,-5 4,-3 3,-1-1,-1-1,-6-2</inkml:trace>
  <inkml:trace contextRef="#ctx0" brushRef="#br0" timeOffset="1512.115">2735 699,'-19'34,"-7"20,-3 2,3-5,2-11,4-12</inkml:trace>
  <inkml:trace contextRef="#ctx0" brushRef="#br0" timeOffset="1743.949">2368 643,'39'33,"21"26,7 8,-10-3,-8-13,-8-9,-7-13,-4-10,-2-15,-1-6,-6-4</inkml:trace>
</inkml:ink>
</file>

<file path=ppt/ink/ink4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06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1109 1405,'89'-18,"0"3,62-2,-143 16,0 0,0 0,0 0,0 1,0 0,0 1,0 0,0 0,0 1,-1 0,1 0,0 1,-1 0,0 0,0 0,0 1,7 5,-13-5,-1 0,1 0,-1 0,0 0,0 0,0 0,0 0,-1 0,1 0,-1 0,0 0,0-1,-1 1,1 0,-1-1,0 1,0 0,0-1,0 0,0 0,-1 1,0-1,0-1,1 1,-2 0,1-1,-3 3,1 0,-202 166,146-99,60-70,0-1,1 1,-1 0,0 0,1-1,0 1,-1 0,1 0,0 0,0 0,0-1,0 1,0 0,0 0,0 0,1 0,-1-1,1 1,-1 0,1 0,0-1,0 1,0 0,0-1,0 1,0-1,0 1,0-1,0 0,1 1,-1-1,1 0,-1 0,1 0,-1 0,1 0,0 0,-1 0,1-1,0 1,0-1,-1 1,1-1,0 0,0 1,0-1,1 0,24 3,2-1,-1-1,0-2,0 0,0-2,0-1,-1-1,1-2,-1-1,-1 0,11-7,47-11,-60 20</inkml:trace>
  <inkml:trace contextRef="#ctx0" brushRef="#br0" timeOffset="-3684.596">37 785,'-30'-4,"31"4,-1 0,0-1,0 1,0 0,1 0,-1-1,0 1,0 0,0 0,1-1,-1 1,0 0,0-1,0 1,0 0,0-1,0 1,0 0,0-1,0 1,0 0,0-1,0 1,0 0,0-1,0 1,0 0,0-1,0 1,-1 0,1-1,0 1,0 0,0 0,-1-1,1 1,0 0,0 0,0-1,-1 1,1 0,0 0,-1 0,1-1,0 1,0 0,-1 0,1 0,0 0,-1 0,1 0,0-1,-1 1,1 0,0 0,-1 0,1 0,0 0,-1 0,1 1,0-1,-1 0,1 0,96-12,-75 12,154 2,-134 13,-29-3</inkml:trace>
  <inkml:trace contextRef="#ctx0" brushRef="#br0" timeOffset="-2920.355">1138 418,'-11'-9,"0"1,0 1,-1 0,0 0,-1 2,1-1,-1 1,0 1,0 1,0-1,-1 2,1 0,-1 1,0 0,1 1,-1 0,-4 2,9 2,0 0,1 1,0 0,0 0,0 1,1 0,0 1,0-1,0 1,1 0,0 1,1 0,-1 0,1 0,1 0,0 1,0 0,-1 5,2-4,0 0,0 1,1-1,1 1,0-1,1 1,-1 0,2-1,0 1,0-1,1 1,0-1,1 3,-1-8,-1 1,1-1,0 0,1 0,-1-1,1 1,0 0,0-1,0 0,0 0,1 0,0 0,0 0,0-1,0 1,1-1,-1 0,1-1,0 1,-1-1,1 0,0 0,1 0,-1-1,0 1,3-1,4-3,-1 0,0-1,0 0,-1-1,1 0,-1-1,0 0,0-1,0 0,-1 0,1-1,-2 0,1-1,-1 0,0 0,-1 0,0-1,0-1,-1 1,3-6,-1 4,156-208,-94 116,-70 103,0 1,0-1,1 1,-1-1,0 0,0 1,0-1,1 1,-1-1,0 0,1 1,-1-1,0 0,0 1,1-1,-1 0,1 0,-1 1,0-1,1 0,-1 0,0 0,1 0,-1 1,1-1,-1 0,1 0,-1 0,0 0,1 0,-1 0,1 0,-1 0,1 0,-1 0,1 0,-1-1,0 1,1 0,-1 0,1 0,-1 0,0-1,1 1,-1 0,0 0,1-1,-1 1,0 0,1-1,-1 1,0 0,0-1,1 1,-1-1,0 1,0 0,0-1,1 1,-1-1,0 1,0 0,0-1,0 1,0-1,0 1,0-1,0 1,2 37,-2-32,-4 403,-26-195,25-193,0 0,-2 0,-1-1,0 0,-1 0,-1-1,-1 0,0-1,-1 0,-1-1,-1 0,0-1,-1-1,-11 8,-51 21,74-42,1 0,0-1,-1 1,1 0,-1-1,1 1,-1-1,1 0,0 0,-1 0,1 0,-1-1,1 1,-1 0,1-1,-1 0,1 0,0 1,0-1,-1-1,1 1,0 0,0 0,0-1,0 0,0 1,1-1,-1 0,0 0,1 0,-1 0,1 0,-1-1,0-6,1 1,0-1,0 0,1 0,0 1,0-1,1 0,0 1,1-1,0 0,0 1,1 0,0 0,1-1,0 2,0-1,2-2,98-175,-100 179,0 0,0-1,0 2,1-1,0 0,0 1,1 0,-1 0,1 1,0-1,0 1,1 1,5-4,10-1</inkml:trace>
  <inkml:trace contextRef="#ctx0" brushRef="#br0" timeOffset="-1895.691">2013 164,'0'1,"1"1,0 0,-1-1,0 1,1 0,-1-1,0 1,0 0,0 0,0-1,0 1,0 0,-1-1,1 1,-1 0,1-1,-1 1,1 0,-1-1,0 1,0-1,0 1,0-1,0 0,0 1,0-1,0 0,0 0,-124 220,114-202,1 0,1 0,0 1,2 0,0 1,1 0,2 0,-46 101,50-121,-1 0,0 0,1 0,-1 0,0 0,1 0,-1 0,1 0,0 0,-1 1,1-1,0 0,0 0,0 0,0 0,0 1,0-1,0 0,0 0,0 0,1 1,-1-1,0 0,1 0,-1 0,1 0,-1 0,1 0,0 0,-1 0,1 0,0 0,0 0,-1 0,1 0,0-1,0 1,0 0,0-1,0 1,0-1,0 1,0-1,1 1,-1-1,0 0,0 1,0-1,2 0,67 4,-59-5,78-1,-64 1</inkml:trace>
  <inkml:trace contextRef="#ctx0" brushRef="#br0" timeOffset="-1647.002">1533 446,'38'5,"33"1,8 0,-5-1,-9-1,-11-2,-11-6,-11-2</inkml:trace>
  <inkml:trace contextRef="#ctx0" brushRef="#br0" timeOffset="-1418.558">2380 615,'-10'34,"-3"11</inkml:trace>
  <inkml:trace contextRef="#ctx0" brushRef="#br0" timeOffset="-1013.696">2436 51,'11'-7,"0"0,0 2,0-1,0 1,1 1,0 0,0 1,0 0,1 1,-1 0,1 1,-1 0,1 1,-1 0,1 1,8 2,-16-1,-1 0,1 1,-1-1,1 1,-1 0,0 0,0 0,0 1,0 0,-1-1,1 1,-1 1,0-1,0 0,-1 1,1-1,-1 1,0 0,0 0,-1 0,1 0,-1 0,0 0,0 0,-1 0,0 0,0 1,0-1,0 0,-1 0,0 1,2 16,0-19,-1 1,1 0,-1 0,1-1,0 1,0 0,1-1,-1 1,1-1,0 1,0-1,0 0,0 0,0 0,1 0,-1 0,1 0,0-1,0 1,0-1,0 0,0 0,1 0,-1 0,1-1,-1 1,1-1,-1 0,1 0,0 0,121 6,-101-8,33 0,-32 0</inkml:trace>
  <inkml:trace contextRef="#ctx0" brushRef="#br0" timeOffset="-466.729">37 1095,'622'-25,"907"22,-1506 3</inkml:trace>
  <inkml:trace contextRef="#ctx0" brushRef="#br0" timeOffset="1431.796">3170 1067,'453'0,"-402"-5,-33-1</inkml:trace>
  <inkml:trace contextRef="#ctx0" brushRef="#br0" timeOffset="1682.651">3452 757,'-5'38,"-1"28,0 6,1-3,1-9,2-10,1-9,1-6,4-4,3-4,4-5,1-2,2-5,0-4</inkml:trace>
</inkml:ink>
</file>

<file path=ppt/ink/ink4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1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1,'-19'38,"-16"28,-2 7,6-5,7-8,13-14,9-16</inkml:trace>
</inkml:ink>
</file>

<file path=ppt/ink/ink4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13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1,'-39'151,"-85"179,-31-17,153-311,0 0,0 1,1-1,-1 1,1-1,-1 1,1-1,0 1,0 0,0-1,0 1,1 0,-1 0,1 0,0 0,0 0,0 0,0-1,0 1,0 0,1 0,-1 0,1 0,0-1,0 1,0 0,0-1,1 1,-1-1,1 1,0-1,-1 1,1-1,0 0,0 0,0 0,1 0,-1 0,0-1,1 1,-1-1,1 0,-1 1,1-1,0 0,0 0,0 0,19 0,0-1,-1 0,1-2,0 0,0-2,-1 0,0-2,0 0,16-8,19-3,-47 16,0-1,0-1,0 0,0 0,-1 0,1-1,-1-1,0 1,0-1,0-1,-1 1,0-2,0 1,0 0,1-3,0-8</inkml:trace>
  <inkml:trace contextRef="#ctx0" brushRef="#br0" timeOffset="268.592">0 452,'38'-5,"28"-1,6 0,2 1,-8-3,-10-1,-10 2,-7 2,-7 1,-3 2,-2 1,0 1,-1 0,-4 0</inkml:trace>
</inkml:ink>
</file>

<file path=ppt/ink/ink4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08.5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19,'27'180,"40"301,-59-441,-8-31,1 1,0-1,0 0,1 0,0 1,1-1,0-1,0 1,1 0,0-1,1 0,0 0,0 0,0 0,1-1,1 0,-1 0,2 1,-5-8,-1 1,0 0,0-1,0 1,1-1,-1 0,0 1,0-1,1 0,-1-1,0 1,1 0,-1-1,0 1,0-1,0 0,0 1,1-1,-1 0,0 0,-1-1,1 1,0 0,0-1,0 1,-1-1,1 1,-1-1,1 0,-1 0,1 0,42-65,-42 63,34-72,-4 0,-3-2,11-51,16-46,23-37,-58 176,-13 31</inkml:trace>
  <inkml:trace contextRef="#ctx0" brushRef="#br0" timeOffset="3239.928">593 809,'0'-1,"-1"0,0 1,0-1,1 0,-1 1,0-1,0 0,0 1,0-1,0 1,0-1,0 1,0 0,0-1,0 1,0 0,0 0,0 0,0 0,0 0,-1 0,1 0,0 0,0 0,0 0,0 1,0-1,0 0,0 1,0-1,0 1,0-1,0 1,0 0,1-1,-1 1,0 0,0-1,1 1,-1 0,0 0,1 0,-1 0,0 0,1 0,-1-1,1 1,0 1,-1-1,1 0,0 0,-3 1,0 1,0-1,0 1,0 0,1 0,0 1,-1-1,1 0,0 1,1-1,-1 1,1-1,-1 1,1 0,0 0,0 0,1 0,-1-1,1 1,0 0,0 0,0 0,1 0,-1 0,1 0,0 0,0 0,0-1,0 1,1 0,0-1,0 1,0-1,0 0,0 1,1-1,-1 0,1 0,0-1,0 1,0-1,0 1,0-1,1 0,-1 0,5-1,0-1,0 0,0 0,-1-1,1 0,0 0,0-1,-1 0,1 0,-1-1,0 0,1 0,-1-1,-1 0,1 0,-1-1,1 1,-1-1,0-1,-1 1,0-1,0 0,0 0,0-1,-1 1,0-1,0 0,-1 0,0 0,0-1,-1 1,0-1,0 0,-1 1,0-3,0 8,-1 0,0 0,0 0,0-1,-1 1,1 0,0 0,-1-1,1 1,-1 0,0 0,0 0,0 0,0 0,0 0,0 0,-1 0,1 1,-1-1,1 0,-1 1,1-1,-1 1,0-1,0 1,0 0,-1-1,-15-5</inkml:trace>
  <inkml:trace contextRef="#ctx0" brushRef="#br0" timeOffset="4205.595">960 753,'-26'165,"25"-149,-1-10,1 0,0 0,0 0,0 0,1 1,0-1,0 0,1 0,0 0,0 0,0 0,0 0,1 0,0 0,1 0,-1-1,1 1,1-1,0-4,0-1,0 1,0-1,0 0,0-1,0 1,0-1,0 1,0-1,0-1,0 1,0 0,0-1,-1 0,1 0,-1 0,1 0,-1-1,0 1,0-1,0 0,0 0,0 0,-1 0,1 0,-1-1,0 1,0-1,138-188,-139 191,-1-1,1 0,0 1,-1-1,1 1,0-1,0 1,0 0,0-1,0 1,0 0,0 0,0-1,0 1,1 0,-1 0,1 0,-1 1,0-1,1 0,-1 0,1 1,0-1,-1 1,1 0,0-1,-1 1,1 0,0 0,-1 0,1 0,0 0,-1 0,1 0,-1 1,1-1,0 1,-1-1,1 1,-1 0,1-1,-1 1,1 0,-1 0,2 1,1 7,0 0,0 1,-1-1,0 1,0 0,-1 0,-1 0,0 0,0 0,0 0,-2 0,1 0,-2 5,2 5,-21 137,19-142,-1 1,-1-1,-1 0,0-1,-1 1,0-1,-1 0,-1 0,0-1,0 0,-2 0,0-1,0-1,-1 1,0-2,-1 1,0-2,-6 4,16-12,0 0,0 0,0 0,1 0,-1 0,0-1,0 1,0-1,-1 1,1-1,0 0,0 0,0 0,0 0,0 0,0 0,0 0,0-1,0 1,0-1,0 0,0 0,0 1,0-1,0 0,0-1,1 1,-1 0,0 0,1-1,-1 1,1-1,-1 1,1-1,0 0,0 1,0-1,0 0,0 0,0 0,0 0,1 0,-1 0,-5-92,13 59,0 3</inkml:trace>
</inkml:ink>
</file>

<file path=ppt/ink/ink4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21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59,'208'-27,"4"15,-210 11,27-5,0 1,0 1,1 2,-1 1,21 2,-50-1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4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21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58,'56'-14,"-13"2,1 2,1 1,-1 3,38 0,170 8,-228-2</inkml:trace>
</inkml:ink>
</file>

<file path=ppt/ink/ink4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28.1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1,'0'5,"0"6,0 6,-5 1,-1 1,0 3,1 2,-4-3,1 0,1 1,6-8,9-6,2-5</inkml:trace>
</inkml:ink>
</file>

<file path=ppt/ink/ink4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41.8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304 735,'341'0,"-296"5,-33 1</inkml:trace>
  <inkml:trace contextRef="#ctx0" brushRef="#br0" timeOffset="586.912">1461 227,'-14'-6,"-1"1,1 0,-1 1,0 1,0 0,0 1,0 1,-1 0,1 1,0 1,0 0,-1 1,1 1,1 0,-1 1,0 1,1 0,0 1,0 0,0 1,1 1,0 0,1 1,0 0,0 1,1 0,0 1,1 0,0 1,0 0,2 0,-2 3,-19 77,28-89,1 0,0 0,0 0,0-1,0 1,0 0,1 0,-1 0,1-1,0 1,0 0,0-1,0 1,0 0,0-1,1 1,-1-1,1 0,0 0,0 1,0-1,0 0,0-1,0 1,0 0,1 0,-1-1,1 0,-1 1,1-1,-1 0,2 0,7 0,1 0,0-1,-1-1,1 0,-1 0,0-1,1-1,-1 0,0 0,0-1,-1-1,1 0,-1 0,0-1,0 0,-1-1,1 0,-2 0,7-7,32-26,-2-1,-2-3,38-48,-81 92,0 1,0-1,1 0,-1 1,0-1,0 1,1-1,-1 0,0 1,1-1,-1 0,0 1,1-1,-1 0,1 0,-1 1,0-1,1 0,-1 0,1 0,-1 0,1 0,-1 1,1-1,-1 0,1 0,-1 0,1 0,-1 0,0-1,1 1,-1 0,1 0,-1 0,1 0,-1 0,1-1,-1 1,0 0,1 0,-1-1,1 1,-1 0,0 0,1-1,-1 1,0 0,1-1,-1 1,0-1,0 1,1 0,-1-1,0 1,0-1,0 1,0-1,0 1,-7 40,-26 48,-40 144,62-184,7-35,0 0,2 0,-1 0,2 0,0 1,0-1,1 0,1 1,1 10,4-6</inkml:trace>
  <inkml:trace contextRef="#ctx0" brushRef="#br0" timeOffset="835.649">1771 565,'-14'34,"0"10,7-1,4-9</inkml:trace>
  <inkml:trace contextRef="#ctx0" brushRef="#br0" timeOffset="1120.853">2138 114,'-24'15,"1"1,1 1,0 1,1 1,1 0,1 2,1 0,1 2,1-1,-6 14,19-33,0 0,1 0,0 1,0-1,0 1,0-1,1 1,-1 0,1 0,0 0,0 0,0 0,1 0,-1 0,1 0,0 0,0 0,1 0,-1 0,1 0,0 0,0 0,0 0,0-1,1 1,-1 0,1-1,0 1,0-1,1 1,-1-1,1 0,-1 0,1 0,0 0,0-1,1 1,-1-1,1 1,8-1,1 1,-1-2,1 1,0-2,-1 0,1 0,0-1,-1-1,1 0,-1-1,1 0,-1-1,0 0,0-1,1-1,0-2,0-1,-1-1,0 0,0-1,-1 0,0-1,-1 0,-1-1,0 0,-1 0,0-1,-1 0,0 0,-1-1,3-12,-6 21,-1-1,1 1,-1-1,-1 0,1 0,-1 0,-1 1,1-1,-1 0,0 0,0 0,-1 0,0 0,-1 0,1 0,-1 1,0-1,-1 1,0-1,0 1,0 0,-1 0,0 0,0 1,0-1,-1 1,1 0,-1 0,-1 0,1 1,-1 0,1 0,-1 1,-1-1,1 1,0 0,-1 1,1 0,-1-1,-3 3,1 0,0 1,0-1,0 2,0-1,0 1,0 1,0-1,1 2,-1-1,1 1,0 0,0 1,0 0,-6 6,-19 11</inkml:trace>
  <inkml:trace contextRef="#ctx0" brushRef="#br0" timeOffset="1435.622">2223 396,'-14'0,"0"1,0 1,1 1,-1 0,0 1,1 0,0 1,0 0,0 1,1 1,0 0,0 0,1 1,0 1,-1 1,7-6,0 0,0 1,1 0,0 0,0 0,0 0,0 1,1-1,0 1,0 0,0 0,1 0,0 0,0 1,1-1,0 0,0 1,0-1,1 1,0 0,0-1,1 1,-1-1,1 1,1-1,-1 0,1 1,0-1,1 0,0 0,0 0,2 3,-2-4,-1-1,1 0,-1 0,1-1,1 1,-1 0,0-1,1 0,0 0,0 0,0 0,0 0,0-1,0 0,1 0,-1 0,1 0,-1-1,1 0,0 0,-1 0,1-1,0 1,0-1,0 0,-1 0,1-1,0 1,0-1,-1 0,1-1,0 1,-1-1,1 0,3-2,-2 1,-1 1,0-1,0 0,0-1,0 1,0-1,-1 0,1 0,-1-1,0 1,-1-1,1 0,-1 0,0 0,0-1,0 1,-1 0,0-1,0 0,0 0,-1 0,0 1,0-1,0 0,-1 0,0 0,0 0,0 0,-1 0,0 0,0 0,-1 0,0 0,0 0,0 1,-2-5,-9-3</inkml:trace>
  <inkml:trace contextRef="#ctx0" brushRef="#br0" timeOffset="1754.518">925 989,'48'4,"54"-2,24-7,10-3,-3 1,-11-4,-11 0,-15 2,-10-2,-9 0,-9 3,-11 2,-10-2,-8-1,-7 3,-3 1,-2 1,-5 3</inkml:trace>
  <inkml:trace contextRef="#ctx0" brushRef="#br0" timeOffset="3952.367">1349 1356,'102'-33,"-83"26,0 2,1 1,-1 0,1 1,0 1,-1 1,1 1,5 1,-23-1,0 0,1 0,-1 0,0 0,1 1,-1-1,0 1,1 0,-1 0,0 0,0 0,0 0,0 0,0 0,0 1,0-1,0 1,-1-1,1 1,0 0,-1 0,0-1,1 1,-1 0,0 0,0 1,0-1,0 0,0 0,-1 0,1 1,-1-1,1 0,-1 1,0-1,0 0,0 1,0-1,0 0,0 1,-1-1,0 1,-39 92,8-56,27-35,0 0,1 0,0 0,-1 1,1 0,1 0,-1 0,1 0,0 0,0 1,0-1,1 1,0 0,0 0,1 0,-1 0,1 0,0 0,1 0,0 0,0 0,0 3,4-5,0 1,0-1,0 0,0-1,1 1,-1-1,1 0,0 0,0 0,0-1,1 0,-1 0,1 0,-1 0,1-1,-1 0,1 0,0-1,-1 0,1 0,0 0,0 0,-1-1,1 0,-1 0,2-1,9 1,94-7,-91 2</inkml:trace>
  <inkml:trace contextRef="#ctx0" brushRef="#br0" timeOffset="5649.697">304 1,'-34'44,"2"1,2 2,2 1,2 1,2 2,-17 51,23-57,2 1,2 0,2 1,2 1,3 0,1 0,2 1,3-1,1 1,3-1,2 1,2-1,2-1,2 1,2-1,13 28,-7-33,1-1,2 0,1-2,3-1,1 0,1-2,2-2,2 0,1-3,1 0,2-2,1-2,29 16,26-1,-57-31</inkml:trace>
</inkml:ink>
</file>

<file path=ppt/ink/ink4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46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86,'42'52,"-3"1,-2 3,-2 1,-3 1,-2 2,-3 1,-2 1,0 12,-14-37,-2 0,-1 0,-1 1,-2 0,-2 0,-2 0,-1 0,-2 1,-2-1,-1-1,-2 1,-1-1,-3 0,-7 19,-1-19,-2-1,-1-1,-1-1,-2-1,-1-2,-16 14,8-9</inkml:trace>
  <inkml:trace contextRef="#ctx0" brushRef="#br0" timeOffset="1600.625">678 537,'90'-44,"-81"40,14-8,0 2,0 1,1 0,1 2,-1 1,1 1,0 1,24-1,-47 5,0 0,-1 0,1-1,0 1,0 1,0-1,-1 0,1 0,0 1,0-1,-1 1,1-1,0 1,-1 0,1 0,-1 0,1-1,-1 2,1-1,-1 0,0 0,1 0,-1 1,0-1,0 0,0 1,0-1,0 1,0 0,-1-1,1 1,0-1,-1 1,1 0,-1 0,0-1,1 1,-1 0,0 0,0 0,0-1,0 1,-1 0,1 0,0-1,-1 1,1 0,-1-1,0 1,-43 80,-87 60,129-140,0 0,0 0,0 0,0 1,0-1,1 1,-1 0,1 0,-1-1,1 1,0 0,0 0,0 0,1 0,-1 0,1 0,0 0,0 0,0 0,0 0,0 1,0-1,1 0,0 0,0 0,0 0,0-1,0 1,0 0,1 0,-1-1,1 1,0 0,-1-1,1 0,1 1,-1-1,0 0,0 0,1 0,1 1,135 60,-137-62,0 0,0 0,0 0,0 0,0 1,-1-1,1 1,0-1,-1 1,1-1,-1 1,1 0,-1 0,0-1,0 1,0 0,0 0,0 0,0 0,0 1,-1-1,1 0,-1 0,0 0,1 1,-1-1,0 0,0 0,-1 0,1 1,0-1,-1 0,1 0,-1 0,0 0,0 0,1 1,-1-2,-1 1,0 1,-63 67,-43-5,95-57</inkml:trace>
  <inkml:trace contextRef="#ctx0" brushRef="#br0" timeOffset="1853.532">1299 960,'-10'15,"2"4,2-1</inkml:trace>
  <inkml:trace contextRef="#ctx0" brushRef="#br0" timeOffset="2170.609">1666 508,'-19'27,"1"0,2 1,1 1,1 1,2 0,0 1,2 0,2 0,1 1,1 0,1 11,4-40,1 1,-1-1,1 0,0 1,1-1,-1 0,0 1,1-1,0 0,0 1,0-1,0 0,0 0,1 0,-1 0,1 0,0 0,0 0,0-1,0 1,0-1,1 1,-1-1,1 0,0 0,-1 0,1 0,0 0,0-1,0 1,0-1,1 0,-1 0,0 0,0-1,1 1,-1-1,0 1,1-1,1 0,5-1,-1 1,0-2,1 1,-1-1,0-1,0 1,0-1,-1-1,1 0,-1 0,0-1,0 0,0 0,0-1,-1 0,0 0,-1-1,1 0,-1 0,0 0,-1-1,0 0,6-8,-1-1,0-1,-2 1,0-1,-1-1,-1 1,0-1,-2 0,0 0,-1-4,-1 16,-1 0,0 0,0 0,-1 0,0 0,0 0,-1 0,1 0,-2 0,1 1,-1-1,0 0,0 0,-1 1,0 0,0-1,0 1,-1 0,0 0,0 1,-1-1,1 1,-1 0,0 0,-1 1,1-1,-1 1,0 0,0 1,-2-2,-13 1</inkml:trace>
  <inkml:trace contextRef="#ctx0" brushRef="#br0" timeOffset="2603.849">2089 424,'2'-2,"-1"0,0 0,1 0,-1 1,1-1,0 0,0 1,0 0,-1-1,1 1,0 0,1 0,-1 0,0 0,0 0,0 1,1-1,-1 0,0 1,0 0,1 0,-1 0,0 0,1 0,0 0,0 0,0-1,1 0,-1 0,1 0,0 1,-1 0,1-1,0 1,-1 1,1-1,-1 1,1-1,0 1,-1 0,1 0,-1 0,0 1,1-1,-1 1,0 0,0 0,0 0,0 0,0 1,-1-1,1 1,-1-1,1 1,-1 0,0 0,0 0,0 0,-1 1,1-1,-1 0,1 1,-1-1,0 1,-1-1,1 1,-1 0,1-1,-1 3,-3 5,0 1,0 0,-1-1,-1 0,0 0,0 0,-1-1,-1 0,0 0,0 0,0-1,-1 0,-1-1,-8 8,7-8,1 0,1 2,-1-1,1 1,1 0,0 0,0 1,1 0,1 0,0 1,0-1,1 1,-1 8,4-17,1 0,0 0,0 0,0 0,0 0,0 0,1 0,0 0,-1 0,1 0,0 0,0 0,1-1,-1 1,1 0,-1-1,1 1,0-1,0 1,0-1,0 0,0 0,1 0,-1 0,0 0,1-1,0 1,-1-1,1 1,0-1,0 0,0 0,0 0,5 1,-1 0,1 0,0-1,0 0,0 0,0-1,0 0,-1 0,1-1,0 0,0-1,3 0,9-5</inkml:trace>
  <inkml:trace contextRef="#ctx0" brushRef="#br0" timeOffset="3949.887">2371 170,'9'2,"0"0,-1 1,1 1,-1-1,0 1,0 1,0-1,0 1,-1 1,0-1,0 1,0 0,-1 1,0 0,0 0,-1 0,0 1,0 0,0-1,-1 2,-1-1,1 0,-1 1,-1 0,1 0,-1 3,6 15,-1 1,-1 1,-2-1,-1 1,-1 0,-1 0,-2-1,-1 1,-1 0,-1 0,-2-1,-1 0,-6 16,0-9,-1 0,-2-1,-1 0,-2-1,-1-1,-2-1,0-1,-20 18,19-26,-2-1,0-1,-2-1,0-1,-16 7,6-4,4-5</inkml:trace>
  <inkml:trace contextRef="#ctx0" brushRef="#br0" timeOffset="4487.978">790 170,'-58'107,"5"2,5 3,-11 46,44-121,2 0,2 1,1 0,2 1,2-1,1 2,1 31,6-57,1-1,0 0,0 1,2-1,-1-1,2 1,0-1,0 0,1 0,1-1,0 0,0 0,1-1,0 0,1 0,0-1,1 0,0-1,0 0,0-1,1 0,0-1,1-1,0 0,-1 0,1-1,1-1,-1 0,1-1,-1 0,6-1,23 3</inkml:trace>
  <inkml:trace contextRef="#ctx0" brushRef="#br0" timeOffset="5506.105">2654 0,'160'5,"-159"-4,0-1,1 1,-1-1,0 1,0-1,0 1,0 0,0-1,0 1,0 0,0 0,0 0,0 0,0 0,0 0,-1 0,1 0,0 0,-1 1,1-1,-1 0,1 0,-1 0,1 1,-1-1,0 0,0 1,0-1,0 0,0 0,0 1,0-1,0 0,0 1,-1-1,1 0,0 0,-1 1,1-1,-1 0,0 0,1 0,-1 0,0 0,0 1,-36 49,36-49,-42 55,42-55,0-1,0 0,1 1,-1-1,1 1,-1-1,1 1,-1 0,1-1,0 1,0-1,0 1,0 0,0-1,0 1,0-1,1 1,-1-1,0 1,1 0,0-1,-1 1,1-1,0 0,-1 1,1-1,0 0,0 1,0-1,0 0,1 0,-1 0,0 0,0 0,1 0,-1 0,0 0,1-1,-1 1,1 0,-1-1,1 1,103 9,-79-10</inkml:trace>
  <inkml:trace contextRef="#ctx0" brushRef="#br0" timeOffset="6585.799">2794 1130,'93'-116,"128"-140,-209 245,0-1,1 1,0 1,1 0,0 1,0 1,1 0,3 0,-17 7,0 1,0 0,1-1,-1 1,0 0,0 0,1 0,-1 0,0 0,0 0,1 0,-1 0,0 1,0-1,1 0,-1 1,0-1,0 1,0-1,0 1,0 0,0-1,0 1,0 0,0 0,0 0,0 0,0 0,0 0,-1 0,1 0,0 0,-1 0,1 0,-1 0,1 0,-1 1,0-1,1 0,-1 0,0 0,0 1,0 0,0 57,-4-40,2-15,1-1,-1 1,1 0,0 0,0-1,0 1,0 0,0 0,1 0,0 0,0 0,0 0,0 0,1 0,0 0,-1 0,1 0,1 0,-1-1,0 1,1 0,0-1,0 1,0-1,0 0,1 0,-1 1,1-1,0-1,0 1,0 0,0-1,0 0,2 1,5-1,0 0,1-1,-1-1,1 1,0-2,-1 0,1 0,-1 0,0-2,1 1,-1-1,0-1,0 1,-1-2,1 0,-1 0,0 0,0-1,-1 0,1-1,5-7,48-25,-61 38,0 0,0 0,0 0,0 0,1 0,-1 1,0-1,1 0,-1 1,0-1,1 1,-1 0,1-1,-1 1,0 0,1 0,-1 0,1 0,-1 0,1 0,-1 0,1 1,-1-1,1 0,-1 1,0-1,1 1,-1-1,0 1,1 0,-1 0,0 0,0-1,0 1,0 0,0 0,0 1,0-1,0 0,0 0,0 0,0 1,-1-1,1 0,-1 1,1-1,-1 0,1 1,-1-1,0 1,0 1,6 163,20-136,-9-22</inkml:trace>
</inkml:ink>
</file>

<file path=ppt/ink/ink4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3:58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0 310,'5'0,"16"0,9 0,4 0,1 0,0 0,3 0,0-4,-1-3,-3 1,-2 2,3 0,1 2,-2 1,-1 1,-2 0,-10 0,-10 0</inkml:trace>
  <inkml:trace contextRef="#ctx0" brushRef="#br0" timeOffset="283.213">338 0,'0'24,"0"27,0 10,0-1,0-5,0-9,0-5,-4-7,-3-3,1-2,2-2,0 0,2 0,1 0,0 0,1-4</inkml:trace>
</inkml:ink>
</file>

<file path=ppt/ink/ink4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02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317 3,'-16'-1,"-1"0,0 0,1 2,-1 0,0 1,1 1,-1 0,1 1,0 1,0 0,0 1,1 1,0 1,-4 3,14-10,1 1,0 1,0-1,0 1,0-1,0 1,0 0,1 1,-1-1,1 0,0 1,0 0,0 0,1 0,-1 0,1 0,0 0,0 1,1-1,-1 1,1 0,0-1,0 1,1 0,-1-1,1 1,0 0,0 0,1-1,-1 1,1 0,0 0,0-1,1 1,-1-1,1 1,0-1,0 0,1 0,-1 0,1 0,0 0,0 0,3 2,-1-3,0 0,1-1,0 1,0-1,0 0,0-1,0 1,0-1,0 0,0-1,0 1,1-1,-1-1,0 1,0-1,0 0,0 0,0-1,0 0,0 0,0 0,0-1,-1 0,4-2,120-92,-105 72,43-30,-65 56,1-1,-1 1,0 0,0 0,1-1,-1 2,0-1,0 0,0 0,0 1,0-1,-1 1,1-1,0 1,-1 0,1 0,-1 0,1 0,-1 0,0 0,0 0,0 0,0 1,0-1,-1 0,1 1,-1-1,1 0,-1 1,0 0,3 14,-1 1,-1-1,0 1,-2-1,0 0,0 1,-2-1,-4 16,-5 54,-2 47,11-124,0 0,1 0,0 0,0 0,1 0,0 1,1-1,0 1,1-1,0 4,5 3</inkml:trace>
</inkml:ink>
</file>

<file path=ppt/ink/ink4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02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11 875,'-4'19,"-3"7</inkml:trace>
  <inkml:trace contextRef="#ctx0" brushRef="#br0" timeOffset="336.43">435 311,'-34'49,"1"3,3 0,3 2,1 1,4 1,-3 13,-8 82,33-145,0 1,0-1,0 1,1-1,0 1,0-1,1 1,0-1,0 0,0 0,1 0,0 0,0 0,0-1,1 1,0-1,0 0,0 0,1 0,0-1,-1 1,2-1,5 2,0 0,1 0,0-2,0 1,0-1,1-1,-1 0,1-1,-1 0,1-1,0-1,0 0,0 0,0-2,-1 1,1-2,0 1,-1-2,0 0,0 0,0-1,0 0,-1-1,0-1,0 0,0 0,-1-1,0 0,2-4,-8 9,-1-1,0 1,0-1,0 0,0 1,0-1,-1-1,0 1,0 0,0 0,0-1,-1 1,0-1,0 0,0 1,0-1,-1 0,1 0,-1 1,-1-1,1 0,-1 0,1 1,-1-1,-1 0,1 1,-1-1,1 1,-1 0,-1-1,1 1,-1 0,1 0,-1 1,0-1,0 0,-1 1,1 0,-1 0,0 0,0 0,-1-1,-8-1,1 0,-1 1,0 0,0 1,0 0,0 1,0 0,-1 1,1 1,-1 0,1 1,-1 0,1 1,0 1,0 0,0 1,0 0,1 1,-1 0,1 1,0 0,1 1,0 1,0 0,0 0,-4 5,-10 10</inkml:trace>
  <inkml:trace contextRef="#ctx0" brushRef="#br0" timeOffset="2866.091">970 57,'19'14,"-1"1,-1 0,-1 2,0 0,-1 1,-1 0,0 3,2 5,-1 1,-2 1,-1 0,-1 1,-1 0,-2 1,-1 0,-2 0,0 1,-2-1,-1 1,-2 0,-1-1,-1 1,-2 0,-1-1,-1 0,-2 0,-1-1,-1 0,-2 0,0-1,-2-1,-1 0,-7 8,1-5,-1 0,-2-2,-1-1,-1 0,-1-2,-17 12,14-14</inkml:trace>
  <inkml:trace contextRef="#ctx0" brushRef="#br0" timeOffset="4167.236">1507 340,'52'-20,"1"2,1 2,0 3,29-2,5 18,-86-2,-1-1,1 1,0-1,0 1,0-1,0 1,-1 0,1 0,0 0,-1 0,1 0,-1 0,1 1,-1-1,0 0,1 1,-1-1,0 1,0 0,0-1,0 1,0 0,0-1,-1 1,1 0,-1 0,1 0,-1 0,0 0,1-1,-1 1,0 0,0 0,0 0,-1 0,1 0,0 0,-1 0,1 0,-1-1,0 1,1 0,-1 0,-7 14,-1-1,-1-1,0 1,0-2,-1 1,-1-1,-9 7,-12 10,26-25,0 1,0-1,1 1,-1 0,2 1,-1 0,1 0,0 0,0 0,1 1,0 0,-1 3,5-7,1 0,-1 0,1 0,0 0,0 0,0 0,0 0,1 0,0 0,0-1,0 1,0-1,0 1,1-1,-1 0,1 0,0 0,0 0,0-1,0 1,1-1,-1 0,1 1,0-2,-1 1,1 0,0-1,0 0,2 1,26 17,-29-17,-1-1,1 1,-1 0,1 0,-1 1,0-1,1 0,-1 1,-1 0,1-1,0 1,-1 0,1 0,-1 0,0 0,0 0,0 0,0 0,-1 0,1 0,-1 0,0 1,0-1,0 0,0 0,0 0,-1 1,1-1,-1 0,0 0,0 0,0 0,-1 0,1 0,-1 0,1-1,-2 3,-86 86,5-37,80-54,6-4</inkml:trace>
  <inkml:trace contextRef="#ctx0" brushRef="#br0" timeOffset="4424.428">2212 650,'-14'19,"0"6,2-1</inkml:trace>
  <inkml:trace contextRef="#ctx0" brushRef="#br0" timeOffset="5635.258">1563 0,'-36'48,"1"2,2 1,3 1,2 2,-19 54,27-65,3 2,1 0,3 1,1 0,3 1,-4 46,11-75,2 0,0 0,1-1,0 1,2 0,0-1,1 1,1-1,0 0,2-1,-1 1,2-1,0 0,1-1,1 0,0 0,1-1,1-1,0 0,2 1,12 7,1-1,1-2,1 0,1-2,0-1,1-1,0-2,1-1,0-2,1-1,0-1,1-2,-1-1,1-2,0-1,14-3,-5 1</inkml:trace>
</inkml:ink>
</file>

<file path=ppt/ink/ink4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02.0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316 537,'0'-1,"-1"0,1-1,0 1,0 0,0 0,-1 0,1-1,0 1,1 0,-1 0,0 0,0 0,0-1,1 1,-1 0,0 0,1 0,-1 0,1 0,0 0,-1 0,1 0,0 0,-1 0,1 0,0 0,0 0,0 1,0-1,0 0,0 0,11-9,1 0,0 1,1 0,0 1,0 1,1 0,0 1,0 0,0 2,1 0,0 0,4 1,3-3,-20 4,1 0,0 1,-1-1,1 1,0 0,0 0,0 1,0-1,0 1,1-1,-1 1,0 1,0-1,0 0,0 1,0 0,0 0,0 0,0 1,-1-1,1 1,0 0,-1 0,1 0,-1 0,0 1,0 0,0-1,0 1,0 0,0 0,-1 1,0-1,1 0,-1 1,0 0,-1-1,1 1,-1 0,1 0,-1 0,0 4,-5 10,-1 0,0 0,-2-1,0 1,-1-2,-1 1,0-1,-1 0,-1-1,0 0,-1-1,-1 0,-7 6,-13 18,-29 30,-55 79,115-144,0 1,1-1,-1 1,1 0,-1-1,1 1,0 0,1 0,-1-1,1 1,0 0,0 0,0 0,0 0,0 0,1 0,0-1,0 1,0 0,0 0,1-1,-1 1,1-1,0 1,0-1,0 0,1 0,-1 0,1 0,-1 0,1 0,0-1,0 1,0-1,1 0,-1 0,0 0,1-1,0 1,7 4,1-1,0 0,0 0,0-1,0-1,1 0,-1-1,1 0,-1-1,1-1,0 0,0 0,-1-1,1-1,6-4</inkml:trace>
  <inkml:trace contextRef="#ctx0" brushRef="#br0" timeOffset="4105.553">316 0,'-36'40,"2"2,1 1,3 1,1 1,2 2,3 1,1 1,1 8,11-33,1 2,2-1,0 1,2 0,1 1,1 0,1 0,1-1,2 1,0 0,2 0,1 0,2 0,0-1,2 1,0-2,2 1,1-1,2 3,1-1,1 0,2-1,0-1,2 0,0-1,2-1,1-1,0-1,2-1,0-1,1 0,1-2,1-1,6 1,18 6,-7-4</inkml:trace>
</inkml:ink>
</file>

<file path=ppt/ink/ink4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07.4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186 198,'-25'29,"1"1,1 1,2 1,1 2,1 0,2 0,1 3,-4 74,20-107,0 0,0-1,0 1,1 0,0-1,0 1,0 0,0-1,1 1,-1-1,1 0,0 1,0-1,0 0,0 0,1 0,-1 0,1-1,0 1,-1-1,1 1,0-1,1 0,-1 0,0-1,1 1,-1-1,2 1,5 1,0-1,0-1,0 1,0-2,0 1,1-2,-1 1,0-1,0-1,0 0,0 0,0-1,0 0,-1-1,1 0,-1 0,0-1,0 0,-1-1,0 0,0 0,0-1,0 0,-1 0,0-1,-1 0,0 0,0-1,4-7,-6 8,0-1,0 1,-1-1,0 1,0-1,-1 0,0 0,-1 0,0 0,0 0,-1-1,0 1,-1 0,0 0,-1 0,1 0,-2 0,1 0,-1 0,0 1,-1-1,0 1,-1 0,1 0,-2 1,1-1,-1 1,0 0,0 1,-1-1,0 1,0 0,0 1,-1 0,-6-3,-13 0,2 6</inkml:trace>
  <inkml:trace contextRef="#ctx0" brushRef="#br0" timeOffset="350.958">581 254,'15'-11,"1"0,1 1,0 0,0 2,0 0,1 1,0 1,1 0,0 1,-1 1,1 1,1 1,14 0,-32 2,0 0,-1 0,1 0,0 0,-1 1,1-1,-1 0,1 1,0-1,-1 1,1 0,-1-1,1 1,-1 0,0 0,1 0,-1 0,0 0,0 0,0 0,0 1,0-1,0 0,0 1,0-1,0 0,0 1,-1-1,1 1,-1-1,1 1,-1 0,1-1,-1 1,0-1,0 1,0 0,0-1,0 1,0 0,0-1,-1 1,0 1,-36 62,-34 7,59-64,1 1,0 0,0 1,1 1,0 0,1 0,0 0,1 1,0 1,1-1,0 1,1 0,1 1,0 0,1-1,0 2,0 5,4-17,0-1,0 0,1 1,-1-1,1 1,-1-1,1 1,0-1,0 0,0 0,0 1,1-1,-1 0,0 0,1 0,0 0,-1 0,1-1,0 1,0 0,0-1,0 1,0-1,0 0,0 0,1 0,-1 0,0 0,1 0,-1-1,0 1,1-1,1 1,92 1,-75-3,55-13,-58 7</inkml:trace>
  <inkml:trace contextRef="#ctx0" brushRef="#br0" timeOffset="616.956">1117 0,'34'60,"-3"0,-3 2,-3 1,-2 1,-3 1,3 27,-19-81,-1 0,0 0,0 0,-1 0,-1 1,0-1,0 1,-1-1,0 1,-1-1,-1 1,0-1,0 0,-1 0,0 0,-1 0,-1 0,0-1,0 0,0 0,-2 0,1 0,-6 5,-122 71,89-63,21-9</inkml:trace>
  <inkml:trace contextRef="#ctx0" brushRef="#br0" timeOffset="2195.076">1541 791,'2'-12,"0"1,1 0,0-1,0 1,2 0,-1 1,1-1,1 1,5-8,-1 0,114-177,-124 194,0 0,0 0,0 0,1 0,-1 0,1 0,-1 1,0-1,1 0,0 0,-1 0,1 1,-1-1,1 0,0 0,0 1,-1-1,1 1,0-1,0 1,0-1,0 1,0-1,-1 1,1 0,0-1,0 1,0 0,0 0,0 0,0 0,0 0,0 0,0 0,0 0,0 0,0 0,0 0,0 1,0-1,0 0,0 1,0-1,-1 1,1-1,0 1,0-1,0 1,-1 0,1-1,0 1,-1 0,1 0,0-1,-1 1,1 0,-1 0,1 0,-1 0,11 45,-11-41,0 0,0 0,0 0,1 0,0 0,0 0,0-1,0 1,1 0,0-1,0 1,0-1,0 1,1-1,0 0,-1 0,2 0,-1 0,0-1,1 1,0-1,0 0,0 0,0 0,0-1,0 1,1-1,-1 0,1 0,0-1,-1 1,1-1,0 0,0 0,0-1,9-2,-1 0,0-1,-1 0,1-1,-1-1,1 0,-1 0,-1-1,1-1,-1 0,0-1,8-7,62-35,-80 49,1 0,-1 0,1 1,0-1,-1 1,1-1,-1 1,1 0,0-1,-1 1,1 0,0 0,0 0,-1 0,1 0,0 1,-1-1,1 0,0 1,-1-1,1 1,-1 0,1 0,-1-1,1 1,-1 0,1 0,-1 0,0 1,0-1,1 0,-1 0,0 1,0-1,0 0,-1 1,1-1,0 2,23 72,-17-43,-5-27,0-1,0 1,1-1,-1 0,1 1,0-1,0-1,0 1,0 0,1-1,-1 1,1-1,0 0,0 0,0-1,1 1,-1-1,1 0,-1 0,1 0,0-1,0 1,2-1,16 4</inkml:trace>
</inkml:ink>
</file>

<file path=ppt/ink/ink4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14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0,'539'0,"-397"25,-120-22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4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15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0,'33'10,"26"3,8-1,1-2,-5-3,-9-3,-9-2,-7-1,-6-1,-3 0,-1-1,-2 1,1-1,-5 1</inkml:trace>
</inkml:ink>
</file>

<file path=ppt/ink/ink4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20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26,'42'0,"31"1,0-4,0-2,7-5,-68 8,69-5,-79 7,-1 0,1 0,0 1,-1-1,1 1,0-1,-1 1,1-1,-1 1,1 0,-1-1,1 1,-1 0,0 0,1 0,-1 1,0-1,0 0,0 0,0 1,0-1,0 0,0 1,0-1,0 1,-1-1,1 1,0 0,-1-1,0 1,1 0,-1-1,0 1,0 0,0-1,0 1,0 0,0-1,0 1,-1 0,1-1,-1 1,1 0,-70 178,37-111,16-31,2 1,2 0,2 1,1 0,2 1,2 0,1 0,2 16,4-45,-1 1,-1-1,0 0,-1 0,0 0,0 0,-2-1,1 1,-2-1,1 1,-1-1,-1-1,0 1,-1 0,-6 1</inkml:trace>
  <inkml:trace contextRef="#ctx0" brushRef="#br0" timeOffset="253.581">85 421,'43'-9,"34"-4,13 1,-4 2,-12 3,-13 7,-13 4,-14 1</inkml:trace>
  <inkml:trace contextRef="#ctx0" brushRef="#br0" timeOffset="648.629">819 788,'68'-95,"120"-139,-186 230,1 0,-1 1,1 0,0 0,0 0,0 0,0 0,1 0,-1 1,1 0,-1-1,1 1,0 1,0-1,0 0,0 1,0 0,0 0,1 0,-1 1,0-1,0 1,1 0,-1 0,1 1,-3 2,-1 0,1 0,0 1,-1-1,0 0,0 1,0-1,0 1,-1 0,1-1,-1 1,0 0,0-1,0 1,0-1,-1 1,0 0,1-1,-1 1,-1-1,1 1,-3 31,3-33,1 0,0 0,0 0,0 0,1 0,-1 0,0 1,1-1,-1 0,1 0,0 0,0 0,0-1,0 1,0 0,0 0,0 0,0-1,1 1,-1-1,1 1,-1-1,1 1,0-1,-1 0,1 0,0 0,0 0,0 0,0 0,0-1,0 1,0 0,0-1,0 0,0 1,0-1,0 0,1 0,-1 0,0-1,0 1,0 0,0-1,0 1,0-1,1 0,168-62,-169 62,0 1,0 0,1 0,-1 0,0 0,0 0,0 0,0 1,0-1,0 1,0-1,0 1,0 0,0 0,0 0,0 0,-1 0,1 0,0 1,-1-1,1 0,-1 1,1-1,-1 1,0 0,1-1,-1 1,0 0,0 0,0 0,-1 0,1 0,0 0,-1 0,1 2,4 83,-6-54,1-28,0 0,0 0,1 0,0 0,0-1,0 1,0 0,1 0,0-1,0 1,0 0,1-1,-1 0,1 0,0 0,0 0,0 0,1 0,-1-1,1 0,0 0,0 0,0 0,1 0,-1-1,0 0,1 0,0 0,2 0,14 2</inkml:trace>
</inkml:ink>
</file>

<file path=ppt/ink/ink4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4:18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325 28,'-39'73,"-98"164,-6-48,142-188,1 0,-1-1,1 1,-1 0,1 0,-1 0,1 0,0 0,-1 0,1 0,0 0,0 0,0 0,0 0,0 1,0-1,0 0,0 0,1 0,-1 0,0 0,1 0,-1 0,0 0,1 0,-1-1,1 1,-1 0,1 0,0 0,-1 0,1-1,0 1,0 0,0-1,-1 1,1 0,0-1,0 1,0-1,0 0,0 1,0-1,0 0,0 1,0-1,0 0,0 0,0 0,1 0,60 4,-53-5,192-20,-144 12,-33 7</inkml:trace>
  <inkml:trace contextRef="#ctx0" brushRef="#br0" timeOffset="329.034">522 56,'-86'470,"63"-399,-3-2,-3 0,-32 52,9-18,36-50,15-52,1 0,0 0,-1 0,1 0,0 0,0 0,0 0,0 0,0 0,0 0,0 0,0 0,0 0,1 0,-1 0,0 0,1 0,-1 0,0 0,1-1,-1 1,1 0,-1 0,1 0,0-1,-1 1,1 0,0-1,0 1,-1 0,1-1,0 1,0-1,0 1,0-1,0 0,0 1,0-1,-1 0,1 0,0 1,0-1,0 0,0 0,0 0,0 0,0 0,0 0,0-1,0 1,0 0,0-1,0 1,0 0,18-8,-2-4</inkml:trace>
  <inkml:trace contextRef="#ctx0" brushRef="#br0" timeOffset="710.56">889 112,'-59'133,"-13"46,71-175,1 0,-1 0,1 1,0-1,0 0,0 0,1 0,0 0,-1 0,1 0,1 0,-1 0,1 0,-1-1,1 1,0 0,0-1,1 1,-1-1,1 0,-1 0,1 0,0 0,0-1,1 1,-1-1,0 1,1-1,0 0,-1-1,1 1,0 0,0-1,0 0,0 0,0 0,0-1,0 1,0-1,0 0,0 0,1-1,5 3,1-1,-1 0,1-1,-1 0,1-1,-1 0,0-1,1 0,-1 0,0-1,0 0,0-1,-1-1,1 1,-1-1,0-1,0 0,-1 0,0 0,0-1,0-1,-1 1,1-3,56-104,-54 90</inkml:trace>
  <inkml:trace contextRef="#ctx0" brushRef="#br0" timeOffset="1033.879">1284 0,'-39'87,"5"1,4 2,3 1,-6 51,-54 180,55-207,26-93,5 37,9-44</inkml:trace>
  <inkml:trace contextRef="#ctx0" brushRef="#br0" timeOffset="1295.309">1510 733,'-10'29,"-3"14,6 0,4-7</inkml:trace>
</inkml:ink>
</file>

<file path=ppt/ink/ink4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3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72 255,'-4'-4,"-2"-1,0-1,0 0,0 0,0-1,1 1,0-1,0 0,1-1,0 1,0-1,1 0,0 0,-1-4,4 11,0-1,0 1,0-1,0 1,0 0,0-1,0 1,1 0,-1-1,0 1,1 0,-1-1,1 1,-1 0,1 0,0 0,-1 0,1-1,0 1,0 0,0 0,0 0,0 0,0 1,0-1,0 0,0 0,0 1,1-1,-1 0,0 1,0-1,1 1,-1 0,0-1,1 1,-1 0,0 0,1 0,0 0,58 5,-57-4,324 48,-116-49,-1-10,146-28,-131 13,685-41,-120 37,138 30,-428 25,72 32,-125-29,632-30,-492-27,-147 17,117-7,62-10,1609 29,-560-1,-963 30,-199-20,82 24,-56-11,-348-11,2-7,140-17,206-24,134 27,-587 20,-79-11,0 0,0 1,1-1,-1 1,0-1,0 0,0 1,0-1,0 1,1-1,-1 1,0-1,0 1,0-1,0 0,0 1,0-1,0 1,-1-1,1 1,0-1,0 1,0-1,0 0,0 1,-1-1,1 1,0-1,0 0,-1 1,1-1,0 0,-1 1,1-1,0 0,-1 1,1-1,-1 0,1 0,0 1,-1-1,1 0,-1 0,1 0,-1 0,1 0,0 0,-1 0,1 0,-1 0,1 0,-1 0,1 0,-1 0,1 0,-1 0,1 0,0 0,-1 0,1-1,-1 1,1 0,0 0,-1 0,1-1,-1 1,-1 0,-236 75,202-59</inkml:trace>
</inkml:ink>
</file>

<file path=ppt/ink/ink4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4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17 481,'-16'-117,"16"113,0 0,1 1,0-1,-1 0,1 0,0 1,1-1,-1 1,1-1,0 1,-1 0,2-1,-1 1,0 0,0 0,1 0,0 1,-1-1,1 1,0-1,1 1,-1 0,0 0,0 0,1 1,-1-1,1 1,0 0,1-1,21-1,-1 1,1 1,0 1,0 1,-1 1,1 1,8 4,135 10,0-6,152-12,-139 0,146-12,29-18,-94 8,-138 13,1108-57,1232 69,-1892-27,70-6,-93 4,-70-13,-146 9,39 15,-204 15,1 9,-1 7,44 14,10 9,1-10,214-2,24 1,-94 2,2-1,349-29,-250-26,736 26,-673 12,281 8,-265 6,109 5,303-1,-186-41,355-23,373 23,-954 14,-448-2,281 1,92 25,-289-8,-112-12</inkml:trace>
</inkml:ink>
</file>

<file path=ppt/ink/ink4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4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82,'-4'7,"0"0,0 0,1 1,-1-1,2 1,-1 0,1 0,1 0,-1 0,1 0,1 1,0-1,0 0,1 6,-2 1,2 2,0 0,0 0,1 0,2-1,-1 1,2-1,0 1,1-1,1-1,0 1,1-1,6 8,-12-20,-1 0,1 0,0 1,0-1,1 0,-1-1,1 1,-1 0,1-1,0 1,0-1,0 0,0 0,0 0,1-1,-1 1,1-1,-1 1,1-1,-1 0,1-1,0 1,-1-1,1 1,0-1,-1 0,1 0,0-1,-1 1,1-1,0 0,-1 0,1 0,-1 0,1-1,-1 1,0-1,1 0,-1 0,0 0,0 0,0-1,-1 1,1-1,-1 0,16-25,-1-1,-2-1,-1 0,-2-1,5-18,19-48,22-67,-42 186,12 86,-5 1,-4 2,1 84,-13-131,-4 1,-2-1,-3 1,-3-1,-3 0,-3 0,-2-1,-3-1,-21 50,32-97,-1 1,-1-1,0 0,-1 0,-1-1,0 0,-1 0,0-1,-1-1,-1 1,0-2,0 0,-1 0,-1-1,-4 1,15-9,0-1,-1 0,1 0,0 0,-1 0,1-1,-1 1,1-1,-1 0,1 0,-1-1,1 1,-1 0,1-1,-1 0,1 0,0 0,-1 0,1-1,0 1,0-1,0 0,0 0,0 0,1 0,-1-1,1 1,-1-1,1 1,0-1,0 0,0 0,-1-1,-2-5,-1 0,1-1,1 0,0 0,0 0,1 0,0-1,1 1,0-1,1-4,-2-28,2 1,2 0,2-1,2 1,2 0,2 1,1 0,2 0,2 1,1 0,17-28,41-26,-61 80</inkml:trace>
</inkml:ink>
</file>

<file path=ppt/ink/ink4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1,'44'9,"32"4,14-1,-4-2,-7-3,-12-3,-8-1,-9-3,-8 1,-7-2,-4 1,-3-1,-1 5,-5 3</inkml:trace>
</inkml:ink>
</file>

<file path=ppt/ink/ink4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0,'38'10,"37"3,15-6,2-4,-5-2,-7-2,-14 0,-7 0,-10-5,-7-1,-12 0</inkml:trace>
</inkml:ink>
</file>

<file path=ppt/ink/ink4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92,'-46'7,"0"2,0 2,1 2,1 2,0 2,-25 15,60-29,0 0,1 1,-1 0,1 1,0 0,0 0,0 1,1 0,0 0,0 0,0 1,1 0,0 1,1-1,-1 1,1 0,1 1,0-1,0 1,1 0,0 0,0 0,1 0,0 0,0 1,1-1,1 0,0 1,0-1,0 1,2-1,1 10,0-11,0 0,0 0,1-1,0 1,0-1,1 0,0 0,1 0,-1-1,1 0,0 0,1 0,0-1,-1 0,2 0,-1 0,0-1,1 0,0-1,0 0,0 0,5 0,16 5,1-2,0-1,0-2,1-1,20-1,-32 0,-1 0,1-1,-1-1,1 0,-1-2,0 0,0-1,0-1,0 0,-1-1,0-1,0-1,0-1,-1 0,-1-1,0 0,0-2,-1 1,1-3,-9 4,-1 0,0 0,-1-1,0 1,0-1,-1 0,-1 0,0-1,-1 1,0 0,0 0,-1-1,-1 1,0 0,0-1,-1 1,0 0,-1 0,-1 0,0 1,0-1,-1 1,0 0,-1 0,0 0,-3-2,-7-6,-1 0,-1 2,0 0,-1 1,-1 0,-1 2,0 1,0 0,-1 2,0 0,-1 1,0 2,-1 0,0 2,0 0,0 2,0 0,0 2,-3 1,-25-2</inkml:trace>
</inkml:ink>
</file>

<file path=ppt/ink/ink4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57,'-36'45,"-69"192,77-149,10-39,1 1,3 0,2 2,2-1,3 1,2 1,2-1,3 20,0-67,0 1,0 0,1 0,0 0,0 0,0-1,1 1,0 0,0-1,0 0,1 1,0-1,0 0,0 0,0 0,1-1,0 1,0-1,0 0,1 0,-1-1,1 1,0-1,0 0,0 0,0 0,1-1,-1 0,1 0,-1 0,1-1,0 0,0 0,-1 0,1-1,0 1,0-2,-1 0,-1 0,0-1,0 1,0-1,0 0,0 0,0-1,0 1,-1-1,1 0,-1 0,0 0,0 0,0-1,0 1,0-1,-1 0,0 1,1-1,-2 0,1-1,0 1,-1 0,1-1,7-14,2-1</inkml:trace>
  <inkml:trace contextRef="#ctx0" brushRef="#br0" timeOffset="481.082">878 114,'-75'128,"-56"168,76-180,-15 52,69-166,0 1,0-1,0 0,0 1,1-1,-1 1,1-1,0 1,-1-1,1 1,0-1,1 1,-1-1,0 1,1-1,0 1,-1-1,1 0,0 1,0-1,0 0,0 0,1 1,-1-1,1 0,-1 0,1-1,0 1,0 0,-1 0,1-1,0 1,1-1,-1 0,0 0,0 1,1-1,-1-1,0 1,1 0,-1-1,1 1,0-1,21 2,1-1,-1-1,0-1,0-1,0-2,0 0,15-5,12-2,-45 10,0 1,-1-1,1 0,0 0,-1 0,1-1,-1 0,1 0,-1 0,0-1,0 1,0-1,0-1,0 1,-1-1,1 0,-5-5,-5 2</inkml:trace>
  <inkml:trace contextRef="#ctx0" brushRef="#br0" timeOffset="727.192">341 509,'34'4,"39"3,18-1,-3-2,-6 0,-13-2,-12-1,-12 0,-9-1,-5 4,-9 2</inkml:trace>
  <inkml:trace contextRef="#ctx0" brushRef="#br0" timeOffset="1512.885">1188 762,'128'-21,"-116"19,-6 1,-1 0,1 0,-1 0,1 0,-1 1,1 0,-1 0,1 1,0 0,-1 0,1 0,-1 0,0 1,1 0,-1 0,4 3,-8-2,0 0,-1 0,1 0,-1 1,0-1,0 0,0 0,0 1,-1-1,1 0,-1 0,0 0,0 0,0 0,0 0,0 0,-1 0,1 0,-1 0,0-1,0 1,0-1,0 1,-1-1,1 0,0 0,-1 0,0 0,1 0,-1 0,0-1,0 1,-1-1,3 0,-8 6,2-3,1 0,-1 1,1 0,0 0,0 0,0 0,1 1,0 0,0 0,1 1,0-1,0 1,0 0,1 0,0 0,0 1,0-1,1 1,1-1,-1 5,4-9,0 0,0 0,0 0,1 0,-1-1,1 1,0-1,0 1,0-1,0 0,0 0,0 0,1-1,-1 1,1-1,-1 1,1-1,0-1,-1 1,1 0,0-1,-1 0,1 1,0-2,0 1,-1 0,1-1,0 0,-1 1,2 0,96-26,-81 14</inkml:trace>
  <inkml:trace contextRef="#ctx0" brushRef="#br0" timeOffset="1934.95">1780 1,'121'95,"-79"-56,-25-25,0 0,0 0,-2 2,0 0,-1 1,0 0,-2 1,0 1,-1 0,-1 0,0 1,-2 0,0 1,-1 0,-2 0,0 0,2 19,-9-14,-1 1,-1-1,-1 0,-1-1,-1 0,-2 0,0 0,-2-1,-1 0,0-1,-2 0,0-2,-2 1,0-2,-2 0,0-1,-20 16,13-12,-2-1,0-1,-1-2,-2-1,1-1,-4-1,10-5,3-4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4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3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72 255,'-4'-4,"-2"-1,0-1,0 0,0 0,0-1,1 1,0-1,0 0,1-1,0 1,0-1,1 0,0 0,-1-4,4 11,0-1,0 1,0-1,0 1,0 0,0-1,0 1,1 0,-1-1,0 1,1 0,-1-1,1 1,-1 0,1 0,0 0,-1 0,1-1,0 1,0 0,0 0,0 0,0 0,0 1,0-1,0 0,0 0,0 1,1-1,-1 0,0 1,0-1,1 1,-1 0,0-1,1 1,-1 0,0 0,1 0,0 0,58 5,-57-4,324 48,-116-49,-1-10,146-28,-131 13,685-41,-120 37,138 30,-428 25,72 32,-125-29,632-30,-492-27,-147 17,117-7,62-10,1609 29,-560-1,-963 30,-199-20,82 24,-56-11,-348-11,2-7,140-17,206-24,134 27,-587 20,-79-11,0 0,0 1,1-1,-1 1,0-1,0 0,0 1,0-1,0 1,1-1,-1 1,0-1,0 1,0-1,0 0,0 1,0-1,0 1,-1-1,1 1,0-1,0 1,0-1,0 0,0 1,-1-1,1 1,0-1,0 0,-1 1,1-1,0 0,-1 1,1-1,0 0,-1 1,1-1,-1 0,1 0,0 1,-1-1,1 0,-1 0,1 0,-1 0,1 0,0 0,-1 0,1 0,-1 0,1 0,-1 0,1 0,-1 0,1 0,-1 0,1 0,0 0,-1 0,1-1,-1 1,1 0,0 0,-1 0,1-1,-1 1,-1 0,-236 75,202-59</inkml:trace>
</inkml:ink>
</file>

<file path=ppt/ink/ink4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4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17 481,'-16'-117,"16"113,0 0,1 1,0-1,-1 0,1 0,0 1,1-1,-1 1,1-1,0 1,-1 0,2-1,-1 1,0 0,0 0,1 0,0 1,-1-1,1 1,0-1,1 1,-1 0,0 0,0 0,1 1,-1-1,1 1,0 0,1-1,21-1,-1 1,1 1,0 1,0 1,-1 1,1 1,8 4,135 10,0-6,152-12,-139 0,146-12,29-18,-94 8,-138 13,1108-57,1232 69,-1892-27,70-6,-93 4,-70-13,-146 9,39 15,-204 15,1 9,-1 7,44 14,10 9,1-10,214-2,24 1,-94 2,2-1,349-29,-250-26,736 26,-673 12,281 8,-265 6,109 5,303-1,-186-41,355-23,373 23,-954 14,-448-2,281 1,92 25,-289-8,-112-12</inkml:trace>
</inkml:ink>
</file>

<file path=ppt/ink/ink4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4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82,'-4'7,"0"0,0 0,1 1,-1-1,2 1,-1 0,1 0,1 0,-1 0,1 0,1 1,0-1,0 0,1 6,-2 1,2 2,0 0,0 0,1 0,2-1,-1 1,2-1,0 1,1-1,1-1,0 1,1-1,6 8,-12-20,-1 0,1 0,0 1,0-1,1 0,-1-1,1 1,-1 0,1-1,0 1,0-1,0 0,0 0,0 0,1-1,-1 1,1-1,-1 1,1-1,-1 0,1-1,0 1,-1-1,1 1,0-1,-1 0,1 0,0-1,-1 1,1-1,0 0,-1 0,1 0,-1 0,1-1,-1 1,0-1,1 0,-1 0,0 0,0 0,0-1,-1 1,1-1,-1 0,16-25,-1-1,-2-1,-1 0,-2-1,5-18,19-48,22-67,-42 186,12 86,-5 1,-4 2,1 84,-13-131,-4 1,-2-1,-3 1,-3-1,-3 0,-3 0,-2-1,-3-1,-21 50,32-97,-1 1,-1-1,0 0,-1 0,-1-1,0 0,-1 0,0-1,-1-1,-1 1,0-2,0 0,-1 0,-1-1,-4 1,15-9,0-1,-1 0,1 0,0 0,-1 0,1-1,-1 1,1-1,-1 0,1 0,-1-1,1 1,-1 0,1-1,-1 0,1 0,0 0,-1 0,1-1,0 1,0-1,0 0,0 0,0 0,1 0,-1-1,1 1,-1-1,1 1,0-1,0 0,0 0,-1-1,-2-5,-1 0,1-1,1 0,0 0,0 0,1 0,0-1,1 1,0-1,1-4,-2-28,2 1,2 0,2-1,2 1,2 0,2 1,1 0,2 0,2 1,1 0,17-28,41-26,-61 80</inkml:trace>
</inkml:ink>
</file>

<file path=ppt/ink/ink4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1,'44'9,"32"4,14-1,-4-2,-7-3,-12-3,-8-1,-9-3,-8 1,-7-2,-4 1,-3-1,-1 5,-5 3</inkml:trace>
</inkml:ink>
</file>

<file path=ppt/ink/ink4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0,'38'10,"37"3,15-6,2-4,-5-2,-7-2,-14 0,-7 0,-10-5,-7-1,-12 0</inkml:trace>
</inkml:ink>
</file>

<file path=ppt/ink/ink4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92,'-46'7,"0"2,0 2,1 2,1 2,0 2,-25 15,60-29,0 0,1 1,-1 0,1 1,0 0,0 0,0 1,1 0,0 0,0 0,0 1,1 0,0 1,1-1,-1 1,1 0,1 1,0-1,0 1,1 0,0 0,0 0,1 0,0 0,0 1,1-1,1 0,0 1,0-1,0 1,2-1,1 10,0-11,0 0,0 0,1-1,0 1,0-1,1 0,0 0,1 0,-1-1,1 0,0 0,1 0,0-1,-1 0,2 0,-1 0,0-1,1 0,0-1,0 0,0 0,5 0,16 5,1-2,0-1,0-2,1-1,20-1,-32 0,-1 0,1-1,-1-1,1 0,-1-2,0 0,0-1,0-1,0 0,-1-1,0-1,0-1,0-1,-1 0,-1-1,0 0,0-2,-1 1,1-3,-9 4,-1 0,0 0,-1-1,0 1,0-1,-1 0,-1 0,0-1,-1 1,0 0,0 0,-1-1,-1 1,0 0,0-1,-1 1,0 0,-1 0,-1 0,0 1,0-1,-1 1,0 0,-1 0,0 0,-3-2,-7-6,-1 0,-1 2,0 0,-1 1,-1 0,-1 2,0 1,0 0,-1 2,0 0,-1 1,0 2,-1 0,0 2,0 0,0 2,0 0,0 2,-3 1,-25-2</inkml:trace>
</inkml:ink>
</file>

<file path=ppt/ink/ink4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57,'-36'45,"-69"192,77-149,10-39,1 1,3 0,2 2,2-1,3 1,2 1,2-1,3 20,0-67,0 1,0 0,1 0,0 0,0 0,0-1,1 1,0 0,0-1,0 0,1 1,0-1,0 0,0 0,0 0,1-1,0 1,0-1,0 0,1 0,-1-1,1 1,0-1,0 0,0 0,0 0,1-1,-1 0,1 0,-1 0,1-1,0 0,0 0,-1 0,1-1,0 1,0-2,-1 0,-1 0,0-1,0 1,0-1,0 0,0 0,0-1,0 1,-1-1,1 0,-1 0,0 0,0 0,0-1,0 1,0-1,-1 0,0 1,1-1,-2 0,1-1,0 1,-1 0,1-1,7-14,2-1</inkml:trace>
  <inkml:trace contextRef="#ctx0" brushRef="#br0" timeOffset="481.082">878 114,'-75'128,"-56"168,76-180,-15 52,69-166,0 1,0-1,0 0,0 1,1-1,-1 1,1-1,0 1,-1-1,1 1,0-1,1 1,-1-1,0 1,1-1,0 1,-1-1,1 0,0 1,0-1,0 0,0 0,1 1,-1-1,1 0,-1 0,1-1,0 1,0 0,-1 0,1-1,0 1,1-1,-1 0,0 0,0 1,1-1,-1-1,0 1,1 0,-1-1,1 1,0-1,21 2,1-1,-1-1,0-1,0-1,0-2,0 0,15-5,12-2,-45 10,0 1,-1-1,1 0,0 0,-1 0,1-1,-1 0,1 0,-1 0,0-1,0 1,0-1,0-1,0 1,-1-1,1 0,-5-5,-5 2</inkml:trace>
  <inkml:trace contextRef="#ctx0" brushRef="#br0" timeOffset="727.192">341 509,'34'4,"39"3,18-1,-3-2,-6 0,-13-2,-12-1,-12 0,-9-1,-5 4,-9 2</inkml:trace>
  <inkml:trace contextRef="#ctx0" brushRef="#br0" timeOffset="1512.885">1188 762,'128'-21,"-116"19,-6 1,-1 0,1 0,-1 0,1 0,-1 1,1 0,-1 0,1 1,0 0,-1 0,1 0,-1 0,0 1,1 0,-1 0,4 3,-8-2,0 0,-1 0,1 0,-1 1,0-1,0 0,0 0,0 1,-1-1,1 0,-1 0,0 0,0 0,0 0,0 0,0 0,-1 0,1 0,-1 0,0-1,0 1,0-1,0 1,-1-1,1 0,0 0,-1 0,0 0,1 0,-1 0,0-1,0 1,-1-1,3 0,-8 6,2-3,1 0,-1 1,1 0,0 0,0 0,0 0,1 1,0 0,0 0,1 1,0-1,0 1,0 0,1 0,0 0,0 1,0-1,1 1,1-1,-1 5,4-9,0 0,0 0,0 0,1 0,-1-1,1 1,0-1,0 1,0-1,0 0,0 0,0 0,1-1,-1 1,1-1,-1 1,1-1,0-1,-1 1,1 0,0-1,-1 0,1 1,0-2,0 1,-1 0,1-1,0 0,-1 1,2 0,96-26,-81 14</inkml:trace>
  <inkml:trace contextRef="#ctx0" brushRef="#br0" timeOffset="1934.95">1780 1,'121'95,"-79"-56,-25-25,0 0,0 0,-2 2,0 0,-1 1,0 0,-2 1,0 1,-1 0,-1 0,0 1,-2 0,0 1,-1 0,-2 0,0 0,2 19,-9-14,-1 1,-1-1,-1 0,-1-1,-1 0,-2 0,0 0,-2-1,-1 0,0-1,-2 0,0-2,-2 1,0-2,-2 0,0-1,-20 16,13-12,-2-1,0-1,-1-2,-2-1,1-1,-4-1,10-5,3-4</inkml:trace>
</inkml:ink>
</file>

<file path=ppt/ink/ink4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25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1 480,'414'0,"-177"-29,-213 28</inkml:trace>
  <inkml:trace contextRef="#ctx0" brushRef="#br0" timeOffset="262.883">30 678,'43'0,"38"0,15 0,-3 0,-9 0,-14 0,-13 0,-13 0,-8 0,-5 0,-4 0,-6-5,-2-1,0 0,-2 1</inkml:trace>
  <inkml:trace contextRef="#ctx0" brushRef="#br0" timeOffset="716.724">453 0,'8'17,"0"0,1-1,1 0,1-1,0 0,0 0,2-1,0-1,0 0,2-1,-1 0,1-1,1-1,0 0,179 75,-66-35,-125-50,0 1,-1 0,1 0,-1 1,1-1,-1 1,1 0,-1 0,0 0,0 0,0 0,0 1,0-1,0 1,-1 0,1 0,-1 0,0 0,0 0,0 0,0 1,-1-1,1 1,-1-1,0 1,0 0,0-1,0 1,-1 0,0 0,1-1,-1 1,-1 0,1 0,0 0,-1-1,0 1,0 0,-7 8,-1 0,-1-1,0 0,0-1,-1 0,0 0,-1-1,-3 2,-11 9,-334 238,298-206,47-39</inkml:trace>
</inkml:ink>
</file>

<file path=ppt/ink/ink4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5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81,'4'-6,"0"0,1 0,0 1,0 0,0 0,1 0,-1 0,1 1,0 0,0 0,1 1,-1 0,1 0,0 0,0 1,0 0,0 0,0 1,6-1,-10 1,0 0,0 0,0 0,0 1,0 0,0-1,0 1,0 0,0 0,0 1,0-1,0 0,0 1,0 0,0 0,0 0,0 0,-1 0,1 1,0-1,-1 1,1 0,-1 0,1 0,-1 0,0 0,0 0,0 0,0 1,0-1,-1 1,1-1,-1 1,0 0,1 0,-1 0,0 0,-1-1,1 1,0 0,-1 0,0 1,0-1,0 0,0 0,0 0,0 0,-1 0,0 0,1 0,-1 0,-1 2,-9 12,-1-1,0 0,-1 0,-1-2,-1 1,0-2,-13 10,-21 19,48-41,-1 0,1-1,0 1,-1 0,1 0,0-1,-1 1,1 0,0 0,0 0,0 1,0-1,0 0,0 0,0 1,1-1,-1 0,0 1,1-1,-1 1,0-1,1 1,0-1,-1 1,1-1,0 1,0-1,0 1,0-1,0 1,0-1,1 1,-1-1,0 1,1-1,-1 1,1-1,0 1,-1-1,1 0,0 1,0-1,0 0,0 0,1 2,10 0,0 0,0-1,1 0,-1-1,1 0,-1-1,0 0,1-1,2-1,21 0,63 17,-80-11</inkml:trace>
</inkml:ink>
</file>

<file path=ppt/ink/ink4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3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0 254,'19'0,"16"5,7 1,1 0,-2-1,-3-2,-3 0,-8 3,-8 5,-8 2</inkml:trace>
  <inkml:trace contextRef="#ctx0" brushRef="#br0" timeOffset="732.375">931 0,'-181'14,"172"-12,1 0,-1 0,1 0,0 1,-1 1,1-1,1 1,-1 1,1-1,-1 1,1 0,1 1,-1 0,1 0,0 0,0 1,1 0,0 0,-2 3,4-4,0-1,0 1,0 0,1 0,0 0,0 0,0 0,1 1,0-1,0 0,0 1,1-1,0 1,1-1,-1 0,1 1,0-1,1 0,-1 1,1-1,1 0,-1 0,1-1,0 1,0 0,1-1,-1 0,1 0,1 0,-1 0,0-1,1 1,0-1,0 0,1-1,-1 1,1-1,-1 0,1 0,0-1,0 0,0 0,1 0,-1-1,5-3,0 1,-1-2,1 0,-1 0,1-1,-1 0,0-1,-1 0,1 0,-1-1,0-1,0 1,-1-1,0-1,0 0,-1 0,0 0,0-1,-1 0,0 0,-1-1,0 1,1-4,2 0,56-96,-62 107,0 1,0-1,0 1,1 0,-1 0,0 0,1 0,-1 0,0 0,1 1,-1-1,1 1,-1-1,1 1,0 0,-1 0,1 0,-1 1,1-1,-1 1,1-1,-1 1,1 0,-1 0,0 0,1 0,-1 0,0 0,0 1,0-1,0 1,0-1,1 3,63 61,-56-53,0 0,-1 0,0 1,-1 0,0 1,-1 0,-1 0,0 0,-1 1,0-1,-2 1,1 1,-2-1,0 1,-1-8,-1 0,0 1,0-1,-1 1,0-1,0 0,-1 0,0 0,0 0,-1 0,0 0,0 0,-1-1,0 1,-1-1,0 0,0-1,0 1,0-1,-1 0,-1 0,-11 10,-1-1,-1-1,0 0,-1-2,0 0,-1-2,0 0,-1-1,0-2,0 0,-1-2,0 0,0-1,0-2,-8 0,30-2,-1 0,1 0,0 0,0 0,-1 0,1-1,0 1,0-1,-1 0,1 1,0-1,0 0,0 0,0 0,0-1,0 1,0 0,0-1,1 1,-1-1,1 1,-1-1,1 0,-1 0,1 0,0 0,0 0,0 0,0 0,0 0,0 0,1-1,-1 1,1 0,-1 0,1-1,0 1,0 0,0-1,0 1,1 0,-1 0,1-1,-1 1,1 0,0 0,-1 0,1-1,0 1,1 0,-1 0,8-10,0 1,1 0,0 0,1 1,0 0,1 1,0 0,1 1,-1 0,12-4,-8 2,39-22,0 2,3 3,0 2,1 2,1 3,55-10,-99 27,-1 0,1 2,-1-1,1 2,-1 0,1 0,0 2,5 1,2 3</inkml:trace>
  <inkml:trace contextRef="#ctx0" brushRef="#br0" timeOffset="1046.939">479 791,'39'-5,"41"-6,16-2,3-3,-7 1,-10 4,-8-2,-13 1,-7 3,-7 4,-8 1,-5 3,-3 0,-3 1,-1 1,-1-1,-4 1</inkml:trace>
  <inkml:trace contextRef="#ctx0" brushRef="#br0" timeOffset="1463.631">536 1016,'396'-52,"-315"62,-80-9,1-1,0 1,-1-1,1 1,-1-1,1 1,-1 0,1 0,-1-1,1 1,-1 0,0 1,0-1,1 0,-1 0,0 0,0 1,0-1,0 0,-1 1,1-1,0 1,0-1,-1 1,1 0,-1-1,0 1,1-1,-1 1,0 0,0-1,0 1,0 0,0-1,0 1,-1 0,1-1,0 1,-1-1,1 1,-1 0,0-1,1 1,-1-1,-1 1,-7 10,0-1,-1-1,0 0,-1 0,0-1,0 0,-1-1,0 0,-1-1,1-1,-2 0,-8 3,-34 19,36-17,14-9,-1 1,1 0,0 0,0 1,0 0,0 0,1 0,0 1,-1 0,2 0,-1 0,1 0,-1 1,1 1,3-6,1 1,0-1,0 0,0 1,0-1,0 0,0 1,0-1,0 1,0-1,1 0,-1 1,0-1,1 0,0 0,-1 1,1-1,0 0,-1 0,1 0,0 0,0 0,0 0,0 0,0 0,0 0,0 0,0 0,0-1,1 1,-1 0,0-1,0 1,1-1,-1 1,0-1,1 0,0 1,55 7,-25-13,-1 0,0-2,-1-1,0-2,0-1,-1-1,12-7,-36 16,86-39,-67 31</inkml:trace>
  <inkml:trace contextRef="#ctx0" brushRef="#br0" timeOffset="1882.117">2060 198,'-77'113,"-72"181,45-78,98-205,0 1,1 0,1 0,-1 1,2-1,0 1,0 0,0 11,3-20,0 0,0-1,0 1,0 0,0 0,1 0,0-1,0 1,0 0,0-1,1 1,-1-1,1 1,0-1,0 0,0 0,0 1,1-2,-1 1,1 0,0 0,0-1,0 1,0-1,0 0,0 0,1 0,-1-1,1 1,-1-1,3 1,6 0,0-1,0 0,0-1,0-1,0 0,-1 0,1-1,0-1,-1 1,1-2,-1 0,0 0,34-9,119-36,-127 21,-31 16</inkml:trace>
  <inkml:trace contextRef="#ctx0" brushRef="#br0" timeOffset="2065.868">1467 678,'38'-5,"42"-2,17 1,-4 1,-7 2,-9 0,-9-3,-10 0,-15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4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6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0 282,'44'5,"37"1,15 1,-4-2,-13-2,-14-1,-15-1,-10 0,-8-1,-4 0,-7-1</inkml:trace>
  <inkml:trace contextRef="#ctx0" brushRef="#br0" timeOffset="1472.838">367 0,'-5'39,"-6"36,-6 10,-1-4,4-7,3-10,4-13,3-9,3-7,0-5,2-7</inkml:trace>
</inkml:ink>
</file>

<file path=ppt/ink/ink4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8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9 170,'-6'69,"4"1,2-1,5 27,50 215,-48-163,-7-149,1 1,-1-1,0 1,1-1,-1 1,1 0,-1-1,1 1,-1 0,1-1,-1 1,1 0,0 0,-1-1,1 1,-1 0,1 0,0 0,-1 0,1 0,-1 0,1 0,0 0,-1 0,1 0,-1 0,1 0,0 0,-1 1,1-1,-1 0,1 0,-1 1,1-1,0 0,-1 1,0-1,1 0,-1 1,1-1,-1 1,1-1,-1 1,0-1,1 1,-1-1,0 1,0-1,1 1,-1-1,0 1,0 0,0-1,0 1,1-1,-1 1,0 0,0-1,0 1,0 0,-1-1,1 1,0-1,0 1,0 0,0-1,-1 1,1-1,28-40,33-71,0 5,-4-3,-5-3,-5-1,0-16,-39 98,-2 5</inkml:trace>
  <inkml:trace contextRef="#ctx0" brushRef="#br0" timeOffset="417.058">573 734,'-13'12,"0"0,1 1,0 1,1 0,1 0,0 1,1 0,1 1,0 0,1 1,-1 2,8-17,-1-1,1 1,-1-1,1 1,0-1,-1 1,1 0,0-1,0 1,0-1,0 1,1-1,-1 1,0 0,1-1,-1 1,1-1,-1 0,1 1,0-1,-1 1,1-1,0 0,0 1,0-1,0 0,0 0,0 0,1 0,-1 0,0 0,0 0,1 0,-1-1,1 1,-1 0,1-1,-1 1,1-1,-1 0,1 1,-1-1,1 0,-1 0,1 0,-1 0,2 0,73-17,53-62,-126 76,1 0,0 0,-1-1,0 1,0-1,0 1,0-1,-1 0,1 0,-1 0,0-1,0 1,0-1,-1 1,0-1,0 1,0-1,0 0,-1 1,1-1,-1 0,0 1,-1-1,1 0,-1 0,0 1,0-1,-1 1,-1-5,0 5,0-1,0 1,0 0,-1 0,1 0,-1 0,0 1,0 0,-1 0,1 0,-1 0,1 0,-1 1,0 0,0 0,0 0,0 1,0 0,0 0,-5-1,-16-1</inkml:trace>
  <inkml:trace contextRef="#ctx0" brushRef="#br0" timeOffset="3183.176">940 706,'-3'6,"-1"0,1 0,0 1,0-1,1 1,0-1,0 1,0 0,1 0,0 0,1 0,-1 0,1 0,1 0,-2 2,11 51,-10-58,0-1,1 0,-1 0,1 0,-1 0,1 0,0 0,-1 0,1 0,0 0,0 0,0 0,0-1,0 1,0 0,0-1,0 1,0 0,0-1,0 1,0-1,0 0,0 1,1-1,-1 0,0 0,0 1,0-1,1 0,-1 0,0-1,0 1,0 0,1 0,-1 0,0-1,0 1,0-1,0 1,0-1,1 1,-1-1,0 0,0 1,-1-1,1 0,0 0,1-1,136-138,-138 140,1-1,-1 0,0 1,0-1,1 1,-1-1,1 0,-1 1,0-1,1 1,-1-1,1 1,-1-1,1 1,-1-1,1 1,0 0,-1-1,1 1,-1 0,1 0,0-1,-1 1,1 0,0 0,-1 0,1 0,0 0,-1 0,1 0,0 0,-1 0,1 0,0 0,-1 0,1 0,0 1,-1-1,1 0,0 0,-1 1,1-1,-1 0,1 1,-1-1,1 1,0-1,-1 1,0-1,1 1,-1-1,1 1,-1-1,0 1,1 0,-1-1,0 1,0 0,1-1,-1 1,0 0,0-1,0 1,0 0,2 52,-3-44,2 34,-3-1,-1 1,-2-1,-2 0,-2 0,-9 24,16-58,-1 0,-1 0,1-1,-1 1,-1-1,1 0,-1-1,0 1,-1-1,0 0,0 0,0 0,0-1,-1 0,0-1,0 1,0-1,-1 0,1-1,-1 0,0 0,0-1,0 0,0 0,-1-1,1 0,0 0,-3-1,8-1,0 0,0 0,0-1,1 1,-1-1,0 1,1-1,0 0,-1 0,1 0,0 0,0 0,0-1,0 1,0-1,1 1,-1-1,1 0,0 1,-1-1,1 0,0 0,1 0,-1 0,1 0,-1 0,1 0,0 0,0 0,0 0,0 0,1 0,-1 0,1 0,0 0,0 0,0 0,0 0,0 1,1-2,9-22</inkml:trace>
  <inkml:trace contextRef="#ctx0" brushRef="#br0" timeOffset="3686.164">1731 0,'-24'76,"-4"0,-2-2,-4-2,-20 30,45-87,-4 2,1 1,0 0,2 1,0 0,1 0,1 1,1 0,0 1,2 0,1 0,0 0,1 0,1 16,2-33,1-1,0 1,0 0,0 0,0-1,0 1,1 0,0-1,-1 1,1-1,1 0,-1 0,0 1,1-2,0 1,-1 0,1 0,0-1,0 0,1 1,-1-1,0 0,1-1,-1 1,1-1,0 1,0-1,-1 0,1-1,0 1,125 5,-107-7,5 1,-21 1,0 0,0-1,1 0,-1 0,0 0,0-1,0 0,0 0,0-1,0 0,0 0,0 0,-1 0,1-1,2-2,-1-7,-6 1</inkml:trace>
  <inkml:trace contextRef="#ctx0" brushRef="#br0" timeOffset="3930.351">1194 424,'39'0,"31"0,14 0,-3 0,-5 0,-12 0,-10 0,-11 0,-13 4,-6 3,-2-1,-1-1,2-1,-4-2</inkml:trace>
</inkml:ink>
</file>

<file path=ppt/ink/ink4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43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1 289,'43'0,"33"0,14 0,1 0,-11 0,-8 0,-13 0,-10 0,-5 0,-5 0,-4 0,-4 0,-1 0,-2 0,-5 0</inkml:trace>
  <inkml:trace contextRef="#ctx0" brushRef="#br0" timeOffset="254.757">141 515,'44'10,"42"3,17-1,0-2,-8-8,-10-5,-11-5,-7-3,-7 2,-2-3,-8 0,-11 3</inkml:trace>
  <inkml:trace contextRef="#ctx0" brushRef="#br0" timeOffset="502.716">1693 120,'-50'19,"1"2,1 2,0 3,2 1,1 2,-40 35,-11 35,94-96,0 0,-1 1,1 0,1-1,-1 1,1 0,-1 0,1 0,0 0,1 0,-1 0,0 0,1 0,0 0,0 0,1 0,-1 0,1 0,0 0,0 0,0 0,0 0,1 0,-1 0,1-1,0 1,0 0,1-1,-1 0,1 0,0 1,10 6,1 0,1-1,-1 0,1-2,1 1,0-2,0 0,0-1,0-1,1 0,0-1,-1-1,1 0,0-2,0 0,0-1,0 0,0-1,0-1,-1-1,12-4,25-6,-1-2,0-3,-1-2,-1-2,-1-2,-2-2,0-3,-2-1,24-23,-56 42,0 0,-1 0,-1-2,0 1,0-1,-1-1,-1 0,-1 0,0-1,-6 11,1 0,-2 0,1 0,0 0,-1 0,0 0,0 0,0-1,-1 1,0 0,0-1,0 1,-1 0,1 0,-1-1,-1 1,1 0,-1 0,0 0,0 0,0 1,-1-1,1 0,-1 1,0 0,0-1,-1 1,0 1,1-1,-1 0,-1 1,-13-7,0 1,-1 0,0 2,-1 0,0 1,0 1,0 1,0 1,-1 1,1 1,-1 0,0 2,1 0,-19 4,-4 0,0 1,1 2,0 2,0 2,1 2,1 2,0 1,2 2,0 1,1 3,1 1,-12 11,8-2</inkml:trace>
  <inkml:trace contextRef="#ctx0" brushRef="#br0" timeOffset="1168.264">1100 148,'126'36,"1"-6,24-2,77 4,175 0,149 19,-505-44,-7-1</inkml:trace>
</inkml:ink>
</file>

<file path=ppt/ink/ink4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3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72 255,'-4'-4,"-2"-1,0-1,0 0,0 0,0-1,1 1,0-1,0 0,1-1,0 1,0-1,1 0,0 0,-1-4,4 11,0-1,0 1,0-1,0 1,0 0,0-1,0 1,1 0,-1-1,0 1,1 0,-1-1,1 1,-1 0,1 0,0 0,-1 0,1-1,0 1,0 0,0 0,0 0,0 0,0 1,0-1,0 0,0 0,0 1,1-1,-1 0,0 1,0-1,1 1,-1 0,0-1,1 1,-1 0,0 0,1 0,0 0,58 5,-57-4,324 48,-116-49,-1-10,146-28,-131 13,685-41,-120 37,138 30,-428 25,72 32,-125-29,632-30,-492-27,-147 17,117-7,62-10,1609 29,-560-1,-963 30,-199-20,82 24,-56-11,-348-11,2-7,140-17,206-24,134 27,-587 20,-79-11,0 0,0 1,1-1,-1 1,0-1,0 0,0 1,0-1,0 1,1-1,-1 1,0-1,0 1,0-1,0 0,0 1,0-1,0 1,-1-1,1 1,0-1,0 1,0-1,0 0,0 1,-1-1,1 1,0-1,0 0,-1 1,1-1,0 0,-1 1,1-1,0 0,-1 1,1-1,-1 0,1 0,0 1,-1-1,1 0,-1 0,1 0,-1 0,1 0,0 0,-1 0,1 0,-1 0,1 0,-1 0,1 0,-1 0,1 0,-1 0,1 0,0 0,-1 0,1-1,-1 1,1 0,0 0,-1 0,1-1,-1 1,-1 0,-236 75,202-59</inkml:trace>
</inkml:ink>
</file>

<file path=ppt/ink/ink4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4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17 481,'-16'-117,"16"113,0 0,1 1,0-1,-1 0,1 0,0 1,1-1,-1 1,1-1,0 1,-1 0,2-1,-1 1,0 0,0 0,1 0,0 1,-1-1,1 1,0-1,1 1,-1 0,0 0,0 0,1 1,-1-1,1 1,0 0,1-1,21-1,-1 1,1 1,0 1,0 1,-1 1,1 1,8 4,135 10,0-6,152-12,-139 0,146-12,29-18,-94 8,-138 13,1108-57,1232 69,-1892-27,70-6,-93 4,-70-13,-146 9,39 15,-204 15,1 9,-1 7,44 14,10 9,1-10,214-2,24 1,-94 2,2-1,349-29,-250-26,736 26,-673 12,281 8,-265 6,109 5,303-1,-186-41,355-23,373 23,-954 14,-448-2,281 1,92 25,-289-8,-112-12</inkml:trace>
</inkml:ink>
</file>

<file path=ppt/ink/ink4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4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82,'-4'7,"0"0,0 0,1 1,-1-1,2 1,-1 0,1 0,1 0,-1 0,1 0,1 1,0-1,0 0,1 6,-2 1,2 2,0 0,0 0,1 0,2-1,-1 1,2-1,0 1,1-1,1-1,0 1,1-1,6 8,-12-20,-1 0,1 0,0 1,0-1,1 0,-1-1,1 1,-1 0,1-1,0 1,0-1,0 0,0 0,0 0,1-1,-1 1,1-1,-1 1,1-1,-1 0,1-1,0 1,-1-1,1 1,0-1,-1 0,1 0,0-1,-1 1,1-1,0 0,-1 0,1 0,-1 0,1-1,-1 1,0-1,1 0,-1 0,0 0,0 0,0-1,-1 1,1-1,-1 0,16-25,-1-1,-2-1,-1 0,-2-1,5-18,19-48,22-67,-42 186,12 86,-5 1,-4 2,1 84,-13-131,-4 1,-2-1,-3 1,-3-1,-3 0,-3 0,-2-1,-3-1,-21 50,32-97,-1 1,-1-1,0 0,-1 0,-1-1,0 0,-1 0,0-1,-1-1,-1 1,0-2,0 0,-1 0,-1-1,-4 1,15-9,0-1,-1 0,1 0,0 0,-1 0,1-1,-1 1,1-1,-1 0,1 0,-1-1,1 1,-1 0,1-1,-1 0,1 0,0 0,-1 0,1-1,0 1,0-1,0 0,0 0,0 0,1 0,-1-1,1 1,-1-1,1 1,0-1,0 0,0 0,-1-1,-2-5,-1 0,1-1,1 0,0 0,0 0,1 0,0-1,1 1,0-1,1-4,-2-28,2 1,2 0,2-1,2 1,2 0,2 1,1 0,2 0,2 1,1 0,17-28,41-26,-61 80</inkml:trace>
</inkml:ink>
</file>

<file path=ppt/ink/ink4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1,'44'9,"32"4,14-1,-4-2,-7-3,-12-3,-8-1,-9-3,-8 1,-7-2,-4 1,-3-1,-1 5,-5 3</inkml:trace>
</inkml:ink>
</file>

<file path=ppt/ink/ink4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0,'38'10,"37"3,15-6,2-4,-5-2,-7-2,-14 0,-7 0,-10-5,-7-1,-12 0</inkml:trace>
</inkml:ink>
</file>

<file path=ppt/ink/ink4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92,'-46'7,"0"2,0 2,1 2,1 2,0 2,-25 15,60-29,0 0,1 1,-1 0,1 1,0 0,0 0,0 1,1 0,0 0,0 0,0 1,1 0,0 1,1-1,-1 1,1 0,1 1,0-1,0 1,1 0,0 0,0 0,1 0,0 0,0 1,1-1,1 0,0 1,0-1,0 1,2-1,1 10,0-11,0 0,0 0,1-1,0 1,0-1,1 0,0 0,1 0,-1-1,1 0,0 0,1 0,0-1,-1 0,2 0,-1 0,0-1,1 0,0-1,0 0,0 0,5 0,16 5,1-2,0-1,0-2,1-1,20-1,-32 0,-1 0,1-1,-1-1,1 0,-1-2,0 0,0-1,0-1,0 0,-1-1,0-1,0-1,0-1,-1 0,-1-1,0 0,0-2,-1 1,1-3,-9 4,-1 0,0 0,-1-1,0 1,0-1,-1 0,-1 0,0-1,-1 1,0 0,0 0,-1-1,-1 1,0 0,0-1,-1 1,0 0,-1 0,-1 0,0 1,0-1,-1 1,0 0,-1 0,0 0,-3-2,-7-6,-1 0,-1 2,0 0,-1 1,-1 0,-1 2,0 1,0 0,-1 2,0 0,-1 1,0 2,-1 0,0 2,0 0,0 2,0 0,0 2,-3 1,-25-2</inkml:trace>
</inkml:ink>
</file>

<file path=ppt/ink/ink4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57,'-36'45,"-69"192,77-149,10-39,1 1,3 0,2 2,2-1,3 1,2 1,2-1,3 20,0-67,0 1,0 0,1 0,0 0,0 0,0-1,1 1,0 0,0-1,0 0,1 1,0-1,0 0,0 0,0 0,1-1,0 1,0-1,0 0,1 0,-1-1,1 1,0-1,0 0,0 0,0 0,1-1,-1 0,1 0,-1 0,1-1,0 0,0 0,-1 0,1-1,0 1,0-2,-1 0,-1 0,0-1,0 1,0-1,0 0,0 0,0-1,0 1,-1-1,1 0,-1 0,0 0,0 0,0-1,0 1,0-1,-1 0,0 1,1-1,-2 0,1-1,0 1,-1 0,1-1,7-14,2-1</inkml:trace>
  <inkml:trace contextRef="#ctx0" brushRef="#br0" timeOffset="481.082">878 114,'-75'128,"-56"168,76-180,-15 52,69-166,0 1,0-1,0 0,0 1,1-1,-1 1,1-1,0 1,-1-1,1 1,0-1,1 1,-1-1,0 1,1-1,0 1,-1-1,1 0,0 1,0-1,0 0,0 0,1 1,-1-1,1 0,-1 0,1-1,0 1,0 0,-1 0,1-1,0 1,1-1,-1 0,0 0,0 1,1-1,-1-1,0 1,1 0,-1-1,1 1,0-1,21 2,1-1,-1-1,0-1,0-1,0-2,0 0,15-5,12-2,-45 10,0 1,-1-1,1 0,0 0,-1 0,1-1,-1 0,1 0,-1 0,0-1,0 1,0-1,0-1,0 1,-1-1,1 0,-5-5,-5 2</inkml:trace>
  <inkml:trace contextRef="#ctx0" brushRef="#br0" timeOffset="727.192">341 509,'34'4,"39"3,18-1,-3-2,-6 0,-13-2,-12-1,-12 0,-9-1,-5 4,-9 2</inkml:trace>
  <inkml:trace contextRef="#ctx0" brushRef="#br0" timeOffset="1512.885">1188 762,'128'-21,"-116"19,-6 1,-1 0,1 0,-1 0,1 0,-1 1,1 0,-1 0,1 1,0 0,-1 0,1 0,-1 0,0 1,1 0,-1 0,4 3,-8-2,0 0,-1 0,1 0,-1 1,0-1,0 0,0 0,0 1,-1-1,1 0,-1 0,0 0,0 0,0 0,0 0,0 0,-1 0,1 0,-1 0,0-1,0 1,0-1,0 1,-1-1,1 0,0 0,-1 0,0 0,1 0,-1 0,0-1,0 1,-1-1,3 0,-8 6,2-3,1 0,-1 1,1 0,0 0,0 0,0 0,1 1,0 0,0 0,1 1,0-1,0 1,0 0,1 0,0 0,0 1,0-1,1 1,1-1,-1 5,4-9,0 0,0 0,0 0,1 0,-1-1,1 1,0-1,0 1,0-1,0 0,0 0,0 0,1-1,-1 1,1-1,-1 1,1-1,0-1,-1 1,1 0,0-1,-1 0,1 1,0-2,0 1,-1 0,1-1,0 0,-1 1,2 0,96-26,-81 14</inkml:trace>
  <inkml:trace contextRef="#ctx0" brushRef="#br0" timeOffset="1934.95">1780 1,'121'95,"-79"-56,-25-25,0 0,0 0,-2 2,0 0,-1 1,0 0,-2 1,0 1,-1 0,-1 0,0 1,-2 0,0 1,-1 0,-2 0,0 0,2 19,-9-14,-1 1,-1-1,-1 0,-1-1,-1 0,-2 0,0 0,-2-1,-1 0,0-1,-2 0,0-2,-2 1,0-2,-2 0,0-1,-20 16,13-12,-2-1,0-1,-1-2,-2-1,1-1,-4-1,10-5,3-4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4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25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1 480,'414'0,"-177"-29,-213 28</inkml:trace>
  <inkml:trace contextRef="#ctx0" brushRef="#br0" timeOffset="262.883">30 678,'43'0,"38"0,15 0,-3 0,-9 0,-14 0,-13 0,-13 0,-8 0,-5 0,-4 0,-6-5,-2-1,0 0,-2 1</inkml:trace>
  <inkml:trace contextRef="#ctx0" brushRef="#br0" timeOffset="716.724">453 0,'8'17,"0"0,1-1,1 0,1-1,0 0,0 0,2-1,0-1,0 0,2-1,-1 0,1-1,1-1,0 0,179 75,-66-35,-125-50,0 1,-1 0,1 0,-1 1,1-1,-1 1,1 0,-1 0,0 0,0 0,0 0,0 1,0-1,0 1,-1 0,1 0,-1 0,0 0,0 0,0 0,0 1,-1-1,1 1,-1-1,0 1,0 0,0-1,0 1,-1 0,0 0,1-1,-1 1,-1 0,1 0,0 0,-1-1,0 1,0 0,-7 8,-1 0,-1-1,0 0,0-1,-1 0,0 0,-1-1,-3 2,-11 9,-334 238,298-206,47-39</inkml:trace>
</inkml:ink>
</file>

<file path=ppt/ink/ink4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5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81,'4'-6,"0"0,1 0,0 1,0 0,0 0,1 0,-1 0,1 1,0 0,0 0,1 1,-1 0,1 0,0 0,0 1,0 0,0 0,0 1,6-1,-10 1,0 0,0 0,0 0,0 1,0 0,0-1,0 1,0 0,0 0,0 1,0-1,0 0,0 1,0 0,0 0,0 0,0 0,-1 0,1 1,0-1,-1 1,1 0,-1 0,1 0,-1 0,0 0,0 0,0 0,0 1,0-1,-1 1,1-1,-1 1,0 0,1 0,-1 0,0 0,-1-1,1 1,0 0,-1 0,0 1,0-1,0 0,0 0,0 0,0 0,-1 0,0 0,1 0,-1 0,-1 2,-9 12,-1-1,0 0,-1 0,-1-2,-1 1,0-2,-13 10,-21 19,48-41,-1 0,1-1,0 1,-1 0,1 0,0-1,-1 1,1 0,0 0,0 0,0 1,0-1,0 0,0 0,0 1,1-1,-1 0,0 1,1-1,-1 1,0-1,1 1,0-1,-1 1,1-1,0 1,0-1,0 1,0-1,0 1,0-1,1 1,-1-1,0 1,1-1,-1 1,1-1,0 1,-1-1,1 0,0 1,0-1,0 0,0 0,1 2,10 0,0 0,0-1,1 0,-1-1,1 0,-1-1,0 0,1-1,2-1,21 0,63 17,-80-11</inkml:trace>
</inkml:ink>
</file>

<file path=ppt/ink/ink4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3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0 254,'19'0,"16"5,7 1,1 0,-2-1,-3-2,-3 0,-8 3,-8 5,-8 2</inkml:trace>
  <inkml:trace contextRef="#ctx0" brushRef="#br0" timeOffset="732.375">931 0,'-181'14,"172"-12,1 0,-1 0,1 0,0 1,-1 1,1-1,1 1,-1 1,1-1,-1 1,1 0,1 1,-1 0,1 0,0 0,0 1,1 0,0 0,-2 3,4-4,0-1,0 1,0 0,1 0,0 0,0 0,0 0,1 1,0-1,0 0,0 1,1-1,0 1,1-1,-1 0,1 1,0-1,1 0,-1 1,1-1,1 0,-1 0,1-1,0 1,0 0,1-1,-1 0,1 0,1 0,-1 0,0-1,1 1,0-1,0 0,1-1,-1 1,1-1,-1 0,1 0,0-1,0 0,0 0,1 0,-1-1,5-3,0 1,-1-2,1 0,-1 0,1-1,-1 0,0-1,-1 0,1 0,-1-1,0-1,0 1,-1-1,0-1,0 0,-1 0,0 0,0-1,-1 0,0 0,-1-1,0 1,1-4,2 0,56-96,-62 107,0 1,0-1,0 1,1 0,-1 0,0 0,1 0,-1 0,0 0,1 1,-1-1,1 1,-1-1,1 1,0 0,-1 0,1 0,-1 1,1-1,-1 1,1-1,-1 1,1 0,-1 0,0 0,1 0,-1 0,0 0,0 1,0-1,0 1,0-1,1 3,63 61,-56-53,0 0,-1 0,0 1,-1 0,0 1,-1 0,-1 0,0 0,-1 1,0-1,-2 1,1 1,-2-1,0 1,-1-8,-1 0,0 1,0-1,-1 1,0-1,0 0,-1 0,0 0,0 0,-1 0,0 0,0 0,-1-1,0 1,-1-1,0 0,0-1,0 1,0-1,-1 0,-1 0,-11 10,-1-1,-1-1,0 0,-1-2,0 0,-1-2,0 0,-1-1,0-2,0 0,-1-2,0 0,0-1,0-2,-8 0,30-2,-1 0,1 0,0 0,0 0,-1 0,1-1,0 1,0-1,-1 0,1 1,0-1,0 0,0 0,0 0,0-1,0 1,0 0,0-1,1 1,-1-1,1 1,-1-1,1 0,-1 0,1 0,0 0,0 0,0 0,0 0,0 0,0 0,1-1,-1 1,1 0,-1 0,1-1,0 1,0 0,0-1,0 1,1 0,-1 0,1-1,-1 1,1 0,0 0,-1 0,1-1,0 1,1 0,-1 0,8-10,0 1,1 0,0 0,1 1,0 0,1 1,0 0,1 1,-1 0,12-4,-8 2,39-22,0 2,3 3,0 2,1 2,1 3,55-10,-99 27,-1 0,1 2,-1-1,1 2,-1 0,1 0,0 2,5 1,2 3</inkml:trace>
  <inkml:trace contextRef="#ctx0" brushRef="#br0" timeOffset="1046.939">479 791,'39'-5,"41"-6,16-2,3-3,-7 1,-10 4,-8-2,-13 1,-7 3,-7 4,-8 1,-5 3,-3 0,-3 1,-1 1,-1-1,-4 1</inkml:trace>
  <inkml:trace contextRef="#ctx0" brushRef="#br0" timeOffset="1463.631">536 1016,'396'-52,"-315"62,-80-9,1-1,0 1,-1-1,1 1,-1-1,1 1,-1 0,1 0,-1-1,1 1,-1 0,0 1,0-1,1 0,-1 0,0 0,0 1,0-1,0 0,-1 1,1-1,0 1,0-1,-1 1,1 0,-1-1,0 1,1-1,-1 1,0 0,0-1,0 1,0 0,0-1,0 1,-1 0,1-1,0 1,-1-1,1 1,-1 0,0-1,1 1,-1-1,-1 1,-7 10,0-1,-1-1,0 0,-1 0,0-1,0 0,-1-1,0 0,-1-1,1-1,-2 0,-8 3,-34 19,36-17,14-9,-1 1,1 0,0 0,0 1,0 0,0 0,1 0,0 1,-1 0,2 0,-1 0,1 0,-1 1,1 1,3-6,1 1,0-1,0 0,0 1,0-1,0 0,0 1,0-1,0 1,0-1,1 0,-1 1,0-1,1 0,0 0,-1 1,1-1,0 0,-1 0,1 0,0 0,0 0,0 0,0 0,0 0,0 0,0 0,0 0,0-1,1 1,-1 0,0-1,0 1,1-1,-1 1,0-1,1 0,0 1,55 7,-25-13,-1 0,0-2,-1-1,0-2,0-1,-1-1,12-7,-36 16,86-39,-67 31</inkml:trace>
  <inkml:trace contextRef="#ctx0" brushRef="#br0" timeOffset="1882.117">2060 198,'-77'113,"-72"181,45-78,98-205,0 1,1 0,1 0,-1 1,2-1,0 1,0 0,0 11,3-20,0 0,0-1,0 1,0 0,0 0,1 0,0-1,0 1,0 0,0-1,1 1,-1-1,1 1,0-1,0 0,0 0,0 1,1-2,-1 1,1 0,0 0,0-1,0 1,0-1,0 0,0 0,1 0,-1-1,1 1,-1-1,3 1,6 0,0-1,0 0,0-1,0-1,0 0,-1 0,1-1,0-1,-1 1,1-2,-1 0,0 0,34-9,119-36,-127 21,-31 16</inkml:trace>
  <inkml:trace contextRef="#ctx0" brushRef="#br0" timeOffset="2065.868">1467 678,'38'-5,"42"-2,17 1,-4 1,-7 2,-9 0,-9-3,-10 0,-15 0</inkml:trace>
</inkml:ink>
</file>

<file path=ppt/ink/ink4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6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0 282,'44'5,"37"1,15 1,-4-2,-13-2,-14-1,-15-1,-10 0,-8-1,-4 0,-7-1</inkml:trace>
  <inkml:trace contextRef="#ctx0" brushRef="#br0" timeOffset="1472.838">367 0,'-5'39,"-6"36,-6 10,-1-4,4-7,3-10,4-13,3-9,3-7,0-5,2-7</inkml:trace>
</inkml:ink>
</file>

<file path=ppt/ink/ink4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8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9 170,'-6'69,"4"1,2-1,5 27,50 215,-48-163,-7-149,1 1,-1-1,0 1,1-1,-1 1,1 0,-1-1,1 1,-1 0,1-1,-1 1,1 0,0 0,-1-1,1 1,-1 0,1 0,0 0,-1 0,1 0,-1 0,1 0,0 0,-1 0,1 0,-1 0,1 0,0 0,-1 1,1-1,-1 0,1 0,-1 1,1-1,0 0,-1 1,0-1,1 0,-1 1,1-1,-1 1,1-1,-1 1,0-1,1 1,-1-1,0 1,0-1,1 1,-1-1,0 1,0 0,0-1,0 1,1-1,-1 1,0 0,0-1,0 1,0 0,-1-1,1 1,0-1,0 1,0 0,0-1,-1 1,1-1,28-40,33-71,0 5,-4-3,-5-3,-5-1,0-16,-39 98,-2 5</inkml:trace>
  <inkml:trace contextRef="#ctx0" brushRef="#br0" timeOffset="417.058">573 734,'-13'12,"0"0,1 1,0 1,1 0,1 0,0 1,1 0,1 1,0 0,1 1,-1 2,8-17,-1-1,1 1,-1-1,1 1,0-1,-1 1,1 0,0-1,0 1,0-1,0 1,1-1,-1 1,0 0,1-1,-1 1,1-1,-1 0,1 1,0-1,-1 1,1-1,0 0,0 1,0-1,0 0,0 0,0 0,1 0,-1 0,0 0,0 0,1 0,-1-1,1 1,-1 0,1-1,-1 1,1-1,-1 0,1 1,-1-1,1 0,-1 0,1 0,-1 0,2 0,73-17,53-62,-126 76,1 0,0 0,-1-1,0 1,0-1,0 1,0-1,-1 0,1 0,-1 0,0-1,0 1,0-1,-1 1,0-1,0 1,0-1,0 0,-1 1,1-1,-1 0,0 1,-1-1,1 0,-1 0,0 1,0-1,-1 1,-1-5,0 5,0-1,0 1,0 0,-1 0,1 0,-1 0,0 1,0 0,-1 0,1 0,-1 0,1 0,-1 1,0 0,0 0,0 0,0 1,0 0,0 0,-5-1,-16-1</inkml:trace>
  <inkml:trace contextRef="#ctx0" brushRef="#br0" timeOffset="3183.176">940 706,'-3'6,"-1"0,1 0,0 1,0-1,1 1,0-1,0 1,0 0,1 0,0 0,1 0,-1 0,1 0,1 0,-2 2,11 51,-10-58,0-1,1 0,-1 0,1 0,-1 0,1 0,0 0,-1 0,1 0,0 0,0 0,0 0,0-1,0 1,0 0,0-1,0 1,0 0,0-1,0 1,0-1,0 0,0 1,1-1,-1 0,0 0,0 1,0-1,1 0,-1 0,0-1,0 1,0 0,1 0,-1 0,0-1,0 1,0-1,0 1,0-1,1 1,-1-1,0 0,0 1,-1-1,1 0,0 0,1-1,136-138,-138 140,1-1,-1 0,0 1,0-1,1 1,-1-1,1 0,-1 1,0-1,1 1,-1-1,1 1,-1-1,1 1,-1-1,1 1,0 0,-1-1,1 1,-1 0,1 0,0-1,-1 1,1 0,0 0,-1 0,1 0,0 0,-1 0,1 0,0 0,-1 0,1 0,0 0,-1 0,1 0,0 1,-1-1,1 0,0 0,-1 1,1-1,-1 0,1 1,-1-1,1 1,0-1,-1 1,0-1,1 1,-1-1,1 1,-1-1,0 1,1 0,-1-1,0 1,0 0,1-1,-1 1,0 0,0-1,0 1,0 0,2 52,-3-44,2 34,-3-1,-1 1,-2-1,-2 0,-2 0,-9 24,16-58,-1 0,-1 0,1-1,-1 1,-1-1,1 0,-1-1,0 1,-1-1,0 0,0 0,0 0,0-1,-1 0,0-1,0 1,0-1,-1 0,1-1,-1 0,0 0,0-1,0 0,0 0,-1-1,1 0,0 0,-3-1,8-1,0 0,0 0,0-1,1 1,-1-1,0 1,1-1,0 0,-1 0,1 0,0 0,0 0,0-1,0 1,0-1,1 1,-1-1,1 0,0 1,-1-1,1 0,0 0,1 0,-1 0,1 0,-1 0,1 0,0 0,0 0,0 0,0 0,1 0,-1 0,1 0,0 0,0 0,0 0,0 0,0 1,1-2,9-22</inkml:trace>
  <inkml:trace contextRef="#ctx0" brushRef="#br0" timeOffset="3686.164">1731 0,'-24'76,"-4"0,-2-2,-4-2,-20 30,45-87,-4 2,1 1,0 0,2 1,0 0,1 0,1 1,1 0,0 1,2 0,1 0,0 0,1 0,1 16,2-33,1-1,0 1,0 0,0 0,0-1,0 1,1 0,0-1,-1 1,1-1,1 0,-1 0,0 1,1-2,0 1,-1 0,1 0,0-1,0 0,1 1,-1-1,0 0,1-1,-1 1,1-1,0 1,0-1,-1 0,1-1,0 1,125 5,-107-7,5 1,-21 1,0 0,0-1,1 0,-1 0,0 0,0-1,0 0,0 0,0-1,0 0,0 0,0 0,-1 0,1-1,2-2,-1-7,-6 1</inkml:trace>
  <inkml:trace contextRef="#ctx0" brushRef="#br0" timeOffset="3930.351">1194 424,'39'0,"31"0,14 0,-3 0,-5 0,-12 0,-10 0,-11 0,-13 4,-6 3,-2-1,-1-1,2-1,-4-2</inkml:trace>
</inkml:ink>
</file>

<file path=ppt/ink/ink4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43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1 289,'43'0,"33"0,14 0,1 0,-11 0,-8 0,-13 0,-10 0,-5 0,-5 0,-4 0,-4 0,-1 0,-2 0,-5 0</inkml:trace>
  <inkml:trace contextRef="#ctx0" brushRef="#br0" timeOffset="254.757">141 515,'44'10,"42"3,17-1,0-2,-8-8,-10-5,-11-5,-7-3,-7 2,-2-3,-8 0,-11 3</inkml:trace>
  <inkml:trace contextRef="#ctx0" brushRef="#br0" timeOffset="502.716">1693 120,'-50'19,"1"2,1 2,0 3,2 1,1 2,-40 35,-11 35,94-96,0 0,-1 1,1 0,1-1,-1 1,1 0,-1 0,1 0,0 0,1 0,-1 0,0 0,1 0,0 0,0 0,1 0,-1 0,1 0,0 0,0 0,0 0,0 0,1 0,-1 0,1-1,0 1,0 0,1-1,-1 0,1 0,0 1,10 6,1 0,1-1,-1 0,1-2,1 1,0-2,0 0,0-1,0-1,1 0,0-1,-1-1,1 0,0-2,0 0,0-1,0 0,0-1,0-1,-1-1,12-4,25-6,-1-2,0-3,-1-2,-1-2,-1-2,-2-2,0-3,-2-1,24-23,-56 42,0 0,-1 0,-1-2,0 1,0-1,-1-1,-1 0,-1 0,0-1,-6 11,1 0,-2 0,1 0,0 0,-1 0,0 0,0 0,0-1,-1 1,0 0,0-1,0 1,-1 0,1 0,-1-1,-1 1,1 0,-1 0,0 0,0 0,0 1,-1-1,1 0,-1 1,0 0,0-1,-1 1,0 1,1-1,-1 0,-1 1,-13-7,0 1,-1 0,0 2,-1 0,0 1,0 1,0 1,0 1,-1 1,1 1,-1 0,0 2,1 0,-19 4,-4 0,0 1,1 2,0 2,0 2,1 2,1 2,0 1,2 2,0 1,1 3,1 1,-12 11,8-2</inkml:trace>
  <inkml:trace contextRef="#ctx0" brushRef="#br0" timeOffset="1168.264">1100 148,'126'36,"1"-6,24-2,77 4,175 0,149 19,-505-44,-7-1</inkml:trace>
</inkml:ink>
</file>

<file path=ppt/ink/ink4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52.5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1 424,'43'0,"28"-5,13-1,-4 0,-11 1,-12 1,-6 2,-7 1,-6 1,-5 0,-3 0,-2 0,-1 0,0 1,0-1,0 0,1 0,-6 0</inkml:trace>
  <inkml:trace contextRef="#ctx0" brushRef="#br0" timeOffset="278.058">1 677,'43'0,"43"-4,12-3,-6 1,-14 2,-16 0,-13 2,-10 6,-7 2,-4-1,-2 0,-1-1,0-1,1-2,1 0,0-1,-4-1</inkml:trace>
  <inkml:trace contextRef="#ctx0" brushRef="#br0" timeOffset="815.804">367 0,'255'208,"-152"-140,-66-45,-2 0,0 3,-1 1,-2 1,10 12,-40-37,0-1,1 1,-1 0,0-1,-1 1,1 0,-1 0,1 0,-1 1,0-1,0 0,0 0,0 1,-1-1,1 0,-1 1,0-1,0 1,0-1,-1 0,1 1,-1-1,1 0,-1 1,0-1,-1 0,1 0,0 0,-1 0,0 0,0 0,0 0,0-1,0 1,0-1,-1 1,-1 1,-12 9,0-1,0 0,-1-1,-1-1,0 0,0-2,-16 6,-11 6,-7 4,20-11,2 1,-1 1,2 2,0 1,1 1,1 1,1 2,0 1,-16 43,34-50</inkml:trace>
</inkml:ink>
</file>

<file path=ppt/ink/ink4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30,'1'1,"1"1,0 0,0 0,0-1,0 1,0-1,0 1,0-1,0 0,0 0,1 0,-1 0,1 0,-1 0,0-1,1 1,-1-1,1 0,-1 0,3 0,-2 1,34 3,0-2,0-1,0-2,1-2,-2-1,22-6,150-24,-151 29,-33 4</inkml:trace>
</inkml:ink>
</file>

<file path=ppt/ink/ink4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4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29,'39'-5,"31"-1,9 0,-4 1,-10 1,-12 2,-14 5,-9 4,-5-1,-7 4,-6 0</inkml:trace>
</inkml:ink>
</file>

<file path=ppt/ink/ink4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2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9,'0'0,"-1"0,1 0,0 0,-1 0,1 0,0 0,-1 0,1 0,-1 0,1 0,0 0,-1-1,1 1,0 0,0 0,-1 0,1 0,0-1,-1 1,1 0,0 0,0-1,-1 1,1 0,0 0,0-1,-1 1,1 0,0-1,0 1,0 0,0-1,0 1,0 0,-1-1,1 1,0 0,0-1,0 1,0 0,0-1,-12 37,-16 50,-3-1,-4-1,-3-2,-11 11,36-69,-71 174,82-193,0 0,1-1,-1 1,1 0,0 1,0-1,0 0,1 0,0 0,0 0,0 0,1 1,0-1,0 0,0 0,0 0,1 0,0-1,0 1,0 0,1-1,-1 1,1-1,0 0,1 0,-1 0,1 0,-1-1,1 1,0-1,0 0,1 0,-1 0,1-1,-1 0,1 0,0 0,0 0,1 0,10 1,-1-1,1-1,0 0,0-1,0-1,-1 0,1-2,0 1,-1-2,1 0,-1-1,0 0,-1-1,9-5,2-14,-23 15</inkml:trace>
  <inkml:trace contextRef="#ctx0" brushRef="#br0" timeOffset="368.861">0 319,'8'-6,"1"1,-1-1,1 1,0 1,1 0,-1 0,1 1,-1 0,1 1,0 0,1 0,27-8,-19 4,1 0,-1 1,1 1,0 1,-1 1,1 0,0 2,1 0,-1 1,-1 2,12 2,165 60,-173-59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4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4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26 231,'-2'-1,"1"0,-1 0,1 0,-1 0,1 0,-1 0,1 0,0 0,-1-1,1 1,0 0,0-1,0 1,0-1,0 1,1-1,-1 0,0 1,1-1,-1 0,1 0,-1 1,1-1,0 0,0 0,0 1,0-1,0 0,0 0,1 0,-1 1,0-1,1 0,-1 1,1-1,0 0,0 1,0-1,0 1,0-1,0 1,0-1,0 1,0 0,0-1,1 1,-1 0,1 0,-1 0,1 0,-1 0,1 1,0-1,-1 0,1 1,0-1,-1 1,1-1,0 1,268-109,-243 100,1 0,0 2,0 1,0 1,1 2,-1 1,1 1,27 2,-53-1,0-1,0 1,0 0,0 0,0 1,0-1,0 1,0-1,0 1,0 0,0 0,0 0,0 0,-1 1,1-1,0 1,-1 0,0-1,1 1,-1 0,0 1,0-1,0 0,0 1,0-1,0 1,-1-1,0 1,1 0,-1-1,0 1,0 0,0 0,-1 0,1 0,-1 0,1 0,-1 0,0 0,0 0,-1 0,1 0,0 0,-1 2,-7 15,-1 1,-1-1,-1 0,-1-1,0 0,-1-1,-1-1,-1 0,-8 7,2-1,-215 220,181-188,38-40,0 1,1 0,0 1,2 1,0 0,1 1,1 0,0 1,2 0,-8 22,17-38,0-1,1 1,0 0,-1-1,1 1,0 0,1 0,-1-1,1 1,0-1,-1 1,1 0,1-1,-1 0,1 1,-1-1,1 0,0 0,0 0,0 0,1 0,-1 0,1 0,-1-1,1 1,0-1,0 0,0 0,0 0,1 0,-1-1,0 1,2-1,121 35,-100-35,1-1,-1-1,1-2,-1 0,0-2,0 0,19-8,-18 5,-3 1</inkml:trace>
</inkml:ink>
</file>

<file path=ppt/ink/ink4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1 117,'2'-1,"0"0,0 0,0 0,1 1,-1-1,0 1,1 0,-1 0,0-1,1 1,-1 1,0-1,1 0,-1 1,0-1,0 1,1-1,-1 1,0 0,0 0,0 0,0 1,0-1,0 0,0 1,0-1,-1 1,1-1,0 1,-1 0,1 0,-1 0,0 0,0 0,0 0,0 0,0 0,0 2,29 88,-9 67,-16-122,-5-31,0 1,0-1,1 0,-1 1,2-1,-1 0,0 0,1 1,0-1,1-1,-1 1,1 0,0-1,1 1,-1-1,1 0,0 0,1 0,-1-1,2 1,-3-5,1 0,0 0,0-1,0 1,0-1,0 0,0 0,-1-1,1 1,0-1,-1 0,1 1,-1-2,0 1,0 0,0-1,0 1,0-1,0 0,-1 0,1 0,-1 0,0-1,0 1,0-1,0 1,-1-1,0 0,1 1,-1-1,0 0,-1 0,1 0,-1 0,6-10,161-360,-137 300,-26 63</inkml:trace>
  <inkml:trace contextRef="#ctx0" brushRef="#br0" timeOffset="345.835">678 371,'0'7,"1"1,-1 0,2 0,-1 0,1-1,0 1,0 0,1-1,0 0,1 0,0 0,0 0,1 2,-3-7,0 1,0-1,0 0,1 0,-1 0,1 0,-1 0,1 0,-1 0,1-1,0 1,0-1,0 0,0 0,0 0,0 0,0-1,0 1,0-1,0 0,1 0,-1 0,0 0,0-1,0 1,0-1,0 1,0-1,0 0,0-1,0 1,0 0,0-1,0 0,3-2,-1 1,0-1,-1-1,1 1,-1-1,1 0,-1 1,-1-2,1 1,-1 0,0-1,0 0,-1 0,1 0,-1 0,0 0,-1 0,0 0,1-4,-2 7,1-1,-1 1,1-1,-1 1,0-1,0 0,-1 1,1-1,-1 1,1-1,-1 1,-1-1,1 1,0-1,-1 1,1 0,-1 0,0 0,0 0,0 0,-1 0,1 1,-1-1,1 1,-1-1,0 1,0 0,0 0,0 0,0 1,-1-1,1 1,0-1,-3 1,-2-1,1 1,-1 0,-1 0,1 1,0 0,0 0,0 1,0 0,0 0,0 1,0 0,1 0,-1 1,1 0,-8 4,-4 6</inkml:trace>
  <inkml:trace contextRef="#ctx0" brushRef="#br0" timeOffset="1033.064">1073 286,'-1'17,"1"-1,1 1,1-1,1 0,0 0,0 0,2 0,0 0,1-1,1 0,1 3,-7-18,0 0,0 1,0-1,0 0,1 1,-1-1,0 0,0 0,0 0,0 0,0 0,0 0,1-1,-1 1,0 0,0 0,0-1,0 1,0-1,0 1,0-1,0 1,0-1,0 0,0 1,-1-1,1 0,0 0,0 1,-1-1,1 0,0 0,-1 0,1 0,-1 0,1 0,-1 0,1 0,-1 0,0 0,0-1,1 1,-1 0,0 0,1-2,10-15,0-1,1 1,1 1,1 0,0 1,1 1,1 0,0 1,1 1,16-10,-32 22,0 0,0 0,0 0,0 0,0 0,1 0,-1 1,0-1,1 0,-1 1,0-1,1 1,-1-1,1 1,-1-1,1 1,-1 0,1 0,-1 0,1 0,-1 0,1 0,-1 0,1 1,-1-1,0 0,1 1,-1-1,1 1,-1 0,0-1,1 1,-1 0,0 0,0 0,0 0,1 0,-1 0,0 0,0 0,-1 0,1 0,0 1,0-1,0 0,-1 1,1-1,-1 1,1-1,-1 1,9 28,-2 0,-2 0,0 0,-2 0,-1 1,-2 0,0-1,-4 14,3-36,1 0,-2 0,1-1,-1 1,0-1,-1 1,0-1,0 0,0 0,-1 0,0-1,0 1,-1-1,0 0,0 0,0 0,-1-1,0 0,0 0,0 0,-1-1,1 0,-1 0,0-1,0 0,-1 0,1 0,-1-1,1 0,-1-1,1 0,-1 0,0 0,0-1,0 0,-1-1,5 0,1 0,0 0,0 0,0-1,0 1,0-1,0 0,0 0,0 0,1 0,-1 0,1-1,-1 1,1-1,0 1,0-1,0 0,0 0,1 0,-1 0,1 0,0 0,0 0,0-1,0 1,0 0,1-1,-1 1,1-1,0 1,0 0,1-1,-1 1,0-1,1 1,0 0,0 0,0-1,0 1,1 0,-1 0,1 0,0 0,0 0,0 1,0-1,0 0,1 1,-1 0,1-1,-1 1,1 0,0 0,19-15,0 1,0 1,1 1,1 1,0 2,1 0,1 1,-1 2,15-3,11-6,-49 16,9-4,0 1,0 1,0 0,1 0,-1 1,0 0,1 1,0 0,-1 1,1 1,0 0,5 4</inkml:trace>
  <inkml:trace contextRef="#ctx0" brushRef="#br0" timeOffset="1345.22">85 681,'211'17,"0"-10,88-12,595-14,-869 19</inkml:trace>
  <inkml:trace contextRef="#ctx0" brushRef="#br0" timeOffset="3329.942">988 935,'-43'-16,"-1"2,0 1,-1 3,0 2,-37-2,75 9,0 0,-1 0,1 1,0 0,0 0,0 1,-1 0,1 0,0 0,0 1,0 0,1 1,-1 0,0 0,1 0,0 1,0 0,0 0,0 0,1 1,-1 0,1 0,0 0,1 1,-1-1,-1 4,-4 11,1 0,0 1,1 0,2 1,0 0,1 0,1 0,1 1,1-1,2 17,0-33,0 0,1 1,0-1,0 0,0 0,1 0,0 0,0-1,1 1,-1 0,1-1,1 0,-1 1,1-1,-1-1,2 1,-1 0,0-1,1 0,0 0,0 0,0-1,0 0,1 0,-1 0,1 0,0-1,-1 0,1 0,0-1,0 0,1 0,-1 0,0-1,0 1,0-2,0 1,1-1,2 0,9-5,-1-1,1-1,-1 0,-1-1,1-1,-2-1,1 0,-2-1,1 0,-2-1,4-5,18-14,73-99,-107 130,0 1,0-1,-1 1,1-1,0 1,0-1,-1 1,1 0,0-1,0 1,0 0,0-1,0 1,-1 0,1 0,0 0,0 0,0 0,0 0,0 0,0 0,0 1,0-1,-1 0,1 0,0 1,0-1,0 0,0 1,-1-1,1 1,0-1,0 1,-1 0,1-1,0 1,-1 0,1-1,-1 1,1 0,-1-1,1 1,-1 0,0 0,1 0,-1 0,0 0,16 43,13 127,-2 5,-24-160,-2 0,1 0,-2-1,0 1,-1 0,-1 0,0 0,-1 0,-1-1,0 1,-1-1,-1 0,0 0,-1-1,-1 0,0 0,-1-1,0 0,-1 0,-1-1,-6 5,7-5,-2-1,1-1,-1 0,-1 0,1-1,-2-1,1 0,-1-1,0-1,-1 0,1-1,-1 0,-11 1,22-5,-1-1,1 0,-1-1,1 1,-1-1,1 0,-1 0,1 0,0-1,0 1,0-1,0 0,0 0,0-1,0 1,0-1,1 0,0 1,-1-2,1 1,0 0,0-1,1 1,-1-1,1 0,0 0,0 0,0 0,0 0,1 0,0-1,0 1,0-1,0 1,1 0,-1-1,1 1,0-1,1 1,-1-1,1 1,0-1,0 1,0 0,0-1,1 1,0 0,0 0,0 0,1-1,11-18,1 0,1 1,1 1,1 0,1 1,1 2,1-1,0 2,1 1,1 1,0 0,-6 4,28-19,1 3,1 1,2 3,0 1,2 3,17-3,-39 13</inkml:trace>
</inkml:ink>
</file>

<file path=ppt/ink/ink4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3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72 255,'-4'-4,"-2"-1,0-1,0 0,0 0,0-1,1 1,0-1,0 0,1-1,0 1,0-1,1 0,0 0,-1-4,4 11,0-1,0 1,0-1,0 1,0 0,0-1,0 1,1 0,-1-1,0 1,1 0,-1-1,1 1,-1 0,1 0,0 0,-1 0,1-1,0 1,0 0,0 0,0 0,0 0,0 1,0-1,0 0,0 0,0 1,1-1,-1 0,0 1,0-1,1 1,-1 0,0-1,1 1,-1 0,0 0,1 0,0 0,58 5,-57-4,324 48,-116-49,-1-10,146-28,-131 13,685-41,-120 37,138 30,-428 25,72 32,-125-29,632-30,-492-27,-147 17,117-7,62-10,1609 29,-560-1,-963 30,-199-20,82 24,-56-11,-348-11,2-7,140-17,206-24,134 27,-587 20,-79-11,0 0,0 1,1-1,-1 1,0-1,0 0,0 1,0-1,0 1,1-1,-1 1,0-1,0 1,0-1,0 0,0 1,0-1,0 1,-1-1,1 1,0-1,0 1,0-1,0 0,0 1,-1-1,1 1,0-1,0 0,-1 1,1-1,0 0,-1 1,1-1,0 0,-1 1,1-1,-1 0,1 0,0 1,-1-1,1 0,-1 0,1 0,-1 0,1 0,0 0,-1 0,1 0,-1 0,1 0,-1 0,1 0,-1 0,1 0,-1 0,1 0,0 0,-1 0,1-1,-1 1,1 0,0 0,-1 0,1-1,-1 1,-1 0,-236 75,202-59</inkml:trace>
</inkml:ink>
</file>

<file path=ppt/ink/ink4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4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17 481,'-16'-117,"16"113,0 0,1 1,0-1,-1 0,1 0,0 1,1-1,-1 1,1-1,0 1,-1 0,2-1,-1 1,0 0,0 0,1 0,0 1,-1-1,1 1,0-1,1 1,-1 0,0 0,0 0,1 1,-1-1,1 1,0 0,1-1,21-1,-1 1,1 1,0 1,0 1,-1 1,1 1,8 4,135 10,0-6,152-12,-139 0,146-12,29-18,-94 8,-138 13,1108-57,1232 69,-1892-27,70-6,-93 4,-70-13,-146 9,39 15,-204 15,1 9,-1 7,44 14,10 9,1-10,214-2,24 1,-94 2,2-1,349-29,-250-26,736 26,-673 12,281 8,-265 6,109 5,303-1,-186-41,355-23,373 23,-954 14,-448-2,281 1,92 25,-289-8,-112-12</inkml:trace>
</inkml:ink>
</file>

<file path=ppt/ink/ink4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4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82,'-4'7,"0"0,0 0,1 1,-1-1,2 1,-1 0,1 0,1 0,-1 0,1 0,1 1,0-1,0 0,1 6,-2 1,2 2,0 0,0 0,1 0,2-1,-1 1,2-1,0 1,1-1,1-1,0 1,1-1,6 8,-12-20,-1 0,1 0,0 1,0-1,1 0,-1-1,1 1,-1 0,1-1,0 1,0-1,0 0,0 0,0 0,1-1,-1 1,1-1,-1 1,1-1,-1 0,1-1,0 1,-1-1,1 1,0-1,-1 0,1 0,0-1,-1 1,1-1,0 0,-1 0,1 0,-1 0,1-1,-1 1,0-1,1 0,-1 0,0 0,0 0,0-1,-1 1,1-1,-1 0,16-25,-1-1,-2-1,-1 0,-2-1,5-18,19-48,22-67,-42 186,12 86,-5 1,-4 2,1 84,-13-131,-4 1,-2-1,-3 1,-3-1,-3 0,-3 0,-2-1,-3-1,-21 50,32-97,-1 1,-1-1,0 0,-1 0,-1-1,0 0,-1 0,0-1,-1-1,-1 1,0-2,0 0,-1 0,-1-1,-4 1,15-9,0-1,-1 0,1 0,0 0,-1 0,1-1,-1 1,1-1,-1 0,1 0,-1-1,1 1,-1 0,1-1,-1 0,1 0,0 0,-1 0,1-1,0 1,0-1,0 0,0 0,0 0,1 0,-1-1,1 1,-1-1,1 1,0-1,0 0,0 0,-1-1,-2-5,-1 0,1-1,1 0,0 0,0 0,1 0,0-1,1 1,0-1,1-4,-2-28,2 1,2 0,2-1,2 1,2 0,2 1,1 0,2 0,2 1,1 0,17-28,41-26,-61 80</inkml:trace>
</inkml:ink>
</file>

<file path=ppt/ink/ink4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1,'44'9,"32"4,14-1,-4-2,-7-3,-12-3,-8-1,-9-3,-8 1,-7-2,-4 1,-3-1,-1 5,-5 3</inkml:trace>
</inkml:ink>
</file>

<file path=ppt/ink/ink4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0,'38'10,"37"3,15-6,2-4,-5-2,-7-2,-14 0,-7 0,-10-5,-7-1,-12 0</inkml:trace>
</inkml:ink>
</file>

<file path=ppt/ink/ink4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92,'-46'7,"0"2,0 2,1 2,1 2,0 2,-25 15,60-29,0 0,1 1,-1 0,1 1,0 0,0 0,0 1,1 0,0 0,0 0,0 1,1 0,0 1,1-1,-1 1,1 0,1 1,0-1,0 1,1 0,0 0,0 0,1 0,0 0,0 1,1-1,1 0,0 1,0-1,0 1,2-1,1 10,0-11,0 0,0 0,1-1,0 1,0-1,1 0,0 0,1 0,-1-1,1 0,0 0,1 0,0-1,-1 0,2 0,-1 0,0-1,1 0,0-1,0 0,0 0,5 0,16 5,1-2,0-1,0-2,1-1,20-1,-32 0,-1 0,1-1,-1-1,1 0,-1-2,0 0,0-1,0-1,0 0,-1-1,0-1,0-1,0-1,-1 0,-1-1,0 0,0-2,-1 1,1-3,-9 4,-1 0,0 0,-1-1,0 1,0-1,-1 0,-1 0,0-1,-1 1,0 0,0 0,-1-1,-1 1,0 0,0-1,-1 1,0 0,-1 0,-1 0,0 1,0-1,-1 1,0 0,-1 0,0 0,-3-2,-7-6,-1 0,-1 2,0 0,-1 1,-1 0,-1 2,0 1,0 0,-1 2,0 0,-1 1,0 2,-1 0,0 2,0 0,0 2,0 0,0 2,-3 1,-25-2</inkml:trace>
</inkml:ink>
</file>

<file path=ppt/ink/ink4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57,'-36'45,"-69"192,77-149,10-39,1 1,3 0,2 2,2-1,3 1,2 1,2-1,3 20,0-67,0 1,0 0,1 0,0 0,0 0,0-1,1 1,0 0,0-1,0 0,1 1,0-1,0 0,0 0,0 0,1-1,0 1,0-1,0 0,1 0,-1-1,1 1,0-1,0 0,0 0,0 0,1-1,-1 0,1 0,-1 0,1-1,0 0,0 0,-1 0,1-1,0 1,0-2,-1 0,-1 0,0-1,0 1,0-1,0 0,0 0,0-1,0 1,-1-1,1 0,-1 0,0 0,0 0,0-1,0 1,0-1,-1 0,0 1,1-1,-2 0,1-1,0 1,-1 0,1-1,7-14,2-1</inkml:trace>
  <inkml:trace contextRef="#ctx0" brushRef="#br0" timeOffset="481.082">878 114,'-75'128,"-56"168,76-180,-15 52,69-166,0 1,0-1,0 0,0 1,1-1,-1 1,1-1,0 1,-1-1,1 1,0-1,1 1,-1-1,0 1,1-1,0 1,-1-1,1 0,0 1,0-1,0 0,0 0,1 1,-1-1,1 0,-1 0,1-1,0 1,0 0,-1 0,1-1,0 1,1-1,-1 0,0 0,0 1,1-1,-1-1,0 1,1 0,-1-1,1 1,0-1,21 2,1-1,-1-1,0-1,0-1,0-2,0 0,15-5,12-2,-45 10,0 1,-1-1,1 0,0 0,-1 0,1-1,-1 0,1 0,-1 0,0-1,0 1,0-1,0-1,0 1,-1-1,1 0,-5-5,-5 2</inkml:trace>
  <inkml:trace contextRef="#ctx0" brushRef="#br0" timeOffset="727.192">341 509,'34'4,"39"3,18-1,-3-2,-6 0,-13-2,-12-1,-12 0,-9-1,-5 4,-9 2</inkml:trace>
  <inkml:trace contextRef="#ctx0" brushRef="#br0" timeOffset="1512.885">1188 762,'128'-21,"-116"19,-6 1,-1 0,1 0,-1 0,1 0,-1 1,1 0,-1 0,1 1,0 0,-1 0,1 0,-1 0,0 1,1 0,-1 0,4 3,-8-2,0 0,-1 0,1 0,-1 1,0-1,0 0,0 0,0 1,-1-1,1 0,-1 0,0 0,0 0,0 0,0 0,0 0,-1 0,1 0,-1 0,0-1,0 1,0-1,0 1,-1-1,1 0,0 0,-1 0,0 0,1 0,-1 0,0-1,0 1,-1-1,3 0,-8 6,2-3,1 0,-1 1,1 0,0 0,0 0,0 0,1 1,0 0,0 0,1 1,0-1,0 1,0 0,1 0,0 0,0 1,0-1,1 1,1-1,-1 5,4-9,0 0,0 0,0 0,1 0,-1-1,1 1,0-1,0 1,0-1,0 0,0 0,0 0,1-1,-1 1,1-1,-1 1,1-1,0-1,-1 1,1 0,0-1,-1 0,1 1,0-2,0 1,-1 0,1-1,0 0,-1 1,2 0,96-26,-81 14</inkml:trace>
  <inkml:trace contextRef="#ctx0" brushRef="#br0" timeOffset="1934.95">1780 1,'121'95,"-79"-56,-25-25,0 0,0 0,-2 2,0 0,-1 1,0 0,-2 1,0 1,-1 0,-1 0,0 1,-2 0,0 1,-1 0,-2 0,0 0,2 19,-9-14,-1 1,-1-1,-1 0,-1-1,-1 0,-2 0,0 0,-2-1,-1 0,0-1,-2 0,0-2,-2 1,0-2,-2 0,0-1,-20 16,13-12,-2-1,0-1,-1-2,-2-1,1-1,-4-1,10-5,3-4</inkml:trace>
</inkml:ink>
</file>

<file path=ppt/ink/ink4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25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1 480,'414'0,"-177"-29,-213 28</inkml:trace>
  <inkml:trace contextRef="#ctx0" brushRef="#br0" timeOffset="262.883">30 678,'43'0,"38"0,15 0,-3 0,-9 0,-14 0,-13 0,-13 0,-8 0,-5 0,-4 0,-6-5,-2-1,0 0,-2 1</inkml:trace>
  <inkml:trace contextRef="#ctx0" brushRef="#br0" timeOffset="716.724">453 0,'8'17,"0"0,1-1,1 0,1-1,0 0,0 0,2-1,0-1,0 0,2-1,-1 0,1-1,1-1,0 0,179 75,-66-35,-125-50,0 1,-1 0,1 0,-1 1,1-1,-1 1,1 0,-1 0,0 0,0 0,0 0,0 1,0-1,0 1,-1 0,1 0,-1 0,0 0,0 0,0 0,0 1,-1-1,1 1,-1-1,0 1,0 0,0-1,0 1,-1 0,0 0,1-1,-1 1,-1 0,1 0,0 0,-1-1,0 1,0 0,-7 8,-1 0,-1-1,0 0,0-1,-1 0,0 0,-1-1,-3 2,-11 9,-334 238,298-206,47-39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4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5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81,'4'-6,"0"0,1 0,0 1,0 0,0 0,1 0,-1 0,1 1,0 0,0 0,1 1,-1 0,1 0,0 0,0 1,0 0,0 0,0 1,6-1,-10 1,0 0,0 0,0 0,0 1,0 0,0-1,0 1,0 0,0 0,0 1,0-1,0 0,0 1,0 0,0 0,0 0,0 0,-1 0,1 1,0-1,-1 1,1 0,-1 0,1 0,-1 0,0 0,0 0,0 0,0 1,0-1,-1 1,1-1,-1 1,0 0,1 0,-1 0,0 0,-1-1,1 1,0 0,-1 0,0 1,0-1,0 0,0 0,0 0,0 0,-1 0,0 0,1 0,-1 0,-1 2,-9 12,-1-1,0 0,-1 0,-1-2,-1 1,0-2,-13 10,-21 19,48-41,-1 0,1-1,0 1,-1 0,1 0,0-1,-1 1,1 0,0 0,0 0,0 1,0-1,0 0,0 0,0 1,1-1,-1 0,0 1,1-1,-1 1,0-1,1 1,0-1,-1 1,1-1,0 1,0-1,0 1,0-1,0 1,0-1,1 1,-1-1,0 1,1-1,-1 1,1-1,0 1,-1-1,1 0,0 1,0-1,0 0,0 0,1 2,10 0,0 0,0-1,1 0,-1-1,1 0,-1-1,0 0,1-1,2-1,21 0,63 17,-80-11</inkml:trace>
</inkml:ink>
</file>

<file path=ppt/ink/ink4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3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0 254,'19'0,"16"5,7 1,1 0,-2-1,-3-2,-3 0,-8 3,-8 5,-8 2</inkml:trace>
  <inkml:trace contextRef="#ctx0" brushRef="#br0" timeOffset="732.375">931 0,'-181'14,"172"-12,1 0,-1 0,1 0,0 1,-1 1,1-1,1 1,-1 1,1-1,-1 1,1 0,1 1,-1 0,1 0,0 0,0 1,1 0,0 0,-2 3,4-4,0-1,0 1,0 0,1 0,0 0,0 0,0 0,1 1,0-1,0 0,0 1,1-1,0 1,1-1,-1 0,1 1,0-1,1 0,-1 1,1-1,1 0,-1 0,1-1,0 1,0 0,1-1,-1 0,1 0,1 0,-1 0,0-1,1 1,0-1,0 0,1-1,-1 1,1-1,-1 0,1 0,0-1,0 0,0 0,1 0,-1-1,5-3,0 1,-1-2,1 0,-1 0,1-1,-1 0,0-1,-1 0,1 0,-1-1,0-1,0 1,-1-1,0-1,0 0,-1 0,0 0,0-1,-1 0,0 0,-1-1,0 1,1-4,2 0,56-96,-62 107,0 1,0-1,0 1,1 0,-1 0,0 0,1 0,-1 0,0 0,1 1,-1-1,1 1,-1-1,1 1,0 0,-1 0,1 0,-1 1,1-1,-1 1,1-1,-1 1,1 0,-1 0,0 0,1 0,-1 0,0 0,0 1,0-1,0 1,0-1,1 3,63 61,-56-53,0 0,-1 0,0 1,-1 0,0 1,-1 0,-1 0,0 0,-1 1,0-1,-2 1,1 1,-2-1,0 1,-1-8,-1 0,0 1,0-1,-1 1,0-1,0 0,-1 0,0 0,0 0,-1 0,0 0,0 0,-1-1,0 1,-1-1,0 0,0-1,0 1,0-1,-1 0,-1 0,-11 10,-1-1,-1-1,0 0,-1-2,0 0,-1-2,0 0,-1-1,0-2,0 0,-1-2,0 0,0-1,0-2,-8 0,30-2,-1 0,1 0,0 0,0 0,-1 0,1-1,0 1,0-1,-1 0,1 1,0-1,0 0,0 0,0 0,0-1,0 1,0 0,0-1,1 1,-1-1,1 1,-1-1,1 0,-1 0,1 0,0 0,0 0,0 0,0 0,0 0,0 0,1-1,-1 1,1 0,-1 0,1-1,0 1,0 0,0-1,0 1,1 0,-1 0,1-1,-1 1,1 0,0 0,-1 0,1-1,0 1,1 0,-1 0,8-10,0 1,1 0,0 0,1 1,0 0,1 1,0 0,1 1,-1 0,12-4,-8 2,39-22,0 2,3 3,0 2,1 2,1 3,55-10,-99 27,-1 0,1 2,-1-1,1 2,-1 0,1 0,0 2,5 1,2 3</inkml:trace>
  <inkml:trace contextRef="#ctx0" brushRef="#br0" timeOffset="1046.939">479 791,'39'-5,"41"-6,16-2,3-3,-7 1,-10 4,-8-2,-13 1,-7 3,-7 4,-8 1,-5 3,-3 0,-3 1,-1 1,-1-1,-4 1</inkml:trace>
  <inkml:trace contextRef="#ctx0" brushRef="#br0" timeOffset="1463.631">536 1016,'396'-52,"-315"62,-80-9,1-1,0 1,-1-1,1 1,-1-1,1 1,-1 0,1 0,-1-1,1 1,-1 0,0 1,0-1,1 0,-1 0,0 0,0 1,0-1,0 0,-1 1,1-1,0 1,0-1,-1 1,1 0,-1-1,0 1,1-1,-1 1,0 0,0-1,0 1,0 0,0-1,0 1,-1 0,1-1,0 1,-1-1,1 1,-1 0,0-1,1 1,-1-1,-1 1,-7 10,0-1,-1-1,0 0,-1 0,0-1,0 0,-1-1,0 0,-1-1,1-1,-2 0,-8 3,-34 19,36-17,14-9,-1 1,1 0,0 0,0 1,0 0,0 0,1 0,0 1,-1 0,2 0,-1 0,1 0,-1 1,1 1,3-6,1 1,0-1,0 0,0 1,0-1,0 0,0 1,0-1,0 1,0-1,1 0,-1 1,0-1,1 0,0 0,-1 1,1-1,0 0,-1 0,1 0,0 0,0 0,0 0,0 0,0 0,0 0,0 0,0 0,0-1,1 1,-1 0,0-1,0 1,1-1,-1 1,0-1,1 0,0 1,55 7,-25-13,-1 0,0-2,-1-1,0-2,0-1,-1-1,12-7,-36 16,86-39,-67 31</inkml:trace>
  <inkml:trace contextRef="#ctx0" brushRef="#br0" timeOffset="1882.117">2060 198,'-77'113,"-72"181,45-78,98-205,0 1,1 0,1 0,-1 1,2-1,0 1,0 0,0 11,3-20,0 0,0-1,0 1,0 0,0 0,1 0,0-1,0 1,0 0,0-1,1 1,-1-1,1 1,0-1,0 0,0 0,0 1,1-2,-1 1,1 0,0 0,0-1,0 1,0-1,0 0,0 0,1 0,-1-1,1 1,-1-1,3 1,6 0,0-1,0 0,0-1,0-1,0 0,-1 0,1-1,0-1,-1 1,1-2,-1 0,0 0,34-9,119-36,-127 21,-31 16</inkml:trace>
  <inkml:trace contextRef="#ctx0" brushRef="#br0" timeOffset="2065.868">1467 678,'38'-5,"42"-2,17 1,-4 1,-7 2,-9 0,-9-3,-10 0,-15 0</inkml:trace>
</inkml:ink>
</file>

<file path=ppt/ink/ink4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6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0 282,'44'5,"37"1,15 1,-4-2,-13-2,-14-1,-15-1,-10 0,-8-1,-4 0,-7-1</inkml:trace>
  <inkml:trace contextRef="#ctx0" brushRef="#br0" timeOffset="1472.838">367 0,'-5'39,"-6"36,-6 10,-1-4,4-7,3-10,4-13,3-9,3-7,0-5,2-7</inkml:trace>
</inkml:ink>
</file>

<file path=ppt/ink/ink4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8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9 170,'-6'69,"4"1,2-1,5 27,50 215,-48-163,-7-149,1 1,-1-1,0 1,1-1,-1 1,1 0,-1-1,1 1,-1 0,1-1,-1 1,1 0,0 0,-1-1,1 1,-1 0,1 0,0 0,-1 0,1 0,-1 0,1 0,0 0,-1 0,1 0,-1 0,1 0,0 0,-1 1,1-1,-1 0,1 0,-1 1,1-1,0 0,-1 1,0-1,1 0,-1 1,1-1,-1 1,1-1,-1 1,0-1,1 1,-1-1,0 1,0-1,1 1,-1-1,0 1,0 0,0-1,0 1,1-1,-1 1,0 0,0-1,0 1,0 0,-1-1,1 1,0-1,0 1,0 0,0-1,-1 1,1-1,28-40,33-71,0 5,-4-3,-5-3,-5-1,0-16,-39 98,-2 5</inkml:trace>
  <inkml:trace contextRef="#ctx0" brushRef="#br0" timeOffset="417.058">573 734,'-13'12,"0"0,1 1,0 1,1 0,1 0,0 1,1 0,1 1,0 0,1 1,-1 2,8-17,-1-1,1 1,-1-1,1 1,0-1,-1 1,1 0,0-1,0 1,0-1,0 1,1-1,-1 1,0 0,1-1,-1 1,1-1,-1 0,1 1,0-1,-1 1,1-1,0 0,0 1,0-1,0 0,0 0,0 0,1 0,-1 0,0 0,0 0,1 0,-1-1,1 1,-1 0,1-1,-1 1,1-1,-1 0,1 1,-1-1,1 0,-1 0,1 0,-1 0,2 0,73-17,53-62,-126 76,1 0,0 0,-1-1,0 1,0-1,0 1,0-1,-1 0,1 0,-1 0,0-1,0 1,0-1,-1 1,0-1,0 1,0-1,0 0,-1 1,1-1,-1 0,0 1,-1-1,1 0,-1 0,0 1,0-1,-1 1,-1-5,0 5,0-1,0 1,0 0,-1 0,1 0,-1 0,0 1,0 0,-1 0,1 0,-1 0,1 0,-1 1,0 0,0 0,0 0,0 1,0 0,0 0,-5-1,-16-1</inkml:trace>
  <inkml:trace contextRef="#ctx0" brushRef="#br0" timeOffset="3183.176">940 706,'-3'6,"-1"0,1 0,0 1,0-1,1 1,0-1,0 1,0 0,1 0,0 0,1 0,-1 0,1 0,1 0,-2 2,11 51,-10-58,0-1,1 0,-1 0,1 0,-1 0,1 0,0 0,-1 0,1 0,0 0,0 0,0 0,0-1,0 1,0 0,0-1,0 1,0 0,0-1,0 1,0-1,0 0,0 1,1-1,-1 0,0 0,0 1,0-1,1 0,-1 0,0-1,0 1,0 0,1 0,-1 0,0-1,0 1,0-1,0 1,0-1,1 1,-1-1,0 0,0 1,-1-1,1 0,0 0,1-1,136-138,-138 140,1-1,-1 0,0 1,0-1,1 1,-1-1,1 0,-1 1,0-1,1 1,-1-1,1 1,-1-1,1 1,-1-1,1 1,0 0,-1-1,1 1,-1 0,1 0,0-1,-1 1,1 0,0 0,-1 0,1 0,0 0,-1 0,1 0,0 0,-1 0,1 0,0 0,-1 0,1 0,0 1,-1-1,1 0,0 0,-1 1,1-1,-1 0,1 1,-1-1,1 1,0-1,-1 1,0-1,1 1,-1-1,1 1,-1-1,0 1,1 0,-1-1,0 1,0 0,1-1,-1 1,0 0,0-1,0 1,0 0,2 52,-3-44,2 34,-3-1,-1 1,-2-1,-2 0,-2 0,-9 24,16-58,-1 0,-1 0,1-1,-1 1,-1-1,1 0,-1-1,0 1,-1-1,0 0,0 0,0 0,0-1,-1 0,0-1,0 1,0-1,-1 0,1-1,-1 0,0 0,0-1,0 0,0 0,-1-1,1 0,0 0,-3-1,8-1,0 0,0 0,0-1,1 1,-1-1,0 1,1-1,0 0,-1 0,1 0,0 0,0 0,0-1,0 1,0-1,1 1,-1-1,1 0,0 1,-1-1,1 0,0 0,1 0,-1 0,1 0,-1 0,1 0,0 0,0 0,0 0,0 0,1 0,-1 0,1 0,0 0,0 0,0 0,0 0,0 1,1-2,9-22</inkml:trace>
  <inkml:trace contextRef="#ctx0" brushRef="#br0" timeOffset="3686.164">1731 0,'-24'76,"-4"0,-2-2,-4-2,-20 30,45-87,-4 2,1 1,0 0,2 1,0 0,1 0,1 1,1 0,0 1,2 0,1 0,0 0,1 0,1 16,2-33,1-1,0 1,0 0,0 0,0-1,0 1,1 0,0-1,-1 1,1-1,1 0,-1 0,0 1,1-2,0 1,-1 0,1 0,0-1,0 0,1 1,-1-1,0 0,1-1,-1 1,1-1,0 1,0-1,-1 0,1-1,0 1,125 5,-107-7,5 1,-21 1,0 0,0-1,1 0,-1 0,0 0,0-1,0 0,0 0,0-1,0 0,0 0,0 0,-1 0,1-1,2-2,-1-7,-6 1</inkml:trace>
  <inkml:trace contextRef="#ctx0" brushRef="#br0" timeOffset="3930.351">1194 424,'39'0,"31"0,14 0,-3 0,-5 0,-12 0,-10 0,-11 0,-13 4,-6 3,-2-1,-1-1,2-1,-4-2</inkml:trace>
</inkml:ink>
</file>

<file path=ppt/ink/ink4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43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1 289,'43'0,"33"0,14 0,1 0,-11 0,-8 0,-13 0,-10 0,-5 0,-5 0,-4 0,-4 0,-1 0,-2 0,-5 0</inkml:trace>
  <inkml:trace contextRef="#ctx0" brushRef="#br0" timeOffset="254.757">141 515,'44'10,"42"3,17-1,0-2,-8-8,-10-5,-11-5,-7-3,-7 2,-2-3,-8 0,-11 3</inkml:trace>
  <inkml:trace contextRef="#ctx0" brushRef="#br0" timeOffset="502.716">1693 120,'-50'19,"1"2,1 2,0 3,2 1,1 2,-40 35,-11 35,94-96,0 0,-1 1,1 0,1-1,-1 1,1 0,-1 0,1 0,0 0,1 0,-1 0,0 0,1 0,0 0,0 0,1 0,-1 0,1 0,0 0,0 0,0 0,0 0,1 0,-1 0,1-1,0 1,0 0,1-1,-1 0,1 0,0 1,10 6,1 0,1-1,-1 0,1-2,1 1,0-2,0 0,0-1,0-1,1 0,0-1,-1-1,1 0,0-2,0 0,0-1,0 0,0-1,0-1,-1-1,12-4,25-6,-1-2,0-3,-1-2,-1-2,-1-2,-2-2,0-3,-2-1,24-23,-56 42,0 0,-1 0,-1-2,0 1,0-1,-1-1,-1 0,-1 0,0-1,-6 11,1 0,-2 0,1 0,0 0,-1 0,0 0,0 0,0-1,-1 1,0 0,0-1,0 1,-1 0,1 0,-1-1,-1 1,1 0,-1 0,0 0,0 0,0 1,-1-1,1 0,-1 1,0 0,0-1,-1 1,0 1,1-1,-1 0,-1 1,-13-7,0 1,-1 0,0 2,-1 0,0 1,0 1,0 1,0 1,-1 1,1 1,-1 0,0 2,1 0,-19 4,-4 0,0 1,1 2,0 2,0 2,1 2,1 2,0 1,2 2,0 1,1 3,1 1,-12 11,8-2</inkml:trace>
  <inkml:trace contextRef="#ctx0" brushRef="#br0" timeOffset="1168.264">1100 148,'126'36,"1"-6,24-2,77 4,175 0,149 19,-505-44,-7-1</inkml:trace>
</inkml:ink>
</file>

<file path=ppt/ink/ink4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52.5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1 424,'43'0,"28"-5,13-1,-4 0,-11 1,-12 1,-6 2,-7 1,-6 1,-5 0,-3 0,-2 0,-1 0,0 1,0-1,0 0,1 0,-6 0</inkml:trace>
  <inkml:trace contextRef="#ctx0" brushRef="#br0" timeOffset="278.058">1 677,'43'0,"43"-4,12-3,-6 1,-14 2,-16 0,-13 2,-10 6,-7 2,-4-1,-2 0,-1-1,0-1,1-2,1 0,0-1,-4-1</inkml:trace>
  <inkml:trace contextRef="#ctx0" brushRef="#br0" timeOffset="815.804">367 0,'255'208,"-152"-140,-66-45,-2 0,0 3,-1 1,-2 1,10 12,-40-37,0-1,1 1,-1 0,0-1,-1 1,1 0,-1 0,1 0,-1 1,0-1,0 0,0 0,0 1,-1-1,1 0,-1 1,0-1,0 1,0-1,-1 0,1 1,-1-1,1 0,-1 1,0-1,-1 0,1 0,0 0,-1 0,0 0,0 0,0 0,0-1,0 1,0-1,-1 1,-1 1,-12 9,0-1,0 0,-1-1,-1-1,0 0,0-2,-16 6,-11 6,-7 4,20-11,2 1,-1 1,2 2,0 1,1 1,1 1,1 2,0 1,-16 43,34-50</inkml:trace>
</inkml:ink>
</file>

<file path=ppt/ink/ink4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30,'1'1,"1"1,0 0,0 0,0-1,0 1,0-1,0 1,0-1,0 0,0 0,1 0,-1 0,1 0,-1 0,0-1,1 1,-1-1,1 0,-1 0,3 0,-2 1,34 3,0-2,0-1,0-2,1-2,-2-1,22-6,150-24,-151 29,-33 4</inkml:trace>
</inkml:ink>
</file>

<file path=ppt/ink/ink4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4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29,'39'-5,"31"-1,9 0,-4 1,-10 1,-12 2,-14 5,-9 4,-5-1,-7 4,-6 0</inkml:trace>
</inkml:ink>
</file>

<file path=ppt/ink/ink4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2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9,'0'0,"-1"0,1 0,0 0,-1 0,1 0,0 0,-1 0,1 0,-1 0,1 0,0 0,-1-1,1 1,0 0,0 0,-1 0,1 0,0-1,-1 1,1 0,0 0,0-1,-1 1,1 0,0 0,0-1,-1 1,1 0,0-1,0 1,0 0,0-1,0 1,0 0,-1-1,1 1,0 0,0-1,0 1,0 0,0-1,-12 37,-16 50,-3-1,-4-1,-3-2,-11 11,36-69,-71 174,82-193,0 0,1-1,-1 1,1 0,0 1,0-1,0 0,1 0,0 0,0 0,0 0,1 1,0-1,0 0,0 0,0 0,1 0,0-1,0 1,0 0,1-1,-1 1,1-1,0 0,1 0,-1 0,1 0,-1-1,1 1,0-1,0 0,1 0,-1 0,1-1,-1 0,1 0,0 0,0 0,1 0,10 1,-1-1,1-1,0 0,0-1,0-1,-1 0,1-2,0 1,-1-2,1 0,-1-1,0 0,-1-1,9-5,2-14,-23 15</inkml:trace>
  <inkml:trace contextRef="#ctx0" brushRef="#br0" timeOffset="368.861">0 319,'8'-6,"1"1,-1-1,1 1,0 1,1 0,-1 0,1 1,-1 0,1 1,0 0,1 0,27-8,-19 4,1 0,-1 1,1 1,0 1,-1 1,1 0,0 2,1 0,-1 1,-1 2,12 2,165 60,-173-59</inkml:trace>
</inkml:ink>
</file>

<file path=ppt/ink/ink4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4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26 231,'-2'-1,"1"0,-1 0,1 0,-1 0,1 0,-1 0,1 0,0 0,-1-1,1 1,0 0,0-1,0 1,0-1,0 1,1-1,-1 0,0 1,1-1,-1 0,1 0,-1 1,1-1,0 0,0 0,0 1,0-1,0 0,0 0,1 0,-1 1,0-1,1 0,-1 1,1-1,0 0,0 1,0-1,0 1,0-1,0 1,0-1,0 1,0 0,0-1,1 1,-1 0,1 0,-1 0,1 0,-1 0,1 1,0-1,-1 0,1 1,0-1,-1 1,1-1,0 1,268-109,-243 100,1 0,0 2,0 1,0 1,1 2,-1 1,1 1,27 2,-53-1,0-1,0 1,0 0,0 0,0 1,0-1,0 1,0-1,0 1,0 0,0 0,0 0,0 0,-1 1,1-1,0 1,-1 0,0-1,1 1,-1 0,0 1,0-1,0 0,0 1,0-1,0 1,-1-1,0 1,1 0,-1-1,0 1,0 0,0 0,-1 0,1 0,-1 0,1 0,-1 0,0 0,0 0,-1 0,1 0,0 0,-1 2,-7 15,-1 1,-1-1,-1 0,-1-1,0 0,-1-1,-1-1,-1 0,-8 7,2-1,-215 220,181-188,38-40,0 1,1 0,0 1,2 1,0 0,1 1,1 0,0 1,2 0,-8 22,17-38,0-1,1 1,0 0,-1-1,1 1,0 0,1 0,-1-1,1 1,0-1,-1 1,1 0,1-1,-1 0,1 1,-1-1,1 0,0 0,0 0,0 0,1 0,-1 0,1 0,-1-1,1 1,0-1,0 0,0 0,0 0,1 0,-1-1,0 1,2-1,121 35,-100-35,1-1,-1-1,1-2,-1 0,0-2,0 0,19-8,-18 5,-3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1 879,'20'8,"1"0,0-2,0 0,1-1,-1-1,1-2,0 0,0-1,0-1,0-1,0-1,0 0,-1-2,1-1,-1-1,0 0,0-2,16-8,2-8,-1-2,-2-1,-1-2,-1-1,-1-2,-2-1,-1-2,-2-1,19-33,175-252,-222 321,0 1,0-1,0 1,0-1,0 1,1-1,-1 1,0-1,0 1,1-1,-1 1,0-1,0 0,1 1,-1-1,1 0,-1 1,0-1,1 0,-1 1,1-1,-1 0,1 0,-1 1,0-1,1 0,-1 0,1 0,-1 0,1 0,0 0,-1 1,1-1,-1 0,1-1,-1 1,1 0,-1 0,1 0,-1 0,1 0,-1 0,1-1,-1 1,0 0,1 0,-1-1,1 1,-1 0,1-1,-1 1,0 0,1-1,-1 1,0-1,1 1,-1 0,0-1,0 1,0-1,1 1,-1-1,0 1,0-1,0 0,0 46,0-44,-9 60,-3 0,-3-1,-2 0,-16 34,16-44,16-46,-19 60,-3-1,-2-1,-3-1,-3-2,-7 8,-41 19,75-83,1 0,-1-1,0 0,1 0,-1 0,0 0,0 0,-1-1,1 0,0 0,0 0,0 0,-1-1,1 1,-1-1,1 0,0-1,-1 1,1-1,0 0,0 0,0 0,-1 0,1-1,-2-1,-20-13,2-2</inkml:trace>
  <inkml:trace contextRef="#ctx0" brushRef="#br0" timeOffset="1001.168">960 935,'65'-1,"1"-3,-1-2,-1-4,0-2,52-18,-104 27,1 0,-1 0,0-1,1 0,-2-2,1 1,-1-1,0-1,0 0,0 0,-1-1,0-1,-1 1,0-2,0 1,-1-1,0 0,1-5,-8 12,0 1,0-1,0 0,-1 0,1 0,-1 0,0 0,0 0,0 0,0 0,0 0,-1 0,1 0,-1 1,0-1,0 0,0 0,0 0,0 1,-1-1,1 1,-1-1,0 1,0-1,0 1,0 0,0 0,0 0,-1 0,1 1,0-1,-1 0,0 1,1 0,-1-1,0 1,0 0,0 1,-114-23,103 24,0 0,0 2,1-1,-1 1,1 1,0 1,0 0,0 0,1 1,0 1,0 0,0 1,1 0,0 0,1 2,-1-1,2 1,0 0,0 1,1 0,0 1,-5 10,11-13,0-1,0 0,1 1,0 0,1-1,0 1,0-1,1 1,0-1,1 1,0-1,0 1,1-1,0 0,0 0,0 0,1-1,1 1,-1-1,1 0,1 0,-1 0,1-1,0 0,0 0,1-1,0 1,0-2,0 1,1-1,-1 0,1 0,1 0,9 4,0 0,1-1,0 0,1-2,-1 0,1-2,0 0,0-1,0-1,0 0,0-2,0 0,0-2,0 0,0-1,-1-1,1-1,-1-1,-1 0,1-1,-1-1,-1-1,0-1,0 0,-1-1,13-12,116-108,-137 125,0 0,1 1,0 0,0 0,0 1,1 0,0 1,0 0,0 1,1 0,-1 1,0 0,1 0,0 1,4 0,9-4,-29-6,-3 9,0 1,-1 0,1 0,0 1,-1 0,1 0,-1 1,1 0,0 1,0 0,0 0,0 1,0 0,0 0,0 0,1 1,0 1,0-1,0 1,0 0,1 1,0 0,0 0,0 0,1 0,0 1,-2 3,4-5,-1 0,1 0,0 0,0 0,0 0,1 1,0-1,0 1,0 0,1 0,0 0,0-1,0 1,1 0,0 0,0 0,0 0,1 0,0 0,0 0,1 0,-1 0,1-1,0 1,1-1,0 1,-1-1,2 0,-1 0,3 3,3 1,-1 0,1-1,0 0,1-1,0 0,0 0,1-1,0 0,0-1,0-1,0 0,1 0,0-1,0 0,0-1,0 0,0-1,0-1,0 0,0 0,0-1,5-2,17-2,0-3,0 0,-1-2,0-2,-1-1,0-1,8-7,22-12,-2-2,-2-3,-2-3,-1-2,-2-2,-2-2,7-14,-33 33,-1 0,-2-2,-1 0,-1-2,-2 0,-1-1,-2-1,-1 0,-2-1,-1-1,-2 1,-1-2,-2 1,-1-14,-14-55,9 102,-1 1,0-1,0 1,0-1,0 1,0 0,0-1,0 1,-1 0,0 0,1 0,-1 0,0 0,0 0,0 0,0 1,0-1,0 1,0-1,-1 1,1 0,0 0,-1 0,1 0,-1 0,1 1,-1-1,1 1,-1-1,0 1,1 0,-1 0,0 0,1 1,-1-1,1 1,-1-1,0 1,-8 5,1 1,-1 0,1 0,1 1,0 0,0 1,0 0,1 0,0 1,1 0,0 1,1-1,0 1,1 0,0 1,0-1,-1 10,-9 22,2 1,2 0,2 0,1 1,3 1,2-1,2 0,2 1,1-1,4 7,3-3,2 0,3-1,1 0,3-1,1-1,3 0,22 34,-20-35,-15-24,-18-21,-53-66,48 48</inkml:trace>
  <inkml:trace contextRef="#ctx0" brushRef="#br0" timeOffset="1256.258">2568 484,'48'10,"40"2,20 0,0-2,-8-3,-17-8,-12-3,-9-1,-10 0,-9 1,-2 2,-4 0,-3-3,-7-2</inkml:trace>
  <inkml:trace contextRef="#ctx0" brushRef="#br0" timeOffset="1486.723">3698 709,'-14'43,"-6"24,2 6,8-10,11-16,4-15</inkml:trace>
  <inkml:trace contextRef="#ctx0" brushRef="#br0" timeOffset="1655.331">3726 286,'0'0</inkml:trace>
  <inkml:trace contextRef="#ctx0" brushRef="#br0" timeOffset="1817.68">4093 709,'-6'12,"2"0,-1 0,2 0,-1 1,2-1,0 1,0 0,1 0,1 0,0-1,0 1,2 0,-1 0,2-1,0 1,1 3,-2-13,-1 0,1 0,0-1,0 1,0 0,0-1,0 0,1 1,-1-1,1 0,-1 0,1-1,0 1,-1 0,1-1,0 0,0 1,0-1,1 0,-1-1,0 1,0-1,0 1,1-1,-1 0,0 0,0 0,1-1,-1 1,0-1,0 0,0 1,0-2,0 1,0 0,0 0,1-2,6-1,1-1,-1-1,0 0,0-1,-1 0,0 0,0 0,-1-2,0 1,0-1,-3 2,-1 0,0-1,0 0,-1 0,1 0,-2 0,1 0,-1 0,-1-1,1 1,-1-1,-1 1,0-1,0 0,0 1,-1-1,-1 1,1-1,-1 1,-1 0,0 0,0 0,0 0,-1 0,0 1,-1-2,1 2,0 1,0 0,0 0,-1 0,1 0,-2 1,1 0,0 0,-1 0,0 1,0 0,0 0,-1 0,1 1,-1 0,0 0,0 0,0 1,0 0,0 1,-1 0,1 0,0 0,-1 1,1 0,-1 1,1-1,0 1,-1 1,-1 0,-37 20,28-11</inkml:trace>
  <inkml:trace contextRef="#ctx0" brushRef="#br0" timeOffset="2118.962">4629 907,'7'-53,"1"2,3-1,3 2,5-14,-19 63,0-1,0 0,0 0,0 0,0 0,0 1,0-1,1 0,-1 0,1 0,-1 1,1-1,0 0,0 1,-1-1,1 0,0 1,1-1,-1 1,0 0,0-1,1 1,-1 0,0 0,1-1,-1 1,1 1,0-1,-1 0,1 0,0 0,-1 1,1-1,0 1,0 0,0-1,0 1,-1 0,1 0,0 0,0 0,0 0,0 1,-1-1,1 0,0 1,0 0,-1-1,2 2,52 78,-50-69,1 0,0-1,1 0,0 0,0 0,1-1,1 0,-1-1,1 0,1 0,0-1,0 0,1 0,-6-4,1 0,-1 0,1-1,-1 0,1 0,0 0,0-1,0 0,0 0,0 0,0-1,0 0,0 0,1-1,-1 1,0-1,0-1,-1 1,1-1,0 0,0 0,-1-1,1 0,-1 0,0 0,0 0,0-1,0 0,-1 0,1 0,3-5,-1 0,0 0,0-1,-1 0,0 0,-1-1,0 1,-1-1,0 0,-1 0,0-1,0 1,-1-5,2-9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6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250 740,'-6'7,"-31"32,1 1,3 2,1 1,2 2,2 1,2 2,23-44,1 0,-1 0,1 0,0 0,0 0,0 1,1-1,0 1,0-1,0 1,0-1,0 1,1 0,0-1,0 1,1 0,-1-1,1 1,0 0,0-1,0 1,1-1,-1 0,1 1,0-1,1 0,-1 0,1 0,0 0,-1-1,2 1,-1-1,0 0,1 0,-1 0,1 0,0 0,0-1,0 0,0 0,1 0,2 1,8 0,0 0,0-1,0 0,1-1,-1-1,0-1,1 0,-1-1,0 0,0-2,0 1,0-2,0 0,-1-1,0 0,0-1,-1-1,0 0,0 0,-1-2,0 1,-1-2,0 0,0 0,-1 0,0-2,19-26,-2-2,-2 0,-2-1,-1-2,-2 0,-3-2,-1 0,-2 0,-3-1,-1-1,-3 0,-1 0,-3-1,-2 1,-2-1,-2 1,-2-2,4 36,0 0,-1 0,-1 0,0 0,-1 0,0 1,-1 0,0-1,-2 2,1-1,-1 1,-1 0,0 0,-1 1,0 0,-1 1,0 0,0 0,-3 0,8 7,0 1,0 0,-1 0,1 1,-1-1,1 1,-1 0,1 1,-1-1,0 1,1 0,-1 1,0-1,1 1,-1 0,1 0,-1 1,1 0,-1 0,1 0,0 1,0-1,0 1,1 0,-1 1,-1 1,-103 109,93-87,0 0,2 1,1 1,1 0,1 1,2 0,1 1,2 0,1 0,1 1,1 6,2-14,1-1,1 0,0 0,2 1,1-2,1 1,1 0,1-1,0 0,2 0,1-1,0-1,2 1,0-2,1 1,1-2,1 0,1 0,1-1,-2-2,1 0,0-1,0-1,1-1,1 0,0-2,1 0,0 0,0-2,1-1,0 0,0-1,1-1,13 0,-9-3</inkml:trace>
  <inkml:trace contextRef="#ctx0" brushRef="#br0" timeOffset="1016.81">1238 740,'-14'-1,"-1"0,1 1,0 0,0 1,0 1,0 0,0 1,0 1,1 0,-1 1,1 0,0 1,1 1,-1 0,1 0,1 1,-1 1,-1 2,7-5,-1 0,1 1,1 0,0 0,0 0,0 0,1 1,0 0,0 0,1 0,0 0,0 1,1-1,0 1,1-1,0 1,0 0,1 0,0 0,0-1,1 1,0 0,1-1,0 1,0-1,1 1,0-1,1 0,-1 0,6 7,-7-12,1 0,-1 0,1 0,0 0,0-1,0 1,1-1,-1 0,1 0,-1 0,1 0,0-1,0 1,-1-1,1 0,0 0,0 0,0-1,0 1,0-1,0 0,0 0,1-1,-1 1,0-1,0 0,2-1,96-53,101-159,-155 159,-48 54,1-1,-1 1,1 0,-1-1,1 1,0 0,0 0,-1 0,1 0,0 0,0 0,0 0,0 0,0 0,0 0,0 0,1 1,-1-1,0 0,0 1,1-1,-1 1,0 0,1-1,-1 1,0 0,1 0,-1-1,0 1,1 0,-1 1,1-1,-1 0,0 0,1 1,-1-1,0 0,1 1,-1-1,0 1,0 0,0-1,1 1,-1 0,0 0,0 0,0 0,0 0,0 0,3 13,-1 0,-1 1,0-1,-1 0,-1 1,0-1,0 1,-3 8,1 20,0-37,1 0,0 1,1-1,-1 1,1 0,1-1,-1 1,1-1,0 0,1 1,-1-1,1 0,1 1,-1-1,1 0,0-1,0 1,1 0,-1-1,1 0,0 0,1 0,0 0,-1-1,1 0,1 0,-1 0,0-1,1 1,0-1,0 0,0-1,0 0,4 1,-2-2,0-1,0-1,0 1,-1-1,1-1,0 0,-1 0,0 0,1-1,-1 0,0 0,0-1,0 1,-1-2,0 1,1-1,-1 0,-1 0,1-1,96-122,-85 104,129-221,-130 230,-25 58,4-22,1-8,1 0,0 0,1 1,0-1,1 0,1 1,0-1,1 1,0-1,1 0,0 1,1-1,1 0,0-1,1 1,0-1,1 1,0-2,1 1,1-1,-1 0,4 3,-7-11,0-1,0 1,0 0,0-1,0 0,1 0,-1 0,1-1,-1 1,1-1,0 0,0 0,-1-1,1 0,0 1,0-1,0-1,-1 1,1-1,0 0,0 0,-1 0,1-1,-1 0,1 0,-1 0,0 0,0-1,0 1,0-1,0 0,0 0,-1-1,0 1,1-1,-1 1,0-1,-1 0,3-4,71-178,-58 138,1-2,1 1,2 1,3 0,5-5,-29 51,0 0,0 0,-1 1,1-1,0 0,0 1,1-1,-1 0,0 1,0-1,1 1,-1 0,1-1,-1 1,1 0,0 0,0 0,-1 0,1 0,0 1,0-1,0 0,0 1,0-1,0 1,-1 0,1 0,0 0,0 0,0 0,0 0,0 0,0 1,0-1,0 1,0-1,0 1,0 0,0 0,-1-1,1 1,0 1,-1-1,1 0,-1 0,8 14,-2 1,1-1,-2 1,0 1,-1-1,-1 1,-1 0,0 0,-1 0,-1 0,2 1,18 120,-6 0,-6 1,-6 0,-6 0,-20 124,10-198,-2 0,-4-1,-2-1,-3-1,-3-1,-2-1,-26 38,47-83,0-1,-1 0,-1 0,0-1,0 0,-2-1,1 0,-2-1,1 0,-1-1,-14 8,25-17,-1 0,1 0,-1-1,1 1,-1-1,1 1,-1-1,1 0,-1 0,1 0,-1 0,1-1,-1 1,1-1,-1 1,1-1,-1 0,1 0,-1 0,1 0,0 0,0-1,0 1,0-1,0 1,0-1,0 0,0 0,1 0,-1 0,1 0,-1 0,1 0,-1-2,-29-86,30 53,2 1,1-1,2 0,1 0,2 1,2 0,1 1,2 0,1 0,2 2,1-1,2 2,1 0,1 1,23-37,3 2,2 3,3 1,3 3,3 2,1 2,4 3,49-31,-81 63,1 2,1 1,1 1,0 2,1 1,0 2,1 2,0 0,1 3,-1 1,3 1,10 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5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1 117,'2'-1,"0"0,0 0,0 0,1 1,-1-1,0 1,1 0,-1 0,0-1,1 1,-1 1,0-1,1 0,-1 1,0-1,0 1,1-1,-1 1,0 0,0 0,0 0,0 1,0-1,0 0,0 1,0-1,-1 1,1-1,0 1,-1 0,1 0,-1 0,0 0,0 0,0 0,0 0,0 0,0 2,29 88,-9 67,-16-122,-5-31,0 1,0-1,1 0,-1 1,2-1,-1 0,0 0,1 1,0-1,1-1,-1 1,1 0,0-1,1 1,-1-1,1 0,0 0,1 0,-1-1,2 1,-3-5,1 0,0 0,0-1,0 1,0-1,0 0,0 0,-1-1,1 1,0-1,-1 0,1 1,-1-2,0 1,0 0,0-1,0 1,0-1,0 0,-1 0,1 0,-1 0,0-1,0 1,0-1,0 1,-1-1,0 0,1 1,-1-1,0 0,-1 0,1 0,-1 0,6-10,161-360,-137 300,-26 63</inkml:trace>
  <inkml:trace contextRef="#ctx0" brushRef="#br0" timeOffset="345.835">678 371,'0'7,"1"1,-1 0,2 0,-1 0,1-1,0 1,0 0,1-1,0 0,1 0,0 0,0 0,1 2,-3-7,0 1,0-1,0 0,1 0,-1 0,1 0,-1 0,1 0,-1 0,1-1,0 1,0-1,0 0,0 0,0 0,0 0,0-1,0 1,0-1,0 0,1 0,-1 0,0 0,0-1,0 1,0-1,0 1,0-1,0 0,0-1,0 1,0 0,0-1,0 0,3-2,-1 1,0-1,-1-1,1 1,-1-1,1 0,-1 1,-1-2,1 1,-1 0,0-1,0 0,-1 0,1 0,-1 0,0 0,-1 0,0 0,1-4,-2 7,1-1,-1 1,1-1,-1 1,0-1,0 0,-1 1,1-1,-1 1,1-1,-1 1,-1-1,1 1,0-1,-1 1,1 0,-1 0,0 0,0 0,0 0,-1 0,1 1,-1-1,1 1,-1-1,0 1,0 0,0 0,0 0,0 1,-1-1,1 1,0-1,-3 1,-2-1,1 1,-1 0,-1 0,1 1,0 0,0 0,0 1,0 0,0 0,0 1,0 0,1 0,-1 1,1 0,-8 4,-4 6</inkml:trace>
  <inkml:trace contextRef="#ctx0" brushRef="#br0" timeOffset="1033.064">1073 286,'-1'17,"1"-1,1 1,1-1,1 0,0 0,0 0,2 0,0 0,1-1,1 0,1 3,-7-18,0 0,0 1,0-1,0 0,1 1,-1-1,0 0,0 0,0 0,0 0,0 0,0 0,1-1,-1 1,0 0,0 0,0-1,0 1,0-1,0 1,0-1,0 1,0-1,0 0,0 1,-1-1,1 0,0 0,0 1,-1-1,1 0,0 0,-1 0,1 0,-1 0,1 0,-1 0,1 0,-1 0,0 0,0-1,1 1,-1 0,0 0,1-2,10-15,0-1,1 1,1 1,1 0,0 1,1 1,1 0,0 1,1 1,16-10,-32 22,0 0,0 0,0 0,0 0,0 0,1 0,-1 1,0-1,1 0,-1 1,0-1,1 1,-1-1,1 1,-1-1,1 1,-1 0,1 0,-1 0,1 0,-1 0,1 0,-1 0,1 1,-1-1,0 0,1 1,-1-1,1 1,-1 0,0-1,1 1,-1 0,0 0,0 0,0 0,1 0,-1 0,0 0,0 0,-1 0,1 0,0 1,0-1,0 0,-1 1,1-1,-1 1,1-1,-1 1,9 28,-2 0,-2 0,0 0,-2 0,-1 1,-2 0,0-1,-4 14,3-36,1 0,-2 0,1-1,-1 1,0-1,-1 1,0-1,0 0,0 0,-1 0,0-1,0 1,-1-1,0 0,0 0,0 0,-1-1,0 0,0 0,0 0,-1-1,1 0,-1 0,0-1,0 0,-1 0,1 0,-1-1,1 0,-1-1,1 0,-1 0,0 0,0-1,0 0,-1-1,5 0,1 0,0 0,0 0,0-1,0 1,0-1,0 0,0 0,0 0,1 0,-1 0,1-1,-1 1,1-1,0 1,0-1,0 0,0 0,1 0,-1 0,1 0,0 0,0 0,0-1,0 1,0 0,1-1,-1 1,1-1,0 1,0 0,1-1,-1 1,0-1,1 1,0 0,0 0,0-1,0 1,1 0,-1 0,1 0,0 0,0 0,0 1,0-1,0 0,1 1,-1 0,1-1,-1 1,1 0,0 0,19-15,0 1,0 1,1 1,1 1,0 2,1 0,1 1,-1 2,15-3,11-6,-49 16,9-4,0 1,0 1,0 0,1 0,-1 1,0 0,1 1,0 0,-1 1,1 1,0 0,5 4</inkml:trace>
  <inkml:trace contextRef="#ctx0" brushRef="#br0" timeOffset="1345.22">85 681,'211'17,"0"-10,88-12,595-14,-869 19</inkml:trace>
  <inkml:trace contextRef="#ctx0" brushRef="#br0" timeOffset="3329.942">988 935,'-43'-16,"-1"2,0 1,-1 3,0 2,-37-2,75 9,0 0,-1 0,1 1,0 0,0 0,0 1,-1 0,1 0,0 0,0 1,0 0,1 1,-1 0,0 0,1 0,0 1,0 0,0 0,0 0,1 1,-1 0,1 0,0 0,1 1,-1-1,-1 4,-4 11,1 0,0 1,1 0,2 1,0 0,1 0,1 0,1 1,1-1,2 17,0-33,0 0,1 1,0-1,0 0,0 0,1 0,0 0,0-1,1 1,-1 0,1-1,1 0,-1 1,1-1,-1-1,2 1,-1 0,0-1,1 0,0 0,0 0,0-1,0 0,1 0,-1 0,1 0,0-1,-1 0,1 0,0-1,0 0,1 0,-1 0,0-1,0 1,0-2,0 1,1-1,2 0,9-5,-1-1,1-1,-1 0,-1-1,1-1,-2-1,1 0,-2-1,1 0,-2-1,4-5,18-14,73-99,-107 130,0 1,0-1,-1 1,1-1,0 1,0-1,-1 1,1 0,0-1,0 1,0 0,0-1,0 1,-1 0,1 0,0 0,0 0,0 0,0 0,0 0,0 0,0 1,0-1,-1 0,1 0,0 1,0-1,0 0,0 1,-1-1,1 1,0-1,0 1,-1 0,1-1,0 1,-1 0,1-1,-1 1,1 0,-1-1,1 1,-1 0,0 0,1 0,-1 0,0 0,16 43,13 127,-2 5,-24-160,-2 0,1 0,-2-1,0 1,-1 0,-1 0,0 0,-1 0,-1-1,0 1,-1-1,-1 0,0 0,-1-1,-1 0,0 0,-1-1,0 0,-1 0,-1-1,-6 5,7-5,-2-1,1-1,-1 0,-1 0,1-1,-2-1,1 0,-1-1,0-1,-1 0,1-1,-1 0,-11 1,22-5,-1-1,1 0,-1-1,1 1,-1-1,1 0,-1 0,1 0,0-1,0 1,0-1,0 0,0 0,0-1,0 1,0-1,1 0,0 1,-1-2,1 1,0 0,0-1,1 1,-1-1,1 0,0 0,0 0,0 0,0 0,1 0,0-1,0 1,0-1,0 1,1 0,-1-1,1 1,0-1,1 1,-1-1,1 1,0-1,0 1,0 0,0-1,1 1,0 0,0 0,0 0,1-1,11-18,1 0,1 1,1 1,1 0,1 1,1 2,1-1,0 2,1 1,1 1,0 0,-6 4,28-19,1 3,1 1,2 3,0 1,2 3,17-3,-39 13</inkml:trace>
</inkml:ink>
</file>

<file path=ppt/ink/ink5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58,'5'-6,"0"1,0 0,1 0,0 1,0 0,0 0,0 0,1 1,-1 0,1 0,0 0,0 1,0 0,0 0,1 1,-1 0,0 0,0 1,1 0,-1 0,0 1,1 0,-1 0,0 1,0 0,0 0,0 0,4 3,17 0,249 5,-184-12,-70 2</inkml:trace>
</inkml:ink>
</file>

<file path=ppt/ink/ink5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1,'34'0,"20"0,6 0,-2 0,-7 0,-6 0,-7 0,-5 0,-8 4,-8 3</inkml:trace>
</inkml:ink>
</file>

<file path=ppt/ink/ink5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1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1 200,'24'-19,"0"0,2 2,0 0,1 2,1 1,0 1,1 1,9-1,-29 10,16-8,1 1,0 1,1 1,0 1,0 2,1 1,5 1,-30 2,-1 1,0 0,0 0,1 0,-1 1,0-1,0 0,0 1,1 0,-1-1,0 1,0 0,0 0,0 0,0 0,0 1,-1-1,1 0,0 1,-1-1,1 1,0 0,-1-1,0 1,0 0,1 0,-1 0,0 0,0 0,-1 0,1 0,0 1,-1-1,1 0,-1 0,0 0,0 1,0-1,0 0,0 0,0 1,0-1,-1 0,1 0,-1 0,0 1,0-1,1 0,-1 0,-1 0,1 0,-1 1,-14 24,-2 0,0-1,-1-2,-2 1,-1-2,0-1,-8 4,-36 36,-174 181,235-239,1 0,-1 1,1-1,0 1,1-1,-1 1,1 0,0 1,0-1,1 0,-1 1,1 0,0-1,1 1,0 0,-1 0,2 0,-1 0,1 0,0 0,0 0,1 0,-1 0,1 0,1 0,-1-1,1 1,0 0,0-1,1 1,0-1,0 0,0 1,0-2,2 3,7 1,0 0,0-1,1-1,0 0,0 0,0-1,1-1,0 0,0-1,0-1,0 0,14 0,-3 0,0 0,0-2,0-1,0-1,0-1,0-1,-1-1,1-2,-1 0,8-4,-15 3</inkml:trace>
  <inkml:trace contextRef="#ctx0" brushRef="#br0" timeOffset="768.864">1525 172,'-367'326,"358"-320,0 0,0-1,0 0,-1 0,0-1,0 0,0-1,0 0,-1-1,1 0,-1 0,0-1,1-1,-6 0,11 0,-1 0,1-1,0 0,-1 0,1 0,0-1,-1 0,1 0,0 0,1-1,-1 1,0-1,1 0,-1-1,1 1,0-1,0 1,0-1,1-1,-1 1,1 0,0-1,0 0,1 1,-1-1,1 0,0-1,0-1,-1 2,1 0,0 0,0 0,1 0,-1 0,1-1,0 1,1 0,-1-1,1 1,0-1,0 1,1 0,0-1,0 1,0 0,0-1,1 1,0 0,0 0,0 0,1 0,0 1,-1-1,2 1,-1 0,0-1,1 1,0 1,0-1,0 1,0-1,1 1,0 0,8 1,0 1,0 0,0 0,0 2,0-1,0 2,0 0,0 0,0 1,-1 1,1 0,-1 1,0 0,0 1,-1 0,8 6,35 13,239 103,-270-118,-28-19,-17-13,0-1,1-1,1 0,2-2,0 0,2-1,1-1,1 0,1-1,2 0,-7-27,-20-81,25 154,6 14,2 1,2 0,0 0,3 1,1 23,0-6,-17 214,9-204,5-41,0 1,-1-1,-1 0,0 0,-2-1,0 1,-8 16,6-20</inkml:trace>
</inkml:ink>
</file>

<file path=ppt/ink/ink5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2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78,'41'-8,"12"-3,0 3,1 2,0 2,26 2,-1 24,-77-21,-1 1,1-1,-1 0,1 1,-1-1,1 1,-1-1,0 1,0 0,0-1,0 1,0 0,0 0,0 0,-1 0,1 0,-1 0,1 0,-1 0,0 0,0 0,0 0,0 0,0 0,0 0,0 0,-1 0,1 0,-1 0,0 0,1 0,-1 0,0 0,0-1,0 1,0 0,-1 0,-18 27,-2-2,-1 0,-1-2,-1 0,-1-2,-1-1,-1-1,-1-1,-1-2,-5 2,-18 14,51-33,0-1,1 1,-1-1,0 1,1 0,-1-1,0 1,1 0,-1 0,1 0,0 1,-1-1,1 0,0 0,0 1,-1-1,1 1,0-1,0 1,1-1,-1 1,0 0,0-1,1 1,-1 0,1 0,0-1,-1 1,1 0,0 0,0 0,0-1,0 1,1 0,-1 0,0 0,1-1,-1 1,1 0,0-1,-1 1,1 0,0-1,0 1,0-1,1 1,102 27,-65-22,-29-7,1 2,-1-1,1 1,-1 1,0 0,1 0,-2 1,1 1,0-1,-1 1,0 1,0 0,6 6,-13-10,0 0,-1 1,1-1,-1 0,0 1,0 0,0-1,0 1,0 0,-1-1,1 1,-1 0,0 0,1-1,-1 1,-1 0,1 0,0-1,-1 1,1 0,-1 0,0-1,0 1,0 0,0-1,0 1,-1-1,1 0,-1 1,1-1,-1 0,0 0,-2 2,-74 60,-128 1,182-58</inkml:trace>
  <inkml:trace contextRef="#ctx0" brushRef="#br0" timeOffset="245.259">707 615,'-29'28,"-4"11,3-3</inkml:trace>
  <inkml:trace contextRef="#ctx0" brushRef="#br0" timeOffset="597.727">1187 78,'-34'36,"2"1,1 1,2 2,2 1,2 1,1 1,1 6,19-44,0 1,1-1,0 1,0 0,0 0,1 0,0 0,0 1,1-1,0 1,0-1,0 1,1-1,0 1,0-1,1 1,0-1,0 1,0-1,1 1,0-1,0 0,0 0,1 0,0 0,1 0,-1-1,1 1,0-1,0 0,0 0,1-1,0 1,2 1,9 1,1-1,0 0,-1-1,2-1,-1-1,0-1,1 0,-1-1,1-1,0 0,-1-1,1-1,-1-1,0-1,0 0,0-1,0-1,-1 0,9-6,-6 2,-1-1,0-1,0 0,-1-1,-1-1,0-1,-1 0,-1-1,0-1,4-8,-12 16,-2 0,1-1,-1 0,-1 0,0 0,0 0,-1-1,0 1,-1-1,0 1,-1-1,0 1,0-1,-1 1,-1-1,0 1,0-1,-1 1,0 0,-1 0,0 0,-1 1,0 0,0-1,-1 2,0-1,0 1,-1-1,-1 2,1-1,-1 1,0 1,-1-1,1 1,-1 1,-1-1,1 2,-1-1,-7-1,2 1,0 0,-1 2,1 0,-1 1,0 0,0 1,0 1,0 1,0 0,0 1,-3 1,-6 5</inkml:trace>
  <inkml:trace contextRef="#ctx0" brushRef="#br0" timeOffset="984.15">1779 135,'51'-27,"0"4,2 1,1 3,0 2,5 1,56 5,-112 11,0 0,0 0,0 1,-1-1,1 1,0-1,0 1,0 0,-1 0,1 0,-1 0,1 1,-1-1,1 1,-1 0,0-1,1 1,-1 0,0 0,0 0,0 1,-1-1,1 0,-1 1,1-1,-1 1,0-1,0 1,0 0,0 0,0-1,-1 1,1 0,-1 0,0 0,1 0,-2 2,-2 6,0-1,-1 1,-1-1,0 0,0 0,-1-1,0 1,-1-1,0-1,0 1,-1-1,0 0,0-1,-1 0,-9 6,-324 242,339-252,-1-1,1 1,0 0,-1 0,1 0,1 0,-1 1,0-1,1 1,0-1,0 1,0 0,0 0,1 0,-1 0,1 0,0 0,0 0,0 1,1-1,0 0,0 1,0-1,0 0,1 0,-1 1,1-1,0 0,0 0,1 0,-1 0,1 0,0 0,0 0,2 3,7 3,1-1,0 0,0-1,1 0,0-1,0-1,1 0,-1 0,1-1,1-1,-1 0,1-2,-1 1,1-2,0 0,-1 0,1-1,0-1,12-3,23-2,-32 0</inkml:trace>
  <inkml:trace contextRef="#ctx0" brushRef="#br0" timeOffset="3697.401">2880 248,'-6'-2,"1"0,-1 0,0 1,0 0,1 0,-1 1,0-1,0 1,0 0,0 1,0 0,1 0,-1 0,0 0,0 1,1 0,-1 0,1 1,0-1,0 1,0 0,0 1,-1 0,2-3,0 1,0-1,0 1,0 0,0 0,0 0,0 0,1 0,-1 1,1 0,0 0,0 0,0 0,0 0,0 1,1-1,-1 1,1-1,0 1,0 0,1 0,-1 0,1 0,0 1,0-1,0 0,0 0,1 1,0-1,0 0,0 1,0-1,1 0,-1 1,1-1,1 1,4 4,0 0,1-1,0 0,1 0,0-1,0 0,0 0,1-1,0 0,0-1,2 1,65 51,-74-55,0 0,0 0,-1 0,1 0,0 0,-1 1,1-1,-1 1,0-1,0 1,0-1,0 1,0-1,-1 1,1 0,-1 0,0-1,0 1,0 0,0 0,0-1,0 1,-1 0,1-1,-1 1,0 0,0-1,0 1,0-1,0 1,-1-1,1 1,-1-1,1 0,-1 0,0 0,0 0,0 0,0 0,0-1,-1 1,1-1,0 1,-3 0,-14 8,-1-1,1 0,-2-2,1 0,-1-2,0 0,0-1,0-1,-1-1,1-1,0-1,-22-2,20-3,5-2</inkml:trace>
</inkml:ink>
</file>

<file path=ppt/ink/ink5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3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72 255,'-4'-4,"-2"-1,0-1,0 0,0 0,0-1,1 1,0-1,0 0,1-1,0 1,0-1,1 0,0 0,-1-4,4 11,0-1,0 1,0-1,0 1,0 0,0-1,0 1,1 0,-1-1,0 1,1 0,-1-1,1 1,-1 0,1 0,0 0,-1 0,1-1,0 1,0 0,0 0,0 0,0 0,0 1,0-1,0 0,0 0,0 1,1-1,-1 0,0 1,0-1,1 1,-1 0,0-1,1 1,-1 0,0 0,1 0,0 0,58 5,-57-4,324 48,-116-49,-1-10,146-28,-131 13,685-41,-120 37,138 30,-428 25,72 32,-125-29,632-30,-492-27,-147 17,117-7,62-10,1609 29,-560-1,-963 30,-199-20,82 24,-56-11,-348-11,2-7,140-17,206-24,134 27,-587 20,-79-11,0 0,0 1,1-1,-1 1,0-1,0 0,0 1,0-1,0 1,1-1,-1 1,0-1,0 1,0-1,0 0,0 1,0-1,0 1,-1-1,1 1,0-1,0 1,0-1,0 0,0 1,-1-1,1 1,0-1,0 0,-1 1,1-1,0 0,-1 1,1-1,0 0,-1 1,1-1,-1 0,1 0,0 1,-1-1,1 0,-1 0,1 0,-1 0,1 0,0 0,-1 0,1 0,-1 0,1 0,-1 0,1 0,-1 0,1 0,-1 0,1 0,0 0,-1 0,1-1,-1 1,1 0,0 0,-1 0,1-1,-1 1,-1 0,-236 75,202-59</inkml:trace>
</inkml:ink>
</file>

<file path=ppt/ink/ink5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4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17 481,'-16'-117,"16"113,0 0,1 1,0-1,-1 0,1 0,0 1,1-1,-1 1,1-1,0 1,-1 0,2-1,-1 1,0 0,0 0,1 0,0 1,-1-1,1 1,0-1,1 1,-1 0,0 0,0 0,1 1,-1-1,1 1,0 0,1-1,21-1,-1 1,1 1,0 1,0 1,-1 1,1 1,8 4,135 10,0-6,152-12,-139 0,146-12,29-18,-94 8,-138 13,1108-57,1232 69,-1892-27,70-6,-93 4,-70-13,-146 9,39 15,-204 15,1 9,-1 7,44 14,10 9,1-10,214-2,24 1,-94 2,2-1,349-29,-250-26,736 26,-673 12,281 8,-265 6,109 5,303-1,-186-41,355-23,373 23,-954 14,-448-2,281 1,92 25,-289-8,-112-12</inkml:trace>
</inkml:ink>
</file>

<file path=ppt/ink/ink5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4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82,'-4'7,"0"0,0 0,1 1,-1-1,2 1,-1 0,1 0,1 0,-1 0,1 0,1 1,0-1,0 0,1 6,-2 1,2 2,0 0,0 0,1 0,2-1,-1 1,2-1,0 1,1-1,1-1,0 1,1-1,6 8,-12-20,-1 0,1 0,0 1,0-1,1 0,-1-1,1 1,-1 0,1-1,0 1,0-1,0 0,0 0,0 0,1-1,-1 1,1-1,-1 1,1-1,-1 0,1-1,0 1,-1-1,1 1,0-1,-1 0,1 0,0-1,-1 1,1-1,0 0,-1 0,1 0,-1 0,1-1,-1 1,0-1,1 0,-1 0,0 0,0 0,0-1,-1 1,1-1,-1 0,16-25,-1-1,-2-1,-1 0,-2-1,5-18,19-48,22-67,-42 186,12 86,-5 1,-4 2,1 84,-13-131,-4 1,-2-1,-3 1,-3-1,-3 0,-3 0,-2-1,-3-1,-21 50,32-97,-1 1,-1-1,0 0,-1 0,-1-1,0 0,-1 0,0-1,-1-1,-1 1,0-2,0 0,-1 0,-1-1,-4 1,15-9,0-1,-1 0,1 0,0 0,-1 0,1-1,-1 1,1-1,-1 0,1 0,-1-1,1 1,-1 0,1-1,-1 0,1 0,0 0,-1 0,1-1,0 1,0-1,0 0,0 0,0 0,1 0,-1-1,1 1,-1-1,1 1,0-1,0 0,0 0,-1-1,-2-5,-1 0,1-1,1 0,0 0,0 0,1 0,0-1,1 1,0-1,1-4,-2-28,2 1,2 0,2-1,2 1,2 0,2 1,1 0,2 0,2 1,1 0,17-28,41-26,-61 80</inkml:trace>
</inkml:ink>
</file>

<file path=ppt/ink/ink5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1,'44'9,"32"4,14-1,-4-2,-7-3,-12-3,-8-1,-9-3,-8 1,-7-2,-4 1,-3-1,-1 5,-5 3</inkml:trace>
</inkml:ink>
</file>

<file path=ppt/ink/ink5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0,'38'10,"37"3,15-6,2-4,-5-2,-7-2,-14 0,-7 0,-10-5,-7-1,-12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5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92,'-46'7,"0"2,0 2,1 2,1 2,0 2,-25 15,60-29,0 0,1 1,-1 0,1 1,0 0,0 0,0 1,1 0,0 0,0 0,0 1,1 0,0 1,1-1,-1 1,1 0,1 1,0-1,0 1,1 0,0 0,0 0,1 0,0 0,0 1,1-1,1 0,0 1,0-1,0 1,2-1,1 10,0-11,0 0,0 0,1-1,0 1,0-1,1 0,0 0,1 0,-1-1,1 0,0 0,1 0,0-1,-1 0,2 0,-1 0,0-1,1 0,0-1,0 0,0 0,5 0,16 5,1-2,0-1,0-2,1-1,20-1,-32 0,-1 0,1-1,-1-1,1 0,-1-2,0 0,0-1,0-1,0 0,-1-1,0-1,0-1,0-1,-1 0,-1-1,0 0,0-2,-1 1,1-3,-9 4,-1 0,0 0,-1-1,0 1,0-1,-1 0,-1 0,0-1,-1 1,0 0,0 0,-1-1,-1 1,0 0,0-1,-1 1,0 0,-1 0,-1 0,0 1,0-1,-1 1,0 0,-1 0,0 0,-3-2,-7-6,-1 0,-1 2,0 0,-1 1,-1 0,-1 2,0 1,0 0,-1 2,0 0,-1 1,0 2,-1 0,0 2,0 0,0 2,0 0,0 2,-3 1,-25-2</inkml:trace>
</inkml:ink>
</file>

<file path=ppt/ink/ink5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57,'-36'45,"-69"192,77-149,10-39,1 1,3 0,2 2,2-1,3 1,2 1,2-1,3 20,0-67,0 1,0 0,1 0,0 0,0 0,0-1,1 1,0 0,0-1,0 0,1 1,0-1,0 0,0 0,0 0,1-1,0 1,0-1,0 0,1 0,-1-1,1 1,0-1,0 0,0 0,0 0,1-1,-1 0,1 0,-1 0,1-1,0 0,0 0,-1 0,1-1,0 1,0-2,-1 0,-1 0,0-1,0 1,0-1,0 0,0 0,0-1,0 1,-1-1,1 0,-1 0,0 0,0 0,0-1,0 1,0-1,-1 0,0 1,1-1,-2 0,1-1,0 1,-1 0,1-1,7-14,2-1</inkml:trace>
  <inkml:trace contextRef="#ctx0" brushRef="#br0" timeOffset="481.082">878 114,'-75'128,"-56"168,76-180,-15 52,69-166,0 1,0-1,0 0,0 1,1-1,-1 1,1-1,0 1,-1-1,1 1,0-1,1 1,-1-1,0 1,1-1,0 1,-1-1,1 0,0 1,0-1,0 0,0 0,1 1,-1-1,1 0,-1 0,1-1,0 1,0 0,-1 0,1-1,0 1,1-1,-1 0,0 0,0 1,1-1,-1-1,0 1,1 0,-1-1,1 1,0-1,21 2,1-1,-1-1,0-1,0-1,0-2,0 0,15-5,12-2,-45 10,0 1,-1-1,1 0,0 0,-1 0,1-1,-1 0,1 0,-1 0,0-1,0 1,0-1,0-1,0 1,-1-1,1 0,-5-5,-5 2</inkml:trace>
  <inkml:trace contextRef="#ctx0" brushRef="#br0" timeOffset="727.192">341 509,'34'4,"39"3,18-1,-3-2,-6 0,-13-2,-12-1,-12 0,-9-1,-5 4,-9 2</inkml:trace>
  <inkml:trace contextRef="#ctx0" brushRef="#br0" timeOffset="1512.885">1188 762,'128'-21,"-116"19,-6 1,-1 0,1 0,-1 0,1 0,-1 1,1 0,-1 0,1 1,0 0,-1 0,1 0,-1 0,0 1,1 0,-1 0,4 3,-8-2,0 0,-1 0,1 0,-1 1,0-1,0 0,0 0,0 1,-1-1,1 0,-1 0,0 0,0 0,0 0,0 0,0 0,-1 0,1 0,-1 0,0-1,0 1,0-1,0 1,-1-1,1 0,0 0,-1 0,0 0,1 0,-1 0,0-1,0 1,-1-1,3 0,-8 6,2-3,1 0,-1 1,1 0,0 0,0 0,0 0,1 1,0 0,0 0,1 1,0-1,0 1,0 0,1 0,0 0,0 1,0-1,1 1,1-1,-1 5,4-9,0 0,0 0,0 0,1 0,-1-1,1 1,0-1,0 1,0-1,0 0,0 0,0 0,1-1,-1 1,1-1,-1 1,1-1,0-1,-1 1,1 0,0-1,-1 0,1 1,0-2,0 1,-1 0,1-1,0 0,-1 1,2 0,96-26,-81 14</inkml:trace>
  <inkml:trace contextRef="#ctx0" brushRef="#br0" timeOffset="1934.95">1780 1,'121'95,"-79"-56,-25-25,0 0,0 0,-2 2,0 0,-1 1,0 0,-2 1,0 1,-1 0,-1 0,0 1,-2 0,0 1,-1 0,-2 0,0 0,2 19,-9-14,-1 1,-1-1,-1 0,-1-1,-1 0,-2 0,0 0,-2-1,-1 0,0-1,-2 0,0-2,-2 1,0-2,-2 0,0-1,-20 16,13-12,-2-1,0-1,-1-2,-2-1,1-1,-4-1,10-5,3-4</inkml:trace>
</inkml:ink>
</file>

<file path=ppt/ink/ink5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25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1 480,'414'0,"-177"-29,-213 28</inkml:trace>
  <inkml:trace contextRef="#ctx0" brushRef="#br0" timeOffset="262.883">30 678,'43'0,"38"0,15 0,-3 0,-9 0,-14 0,-13 0,-13 0,-8 0,-5 0,-4 0,-6-5,-2-1,0 0,-2 1</inkml:trace>
  <inkml:trace contextRef="#ctx0" brushRef="#br0" timeOffset="716.724">453 0,'8'17,"0"0,1-1,1 0,1-1,0 0,0 0,2-1,0-1,0 0,2-1,-1 0,1-1,1-1,0 0,179 75,-66-35,-125-50,0 1,-1 0,1 0,-1 1,1-1,-1 1,1 0,-1 0,0 0,0 0,0 0,0 1,0-1,0 1,-1 0,1 0,-1 0,0 0,0 0,0 0,0 1,-1-1,1 1,-1-1,0 1,0 0,0-1,0 1,-1 0,0 0,1-1,-1 1,-1 0,1 0,0 0,-1-1,0 1,0 0,-7 8,-1 0,-1-1,0 0,0-1,-1 0,0 0,-1-1,-3 2,-11 9,-334 238,298-206,47-39</inkml:trace>
</inkml:ink>
</file>

<file path=ppt/ink/ink5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5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81,'4'-6,"0"0,1 0,0 1,0 0,0 0,1 0,-1 0,1 1,0 0,0 0,1 1,-1 0,1 0,0 0,0 1,0 0,0 0,0 1,6-1,-10 1,0 0,0 0,0 0,0 1,0 0,0-1,0 1,0 0,0 0,0 1,0-1,0 0,0 1,0 0,0 0,0 0,0 0,-1 0,1 1,0-1,-1 1,1 0,-1 0,1 0,-1 0,0 0,0 0,0 0,0 1,0-1,-1 1,1-1,-1 1,0 0,1 0,-1 0,0 0,-1-1,1 1,0 0,-1 0,0 1,0-1,0 0,0 0,0 0,0 0,-1 0,0 0,1 0,-1 0,-1 2,-9 12,-1-1,0 0,-1 0,-1-2,-1 1,0-2,-13 10,-21 19,48-41,-1 0,1-1,0 1,-1 0,1 0,0-1,-1 1,1 0,0 0,0 0,0 1,0-1,0 0,0 0,0 1,1-1,-1 0,0 1,1-1,-1 1,0-1,1 1,0-1,-1 1,1-1,0 1,0-1,0 1,0-1,0 1,0-1,1 1,-1-1,0 1,1-1,-1 1,1-1,0 1,-1-1,1 0,0 1,0-1,0 0,0 0,1 2,10 0,0 0,0-1,1 0,-1-1,1 0,-1-1,0 0,1-1,2-1,21 0,63 17,-80-11</inkml:trace>
</inkml:ink>
</file>

<file path=ppt/ink/ink5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3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0 254,'19'0,"16"5,7 1,1 0,-2-1,-3-2,-3 0,-8 3,-8 5,-8 2</inkml:trace>
  <inkml:trace contextRef="#ctx0" brushRef="#br0" timeOffset="732.375">931 0,'-181'14,"172"-12,1 0,-1 0,1 0,0 1,-1 1,1-1,1 1,-1 1,1-1,-1 1,1 0,1 1,-1 0,1 0,0 0,0 1,1 0,0 0,-2 3,4-4,0-1,0 1,0 0,1 0,0 0,0 0,0 0,1 1,0-1,0 0,0 1,1-1,0 1,1-1,-1 0,1 1,0-1,1 0,-1 1,1-1,1 0,-1 0,1-1,0 1,0 0,1-1,-1 0,1 0,1 0,-1 0,0-1,1 1,0-1,0 0,1-1,-1 1,1-1,-1 0,1 0,0-1,0 0,0 0,1 0,-1-1,5-3,0 1,-1-2,1 0,-1 0,1-1,-1 0,0-1,-1 0,1 0,-1-1,0-1,0 1,-1-1,0-1,0 0,-1 0,0 0,0-1,-1 0,0 0,-1-1,0 1,1-4,2 0,56-96,-62 107,0 1,0-1,0 1,1 0,-1 0,0 0,1 0,-1 0,0 0,1 1,-1-1,1 1,-1-1,1 1,0 0,-1 0,1 0,-1 1,1-1,-1 1,1-1,-1 1,1 0,-1 0,0 0,1 0,-1 0,0 0,0 1,0-1,0 1,0-1,1 3,63 61,-56-53,0 0,-1 0,0 1,-1 0,0 1,-1 0,-1 0,0 0,-1 1,0-1,-2 1,1 1,-2-1,0 1,-1-8,-1 0,0 1,0-1,-1 1,0-1,0 0,-1 0,0 0,0 0,-1 0,0 0,0 0,-1-1,0 1,-1-1,0 0,0-1,0 1,0-1,-1 0,-1 0,-11 10,-1-1,-1-1,0 0,-1-2,0 0,-1-2,0 0,-1-1,0-2,0 0,-1-2,0 0,0-1,0-2,-8 0,30-2,-1 0,1 0,0 0,0 0,-1 0,1-1,0 1,0-1,-1 0,1 1,0-1,0 0,0 0,0 0,0-1,0 1,0 0,0-1,1 1,-1-1,1 1,-1-1,1 0,-1 0,1 0,0 0,0 0,0 0,0 0,0 0,0 0,1-1,-1 1,1 0,-1 0,1-1,0 1,0 0,0-1,0 1,1 0,-1 0,1-1,-1 1,1 0,0 0,-1 0,1-1,0 1,1 0,-1 0,8-10,0 1,1 0,0 0,1 1,0 0,1 1,0 0,1 1,-1 0,12-4,-8 2,39-22,0 2,3 3,0 2,1 2,1 3,55-10,-99 27,-1 0,1 2,-1-1,1 2,-1 0,1 0,0 2,5 1,2 3</inkml:trace>
  <inkml:trace contextRef="#ctx0" brushRef="#br0" timeOffset="1046.939">479 791,'39'-5,"41"-6,16-2,3-3,-7 1,-10 4,-8-2,-13 1,-7 3,-7 4,-8 1,-5 3,-3 0,-3 1,-1 1,-1-1,-4 1</inkml:trace>
  <inkml:trace contextRef="#ctx0" brushRef="#br0" timeOffset="1463.631">536 1016,'396'-52,"-315"62,-80-9,1-1,0 1,-1-1,1 1,-1-1,1 1,-1 0,1 0,-1-1,1 1,-1 0,0 1,0-1,1 0,-1 0,0 0,0 1,0-1,0 0,-1 1,1-1,0 1,0-1,-1 1,1 0,-1-1,0 1,1-1,-1 1,0 0,0-1,0 1,0 0,0-1,0 1,-1 0,1-1,0 1,-1-1,1 1,-1 0,0-1,1 1,-1-1,-1 1,-7 10,0-1,-1-1,0 0,-1 0,0-1,0 0,-1-1,0 0,-1-1,1-1,-2 0,-8 3,-34 19,36-17,14-9,-1 1,1 0,0 0,0 1,0 0,0 0,1 0,0 1,-1 0,2 0,-1 0,1 0,-1 1,1 1,3-6,1 1,0-1,0 0,0 1,0-1,0 0,0 1,0-1,0 1,0-1,1 0,-1 1,0-1,1 0,0 0,-1 1,1-1,0 0,-1 0,1 0,0 0,0 0,0 0,0 0,0 0,0 0,0 0,0 0,0-1,1 1,-1 0,0-1,0 1,1-1,-1 1,0-1,1 0,0 1,55 7,-25-13,-1 0,0-2,-1-1,0-2,0-1,-1-1,12-7,-36 16,86-39,-67 31</inkml:trace>
  <inkml:trace contextRef="#ctx0" brushRef="#br0" timeOffset="1882.117">2060 198,'-77'113,"-72"181,45-78,98-205,0 1,1 0,1 0,-1 1,2-1,0 1,0 0,0 11,3-20,0 0,0-1,0 1,0 0,0 0,1 0,0-1,0 1,0 0,0-1,1 1,-1-1,1 1,0-1,0 0,0 0,0 1,1-2,-1 1,1 0,0 0,0-1,0 1,0-1,0 0,0 0,1 0,-1-1,1 1,-1-1,3 1,6 0,0-1,0 0,0-1,0-1,0 0,-1 0,1-1,0-1,-1 1,1-2,-1 0,0 0,34-9,119-36,-127 21,-31 16</inkml:trace>
  <inkml:trace contextRef="#ctx0" brushRef="#br0" timeOffset="2065.868">1467 678,'38'-5,"42"-2,17 1,-4 1,-7 2,-9 0,-9-3,-10 0,-15 0</inkml:trace>
</inkml:ink>
</file>

<file path=ppt/ink/ink5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6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0 282,'44'5,"37"1,15 1,-4-2,-13-2,-14-1,-15-1,-10 0,-8-1,-4 0,-7-1</inkml:trace>
  <inkml:trace contextRef="#ctx0" brushRef="#br0" timeOffset="1472.838">367 0,'-5'39,"-6"36,-6 10,-1-4,4-7,3-10,4-13,3-9,3-7,0-5,2-7</inkml:trace>
</inkml:ink>
</file>

<file path=ppt/ink/ink5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8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9 170,'-6'69,"4"1,2-1,5 27,50 215,-48-163,-7-149,1 1,-1-1,0 1,1-1,-1 1,1 0,-1-1,1 1,-1 0,1-1,-1 1,1 0,0 0,-1-1,1 1,-1 0,1 0,0 0,-1 0,1 0,-1 0,1 0,0 0,-1 0,1 0,-1 0,1 0,0 0,-1 1,1-1,-1 0,1 0,-1 1,1-1,0 0,-1 1,0-1,1 0,-1 1,1-1,-1 1,1-1,-1 1,0-1,1 1,-1-1,0 1,0-1,1 1,-1-1,0 1,0 0,0-1,0 1,1-1,-1 1,0 0,0-1,0 1,0 0,-1-1,1 1,0-1,0 1,0 0,0-1,-1 1,1-1,28-40,33-71,0 5,-4-3,-5-3,-5-1,0-16,-39 98,-2 5</inkml:trace>
  <inkml:trace contextRef="#ctx0" brushRef="#br0" timeOffset="417.058">573 734,'-13'12,"0"0,1 1,0 1,1 0,1 0,0 1,1 0,1 1,0 0,1 1,-1 2,8-17,-1-1,1 1,-1-1,1 1,0-1,-1 1,1 0,0-1,0 1,0-1,0 1,1-1,-1 1,0 0,1-1,-1 1,1-1,-1 0,1 1,0-1,-1 1,1-1,0 0,0 1,0-1,0 0,0 0,0 0,1 0,-1 0,0 0,0 0,1 0,-1-1,1 1,-1 0,1-1,-1 1,1-1,-1 0,1 1,-1-1,1 0,-1 0,1 0,-1 0,2 0,73-17,53-62,-126 76,1 0,0 0,-1-1,0 1,0-1,0 1,0-1,-1 0,1 0,-1 0,0-1,0 1,0-1,-1 1,0-1,0 1,0-1,0 0,-1 1,1-1,-1 0,0 1,-1-1,1 0,-1 0,0 1,0-1,-1 1,-1-5,0 5,0-1,0 1,0 0,-1 0,1 0,-1 0,0 1,0 0,-1 0,1 0,-1 0,1 0,-1 1,0 0,0 0,0 0,0 1,0 0,0 0,-5-1,-16-1</inkml:trace>
  <inkml:trace contextRef="#ctx0" brushRef="#br0" timeOffset="3183.176">940 706,'-3'6,"-1"0,1 0,0 1,0-1,1 1,0-1,0 1,0 0,1 0,0 0,1 0,-1 0,1 0,1 0,-2 2,11 51,-10-58,0-1,1 0,-1 0,1 0,-1 0,1 0,0 0,-1 0,1 0,0 0,0 0,0 0,0-1,0 1,0 0,0-1,0 1,0 0,0-1,0 1,0-1,0 0,0 1,1-1,-1 0,0 0,0 1,0-1,1 0,-1 0,0-1,0 1,0 0,1 0,-1 0,0-1,0 1,0-1,0 1,0-1,1 1,-1-1,0 0,0 1,-1-1,1 0,0 0,1-1,136-138,-138 140,1-1,-1 0,0 1,0-1,1 1,-1-1,1 0,-1 1,0-1,1 1,-1-1,1 1,-1-1,1 1,-1-1,1 1,0 0,-1-1,1 1,-1 0,1 0,0-1,-1 1,1 0,0 0,-1 0,1 0,0 0,-1 0,1 0,0 0,-1 0,1 0,0 0,-1 0,1 0,0 1,-1-1,1 0,0 0,-1 1,1-1,-1 0,1 1,-1-1,1 1,0-1,-1 1,0-1,1 1,-1-1,1 1,-1-1,0 1,1 0,-1-1,0 1,0 0,1-1,-1 1,0 0,0-1,0 1,0 0,2 52,-3-44,2 34,-3-1,-1 1,-2-1,-2 0,-2 0,-9 24,16-58,-1 0,-1 0,1-1,-1 1,-1-1,1 0,-1-1,0 1,-1-1,0 0,0 0,0 0,0-1,-1 0,0-1,0 1,0-1,-1 0,1-1,-1 0,0 0,0-1,0 0,0 0,-1-1,1 0,0 0,-3-1,8-1,0 0,0 0,0-1,1 1,-1-1,0 1,1-1,0 0,-1 0,1 0,0 0,0 0,0-1,0 1,0-1,1 1,-1-1,1 0,0 1,-1-1,1 0,0 0,1 0,-1 0,1 0,-1 0,1 0,0 0,0 0,0 0,0 0,1 0,-1 0,1 0,0 0,0 0,0 0,0 0,0 1,1-2,9-22</inkml:trace>
  <inkml:trace contextRef="#ctx0" brushRef="#br0" timeOffset="3686.164">1731 0,'-24'76,"-4"0,-2-2,-4-2,-20 30,45-87,-4 2,1 1,0 0,2 1,0 0,1 0,1 1,1 0,0 1,2 0,1 0,0 0,1 0,1 16,2-33,1-1,0 1,0 0,0 0,0-1,0 1,1 0,0-1,-1 1,1-1,1 0,-1 0,0 1,1-2,0 1,-1 0,1 0,0-1,0 0,1 1,-1-1,0 0,1-1,-1 1,1-1,0 1,0-1,-1 0,1-1,0 1,125 5,-107-7,5 1,-21 1,0 0,0-1,1 0,-1 0,0 0,0-1,0 0,0 0,0-1,0 0,0 0,0 0,-1 0,1-1,2-2,-1-7,-6 1</inkml:trace>
  <inkml:trace contextRef="#ctx0" brushRef="#br0" timeOffset="3930.351">1194 424,'39'0,"31"0,14 0,-3 0,-5 0,-12 0,-10 0,-11 0,-13 4,-6 3,-2-1,-1-1,2-1,-4-2</inkml:trace>
</inkml:ink>
</file>

<file path=ppt/ink/ink5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43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1 289,'43'0,"33"0,14 0,1 0,-11 0,-8 0,-13 0,-10 0,-5 0,-5 0,-4 0,-4 0,-1 0,-2 0,-5 0</inkml:trace>
  <inkml:trace contextRef="#ctx0" brushRef="#br0" timeOffset="254.757">141 515,'44'10,"42"3,17-1,0-2,-8-8,-10-5,-11-5,-7-3,-7 2,-2-3,-8 0,-11 3</inkml:trace>
  <inkml:trace contextRef="#ctx0" brushRef="#br0" timeOffset="502.716">1693 120,'-50'19,"1"2,1 2,0 3,2 1,1 2,-40 35,-11 35,94-96,0 0,-1 1,1 0,1-1,-1 1,1 0,-1 0,1 0,0 0,1 0,-1 0,0 0,1 0,0 0,0 0,1 0,-1 0,1 0,0 0,0 0,0 0,0 0,1 0,-1 0,1-1,0 1,0 0,1-1,-1 0,1 0,0 1,10 6,1 0,1-1,-1 0,1-2,1 1,0-2,0 0,0-1,0-1,1 0,0-1,-1-1,1 0,0-2,0 0,0-1,0 0,0-1,0-1,-1-1,12-4,25-6,-1-2,0-3,-1-2,-1-2,-1-2,-2-2,0-3,-2-1,24-23,-56 42,0 0,-1 0,-1-2,0 1,0-1,-1-1,-1 0,-1 0,0-1,-6 11,1 0,-2 0,1 0,0 0,-1 0,0 0,0 0,0-1,-1 1,0 0,0-1,0 1,-1 0,1 0,-1-1,-1 1,1 0,-1 0,0 0,0 0,0 1,-1-1,1 0,-1 1,0 0,0-1,-1 1,0 1,1-1,-1 0,-1 1,-13-7,0 1,-1 0,0 2,-1 0,0 1,0 1,0 1,0 1,-1 1,1 1,-1 0,0 2,1 0,-19 4,-4 0,0 1,1 2,0 2,0 2,1 2,1 2,0 1,2 2,0 1,1 3,1 1,-12 11,8-2</inkml:trace>
  <inkml:trace contextRef="#ctx0" brushRef="#br0" timeOffset="1168.264">1100 148,'126'36,"1"-6,24-2,77 4,175 0,149 19,-505-44,-7-1</inkml:trace>
</inkml:ink>
</file>

<file path=ppt/ink/ink5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52.5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1 424,'43'0,"28"-5,13-1,-4 0,-11 1,-12 1,-6 2,-7 1,-6 1,-5 0,-3 0,-2 0,-1 0,0 1,0-1,0 0,1 0,-6 0</inkml:trace>
  <inkml:trace contextRef="#ctx0" brushRef="#br0" timeOffset="278.058">1 677,'43'0,"43"-4,12-3,-6 1,-14 2,-16 0,-13 2,-10 6,-7 2,-4-1,-2 0,-1-1,0-1,1-2,1 0,0-1,-4-1</inkml:trace>
  <inkml:trace contextRef="#ctx0" brushRef="#br0" timeOffset="815.804">367 0,'255'208,"-152"-140,-66-45,-2 0,0 3,-1 1,-2 1,10 12,-40-37,0-1,1 1,-1 0,0-1,-1 1,1 0,-1 0,1 0,-1 1,0-1,0 0,0 0,0 1,-1-1,1 0,-1 1,0-1,0 1,0-1,-1 0,1 1,-1-1,1 0,-1 1,0-1,-1 0,1 0,0 0,-1 0,0 0,0 0,0 0,0-1,0 1,0-1,-1 1,-1 1,-12 9,0-1,0 0,-1-1,-1-1,0 0,0-2,-16 6,-11 6,-7 4,20-11,2 1,-1 1,2 2,0 1,1 1,1 1,1 2,0 1,-16 43,34-50</inkml:trace>
</inkml:ink>
</file>

<file path=ppt/ink/ink5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30,'1'1,"1"1,0 0,0 0,0-1,0 1,0-1,0 1,0-1,0 0,0 0,1 0,-1 0,1 0,-1 0,0-1,1 1,-1-1,1 0,-1 0,3 0,-2 1,34 3,0-2,0-1,0-2,1-2,-2-1,22-6,150-24,-151 29,-33 4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5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4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29,'39'-5,"31"-1,9 0,-4 1,-10 1,-12 2,-14 5,-9 4,-5-1,-7 4,-6 0</inkml:trace>
</inkml:ink>
</file>

<file path=ppt/ink/ink5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2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9,'0'0,"-1"0,1 0,0 0,-1 0,1 0,0 0,-1 0,1 0,-1 0,1 0,0 0,-1-1,1 1,0 0,0 0,-1 0,1 0,0-1,-1 1,1 0,0 0,0-1,-1 1,1 0,0 0,0-1,-1 1,1 0,0-1,0 1,0 0,0-1,0 1,0 0,-1-1,1 1,0 0,0-1,0 1,0 0,0-1,-12 37,-16 50,-3-1,-4-1,-3-2,-11 11,36-69,-71 174,82-193,0 0,1-1,-1 1,1 0,0 1,0-1,0 0,1 0,0 0,0 0,0 0,1 1,0-1,0 0,0 0,0 0,1 0,0-1,0 1,0 0,1-1,-1 1,1-1,0 0,1 0,-1 0,1 0,-1-1,1 1,0-1,0 0,1 0,-1 0,1-1,-1 0,1 0,0 0,0 0,1 0,10 1,-1-1,1-1,0 0,0-1,0-1,-1 0,1-2,0 1,-1-2,1 0,-1-1,0 0,-1-1,9-5,2-14,-23 15</inkml:trace>
  <inkml:trace contextRef="#ctx0" brushRef="#br0" timeOffset="368.861">0 319,'8'-6,"1"1,-1-1,1 1,0 1,1 0,-1 0,1 1,-1 0,1 1,0 0,1 0,27-8,-19 4,1 0,-1 1,1 1,0 1,-1 1,1 0,0 2,1 0,-1 1,-1 2,12 2,165 60,-173-59</inkml:trace>
</inkml:ink>
</file>

<file path=ppt/ink/ink5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4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26 231,'-2'-1,"1"0,-1 0,1 0,-1 0,1 0,-1 0,1 0,0 0,-1-1,1 1,0 0,0-1,0 1,0-1,0 1,1-1,-1 0,0 1,1-1,-1 0,1 0,-1 1,1-1,0 0,0 0,0 1,0-1,0 0,0 0,1 0,-1 1,0-1,1 0,-1 1,1-1,0 0,0 1,0-1,0 1,0-1,0 1,0-1,0 1,0 0,0-1,1 1,-1 0,1 0,-1 0,1 0,-1 0,1 1,0-1,-1 0,1 1,0-1,-1 1,1-1,0 1,268-109,-243 100,1 0,0 2,0 1,0 1,1 2,-1 1,1 1,27 2,-53-1,0-1,0 1,0 0,0 0,0 1,0-1,0 1,0-1,0 1,0 0,0 0,0 0,0 0,-1 1,1-1,0 1,-1 0,0-1,1 1,-1 0,0 1,0-1,0 0,0 1,0-1,0 1,-1-1,0 1,1 0,-1-1,0 1,0 0,0 0,-1 0,1 0,-1 0,1 0,-1 0,0 0,0 0,-1 0,1 0,0 0,-1 2,-7 15,-1 1,-1-1,-1 0,-1-1,0 0,-1-1,-1-1,-1 0,-8 7,2-1,-215 220,181-188,38-40,0 1,1 0,0 1,2 1,0 0,1 1,1 0,0 1,2 0,-8 22,17-38,0-1,1 1,0 0,-1-1,1 1,0 0,1 0,-1-1,1 1,0-1,-1 1,1 0,1-1,-1 0,1 1,-1-1,1 0,0 0,0 0,0 0,1 0,-1 0,1 0,-1-1,1 1,0-1,0 0,0 0,0 0,1 0,-1-1,0 1,2-1,121 35,-100-35,1-1,-1-1,1-2,-1 0,0-2,0 0,19-8,-18 5,-3 1</inkml:trace>
</inkml:ink>
</file>

<file path=ppt/ink/ink5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1 117,'2'-1,"0"0,0 0,0 0,1 1,-1-1,0 1,1 0,-1 0,0-1,1 1,-1 1,0-1,1 0,-1 1,0-1,0 1,1-1,-1 1,0 0,0 0,0 0,0 1,0-1,0 0,0 1,0-1,-1 1,1-1,0 1,-1 0,1 0,-1 0,0 0,0 0,0 0,0 0,0 0,0 2,29 88,-9 67,-16-122,-5-31,0 1,0-1,1 0,-1 1,2-1,-1 0,0 0,1 1,0-1,1-1,-1 1,1 0,0-1,1 1,-1-1,1 0,0 0,1 0,-1-1,2 1,-3-5,1 0,0 0,0-1,0 1,0-1,0 0,0 0,-1-1,1 1,0-1,-1 0,1 1,-1-2,0 1,0 0,0-1,0 1,0-1,0 0,-1 0,1 0,-1 0,0-1,0 1,0-1,0 1,-1-1,0 0,1 1,-1-1,0 0,-1 0,1 0,-1 0,6-10,161-360,-137 300,-26 63</inkml:trace>
  <inkml:trace contextRef="#ctx0" brushRef="#br0" timeOffset="345.835">678 371,'0'7,"1"1,-1 0,2 0,-1 0,1-1,0 1,0 0,1-1,0 0,1 0,0 0,0 0,1 2,-3-7,0 1,0-1,0 0,1 0,-1 0,1 0,-1 0,1 0,-1 0,1-1,0 1,0-1,0 0,0 0,0 0,0 0,0-1,0 1,0-1,0 0,1 0,-1 0,0 0,0-1,0 1,0-1,0 1,0-1,0 0,0-1,0 1,0 0,0-1,0 0,3-2,-1 1,0-1,-1-1,1 1,-1-1,1 0,-1 1,-1-2,1 1,-1 0,0-1,0 0,-1 0,1 0,-1 0,0 0,-1 0,0 0,1-4,-2 7,1-1,-1 1,1-1,-1 1,0-1,0 0,-1 1,1-1,-1 1,1-1,-1 1,-1-1,1 1,0-1,-1 1,1 0,-1 0,0 0,0 0,0 0,-1 0,1 1,-1-1,1 1,-1-1,0 1,0 0,0 0,0 0,0 1,-1-1,1 1,0-1,-3 1,-2-1,1 1,-1 0,-1 0,1 1,0 0,0 0,0 1,0 0,0 0,0 1,0 0,1 0,-1 1,1 0,-8 4,-4 6</inkml:trace>
  <inkml:trace contextRef="#ctx0" brushRef="#br0" timeOffset="1033.064">1073 286,'-1'17,"1"-1,1 1,1-1,1 0,0 0,0 0,2 0,0 0,1-1,1 0,1 3,-7-18,0 0,0 1,0-1,0 0,1 1,-1-1,0 0,0 0,0 0,0 0,0 0,0 0,1-1,-1 1,0 0,0 0,0-1,0 1,0-1,0 1,0-1,0 1,0-1,0 0,0 1,-1-1,1 0,0 0,0 1,-1-1,1 0,0 0,-1 0,1 0,-1 0,1 0,-1 0,1 0,-1 0,0 0,0-1,1 1,-1 0,0 0,1-2,10-15,0-1,1 1,1 1,1 0,0 1,1 1,1 0,0 1,1 1,16-10,-32 22,0 0,0 0,0 0,0 0,0 0,1 0,-1 1,0-1,1 0,-1 1,0-1,1 1,-1-1,1 1,-1-1,1 1,-1 0,1 0,-1 0,1 0,-1 0,1 0,-1 0,1 1,-1-1,0 0,1 1,-1-1,1 1,-1 0,0-1,1 1,-1 0,0 0,0 0,0 0,1 0,-1 0,0 0,0 0,-1 0,1 0,0 1,0-1,0 0,-1 1,1-1,-1 1,1-1,-1 1,9 28,-2 0,-2 0,0 0,-2 0,-1 1,-2 0,0-1,-4 14,3-36,1 0,-2 0,1-1,-1 1,0-1,-1 1,0-1,0 0,0 0,-1 0,0-1,0 1,-1-1,0 0,0 0,0 0,-1-1,0 0,0 0,0 0,-1-1,1 0,-1 0,0-1,0 0,-1 0,1 0,-1-1,1 0,-1-1,1 0,-1 0,0 0,0-1,0 0,-1-1,5 0,1 0,0 0,0 0,0-1,0 1,0-1,0 0,0 0,0 0,1 0,-1 0,1-1,-1 1,1-1,0 1,0-1,0 0,0 0,1 0,-1 0,1 0,0 0,0 0,0-1,0 1,0 0,1-1,-1 1,1-1,0 1,0 0,1-1,-1 1,0-1,1 1,0 0,0 0,0-1,0 1,1 0,-1 0,1 0,0 0,0 0,0 1,0-1,0 0,1 1,-1 0,1-1,-1 1,1 0,0 0,19-15,0 1,0 1,1 1,1 1,0 2,1 0,1 1,-1 2,15-3,11-6,-49 16,9-4,0 1,0 1,0 0,1 0,-1 1,0 0,1 1,0 0,-1 1,1 1,0 0,5 4</inkml:trace>
  <inkml:trace contextRef="#ctx0" brushRef="#br0" timeOffset="1345.22">85 681,'211'17,"0"-10,88-12,595-14,-869 19</inkml:trace>
  <inkml:trace contextRef="#ctx0" brushRef="#br0" timeOffset="3329.942">988 935,'-43'-16,"-1"2,0 1,-1 3,0 2,-37-2,75 9,0 0,-1 0,1 1,0 0,0 0,0 1,-1 0,1 0,0 0,0 1,0 0,1 1,-1 0,0 0,1 0,0 1,0 0,0 0,0 0,1 1,-1 0,1 0,0 0,1 1,-1-1,-1 4,-4 11,1 0,0 1,1 0,2 1,0 0,1 0,1 0,1 1,1-1,2 17,0-33,0 0,1 1,0-1,0 0,0 0,1 0,0 0,0-1,1 1,-1 0,1-1,1 0,-1 1,1-1,-1-1,2 1,-1 0,0-1,1 0,0 0,0 0,0-1,0 0,1 0,-1 0,1 0,0-1,-1 0,1 0,0-1,0 0,1 0,-1 0,0-1,0 1,0-2,0 1,1-1,2 0,9-5,-1-1,1-1,-1 0,-1-1,1-1,-2-1,1 0,-2-1,1 0,-2-1,4-5,18-14,73-99,-107 130,0 1,0-1,-1 1,1-1,0 1,0-1,-1 1,1 0,0-1,0 1,0 0,0-1,0 1,-1 0,1 0,0 0,0 0,0 0,0 0,0 0,0 0,0 1,0-1,-1 0,1 0,0 1,0-1,0 0,0 1,-1-1,1 1,0-1,0 1,-1 0,1-1,0 1,-1 0,1-1,-1 1,1 0,-1-1,1 1,-1 0,0 0,1 0,-1 0,0 0,16 43,13 127,-2 5,-24-160,-2 0,1 0,-2-1,0 1,-1 0,-1 0,0 0,-1 0,-1-1,0 1,-1-1,-1 0,0 0,-1-1,-1 0,0 0,-1-1,0 0,-1 0,-1-1,-6 5,7-5,-2-1,1-1,-1 0,-1 0,1-1,-2-1,1 0,-1-1,0-1,-1 0,1-1,-1 0,-11 1,22-5,-1-1,1 0,-1-1,1 1,-1-1,1 0,-1 0,1 0,0-1,0 1,0-1,0 0,0 0,0-1,0 1,0-1,1 0,0 1,-1-2,1 1,0 0,0-1,1 1,-1-1,1 0,0 0,0 0,0 0,0 0,1 0,0-1,0 1,0-1,0 1,1 0,-1-1,1 1,0-1,1 1,-1-1,1 1,0-1,0 1,0 0,0-1,1 1,0 0,0 0,0 0,1-1,11-18,1 0,1 1,1 1,1 0,1 1,1 2,1-1,0 2,1 1,1 1,0 0,-6 4,28-19,1 3,1 1,2 3,0 1,2 3,17-3,-39 13</inkml:trace>
</inkml:ink>
</file>

<file path=ppt/ink/ink5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58,'5'-6,"0"1,0 0,1 0,0 1,0 0,0 0,0 0,1 1,-1 0,1 0,0 0,0 1,0 0,0 0,1 1,-1 0,0 0,0 1,1 0,-1 0,0 1,1 0,-1 0,0 1,0 0,0 0,0 0,4 3,17 0,249 5,-184-12,-70 2</inkml:trace>
</inkml:ink>
</file>

<file path=ppt/ink/ink5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1,'34'0,"20"0,6 0,-2 0,-7 0,-6 0,-7 0,-5 0,-8 4,-8 3</inkml:trace>
</inkml:ink>
</file>

<file path=ppt/ink/ink5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1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1 200,'24'-19,"0"0,2 2,0 0,1 2,1 1,0 1,1 1,9-1,-29 10,16-8,1 1,0 1,1 1,0 1,0 2,1 1,5 1,-30 2,-1 1,0 0,0 0,1 0,-1 1,0-1,0 0,0 1,1 0,-1-1,0 1,0 0,0 0,0 0,0 0,0 1,-1-1,1 0,0 1,-1-1,1 1,0 0,-1-1,0 1,0 0,1 0,-1 0,0 0,0 0,-1 0,1 0,0 1,-1-1,1 0,-1 0,0 0,0 1,0-1,0 0,0 0,0 1,0-1,-1 0,1 0,-1 0,0 1,0-1,1 0,-1 0,-1 0,1 0,-1 1,-14 24,-2 0,0-1,-1-2,-2 1,-1-2,0-1,-8 4,-36 36,-174 181,235-239,1 0,-1 1,1-1,0 1,1-1,-1 1,1 0,0 1,0-1,1 0,-1 1,1 0,0-1,1 1,0 0,-1 0,2 0,-1 0,1 0,0 0,0 0,1 0,-1 0,1 0,1 0,-1-1,1 1,0 0,0-1,1 1,0-1,0 0,0 1,0-2,2 3,7 1,0 0,0-1,1-1,0 0,0 0,0-1,1-1,0 0,0-1,0-1,0 0,14 0,-3 0,0 0,0-2,0-1,0-1,0-1,0-1,-1-1,1-2,-1 0,8-4,-15 3</inkml:trace>
  <inkml:trace contextRef="#ctx0" brushRef="#br0" timeOffset="768.864">1525 172,'-367'326,"358"-320,0 0,0-1,0 0,-1 0,0-1,0 0,0-1,0 0,-1-1,1 0,-1 0,0-1,1-1,-6 0,11 0,-1 0,1-1,0 0,-1 0,1 0,0-1,-1 0,1 0,0 0,1-1,-1 1,0-1,1 0,-1-1,1 1,0-1,0 1,0-1,1-1,-1 1,1 0,0-1,0 0,1 1,-1-1,1 0,0-1,0-1,-1 2,1 0,0 0,0 0,1 0,-1 0,1-1,0 1,1 0,-1-1,1 1,0-1,0 1,1 0,0-1,0 1,0 0,0-1,1 1,0 0,0 0,0 0,1 0,0 1,-1-1,2 1,-1 0,0-1,1 1,0 1,0-1,0 1,0-1,1 1,0 0,8 1,0 1,0 0,0 0,0 2,0-1,0 2,0 0,0 0,0 1,-1 1,1 0,-1 1,0 0,0 1,-1 0,8 6,35 13,239 103,-270-118,-28-19,-17-13,0-1,1-1,1 0,2-2,0 0,2-1,1-1,1 0,1-1,2 0,-7-27,-20-81,25 154,6 14,2 1,2 0,0 0,3 1,1 23,0-6,-17 214,9-204,5-41,0 1,-1-1,-1 0,0 0,-2-1,0 1,-8 16,6-20</inkml:trace>
</inkml:ink>
</file>

<file path=ppt/ink/ink5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2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78,'41'-8,"12"-3,0 3,1 2,0 2,26 2,-1 24,-77-21,-1 1,1-1,-1 0,1 1,-1-1,1 1,-1-1,0 1,0 0,0-1,0 1,0 0,0 0,0 0,-1 0,1 0,-1 0,1 0,-1 0,0 0,0 0,0 0,0 0,0 0,0 0,0 0,-1 0,1 0,-1 0,0 0,1 0,-1 0,0 0,0-1,0 1,0 0,-1 0,-18 27,-2-2,-1 0,-1-2,-1 0,-1-2,-1-1,-1-1,-1-1,-1-2,-5 2,-18 14,51-33,0-1,1 1,-1-1,0 1,1 0,-1-1,0 1,1 0,-1 0,1 0,0 1,-1-1,1 0,0 0,0 1,-1-1,1 1,0-1,0 1,1-1,-1 1,0 0,0-1,1 1,-1 0,1 0,0-1,-1 1,1 0,0 0,0 0,0-1,0 1,1 0,-1 0,0 0,1-1,-1 1,1 0,0-1,-1 1,1 0,0-1,0 1,0-1,1 1,102 27,-65-22,-29-7,1 2,-1-1,1 1,-1 1,0 0,1 0,-2 1,1 1,0-1,-1 1,0 1,0 0,6 6,-13-10,0 0,-1 1,1-1,-1 0,0 1,0 0,0-1,0 1,0 0,-1-1,1 1,-1 0,0 0,1-1,-1 1,-1 0,1 0,0-1,-1 1,1 0,-1 0,0-1,0 1,0 0,0-1,0 1,-1-1,1 0,-1 1,1-1,-1 0,0 0,-2 2,-74 60,-128 1,182-58</inkml:trace>
  <inkml:trace contextRef="#ctx0" brushRef="#br0" timeOffset="245.259">707 615,'-29'28,"-4"11,3-3</inkml:trace>
  <inkml:trace contextRef="#ctx0" brushRef="#br0" timeOffset="597.727">1187 78,'-34'36,"2"1,1 1,2 2,2 1,2 1,1 1,1 6,19-44,0 1,1-1,0 1,0 0,0 0,1 0,0 0,0 1,1-1,0 1,0-1,0 1,1-1,0 1,0-1,1 1,0-1,0 1,0-1,1 1,0-1,0 0,0 0,1 0,0 0,1 0,-1-1,1 1,0-1,0 0,0 0,1-1,0 1,2 1,9 1,1-1,0 0,-1-1,2-1,-1-1,0-1,1 0,-1-1,1-1,0 0,-1-1,1-1,-1-1,0-1,0 0,0-1,0-1,-1 0,9-6,-6 2,-1-1,0-1,0 0,-1-1,-1-1,0-1,-1 0,-1-1,0-1,4-8,-12 16,-2 0,1-1,-1 0,-1 0,0 0,0 0,-1-1,0 1,-1-1,0 1,-1-1,0 1,0-1,-1 1,-1-1,0 1,0-1,-1 1,0 0,-1 0,0 0,-1 1,0 0,0-1,-1 2,0-1,0 1,-1-1,-1 2,1-1,-1 1,0 1,-1-1,1 1,-1 1,-1-1,1 2,-1-1,-7-1,2 1,0 0,-1 2,1 0,-1 1,0 0,0 1,0 1,0 1,0 0,0 1,-3 1,-6 5</inkml:trace>
  <inkml:trace contextRef="#ctx0" brushRef="#br0" timeOffset="984.15">1779 135,'51'-27,"0"4,2 1,1 3,0 2,5 1,56 5,-112 11,0 0,0 0,0 1,-1-1,1 1,0-1,0 1,0 0,-1 0,1 0,-1 0,1 1,-1-1,1 1,-1 0,0-1,1 1,-1 0,0 0,0 0,0 1,-1-1,1 0,-1 1,1-1,-1 1,0-1,0 1,0 0,0 0,0-1,-1 1,1 0,-1 0,0 0,1 0,-2 2,-2 6,0-1,-1 1,-1-1,0 0,0 0,-1-1,0 1,-1-1,0-1,0 1,-1-1,0 0,0-1,-1 0,-9 6,-324 242,339-252,-1-1,1 1,0 0,-1 0,1 0,1 0,-1 1,0-1,1 1,0-1,0 1,0 0,0 0,1 0,-1 0,1 0,0 0,0 0,0 1,1-1,0 0,0 1,0-1,0 0,1 0,-1 1,1-1,0 0,0 0,1 0,-1 0,1 0,0 0,0 0,2 3,7 3,1-1,0 0,0-1,1 0,0-1,0-1,1 0,-1 0,1-1,1-1,-1 0,1-2,-1 1,1-2,0 0,-1 0,1-1,0-1,12-3,23-2,-32 0</inkml:trace>
  <inkml:trace contextRef="#ctx0" brushRef="#br0" timeOffset="3697.401">2880 248,'-6'-2,"1"0,-1 0,0 1,0 0,1 0,-1 1,0-1,0 1,0 0,0 1,0 0,1 0,-1 0,0 0,0 1,1 0,-1 0,1 1,0-1,0 1,0 0,0 1,-1 0,2-3,0 1,0-1,0 1,0 0,0 0,0 0,0 0,1 0,-1 1,1 0,0 0,0 0,0 0,0 0,0 1,1-1,-1 1,1-1,0 1,0 0,1 0,-1 0,1 0,0 1,0-1,0 0,0 0,1 1,0-1,0 0,0 1,0-1,1 0,-1 1,1-1,1 1,4 4,0 0,1-1,0 0,1 0,0-1,0 0,0 0,1-1,0 0,0-1,2 1,65 51,-74-55,0 0,0 0,-1 0,1 0,0 0,-1 1,1-1,-1 1,0-1,0 1,0-1,0 1,0-1,-1 1,1 0,-1 0,0-1,0 1,0 0,0 0,0-1,0 1,-1 0,1-1,-1 1,0 0,0-1,0 1,0-1,0 1,-1-1,1 1,-1-1,1 0,-1 0,0 0,0 0,0 0,0 0,0-1,-1 1,1-1,0 1,-3 0,-14 8,-1-1,1 0,-2-2,1 0,-1-2,0 0,0-1,0-1,-1-1,1-1,0-1,-22-2,20-3,5-2</inkml:trace>
</inkml:ink>
</file>

<file path=ppt/ink/ink5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7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95 688,'-24'20,"-8"10,7 1,11-5,14-7,7-7</inkml:trace>
  <inkml:trace contextRef="#ctx0" brushRef="#br0" timeOffset="313.831">631 265,'-57'34,"1"3,2 2,1 3,3 1,-29 34,64-63,2 2,-1 0,2 0,1 1,0 0,1 1,-3 7,11-21,1-1,-1 1,0 0,1 0,0 1,0-1,0 0,1 0,-1 0,1 1,0-1,0 0,1 0,-1 1,1-1,0 0,0 0,0 0,1 0,0 0,-1 0,1 0,0 0,1-1,-1 1,1-1,0 0,-1 1,1-1,1-1,-1 1,0 0,1-1,-1 0,1 1,0-1,2 0,9 3,1 0,-1-2,1 0,0 0,0-2,-1 0,1 0,0-2,0 0,0-1,0 0,0-2,-1 0,1 0,-1-1,-1-1,14-8,-5 3,-1-2,-1 0,0-2,-1 0,-1-2,0 0,-1-1,-1 0,-1-2,-1 0,0 0,-2-2,0 0,-1 0,-2-1,1-3,-7 15,-1 0,0 0,0 0,-1-1,-1 0,0 1,-1-1,0 0,0 1,-2-1,1 1,-2-3,2 9,0 0,-1 0,1 0,-1 0,0 1,-1-1,1 1,-1-1,0 1,0 0,-1 0,1 0,-1 0,0 0,0 1,0 0,0 0,0 0,-1 0,1 1,-1 0,0-1,0 2,0-1,0 1,0-1,-3 1,-16-2</inkml:trace>
  <inkml:trace contextRef="#ctx0" brushRef="#br0" timeOffset="811.094">1168 96,'-11'16,"-1"1,-59 99,69-111,0 0,0 0,0 0,1 0,-1 1,1-1,1 0,-1 1,1-1,0 1,0-1,0 1,1-1,0 1,0-1,0 0,1 0,0 1,0-1,0 0,0 0,3 3,1-3,1 1,0-1,-1-1,2 1,-1-1,1 0,-1-1,1 1,0-2,0 1,0-1,1 0,-1-1,0 0,1 0,7-1,-11 0,7 2,1-2,-1 0,1 0,-1-1,1-1,-1 0,0 0,0-1,0-1,0 0,0-1,-1 0,1-1,-1 0,-1-1,1 0,-1 0,-1-1,1-1,-1 1,-1-2,0 1,0-1,-1 0,1-3,82-148,-28 59,-62 102,1-1,-1 1,1 0,-1 0,0-1,1 1,-1 0,0-1,1 1,-1 0,0-1,1 1,-1 0,0-1,1 1,-1-1,0 1,0-1,0 1,0 0,1-1,-1 1,0-1,0 1,0-1,0 1,0-1,0 1,0-1,0 1,0-1,0 1,-1-1,1 1,0-1,0 1,0 0,-1-1,1 1,0-1,0 1,-1-1,1 1,0 0,-1-1,1 1,0 0,-1-1,1 1,-1 0,1 0,0 0,-1-1,1 1,-1 0,1 0,-1 0,1 0,-1-1,-28 16,-7 18,1 3,1 1,2 1,2 2,1 1,3 1,-18 38,23-44,6-15,1 2,1 0,1 0,1 1,1 1,1 0,1 0,1 1,2 0,0 0,2 0,1 2,6-3,3-7</inkml:trace>
  <inkml:trace contextRef="#ctx0" brushRef="#br0" timeOffset="1201.196">2296 322,'-101'6,"86"-4,1 1,0 1,0 0,0 1,0 1,1 0,0 0,0 2,0-1,1 2,0 0,1 0,-5 6,14-13,0 0,1 1,-1-1,0 0,1 1,0 0,0-1,-1 1,2 0,-1 0,0 0,0 0,1-1,0 1,0 0,-1 0,2 0,-1 0,0 0,1 0,-1 0,1 0,0 0,0-1,0 1,0 0,0-1,1 1,-1-1,1 1,0-1,-1 1,1-1,2 2,85 59,-76-58,50 29,-62-33,0 0,0 0,1 1,-1-1,0 0,0 0,0 0,0 1,-1-1,1 0,0 1,0-1,-1 1,1-1,-1 1,1-1,-1 1,0 0,0-1,0 1,0-1,0 1,0 0,0-1,0 1,0-1,-1 1,1-1,-1 1,1-1,-1 1,0-1,1 1,-1-1,0 1,0-1,0 0,0 0,0 0,-1 1,-7 6,-1-1,0 0,0-1,-1 0,0 0,0-1,0-1,-1 0,0 0,0-1,1-1,-2 0,-6 1,-69 1,63-4</inkml:trace>
</inkml:ink>
</file>

<file path=ppt/ink/ink5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6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29 453,'44'-36,"-29"30,-1 2,0-1,1 2,0 0,0 1,0 0,0 1,0 1,13 1,78-8,92-28,-141 30,-51 10</inkml:trace>
  <inkml:trace contextRef="#ctx0" brushRef="#br0" timeOffset="194.079">1 651,'43'0,"33"0,14 0,-4 0,-12 0,-13 0,-18 0</inkml:trace>
  <inkml:trace contextRef="#ctx0" brushRef="#br0" timeOffset="565.688">1553 2,'-25'-1,"0"1,0 1,0 1,0 2,0 0,1 2,0 0,0 2,1 0,-1 2,2 0,0 2,-14 9,8-4,1 1,0 1,1 1,1 1,1 1,1 2,2 0,0 1,1 2,1 0,2 0,1 2,1 0,2 1,0 0,-4 23,14-45,1 1,0 0,1-1,0 1,1 0,0-1,0 1,0 0,1 0,1-1,0 1,0-1,0 1,1-1,0 0,1 0,0 0,0 0,1-1,0 0,0 0,0 0,1 0,0-1,1 0,-1 0,1-1,0 0,1 1,17 5,-1-1,2-1,-1-1,1-1,1-2,-1 0,1-2,0-1,-1-1,1-1,0-1,0-2,0 0,-1-2,0-1,2-2,-15 7,1-2,0 0,-1-1,0 0,0-1,0 0,0-1,-1-1,0 0,-1 0,1-1,-1-1,-1 0,0 0,0-1,0 0,-2-1,1 0,-1 0,-1-1,0 0,-1-1,-5 9,-1 0,1 0,-1 0,0 0,-1-1,1 1,-1 0,0 0,0 0,0 0,0 0,-1 0,1 0,-1 1,0-1,0 1,-1-1,1 1,-1 0,0-1,1 1,-1 1,-1-1,1 0,0 1,-1 0,-1-2,-106-46,91 47,0 0,0 1,0 1,0 1,0 1,0 0,0 2,0 0,0 1,1 1,-1 1,2 1,-1 1,1 0,0 1,0 1,1 1,1 0,-8 7,-3 5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5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3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72 255,'-4'-4,"-2"-1,0-1,0 0,0 0,0-1,1 1,0-1,0 0,1-1,0 1,0-1,1 0,0 0,-1-4,4 11,0-1,0 1,0-1,0 1,0 0,0-1,0 1,1 0,-1-1,0 1,1 0,-1-1,1 1,-1 0,1 0,0 0,-1 0,1-1,0 1,0 0,0 0,0 0,0 0,0 1,0-1,0 0,0 0,0 1,1-1,-1 0,0 1,0-1,1 1,-1 0,0-1,1 1,-1 0,0 0,1 0,0 0,58 5,-57-4,324 48,-116-49,-1-10,146-28,-131 13,685-41,-120 37,138 30,-428 25,72 32,-125-29,632-30,-492-27,-147 17,117-7,62-10,1609 29,-560-1,-963 30,-199-20,82 24,-56-11,-348-11,2-7,140-17,206-24,134 27,-587 20,-79-11,0 0,0 1,1-1,-1 1,0-1,0 0,0 1,0-1,0 1,1-1,-1 1,0-1,0 1,0-1,0 0,0 1,0-1,0 1,-1-1,1 1,0-1,0 1,0-1,0 0,0 1,-1-1,1 1,0-1,0 0,-1 1,1-1,0 0,-1 1,1-1,0 0,-1 1,1-1,-1 0,1 0,0 1,-1-1,1 0,-1 0,1 0,-1 0,1 0,0 0,-1 0,1 0,-1 0,1 0,-1 0,1 0,-1 0,1 0,-1 0,1 0,0 0,-1 0,1-1,-1 1,1 0,0 0,-1 0,1-1,-1 1,-1 0,-236 75,202-59</inkml:trace>
</inkml:ink>
</file>

<file path=ppt/ink/ink5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4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17 481,'-16'-117,"16"113,0 0,1 1,0-1,-1 0,1 0,0 1,1-1,-1 1,1-1,0 1,-1 0,2-1,-1 1,0 0,0 0,1 0,0 1,-1-1,1 1,0-1,1 1,-1 0,0 0,0 0,1 1,-1-1,1 1,0 0,1-1,21-1,-1 1,1 1,0 1,0 1,-1 1,1 1,8 4,135 10,0-6,152-12,-139 0,146-12,29-18,-94 8,-138 13,1108-57,1232 69,-1892-27,70-6,-93 4,-70-13,-146 9,39 15,-204 15,1 9,-1 7,44 14,10 9,1-10,214-2,24 1,-94 2,2-1,349-29,-250-26,736 26,-673 12,281 8,-265 6,109 5,303-1,-186-41,355-23,373 23,-954 14,-448-2,281 1,92 25,-289-8,-112-12</inkml:trace>
</inkml:ink>
</file>

<file path=ppt/ink/ink5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4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82,'-4'7,"0"0,0 0,1 1,-1-1,2 1,-1 0,1 0,1 0,-1 0,1 0,1 1,0-1,0 0,1 6,-2 1,2 2,0 0,0 0,1 0,2-1,-1 1,2-1,0 1,1-1,1-1,0 1,1-1,6 8,-12-20,-1 0,1 0,0 1,0-1,1 0,-1-1,1 1,-1 0,1-1,0 1,0-1,0 0,0 0,0 0,1-1,-1 1,1-1,-1 1,1-1,-1 0,1-1,0 1,-1-1,1 1,0-1,-1 0,1 0,0-1,-1 1,1-1,0 0,-1 0,1 0,-1 0,1-1,-1 1,0-1,1 0,-1 0,0 0,0 0,0-1,-1 1,1-1,-1 0,16-25,-1-1,-2-1,-1 0,-2-1,5-18,19-48,22-67,-42 186,12 86,-5 1,-4 2,1 84,-13-131,-4 1,-2-1,-3 1,-3-1,-3 0,-3 0,-2-1,-3-1,-21 50,32-97,-1 1,-1-1,0 0,-1 0,-1-1,0 0,-1 0,0-1,-1-1,-1 1,0-2,0 0,-1 0,-1-1,-4 1,15-9,0-1,-1 0,1 0,0 0,-1 0,1-1,-1 1,1-1,-1 0,1 0,-1-1,1 1,-1 0,1-1,-1 0,1 0,0 0,-1 0,1-1,0 1,0-1,0 0,0 0,0 0,1 0,-1-1,1 1,-1-1,1 1,0-1,0 0,0 0,-1-1,-2-5,-1 0,1-1,1 0,0 0,0 0,1 0,0-1,1 1,0-1,1-4,-2-28,2 1,2 0,2-1,2 1,2 0,2 1,1 0,2 0,2 1,1 0,17-28,41-26,-61 80</inkml:trace>
</inkml:ink>
</file>

<file path=ppt/ink/ink5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1,'44'9,"32"4,14-1,-4-2,-7-3,-12-3,-8-1,-9-3,-8 1,-7-2,-4 1,-3-1,-1 5,-5 3</inkml:trace>
</inkml:ink>
</file>

<file path=ppt/ink/ink5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0,'38'10,"37"3,15-6,2-4,-5-2,-7-2,-14 0,-7 0,-10-5,-7-1,-12 0</inkml:trace>
</inkml:ink>
</file>

<file path=ppt/ink/ink5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92,'-46'7,"0"2,0 2,1 2,1 2,0 2,-25 15,60-29,0 0,1 1,-1 0,1 1,0 0,0 0,0 1,1 0,0 0,0 0,0 1,1 0,0 1,1-1,-1 1,1 0,1 1,0-1,0 1,1 0,0 0,0 0,1 0,0 0,0 1,1-1,1 0,0 1,0-1,0 1,2-1,1 10,0-11,0 0,0 0,1-1,0 1,0-1,1 0,0 0,1 0,-1-1,1 0,0 0,1 0,0-1,-1 0,2 0,-1 0,0-1,1 0,0-1,0 0,0 0,5 0,16 5,1-2,0-1,0-2,1-1,20-1,-32 0,-1 0,1-1,-1-1,1 0,-1-2,0 0,0-1,0-1,0 0,-1-1,0-1,0-1,0-1,-1 0,-1-1,0 0,0-2,-1 1,1-3,-9 4,-1 0,0 0,-1-1,0 1,0-1,-1 0,-1 0,0-1,-1 1,0 0,0 0,-1-1,-1 1,0 0,0-1,-1 1,0 0,-1 0,-1 0,0 1,0-1,-1 1,0 0,-1 0,0 0,-3-2,-7-6,-1 0,-1 2,0 0,-1 1,-1 0,-1 2,0 1,0 0,-1 2,0 0,-1 1,0 2,-1 0,0 2,0 0,0 2,0 0,0 2,-3 1,-25-2</inkml:trace>
</inkml:ink>
</file>

<file path=ppt/ink/ink5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57,'-36'45,"-69"192,77-149,10-39,1 1,3 0,2 2,2-1,3 1,2 1,2-1,3 20,0-67,0 1,0 0,1 0,0 0,0 0,0-1,1 1,0 0,0-1,0 0,1 1,0-1,0 0,0 0,0 0,1-1,0 1,0-1,0 0,1 0,-1-1,1 1,0-1,0 0,0 0,0 0,1-1,-1 0,1 0,-1 0,1-1,0 0,0 0,-1 0,1-1,0 1,0-2,-1 0,-1 0,0-1,0 1,0-1,0 0,0 0,0-1,0 1,-1-1,1 0,-1 0,0 0,0 0,0-1,0 1,0-1,-1 0,0 1,1-1,-2 0,1-1,0 1,-1 0,1-1,7-14,2-1</inkml:trace>
  <inkml:trace contextRef="#ctx0" brushRef="#br0" timeOffset="481.082">878 114,'-75'128,"-56"168,76-180,-15 52,69-166,0 1,0-1,0 0,0 1,1-1,-1 1,1-1,0 1,-1-1,1 1,0-1,1 1,-1-1,0 1,1-1,0 1,-1-1,1 0,0 1,0-1,0 0,0 0,1 1,-1-1,1 0,-1 0,1-1,0 1,0 0,-1 0,1-1,0 1,1-1,-1 0,0 0,0 1,1-1,-1-1,0 1,1 0,-1-1,1 1,0-1,21 2,1-1,-1-1,0-1,0-1,0-2,0 0,15-5,12-2,-45 10,0 1,-1-1,1 0,0 0,-1 0,1-1,-1 0,1 0,-1 0,0-1,0 1,0-1,0-1,0 1,-1-1,1 0,-5-5,-5 2</inkml:trace>
  <inkml:trace contextRef="#ctx0" brushRef="#br0" timeOffset="727.192">341 509,'34'4,"39"3,18-1,-3-2,-6 0,-13-2,-12-1,-12 0,-9-1,-5 4,-9 2</inkml:trace>
  <inkml:trace contextRef="#ctx0" brushRef="#br0" timeOffset="1512.885">1188 762,'128'-21,"-116"19,-6 1,-1 0,1 0,-1 0,1 0,-1 1,1 0,-1 0,1 1,0 0,-1 0,1 0,-1 0,0 1,1 0,-1 0,4 3,-8-2,0 0,-1 0,1 0,-1 1,0-1,0 0,0 0,0 1,-1-1,1 0,-1 0,0 0,0 0,0 0,0 0,0 0,-1 0,1 0,-1 0,0-1,0 1,0-1,0 1,-1-1,1 0,0 0,-1 0,0 0,1 0,-1 0,0-1,0 1,-1-1,3 0,-8 6,2-3,1 0,-1 1,1 0,0 0,0 0,0 0,1 1,0 0,0 0,1 1,0-1,0 1,0 0,1 0,0 0,0 1,0-1,1 1,1-1,-1 5,4-9,0 0,0 0,0 0,1 0,-1-1,1 1,0-1,0 1,0-1,0 0,0 0,0 0,1-1,-1 1,1-1,-1 1,1-1,0-1,-1 1,1 0,0-1,-1 0,1 1,0-2,0 1,-1 0,1-1,0 0,-1 1,2 0,96-26,-81 14</inkml:trace>
  <inkml:trace contextRef="#ctx0" brushRef="#br0" timeOffset="1934.95">1780 1,'121'95,"-79"-56,-25-25,0 0,0 0,-2 2,0 0,-1 1,0 0,-2 1,0 1,-1 0,-1 0,0 1,-2 0,0 1,-1 0,-2 0,0 0,2 19,-9-14,-1 1,-1-1,-1 0,-1-1,-1 0,-2 0,0 0,-2-1,-1 0,0-1,-2 0,0-2,-2 1,0-2,-2 0,0-1,-20 16,13-12,-2-1,0-1,-1-2,-2-1,1-1,-4-1,10-5,3-4</inkml:trace>
</inkml:ink>
</file>

<file path=ppt/ink/ink5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25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1 480,'414'0,"-177"-29,-213 28</inkml:trace>
  <inkml:trace contextRef="#ctx0" brushRef="#br0" timeOffset="262.883">30 678,'43'0,"38"0,15 0,-3 0,-9 0,-14 0,-13 0,-13 0,-8 0,-5 0,-4 0,-6-5,-2-1,0 0,-2 1</inkml:trace>
  <inkml:trace contextRef="#ctx0" brushRef="#br0" timeOffset="716.724">453 0,'8'17,"0"0,1-1,1 0,1-1,0 0,0 0,2-1,0-1,0 0,2-1,-1 0,1-1,1-1,0 0,179 75,-66-35,-125-50,0 1,-1 0,1 0,-1 1,1-1,-1 1,1 0,-1 0,0 0,0 0,0 0,0 1,0-1,0 1,-1 0,1 0,-1 0,0 0,0 0,0 0,0 1,-1-1,1 1,-1-1,0 1,0 0,0-1,0 1,-1 0,0 0,1-1,-1 1,-1 0,1 0,0 0,-1-1,0 1,0 0,-7 8,-1 0,-1-1,0 0,0-1,-1 0,0 0,-1-1,-3 2,-11 9,-334 238,298-206,47-39</inkml:trace>
</inkml:ink>
</file>

<file path=ppt/ink/ink5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5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81,'4'-6,"0"0,1 0,0 1,0 0,0 0,1 0,-1 0,1 1,0 0,0 0,1 1,-1 0,1 0,0 0,0 1,0 0,0 0,0 1,6-1,-10 1,0 0,0 0,0 0,0 1,0 0,0-1,0 1,0 0,0 0,0 1,0-1,0 0,0 1,0 0,0 0,0 0,0 0,-1 0,1 1,0-1,-1 1,1 0,-1 0,1 0,-1 0,0 0,0 0,0 0,0 1,0-1,-1 1,1-1,-1 1,0 0,1 0,-1 0,0 0,-1-1,1 1,0 0,-1 0,0 1,0-1,0 0,0 0,0 0,0 0,-1 0,0 0,1 0,-1 0,-1 2,-9 12,-1-1,0 0,-1 0,-1-2,-1 1,0-2,-13 10,-21 19,48-41,-1 0,1-1,0 1,-1 0,1 0,0-1,-1 1,1 0,0 0,0 0,0 1,0-1,0 0,0 0,0 1,1-1,-1 0,0 1,1-1,-1 1,0-1,1 1,0-1,-1 1,1-1,0 1,0-1,0 1,0-1,0 1,0-1,1 1,-1-1,0 1,1-1,-1 1,1-1,0 1,-1-1,1 0,0 1,0-1,0 0,0 0,1 2,10 0,0 0,0-1,1 0,-1-1,1 0,-1-1,0 0,1-1,2-1,21 0,63 17,-80-11</inkml:trace>
</inkml:ink>
</file>

<file path=ppt/ink/ink5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3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0 254,'19'0,"16"5,7 1,1 0,-2-1,-3-2,-3 0,-8 3,-8 5,-8 2</inkml:trace>
  <inkml:trace contextRef="#ctx0" brushRef="#br0" timeOffset="732.375">931 0,'-181'14,"172"-12,1 0,-1 0,1 0,0 1,-1 1,1-1,1 1,-1 1,1-1,-1 1,1 0,1 1,-1 0,1 0,0 0,0 1,1 0,0 0,-2 3,4-4,0-1,0 1,0 0,1 0,0 0,0 0,0 0,1 1,0-1,0 0,0 1,1-1,0 1,1-1,-1 0,1 1,0-1,1 0,-1 1,1-1,1 0,-1 0,1-1,0 1,0 0,1-1,-1 0,1 0,1 0,-1 0,0-1,1 1,0-1,0 0,1-1,-1 1,1-1,-1 0,1 0,0-1,0 0,0 0,1 0,-1-1,5-3,0 1,-1-2,1 0,-1 0,1-1,-1 0,0-1,-1 0,1 0,-1-1,0-1,0 1,-1-1,0-1,0 0,-1 0,0 0,0-1,-1 0,0 0,-1-1,0 1,1-4,2 0,56-96,-62 107,0 1,0-1,0 1,1 0,-1 0,0 0,1 0,-1 0,0 0,1 1,-1-1,1 1,-1-1,1 1,0 0,-1 0,1 0,-1 1,1-1,-1 1,1-1,-1 1,1 0,-1 0,0 0,1 0,-1 0,0 0,0 1,0-1,0 1,0-1,1 3,63 61,-56-53,0 0,-1 0,0 1,-1 0,0 1,-1 0,-1 0,0 0,-1 1,0-1,-2 1,1 1,-2-1,0 1,-1-8,-1 0,0 1,0-1,-1 1,0-1,0 0,-1 0,0 0,0 0,-1 0,0 0,0 0,-1-1,0 1,-1-1,0 0,0-1,0 1,0-1,-1 0,-1 0,-11 10,-1-1,-1-1,0 0,-1-2,0 0,-1-2,0 0,-1-1,0-2,0 0,-1-2,0 0,0-1,0-2,-8 0,30-2,-1 0,1 0,0 0,0 0,-1 0,1-1,0 1,0-1,-1 0,1 1,0-1,0 0,0 0,0 0,0-1,0 1,0 0,0-1,1 1,-1-1,1 1,-1-1,1 0,-1 0,1 0,0 0,0 0,0 0,0 0,0 0,0 0,1-1,-1 1,1 0,-1 0,1-1,0 1,0 0,0-1,0 1,1 0,-1 0,1-1,-1 1,1 0,0 0,-1 0,1-1,0 1,1 0,-1 0,8-10,0 1,1 0,0 0,1 1,0 0,1 1,0 0,1 1,-1 0,12-4,-8 2,39-22,0 2,3 3,0 2,1 2,1 3,55-10,-99 27,-1 0,1 2,-1-1,1 2,-1 0,1 0,0 2,5 1,2 3</inkml:trace>
  <inkml:trace contextRef="#ctx0" brushRef="#br0" timeOffset="1046.939">479 791,'39'-5,"41"-6,16-2,3-3,-7 1,-10 4,-8-2,-13 1,-7 3,-7 4,-8 1,-5 3,-3 0,-3 1,-1 1,-1-1,-4 1</inkml:trace>
  <inkml:trace contextRef="#ctx0" brushRef="#br0" timeOffset="1463.631">536 1016,'396'-52,"-315"62,-80-9,1-1,0 1,-1-1,1 1,-1-1,1 1,-1 0,1 0,-1-1,1 1,-1 0,0 1,0-1,1 0,-1 0,0 0,0 1,0-1,0 0,-1 1,1-1,0 1,0-1,-1 1,1 0,-1-1,0 1,1-1,-1 1,0 0,0-1,0 1,0 0,0-1,0 1,-1 0,1-1,0 1,-1-1,1 1,-1 0,0-1,1 1,-1-1,-1 1,-7 10,0-1,-1-1,0 0,-1 0,0-1,0 0,-1-1,0 0,-1-1,1-1,-2 0,-8 3,-34 19,36-17,14-9,-1 1,1 0,0 0,0 1,0 0,0 0,1 0,0 1,-1 0,2 0,-1 0,1 0,-1 1,1 1,3-6,1 1,0-1,0 0,0 1,0-1,0 0,0 1,0-1,0 1,0-1,1 0,-1 1,0-1,1 0,0 0,-1 1,1-1,0 0,-1 0,1 0,0 0,0 0,0 0,0 0,0 0,0 0,0 0,0 0,0-1,1 1,-1 0,0-1,0 1,1-1,-1 1,0-1,1 0,0 1,55 7,-25-13,-1 0,0-2,-1-1,0-2,0-1,-1-1,12-7,-36 16,86-39,-67 31</inkml:trace>
  <inkml:trace contextRef="#ctx0" brushRef="#br0" timeOffset="1882.117">2060 198,'-77'113,"-72"181,45-78,98-205,0 1,1 0,1 0,-1 1,2-1,0 1,0 0,0 11,3-20,0 0,0-1,0 1,0 0,0 0,1 0,0-1,0 1,0 0,0-1,1 1,-1-1,1 1,0-1,0 0,0 0,0 1,1-2,-1 1,1 0,0 0,0-1,0 1,0-1,0 0,0 0,1 0,-1-1,1 1,-1-1,3 1,6 0,0-1,0 0,0-1,0-1,0 0,-1 0,1-1,0-1,-1 1,1-2,-1 0,0 0,34-9,119-36,-127 21,-31 16</inkml:trace>
  <inkml:trace contextRef="#ctx0" brushRef="#br0" timeOffset="2065.868">1467 678,'38'-5,"42"-2,17 1,-4 1,-7 2,-9 0,-9-3,-10 0,-15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5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6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0 282,'44'5,"37"1,15 1,-4-2,-13-2,-14-1,-15-1,-10 0,-8-1,-4 0,-7-1</inkml:trace>
  <inkml:trace contextRef="#ctx0" brushRef="#br0" timeOffset="1472.838">367 0,'-5'39,"-6"36,-6 10,-1-4,4-7,3-10,4-13,3-9,3-7,0-5,2-7</inkml:trace>
</inkml:ink>
</file>

<file path=ppt/ink/ink5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8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9 170,'-6'69,"4"1,2-1,5 27,50 215,-48-163,-7-149,1 1,-1-1,0 1,1-1,-1 1,1 0,-1-1,1 1,-1 0,1-1,-1 1,1 0,0 0,-1-1,1 1,-1 0,1 0,0 0,-1 0,1 0,-1 0,1 0,0 0,-1 0,1 0,-1 0,1 0,0 0,-1 1,1-1,-1 0,1 0,-1 1,1-1,0 0,-1 1,0-1,1 0,-1 1,1-1,-1 1,1-1,-1 1,0-1,1 1,-1-1,0 1,0-1,1 1,-1-1,0 1,0 0,0-1,0 1,1-1,-1 1,0 0,0-1,0 1,0 0,-1-1,1 1,0-1,0 1,0 0,0-1,-1 1,1-1,28-40,33-71,0 5,-4-3,-5-3,-5-1,0-16,-39 98,-2 5</inkml:trace>
  <inkml:trace contextRef="#ctx0" brushRef="#br0" timeOffset="417.058">573 734,'-13'12,"0"0,1 1,0 1,1 0,1 0,0 1,1 0,1 1,0 0,1 1,-1 2,8-17,-1-1,1 1,-1-1,1 1,0-1,-1 1,1 0,0-1,0 1,0-1,0 1,1-1,-1 1,0 0,1-1,-1 1,1-1,-1 0,1 1,0-1,-1 1,1-1,0 0,0 1,0-1,0 0,0 0,0 0,1 0,-1 0,0 0,0 0,1 0,-1-1,1 1,-1 0,1-1,-1 1,1-1,-1 0,1 1,-1-1,1 0,-1 0,1 0,-1 0,2 0,73-17,53-62,-126 76,1 0,0 0,-1-1,0 1,0-1,0 1,0-1,-1 0,1 0,-1 0,0-1,0 1,0-1,-1 1,0-1,0 1,0-1,0 0,-1 1,1-1,-1 0,0 1,-1-1,1 0,-1 0,0 1,0-1,-1 1,-1-5,0 5,0-1,0 1,0 0,-1 0,1 0,-1 0,0 1,0 0,-1 0,1 0,-1 0,1 0,-1 1,0 0,0 0,0 0,0 1,0 0,0 0,-5-1,-16-1</inkml:trace>
  <inkml:trace contextRef="#ctx0" brushRef="#br0" timeOffset="3183.176">940 706,'-3'6,"-1"0,1 0,0 1,0-1,1 1,0-1,0 1,0 0,1 0,0 0,1 0,-1 0,1 0,1 0,-2 2,11 51,-10-58,0-1,1 0,-1 0,1 0,-1 0,1 0,0 0,-1 0,1 0,0 0,0 0,0 0,0-1,0 1,0 0,0-1,0 1,0 0,0-1,0 1,0-1,0 0,0 1,1-1,-1 0,0 0,0 1,0-1,1 0,-1 0,0-1,0 1,0 0,1 0,-1 0,0-1,0 1,0-1,0 1,0-1,1 1,-1-1,0 0,0 1,-1-1,1 0,0 0,1-1,136-138,-138 140,1-1,-1 0,0 1,0-1,1 1,-1-1,1 0,-1 1,0-1,1 1,-1-1,1 1,-1-1,1 1,-1-1,1 1,0 0,-1-1,1 1,-1 0,1 0,0-1,-1 1,1 0,0 0,-1 0,1 0,0 0,-1 0,1 0,0 0,-1 0,1 0,0 0,-1 0,1 0,0 1,-1-1,1 0,0 0,-1 1,1-1,-1 0,1 1,-1-1,1 1,0-1,-1 1,0-1,1 1,-1-1,1 1,-1-1,0 1,1 0,-1-1,0 1,0 0,1-1,-1 1,0 0,0-1,0 1,0 0,2 52,-3-44,2 34,-3-1,-1 1,-2-1,-2 0,-2 0,-9 24,16-58,-1 0,-1 0,1-1,-1 1,-1-1,1 0,-1-1,0 1,-1-1,0 0,0 0,0 0,0-1,-1 0,0-1,0 1,0-1,-1 0,1-1,-1 0,0 0,0-1,0 0,0 0,-1-1,1 0,0 0,-3-1,8-1,0 0,0 0,0-1,1 1,-1-1,0 1,1-1,0 0,-1 0,1 0,0 0,0 0,0-1,0 1,0-1,1 1,-1-1,1 0,0 1,-1-1,1 0,0 0,1 0,-1 0,1 0,-1 0,1 0,0 0,0 0,0 0,0 0,1 0,-1 0,1 0,0 0,0 0,0 0,0 0,0 1,1-2,9-22</inkml:trace>
  <inkml:trace contextRef="#ctx0" brushRef="#br0" timeOffset="3686.164">1731 0,'-24'76,"-4"0,-2-2,-4-2,-20 30,45-87,-4 2,1 1,0 0,2 1,0 0,1 0,1 1,1 0,0 1,2 0,1 0,0 0,1 0,1 16,2-33,1-1,0 1,0 0,0 0,0-1,0 1,1 0,0-1,-1 1,1-1,1 0,-1 0,0 1,1-2,0 1,-1 0,1 0,0-1,0 0,1 1,-1-1,0 0,1-1,-1 1,1-1,0 1,0-1,-1 0,1-1,0 1,125 5,-107-7,5 1,-21 1,0 0,0-1,1 0,-1 0,0 0,0-1,0 0,0 0,0-1,0 0,0 0,0 0,-1 0,1-1,2-2,-1-7,-6 1</inkml:trace>
  <inkml:trace contextRef="#ctx0" brushRef="#br0" timeOffset="3930.351">1194 424,'39'0,"31"0,14 0,-3 0,-5 0,-12 0,-10 0,-11 0,-13 4,-6 3,-2-1,-1-1,2-1,-4-2</inkml:trace>
</inkml:ink>
</file>

<file path=ppt/ink/ink5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43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1 289,'43'0,"33"0,14 0,1 0,-11 0,-8 0,-13 0,-10 0,-5 0,-5 0,-4 0,-4 0,-1 0,-2 0,-5 0</inkml:trace>
  <inkml:trace contextRef="#ctx0" brushRef="#br0" timeOffset="254.757">141 515,'44'10,"42"3,17-1,0-2,-8-8,-10-5,-11-5,-7-3,-7 2,-2-3,-8 0,-11 3</inkml:trace>
  <inkml:trace contextRef="#ctx0" brushRef="#br0" timeOffset="502.716">1693 120,'-50'19,"1"2,1 2,0 3,2 1,1 2,-40 35,-11 35,94-96,0 0,-1 1,1 0,1-1,-1 1,1 0,-1 0,1 0,0 0,1 0,-1 0,0 0,1 0,0 0,0 0,1 0,-1 0,1 0,0 0,0 0,0 0,0 0,1 0,-1 0,1-1,0 1,0 0,1-1,-1 0,1 0,0 1,10 6,1 0,1-1,-1 0,1-2,1 1,0-2,0 0,0-1,0-1,1 0,0-1,-1-1,1 0,0-2,0 0,0-1,0 0,0-1,0-1,-1-1,12-4,25-6,-1-2,0-3,-1-2,-1-2,-1-2,-2-2,0-3,-2-1,24-23,-56 42,0 0,-1 0,-1-2,0 1,0-1,-1-1,-1 0,-1 0,0-1,-6 11,1 0,-2 0,1 0,0 0,-1 0,0 0,0 0,0-1,-1 1,0 0,0-1,0 1,-1 0,1 0,-1-1,-1 1,1 0,-1 0,0 0,0 0,0 1,-1-1,1 0,-1 1,0 0,0-1,-1 1,0 1,1-1,-1 0,-1 1,-13-7,0 1,-1 0,0 2,-1 0,0 1,0 1,0 1,0 1,-1 1,1 1,-1 0,0 2,1 0,-19 4,-4 0,0 1,1 2,0 2,0 2,1 2,1 2,0 1,2 2,0 1,1 3,1 1,-12 11,8-2</inkml:trace>
  <inkml:trace contextRef="#ctx0" brushRef="#br0" timeOffset="1168.264">1100 148,'126'36,"1"-6,24-2,77 4,175 0,149 19,-505-44,-7-1</inkml:trace>
</inkml:ink>
</file>

<file path=ppt/ink/ink5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52.5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1 424,'43'0,"28"-5,13-1,-4 0,-11 1,-12 1,-6 2,-7 1,-6 1,-5 0,-3 0,-2 0,-1 0,0 1,0-1,0 0,1 0,-6 0</inkml:trace>
  <inkml:trace contextRef="#ctx0" brushRef="#br0" timeOffset="278.058">1 677,'43'0,"43"-4,12-3,-6 1,-14 2,-16 0,-13 2,-10 6,-7 2,-4-1,-2 0,-1-1,0-1,1-2,1 0,0-1,-4-1</inkml:trace>
  <inkml:trace contextRef="#ctx0" brushRef="#br0" timeOffset="815.804">367 0,'255'208,"-152"-140,-66-45,-2 0,0 3,-1 1,-2 1,10 12,-40-37,0-1,1 1,-1 0,0-1,-1 1,1 0,-1 0,1 0,-1 1,0-1,0 0,0 0,0 1,-1-1,1 0,-1 1,0-1,0 1,0-1,-1 0,1 1,-1-1,1 0,-1 1,0-1,-1 0,1 0,0 0,-1 0,0 0,0 0,0 0,0-1,0 1,0-1,-1 1,-1 1,-12 9,0-1,0 0,-1-1,-1-1,0 0,0-2,-16 6,-11 6,-7 4,20-11,2 1,-1 1,2 2,0 1,1 1,1 1,1 2,0 1,-16 43,34-50</inkml:trace>
</inkml:ink>
</file>

<file path=ppt/ink/ink5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30,'1'1,"1"1,0 0,0 0,0-1,0 1,0-1,0 1,0-1,0 0,0 0,1 0,-1 0,1 0,-1 0,0-1,1 1,-1-1,1 0,-1 0,3 0,-2 1,34 3,0-2,0-1,0-2,1-2,-2-1,22-6,150-24,-151 29,-33 4</inkml:trace>
</inkml:ink>
</file>

<file path=ppt/ink/ink5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4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29,'39'-5,"31"-1,9 0,-4 1,-10 1,-12 2,-14 5,-9 4,-5-1,-7 4,-6 0</inkml:trace>
</inkml:ink>
</file>

<file path=ppt/ink/ink5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2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9,'0'0,"-1"0,1 0,0 0,-1 0,1 0,0 0,-1 0,1 0,-1 0,1 0,0 0,-1-1,1 1,0 0,0 0,-1 0,1 0,0-1,-1 1,1 0,0 0,0-1,-1 1,1 0,0 0,0-1,-1 1,1 0,0-1,0 1,0 0,0-1,0 1,0 0,-1-1,1 1,0 0,0-1,0 1,0 0,0-1,-12 37,-16 50,-3-1,-4-1,-3-2,-11 11,36-69,-71 174,82-193,0 0,1-1,-1 1,1 0,0 1,0-1,0 0,1 0,0 0,0 0,0 0,1 1,0-1,0 0,0 0,0 0,1 0,0-1,0 1,0 0,1-1,-1 1,1-1,0 0,1 0,-1 0,1 0,-1-1,1 1,0-1,0 0,1 0,-1 0,1-1,-1 0,1 0,0 0,0 0,1 0,10 1,-1-1,1-1,0 0,0-1,0-1,-1 0,1-2,0 1,-1-2,1 0,-1-1,0 0,-1-1,9-5,2-14,-23 15</inkml:trace>
  <inkml:trace contextRef="#ctx0" brushRef="#br0" timeOffset="368.861">0 319,'8'-6,"1"1,-1-1,1 1,0 1,1 0,-1 0,1 1,-1 0,1 1,0 0,1 0,27-8,-19 4,1 0,-1 1,1 1,0 1,-1 1,1 0,0 2,1 0,-1 1,-1 2,12 2,165 60,-173-59</inkml:trace>
</inkml:ink>
</file>

<file path=ppt/ink/ink5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4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26 231,'-2'-1,"1"0,-1 0,1 0,-1 0,1 0,-1 0,1 0,0 0,-1-1,1 1,0 0,0-1,0 1,0-1,0 1,1-1,-1 0,0 1,1-1,-1 0,1 0,-1 1,1-1,0 0,0 0,0 1,0-1,0 0,0 0,1 0,-1 1,0-1,1 0,-1 1,1-1,0 0,0 1,0-1,0 1,0-1,0 1,0-1,0 1,0 0,0-1,1 1,-1 0,1 0,-1 0,1 0,-1 0,1 1,0-1,-1 0,1 1,0-1,-1 1,1-1,0 1,268-109,-243 100,1 0,0 2,0 1,0 1,1 2,-1 1,1 1,27 2,-53-1,0-1,0 1,0 0,0 0,0 1,0-1,0 1,0-1,0 1,0 0,0 0,0 0,0 0,-1 1,1-1,0 1,-1 0,0-1,1 1,-1 0,0 1,0-1,0 0,0 1,0-1,0 1,-1-1,0 1,1 0,-1-1,0 1,0 0,0 0,-1 0,1 0,-1 0,1 0,-1 0,0 0,0 0,-1 0,1 0,0 0,-1 2,-7 15,-1 1,-1-1,-1 0,-1-1,0 0,-1-1,-1-1,-1 0,-8 7,2-1,-215 220,181-188,38-40,0 1,1 0,0 1,2 1,0 0,1 1,1 0,0 1,2 0,-8 22,17-38,0-1,1 1,0 0,-1-1,1 1,0 0,1 0,-1-1,1 1,0-1,-1 1,1 0,1-1,-1 0,1 1,-1-1,1 0,0 0,0 0,0 0,1 0,-1 0,1 0,-1-1,1 1,0-1,0 0,0 0,0 0,1 0,-1-1,0 1,2-1,121 35,-100-35,1-1,-1-1,1-2,-1 0,0-2,0 0,19-8,-18 5,-3 1</inkml:trace>
</inkml:ink>
</file>

<file path=ppt/ink/ink5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1 117,'2'-1,"0"0,0 0,0 0,1 1,-1-1,0 1,1 0,-1 0,0-1,1 1,-1 1,0-1,1 0,-1 1,0-1,0 1,1-1,-1 1,0 0,0 0,0 0,0 1,0-1,0 0,0 1,0-1,-1 1,1-1,0 1,-1 0,1 0,-1 0,0 0,0 0,0 0,0 0,0 0,0 2,29 88,-9 67,-16-122,-5-31,0 1,0-1,1 0,-1 1,2-1,-1 0,0 0,1 1,0-1,1-1,-1 1,1 0,0-1,1 1,-1-1,1 0,0 0,1 0,-1-1,2 1,-3-5,1 0,0 0,0-1,0 1,0-1,0 0,0 0,-1-1,1 1,0-1,-1 0,1 1,-1-2,0 1,0 0,0-1,0 1,0-1,0 0,-1 0,1 0,-1 0,0-1,0 1,0-1,0 1,-1-1,0 0,1 1,-1-1,0 0,-1 0,1 0,-1 0,6-10,161-360,-137 300,-26 63</inkml:trace>
  <inkml:trace contextRef="#ctx0" brushRef="#br0" timeOffset="345.835">678 371,'0'7,"1"1,-1 0,2 0,-1 0,1-1,0 1,0 0,1-1,0 0,1 0,0 0,0 0,1 2,-3-7,0 1,0-1,0 0,1 0,-1 0,1 0,-1 0,1 0,-1 0,1-1,0 1,0-1,0 0,0 0,0 0,0 0,0-1,0 1,0-1,0 0,1 0,-1 0,0 0,0-1,0 1,0-1,0 1,0-1,0 0,0-1,0 1,0 0,0-1,0 0,3-2,-1 1,0-1,-1-1,1 1,-1-1,1 0,-1 1,-1-2,1 1,-1 0,0-1,0 0,-1 0,1 0,-1 0,0 0,-1 0,0 0,1-4,-2 7,1-1,-1 1,1-1,-1 1,0-1,0 0,-1 1,1-1,-1 1,1-1,-1 1,-1-1,1 1,0-1,-1 1,1 0,-1 0,0 0,0 0,0 0,-1 0,1 1,-1-1,1 1,-1-1,0 1,0 0,0 0,0 0,0 1,-1-1,1 1,0-1,-3 1,-2-1,1 1,-1 0,-1 0,1 1,0 0,0 0,0 1,0 0,0 0,0 1,0 0,1 0,-1 1,1 0,-8 4,-4 6</inkml:trace>
  <inkml:trace contextRef="#ctx0" brushRef="#br0" timeOffset="1033.064">1073 286,'-1'17,"1"-1,1 1,1-1,1 0,0 0,0 0,2 0,0 0,1-1,1 0,1 3,-7-18,0 0,0 1,0-1,0 0,1 1,-1-1,0 0,0 0,0 0,0 0,0 0,0 0,1-1,-1 1,0 0,0 0,0-1,0 1,0-1,0 1,0-1,0 1,0-1,0 0,0 1,-1-1,1 0,0 0,0 1,-1-1,1 0,0 0,-1 0,1 0,-1 0,1 0,-1 0,1 0,-1 0,0 0,0-1,1 1,-1 0,0 0,1-2,10-15,0-1,1 1,1 1,1 0,0 1,1 1,1 0,0 1,1 1,16-10,-32 22,0 0,0 0,0 0,0 0,0 0,1 0,-1 1,0-1,1 0,-1 1,0-1,1 1,-1-1,1 1,-1-1,1 1,-1 0,1 0,-1 0,1 0,-1 0,1 0,-1 0,1 1,-1-1,0 0,1 1,-1-1,1 1,-1 0,0-1,1 1,-1 0,0 0,0 0,0 0,1 0,-1 0,0 0,0 0,-1 0,1 0,0 1,0-1,0 0,-1 1,1-1,-1 1,1-1,-1 1,9 28,-2 0,-2 0,0 0,-2 0,-1 1,-2 0,0-1,-4 14,3-36,1 0,-2 0,1-1,-1 1,0-1,-1 1,0-1,0 0,0 0,-1 0,0-1,0 1,-1-1,0 0,0 0,0 0,-1-1,0 0,0 0,0 0,-1-1,1 0,-1 0,0-1,0 0,-1 0,1 0,-1-1,1 0,-1-1,1 0,-1 0,0 0,0-1,0 0,-1-1,5 0,1 0,0 0,0 0,0-1,0 1,0-1,0 0,0 0,0 0,1 0,-1 0,1-1,-1 1,1-1,0 1,0-1,0 0,0 0,1 0,-1 0,1 0,0 0,0 0,0-1,0 1,0 0,1-1,-1 1,1-1,0 1,0 0,1-1,-1 1,0-1,1 1,0 0,0 0,0-1,0 1,1 0,-1 0,1 0,0 0,0 0,0 1,0-1,0 0,1 1,-1 0,1-1,-1 1,1 0,0 0,19-15,0 1,0 1,1 1,1 1,0 2,1 0,1 1,-1 2,15-3,11-6,-49 16,9-4,0 1,0 1,0 0,1 0,-1 1,0 0,1 1,0 0,-1 1,1 1,0 0,5 4</inkml:trace>
  <inkml:trace contextRef="#ctx0" brushRef="#br0" timeOffset="1345.22">85 681,'211'17,"0"-10,88-12,595-14,-869 19</inkml:trace>
  <inkml:trace contextRef="#ctx0" brushRef="#br0" timeOffset="3329.942">988 935,'-43'-16,"-1"2,0 1,-1 3,0 2,-37-2,75 9,0 0,-1 0,1 1,0 0,0 0,0 1,-1 0,1 0,0 0,0 1,0 0,1 1,-1 0,0 0,1 0,0 1,0 0,0 0,0 0,1 1,-1 0,1 0,0 0,1 1,-1-1,-1 4,-4 11,1 0,0 1,1 0,2 1,0 0,1 0,1 0,1 1,1-1,2 17,0-33,0 0,1 1,0-1,0 0,0 0,1 0,0 0,0-1,1 1,-1 0,1-1,1 0,-1 1,1-1,-1-1,2 1,-1 0,0-1,1 0,0 0,0 0,0-1,0 0,1 0,-1 0,1 0,0-1,-1 0,1 0,0-1,0 0,1 0,-1 0,0-1,0 1,0-2,0 1,1-1,2 0,9-5,-1-1,1-1,-1 0,-1-1,1-1,-2-1,1 0,-2-1,1 0,-2-1,4-5,18-14,73-99,-107 130,0 1,0-1,-1 1,1-1,0 1,0-1,-1 1,1 0,0-1,0 1,0 0,0-1,0 1,-1 0,1 0,0 0,0 0,0 0,0 0,0 0,0 0,0 1,0-1,-1 0,1 0,0 1,0-1,0 0,0 1,-1-1,1 1,0-1,0 1,-1 0,1-1,0 1,-1 0,1-1,-1 1,1 0,-1-1,1 1,-1 0,0 0,1 0,-1 0,0 0,16 43,13 127,-2 5,-24-160,-2 0,1 0,-2-1,0 1,-1 0,-1 0,0 0,-1 0,-1-1,0 1,-1-1,-1 0,0 0,-1-1,-1 0,0 0,-1-1,0 0,-1 0,-1-1,-6 5,7-5,-2-1,1-1,-1 0,-1 0,1-1,-2-1,1 0,-1-1,0-1,-1 0,1-1,-1 0,-11 1,22-5,-1-1,1 0,-1-1,1 1,-1-1,1 0,-1 0,1 0,0-1,0 1,0-1,0 0,0 0,0-1,0 1,0-1,1 0,0 1,-1-2,1 1,0 0,0-1,1 1,-1-1,1 0,0 0,0 0,0 0,0 0,1 0,0-1,0 1,0-1,0 1,1 0,-1-1,1 1,0-1,1 1,-1-1,1 1,0-1,0 1,0 0,0-1,1 1,0 0,0 0,0 0,1-1,11-18,1 0,1 1,1 1,1 0,1 1,1 2,1-1,0 2,1 1,1 1,0 0,-6 4,28-19,1 3,1 1,2 3,0 1,2 3,17-3,-39 13</inkml:trace>
</inkml:ink>
</file>

<file path=ppt/ink/ink5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58,'5'-6,"0"1,0 0,1 0,0 1,0 0,0 0,0 0,1 1,-1 0,1 0,0 0,0 1,0 0,0 0,1 1,-1 0,0 0,0 1,1 0,-1 0,0 1,1 0,-1 0,0 1,0 0,0 0,0 0,4 3,17 0,249 5,-184-12,-70 2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5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1,'34'0,"20"0,6 0,-2 0,-7 0,-6 0,-7 0,-5 0,-8 4,-8 3</inkml:trace>
</inkml:ink>
</file>

<file path=ppt/ink/ink5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1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1 200,'24'-19,"0"0,2 2,0 0,1 2,1 1,0 1,1 1,9-1,-29 10,16-8,1 1,0 1,1 1,0 1,0 2,1 1,5 1,-30 2,-1 1,0 0,0 0,1 0,-1 1,0-1,0 0,0 1,1 0,-1-1,0 1,0 0,0 0,0 0,0 0,0 1,-1-1,1 0,0 1,-1-1,1 1,0 0,-1-1,0 1,0 0,1 0,-1 0,0 0,0 0,-1 0,1 0,0 1,-1-1,1 0,-1 0,0 0,0 1,0-1,0 0,0 0,0 1,0-1,-1 0,1 0,-1 0,0 1,0-1,1 0,-1 0,-1 0,1 0,-1 1,-14 24,-2 0,0-1,-1-2,-2 1,-1-2,0-1,-8 4,-36 36,-174 181,235-239,1 0,-1 1,1-1,0 1,1-1,-1 1,1 0,0 1,0-1,1 0,-1 1,1 0,0-1,1 1,0 0,-1 0,2 0,-1 0,1 0,0 0,0 0,1 0,-1 0,1 0,1 0,-1-1,1 1,0 0,0-1,1 1,0-1,0 0,0 1,0-2,2 3,7 1,0 0,0-1,1-1,0 0,0 0,0-1,1-1,0 0,0-1,0-1,0 0,14 0,-3 0,0 0,0-2,0-1,0-1,0-1,0-1,-1-1,1-2,-1 0,8-4,-15 3</inkml:trace>
  <inkml:trace contextRef="#ctx0" brushRef="#br0" timeOffset="768.864">1525 172,'-367'326,"358"-320,0 0,0-1,0 0,-1 0,0-1,0 0,0-1,0 0,-1-1,1 0,-1 0,0-1,1-1,-6 0,11 0,-1 0,1-1,0 0,-1 0,1 0,0-1,-1 0,1 0,0 0,1-1,-1 1,0-1,1 0,-1-1,1 1,0-1,0 1,0-1,1-1,-1 1,1 0,0-1,0 0,1 1,-1-1,1 0,0-1,0-1,-1 2,1 0,0 0,0 0,1 0,-1 0,1-1,0 1,1 0,-1-1,1 1,0-1,0 1,1 0,0-1,0 1,0 0,0-1,1 1,0 0,0 0,0 0,1 0,0 1,-1-1,2 1,-1 0,0-1,1 1,0 1,0-1,0 1,0-1,1 1,0 0,8 1,0 1,0 0,0 0,0 2,0-1,0 2,0 0,0 0,0 1,-1 1,1 0,-1 1,0 0,0 1,-1 0,8 6,35 13,239 103,-270-118,-28-19,-17-13,0-1,1-1,1 0,2-2,0 0,2-1,1-1,1 0,1-1,2 0,-7-27,-20-81,25 154,6 14,2 1,2 0,0 0,3 1,1 23,0-6,-17 214,9-204,5-41,0 1,-1-1,-1 0,0 0,-2-1,0 1,-8 16,6-20</inkml:trace>
</inkml:ink>
</file>

<file path=ppt/ink/ink5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2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78,'41'-8,"12"-3,0 3,1 2,0 2,26 2,-1 24,-77-21,-1 1,1-1,-1 0,1 1,-1-1,1 1,-1-1,0 1,0 0,0-1,0 1,0 0,0 0,0 0,-1 0,1 0,-1 0,1 0,-1 0,0 0,0 0,0 0,0 0,0 0,0 0,0 0,-1 0,1 0,-1 0,0 0,1 0,-1 0,0 0,0-1,0 1,0 0,-1 0,-18 27,-2-2,-1 0,-1-2,-1 0,-1-2,-1-1,-1-1,-1-1,-1-2,-5 2,-18 14,51-33,0-1,1 1,-1-1,0 1,1 0,-1-1,0 1,1 0,-1 0,1 0,0 1,-1-1,1 0,0 0,0 1,-1-1,1 1,0-1,0 1,1-1,-1 1,0 0,0-1,1 1,-1 0,1 0,0-1,-1 1,1 0,0 0,0 0,0-1,0 1,1 0,-1 0,0 0,1-1,-1 1,1 0,0-1,-1 1,1 0,0-1,0 1,0-1,1 1,102 27,-65-22,-29-7,1 2,-1-1,1 1,-1 1,0 0,1 0,-2 1,1 1,0-1,-1 1,0 1,0 0,6 6,-13-10,0 0,-1 1,1-1,-1 0,0 1,0 0,0-1,0 1,0 0,-1-1,1 1,-1 0,0 0,1-1,-1 1,-1 0,1 0,0-1,-1 1,1 0,-1 0,0-1,0 1,0 0,0-1,0 1,-1-1,1 0,-1 1,1-1,-1 0,0 0,-2 2,-74 60,-128 1,182-58</inkml:trace>
  <inkml:trace contextRef="#ctx0" brushRef="#br0" timeOffset="245.259">707 615,'-29'28,"-4"11,3-3</inkml:trace>
  <inkml:trace contextRef="#ctx0" brushRef="#br0" timeOffset="597.727">1187 78,'-34'36,"2"1,1 1,2 2,2 1,2 1,1 1,1 6,19-44,0 1,1-1,0 1,0 0,0 0,1 0,0 0,0 1,1-1,0 1,0-1,0 1,1-1,0 1,0-1,1 1,0-1,0 1,0-1,1 1,0-1,0 0,0 0,1 0,0 0,1 0,-1-1,1 1,0-1,0 0,0 0,1-1,0 1,2 1,9 1,1-1,0 0,-1-1,2-1,-1-1,0-1,1 0,-1-1,1-1,0 0,-1-1,1-1,-1-1,0-1,0 0,0-1,0-1,-1 0,9-6,-6 2,-1-1,0-1,0 0,-1-1,-1-1,0-1,-1 0,-1-1,0-1,4-8,-12 16,-2 0,1-1,-1 0,-1 0,0 0,0 0,-1-1,0 1,-1-1,0 1,-1-1,0 1,0-1,-1 1,-1-1,0 1,0-1,-1 1,0 0,-1 0,0 0,-1 1,0 0,0-1,-1 2,0-1,0 1,-1-1,-1 2,1-1,-1 1,0 1,-1-1,1 1,-1 1,-1-1,1 2,-1-1,-7-1,2 1,0 0,-1 2,1 0,-1 1,0 0,0 1,0 1,0 1,0 0,0 1,-3 1,-6 5</inkml:trace>
  <inkml:trace contextRef="#ctx0" brushRef="#br0" timeOffset="984.15">1779 135,'51'-27,"0"4,2 1,1 3,0 2,5 1,56 5,-112 11,0 0,0 0,0 1,-1-1,1 1,0-1,0 1,0 0,-1 0,1 0,-1 0,1 1,-1-1,1 1,-1 0,0-1,1 1,-1 0,0 0,0 0,0 1,-1-1,1 0,-1 1,1-1,-1 1,0-1,0 1,0 0,0 0,0-1,-1 1,1 0,-1 0,0 0,1 0,-2 2,-2 6,0-1,-1 1,-1-1,0 0,0 0,-1-1,0 1,-1-1,0-1,0 1,-1-1,0 0,0-1,-1 0,-9 6,-324 242,339-252,-1-1,1 1,0 0,-1 0,1 0,1 0,-1 1,0-1,1 1,0-1,0 1,0 0,0 0,1 0,-1 0,1 0,0 0,0 0,0 1,1-1,0 0,0 1,0-1,0 0,1 0,-1 1,1-1,0 0,0 0,1 0,-1 0,1 0,0 0,0 0,2 3,7 3,1-1,0 0,0-1,1 0,0-1,0-1,1 0,-1 0,1-1,1-1,-1 0,1-2,-1 1,1-2,0 0,-1 0,1-1,0-1,12-3,23-2,-32 0</inkml:trace>
  <inkml:trace contextRef="#ctx0" brushRef="#br0" timeOffset="3697.401">2880 248,'-6'-2,"1"0,-1 0,0 1,0 0,1 0,-1 1,0-1,0 1,0 0,0 1,0 0,1 0,-1 0,0 0,0 1,1 0,-1 0,1 1,0-1,0 1,0 0,0 1,-1 0,2-3,0 1,0-1,0 1,0 0,0 0,0 0,0 0,1 0,-1 1,1 0,0 0,0 0,0 0,0 0,0 1,1-1,-1 1,1-1,0 1,0 0,1 0,-1 0,1 0,0 1,0-1,0 0,0 0,1 1,0-1,0 0,0 1,0-1,1 0,-1 1,1-1,1 1,4 4,0 0,1-1,0 0,1 0,0-1,0 0,0 0,1-1,0 0,0-1,2 1,65 51,-74-55,0 0,0 0,-1 0,1 0,0 0,-1 1,1-1,-1 1,0-1,0 1,0-1,0 1,0-1,-1 1,1 0,-1 0,0-1,0 1,0 0,0 0,0-1,0 1,-1 0,1-1,-1 1,0 0,0-1,0 1,0-1,0 1,-1-1,1 1,-1-1,1 0,-1 0,0 0,0 0,0 0,0 0,0-1,-1 1,1-1,0 1,-3 0,-14 8,-1-1,1 0,-2-2,1 0,-1-2,0 0,0-1,0-1,-1-1,1-1,0-1,-22-2,20-3,5-2</inkml:trace>
</inkml:ink>
</file>

<file path=ppt/ink/ink5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7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95 688,'-24'20,"-8"10,7 1,11-5,14-7,7-7</inkml:trace>
  <inkml:trace contextRef="#ctx0" brushRef="#br0" timeOffset="313.831">631 265,'-57'34,"1"3,2 2,1 3,3 1,-29 34,64-63,2 2,-1 0,2 0,1 1,0 0,1 1,-3 7,11-21,1-1,-1 1,0 0,1 0,0 1,0-1,0 0,1 0,-1 0,1 1,0-1,0 0,1 0,-1 1,1-1,0 0,0 0,0 0,1 0,0 0,-1 0,1 0,0 0,1-1,-1 1,1-1,0 0,-1 1,1-1,1-1,-1 1,0 0,1-1,-1 0,1 1,0-1,2 0,9 3,1 0,-1-2,1 0,0 0,0-2,-1 0,1 0,0-2,0 0,0-1,0 0,0-2,-1 0,1 0,-1-1,-1-1,14-8,-5 3,-1-2,-1 0,0-2,-1 0,-1-2,0 0,-1-1,-1 0,-1-2,-1 0,0 0,-2-2,0 0,-1 0,-2-1,1-3,-7 15,-1 0,0 0,0 0,-1-1,-1 0,0 1,-1-1,0 0,0 1,-2-1,1 1,-2-3,2 9,0 0,-1 0,1 0,-1 0,0 1,-1-1,1 1,-1-1,0 1,0 0,-1 0,1 0,-1 0,0 0,0 1,0 0,0 0,0 0,-1 0,1 1,-1 0,0-1,0 2,0-1,0 1,0-1,-3 1,-16-2</inkml:trace>
  <inkml:trace contextRef="#ctx0" brushRef="#br0" timeOffset="811.094">1168 96,'-11'16,"-1"1,-59 99,69-111,0 0,0 0,0 0,1 0,-1 1,1-1,1 0,-1 1,1-1,0 1,0-1,0 1,1-1,0 1,0-1,0 0,1 0,0 1,0-1,0 0,0 0,3 3,1-3,1 1,0-1,-1-1,2 1,-1-1,1 0,-1-1,1 1,0-2,0 1,0-1,1 0,-1-1,0 0,1 0,7-1,-11 0,7 2,1-2,-1 0,1 0,-1-1,1-1,-1 0,0 0,0-1,0-1,0 0,0-1,-1 0,1-1,-1 0,-1-1,1 0,-1 0,-1-1,1-1,-1 1,-1-2,0 1,0-1,-1 0,1-3,82-148,-28 59,-62 102,1-1,-1 1,1 0,-1 0,0-1,1 1,-1 0,0-1,1 1,-1 0,0-1,1 1,-1 0,0-1,1 1,-1-1,0 1,0-1,0 1,0 0,1-1,-1 1,0-1,0 1,0-1,0 1,0-1,0 1,0-1,0 1,0-1,0 1,-1-1,1 1,0-1,0 1,0 0,-1-1,1 1,0-1,0 1,-1-1,1 1,0 0,-1-1,1 1,0 0,-1-1,1 1,-1 0,1 0,0 0,-1-1,1 1,-1 0,1 0,-1 0,1 0,-1-1,-28 16,-7 18,1 3,1 1,2 1,2 2,1 1,3 1,-18 38,23-44,6-15,1 2,1 0,1 0,1 1,1 1,1 0,1 0,1 1,2 0,0 0,2 0,1 2,6-3,3-7</inkml:trace>
  <inkml:trace contextRef="#ctx0" brushRef="#br0" timeOffset="1201.196">2296 322,'-101'6,"86"-4,1 1,0 1,0 0,0 1,0 1,1 0,0 0,0 2,0-1,1 2,0 0,1 0,-5 6,14-13,0 0,1 1,-1-1,0 0,1 1,0 0,0-1,-1 1,2 0,-1 0,0 0,0 0,1-1,0 1,0 0,-1 0,2 0,-1 0,0 0,1 0,-1 0,1 0,0 0,0-1,0 1,0 0,0-1,1 1,-1-1,1 1,0-1,-1 1,1-1,2 2,85 59,-76-58,50 29,-62-33,0 0,0 0,1 1,-1-1,0 0,0 0,0 0,0 1,-1-1,1 0,0 1,0-1,-1 1,1-1,-1 1,1-1,-1 1,0 0,0-1,0 1,0-1,0 1,0 0,0-1,0 1,0-1,-1 1,1-1,-1 1,1-1,-1 1,0-1,1 1,-1-1,0 1,0-1,0 0,0 0,0 0,-1 1,-7 6,-1-1,0 0,0-1,-1 0,0 0,0-1,0-1,-1 0,0 0,0-1,1-1,-2 0,-6 1,-69 1,63-4</inkml:trace>
</inkml:ink>
</file>

<file path=ppt/ink/ink5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6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29 453,'44'-36,"-29"30,-1 2,0-1,1 2,0 0,0 1,0 0,0 1,0 1,13 1,78-8,92-28,-141 30,-51 10</inkml:trace>
  <inkml:trace contextRef="#ctx0" brushRef="#br0" timeOffset="194.079">1 651,'43'0,"33"0,14 0,-4 0,-12 0,-13 0,-18 0</inkml:trace>
  <inkml:trace contextRef="#ctx0" brushRef="#br0" timeOffset="565.688">1553 2,'-25'-1,"0"1,0 1,0 1,0 2,0 0,1 2,0 0,0 2,1 0,-1 2,2 0,0 2,-14 9,8-4,1 1,0 1,1 1,1 1,1 1,1 2,2 0,0 1,1 2,1 0,2 0,1 2,1 0,2 1,0 0,-4 23,14-45,1 1,0 0,1-1,0 1,1 0,0-1,0 1,0 0,1 0,1-1,0 1,0-1,0 1,1-1,0 0,1 0,0 0,0 0,1-1,0 0,0 0,0 0,1 0,0-1,1 0,-1 0,1-1,0 0,1 1,17 5,-1-1,2-1,-1-1,1-1,1-2,-1 0,1-2,0-1,-1-1,1-1,0-1,0-2,0 0,-1-2,0-1,2-2,-15 7,1-2,0 0,-1-1,0 0,0-1,0 0,0-1,-1-1,0 0,-1 0,1-1,-1-1,-1 0,0 0,0-1,0 0,-2-1,1 0,-1 0,-1-1,0 0,-1-1,-5 9,-1 0,1 0,-1 0,0 0,-1-1,1 1,-1 0,0 0,0 0,0 0,0 0,-1 0,1 0,-1 1,0-1,0 1,-1-1,1 1,-1 0,0-1,1 1,-1 1,-1-1,1 0,0 1,-1 0,-1-2,-106-46,91 47,0 0,0 1,0 1,0 1,0 1,0 0,0 2,0 0,0 1,1 1,-1 1,2 1,-1 1,1 0,0 1,0 1,1 1,1 0,-8 7,-3 5</inkml:trace>
</inkml:ink>
</file>

<file path=ppt/ink/ink5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28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530 542,'-63'328,"40"-187,-5 0,-7-2,-6-2,-24 46,52-153,0 4,-2-1,-1 0,-2-2,-21 30,37-58,1-1,-1 1,0-1,1 0,-1 1,0-1,0 0,-1 0,1-1,0 1,-1 0,1-1,-1 1,1-1,-1 0,1 0,-1 0,0 0,0 0,0-1,0 1,1-1,-1 0,0 0,0 0,0 0,0 0,0-1,0 1,1-1,-1 0,0 0,0 0,1 0,-1 0,1-1,-1 1,1-1,-1 1,1-1,0 0,0 0,0 0,0 0,0-1,0 1,1 0,-8-16,2-1,0 1,2-1,0-1,1 1,0 0,2-1,0 0,2 0,0 1,2-13,9-49,3 1,4 0,3 1,3 1,4 1,4 2,2 1,4 1,3 2,34-43,-34 48,3 2,2 2,4 2,1 3,4 1,1 3,3 3,2 2,2 3,3 2,30-12,-81 46,1 1,0 1,1 1,0 0,0 1,0 1,0 1,1 0,-1 1,1 1,0 0,4 2,-18 0,-1-1,0 1,1 0,-1 1,0-1,1 1,-1-1,0 1,0 0,0 0,0 0,-1 0,1 1,-1-1,1 1,-1 0,0-1,0 1,0 0,0 0,-1 1,1-1,-1 0,0 0,0 1,0-1,0 1,0-1,-1 1,0-1,1 1,-1-1,-1 1,1-1,0 1,-1-1,0 1,0 0,-45 132,14-81,-3-1,-2-1,-2-3,-3-1,-1-1,-49 38,-20 8,-4-5,-4-5,-27 8,95-51,52-40,0 1,0-1,0 1,0 0,1-1,-1 1,1 0,-1-1,1 1,-1-1,1 1,0-1,0 1,0-1,0 0,0 1,0-1,0 0,0 0,0 0,1 0,-1 0,0 0,1 0,-1 0,1 0,-1-1,1 1,-1-1,1 1,0-1,-1 1,1-1,-1 0,2 0,1 2,108 36,-82-30,0 2,-1 1,0 1,-1 2,13 8,-27-14,0 1,-1 1,0 0,-1 1,0 0,0 1,-1 0,-1 1,0 0,-1 0,0 1,-1 1,-1-1,0 1,-1 0,4 16,-8-21,-3-9,1 0,0 0,0 1,0-1,-1 0,1 1,1-1,-1 0,0 1,0-1,0 0,1 0,-1 1,0-1,1 0,0 0,-1 0,1 1,-1-1,1 0,0 0,0 0,0 0,0 0,0 0,0-1,0 1,0 0,0 0,0-1,0 1,0 0,1-1,-1 0,0 1,0-1,1 0,-1 1,0-1,0 0,1 0,-1 0,0 0,1 0,-1 0,0 0,1-1,-1 1,0-1,1 1,18-11,1-1</inkml:trace>
  <inkml:trace contextRef="#ctx0" brushRef="#br0" timeOffset="249.533">1688 823,'38'0,"37"0,15 0,-3 0,-6 0,-13 0,-12 0,-12 0,-8 0,-5 0,-4 0,-1 0,-5 0</inkml:trace>
  <inkml:trace contextRef="#ctx0" brushRef="#br0" timeOffset="399.293">1801 1219,'43'10,"38"2,15 1,-3-4,-9-2,-9-2,-12-3,-7-1,-9-1,-12 0</inkml:trace>
</inkml:ink>
</file>

<file path=ppt/ink/ink5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121 960,'-33'19,"-12"12,2-1</inkml:trace>
  <inkml:trace contextRef="#ctx0" brushRef="#br0" timeOffset="238.857">771 508,'-63'46,"1"3,4 3,-41 46,93-92,-6 3,2 0,-1 1,1 0,1 1,0 0,0 0,1 1,1 0,0 1,0-1,1 1,1 1,0-1,1 1,1 0,0 0,0 7,3-17,1 0,1 0,-1 1,1-1,-1 0,1 0,0-1,1 1,-1 0,1-1,-1 1,1-1,0 0,0 0,1 0,-1 0,0-1,1 1,0-1,0 0,-1 0,1 0,0 0,1-1,2 1,111 10,-102-13,0-1,0-1,-1 0,0-2,1 1,-1-2,-1 0,1-1,-1 0,0-1,-1-1,0 0,0 0,-1-2,-1 1,1-2,-2 1,1-2,-2 1,0-1,0-1,-1 0,-1 0,0 0,-1-1,-1 0,0 0,-1 0,0-2,-1 5,-1 0,-1 0,0 0,-1 0,0 0,0 0,-2 0,1 0,-1 0,-1 0,0 0,-1 1,0 0,-1-1,0 2,-1-1,-2-3,-8-3</inkml:trace>
  <inkml:trace contextRef="#ctx0" brushRef="#br0" timeOffset="516.246">1392 396,'-25'16,"2"1,0 2,1 0,1 1,1 1,1 1,0 1,2 0,-14 26,29-45,1-1,-1 1,1 0,0-1,0 1,0 0,0 0,0 0,1 0,0 0,0 0,0 0,1-1,-1 1,1 0,0 0,0 0,0 0,0-1,1 1,-1-1,1 1,0-1,0 1,1-1,-1 0,1 0,-1 0,1 0,0-1,0 1,0-1,0 0,1 1,-1-1,1-1,-1 1,1 0,-1-1,1 0,0 0,0 0,0 0,1-1,9 4,-1-1,1-1,0 0,0 0,0-2,0 0,-1 0,1-1,0-1,0-1,-1 0,1 0,-1-1,0-1,0 0,0-1,-1 0,0-1,0-1,8-6,-3-6</inkml:trace>
  <inkml:trace contextRef="#ctx0" brushRef="#br0" timeOffset="705.343">1673 283,'-28'43,"-25"38,-7 15,1 1,6-6,7-15,7-10,10-11,10-11,8-7,6-6,3-3,3-6</inkml:trace>
  <inkml:trace contextRef="#ctx0" brushRef="#br0" timeOffset="1082.984">2069 537,'-26'12,"9"-5,0 1,0 1,1 0,0 1,0 1,1 1,1 0,0 0,-10 13,23-23,-1-1,1 1,0 0,0 0,0 0,0 0,0 0,0 0,0 0,1 0,-1 1,1-1,0 0,-1 0,1 0,0 1,0-1,1 0,-1 0,0 0,1 1,-1-1,1 0,0 0,-1 0,1 0,0 0,0 0,1 0,-1 0,0 0,1-1,1 2,66 47,-44-34,-20-14,0 0,0 1,0-1,0 1,-1 0,1 1,-1-1,0 1,0 0,0 0,-1 0,1 0,-1 0,0 1,0 0,-1 0,1 0,-1 0,0 0,-1 0,1 0,-1 1,0-1,0 0,-1 1,1-1,-1 1,0-1,-1 1,1-1,-1 1,0-1,-1 0,0 3,-8 6,-1 0,0-1,0 0,-2-1,1-1,-2 0,1 0,-1-1,-1-1,0-1,0 0,-1-1,-2 1,9-3,-7 3</inkml:trace>
  <inkml:trace contextRef="#ctx0" brushRef="#br0" timeOffset="1368.093">2294 0,'36'90,"-3"2,-5 1,16 95,-35-140,-1 0,-3 1,-2 0,-2 0,-2 1,-3-1,-1-1,-3 1,-1-1,-3 0,-2-1,-2-1,-2 0,-5 5,8-26,0 0,-2-1,-1-2,-1 1,-1-2,-1-1,0 0,-2-2,0 0,-1-2,-8 4,3-3</inkml:trace>
</inkml:ink>
</file>

<file path=ppt/ink/ink5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3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29 451,'43'-9,"29"-9,6 0,-4-3,-11 3,-10 4,-11 5,-11-1,-7 1,-12 6,-8 5</inkml:trace>
  <inkml:trace contextRef="#ctx0" brushRef="#br0" timeOffset="169.527">1 706,'43'-5,"29"-6,6-1,-4 1,-16 2</inkml:trace>
  <inkml:trace contextRef="#ctx0" brushRef="#br0" timeOffset="500.639">1299 0,'-90'48,"1"5,-62 50,124-84,2 3,0 0,2 1,1 1,0 2,2 0,1 1,1 0,2 2,-10 21,22-42,0 0,0 0,1 0,0 0,1 0,0 1,0-1,1 1,0-1,0 1,1-1,0 1,1 0,0-1,0 1,1-1,0 1,0-1,1 0,0 0,0 0,1 0,0-1,1 1,0-1,5 3,0 0,1-1,1-1,-1 0,1 0,1-1,0-1,0 0,0 0,0-2,1 1,0-2,0 0,0 0,0-2,0 0,0 0,0-1,1-1,-1 0,0-1,0-1,0 0,0-1,-1 0,0-1,1-1,-2 0,1-1,-1 0,0-1,0 0,-1-1,3-2,-10 8,0 0,-1 1,1-1,0-1,-1 1,0 0,1-1,-1 0,-1 1,1-1,0-1,-1 1,0 0,0 0,0-1,-1 1,0-1,1 0,-2 1,1-1,0 0,-1 0,0 1,0-1,0 0,-1 0,0 1,0-1,0 0,0 1,-1-1,1 1,-1-1,0 1,-1 0,1 0,-1 0,0 0,0 0,0 1,0-1,-1 1,-1-2,-6 1,0 0,0 0,0 1,-1 1,1 0,-1 0,0 1,1 1,-1 0,0 0,0 1,1 1,-1 0,1 0,0 1,-1 1,1 0,1 1,-1-1,1 2,0 0,0 0,-4 4,-12 7</inkml:trace>
</inkml:ink>
</file>

<file path=ppt/ink/ink5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29.0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707 170,'-41'40,"2"2,2 1,2 2,2 1,-21 39,7 1,3 1,5 2,3 2,-5 33,-35 84,72-192,-2-1,1 0,-2 0,0-1,-1 1,0-2,-1 1,-1-1,0-1,0 1,-1-2,-1 0,0 0,-1-1,0 0,-7 3,0-6</inkml:trace>
  <inkml:trace contextRef="#ctx0" brushRef="#br0" timeOffset="245.325">58 367,'24'48,"27"45,10 11,-1-2,-1-14,-6-13,-7-13,-6-18,-1-12,-6-5,-5-9,-2-2,-1-3,1-5,0-3,1-3,-5-1</inkml:trace>
  <inkml:trace contextRef="#ctx0" brushRef="#br0" timeOffset="520.411">1638 1,'-64'46,"2"2,2 4,2 2,3 2,2 3,-5 13,21-24,2 2,2 1,3 2,2 1,2 1,3 1,-12 46,29-86,1 0,1 1,1-1,0 1,1 0,1 0,0-1,2 1,0 0,0 0,2 0,0-1,1 1,0-1,2 0,0 0,1 0,0-1,1 0,1-1,0 0,1 0,0-1,1 0,1-1,0 0,1-1,4 3,4-3,1-2,-1 0,1-1,1-2,-1 0,1-1,0-2,1 0,-1-1,0-2,1 0,-1-1,11-3,57-20,-67 12</inkml:trace>
  <inkml:trace contextRef="#ctx0" brushRef="#br0" timeOffset="3552.135">2005 283,'-57'68,"32"-22,2 2,2 0,2 1,-7 30,-24 62,44-128,0 0,1 1,0 0,1 0,1 0,0 0,1 0,1 1,0-1,1 1,0-1,2 0,-1 1,2-1,0 0,2 6,-1-16,1 1,1-1,-1 0,0 0,1 0,0-1,0 0,0 0,0 0,0-1,1 0,-1 0,1-1,0 0,-1 0,1 0,0-1,-1 0,1 0,0-1,-1 0,1 0,0 0,1-1,-1 1,0 0,0 0,0-1,0 1,0-2,0 1,-1-1,1 0,-1 0,0 0,0-1,0 0,0 0,-1-1,0 0,0 0,0 0,0 0,-1-1,3-4,2-6</inkml:trace>
  <inkml:trace contextRef="#ctx0" brushRef="#br0" timeOffset="3798.408">1441 621,'38'-14,"37"-10,16-5,-4 2,-7 5,-11 7,-14 6,-11 4,-8 4,-5 1,-9 1</inkml:trace>
</inkml:ink>
</file>

<file path=ppt/ink/ink5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3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72 255,'-4'-4,"-2"-1,0-1,0 0,0 0,0-1,1 1,0-1,0 0,1-1,0 1,0-1,1 0,0 0,-1-4,4 11,0-1,0 1,0-1,0 1,0 0,0-1,0 1,1 0,-1-1,0 1,1 0,-1-1,1 1,-1 0,1 0,0 0,-1 0,1-1,0 1,0 0,0 0,0 0,0 0,0 1,0-1,0 0,0 0,0 1,1-1,-1 0,0 1,0-1,1 1,-1 0,0-1,1 1,-1 0,0 0,1 0,0 0,58 5,-57-4,324 48,-116-49,-1-10,146-28,-131 13,685-41,-120 37,138 30,-428 25,72 32,-125-29,632-30,-492-27,-147 17,117-7,62-10,1609 29,-560-1,-963 30,-199-20,82 24,-56-11,-348-11,2-7,140-17,206-24,134 27,-587 20,-79-11,0 0,0 1,1-1,-1 1,0-1,0 0,0 1,0-1,0 1,1-1,-1 1,0-1,0 1,0-1,0 0,0 1,0-1,0 1,-1-1,1 1,0-1,0 1,0-1,0 0,0 1,-1-1,1 1,0-1,0 0,-1 1,1-1,0 0,-1 1,1-1,0 0,-1 1,1-1,-1 0,1 0,0 1,-1-1,1 0,-1 0,1 0,-1 0,1 0,0 0,-1 0,1 0,-1 0,1 0,-1 0,1 0,-1 0,1 0,-1 0,1 0,0 0,-1 0,1-1,-1 1,1 0,0 0,-1 0,1-1,-1 1,-1 0,-236 75,202-59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5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4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17 481,'-16'-117,"16"113,0 0,1 1,0-1,-1 0,1 0,0 1,1-1,-1 1,1-1,0 1,-1 0,2-1,-1 1,0 0,0 0,1 0,0 1,-1-1,1 1,0-1,1 1,-1 0,0 0,0 0,1 1,-1-1,1 1,0 0,1-1,21-1,-1 1,1 1,0 1,0 1,-1 1,1 1,8 4,135 10,0-6,152-12,-139 0,146-12,29-18,-94 8,-138 13,1108-57,1232 69,-1892-27,70-6,-93 4,-70-13,-146 9,39 15,-204 15,1 9,-1 7,44 14,10 9,1-10,214-2,24 1,-94 2,2-1,349-29,-250-26,736 26,-673 12,281 8,-265 6,109 5,303-1,-186-41,355-23,373 23,-954 14,-448-2,281 1,92 25,-289-8,-112-12</inkml:trace>
</inkml:ink>
</file>

<file path=ppt/ink/ink5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4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82,'-4'7,"0"0,0 0,1 1,-1-1,2 1,-1 0,1 0,1 0,-1 0,1 0,1 1,0-1,0 0,1 6,-2 1,2 2,0 0,0 0,1 0,2-1,-1 1,2-1,0 1,1-1,1-1,0 1,1-1,6 8,-12-20,-1 0,1 0,0 1,0-1,1 0,-1-1,1 1,-1 0,1-1,0 1,0-1,0 0,0 0,0 0,1-1,-1 1,1-1,-1 1,1-1,-1 0,1-1,0 1,-1-1,1 1,0-1,-1 0,1 0,0-1,-1 1,1-1,0 0,-1 0,1 0,-1 0,1-1,-1 1,0-1,1 0,-1 0,0 0,0 0,0-1,-1 1,1-1,-1 0,16-25,-1-1,-2-1,-1 0,-2-1,5-18,19-48,22-67,-42 186,12 86,-5 1,-4 2,1 84,-13-131,-4 1,-2-1,-3 1,-3-1,-3 0,-3 0,-2-1,-3-1,-21 50,32-97,-1 1,-1-1,0 0,-1 0,-1-1,0 0,-1 0,0-1,-1-1,-1 1,0-2,0 0,-1 0,-1-1,-4 1,15-9,0-1,-1 0,1 0,0 0,-1 0,1-1,-1 1,1-1,-1 0,1 0,-1-1,1 1,-1 0,1-1,-1 0,1 0,0 0,-1 0,1-1,0 1,0-1,0 0,0 0,0 0,1 0,-1-1,1 1,-1-1,1 1,0-1,0 0,0 0,-1-1,-2-5,-1 0,1-1,1 0,0 0,0 0,1 0,0-1,1 1,0-1,1-4,-2-28,2 1,2 0,2-1,2 1,2 0,2 1,1 0,2 0,2 1,1 0,17-28,41-26,-61 80</inkml:trace>
</inkml:ink>
</file>

<file path=ppt/ink/ink5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1,'44'9,"32"4,14-1,-4-2,-7-3,-12-3,-8-1,-9-3,-8 1,-7-2,-4 1,-3-1,-1 5,-5 3</inkml:trace>
</inkml:ink>
</file>

<file path=ppt/ink/ink5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0,'38'10,"37"3,15-6,2-4,-5-2,-7-2,-14 0,-7 0,-10-5,-7-1,-12 0</inkml:trace>
</inkml:ink>
</file>

<file path=ppt/ink/ink5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92,'-46'7,"0"2,0 2,1 2,1 2,0 2,-25 15,60-29,0 0,1 1,-1 0,1 1,0 0,0 0,0 1,1 0,0 0,0 0,0 1,1 0,0 1,1-1,-1 1,1 0,1 1,0-1,0 1,1 0,0 0,0 0,1 0,0 0,0 1,1-1,1 0,0 1,0-1,0 1,2-1,1 10,0-11,0 0,0 0,1-1,0 1,0-1,1 0,0 0,1 0,-1-1,1 0,0 0,1 0,0-1,-1 0,2 0,-1 0,0-1,1 0,0-1,0 0,0 0,5 0,16 5,1-2,0-1,0-2,1-1,20-1,-32 0,-1 0,1-1,-1-1,1 0,-1-2,0 0,0-1,0-1,0 0,-1-1,0-1,0-1,0-1,-1 0,-1-1,0 0,0-2,-1 1,1-3,-9 4,-1 0,0 0,-1-1,0 1,0-1,-1 0,-1 0,0-1,-1 1,0 0,0 0,-1-1,-1 1,0 0,0-1,-1 1,0 0,-1 0,-1 0,0 1,0-1,-1 1,0 0,-1 0,0 0,-3-2,-7-6,-1 0,-1 2,0 0,-1 1,-1 0,-1 2,0 1,0 0,-1 2,0 0,-1 1,0 2,-1 0,0 2,0 0,0 2,0 0,0 2,-3 1,-25-2</inkml:trace>
</inkml:ink>
</file>

<file path=ppt/ink/ink5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57,'-36'45,"-69"192,77-149,10-39,1 1,3 0,2 2,2-1,3 1,2 1,2-1,3 20,0-67,0 1,0 0,1 0,0 0,0 0,0-1,1 1,0 0,0-1,0 0,1 1,0-1,0 0,0 0,0 0,1-1,0 1,0-1,0 0,1 0,-1-1,1 1,0-1,0 0,0 0,0 0,1-1,-1 0,1 0,-1 0,1-1,0 0,0 0,-1 0,1-1,0 1,0-2,-1 0,-1 0,0-1,0 1,0-1,0 0,0 0,0-1,0 1,-1-1,1 0,-1 0,0 0,0 0,0-1,0 1,0-1,-1 0,0 1,1-1,-2 0,1-1,0 1,-1 0,1-1,7-14,2-1</inkml:trace>
  <inkml:trace contextRef="#ctx0" brushRef="#br0" timeOffset="481.082">878 114,'-75'128,"-56"168,76-180,-15 52,69-166,0 1,0-1,0 0,0 1,1-1,-1 1,1-1,0 1,-1-1,1 1,0-1,1 1,-1-1,0 1,1-1,0 1,-1-1,1 0,0 1,0-1,0 0,0 0,1 1,-1-1,1 0,-1 0,1-1,0 1,0 0,-1 0,1-1,0 1,1-1,-1 0,0 0,0 1,1-1,-1-1,0 1,1 0,-1-1,1 1,0-1,21 2,1-1,-1-1,0-1,0-1,0-2,0 0,15-5,12-2,-45 10,0 1,-1-1,1 0,0 0,-1 0,1-1,-1 0,1 0,-1 0,0-1,0 1,0-1,0-1,0 1,-1-1,1 0,-5-5,-5 2</inkml:trace>
  <inkml:trace contextRef="#ctx0" brushRef="#br0" timeOffset="727.192">341 509,'34'4,"39"3,18-1,-3-2,-6 0,-13-2,-12-1,-12 0,-9-1,-5 4,-9 2</inkml:trace>
  <inkml:trace contextRef="#ctx0" brushRef="#br0" timeOffset="1512.885">1188 762,'128'-21,"-116"19,-6 1,-1 0,1 0,-1 0,1 0,-1 1,1 0,-1 0,1 1,0 0,-1 0,1 0,-1 0,0 1,1 0,-1 0,4 3,-8-2,0 0,-1 0,1 0,-1 1,0-1,0 0,0 0,0 1,-1-1,1 0,-1 0,0 0,0 0,0 0,0 0,0 0,-1 0,1 0,-1 0,0-1,0 1,0-1,0 1,-1-1,1 0,0 0,-1 0,0 0,1 0,-1 0,0-1,0 1,-1-1,3 0,-8 6,2-3,1 0,-1 1,1 0,0 0,0 0,0 0,1 1,0 0,0 0,1 1,0-1,0 1,0 0,1 0,0 0,0 1,0-1,1 1,1-1,-1 5,4-9,0 0,0 0,0 0,1 0,-1-1,1 1,0-1,0 1,0-1,0 0,0 0,0 0,1-1,-1 1,1-1,-1 1,1-1,0-1,-1 1,1 0,0-1,-1 0,1 1,0-2,0 1,-1 0,1-1,0 0,-1 1,2 0,96-26,-81 14</inkml:trace>
  <inkml:trace contextRef="#ctx0" brushRef="#br0" timeOffset="1934.95">1780 1,'121'95,"-79"-56,-25-25,0 0,0 0,-2 2,0 0,-1 1,0 0,-2 1,0 1,-1 0,-1 0,0 1,-2 0,0 1,-1 0,-2 0,0 0,2 19,-9-14,-1 1,-1-1,-1 0,-1-1,-1 0,-2 0,0 0,-2-1,-1 0,0-1,-2 0,0-2,-2 1,0-2,-2 0,0-1,-20 16,13-12,-2-1,0-1,-1-2,-2-1,1-1,-4-1,10-5,3-4</inkml:trace>
</inkml:ink>
</file>

<file path=ppt/ink/ink5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25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1 480,'414'0,"-177"-29,-213 28</inkml:trace>
  <inkml:trace contextRef="#ctx0" brushRef="#br0" timeOffset="262.883">30 678,'43'0,"38"0,15 0,-3 0,-9 0,-14 0,-13 0,-13 0,-8 0,-5 0,-4 0,-6-5,-2-1,0 0,-2 1</inkml:trace>
  <inkml:trace contextRef="#ctx0" brushRef="#br0" timeOffset="716.724">453 0,'8'17,"0"0,1-1,1 0,1-1,0 0,0 0,2-1,0-1,0 0,2-1,-1 0,1-1,1-1,0 0,179 75,-66-35,-125-50,0 1,-1 0,1 0,-1 1,1-1,-1 1,1 0,-1 0,0 0,0 0,0 0,0 1,0-1,0 1,-1 0,1 0,-1 0,0 0,0 0,0 0,0 1,-1-1,1 1,-1-1,0 1,0 0,0-1,0 1,-1 0,0 0,1-1,-1 1,-1 0,1 0,0 0,-1-1,0 1,0 0,-7 8,-1 0,-1-1,0 0,0-1,-1 0,0 0,-1-1,-3 2,-11 9,-334 238,298-206,47-39</inkml:trace>
</inkml:ink>
</file>

<file path=ppt/ink/ink5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5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81,'4'-6,"0"0,1 0,0 1,0 0,0 0,1 0,-1 0,1 1,0 0,0 0,1 1,-1 0,1 0,0 0,0 1,0 0,0 0,0 1,6-1,-10 1,0 0,0 0,0 0,0 1,0 0,0-1,0 1,0 0,0 0,0 1,0-1,0 0,0 1,0 0,0 0,0 0,0 0,-1 0,1 1,0-1,-1 1,1 0,-1 0,1 0,-1 0,0 0,0 0,0 0,0 1,0-1,-1 1,1-1,-1 1,0 0,1 0,-1 0,0 0,-1-1,1 1,0 0,-1 0,0 1,0-1,0 0,0 0,0 0,0 0,-1 0,0 0,1 0,-1 0,-1 2,-9 12,-1-1,0 0,-1 0,-1-2,-1 1,0-2,-13 10,-21 19,48-41,-1 0,1-1,0 1,-1 0,1 0,0-1,-1 1,1 0,0 0,0 0,0 1,0-1,0 0,0 0,0 1,1-1,-1 0,0 1,1-1,-1 1,0-1,1 1,0-1,-1 1,1-1,0 1,0-1,0 1,0-1,0 1,0-1,1 1,-1-1,0 1,1-1,-1 1,1-1,0 1,-1-1,1 0,0 1,0-1,0 0,0 0,1 2,10 0,0 0,0-1,1 0,-1-1,1 0,-1-1,0 0,1-1,2-1,21 0,63 17,-80-11</inkml:trace>
</inkml:ink>
</file>

<file path=ppt/ink/ink5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3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0 254,'19'0,"16"5,7 1,1 0,-2-1,-3-2,-3 0,-8 3,-8 5,-8 2</inkml:trace>
  <inkml:trace contextRef="#ctx0" brushRef="#br0" timeOffset="732.375">931 0,'-181'14,"172"-12,1 0,-1 0,1 0,0 1,-1 1,1-1,1 1,-1 1,1-1,-1 1,1 0,1 1,-1 0,1 0,0 0,0 1,1 0,0 0,-2 3,4-4,0-1,0 1,0 0,1 0,0 0,0 0,0 0,1 1,0-1,0 0,0 1,1-1,0 1,1-1,-1 0,1 1,0-1,1 0,-1 1,1-1,1 0,-1 0,1-1,0 1,0 0,1-1,-1 0,1 0,1 0,-1 0,0-1,1 1,0-1,0 0,1-1,-1 1,1-1,-1 0,1 0,0-1,0 0,0 0,1 0,-1-1,5-3,0 1,-1-2,1 0,-1 0,1-1,-1 0,0-1,-1 0,1 0,-1-1,0-1,0 1,-1-1,0-1,0 0,-1 0,0 0,0-1,-1 0,0 0,-1-1,0 1,1-4,2 0,56-96,-62 107,0 1,0-1,0 1,1 0,-1 0,0 0,1 0,-1 0,0 0,1 1,-1-1,1 1,-1-1,1 1,0 0,-1 0,1 0,-1 1,1-1,-1 1,1-1,-1 1,1 0,-1 0,0 0,1 0,-1 0,0 0,0 1,0-1,0 1,0-1,1 3,63 61,-56-53,0 0,-1 0,0 1,-1 0,0 1,-1 0,-1 0,0 0,-1 1,0-1,-2 1,1 1,-2-1,0 1,-1-8,-1 0,0 1,0-1,-1 1,0-1,0 0,-1 0,0 0,0 0,-1 0,0 0,0 0,-1-1,0 1,-1-1,0 0,0-1,0 1,0-1,-1 0,-1 0,-11 10,-1-1,-1-1,0 0,-1-2,0 0,-1-2,0 0,-1-1,0-2,0 0,-1-2,0 0,0-1,0-2,-8 0,30-2,-1 0,1 0,0 0,0 0,-1 0,1-1,0 1,0-1,-1 0,1 1,0-1,0 0,0 0,0 0,0-1,0 1,0 0,0-1,1 1,-1-1,1 1,-1-1,1 0,-1 0,1 0,0 0,0 0,0 0,0 0,0 0,0 0,1-1,-1 1,1 0,-1 0,1-1,0 1,0 0,0-1,0 1,1 0,-1 0,1-1,-1 1,1 0,0 0,-1 0,1-1,0 1,1 0,-1 0,8-10,0 1,1 0,0 0,1 1,0 0,1 1,0 0,1 1,-1 0,12-4,-8 2,39-22,0 2,3 3,0 2,1 2,1 3,55-10,-99 27,-1 0,1 2,-1-1,1 2,-1 0,1 0,0 2,5 1,2 3</inkml:trace>
  <inkml:trace contextRef="#ctx0" brushRef="#br0" timeOffset="1046.939">479 791,'39'-5,"41"-6,16-2,3-3,-7 1,-10 4,-8-2,-13 1,-7 3,-7 4,-8 1,-5 3,-3 0,-3 1,-1 1,-1-1,-4 1</inkml:trace>
  <inkml:trace contextRef="#ctx0" brushRef="#br0" timeOffset="1463.631">536 1016,'396'-52,"-315"62,-80-9,1-1,0 1,-1-1,1 1,-1-1,1 1,-1 0,1 0,-1-1,1 1,-1 0,0 1,0-1,1 0,-1 0,0 0,0 1,0-1,0 0,-1 1,1-1,0 1,0-1,-1 1,1 0,-1-1,0 1,1-1,-1 1,0 0,0-1,0 1,0 0,0-1,0 1,-1 0,1-1,0 1,-1-1,1 1,-1 0,0-1,1 1,-1-1,-1 1,-7 10,0-1,-1-1,0 0,-1 0,0-1,0 0,-1-1,0 0,-1-1,1-1,-2 0,-8 3,-34 19,36-17,14-9,-1 1,1 0,0 0,0 1,0 0,0 0,1 0,0 1,-1 0,2 0,-1 0,1 0,-1 1,1 1,3-6,1 1,0-1,0 0,0 1,0-1,0 0,0 1,0-1,0 1,0-1,1 0,-1 1,0-1,1 0,0 0,-1 1,1-1,0 0,-1 0,1 0,0 0,0 0,0 0,0 0,0 0,0 0,0 0,0 0,0-1,1 1,-1 0,0-1,0 1,1-1,-1 1,0-1,1 0,0 1,55 7,-25-13,-1 0,0-2,-1-1,0-2,0-1,-1-1,12-7,-36 16,86-39,-67 31</inkml:trace>
  <inkml:trace contextRef="#ctx0" brushRef="#br0" timeOffset="1882.117">2060 198,'-77'113,"-72"181,45-78,98-205,0 1,1 0,1 0,-1 1,2-1,0 1,0 0,0 11,3-20,0 0,0-1,0 1,0 0,0 0,1 0,0-1,0 1,0 0,0-1,1 1,-1-1,1 1,0-1,0 0,0 0,0 1,1-2,-1 1,1 0,0 0,0-1,0 1,0-1,0 0,0 0,1 0,-1-1,1 1,-1-1,3 1,6 0,0-1,0 0,0-1,0-1,0 0,-1 0,1-1,0-1,-1 1,1-2,-1 0,0 0,34-9,119-36,-127 21,-31 16</inkml:trace>
  <inkml:trace contextRef="#ctx0" brushRef="#br0" timeOffset="2065.868">1467 678,'38'-5,"42"-2,17 1,-4 1,-7 2,-9 0,-9-3,-10 0,-15 0</inkml:trace>
</inkml:ink>
</file>

<file path=ppt/ink/ink5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6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0 282,'44'5,"37"1,15 1,-4-2,-13-2,-14-1,-15-1,-10 0,-8-1,-4 0,-7-1</inkml:trace>
  <inkml:trace contextRef="#ctx0" brushRef="#br0" timeOffset="1472.838">367 0,'-5'39,"-6"36,-6 10,-1-4,4-7,3-10,4-13,3-9,3-7,0-5,2-7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5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8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9 170,'-6'69,"4"1,2-1,5 27,50 215,-48-163,-7-149,1 1,-1-1,0 1,1-1,-1 1,1 0,-1-1,1 1,-1 0,1-1,-1 1,1 0,0 0,-1-1,1 1,-1 0,1 0,0 0,-1 0,1 0,-1 0,1 0,0 0,-1 0,1 0,-1 0,1 0,0 0,-1 1,1-1,-1 0,1 0,-1 1,1-1,0 0,-1 1,0-1,1 0,-1 1,1-1,-1 1,1-1,-1 1,0-1,1 1,-1-1,0 1,0-1,1 1,-1-1,0 1,0 0,0-1,0 1,1-1,-1 1,0 0,0-1,0 1,0 0,-1-1,1 1,0-1,0 1,0 0,0-1,-1 1,1-1,28-40,33-71,0 5,-4-3,-5-3,-5-1,0-16,-39 98,-2 5</inkml:trace>
  <inkml:trace contextRef="#ctx0" brushRef="#br0" timeOffset="417.058">573 734,'-13'12,"0"0,1 1,0 1,1 0,1 0,0 1,1 0,1 1,0 0,1 1,-1 2,8-17,-1-1,1 1,-1-1,1 1,0-1,-1 1,1 0,0-1,0 1,0-1,0 1,1-1,-1 1,0 0,1-1,-1 1,1-1,-1 0,1 1,0-1,-1 1,1-1,0 0,0 1,0-1,0 0,0 0,0 0,1 0,-1 0,0 0,0 0,1 0,-1-1,1 1,-1 0,1-1,-1 1,1-1,-1 0,1 1,-1-1,1 0,-1 0,1 0,-1 0,2 0,73-17,53-62,-126 76,1 0,0 0,-1-1,0 1,0-1,0 1,0-1,-1 0,1 0,-1 0,0-1,0 1,0-1,-1 1,0-1,0 1,0-1,0 0,-1 1,1-1,-1 0,0 1,-1-1,1 0,-1 0,0 1,0-1,-1 1,-1-5,0 5,0-1,0 1,0 0,-1 0,1 0,-1 0,0 1,0 0,-1 0,1 0,-1 0,1 0,-1 1,0 0,0 0,0 0,0 1,0 0,0 0,-5-1,-16-1</inkml:trace>
  <inkml:trace contextRef="#ctx0" brushRef="#br0" timeOffset="3183.176">940 706,'-3'6,"-1"0,1 0,0 1,0-1,1 1,0-1,0 1,0 0,1 0,0 0,1 0,-1 0,1 0,1 0,-2 2,11 51,-10-58,0-1,1 0,-1 0,1 0,-1 0,1 0,0 0,-1 0,1 0,0 0,0 0,0 0,0-1,0 1,0 0,0-1,0 1,0 0,0-1,0 1,0-1,0 0,0 1,1-1,-1 0,0 0,0 1,0-1,1 0,-1 0,0-1,0 1,0 0,1 0,-1 0,0-1,0 1,0-1,0 1,0-1,1 1,-1-1,0 0,0 1,-1-1,1 0,0 0,1-1,136-138,-138 140,1-1,-1 0,0 1,0-1,1 1,-1-1,1 0,-1 1,0-1,1 1,-1-1,1 1,-1-1,1 1,-1-1,1 1,0 0,-1-1,1 1,-1 0,1 0,0-1,-1 1,1 0,0 0,-1 0,1 0,0 0,-1 0,1 0,0 0,-1 0,1 0,0 0,-1 0,1 0,0 1,-1-1,1 0,0 0,-1 1,1-1,-1 0,1 1,-1-1,1 1,0-1,-1 1,0-1,1 1,-1-1,1 1,-1-1,0 1,1 0,-1-1,0 1,0 0,1-1,-1 1,0 0,0-1,0 1,0 0,2 52,-3-44,2 34,-3-1,-1 1,-2-1,-2 0,-2 0,-9 24,16-58,-1 0,-1 0,1-1,-1 1,-1-1,1 0,-1-1,0 1,-1-1,0 0,0 0,0 0,0-1,-1 0,0-1,0 1,0-1,-1 0,1-1,-1 0,0 0,0-1,0 0,0 0,-1-1,1 0,0 0,-3-1,8-1,0 0,0 0,0-1,1 1,-1-1,0 1,1-1,0 0,-1 0,1 0,0 0,0 0,0-1,0 1,0-1,1 1,-1-1,1 0,0 1,-1-1,1 0,0 0,1 0,-1 0,1 0,-1 0,1 0,0 0,0 0,0 0,0 0,1 0,-1 0,1 0,0 0,0 0,0 0,0 0,0 1,1-2,9-22</inkml:trace>
  <inkml:trace contextRef="#ctx0" brushRef="#br0" timeOffset="3686.164">1731 0,'-24'76,"-4"0,-2-2,-4-2,-20 30,45-87,-4 2,1 1,0 0,2 1,0 0,1 0,1 1,1 0,0 1,2 0,1 0,0 0,1 0,1 16,2-33,1-1,0 1,0 0,0 0,0-1,0 1,1 0,0-1,-1 1,1-1,1 0,-1 0,0 1,1-2,0 1,-1 0,1 0,0-1,0 0,1 1,-1-1,0 0,1-1,-1 1,1-1,0 1,0-1,-1 0,1-1,0 1,125 5,-107-7,5 1,-21 1,0 0,0-1,1 0,-1 0,0 0,0-1,0 0,0 0,0-1,0 0,0 0,0 0,-1 0,1-1,2-2,-1-7,-6 1</inkml:trace>
  <inkml:trace contextRef="#ctx0" brushRef="#br0" timeOffset="3930.351">1194 424,'39'0,"31"0,14 0,-3 0,-5 0,-12 0,-10 0,-11 0,-13 4,-6 3,-2-1,-1-1,2-1,-4-2</inkml:trace>
</inkml:ink>
</file>

<file path=ppt/ink/ink5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43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1 289,'43'0,"33"0,14 0,1 0,-11 0,-8 0,-13 0,-10 0,-5 0,-5 0,-4 0,-4 0,-1 0,-2 0,-5 0</inkml:trace>
  <inkml:trace contextRef="#ctx0" brushRef="#br0" timeOffset="254.757">141 515,'44'10,"42"3,17-1,0-2,-8-8,-10-5,-11-5,-7-3,-7 2,-2-3,-8 0,-11 3</inkml:trace>
  <inkml:trace contextRef="#ctx0" brushRef="#br0" timeOffset="502.716">1693 120,'-50'19,"1"2,1 2,0 3,2 1,1 2,-40 35,-11 35,94-96,0 0,-1 1,1 0,1-1,-1 1,1 0,-1 0,1 0,0 0,1 0,-1 0,0 0,1 0,0 0,0 0,1 0,-1 0,1 0,0 0,0 0,0 0,0 0,1 0,-1 0,1-1,0 1,0 0,1-1,-1 0,1 0,0 1,10 6,1 0,1-1,-1 0,1-2,1 1,0-2,0 0,0-1,0-1,1 0,0-1,-1-1,1 0,0-2,0 0,0-1,0 0,0-1,0-1,-1-1,12-4,25-6,-1-2,0-3,-1-2,-1-2,-1-2,-2-2,0-3,-2-1,24-23,-56 42,0 0,-1 0,-1-2,0 1,0-1,-1-1,-1 0,-1 0,0-1,-6 11,1 0,-2 0,1 0,0 0,-1 0,0 0,0 0,0-1,-1 1,0 0,0-1,0 1,-1 0,1 0,-1-1,-1 1,1 0,-1 0,0 0,0 0,0 1,-1-1,1 0,-1 1,0 0,0-1,-1 1,0 1,1-1,-1 0,-1 1,-13-7,0 1,-1 0,0 2,-1 0,0 1,0 1,0 1,0 1,-1 1,1 1,-1 0,0 2,1 0,-19 4,-4 0,0 1,1 2,0 2,0 2,1 2,1 2,0 1,2 2,0 1,1 3,1 1,-12 11,8-2</inkml:trace>
  <inkml:trace contextRef="#ctx0" brushRef="#br0" timeOffset="1168.264">1100 148,'126'36,"1"-6,24-2,77 4,175 0,149 19,-505-44,-7-1</inkml:trace>
</inkml:ink>
</file>

<file path=ppt/ink/ink5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52.5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1 424,'43'0,"28"-5,13-1,-4 0,-11 1,-12 1,-6 2,-7 1,-6 1,-5 0,-3 0,-2 0,-1 0,0 1,0-1,0 0,1 0,-6 0</inkml:trace>
  <inkml:trace contextRef="#ctx0" brushRef="#br0" timeOffset="278.058">1 677,'43'0,"43"-4,12-3,-6 1,-14 2,-16 0,-13 2,-10 6,-7 2,-4-1,-2 0,-1-1,0-1,1-2,1 0,0-1,-4-1</inkml:trace>
  <inkml:trace contextRef="#ctx0" brushRef="#br0" timeOffset="815.804">367 0,'255'208,"-152"-140,-66-45,-2 0,0 3,-1 1,-2 1,10 12,-40-37,0-1,1 1,-1 0,0-1,-1 1,1 0,-1 0,1 0,-1 1,0-1,0 0,0 0,0 1,-1-1,1 0,-1 1,0-1,0 1,0-1,-1 0,1 1,-1-1,1 0,-1 1,0-1,-1 0,1 0,0 0,-1 0,0 0,0 0,0 0,0-1,0 1,0-1,-1 1,-1 1,-12 9,0-1,0 0,-1-1,-1-1,0 0,0-2,-16 6,-11 6,-7 4,20-11,2 1,-1 1,2 2,0 1,1 1,1 1,1 2,0 1,-16 43,34-50</inkml:trace>
</inkml:ink>
</file>

<file path=ppt/ink/ink5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30,'1'1,"1"1,0 0,0 0,0-1,0 1,0-1,0 1,0-1,0 0,0 0,1 0,-1 0,1 0,-1 0,0-1,1 1,-1-1,1 0,-1 0,3 0,-2 1,34 3,0-2,0-1,0-2,1-2,-2-1,22-6,150-24,-151 29,-33 4</inkml:trace>
</inkml:ink>
</file>

<file path=ppt/ink/ink5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4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29,'39'-5,"31"-1,9 0,-4 1,-10 1,-12 2,-14 5,-9 4,-5-1,-7 4,-6 0</inkml:trace>
</inkml:ink>
</file>

<file path=ppt/ink/ink5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2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9,'0'0,"-1"0,1 0,0 0,-1 0,1 0,0 0,-1 0,1 0,-1 0,1 0,0 0,-1-1,1 1,0 0,0 0,-1 0,1 0,0-1,-1 1,1 0,0 0,0-1,-1 1,1 0,0 0,0-1,-1 1,1 0,0-1,0 1,0 0,0-1,0 1,0 0,-1-1,1 1,0 0,0-1,0 1,0 0,0-1,-12 37,-16 50,-3-1,-4-1,-3-2,-11 11,36-69,-71 174,82-193,0 0,1-1,-1 1,1 0,0 1,0-1,0 0,1 0,0 0,0 0,0 0,1 1,0-1,0 0,0 0,0 0,1 0,0-1,0 1,0 0,1-1,-1 1,1-1,0 0,1 0,-1 0,1 0,-1-1,1 1,0-1,0 0,1 0,-1 0,1-1,-1 0,1 0,0 0,0 0,1 0,10 1,-1-1,1-1,0 0,0-1,0-1,-1 0,1-2,0 1,-1-2,1 0,-1-1,0 0,-1-1,9-5,2-14,-23 15</inkml:trace>
  <inkml:trace contextRef="#ctx0" brushRef="#br0" timeOffset="368.861">0 319,'8'-6,"1"1,-1-1,1 1,0 1,1 0,-1 0,1 1,-1 0,1 1,0 0,1 0,27-8,-19 4,1 0,-1 1,1 1,0 1,-1 1,1 0,0 2,1 0,-1 1,-1 2,12 2,165 60,-173-59</inkml:trace>
</inkml:ink>
</file>

<file path=ppt/ink/ink5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4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26 231,'-2'-1,"1"0,-1 0,1 0,-1 0,1 0,-1 0,1 0,0 0,-1-1,1 1,0 0,0-1,0 1,0-1,0 1,1-1,-1 0,0 1,1-1,-1 0,1 0,-1 1,1-1,0 0,0 0,0 1,0-1,0 0,0 0,1 0,-1 1,0-1,1 0,-1 1,1-1,0 0,0 1,0-1,0 1,0-1,0 1,0-1,0 1,0 0,0-1,1 1,-1 0,1 0,-1 0,1 0,-1 0,1 1,0-1,-1 0,1 1,0-1,-1 1,1-1,0 1,268-109,-243 100,1 0,0 2,0 1,0 1,1 2,-1 1,1 1,27 2,-53-1,0-1,0 1,0 0,0 0,0 1,0-1,0 1,0-1,0 1,0 0,0 0,0 0,0 0,-1 1,1-1,0 1,-1 0,0-1,1 1,-1 0,0 1,0-1,0 0,0 1,0-1,0 1,-1-1,0 1,1 0,-1-1,0 1,0 0,0 0,-1 0,1 0,-1 0,1 0,-1 0,0 0,0 0,-1 0,1 0,0 0,-1 2,-7 15,-1 1,-1-1,-1 0,-1-1,0 0,-1-1,-1-1,-1 0,-8 7,2-1,-215 220,181-188,38-40,0 1,1 0,0 1,2 1,0 0,1 1,1 0,0 1,2 0,-8 22,17-38,0-1,1 1,0 0,-1-1,1 1,0 0,1 0,-1-1,1 1,0-1,-1 1,1 0,1-1,-1 0,1 1,-1-1,1 0,0 0,0 0,0 0,1 0,-1 0,1 0,-1-1,1 1,0-1,0 0,0 0,0 0,1 0,-1-1,0 1,2-1,121 35,-100-35,1-1,-1-1,1-2,-1 0,0-2,0 0,19-8,-18 5,-3 1</inkml:trace>
</inkml:ink>
</file>

<file path=ppt/ink/ink5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1 117,'2'-1,"0"0,0 0,0 0,1 1,-1-1,0 1,1 0,-1 0,0-1,1 1,-1 1,0-1,1 0,-1 1,0-1,0 1,1-1,-1 1,0 0,0 0,0 0,0 1,0-1,0 0,0 1,0-1,-1 1,1-1,0 1,-1 0,1 0,-1 0,0 0,0 0,0 0,0 0,0 0,0 2,29 88,-9 67,-16-122,-5-31,0 1,0-1,1 0,-1 1,2-1,-1 0,0 0,1 1,0-1,1-1,-1 1,1 0,0-1,1 1,-1-1,1 0,0 0,1 0,-1-1,2 1,-3-5,1 0,0 0,0-1,0 1,0-1,0 0,0 0,-1-1,1 1,0-1,-1 0,1 1,-1-2,0 1,0 0,0-1,0 1,0-1,0 0,-1 0,1 0,-1 0,0-1,0 1,0-1,0 1,-1-1,0 0,1 1,-1-1,0 0,-1 0,1 0,-1 0,6-10,161-360,-137 300,-26 63</inkml:trace>
  <inkml:trace contextRef="#ctx0" brushRef="#br0" timeOffset="345.835">678 371,'0'7,"1"1,-1 0,2 0,-1 0,1-1,0 1,0 0,1-1,0 0,1 0,0 0,0 0,1 2,-3-7,0 1,0-1,0 0,1 0,-1 0,1 0,-1 0,1 0,-1 0,1-1,0 1,0-1,0 0,0 0,0 0,0 0,0-1,0 1,0-1,0 0,1 0,-1 0,0 0,0-1,0 1,0-1,0 1,0-1,0 0,0-1,0 1,0 0,0-1,0 0,3-2,-1 1,0-1,-1-1,1 1,-1-1,1 0,-1 1,-1-2,1 1,-1 0,0-1,0 0,-1 0,1 0,-1 0,0 0,-1 0,0 0,1-4,-2 7,1-1,-1 1,1-1,-1 1,0-1,0 0,-1 1,1-1,-1 1,1-1,-1 1,-1-1,1 1,0-1,-1 1,1 0,-1 0,0 0,0 0,0 0,-1 0,1 1,-1-1,1 1,-1-1,0 1,0 0,0 0,0 0,0 1,-1-1,1 1,0-1,-3 1,-2-1,1 1,-1 0,-1 0,1 1,0 0,0 0,0 1,0 0,0 0,0 1,0 0,1 0,-1 1,1 0,-8 4,-4 6</inkml:trace>
  <inkml:trace contextRef="#ctx0" brushRef="#br0" timeOffset="1033.064">1073 286,'-1'17,"1"-1,1 1,1-1,1 0,0 0,0 0,2 0,0 0,1-1,1 0,1 3,-7-18,0 0,0 1,0-1,0 0,1 1,-1-1,0 0,0 0,0 0,0 0,0 0,0 0,1-1,-1 1,0 0,0 0,0-1,0 1,0-1,0 1,0-1,0 1,0-1,0 0,0 1,-1-1,1 0,0 0,0 1,-1-1,1 0,0 0,-1 0,1 0,-1 0,1 0,-1 0,1 0,-1 0,0 0,0-1,1 1,-1 0,0 0,1-2,10-15,0-1,1 1,1 1,1 0,0 1,1 1,1 0,0 1,1 1,16-10,-32 22,0 0,0 0,0 0,0 0,0 0,1 0,-1 1,0-1,1 0,-1 1,0-1,1 1,-1-1,1 1,-1-1,1 1,-1 0,1 0,-1 0,1 0,-1 0,1 0,-1 0,1 1,-1-1,0 0,1 1,-1-1,1 1,-1 0,0-1,1 1,-1 0,0 0,0 0,0 0,1 0,-1 0,0 0,0 0,-1 0,1 0,0 1,0-1,0 0,-1 1,1-1,-1 1,1-1,-1 1,9 28,-2 0,-2 0,0 0,-2 0,-1 1,-2 0,0-1,-4 14,3-36,1 0,-2 0,1-1,-1 1,0-1,-1 1,0-1,0 0,0 0,-1 0,0-1,0 1,-1-1,0 0,0 0,0 0,-1-1,0 0,0 0,0 0,-1-1,1 0,-1 0,0-1,0 0,-1 0,1 0,-1-1,1 0,-1-1,1 0,-1 0,0 0,0-1,0 0,-1-1,5 0,1 0,0 0,0 0,0-1,0 1,0-1,0 0,0 0,0 0,1 0,-1 0,1-1,-1 1,1-1,0 1,0-1,0 0,0 0,1 0,-1 0,1 0,0 0,0 0,0-1,0 1,0 0,1-1,-1 1,1-1,0 1,0 0,1-1,-1 1,0-1,1 1,0 0,0 0,0-1,0 1,1 0,-1 0,1 0,0 0,0 0,0 1,0-1,0 0,1 1,-1 0,1-1,-1 1,1 0,0 0,19-15,0 1,0 1,1 1,1 1,0 2,1 0,1 1,-1 2,15-3,11-6,-49 16,9-4,0 1,0 1,0 0,1 0,-1 1,0 0,1 1,0 0,-1 1,1 1,0 0,5 4</inkml:trace>
  <inkml:trace contextRef="#ctx0" brushRef="#br0" timeOffset="1345.22">85 681,'211'17,"0"-10,88-12,595-14,-869 19</inkml:trace>
  <inkml:trace contextRef="#ctx0" brushRef="#br0" timeOffset="3329.942">988 935,'-43'-16,"-1"2,0 1,-1 3,0 2,-37-2,75 9,0 0,-1 0,1 1,0 0,0 0,0 1,-1 0,1 0,0 0,0 1,0 0,1 1,-1 0,0 0,1 0,0 1,0 0,0 0,0 0,1 1,-1 0,1 0,0 0,1 1,-1-1,-1 4,-4 11,1 0,0 1,1 0,2 1,0 0,1 0,1 0,1 1,1-1,2 17,0-33,0 0,1 1,0-1,0 0,0 0,1 0,0 0,0-1,1 1,-1 0,1-1,1 0,-1 1,1-1,-1-1,2 1,-1 0,0-1,1 0,0 0,0 0,0-1,0 0,1 0,-1 0,1 0,0-1,-1 0,1 0,0-1,0 0,1 0,-1 0,0-1,0 1,0-2,0 1,1-1,2 0,9-5,-1-1,1-1,-1 0,-1-1,1-1,-2-1,1 0,-2-1,1 0,-2-1,4-5,18-14,73-99,-107 130,0 1,0-1,-1 1,1-1,0 1,0-1,-1 1,1 0,0-1,0 1,0 0,0-1,0 1,-1 0,1 0,0 0,0 0,0 0,0 0,0 0,0 0,0 1,0-1,-1 0,1 0,0 1,0-1,0 0,0 1,-1-1,1 1,0-1,0 1,-1 0,1-1,0 1,-1 0,1-1,-1 1,1 0,-1-1,1 1,-1 0,0 0,1 0,-1 0,0 0,16 43,13 127,-2 5,-24-160,-2 0,1 0,-2-1,0 1,-1 0,-1 0,0 0,-1 0,-1-1,0 1,-1-1,-1 0,0 0,-1-1,-1 0,0 0,-1-1,0 0,-1 0,-1-1,-6 5,7-5,-2-1,1-1,-1 0,-1 0,1-1,-2-1,1 0,-1-1,0-1,-1 0,1-1,-1 0,-11 1,22-5,-1-1,1 0,-1-1,1 1,-1-1,1 0,-1 0,1 0,0-1,0 1,0-1,0 0,0 0,0-1,0 1,0-1,1 0,0 1,-1-2,1 1,0 0,0-1,1 1,-1-1,1 0,0 0,0 0,0 0,0 0,1 0,0-1,0 1,0-1,0 1,1 0,-1-1,1 1,0-1,1 1,-1-1,1 1,0-1,0 1,0 0,0-1,1 1,0 0,0 0,0 0,1-1,11-18,1 0,1 1,1 1,1 0,1 1,1 2,1-1,0 2,1 1,1 1,0 0,-6 4,28-19,1 3,1 1,2 3,0 1,2 3,17-3,-39 13</inkml:trace>
</inkml:ink>
</file>

<file path=ppt/ink/ink5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58,'5'-6,"0"1,0 0,1 0,0 1,0 0,0 0,0 0,1 1,-1 0,1 0,0 0,0 1,0 0,0 0,1 1,-1 0,0 0,0 1,1 0,-1 0,0 1,1 0,-1 0,0 1,0 0,0 0,0 0,4 3,17 0,249 5,-184-12,-70 2</inkml:trace>
</inkml:ink>
</file>

<file path=ppt/ink/ink5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1,'34'0,"20"0,6 0,-2 0,-7 0,-6 0,-7 0,-5 0,-8 4,-8 3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5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1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1 200,'24'-19,"0"0,2 2,0 0,1 2,1 1,0 1,1 1,9-1,-29 10,16-8,1 1,0 1,1 1,0 1,0 2,1 1,5 1,-30 2,-1 1,0 0,0 0,1 0,-1 1,0-1,0 0,0 1,1 0,-1-1,0 1,0 0,0 0,0 0,0 0,0 1,-1-1,1 0,0 1,-1-1,1 1,0 0,-1-1,0 1,0 0,1 0,-1 0,0 0,0 0,-1 0,1 0,0 1,-1-1,1 0,-1 0,0 0,0 1,0-1,0 0,0 0,0 1,0-1,-1 0,1 0,-1 0,0 1,0-1,1 0,-1 0,-1 0,1 0,-1 1,-14 24,-2 0,0-1,-1-2,-2 1,-1-2,0-1,-8 4,-36 36,-174 181,235-239,1 0,-1 1,1-1,0 1,1-1,-1 1,1 0,0 1,0-1,1 0,-1 1,1 0,0-1,1 1,0 0,-1 0,2 0,-1 0,1 0,0 0,0 0,1 0,-1 0,1 0,1 0,-1-1,1 1,0 0,0-1,1 1,0-1,0 0,0 1,0-2,2 3,7 1,0 0,0-1,1-1,0 0,0 0,0-1,1-1,0 0,0-1,0-1,0 0,14 0,-3 0,0 0,0-2,0-1,0-1,0-1,0-1,-1-1,1-2,-1 0,8-4,-15 3</inkml:trace>
  <inkml:trace contextRef="#ctx0" brushRef="#br0" timeOffset="768.864">1525 172,'-367'326,"358"-320,0 0,0-1,0 0,-1 0,0-1,0 0,0-1,0 0,-1-1,1 0,-1 0,0-1,1-1,-6 0,11 0,-1 0,1-1,0 0,-1 0,1 0,0-1,-1 0,1 0,0 0,1-1,-1 1,0-1,1 0,-1-1,1 1,0-1,0 1,0-1,1-1,-1 1,1 0,0-1,0 0,1 1,-1-1,1 0,0-1,0-1,-1 2,1 0,0 0,0 0,1 0,-1 0,1-1,0 1,1 0,-1-1,1 1,0-1,0 1,1 0,0-1,0 1,0 0,0-1,1 1,0 0,0 0,0 0,1 0,0 1,-1-1,2 1,-1 0,0-1,1 1,0 1,0-1,0 1,0-1,1 1,0 0,8 1,0 1,0 0,0 0,0 2,0-1,0 2,0 0,0 0,0 1,-1 1,1 0,-1 1,0 0,0 1,-1 0,8 6,35 13,239 103,-270-118,-28-19,-17-13,0-1,1-1,1 0,2-2,0 0,2-1,1-1,1 0,1-1,2 0,-7-27,-20-81,25 154,6 14,2 1,2 0,0 0,3 1,1 23,0-6,-17 214,9-204,5-41,0 1,-1-1,-1 0,0 0,-2-1,0 1,-8 16,6-20</inkml:trace>
</inkml:ink>
</file>

<file path=ppt/ink/ink5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2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78,'41'-8,"12"-3,0 3,1 2,0 2,26 2,-1 24,-77-21,-1 1,1-1,-1 0,1 1,-1-1,1 1,-1-1,0 1,0 0,0-1,0 1,0 0,0 0,0 0,-1 0,1 0,-1 0,1 0,-1 0,0 0,0 0,0 0,0 0,0 0,0 0,0 0,-1 0,1 0,-1 0,0 0,1 0,-1 0,0 0,0-1,0 1,0 0,-1 0,-18 27,-2-2,-1 0,-1-2,-1 0,-1-2,-1-1,-1-1,-1-1,-1-2,-5 2,-18 14,51-33,0-1,1 1,-1-1,0 1,1 0,-1-1,0 1,1 0,-1 0,1 0,0 1,-1-1,1 0,0 0,0 1,-1-1,1 1,0-1,0 1,1-1,-1 1,0 0,0-1,1 1,-1 0,1 0,0-1,-1 1,1 0,0 0,0 0,0-1,0 1,1 0,-1 0,0 0,1-1,-1 1,1 0,0-1,-1 1,1 0,0-1,0 1,0-1,1 1,102 27,-65-22,-29-7,1 2,-1-1,1 1,-1 1,0 0,1 0,-2 1,1 1,0-1,-1 1,0 1,0 0,6 6,-13-10,0 0,-1 1,1-1,-1 0,0 1,0 0,0-1,0 1,0 0,-1-1,1 1,-1 0,0 0,1-1,-1 1,-1 0,1 0,0-1,-1 1,1 0,-1 0,0-1,0 1,0 0,0-1,0 1,-1-1,1 0,-1 1,1-1,-1 0,0 0,-2 2,-74 60,-128 1,182-58</inkml:trace>
  <inkml:trace contextRef="#ctx0" brushRef="#br0" timeOffset="245.259">707 615,'-29'28,"-4"11,3-3</inkml:trace>
  <inkml:trace contextRef="#ctx0" brushRef="#br0" timeOffset="597.727">1187 78,'-34'36,"2"1,1 1,2 2,2 1,2 1,1 1,1 6,19-44,0 1,1-1,0 1,0 0,0 0,1 0,0 0,0 1,1-1,0 1,0-1,0 1,1-1,0 1,0-1,1 1,0-1,0 1,0-1,1 1,0-1,0 0,0 0,1 0,0 0,1 0,-1-1,1 1,0-1,0 0,0 0,1-1,0 1,2 1,9 1,1-1,0 0,-1-1,2-1,-1-1,0-1,1 0,-1-1,1-1,0 0,-1-1,1-1,-1-1,0-1,0 0,0-1,0-1,-1 0,9-6,-6 2,-1-1,0-1,0 0,-1-1,-1-1,0-1,-1 0,-1-1,0-1,4-8,-12 16,-2 0,1-1,-1 0,-1 0,0 0,0 0,-1-1,0 1,-1-1,0 1,-1-1,0 1,0-1,-1 1,-1-1,0 1,0-1,-1 1,0 0,-1 0,0 0,-1 1,0 0,0-1,-1 2,0-1,0 1,-1-1,-1 2,1-1,-1 1,0 1,-1-1,1 1,-1 1,-1-1,1 2,-1-1,-7-1,2 1,0 0,-1 2,1 0,-1 1,0 0,0 1,0 1,0 1,0 0,0 1,-3 1,-6 5</inkml:trace>
  <inkml:trace contextRef="#ctx0" brushRef="#br0" timeOffset="984.15">1779 135,'51'-27,"0"4,2 1,1 3,0 2,5 1,56 5,-112 11,0 0,0 0,0 1,-1-1,1 1,0-1,0 1,0 0,-1 0,1 0,-1 0,1 1,-1-1,1 1,-1 0,0-1,1 1,-1 0,0 0,0 0,0 1,-1-1,1 0,-1 1,1-1,-1 1,0-1,0 1,0 0,0 0,0-1,-1 1,1 0,-1 0,0 0,1 0,-2 2,-2 6,0-1,-1 1,-1-1,0 0,0 0,-1-1,0 1,-1-1,0-1,0 1,-1-1,0 0,0-1,-1 0,-9 6,-324 242,339-252,-1-1,1 1,0 0,-1 0,1 0,1 0,-1 1,0-1,1 1,0-1,0 1,0 0,0 0,1 0,-1 0,1 0,0 0,0 0,0 1,1-1,0 0,0 1,0-1,0 0,1 0,-1 1,1-1,0 0,0 0,1 0,-1 0,1 0,0 0,0 0,2 3,7 3,1-1,0 0,0-1,1 0,0-1,0-1,1 0,-1 0,1-1,1-1,-1 0,1-2,-1 1,1-2,0 0,-1 0,1-1,0-1,12-3,23-2,-32 0</inkml:trace>
  <inkml:trace contextRef="#ctx0" brushRef="#br0" timeOffset="3697.401">2880 248,'-6'-2,"1"0,-1 0,0 1,0 0,1 0,-1 1,0-1,0 1,0 0,0 1,0 0,1 0,-1 0,0 0,0 1,1 0,-1 0,1 1,0-1,0 1,0 0,0 1,-1 0,2-3,0 1,0-1,0 1,0 0,0 0,0 0,0 0,1 0,-1 1,1 0,0 0,0 0,0 0,0 0,0 1,1-1,-1 1,1-1,0 1,0 0,1 0,-1 0,1 0,0 1,0-1,0 0,0 0,1 1,0-1,0 0,0 1,0-1,1 0,-1 1,1-1,1 1,4 4,0 0,1-1,0 0,1 0,0-1,0 0,0 0,1-1,0 0,0-1,2 1,65 51,-74-55,0 0,0 0,-1 0,1 0,0 0,-1 1,1-1,-1 1,0-1,0 1,0-1,0 1,0-1,-1 1,1 0,-1 0,0-1,0 1,0 0,0 0,0-1,0 1,-1 0,1-1,-1 1,0 0,0-1,0 1,0-1,0 1,-1-1,1 1,-1-1,1 0,-1 0,0 0,0 0,0 0,0 0,0-1,-1 1,1-1,0 1,-3 0,-14 8,-1-1,1 0,-2-2,1 0,-1-2,0 0,0-1,0-1,-1-1,1-1,0-1,-22-2,20-3,5-2</inkml:trace>
</inkml:ink>
</file>

<file path=ppt/ink/ink5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7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95 688,'-24'20,"-8"10,7 1,11-5,14-7,7-7</inkml:trace>
  <inkml:trace contextRef="#ctx0" brushRef="#br0" timeOffset="313.831">631 265,'-57'34,"1"3,2 2,1 3,3 1,-29 34,64-63,2 2,-1 0,2 0,1 1,0 0,1 1,-3 7,11-21,1-1,-1 1,0 0,1 0,0 1,0-1,0 0,1 0,-1 0,1 1,0-1,0 0,1 0,-1 1,1-1,0 0,0 0,0 0,1 0,0 0,-1 0,1 0,0 0,1-1,-1 1,1-1,0 0,-1 1,1-1,1-1,-1 1,0 0,1-1,-1 0,1 1,0-1,2 0,9 3,1 0,-1-2,1 0,0 0,0-2,-1 0,1 0,0-2,0 0,0-1,0 0,0-2,-1 0,1 0,-1-1,-1-1,14-8,-5 3,-1-2,-1 0,0-2,-1 0,-1-2,0 0,-1-1,-1 0,-1-2,-1 0,0 0,-2-2,0 0,-1 0,-2-1,1-3,-7 15,-1 0,0 0,0 0,-1-1,-1 0,0 1,-1-1,0 0,0 1,-2-1,1 1,-2-3,2 9,0 0,-1 0,1 0,-1 0,0 1,-1-1,1 1,-1-1,0 1,0 0,-1 0,1 0,-1 0,0 0,0 1,0 0,0 0,0 0,-1 0,1 1,-1 0,0-1,0 2,0-1,0 1,0-1,-3 1,-16-2</inkml:trace>
  <inkml:trace contextRef="#ctx0" brushRef="#br0" timeOffset="811.094">1168 96,'-11'16,"-1"1,-59 99,69-111,0 0,0 0,0 0,1 0,-1 1,1-1,1 0,-1 1,1-1,0 1,0-1,0 1,1-1,0 1,0-1,0 0,1 0,0 1,0-1,0 0,0 0,3 3,1-3,1 1,0-1,-1-1,2 1,-1-1,1 0,-1-1,1 1,0-2,0 1,0-1,1 0,-1-1,0 0,1 0,7-1,-11 0,7 2,1-2,-1 0,1 0,-1-1,1-1,-1 0,0 0,0-1,0-1,0 0,0-1,-1 0,1-1,-1 0,-1-1,1 0,-1 0,-1-1,1-1,-1 1,-1-2,0 1,0-1,-1 0,1-3,82-148,-28 59,-62 102,1-1,-1 1,1 0,-1 0,0-1,1 1,-1 0,0-1,1 1,-1 0,0-1,1 1,-1 0,0-1,1 1,-1-1,0 1,0-1,0 1,0 0,1-1,-1 1,0-1,0 1,0-1,0 1,0-1,0 1,0-1,0 1,0-1,0 1,-1-1,1 1,0-1,0 1,0 0,-1-1,1 1,0-1,0 1,-1-1,1 1,0 0,-1-1,1 1,0 0,-1-1,1 1,-1 0,1 0,0 0,-1-1,1 1,-1 0,1 0,-1 0,1 0,-1-1,-28 16,-7 18,1 3,1 1,2 1,2 2,1 1,3 1,-18 38,23-44,6-15,1 2,1 0,1 0,1 1,1 1,1 0,1 0,1 1,2 0,0 0,2 0,1 2,6-3,3-7</inkml:trace>
  <inkml:trace contextRef="#ctx0" brushRef="#br0" timeOffset="1201.196">2296 322,'-101'6,"86"-4,1 1,0 1,0 0,0 1,0 1,1 0,0 0,0 2,0-1,1 2,0 0,1 0,-5 6,14-13,0 0,1 1,-1-1,0 0,1 1,0 0,0-1,-1 1,2 0,-1 0,0 0,0 0,1-1,0 1,0 0,-1 0,2 0,-1 0,0 0,1 0,-1 0,1 0,0 0,0-1,0 1,0 0,0-1,1 1,-1-1,1 1,0-1,-1 1,1-1,2 2,85 59,-76-58,50 29,-62-33,0 0,0 0,1 1,-1-1,0 0,0 0,0 0,0 1,-1-1,1 0,0 1,0-1,-1 1,1-1,-1 1,1-1,-1 1,0 0,0-1,0 1,0-1,0 1,0 0,0-1,0 1,0-1,-1 1,1-1,-1 1,1-1,-1 1,0-1,1 1,-1-1,0 1,0-1,0 0,0 0,0 0,-1 1,-7 6,-1-1,0 0,0-1,-1 0,0 0,0-1,0-1,-1 0,0 0,0-1,1-1,-2 0,-6 1,-69 1,63-4</inkml:trace>
</inkml:ink>
</file>

<file path=ppt/ink/ink5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6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29 453,'44'-36,"-29"30,-1 2,0-1,1 2,0 0,0 1,0 0,0 1,0 1,13 1,78-8,92-28,-141 30,-51 10</inkml:trace>
  <inkml:trace contextRef="#ctx0" brushRef="#br0" timeOffset="194.079">1 651,'43'0,"33"0,14 0,-4 0,-12 0,-13 0,-18 0</inkml:trace>
  <inkml:trace contextRef="#ctx0" brushRef="#br0" timeOffset="565.688">1553 2,'-25'-1,"0"1,0 1,0 1,0 2,0 0,1 2,0 0,0 2,1 0,-1 2,2 0,0 2,-14 9,8-4,1 1,0 1,1 1,1 1,1 1,1 2,2 0,0 1,1 2,1 0,2 0,1 2,1 0,2 1,0 0,-4 23,14-45,1 1,0 0,1-1,0 1,1 0,0-1,0 1,0 0,1 0,1-1,0 1,0-1,0 1,1-1,0 0,1 0,0 0,0 0,1-1,0 0,0 0,0 0,1 0,0-1,1 0,-1 0,1-1,0 0,1 1,17 5,-1-1,2-1,-1-1,1-1,1-2,-1 0,1-2,0-1,-1-1,1-1,0-1,0-2,0 0,-1-2,0-1,2-2,-15 7,1-2,0 0,-1-1,0 0,0-1,0 0,0-1,-1-1,0 0,-1 0,1-1,-1-1,-1 0,0 0,0-1,0 0,-2-1,1 0,-1 0,-1-1,0 0,-1-1,-5 9,-1 0,1 0,-1 0,0 0,-1-1,1 1,-1 0,0 0,0 0,0 0,0 0,-1 0,1 0,-1 1,0-1,0 1,-1-1,1 1,-1 0,0-1,1 1,-1 1,-1-1,1 0,0 1,-1 0,-1-2,-106-46,91 47,0 0,0 1,0 1,0 1,0 1,0 0,0 2,0 0,0 1,1 1,-1 1,2 1,-1 1,1 0,0 1,0 1,1 1,1 0,-8 7,-3 5</inkml:trace>
</inkml:ink>
</file>

<file path=ppt/ink/ink5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28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530 542,'-63'328,"40"-187,-5 0,-7-2,-6-2,-24 46,52-153,0 4,-2-1,-1 0,-2-2,-21 30,37-58,1-1,-1 1,0-1,1 0,-1 1,0-1,0 0,-1 0,1-1,0 1,-1 0,1-1,-1 1,1-1,-1 0,1 0,-1 0,0 0,0 0,0-1,0 1,1-1,-1 0,0 0,0 0,0 0,0 0,0-1,0 1,1-1,-1 0,0 0,0 0,1 0,-1 0,1-1,-1 1,1-1,-1 1,1-1,0 0,0 0,0 0,0 0,0-1,0 1,1 0,-8-16,2-1,0 1,2-1,0-1,1 1,0 0,2-1,0 0,2 0,0 1,2-13,9-49,3 1,4 0,3 1,3 1,4 1,4 2,2 1,4 1,3 2,34-43,-34 48,3 2,2 2,4 2,1 3,4 1,1 3,3 3,2 2,2 3,3 2,30-12,-81 46,1 1,0 1,1 1,0 0,0 1,0 1,0 1,1 0,-1 1,1 1,0 0,4 2,-18 0,-1-1,0 1,1 0,-1 1,0-1,1 1,-1-1,0 1,0 0,0 0,0 0,-1 0,1 1,-1-1,1 1,-1 0,0-1,0 1,0 0,0 0,-1 1,1-1,-1 0,0 0,0 1,0-1,0 1,0-1,-1 1,0-1,1 1,-1-1,-1 1,1-1,0 1,-1-1,0 1,0 0,-45 132,14-81,-3-1,-2-1,-2-3,-3-1,-1-1,-49 38,-20 8,-4-5,-4-5,-27 8,95-51,52-40,0 1,0-1,0 1,0 0,1-1,-1 1,1 0,-1-1,1 1,-1-1,1 1,0-1,0 1,0-1,0 0,0 1,0-1,0 0,0 0,0 0,1 0,-1 0,0 0,1 0,-1 0,1 0,-1-1,1 1,-1-1,1 1,0-1,-1 1,1-1,-1 0,2 0,1 2,108 36,-82-30,0 2,-1 1,0 1,-1 2,13 8,-27-14,0 1,-1 1,0 0,-1 1,0 0,0 1,-1 0,-1 1,0 0,-1 0,0 1,-1 1,-1-1,0 1,-1 0,4 16,-8-21,-3-9,1 0,0 0,0 1,0-1,-1 0,1 1,1-1,-1 0,0 1,0-1,0 0,1 0,-1 1,0-1,1 0,0 0,-1 0,1 1,-1-1,1 0,0 0,0 0,0 0,0 0,0 0,0-1,0 1,0 0,0 0,0-1,0 1,0 0,1-1,-1 0,0 1,0-1,1 0,-1 1,0-1,0 0,1 0,-1 0,0 0,1 0,-1 0,0 0,1-1,-1 1,0-1,1 1,18-11,1-1</inkml:trace>
  <inkml:trace contextRef="#ctx0" brushRef="#br0" timeOffset="249.533">1688 823,'38'0,"37"0,15 0,-3 0,-6 0,-13 0,-12 0,-12 0,-8 0,-5 0,-4 0,-1 0,-5 0</inkml:trace>
  <inkml:trace contextRef="#ctx0" brushRef="#br0" timeOffset="399.293">1801 1219,'43'10,"38"2,15 1,-3-4,-9-2,-9-2,-12-3,-7-1,-9-1,-12 0</inkml:trace>
</inkml:ink>
</file>

<file path=ppt/ink/ink5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121 960,'-33'19,"-12"12,2-1</inkml:trace>
  <inkml:trace contextRef="#ctx0" brushRef="#br0" timeOffset="238.857">771 508,'-63'46,"1"3,4 3,-41 46,93-92,-6 3,2 0,-1 1,1 0,1 1,0 0,0 0,1 1,1 0,0 1,0-1,1 1,1 1,0-1,1 1,1 0,0 0,0 7,3-17,1 0,1 0,-1 1,1-1,-1 0,1 0,0-1,1 1,-1 0,1-1,-1 1,1-1,0 0,0 0,1 0,-1 0,0-1,1 1,0-1,0 0,-1 0,1 0,0 0,1-1,2 1,111 10,-102-13,0-1,0-1,-1 0,0-2,1 1,-1-2,-1 0,1-1,-1 0,0-1,-1-1,0 0,0 0,-1-2,-1 1,1-2,-2 1,1-2,-2 1,0-1,0-1,-1 0,-1 0,0 0,-1-1,-1 0,0 0,-1 0,0-2,-1 5,-1 0,-1 0,0 0,-1 0,0 0,0 0,-2 0,1 0,-1 0,-1 0,0 0,-1 1,0 0,-1-1,0 2,-1-1,-2-3,-8-3</inkml:trace>
  <inkml:trace contextRef="#ctx0" brushRef="#br0" timeOffset="516.246">1392 396,'-25'16,"2"1,0 2,1 0,1 1,1 1,1 1,0 1,2 0,-14 26,29-45,1-1,-1 1,1 0,0-1,0 1,0 0,0 0,0 0,1 0,0 0,0 0,0 0,1-1,-1 1,1 0,0 0,0 0,0 0,0-1,1 1,-1-1,1 1,0-1,0 1,1-1,-1 0,1 0,-1 0,1 0,0-1,0 1,0-1,0 0,1 1,-1-1,1-1,-1 1,1 0,-1-1,1 0,0 0,0 0,0 0,1-1,9 4,-1-1,1-1,0 0,0 0,0-2,0 0,-1 0,1-1,0-1,0-1,-1 0,1 0,-1-1,0-1,0 0,0-1,-1 0,0-1,0-1,8-6,-3-6</inkml:trace>
  <inkml:trace contextRef="#ctx0" brushRef="#br0" timeOffset="705.343">1673 283,'-28'43,"-25"38,-7 15,1 1,6-6,7-15,7-10,10-11,10-11,8-7,6-6,3-3,3-6</inkml:trace>
  <inkml:trace contextRef="#ctx0" brushRef="#br0" timeOffset="1082.984">2069 537,'-26'12,"9"-5,0 1,0 1,1 0,0 1,0 1,1 1,1 0,0 0,-10 13,23-23,-1-1,1 1,0 0,0 0,0 0,0 0,0 0,0 0,0 0,1 0,-1 1,1-1,0 0,-1 0,1 0,0 1,0-1,1 0,-1 0,0 0,1 1,-1-1,1 0,0 0,-1 0,1 0,0 0,0 0,1 0,-1 0,0 0,1-1,1 2,66 47,-44-34,-20-14,0 0,0 1,0-1,0 1,-1 0,1 1,-1-1,0 1,0 0,0 0,-1 0,1 0,-1 0,0 1,0 0,-1 0,1 0,-1 0,0 0,-1 0,1 0,-1 1,0-1,0 0,-1 1,1-1,-1 1,0-1,-1 1,1-1,-1 1,0-1,-1 0,0 3,-8 6,-1 0,0-1,0 0,-2-1,1-1,-2 0,1 0,-1-1,-1-1,0-1,0 0,-1-1,-2 1,9-3,-7 3</inkml:trace>
  <inkml:trace contextRef="#ctx0" brushRef="#br0" timeOffset="1368.093">2294 0,'36'90,"-3"2,-5 1,16 95,-35-140,-1 0,-3 1,-2 0,-2 0,-2 1,-3-1,-1-1,-3 1,-1-1,-3 0,-2-1,-2-1,-2 0,-5 5,8-26,0 0,-2-1,-1-2,-1 1,-1-2,-1-1,0 0,-2-2,0 0,-1-2,-8 4,3-3</inkml:trace>
</inkml:ink>
</file>

<file path=ppt/ink/ink5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3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29 451,'43'-9,"29"-9,6 0,-4-3,-11 3,-10 4,-11 5,-11-1,-7 1,-12 6,-8 5</inkml:trace>
  <inkml:trace contextRef="#ctx0" brushRef="#br0" timeOffset="169.527">1 706,'43'-5,"29"-6,6-1,-4 1,-16 2</inkml:trace>
  <inkml:trace contextRef="#ctx0" brushRef="#br0" timeOffset="500.639">1299 0,'-90'48,"1"5,-62 50,124-84,2 3,0 0,2 1,1 1,0 2,2 0,1 1,1 0,2 2,-10 21,22-42,0 0,0 0,1 0,0 0,1 0,0 1,0-1,1 1,0-1,0 1,1-1,0 1,1 0,0-1,0 1,1-1,0 1,0-1,1 0,0 0,0 0,1 0,0-1,1 1,0-1,5 3,0 0,1-1,1-1,-1 0,1 0,1-1,0-1,0 0,0 0,0-2,1 1,0-2,0 0,0 0,0-2,0 0,0 0,0-1,1-1,-1 0,0-1,0-1,0 0,0-1,-1 0,0-1,1-1,-2 0,1-1,-1 0,0-1,0 0,-1-1,3-2,-10 8,0 0,-1 1,1-1,0-1,-1 1,0 0,1-1,-1 0,-1 1,1-1,0-1,-1 1,0 0,0 0,0-1,-1 1,0-1,1 0,-2 1,1-1,0 0,-1 0,0 1,0-1,0 0,-1 0,0 1,0-1,0 0,0 1,-1-1,1 1,-1-1,0 1,-1 0,1 0,-1 0,0 0,0 0,0 1,0-1,-1 1,-1-2,-6 1,0 0,0 0,0 1,-1 1,1 0,-1 0,0 1,1 1,-1 0,0 0,0 1,1 1,-1 0,1 0,0 1,-1 1,1 0,1 1,-1-1,1 2,0 0,0 0,-4 4,-12 7</inkml:trace>
</inkml:ink>
</file>

<file path=ppt/ink/ink5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29.0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707 170,'-41'40,"2"2,2 1,2 2,2 1,-21 39,7 1,3 1,5 2,3 2,-5 33,-35 84,72-192,-2-1,1 0,-2 0,0-1,-1 1,0-2,-1 1,-1-1,0-1,0 1,-1-2,-1 0,0 0,-1-1,0 0,-7 3,0-6</inkml:trace>
  <inkml:trace contextRef="#ctx0" brushRef="#br0" timeOffset="245.325">58 367,'24'48,"27"45,10 11,-1-2,-1-14,-6-13,-7-13,-6-18,-1-12,-6-5,-5-9,-2-2,-1-3,1-5,0-3,1-3,-5-1</inkml:trace>
  <inkml:trace contextRef="#ctx0" brushRef="#br0" timeOffset="520.411">1638 1,'-64'46,"2"2,2 4,2 2,3 2,2 3,-5 13,21-24,2 2,2 1,3 2,2 1,2 1,3 1,-12 46,29-86,1 0,1 1,1-1,0 1,1 0,1 0,0-1,2 1,0 0,0 0,2 0,0-1,1 1,0-1,2 0,0 0,1 0,0-1,1 0,1-1,0 0,1 0,0-1,1 0,1-1,0 0,1-1,4 3,4-3,1-2,-1 0,1-1,1-2,-1 0,1-1,0-2,1 0,-1-1,0-2,1 0,-1-1,11-3,57-20,-67 12</inkml:trace>
  <inkml:trace contextRef="#ctx0" brushRef="#br0" timeOffset="3552.135">2005 283,'-57'68,"32"-22,2 2,2 0,2 1,-7 30,-24 62,44-128,0 0,1 1,0 0,1 0,1 0,0 0,1 0,1 1,0-1,1 1,0-1,2 0,-1 1,2-1,0 0,2 6,-1-16,1 1,1-1,-1 0,0 0,1 0,0-1,0 0,0 0,0 0,0-1,1 0,-1 0,1-1,0 0,-1 0,1 0,0-1,-1 0,1 0,0-1,-1 0,1 0,0 0,1-1,-1 1,0 0,0 0,0-1,0 1,0-2,0 1,-1-1,1 0,-1 0,0 0,0-1,0 0,0 0,-1-1,0 0,0 0,0 0,0 0,-1-1,3-4,2-6</inkml:trace>
  <inkml:trace contextRef="#ctx0" brushRef="#br0" timeOffset="3798.408">1441 621,'38'-14,"37"-10,16-5,-4 2,-7 5,-11 7,-14 6,-11 4,-8 4,-5 1,-9 1</inkml:trace>
</inkml:ink>
</file>

<file path=ppt/ink/ink5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9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75,'230'-11,"77"-52,-242 63,-60 5</inkml:trace>
</inkml:ink>
</file>

<file path=ppt/ink/ink5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9.9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0,'48'5,"34"1,9 0,-6-1,-13-2,-15-1,-11 0,-9-2,-6 0,-3-5,-7-1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5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50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0,'21'4,"0"2,0 0,-1 1,0 1,-1 1,0 1,0 0,-1 1,0 2,-1-1,-1 2,0 0,-1 1,0 1,-1 0,-4-2,-1-1,-1 1,0 1,-1 0,0 0,-1 0,-1 0,0 1,-1 0,-1 0,-1 1,0-1,-1 0,-1 1,0-1,-1 0,-1 1,-4 12,-3 16,-3-1,-1 0,-3-1,-1 0,-3-2,-4 6,-6 4,-3-1,-2-1,-2-3,-2 0,-4-1,18-19</inkml:trace>
</inkml:ink>
</file>

<file path=ppt/ink/ink5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43.2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222 424,'28'73,"-15"-41,-3 0,0 1,-2 0,-2 0,-1 1,-1 0,-2 20,25 177,-15-28,15-102,-26-101,1 0,-1 0,1 0,-1-1,1 1,-1 0,0-1,1 1,-1-1,1 1,-1-1,0 1,0-1,1 0,-1 0,0 0,0 0,0 0,0 0,0 0,0 0,0 0,0 0,0 0,-1-1,1 1,0 0,-1-1,1 1,-1-1,1 1,-1 0,0-1,0 1,0-1,0 1,0-1,0 1,0-2,170-649,-92 366,-70 259</inkml:trace>
  <inkml:trace contextRef="#ctx0" brushRef="#br0" timeOffset="433.622">814 1073,'-8'28,"2"-12,1 1,0 0,1 0,1 0,0 0,1 0,2 1,-1-1,2 0,1 12,-1-27,-1 0,1 0,-1 0,1 0,0 0,-1 0,1-1,0 1,0 0,0-1,0 1,1 0,-1-1,0 1,1-1,-1 0,1 0,-1 1,1-1,0 0,0 0,-1 0,1-1,0 1,0 0,0-1,0 1,0-1,0 1,0-1,0 0,0 0,0 0,0 0,0 0,-1-1,1 1,0-1,0 1,0-1,0 1,0-1,0 0,0-1,80-48,-78 47,13-9,0-1,-2 0,1-1,-2-1,0 0,-1-1,0 0,-1-1,-1-1,-1 0,0 0,0-6,-9 22,0 0,0 0,0-1,0 1,-1-1,1 1,-1 0,0-1,0 1,0-1,0 1,0-1,0 1,-1-1,1 1,-1 0,0-1,1 1,-1 0,0-1,0 1,-1 0,1 0,0 0,-1 0,1 0,-1 0,0 1,0-1,0 0,1 1,-1-1,-1 1,1 0,0 0,0 0,0 0,-1 0,1 0,0 0,-1 1,-2-1,-3 0,0-1,-1 2,1-1,-1 1,1 0,-1 1,1 0,-1 1,1-1,0 2,0-1,-2 1,-19 11,4-2</inkml:trace>
  <inkml:trace contextRef="#ctx0" brushRef="#br0" timeOffset="698.988">1605 960,'-29'34,"-14"25,-5 2,6-3,11-8,9-7,5-11,5-6,4-8</inkml:trace>
  <inkml:trace contextRef="#ctx0" brushRef="#br0" timeOffset="952.018">1351 931,'19'39,"16"26,2 8,0-9,-7-11,-3-13,-7-10,-2-10,2-3,1-4,2-5,2-4,-3-2</inkml:trace>
  <inkml:trace contextRef="#ctx0" brushRef="#br0" timeOffset="7486.014">166 0,'-29'58,"3"0,3 2,2 1,3 1,2 0,-1 24,10-36,2 0,2 1,3-1,1 1,3-1,2 0,6 17,93 341,-101-395,142 395,-135-375,-10-26,0 0,1-1,0 1,1 0,-1-1,1 0,1 0,-1 0,1 0,0 0,0-1,1 1,-1-1,1 0,6 4,5-2</inkml:trace>
</inkml:ink>
</file>

<file path=ppt/ink/ink5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55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1,'-48'56,"3"2,2 1,3 3,3 1,2 2,-22 59,51-113,1 1,0 0,0 0,1 0,1 1,0-1,1 1,0 0,1-1,0 1,1 0,0 0,1 0,1 0,0-1,1 1,0-1,1 1,0-1,1 0,0 0,1-1,1-2,1 0,0 0,0-1,1 0,-1 0,2-1,-1 0,1-1,0 0,1 0,-1-1,1-1,0 0,0 0,0-1,1-1,-1 0,1 0,0-1,-1 0,1-1,0-1,-1 0,1 0,0-1,-1-1,0 0,1 0,-1-1,-1 0,3-2,-7 4,0-1,0 1,-1-1,1 0,-1 0,1 0,-1-1,0 0,0 0,-1 0,1-1,-1 1,0-1,0 0,-1 0,1-1,-1 1,-1-1,1 1,-1-1,1 0,-2 0,1 0,-1 0,0-1,0 1,0 0,-1 0,0-1,-1 1,1 0,-2-4,-4 2,0-1,-1 2,0-1,-1 1,0 0,0 1,0-1,-1 2,0-1,0 1,-1 1,1-1,-1 2,0-1,0 1,0 1,0 0,0 0,-1 1,1 1,-1-1,1 2,0-1,-1 2,1-1,0 1,0 1,0 0,0 0,0 1,-3 2,-12 6</inkml:trace>
</inkml:ink>
</file>

<file path=ppt/ink/ink5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55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12 820,'-5'9,"-2"4</inkml:trace>
  <inkml:trace contextRef="#ctx0" brushRef="#br0" timeOffset="282.264">435 254,'-33'39,"1"0,1 2,3 2,1 0,3 2,1 0,-3 14,24-54,-1 0,1 0,0 0,0 0,1 1,0-1,0 1,0-1,0 1,1 0,0-1,0 1,1-1,-1 1,1-1,0 1,1-1,-1 1,1-1,0 0,1 0,-1 0,1 0,0 0,0 0,0-1,1 0,0 1,0-1,0-1,0 1,0 0,6 2,-1-2,1-1,-1 1,1-2,0 1,1-1,-1-1,0 0,0 0,1-1,-1-1,0 1,0-2,1 1,-1-1,0-1,0 0,-1 0,1-1,-1-1,0 1,0-1,0-1,0 0,-1 0,5-5,-1 1,-1 1,-1-2,0 1,-1-2,0 1,0-1,-1 0,-1-1,0 0,-1 0,0-1,-1 1,-1-1,0 0,0-1,-2 1,1-13,-2 19,-1 0,0 1,0-1,-1 0,0 1,-1-1,0 1,0-1,0 1,-1 0,0 0,0 0,-1 0,0 0,0 1,-1-1,1 1,-1 1,-1-1,1 1,-1-1,0 2,0-1,-1 1,1 0,-1 0,0 0,0 1,0 0,0 1,-1 0,1 0,-1 0,1 1,-1 0,-5 0,-58 18,52-11</inkml:trace>
  <inkml:trace contextRef="#ctx0" brushRef="#br0" timeOffset="604.074">1027 114,'-13'8,"1"0,0 1,0 1,1 0,0 0,1 1,0 1,0 0,1 0,1 0,0 1,1 1,1-1,0 1,0 0,0 5,6-14,-1 0,1 0,0 0,0 0,1 0,0 0,-1 0,2 0,-1-1,1 1,-1 0,1-1,0 1,1-1,-1 1,1-1,0 0,0 0,0-1,1 1,-1-1,1 1,0-1,0 0,0 0,0-1,0 1,1-1,-1 0,1 0,0 0,-1-1,1 0,2 1,5 1,1 0,0 0,0-1,0-1,0 0,0-1,0 0,0-1,0-1,0 0,0 0,10-4,40-33,-50 25</inkml:trace>
  <inkml:trace contextRef="#ctx0" brushRef="#br0" timeOffset="799.099">1338 1,'-34'57,"-15"34,-5 11,3-2,4-9,6-10,5-10,9-6,4-10,5-10,7-7,5-6,3-3,7-7,3-2,5-5,5-4,0-5</inkml:trace>
  <inkml:trace contextRef="#ctx0" brushRef="#br0" timeOffset="1181.679">1846 424,'-73'34,"42"-21,0 2,0 1,2 1,-26 19,53-34,-1 0,1 0,0 0,-1 0,1 0,0 0,0 0,1 1,-1-1,0 1,1-1,-1 1,1 0,0 0,0 0,0 0,0-1,1 1,-1 0,1 0,-1 0,1 0,0 0,1 1,-1-1,0 0,1 0,-1-1,1 1,0 0,0 0,0 0,1 0,-1-1,1 1,-1 0,1-1,0 0,0 1,0-1,0 0,0 0,1 0,-1 0,2 1,27 21,-26-22,1 1,0 0,-1 0,0 1,0-1,0 1,0 0,0 1,-1-1,0 1,0 0,0 0,0 0,-1 0,0 1,0-1,0 1,-1 0,0 0,0 0,-1 0,1 0,-1 0,0 0,-1 1,0-1,0 0,0 0,-1 1,0-1,0 0,-1 3,-2-2,-1 0,0-1,0 1,-1-1,1 0,-1-1,-1 1,1-1,-1-1,0 1,0-1,0 0,-1-1,1 1,-1-2,0 1,0-1,0 0,0-1,0 1,0-2,0 1,0-1,0-1,-1 1,1-1,0-1,0 1,0-1,0-1,-10-4</inkml:trace>
</inkml:ink>
</file>

<file path=ppt/ink/ink5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3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72 255,'-4'-4,"-2"-1,0-1,0 0,0 0,0-1,1 1,0-1,0 0,1-1,0 1,0-1,1 0,0 0,-1-4,4 11,0-1,0 1,0-1,0 1,0 0,0-1,0 1,1 0,-1-1,0 1,1 0,-1-1,1 1,-1 0,1 0,0 0,-1 0,1-1,0 1,0 0,0 0,0 0,0 0,0 1,0-1,0 0,0 0,0 1,1-1,-1 0,0 1,0-1,1 1,-1 0,0-1,1 1,-1 0,0 0,1 0,0 0,58 5,-57-4,324 48,-116-49,-1-10,146-28,-131 13,685-41,-120 37,138 30,-428 25,72 32,-125-29,632-30,-492-27,-147 17,117-7,62-10,1609 29,-560-1,-963 30,-199-20,82 24,-56-11,-348-11,2-7,140-17,206-24,134 27,-587 20,-79-11,0 0,0 1,1-1,-1 1,0-1,0 0,0 1,0-1,0 1,1-1,-1 1,0-1,0 1,0-1,0 0,0 1,0-1,0 1,-1-1,1 1,0-1,0 1,0-1,0 0,0 1,-1-1,1 1,0-1,0 0,-1 1,1-1,0 0,-1 1,1-1,0 0,-1 1,1-1,-1 0,1 0,0 1,-1-1,1 0,-1 0,1 0,-1 0,1 0,0 0,-1 0,1 0,-1 0,1 0,-1 0,1 0,-1 0,1 0,-1 0,1 0,0 0,-1 0,1-1,-1 1,1 0,0 0,-1 0,1-1,-1 1,-1 0,-236 75,202-59</inkml:trace>
</inkml:ink>
</file>

<file path=ppt/ink/ink5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4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17 481,'-16'-117,"16"113,0 0,1 1,0-1,-1 0,1 0,0 1,1-1,-1 1,1-1,0 1,-1 0,2-1,-1 1,0 0,0 0,1 0,0 1,-1-1,1 1,0-1,1 1,-1 0,0 0,0 0,1 1,-1-1,1 1,0 0,1-1,21-1,-1 1,1 1,0 1,0 1,-1 1,1 1,8 4,135 10,0-6,152-12,-139 0,146-12,29-18,-94 8,-138 13,1108-57,1232 69,-1892-27,70-6,-93 4,-70-13,-146 9,39 15,-204 15,1 9,-1 7,44 14,10 9,1-10,214-2,24 1,-94 2,2-1,349-29,-250-26,736 26,-673 12,281 8,-265 6,109 5,303-1,-186-41,355-23,373 23,-954 14,-448-2,281 1,92 25,-289-8,-112-12</inkml:trace>
</inkml:ink>
</file>

<file path=ppt/ink/ink5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4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82,'-4'7,"0"0,0 0,1 1,-1-1,2 1,-1 0,1 0,1 0,-1 0,1 0,1 1,0-1,0 0,1 6,-2 1,2 2,0 0,0 0,1 0,2-1,-1 1,2-1,0 1,1-1,1-1,0 1,1-1,6 8,-12-20,-1 0,1 0,0 1,0-1,1 0,-1-1,1 1,-1 0,1-1,0 1,0-1,0 0,0 0,0 0,1-1,-1 1,1-1,-1 1,1-1,-1 0,1-1,0 1,-1-1,1 1,0-1,-1 0,1 0,0-1,-1 1,1-1,0 0,-1 0,1 0,-1 0,1-1,-1 1,0-1,1 0,-1 0,0 0,0 0,0-1,-1 1,1-1,-1 0,16-25,-1-1,-2-1,-1 0,-2-1,5-18,19-48,22-67,-42 186,12 86,-5 1,-4 2,1 84,-13-131,-4 1,-2-1,-3 1,-3-1,-3 0,-3 0,-2-1,-3-1,-21 50,32-97,-1 1,-1-1,0 0,-1 0,-1-1,0 0,-1 0,0-1,-1-1,-1 1,0-2,0 0,-1 0,-1-1,-4 1,15-9,0-1,-1 0,1 0,0 0,-1 0,1-1,-1 1,1-1,-1 0,1 0,-1-1,1 1,-1 0,1-1,-1 0,1 0,0 0,-1 0,1-1,0 1,0-1,0 0,0 0,0 0,1 0,-1-1,1 1,-1-1,1 1,0-1,0 0,0 0,-1-1,-2-5,-1 0,1-1,1 0,0 0,0 0,1 0,0-1,1 1,0-1,1-4,-2-28,2 1,2 0,2-1,2 1,2 0,2 1,1 0,2 0,2 1,1 0,17-28,41-26,-61 80</inkml:trace>
</inkml:ink>
</file>

<file path=ppt/ink/ink5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1,'44'9,"32"4,14-1,-4-2,-7-3,-12-3,-8-1,-9-3,-8 1,-7-2,-4 1,-3-1,-1 5,-5 3</inkml:trace>
</inkml:ink>
</file>

<file path=ppt/ink/ink5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0,'38'10,"37"3,15-6,2-4,-5-2,-7-2,-14 0,-7 0,-10-5,-7-1,-12 0</inkml:trace>
</inkml:ink>
</file>

<file path=ppt/ink/ink5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92,'-46'7,"0"2,0 2,1 2,1 2,0 2,-25 15,60-29,0 0,1 1,-1 0,1 1,0 0,0 0,0 1,1 0,0 0,0 0,0 1,1 0,0 1,1-1,-1 1,1 0,1 1,0-1,0 1,1 0,0 0,0 0,1 0,0 0,0 1,1-1,1 0,0 1,0-1,0 1,2-1,1 10,0-11,0 0,0 0,1-1,0 1,0-1,1 0,0 0,1 0,-1-1,1 0,0 0,1 0,0-1,-1 0,2 0,-1 0,0-1,1 0,0-1,0 0,0 0,5 0,16 5,1-2,0-1,0-2,1-1,20-1,-32 0,-1 0,1-1,-1-1,1 0,-1-2,0 0,0-1,0-1,0 0,-1-1,0-1,0-1,0-1,-1 0,-1-1,0 0,0-2,-1 1,1-3,-9 4,-1 0,0 0,-1-1,0 1,0-1,-1 0,-1 0,0-1,-1 1,0 0,0 0,-1-1,-1 1,0 0,0-1,-1 1,0 0,-1 0,-1 0,0 1,0-1,-1 1,0 0,-1 0,0 0,-3-2,-7-6,-1 0,-1 2,0 0,-1 1,-1 0,-1 2,0 1,0 0,-1 2,0 0,-1 1,0 2,-1 0,0 2,0 0,0 2,0 0,0 2,-3 1,-25-2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4.6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57,'42'16,"0"-2,1-2,1-1,0-3,1-1,-1-3,1-1,0-2,0-3,0-1,-1-2,0-2,0-2,0-2,4-3,-41 11,0 0,0 0,0 0,-1-1,1 0,-1 0,0-1,0 1,0-2,-1 1,0 0,0-1,0 0,0 0,0-3,-6 3,-11 24,-6 29,2 0,2 1,1 0,3 2,3-1,1 1,2 0,3 0,3 13,2 33,4-1,4 1,5-2,4 0,14 35,-32-118,1-1,-1 0,0 0,-1 0,0 1,-1 0,0-1,-1 1,0 0,0-1,-1 1,-3 8,4-17,-1 0,0 0,-1 0,1 0,0 0,-1 0,1-1,-1 1,1 0,-1-1,0 1,0-1,1 0,-1 0,0 1,0-1,0-1,-1 1,1 0,0 0,0-1,0 1,-1-1,1 0,0 0,0 1,-1-2,1 1,0 0,0 0,-1-1,1 1,-72-24,70 22,-301-159,285 151,-1 0,1 2,-1 1,0 0,-1 1,0 2,0 0,0 1,0 1,0 1,0 2,-1 0,1 1,0 1,0 1,1 1,-9 3,-36 49,64-55,1-1,0 1,0-1,0 1,0 0,0 0,0-1,1 1,-1 0,1 0,-1 0,1 0,-1 0,1-1,0 1,0 0,0 0,0 0,1 0,-1 0,0 0,1 0,-1 0,1 0,0-1,-1 1,1 0,0 0,0-1,0 1,0-1,1 1,-1-1,0 1,1-1,-1 0,1 1,-1-1,1 0,-1 0,1 0,0 0,14 6</inkml:trace>
  <inkml:trace contextRef="#ctx0" brushRef="#br0" timeOffset="370.167">443 678,'812'-206,"-666"160,-145 47,-1 0,1 1,-1-1,1 0,-1 0,0 0,1 1,-1-1,0 0,0 0,0 1,0-1,0 0,0 0,0 1,-1-1,1 0,0 0,-1 1,1-1,0 0,-1 0,0 0,1 0,-1 0,0 0,1 0,-1 0,0 0,0 0,0 0,0 0,0-1,0 1,0 0,0-1,0 1,0 0,-1-1,-7 12,4-3,1-1,0 1,0 0,0 0,1 0,1 0,0 0,0 1,1-1,0 1,0 0,1-1,0 1,1 0,0-1,1 1,0-1,0 0,1 1,0-1,1 0,0-1,0 1,1-1,0 1,0-1,1-1,0 1,0-1,1 0,0-1,1 1,-1-1,3 0,7 1</inkml:trace>
  <inkml:trace contextRef="#ctx0" brushRef="#br0" timeOffset="780.358">1770 1185,'-51'69,"51"-70,0 1,0-1,0 1,0 0,0-1,0 1,0 0,0-1,0 1,0 0,0-1,0 1,0-1,0 1,0 0,0-1,-1 1,1 0,0-1,0 1,0 0,-1 0,1-1,0 1,0 0,-1-1,1 1,0 0,-1 0,1 0,0-1,-1 1,1 0,0 0,-1 0,1 0,0 0,-1 0,1 0,-1 0,1 0,0 0,-1 0,1 0,0 0,-1 0,1 0,0 0,-1 0,1 0,-1 0,1 0,0 1,-1-1,1 0,0 0,0 0,-1 1,1-1,0 0,-1 0,1 1,0-1,6-36,-6 34,21-89,3 1,5 2,4 0,21-38,-47 111,0 1,0 0,1 0,1 1,1 0,-1 0,2 1,0 1,0 0,1 0,1 1,0 0,11-5,-23 14,0 0,1 0,-1 1,1-1,-1 1,1-1,-1 1,1-1,-1 1,1 0,-1 0,1 0,0 0,-1 0,1 0,-1 0,1 0,-1 1,1-1,-1 0,1 1,-1 0,1-1,-1 1,0 0,1 0,-1-1,0 1,0 0,1 0,-1 1,0-1,0 0,0 0,0 0,0 1,-1-1,1 1,0-1,-1 0,1 1,-1-1,1 1,-1 0,8 77,-8-58,18 68,-8-64</inkml:trace>
  <inkml:trace contextRef="#ctx0" brushRef="#br0" timeOffset="1031.359">2418 1045,'5'33,"2"12</inkml:trace>
  <inkml:trace contextRef="#ctx0" brushRef="#br0" timeOffset="1280.855">2362 508,'14'0,"6"0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5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57,'-36'45,"-69"192,77-149,10-39,1 1,3 0,2 2,2-1,3 1,2 1,2-1,3 20,0-67,0 1,0 0,1 0,0 0,0 0,0-1,1 1,0 0,0-1,0 0,1 1,0-1,0 0,0 0,0 0,1-1,0 1,0-1,0 0,1 0,-1-1,1 1,0-1,0 0,0 0,0 0,1-1,-1 0,1 0,-1 0,1-1,0 0,0 0,-1 0,1-1,0 1,0-2,-1 0,-1 0,0-1,0 1,0-1,0 0,0 0,0-1,0 1,-1-1,1 0,-1 0,0 0,0 0,0-1,0 1,0-1,-1 0,0 1,1-1,-2 0,1-1,0 1,-1 0,1-1,7-14,2-1</inkml:trace>
  <inkml:trace contextRef="#ctx0" brushRef="#br0" timeOffset="481.082">878 114,'-75'128,"-56"168,76-180,-15 52,69-166,0 1,0-1,0 0,0 1,1-1,-1 1,1-1,0 1,-1-1,1 1,0-1,1 1,-1-1,0 1,1-1,0 1,-1-1,1 0,0 1,0-1,0 0,0 0,1 1,-1-1,1 0,-1 0,1-1,0 1,0 0,-1 0,1-1,0 1,1-1,-1 0,0 0,0 1,1-1,-1-1,0 1,1 0,-1-1,1 1,0-1,21 2,1-1,-1-1,0-1,0-1,0-2,0 0,15-5,12-2,-45 10,0 1,-1-1,1 0,0 0,-1 0,1-1,-1 0,1 0,-1 0,0-1,0 1,0-1,0-1,0 1,-1-1,1 0,-5-5,-5 2</inkml:trace>
  <inkml:trace contextRef="#ctx0" brushRef="#br0" timeOffset="727.192">341 509,'34'4,"39"3,18-1,-3-2,-6 0,-13-2,-12-1,-12 0,-9-1,-5 4,-9 2</inkml:trace>
  <inkml:trace contextRef="#ctx0" brushRef="#br0" timeOffset="1512.885">1188 762,'128'-21,"-116"19,-6 1,-1 0,1 0,-1 0,1 0,-1 1,1 0,-1 0,1 1,0 0,-1 0,1 0,-1 0,0 1,1 0,-1 0,4 3,-8-2,0 0,-1 0,1 0,-1 1,0-1,0 0,0 0,0 1,-1-1,1 0,-1 0,0 0,0 0,0 0,0 0,0 0,-1 0,1 0,-1 0,0-1,0 1,0-1,0 1,-1-1,1 0,0 0,-1 0,0 0,1 0,-1 0,0-1,0 1,-1-1,3 0,-8 6,2-3,1 0,-1 1,1 0,0 0,0 0,0 0,1 1,0 0,0 0,1 1,0-1,0 1,0 0,1 0,0 0,0 1,0-1,1 1,1-1,-1 5,4-9,0 0,0 0,0 0,1 0,-1-1,1 1,0-1,0 1,0-1,0 0,0 0,0 0,1-1,-1 1,1-1,-1 1,1-1,0-1,-1 1,1 0,0-1,-1 0,1 1,0-2,0 1,-1 0,1-1,0 0,-1 1,2 0,96-26,-81 14</inkml:trace>
  <inkml:trace contextRef="#ctx0" brushRef="#br0" timeOffset="1934.95">1780 1,'121'95,"-79"-56,-25-25,0 0,0 0,-2 2,0 0,-1 1,0 0,-2 1,0 1,-1 0,-1 0,0 1,-2 0,0 1,-1 0,-2 0,0 0,2 19,-9-14,-1 1,-1-1,-1 0,-1-1,-1 0,-2 0,0 0,-2-1,-1 0,0-1,-2 0,0-2,-2 1,0-2,-2 0,0-1,-20 16,13-12,-2-1,0-1,-1-2,-2-1,1-1,-4-1,10-5,3-4</inkml:trace>
</inkml:ink>
</file>

<file path=ppt/ink/ink5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25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1 480,'414'0,"-177"-29,-213 28</inkml:trace>
  <inkml:trace contextRef="#ctx0" brushRef="#br0" timeOffset="262.883">30 678,'43'0,"38"0,15 0,-3 0,-9 0,-14 0,-13 0,-13 0,-8 0,-5 0,-4 0,-6-5,-2-1,0 0,-2 1</inkml:trace>
  <inkml:trace contextRef="#ctx0" brushRef="#br0" timeOffset="716.724">453 0,'8'17,"0"0,1-1,1 0,1-1,0 0,0 0,2-1,0-1,0 0,2-1,-1 0,1-1,1-1,0 0,179 75,-66-35,-125-50,0 1,-1 0,1 0,-1 1,1-1,-1 1,1 0,-1 0,0 0,0 0,0 0,0 1,0-1,0 1,-1 0,1 0,-1 0,0 0,0 0,0 0,0 1,-1-1,1 1,-1-1,0 1,0 0,0-1,0 1,-1 0,0 0,1-1,-1 1,-1 0,1 0,0 0,-1-1,0 1,0 0,-7 8,-1 0,-1-1,0 0,0-1,-1 0,0 0,-1-1,-3 2,-11 9,-334 238,298-206,47-39</inkml:trace>
</inkml:ink>
</file>

<file path=ppt/ink/ink5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5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81,'4'-6,"0"0,1 0,0 1,0 0,0 0,1 0,-1 0,1 1,0 0,0 0,1 1,-1 0,1 0,0 0,0 1,0 0,0 0,0 1,6-1,-10 1,0 0,0 0,0 0,0 1,0 0,0-1,0 1,0 0,0 0,0 1,0-1,0 0,0 1,0 0,0 0,0 0,0 0,-1 0,1 1,0-1,-1 1,1 0,-1 0,1 0,-1 0,0 0,0 0,0 0,0 1,0-1,-1 1,1-1,-1 1,0 0,1 0,-1 0,0 0,-1-1,1 1,0 0,-1 0,0 1,0-1,0 0,0 0,0 0,0 0,-1 0,0 0,1 0,-1 0,-1 2,-9 12,-1-1,0 0,-1 0,-1-2,-1 1,0-2,-13 10,-21 19,48-41,-1 0,1-1,0 1,-1 0,1 0,0-1,-1 1,1 0,0 0,0 0,0 1,0-1,0 0,0 0,0 1,1-1,-1 0,0 1,1-1,-1 1,0-1,1 1,0-1,-1 1,1-1,0 1,0-1,0 1,0-1,0 1,0-1,1 1,-1-1,0 1,1-1,-1 1,1-1,0 1,-1-1,1 0,0 1,0-1,0 0,0 0,1 2,10 0,0 0,0-1,1 0,-1-1,1 0,-1-1,0 0,1-1,2-1,21 0,63 17,-80-11</inkml:trace>
</inkml:ink>
</file>

<file path=ppt/ink/ink5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3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0 254,'19'0,"16"5,7 1,1 0,-2-1,-3-2,-3 0,-8 3,-8 5,-8 2</inkml:trace>
  <inkml:trace contextRef="#ctx0" brushRef="#br0" timeOffset="732.375">931 0,'-181'14,"172"-12,1 0,-1 0,1 0,0 1,-1 1,1-1,1 1,-1 1,1-1,-1 1,1 0,1 1,-1 0,1 0,0 0,0 1,1 0,0 0,-2 3,4-4,0-1,0 1,0 0,1 0,0 0,0 0,0 0,1 1,0-1,0 0,0 1,1-1,0 1,1-1,-1 0,1 1,0-1,1 0,-1 1,1-1,1 0,-1 0,1-1,0 1,0 0,1-1,-1 0,1 0,1 0,-1 0,0-1,1 1,0-1,0 0,1-1,-1 1,1-1,-1 0,1 0,0-1,0 0,0 0,1 0,-1-1,5-3,0 1,-1-2,1 0,-1 0,1-1,-1 0,0-1,-1 0,1 0,-1-1,0-1,0 1,-1-1,0-1,0 0,-1 0,0 0,0-1,-1 0,0 0,-1-1,0 1,1-4,2 0,56-96,-62 107,0 1,0-1,0 1,1 0,-1 0,0 0,1 0,-1 0,0 0,1 1,-1-1,1 1,-1-1,1 1,0 0,-1 0,1 0,-1 1,1-1,-1 1,1-1,-1 1,1 0,-1 0,0 0,1 0,-1 0,0 0,0 1,0-1,0 1,0-1,1 3,63 61,-56-53,0 0,-1 0,0 1,-1 0,0 1,-1 0,-1 0,0 0,-1 1,0-1,-2 1,1 1,-2-1,0 1,-1-8,-1 0,0 1,0-1,-1 1,0-1,0 0,-1 0,0 0,0 0,-1 0,0 0,0 0,-1-1,0 1,-1-1,0 0,0-1,0 1,0-1,-1 0,-1 0,-11 10,-1-1,-1-1,0 0,-1-2,0 0,-1-2,0 0,-1-1,0-2,0 0,-1-2,0 0,0-1,0-2,-8 0,30-2,-1 0,1 0,0 0,0 0,-1 0,1-1,0 1,0-1,-1 0,1 1,0-1,0 0,0 0,0 0,0-1,0 1,0 0,0-1,1 1,-1-1,1 1,-1-1,1 0,-1 0,1 0,0 0,0 0,0 0,0 0,0 0,0 0,1-1,-1 1,1 0,-1 0,1-1,0 1,0 0,0-1,0 1,1 0,-1 0,1-1,-1 1,1 0,0 0,-1 0,1-1,0 1,1 0,-1 0,8-10,0 1,1 0,0 0,1 1,0 0,1 1,0 0,1 1,-1 0,12-4,-8 2,39-22,0 2,3 3,0 2,1 2,1 3,55-10,-99 27,-1 0,1 2,-1-1,1 2,-1 0,1 0,0 2,5 1,2 3</inkml:trace>
  <inkml:trace contextRef="#ctx0" brushRef="#br0" timeOffset="1046.939">479 791,'39'-5,"41"-6,16-2,3-3,-7 1,-10 4,-8-2,-13 1,-7 3,-7 4,-8 1,-5 3,-3 0,-3 1,-1 1,-1-1,-4 1</inkml:trace>
  <inkml:trace contextRef="#ctx0" brushRef="#br0" timeOffset="1463.631">536 1016,'396'-52,"-315"62,-80-9,1-1,0 1,-1-1,1 1,-1-1,1 1,-1 0,1 0,-1-1,1 1,-1 0,0 1,0-1,1 0,-1 0,0 0,0 1,0-1,0 0,-1 1,1-1,0 1,0-1,-1 1,1 0,-1-1,0 1,1-1,-1 1,0 0,0-1,0 1,0 0,0-1,0 1,-1 0,1-1,0 1,-1-1,1 1,-1 0,0-1,1 1,-1-1,-1 1,-7 10,0-1,-1-1,0 0,-1 0,0-1,0 0,-1-1,0 0,-1-1,1-1,-2 0,-8 3,-34 19,36-17,14-9,-1 1,1 0,0 0,0 1,0 0,0 0,1 0,0 1,-1 0,2 0,-1 0,1 0,-1 1,1 1,3-6,1 1,0-1,0 0,0 1,0-1,0 0,0 1,0-1,0 1,0-1,1 0,-1 1,0-1,1 0,0 0,-1 1,1-1,0 0,-1 0,1 0,0 0,0 0,0 0,0 0,0 0,0 0,0 0,0 0,0-1,1 1,-1 0,0-1,0 1,1-1,-1 1,0-1,1 0,0 1,55 7,-25-13,-1 0,0-2,-1-1,0-2,0-1,-1-1,12-7,-36 16,86-39,-67 31</inkml:trace>
  <inkml:trace contextRef="#ctx0" brushRef="#br0" timeOffset="1882.117">2060 198,'-77'113,"-72"181,45-78,98-205,0 1,1 0,1 0,-1 1,2-1,0 1,0 0,0 11,3-20,0 0,0-1,0 1,0 0,0 0,1 0,0-1,0 1,0 0,0-1,1 1,-1-1,1 1,0-1,0 0,0 0,0 1,1-2,-1 1,1 0,0 0,0-1,0 1,0-1,0 0,0 0,1 0,-1-1,1 1,-1-1,3 1,6 0,0-1,0 0,0-1,0-1,0 0,-1 0,1-1,0-1,-1 1,1-2,-1 0,0 0,34-9,119-36,-127 21,-31 16</inkml:trace>
  <inkml:trace contextRef="#ctx0" brushRef="#br0" timeOffset="2065.868">1467 678,'38'-5,"42"-2,17 1,-4 1,-7 2,-9 0,-9-3,-10 0,-15 0</inkml:trace>
</inkml:ink>
</file>

<file path=ppt/ink/ink5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6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0 282,'44'5,"37"1,15 1,-4-2,-13-2,-14-1,-15-1,-10 0,-8-1,-4 0,-7-1</inkml:trace>
  <inkml:trace contextRef="#ctx0" brushRef="#br0" timeOffset="1472.838">367 0,'-5'39,"-6"36,-6 10,-1-4,4-7,3-10,4-13,3-9,3-7,0-5,2-7</inkml:trace>
</inkml:ink>
</file>

<file path=ppt/ink/ink5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8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9 170,'-6'69,"4"1,2-1,5 27,50 215,-48-163,-7-149,1 1,-1-1,0 1,1-1,-1 1,1 0,-1-1,1 1,-1 0,1-1,-1 1,1 0,0 0,-1-1,1 1,-1 0,1 0,0 0,-1 0,1 0,-1 0,1 0,0 0,-1 0,1 0,-1 0,1 0,0 0,-1 1,1-1,-1 0,1 0,-1 1,1-1,0 0,-1 1,0-1,1 0,-1 1,1-1,-1 1,1-1,-1 1,0-1,1 1,-1-1,0 1,0-1,1 1,-1-1,0 1,0 0,0-1,0 1,1-1,-1 1,0 0,0-1,0 1,0 0,-1-1,1 1,0-1,0 1,0 0,0-1,-1 1,1-1,28-40,33-71,0 5,-4-3,-5-3,-5-1,0-16,-39 98,-2 5</inkml:trace>
  <inkml:trace contextRef="#ctx0" brushRef="#br0" timeOffset="417.058">573 734,'-13'12,"0"0,1 1,0 1,1 0,1 0,0 1,1 0,1 1,0 0,1 1,-1 2,8-17,-1-1,1 1,-1-1,1 1,0-1,-1 1,1 0,0-1,0 1,0-1,0 1,1-1,-1 1,0 0,1-1,-1 1,1-1,-1 0,1 1,0-1,-1 1,1-1,0 0,0 1,0-1,0 0,0 0,0 0,1 0,-1 0,0 0,0 0,1 0,-1-1,1 1,-1 0,1-1,-1 1,1-1,-1 0,1 1,-1-1,1 0,-1 0,1 0,-1 0,2 0,73-17,53-62,-126 76,1 0,0 0,-1-1,0 1,0-1,0 1,0-1,-1 0,1 0,-1 0,0-1,0 1,0-1,-1 1,0-1,0 1,0-1,0 0,-1 1,1-1,-1 0,0 1,-1-1,1 0,-1 0,0 1,0-1,-1 1,-1-5,0 5,0-1,0 1,0 0,-1 0,1 0,-1 0,0 1,0 0,-1 0,1 0,-1 0,1 0,-1 1,0 0,0 0,0 0,0 1,0 0,0 0,-5-1,-16-1</inkml:trace>
  <inkml:trace contextRef="#ctx0" brushRef="#br0" timeOffset="3183.176">940 706,'-3'6,"-1"0,1 0,0 1,0-1,1 1,0-1,0 1,0 0,1 0,0 0,1 0,-1 0,1 0,1 0,-2 2,11 51,-10-58,0-1,1 0,-1 0,1 0,-1 0,1 0,0 0,-1 0,1 0,0 0,0 0,0 0,0-1,0 1,0 0,0-1,0 1,0 0,0-1,0 1,0-1,0 0,0 1,1-1,-1 0,0 0,0 1,0-1,1 0,-1 0,0-1,0 1,0 0,1 0,-1 0,0-1,0 1,0-1,0 1,0-1,1 1,-1-1,0 0,0 1,-1-1,1 0,0 0,1-1,136-138,-138 140,1-1,-1 0,0 1,0-1,1 1,-1-1,1 0,-1 1,0-1,1 1,-1-1,1 1,-1-1,1 1,-1-1,1 1,0 0,-1-1,1 1,-1 0,1 0,0-1,-1 1,1 0,0 0,-1 0,1 0,0 0,-1 0,1 0,0 0,-1 0,1 0,0 0,-1 0,1 0,0 1,-1-1,1 0,0 0,-1 1,1-1,-1 0,1 1,-1-1,1 1,0-1,-1 1,0-1,1 1,-1-1,1 1,-1-1,0 1,1 0,-1-1,0 1,0 0,1-1,-1 1,0 0,0-1,0 1,0 0,2 52,-3-44,2 34,-3-1,-1 1,-2-1,-2 0,-2 0,-9 24,16-58,-1 0,-1 0,1-1,-1 1,-1-1,1 0,-1-1,0 1,-1-1,0 0,0 0,0 0,0-1,-1 0,0-1,0 1,0-1,-1 0,1-1,-1 0,0 0,0-1,0 0,0 0,-1-1,1 0,0 0,-3-1,8-1,0 0,0 0,0-1,1 1,-1-1,0 1,1-1,0 0,-1 0,1 0,0 0,0 0,0-1,0 1,0-1,1 1,-1-1,1 0,0 1,-1-1,1 0,0 0,1 0,-1 0,1 0,-1 0,1 0,0 0,0 0,0 0,0 0,1 0,-1 0,1 0,0 0,0 0,0 0,0 0,0 1,1-2,9-22</inkml:trace>
  <inkml:trace contextRef="#ctx0" brushRef="#br0" timeOffset="3686.164">1731 0,'-24'76,"-4"0,-2-2,-4-2,-20 30,45-87,-4 2,1 1,0 0,2 1,0 0,1 0,1 1,1 0,0 1,2 0,1 0,0 0,1 0,1 16,2-33,1-1,0 1,0 0,0 0,0-1,0 1,1 0,0-1,-1 1,1-1,1 0,-1 0,0 1,1-2,0 1,-1 0,1 0,0-1,0 0,1 1,-1-1,0 0,1-1,-1 1,1-1,0 1,0-1,-1 0,1-1,0 1,125 5,-107-7,5 1,-21 1,0 0,0-1,1 0,-1 0,0 0,0-1,0 0,0 0,0-1,0 0,0 0,0 0,-1 0,1-1,2-2,-1-7,-6 1</inkml:trace>
  <inkml:trace contextRef="#ctx0" brushRef="#br0" timeOffset="3930.351">1194 424,'39'0,"31"0,14 0,-3 0,-5 0,-12 0,-10 0,-11 0,-13 4,-6 3,-2-1,-1-1,2-1,-4-2</inkml:trace>
</inkml:ink>
</file>

<file path=ppt/ink/ink5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43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1 289,'43'0,"33"0,14 0,1 0,-11 0,-8 0,-13 0,-10 0,-5 0,-5 0,-4 0,-4 0,-1 0,-2 0,-5 0</inkml:trace>
  <inkml:trace contextRef="#ctx0" brushRef="#br0" timeOffset="254.757">141 515,'44'10,"42"3,17-1,0-2,-8-8,-10-5,-11-5,-7-3,-7 2,-2-3,-8 0,-11 3</inkml:trace>
  <inkml:trace contextRef="#ctx0" brushRef="#br0" timeOffset="502.716">1693 120,'-50'19,"1"2,1 2,0 3,2 1,1 2,-40 35,-11 35,94-96,0 0,-1 1,1 0,1-1,-1 1,1 0,-1 0,1 0,0 0,1 0,-1 0,0 0,1 0,0 0,0 0,1 0,-1 0,1 0,0 0,0 0,0 0,0 0,1 0,-1 0,1-1,0 1,0 0,1-1,-1 0,1 0,0 1,10 6,1 0,1-1,-1 0,1-2,1 1,0-2,0 0,0-1,0-1,1 0,0-1,-1-1,1 0,0-2,0 0,0-1,0 0,0-1,0-1,-1-1,12-4,25-6,-1-2,0-3,-1-2,-1-2,-1-2,-2-2,0-3,-2-1,24-23,-56 42,0 0,-1 0,-1-2,0 1,0-1,-1-1,-1 0,-1 0,0-1,-6 11,1 0,-2 0,1 0,0 0,-1 0,0 0,0 0,0-1,-1 1,0 0,0-1,0 1,-1 0,1 0,-1-1,-1 1,1 0,-1 0,0 0,0 0,0 1,-1-1,1 0,-1 1,0 0,0-1,-1 1,0 1,1-1,-1 0,-1 1,-13-7,0 1,-1 0,0 2,-1 0,0 1,0 1,0 1,0 1,-1 1,1 1,-1 0,0 2,1 0,-19 4,-4 0,0 1,1 2,0 2,0 2,1 2,1 2,0 1,2 2,0 1,1 3,1 1,-12 11,8-2</inkml:trace>
  <inkml:trace contextRef="#ctx0" brushRef="#br0" timeOffset="1168.264">1100 148,'126'36,"1"-6,24-2,77 4,175 0,149 19,-505-44,-7-1</inkml:trace>
</inkml:ink>
</file>

<file path=ppt/ink/ink5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52.5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1 424,'43'0,"28"-5,13-1,-4 0,-11 1,-12 1,-6 2,-7 1,-6 1,-5 0,-3 0,-2 0,-1 0,0 1,0-1,0 0,1 0,-6 0</inkml:trace>
  <inkml:trace contextRef="#ctx0" brushRef="#br0" timeOffset="278.058">1 677,'43'0,"43"-4,12-3,-6 1,-14 2,-16 0,-13 2,-10 6,-7 2,-4-1,-2 0,-1-1,0-1,1-2,1 0,0-1,-4-1</inkml:trace>
  <inkml:trace contextRef="#ctx0" brushRef="#br0" timeOffset="815.804">367 0,'255'208,"-152"-140,-66-45,-2 0,0 3,-1 1,-2 1,10 12,-40-37,0-1,1 1,-1 0,0-1,-1 1,1 0,-1 0,1 0,-1 1,0-1,0 0,0 0,0 1,-1-1,1 0,-1 1,0-1,0 1,0-1,-1 0,1 1,-1-1,1 0,-1 1,0-1,-1 0,1 0,0 0,-1 0,0 0,0 0,0 0,0-1,0 1,0-1,-1 1,-1 1,-12 9,0-1,0 0,-1-1,-1-1,0 0,0-2,-16 6,-11 6,-7 4,20-11,2 1,-1 1,2 2,0 1,1 1,1 1,1 2,0 1,-16 43,34-50</inkml:trace>
</inkml:ink>
</file>

<file path=ppt/ink/ink5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30,'1'1,"1"1,0 0,0 0,0-1,0 1,0-1,0 1,0-1,0 0,0 0,1 0,-1 0,1 0,-1 0,0-1,1 1,-1-1,1 0,-1 0,3 0,-2 1,34 3,0-2,0-1,0-2,1-2,-2-1,22-6,150-24,-151 29,-33 4</inkml:trace>
</inkml:ink>
</file>

<file path=ppt/ink/ink5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4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29,'39'-5,"31"-1,9 0,-4 1,-10 1,-12 2,-14 5,-9 4,-5-1,-7 4,-6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5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2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9,'0'0,"-1"0,1 0,0 0,-1 0,1 0,0 0,-1 0,1 0,-1 0,1 0,0 0,-1-1,1 1,0 0,0 0,-1 0,1 0,0-1,-1 1,1 0,0 0,0-1,-1 1,1 0,0 0,0-1,-1 1,1 0,0-1,0 1,0 0,0-1,0 1,0 0,-1-1,1 1,0 0,0-1,0 1,0 0,0-1,-12 37,-16 50,-3-1,-4-1,-3-2,-11 11,36-69,-71 174,82-193,0 0,1-1,-1 1,1 0,0 1,0-1,0 0,1 0,0 0,0 0,0 0,1 1,0-1,0 0,0 0,0 0,1 0,0-1,0 1,0 0,1-1,-1 1,1-1,0 0,1 0,-1 0,1 0,-1-1,1 1,0-1,0 0,1 0,-1 0,1-1,-1 0,1 0,0 0,0 0,1 0,10 1,-1-1,1-1,0 0,0-1,0-1,-1 0,1-2,0 1,-1-2,1 0,-1-1,0 0,-1-1,9-5,2-14,-23 15</inkml:trace>
  <inkml:trace contextRef="#ctx0" brushRef="#br0" timeOffset="368.861">0 319,'8'-6,"1"1,-1-1,1 1,0 1,1 0,-1 0,1 1,-1 0,1 1,0 0,1 0,27-8,-19 4,1 0,-1 1,1 1,0 1,-1 1,1 0,0 2,1 0,-1 1,-1 2,12 2,165 60,-173-59</inkml:trace>
</inkml:ink>
</file>

<file path=ppt/ink/ink5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4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26 231,'-2'-1,"1"0,-1 0,1 0,-1 0,1 0,-1 0,1 0,0 0,-1-1,1 1,0 0,0-1,0 1,0-1,0 1,1-1,-1 0,0 1,1-1,-1 0,1 0,-1 1,1-1,0 0,0 0,0 1,0-1,0 0,0 0,1 0,-1 1,0-1,1 0,-1 1,1-1,0 0,0 1,0-1,0 1,0-1,0 1,0-1,0 1,0 0,0-1,1 1,-1 0,1 0,-1 0,1 0,-1 0,1 1,0-1,-1 0,1 1,0-1,-1 1,1-1,0 1,268-109,-243 100,1 0,0 2,0 1,0 1,1 2,-1 1,1 1,27 2,-53-1,0-1,0 1,0 0,0 0,0 1,0-1,0 1,0-1,0 1,0 0,0 0,0 0,0 0,-1 1,1-1,0 1,-1 0,0-1,1 1,-1 0,0 1,0-1,0 0,0 1,0-1,0 1,-1-1,0 1,1 0,-1-1,0 1,0 0,0 0,-1 0,1 0,-1 0,1 0,-1 0,0 0,0 0,-1 0,1 0,0 0,-1 2,-7 15,-1 1,-1-1,-1 0,-1-1,0 0,-1-1,-1-1,-1 0,-8 7,2-1,-215 220,181-188,38-40,0 1,1 0,0 1,2 1,0 0,1 1,1 0,0 1,2 0,-8 22,17-38,0-1,1 1,0 0,-1-1,1 1,0 0,1 0,-1-1,1 1,0-1,-1 1,1 0,1-1,-1 0,1 1,-1-1,1 0,0 0,0 0,0 0,1 0,-1 0,1 0,-1-1,1 1,0-1,0 0,0 0,0 0,1 0,-1-1,0 1,2-1,121 35,-100-35,1-1,-1-1,1-2,-1 0,0-2,0 0,19-8,-18 5,-3 1</inkml:trace>
</inkml:ink>
</file>

<file path=ppt/ink/ink5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1 117,'2'-1,"0"0,0 0,0 0,1 1,-1-1,0 1,1 0,-1 0,0-1,1 1,-1 1,0-1,1 0,-1 1,0-1,0 1,1-1,-1 1,0 0,0 0,0 0,0 1,0-1,0 0,0 1,0-1,-1 1,1-1,0 1,-1 0,1 0,-1 0,0 0,0 0,0 0,0 0,0 0,0 2,29 88,-9 67,-16-122,-5-31,0 1,0-1,1 0,-1 1,2-1,-1 0,0 0,1 1,0-1,1-1,-1 1,1 0,0-1,1 1,-1-1,1 0,0 0,1 0,-1-1,2 1,-3-5,1 0,0 0,0-1,0 1,0-1,0 0,0 0,-1-1,1 1,0-1,-1 0,1 1,-1-2,0 1,0 0,0-1,0 1,0-1,0 0,-1 0,1 0,-1 0,0-1,0 1,0-1,0 1,-1-1,0 0,1 1,-1-1,0 0,-1 0,1 0,-1 0,6-10,161-360,-137 300,-26 63</inkml:trace>
  <inkml:trace contextRef="#ctx0" brushRef="#br0" timeOffset="345.835">678 371,'0'7,"1"1,-1 0,2 0,-1 0,1-1,0 1,0 0,1-1,0 0,1 0,0 0,0 0,1 2,-3-7,0 1,0-1,0 0,1 0,-1 0,1 0,-1 0,1 0,-1 0,1-1,0 1,0-1,0 0,0 0,0 0,0 0,0-1,0 1,0-1,0 0,1 0,-1 0,0 0,0-1,0 1,0-1,0 1,0-1,0 0,0-1,0 1,0 0,0-1,0 0,3-2,-1 1,0-1,-1-1,1 1,-1-1,1 0,-1 1,-1-2,1 1,-1 0,0-1,0 0,-1 0,1 0,-1 0,0 0,-1 0,0 0,1-4,-2 7,1-1,-1 1,1-1,-1 1,0-1,0 0,-1 1,1-1,-1 1,1-1,-1 1,-1-1,1 1,0-1,-1 1,1 0,-1 0,0 0,0 0,0 0,-1 0,1 1,-1-1,1 1,-1-1,0 1,0 0,0 0,0 0,0 1,-1-1,1 1,0-1,-3 1,-2-1,1 1,-1 0,-1 0,1 1,0 0,0 0,0 1,0 0,0 0,0 1,0 0,1 0,-1 1,1 0,-8 4,-4 6</inkml:trace>
  <inkml:trace contextRef="#ctx0" brushRef="#br0" timeOffset="1033.064">1073 286,'-1'17,"1"-1,1 1,1-1,1 0,0 0,0 0,2 0,0 0,1-1,1 0,1 3,-7-18,0 0,0 1,0-1,0 0,1 1,-1-1,0 0,0 0,0 0,0 0,0 0,0 0,1-1,-1 1,0 0,0 0,0-1,0 1,0-1,0 1,0-1,0 1,0-1,0 0,0 1,-1-1,1 0,0 0,0 1,-1-1,1 0,0 0,-1 0,1 0,-1 0,1 0,-1 0,1 0,-1 0,0 0,0-1,1 1,-1 0,0 0,1-2,10-15,0-1,1 1,1 1,1 0,0 1,1 1,1 0,0 1,1 1,16-10,-32 22,0 0,0 0,0 0,0 0,0 0,1 0,-1 1,0-1,1 0,-1 1,0-1,1 1,-1-1,1 1,-1-1,1 1,-1 0,1 0,-1 0,1 0,-1 0,1 0,-1 0,1 1,-1-1,0 0,1 1,-1-1,1 1,-1 0,0-1,1 1,-1 0,0 0,0 0,0 0,1 0,-1 0,0 0,0 0,-1 0,1 0,0 1,0-1,0 0,-1 1,1-1,-1 1,1-1,-1 1,9 28,-2 0,-2 0,0 0,-2 0,-1 1,-2 0,0-1,-4 14,3-36,1 0,-2 0,1-1,-1 1,0-1,-1 1,0-1,0 0,0 0,-1 0,0-1,0 1,-1-1,0 0,0 0,0 0,-1-1,0 0,0 0,0 0,-1-1,1 0,-1 0,0-1,0 0,-1 0,1 0,-1-1,1 0,-1-1,1 0,-1 0,0 0,0-1,0 0,-1-1,5 0,1 0,0 0,0 0,0-1,0 1,0-1,0 0,0 0,0 0,1 0,-1 0,1-1,-1 1,1-1,0 1,0-1,0 0,0 0,1 0,-1 0,1 0,0 0,0 0,0-1,0 1,0 0,1-1,-1 1,1-1,0 1,0 0,1-1,-1 1,0-1,1 1,0 0,0 0,0-1,0 1,1 0,-1 0,1 0,0 0,0 0,0 1,0-1,0 0,1 1,-1 0,1-1,-1 1,1 0,0 0,19-15,0 1,0 1,1 1,1 1,0 2,1 0,1 1,-1 2,15-3,11-6,-49 16,9-4,0 1,0 1,0 0,1 0,-1 1,0 0,1 1,0 0,-1 1,1 1,0 0,5 4</inkml:trace>
  <inkml:trace contextRef="#ctx0" brushRef="#br0" timeOffset="1345.22">85 681,'211'17,"0"-10,88-12,595-14,-869 19</inkml:trace>
  <inkml:trace contextRef="#ctx0" brushRef="#br0" timeOffset="3329.942">988 935,'-43'-16,"-1"2,0 1,-1 3,0 2,-37-2,75 9,0 0,-1 0,1 1,0 0,0 0,0 1,-1 0,1 0,0 0,0 1,0 0,1 1,-1 0,0 0,1 0,0 1,0 0,0 0,0 0,1 1,-1 0,1 0,0 0,1 1,-1-1,-1 4,-4 11,1 0,0 1,1 0,2 1,0 0,1 0,1 0,1 1,1-1,2 17,0-33,0 0,1 1,0-1,0 0,0 0,1 0,0 0,0-1,1 1,-1 0,1-1,1 0,-1 1,1-1,-1-1,2 1,-1 0,0-1,1 0,0 0,0 0,0-1,0 0,1 0,-1 0,1 0,0-1,-1 0,1 0,0-1,0 0,1 0,-1 0,0-1,0 1,0-2,0 1,1-1,2 0,9-5,-1-1,1-1,-1 0,-1-1,1-1,-2-1,1 0,-2-1,1 0,-2-1,4-5,18-14,73-99,-107 130,0 1,0-1,-1 1,1-1,0 1,0-1,-1 1,1 0,0-1,0 1,0 0,0-1,0 1,-1 0,1 0,0 0,0 0,0 0,0 0,0 0,0 0,0 1,0-1,-1 0,1 0,0 1,0-1,0 0,0 1,-1-1,1 1,0-1,0 1,-1 0,1-1,0 1,-1 0,1-1,-1 1,1 0,-1-1,1 1,-1 0,0 0,1 0,-1 0,0 0,16 43,13 127,-2 5,-24-160,-2 0,1 0,-2-1,0 1,-1 0,-1 0,0 0,-1 0,-1-1,0 1,-1-1,-1 0,0 0,-1-1,-1 0,0 0,-1-1,0 0,-1 0,-1-1,-6 5,7-5,-2-1,1-1,-1 0,-1 0,1-1,-2-1,1 0,-1-1,0-1,-1 0,1-1,-1 0,-11 1,22-5,-1-1,1 0,-1-1,1 1,-1-1,1 0,-1 0,1 0,0-1,0 1,0-1,0 0,0 0,0-1,0 1,0-1,1 0,0 1,-1-2,1 1,0 0,0-1,1 1,-1-1,1 0,0 0,0 0,0 0,0 0,1 0,0-1,0 1,0-1,0 1,1 0,-1-1,1 1,0-1,1 1,-1-1,1 1,0-1,0 1,0 0,0-1,1 1,0 0,0 0,0 0,1-1,11-18,1 0,1 1,1 1,1 0,1 1,1 2,1-1,0 2,1 1,1 1,0 0,-6 4,28-19,1 3,1 1,2 3,0 1,2 3,17-3,-39 13</inkml:trace>
</inkml:ink>
</file>

<file path=ppt/ink/ink5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58,'5'-6,"0"1,0 0,1 0,0 1,0 0,0 0,0 0,1 1,-1 0,1 0,0 0,0 1,0 0,0 0,1 1,-1 0,0 0,0 1,1 0,-1 0,0 1,1 0,-1 0,0 1,0 0,0 0,0 0,4 3,17 0,249 5,-184-12,-70 2</inkml:trace>
</inkml:ink>
</file>

<file path=ppt/ink/ink5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1,'34'0,"20"0,6 0,-2 0,-7 0,-6 0,-7 0,-5 0,-8 4,-8 3</inkml:trace>
</inkml:ink>
</file>

<file path=ppt/ink/ink5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1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1 200,'24'-19,"0"0,2 2,0 0,1 2,1 1,0 1,1 1,9-1,-29 10,16-8,1 1,0 1,1 1,0 1,0 2,1 1,5 1,-30 2,-1 1,0 0,0 0,1 0,-1 1,0-1,0 0,0 1,1 0,-1-1,0 1,0 0,0 0,0 0,0 0,0 1,-1-1,1 0,0 1,-1-1,1 1,0 0,-1-1,0 1,0 0,1 0,-1 0,0 0,0 0,-1 0,1 0,0 1,-1-1,1 0,-1 0,0 0,0 1,0-1,0 0,0 0,0 1,0-1,-1 0,1 0,-1 0,0 1,0-1,1 0,-1 0,-1 0,1 0,-1 1,-14 24,-2 0,0-1,-1-2,-2 1,-1-2,0-1,-8 4,-36 36,-174 181,235-239,1 0,-1 1,1-1,0 1,1-1,-1 1,1 0,0 1,0-1,1 0,-1 1,1 0,0-1,1 1,0 0,-1 0,2 0,-1 0,1 0,0 0,0 0,1 0,-1 0,1 0,1 0,-1-1,1 1,0 0,0-1,1 1,0-1,0 0,0 1,0-2,2 3,7 1,0 0,0-1,1-1,0 0,0 0,0-1,1-1,0 0,0-1,0-1,0 0,14 0,-3 0,0 0,0-2,0-1,0-1,0-1,0-1,-1-1,1-2,-1 0,8-4,-15 3</inkml:trace>
  <inkml:trace contextRef="#ctx0" brushRef="#br0" timeOffset="768.864">1525 172,'-367'326,"358"-320,0 0,0-1,0 0,-1 0,0-1,0 0,0-1,0 0,-1-1,1 0,-1 0,0-1,1-1,-6 0,11 0,-1 0,1-1,0 0,-1 0,1 0,0-1,-1 0,1 0,0 0,1-1,-1 1,0-1,1 0,-1-1,1 1,0-1,0 1,0-1,1-1,-1 1,1 0,0-1,0 0,1 1,-1-1,1 0,0-1,0-1,-1 2,1 0,0 0,0 0,1 0,-1 0,1-1,0 1,1 0,-1-1,1 1,0-1,0 1,1 0,0-1,0 1,0 0,0-1,1 1,0 0,0 0,0 0,1 0,0 1,-1-1,2 1,-1 0,0-1,1 1,0 1,0-1,0 1,0-1,1 1,0 0,8 1,0 1,0 0,0 0,0 2,0-1,0 2,0 0,0 0,0 1,-1 1,1 0,-1 1,0 0,0 1,-1 0,8 6,35 13,239 103,-270-118,-28-19,-17-13,0-1,1-1,1 0,2-2,0 0,2-1,1-1,1 0,1-1,2 0,-7-27,-20-81,25 154,6 14,2 1,2 0,0 0,3 1,1 23,0-6,-17 214,9-204,5-41,0 1,-1-1,-1 0,0 0,-2-1,0 1,-8 16,6-20</inkml:trace>
</inkml:ink>
</file>

<file path=ppt/ink/ink5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2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78,'41'-8,"12"-3,0 3,1 2,0 2,26 2,-1 24,-77-21,-1 1,1-1,-1 0,1 1,-1-1,1 1,-1-1,0 1,0 0,0-1,0 1,0 0,0 0,0 0,-1 0,1 0,-1 0,1 0,-1 0,0 0,0 0,0 0,0 0,0 0,0 0,0 0,-1 0,1 0,-1 0,0 0,1 0,-1 0,0 0,0-1,0 1,0 0,-1 0,-18 27,-2-2,-1 0,-1-2,-1 0,-1-2,-1-1,-1-1,-1-1,-1-2,-5 2,-18 14,51-33,0-1,1 1,-1-1,0 1,1 0,-1-1,0 1,1 0,-1 0,1 0,0 1,-1-1,1 0,0 0,0 1,-1-1,1 1,0-1,0 1,1-1,-1 1,0 0,0-1,1 1,-1 0,1 0,0-1,-1 1,1 0,0 0,0 0,0-1,0 1,1 0,-1 0,0 0,1-1,-1 1,1 0,0-1,-1 1,1 0,0-1,0 1,0-1,1 1,102 27,-65-22,-29-7,1 2,-1-1,1 1,-1 1,0 0,1 0,-2 1,1 1,0-1,-1 1,0 1,0 0,6 6,-13-10,0 0,-1 1,1-1,-1 0,0 1,0 0,0-1,0 1,0 0,-1-1,1 1,-1 0,0 0,1-1,-1 1,-1 0,1 0,0-1,-1 1,1 0,-1 0,0-1,0 1,0 0,0-1,0 1,-1-1,1 0,-1 1,1-1,-1 0,0 0,-2 2,-74 60,-128 1,182-58</inkml:trace>
  <inkml:trace contextRef="#ctx0" brushRef="#br0" timeOffset="245.259">707 615,'-29'28,"-4"11,3-3</inkml:trace>
  <inkml:trace contextRef="#ctx0" brushRef="#br0" timeOffset="597.727">1187 78,'-34'36,"2"1,1 1,2 2,2 1,2 1,1 1,1 6,19-44,0 1,1-1,0 1,0 0,0 0,1 0,0 0,0 1,1-1,0 1,0-1,0 1,1-1,0 1,0-1,1 1,0-1,0 1,0-1,1 1,0-1,0 0,0 0,1 0,0 0,1 0,-1-1,1 1,0-1,0 0,0 0,1-1,0 1,2 1,9 1,1-1,0 0,-1-1,2-1,-1-1,0-1,1 0,-1-1,1-1,0 0,-1-1,1-1,-1-1,0-1,0 0,0-1,0-1,-1 0,9-6,-6 2,-1-1,0-1,0 0,-1-1,-1-1,0-1,-1 0,-1-1,0-1,4-8,-12 16,-2 0,1-1,-1 0,-1 0,0 0,0 0,-1-1,0 1,-1-1,0 1,-1-1,0 1,0-1,-1 1,-1-1,0 1,0-1,-1 1,0 0,-1 0,0 0,-1 1,0 0,0-1,-1 2,0-1,0 1,-1-1,-1 2,1-1,-1 1,0 1,-1-1,1 1,-1 1,-1-1,1 2,-1-1,-7-1,2 1,0 0,-1 2,1 0,-1 1,0 0,0 1,0 1,0 1,0 0,0 1,-3 1,-6 5</inkml:trace>
  <inkml:trace contextRef="#ctx0" brushRef="#br0" timeOffset="984.15">1779 135,'51'-27,"0"4,2 1,1 3,0 2,5 1,56 5,-112 11,0 0,0 0,0 1,-1-1,1 1,0-1,0 1,0 0,-1 0,1 0,-1 0,1 1,-1-1,1 1,-1 0,0-1,1 1,-1 0,0 0,0 0,0 1,-1-1,1 0,-1 1,1-1,-1 1,0-1,0 1,0 0,0 0,0-1,-1 1,1 0,-1 0,0 0,1 0,-2 2,-2 6,0-1,-1 1,-1-1,0 0,0 0,-1-1,0 1,-1-1,0-1,0 1,-1-1,0 0,0-1,-1 0,-9 6,-324 242,339-252,-1-1,1 1,0 0,-1 0,1 0,1 0,-1 1,0-1,1 1,0-1,0 1,0 0,0 0,1 0,-1 0,1 0,0 0,0 0,0 1,1-1,0 0,0 1,0-1,0 0,1 0,-1 1,1-1,0 0,0 0,1 0,-1 0,1 0,0 0,0 0,2 3,7 3,1-1,0 0,0-1,1 0,0-1,0-1,1 0,-1 0,1-1,1-1,-1 0,1-2,-1 1,1-2,0 0,-1 0,1-1,0-1,12-3,23-2,-32 0</inkml:trace>
  <inkml:trace contextRef="#ctx0" brushRef="#br0" timeOffset="3697.401">2880 248,'-6'-2,"1"0,-1 0,0 1,0 0,1 0,-1 1,0-1,0 1,0 0,0 1,0 0,1 0,-1 0,0 0,0 1,1 0,-1 0,1 1,0-1,0 1,0 0,0 1,-1 0,2-3,0 1,0-1,0 1,0 0,0 0,0 0,0 0,1 0,-1 1,1 0,0 0,0 0,0 0,0 0,0 1,1-1,-1 1,1-1,0 1,0 0,1 0,-1 0,1 0,0 1,0-1,0 0,0 0,1 1,0-1,0 0,0 1,0-1,1 0,-1 1,1-1,1 1,4 4,0 0,1-1,0 0,1 0,0-1,0 0,0 0,1-1,0 0,0-1,2 1,65 51,-74-55,0 0,0 0,-1 0,1 0,0 0,-1 1,1-1,-1 1,0-1,0 1,0-1,0 1,0-1,-1 1,1 0,-1 0,0-1,0 1,0 0,0 0,0-1,0 1,-1 0,1-1,-1 1,0 0,0-1,0 1,0-1,0 1,-1-1,1 1,-1-1,1 0,-1 0,0 0,0 0,0 0,0 0,0-1,-1 1,1-1,0 1,-3 0,-14 8,-1-1,1 0,-2-2,1 0,-1-2,0 0,0-1,0-1,-1-1,1-1,0-1,-22-2,20-3,5-2</inkml:trace>
</inkml:ink>
</file>

<file path=ppt/ink/ink5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7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95 688,'-24'20,"-8"10,7 1,11-5,14-7,7-7</inkml:trace>
  <inkml:trace contextRef="#ctx0" brushRef="#br0" timeOffset="313.831">631 265,'-57'34,"1"3,2 2,1 3,3 1,-29 34,64-63,2 2,-1 0,2 0,1 1,0 0,1 1,-3 7,11-21,1-1,-1 1,0 0,1 0,0 1,0-1,0 0,1 0,-1 0,1 1,0-1,0 0,1 0,-1 1,1-1,0 0,0 0,0 0,1 0,0 0,-1 0,1 0,0 0,1-1,-1 1,1-1,0 0,-1 1,1-1,1-1,-1 1,0 0,1-1,-1 0,1 1,0-1,2 0,9 3,1 0,-1-2,1 0,0 0,0-2,-1 0,1 0,0-2,0 0,0-1,0 0,0-2,-1 0,1 0,-1-1,-1-1,14-8,-5 3,-1-2,-1 0,0-2,-1 0,-1-2,0 0,-1-1,-1 0,-1-2,-1 0,0 0,-2-2,0 0,-1 0,-2-1,1-3,-7 15,-1 0,0 0,0 0,-1-1,-1 0,0 1,-1-1,0 0,0 1,-2-1,1 1,-2-3,2 9,0 0,-1 0,1 0,-1 0,0 1,-1-1,1 1,-1-1,0 1,0 0,-1 0,1 0,-1 0,0 0,0 1,0 0,0 0,0 0,-1 0,1 1,-1 0,0-1,0 2,0-1,0 1,0-1,-3 1,-16-2</inkml:trace>
  <inkml:trace contextRef="#ctx0" brushRef="#br0" timeOffset="811.094">1168 96,'-11'16,"-1"1,-59 99,69-111,0 0,0 0,0 0,1 0,-1 1,1-1,1 0,-1 1,1-1,0 1,0-1,0 1,1-1,0 1,0-1,0 0,1 0,0 1,0-1,0 0,0 0,3 3,1-3,1 1,0-1,-1-1,2 1,-1-1,1 0,-1-1,1 1,0-2,0 1,0-1,1 0,-1-1,0 0,1 0,7-1,-11 0,7 2,1-2,-1 0,1 0,-1-1,1-1,-1 0,0 0,0-1,0-1,0 0,0-1,-1 0,1-1,-1 0,-1-1,1 0,-1 0,-1-1,1-1,-1 1,-1-2,0 1,0-1,-1 0,1-3,82-148,-28 59,-62 102,1-1,-1 1,1 0,-1 0,0-1,1 1,-1 0,0-1,1 1,-1 0,0-1,1 1,-1 0,0-1,1 1,-1-1,0 1,0-1,0 1,0 0,1-1,-1 1,0-1,0 1,0-1,0 1,0-1,0 1,0-1,0 1,0-1,0 1,-1-1,1 1,0-1,0 1,0 0,-1-1,1 1,0-1,0 1,-1-1,1 1,0 0,-1-1,1 1,0 0,-1-1,1 1,-1 0,1 0,0 0,-1-1,1 1,-1 0,1 0,-1 0,1 0,-1-1,-28 16,-7 18,1 3,1 1,2 1,2 2,1 1,3 1,-18 38,23-44,6-15,1 2,1 0,1 0,1 1,1 1,1 0,1 0,1 1,2 0,0 0,2 0,1 2,6-3,3-7</inkml:trace>
  <inkml:trace contextRef="#ctx0" brushRef="#br0" timeOffset="1201.196">2296 322,'-101'6,"86"-4,1 1,0 1,0 0,0 1,0 1,1 0,0 0,0 2,0-1,1 2,0 0,1 0,-5 6,14-13,0 0,1 1,-1-1,0 0,1 1,0 0,0-1,-1 1,2 0,-1 0,0 0,0 0,1-1,0 1,0 0,-1 0,2 0,-1 0,0 0,1 0,-1 0,1 0,0 0,0-1,0 1,0 0,0-1,1 1,-1-1,1 1,0-1,-1 1,1-1,2 2,85 59,-76-58,50 29,-62-33,0 0,0 0,1 1,-1-1,0 0,0 0,0 0,0 1,-1-1,1 0,0 1,0-1,-1 1,1-1,-1 1,1-1,-1 1,0 0,0-1,0 1,0-1,0 1,0 0,0-1,0 1,0-1,-1 1,1-1,-1 1,1-1,-1 1,0-1,1 1,-1-1,0 1,0-1,0 0,0 0,0 0,-1 1,-7 6,-1-1,0 0,0-1,-1 0,0 0,0-1,0-1,-1 0,0 0,0-1,1-1,-2 0,-6 1,-69 1,63-4</inkml:trace>
</inkml:ink>
</file>

<file path=ppt/ink/ink5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6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29 453,'44'-36,"-29"30,-1 2,0-1,1 2,0 0,0 1,0 0,0 1,0 1,13 1,78-8,92-28,-141 30,-51 10</inkml:trace>
  <inkml:trace contextRef="#ctx0" brushRef="#br0" timeOffset="194.079">1 651,'43'0,"33"0,14 0,-4 0,-12 0,-13 0,-18 0</inkml:trace>
  <inkml:trace contextRef="#ctx0" brushRef="#br0" timeOffset="565.688">1553 2,'-25'-1,"0"1,0 1,0 1,0 2,0 0,1 2,0 0,0 2,1 0,-1 2,2 0,0 2,-14 9,8-4,1 1,0 1,1 1,1 1,1 1,1 2,2 0,0 1,1 2,1 0,2 0,1 2,1 0,2 1,0 0,-4 23,14-45,1 1,0 0,1-1,0 1,1 0,0-1,0 1,0 0,1 0,1-1,0 1,0-1,0 1,1-1,0 0,1 0,0 0,0 0,1-1,0 0,0 0,0 0,1 0,0-1,1 0,-1 0,1-1,0 0,1 1,17 5,-1-1,2-1,-1-1,1-1,1-2,-1 0,1-2,0-1,-1-1,1-1,0-1,0-2,0 0,-1-2,0-1,2-2,-15 7,1-2,0 0,-1-1,0 0,0-1,0 0,0-1,-1-1,0 0,-1 0,1-1,-1-1,-1 0,0 0,0-1,0 0,-2-1,1 0,-1 0,-1-1,0 0,-1-1,-5 9,-1 0,1 0,-1 0,0 0,-1-1,1 1,-1 0,0 0,0 0,0 0,0 0,-1 0,1 0,-1 1,0-1,0 1,-1-1,1 1,-1 0,0-1,1 1,-1 1,-1-1,1 0,0 1,-1 0,-1-2,-106-46,91 47,0 0,0 1,0 1,0 1,0 1,0 0,0 2,0 0,0 1,1 1,-1 1,2 1,-1 1,1 0,0 1,0 1,1 1,1 0,-8 7,-3 5</inkml:trace>
</inkml:ink>
</file>

<file path=ppt/ink/ink5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28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530 542,'-63'328,"40"-187,-5 0,-7-2,-6-2,-24 46,52-153,0 4,-2-1,-1 0,-2-2,-21 30,37-58,1-1,-1 1,0-1,1 0,-1 1,0-1,0 0,-1 0,1-1,0 1,-1 0,1-1,-1 1,1-1,-1 0,1 0,-1 0,0 0,0 0,0-1,0 1,1-1,-1 0,0 0,0 0,0 0,0 0,0-1,0 1,1-1,-1 0,0 0,0 0,1 0,-1 0,1-1,-1 1,1-1,-1 1,1-1,0 0,0 0,0 0,0 0,0-1,0 1,1 0,-8-16,2-1,0 1,2-1,0-1,1 1,0 0,2-1,0 0,2 0,0 1,2-13,9-49,3 1,4 0,3 1,3 1,4 1,4 2,2 1,4 1,3 2,34-43,-34 48,3 2,2 2,4 2,1 3,4 1,1 3,3 3,2 2,2 3,3 2,30-12,-81 46,1 1,0 1,1 1,0 0,0 1,0 1,0 1,1 0,-1 1,1 1,0 0,4 2,-18 0,-1-1,0 1,1 0,-1 1,0-1,1 1,-1-1,0 1,0 0,0 0,0 0,-1 0,1 1,-1-1,1 1,-1 0,0-1,0 1,0 0,0 0,-1 1,1-1,-1 0,0 0,0 1,0-1,0 1,0-1,-1 1,0-1,1 1,-1-1,-1 1,1-1,0 1,-1-1,0 1,0 0,-45 132,14-81,-3-1,-2-1,-2-3,-3-1,-1-1,-49 38,-20 8,-4-5,-4-5,-27 8,95-51,52-40,0 1,0-1,0 1,0 0,1-1,-1 1,1 0,-1-1,1 1,-1-1,1 1,0-1,0 1,0-1,0 0,0 1,0-1,0 0,0 0,0 0,1 0,-1 0,0 0,1 0,-1 0,1 0,-1-1,1 1,-1-1,1 1,0-1,-1 1,1-1,-1 0,2 0,1 2,108 36,-82-30,0 2,-1 1,0 1,-1 2,13 8,-27-14,0 1,-1 1,0 0,-1 1,0 0,0 1,-1 0,-1 1,0 0,-1 0,0 1,-1 1,-1-1,0 1,-1 0,4 16,-8-21,-3-9,1 0,0 0,0 1,0-1,-1 0,1 1,1-1,-1 0,0 1,0-1,0 0,1 0,-1 1,0-1,1 0,0 0,-1 0,1 1,-1-1,1 0,0 0,0 0,0 0,0 0,0 0,0-1,0 1,0 0,0 0,0-1,0 1,0 0,1-1,-1 0,0 1,0-1,1 0,-1 1,0-1,0 0,1 0,-1 0,0 0,1 0,-1 0,0 0,1-1,-1 1,0-1,1 1,18-11,1-1</inkml:trace>
  <inkml:trace contextRef="#ctx0" brushRef="#br0" timeOffset="249.533">1688 823,'38'0,"37"0,15 0,-3 0,-6 0,-13 0,-12 0,-12 0,-8 0,-5 0,-4 0,-1 0,-5 0</inkml:trace>
  <inkml:trace contextRef="#ctx0" brushRef="#br0" timeOffset="399.293">1801 1219,'43'10,"38"2,15 1,-3-4,-9-2,-9-2,-12-3,-7-1,-9-1,-12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5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121 960,'-33'19,"-12"12,2-1</inkml:trace>
  <inkml:trace contextRef="#ctx0" brushRef="#br0" timeOffset="238.857">771 508,'-63'46,"1"3,4 3,-41 46,93-92,-6 3,2 0,-1 1,1 0,1 1,0 0,0 0,1 1,1 0,0 1,0-1,1 1,1 1,0-1,1 1,1 0,0 0,0 7,3-17,1 0,1 0,-1 1,1-1,-1 0,1 0,0-1,1 1,-1 0,1-1,-1 1,1-1,0 0,0 0,1 0,-1 0,0-1,1 1,0-1,0 0,-1 0,1 0,0 0,1-1,2 1,111 10,-102-13,0-1,0-1,-1 0,0-2,1 1,-1-2,-1 0,1-1,-1 0,0-1,-1-1,0 0,0 0,-1-2,-1 1,1-2,-2 1,1-2,-2 1,0-1,0-1,-1 0,-1 0,0 0,-1-1,-1 0,0 0,-1 0,0-2,-1 5,-1 0,-1 0,0 0,-1 0,0 0,0 0,-2 0,1 0,-1 0,-1 0,0 0,-1 1,0 0,-1-1,0 2,-1-1,-2-3,-8-3</inkml:trace>
  <inkml:trace contextRef="#ctx0" brushRef="#br0" timeOffset="516.246">1392 396,'-25'16,"2"1,0 2,1 0,1 1,1 1,1 1,0 1,2 0,-14 26,29-45,1-1,-1 1,1 0,0-1,0 1,0 0,0 0,0 0,1 0,0 0,0 0,0 0,1-1,-1 1,1 0,0 0,0 0,0 0,0-1,1 1,-1-1,1 1,0-1,0 1,1-1,-1 0,1 0,-1 0,1 0,0-1,0 1,0-1,0 0,1 1,-1-1,1-1,-1 1,1 0,-1-1,1 0,0 0,0 0,0 0,1-1,9 4,-1-1,1-1,0 0,0 0,0-2,0 0,-1 0,1-1,0-1,0-1,-1 0,1 0,-1-1,0-1,0 0,0-1,-1 0,0-1,0-1,8-6,-3-6</inkml:trace>
  <inkml:trace contextRef="#ctx0" brushRef="#br0" timeOffset="705.343">1673 283,'-28'43,"-25"38,-7 15,1 1,6-6,7-15,7-10,10-11,10-11,8-7,6-6,3-3,3-6</inkml:trace>
  <inkml:trace contextRef="#ctx0" brushRef="#br0" timeOffset="1082.984">2069 537,'-26'12,"9"-5,0 1,0 1,1 0,0 1,0 1,1 1,1 0,0 0,-10 13,23-23,-1-1,1 1,0 0,0 0,0 0,0 0,0 0,0 0,0 0,1 0,-1 1,1-1,0 0,-1 0,1 0,0 1,0-1,1 0,-1 0,0 0,1 1,-1-1,1 0,0 0,-1 0,1 0,0 0,0 0,1 0,-1 0,0 0,1-1,1 2,66 47,-44-34,-20-14,0 0,0 1,0-1,0 1,-1 0,1 1,-1-1,0 1,0 0,0 0,-1 0,1 0,-1 0,0 1,0 0,-1 0,1 0,-1 0,0 0,-1 0,1 0,-1 1,0-1,0 0,-1 1,1-1,-1 1,0-1,-1 1,1-1,-1 1,0-1,-1 0,0 3,-8 6,-1 0,0-1,0 0,-2-1,1-1,-2 0,1 0,-1-1,-1-1,0-1,0 0,-1-1,-2 1,9-3,-7 3</inkml:trace>
  <inkml:trace contextRef="#ctx0" brushRef="#br0" timeOffset="1368.093">2294 0,'36'90,"-3"2,-5 1,16 95,-35-140,-1 0,-3 1,-2 0,-2 0,-2 1,-3-1,-1-1,-3 1,-1-1,-3 0,-2-1,-2-1,-2 0,-5 5,8-26,0 0,-2-1,-1-2,-1 1,-1-2,-1-1,0 0,-2-2,0 0,-1-2,-8 4,3-3</inkml:trace>
</inkml:ink>
</file>

<file path=ppt/ink/ink5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3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29 451,'43'-9,"29"-9,6 0,-4-3,-11 3,-10 4,-11 5,-11-1,-7 1,-12 6,-8 5</inkml:trace>
  <inkml:trace contextRef="#ctx0" brushRef="#br0" timeOffset="169.527">1 706,'43'-5,"29"-6,6-1,-4 1,-16 2</inkml:trace>
  <inkml:trace contextRef="#ctx0" brushRef="#br0" timeOffset="500.639">1299 0,'-90'48,"1"5,-62 50,124-84,2 3,0 0,2 1,1 1,0 2,2 0,1 1,1 0,2 2,-10 21,22-42,0 0,0 0,1 0,0 0,1 0,0 1,0-1,1 1,0-1,0 1,1-1,0 1,1 0,0-1,0 1,1-1,0 1,0-1,1 0,0 0,0 0,1 0,0-1,1 1,0-1,5 3,0 0,1-1,1-1,-1 0,1 0,1-1,0-1,0 0,0 0,0-2,1 1,0-2,0 0,0 0,0-2,0 0,0 0,0-1,1-1,-1 0,0-1,0-1,0 0,0-1,-1 0,0-1,1-1,-2 0,1-1,-1 0,0-1,0 0,-1-1,3-2,-10 8,0 0,-1 1,1-1,0-1,-1 1,0 0,1-1,-1 0,-1 1,1-1,0-1,-1 1,0 0,0 0,0-1,-1 1,0-1,1 0,-2 1,1-1,0 0,-1 0,0 1,0-1,0 0,-1 0,0 1,0-1,0 0,0 1,-1-1,1 1,-1-1,0 1,-1 0,1 0,-1 0,0 0,0 0,0 1,0-1,-1 1,-1-2,-6 1,0 0,0 0,0 1,-1 1,1 0,-1 0,0 1,1 1,-1 0,0 0,0 1,1 1,-1 0,1 0,0 1,-1 1,1 0,1 1,-1-1,1 2,0 0,0 0,-4 4,-12 7</inkml:trace>
</inkml:ink>
</file>

<file path=ppt/ink/ink5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29.0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707 170,'-41'40,"2"2,2 1,2 2,2 1,-21 39,7 1,3 1,5 2,3 2,-5 33,-35 84,72-192,-2-1,1 0,-2 0,0-1,-1 1,0-2,-1 1,-1-1,0-1,0 1,-1-2,-1 0,0 0,-1-1,0 0,-7 3,0-6</inkml:trace>
  <inkml:trace contextRef="#ctx0" brushRef="#br0" timeOffset="245.325">58 367,'24'48,"27"45,10 11,-1-2,-1-14,-6-13,-7-13,-6-18,-1-12,-6-5,-5-9,-2-2,-1-3,1-5,0-3,1-3,-5-1</inkml:trace>
  <inkml:trace contextRef="#ctx0" brushRef="#br0" timeOffset="520.411">1638 1,'-64'46,"2"2,2 4,2 2,3 2,2 3,-5 13,21-24,2 2,2 1,3 2,2 1,2 1,3 1,-12 46,29-86,1 0,1 1,1-1,0 1,1 0,1 0,0-1,2 1,0 0,0 0,2 0,0-1,1 1,0-1,2 0,0 0,1 0,0-1,1 0,1-1,0 0,1 0,0-1,1 0,1-1,0 0,1-1,4 3,4-3,1-2,-1 0,1-1,1-2,-1 0,1-1,0-2,1 0,-1-1,0-2,1 0,-1-1,11-3,57-20,-67 12</inkml:trace>
  <inkml:trace contextRef="#ctx0" brushRef="#br0" timeOffset="3552.135">2005 283,'-57'68,"32"-22,2 2,2 0,2 1,-7 30,-24 62,44-128,0 0,1 1,0 0,1 0,1 0,0 0,1 0,1 1,0-1,1 1,0-1,2 0,-1 1,2-1,0 0,2 6,-1-16,1 1,1-1,-1 0,0 0,1 0,0-1,0 0,0 0,0 0,0-1,1 0,-1 0,1-1,0 0,-1 0,1 0,0-1,-1 0,1 0,0-1,-1 0,1 0,0 0,1-1,-1 1,0 0,0 0,0-1,0 1,0-2,0 1,-1-1,1 0,-1 0,0 0,0-1,0 0,0 0,-1-1,0 0,0 0,0 0,0 0,-1-1,3-4,2-6</inkml:trace>
  <inkml:trace contextRef="#ctx0" brushRef="#br0" timeOffset="3798.408">1441 621,'38'-14,"37"-10,16-5,-4 2,-7 5,-11 7,-14 6,-11 4,-8 4,-5 1,-9 1</inkml:trace>
</inkml:ink>
</file>

<file path=ppt/ink/ink5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9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75,'230'-11,"77"-52,-242 63,-60 5</inkml:trace>
</inkml:ink>
</file>

<file path=ppt/ink/ink5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9.9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0,'48'5,"34"1,9 0,-6-1,-13-2,-15-1,-11 0,-9-2,-6 0,-3-5,-7-1</inkml:trace>
</inkml:ink>
</file>

<file path=ppt/ink/ink5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50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0,'21'4,"0"2,0 0,-1 1,0 1,-1 1,0 1,0 0,-1 1,0 2,-1-1,-1 2,0 0,-1 1,0 1,-1 0,-4-2,-1-1,-1 1,0 1,-1 0,0 0,-1 0,-1 0,0 1,-1 0,-1 0,-1 1,0-1,-1 0,-1 1,0-1,-1 0,-1 1,-4 12,-3 16,-3-1,-1 0,-3-1,-1 0,-3-2,-4 6,-6 4,-3-1,-2-1,-2-3,-2 0,-4-1,18-19</inkml:trace>
</inkml:ink>
</file>

<file path=ppt/ink/ink5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43.2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222 424,'28'73,"-15"-41,-3 0,0 1,-2 0,-2 0,-1 1,-1 0,-2 20,25 177,-15-28,15-102,-26-101,1 0,-1 0,1 0,-1-1,1 1,-1 0,0-1,1 1,-1-1,1 1,-1-1,0 1,0-1,1 0,-1 0,0 0,0 0,0 0,0 0,0 0,0 0,0 0,0 0,0 0,-1-1,1 1,0 0,-1-1,1 1,-1-1,1 1,-1 0,0-1,0 1,0-1,0 1,0-1,0 1,0-2,170-649,-92 366,-70 259</inkml:trace>
  <inkml:trace contextRef="#ctx0" brushRef="#br0" timeOffset="433.622">814 1073,'-8'28,"2"-12,1 1,0 0,1 0,1 0,0 0,1 0,2 1,-1-1,2 0,1 12,-1-27,-1 0,1 0,-1 0,1 0,0 0,-1 0,1-1,0 1,0 0,0-1,0 1,1 0,-1-1,0 1,1-1,-1 0,1 0,-1 1,1-1,0 0,0 0,-1 0,1-1,0 1,0 0,0-1,0 1,0-1,0 1,0-1,0 0,0 0,0 0,0 0,0 0,-1-1,1 1,0-1,0 1,0-1,0 1,0-1,0 0,0-1,80-48,-78 47,13-9,0-1,-2 0,1-1,-2-1,0 0,-1-1,0 0,-1-1,-1-1,-1 0,0 0,0-6,-9 22,0 0,0 0,0-1,0 1,-1-1,1 1,-1 0,0-1,0 1,0-1,0 1,0-1,0 1,-1-1,1 1,-1 0,0-1,1 1,-1 0,0-1,0 1,-1 0,1 0,0 0,-1 0,1 0,-1 0,0 1,0-1,0 0,1 1,-1-1,-1 1,1 0,0 0,0 0,0 0,-1 0,1 0,0 0,-1 1,-2-1,-3 0,0-1,-1 2,1-1,-1 1,1 0,-1 1,1 0,-1 1,1-1,0 2,0-1,-2 1,-19 11,4-2</inkml:trace>
  <inkml:trace contextRef="#ctx0" brushRef="#br0" timeOffset="698.988">1605 960,'-29'34,"-14"25,-5 2,6-3,11-8,9-7,5-11,5-6,4-8</inkml:trace>
  <inkml:trace contextRef="#ctx0" brushRef="#br0" timeOffset="952.018">1351 931,'19'39,"16"26,2 8,0-9,-7-11,-3-13,-7-10,-2-10,2-3,1-4,2-5,2-4,-3-2</inkml:trace>
  <inkml:trace contextRef="#ctx0" brushRef="#br0" timeOffset="7486.014">166 0,'-29'58,"3"0,3 2,2 1,3 1,2 0,-1 24,10-36,2 0,2 1,3-1,1 1,3-1,2 0,6 17,93 341,-101-395,142 395,-135-375,-10-26,0 0,1-1,0 1,1 0,-1-1,1 0,1 0,-1 0,1 0,0 0,0-1,1 1,-1-1,1 0,6 4,5-2</inkml:trace>
</inkml:ink>
</file>

<file path=ppt/ink/ink5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55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1,'-48'56,"3"2,2 1,3 3,3 1,2 2,-22 59,51-113,1 1,0 0,0 0,1 0,1 1,0-1,1 1,0 0,1-1,0 1,1 0,0 0,1 0,1 0,0-1,1 1,0-1,1 1,0-1,1 0,0 0,1-1,1-2,1 0,0 0,0-1,1 0,-1 0,2-1,-1 0,1-1,0 0,1 0,-1-1,1-1,0 0,0 0,0-1,1-1,-1 0,1 0,0-1,-1 0,1-1,0-1,-1 0,1 0,0-1,-1-1,0 0,1 0,-1-1,-1 0,3-2,-7 4,0-1,0 1,-1-1,1 0,-1 0,1 0,-1-1,0 0,0 0,-1 0,1-1,-1 1,0-1,0 0,-1 0,1-1,-1 1,-1-1,1 1,-1-1,1 0,-2 0,1 0,-1 0,0-1,0 1,0 0,-1 0,0-1,-1 1,1 0,-2-4,-4 2,0-1,-1 2,0-1,-1 1,0 0,0 1,0-1,-1 2,0-1,0 1,-1 1,1-1,-1 2,0-1,0 1,0 1,0 0,0 0,-1 1,1 1,-1-1,1 2,0-1,-1 2,1-1,0 1,0 1,0 0,0 0,0 1,-3 2,-12 6</inkml:trace>
</inkml:ink>
</file>

<file path=ppt/ink/ink5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55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12 820,'-5'9,"-2"4</inkml:trace>
  <inkml:trace contextRef="#ctx0" brushRef="#br0" timeOffset="282.264">435 254,'-33'39,"1"0,1 2,3 2,1 0,3 2,1 0,-3 14,24-54,-1 0,1 0,0 0,0 0,1 1,0-1,0 1,0-1,0 1,1 0,0-1,0 1,1-1,-1 1,1-1,0 1,1-1,-1 1,1-1,0 0,1 0,-1 0,1 0,0 0,0 0,0-1,1 0,0 1,0-1,0-1,0 1,0 0,6 2,-1-2,1-1,-1 1,1-2,0 1,1-1,-1-1,0 0,0 0,1-1,-1-1,0 1,0-2,1 1,-1-1,0-1,0 0,-1 0,1-1,-1-1,0 1,0-1,0-1,0 0,-1 0,5-5,-1 1,-1 1,-1-2,0 1,-1-2,0 1,0-1,-1 0,-1-1,0 0,-1 0,0-1,-1 1,-1-1,0 0,0-1,-2 1,1-13,-2 19,-1 0,0 1,0-1,-1 0,0 1,-1-1,0 1,0-1,0 1,-1 0,0 0,0 0,-1 0,0 0,0 1,-1-1,1 1,-1 1,-1-1,1 1,-1-1,0 2,0-1,-1 1,1 0,-1 0,0 0,0 1,0 0,0 1,-1 0,1 0,-1 0,1 1,-1 0,-5 0,-58 18,52-11</inkml:trace>
  <inkml:trace contextRef="#ctx0" brushRef="#br0" timeOffset="604.074">1027 114,'-13'8,"1"0,0 1,0 1,1 0,0 0,1 1,0 1,0 0,1 0,1 0,0 1,1 1,1-1,0 1,0 0,0 5,6-14,-1 0,1 0,0 0,0 0,1 0,0 0,-1 0,2 0,-1-1,1 1,-1 0,1-1,0 1,1-1,-1 1,1-1,0 0,0 0,0-1,1 1,-1-1,1 1,0-1,0 0,0 0,0-1,0 1,1-1,-1 0,1 0,0 0,-1-1,1 0,2 1,5 1,1 0,0 0,0-1,0-1,0 0,0-1,0 0,0-1,0-1,0 0,0 0,10-4,40-33,-50 25</inkml:trace>
  <inkml:trace contextRef="#ctx0" brushRef="#br0" timeOffset="799.099">1338 1,'-34'57,"-15"34,-5 11,3-2,4-9,6-10,5-10,9-6,4-10,5-10,7-7,5-6,3-3,7-7,3-2,5-5,5-4,0-5</inkml:trace>
  <inkml:trace contextRef="#ctx0" brushRef="#br0" timeOffset="1181.679">1846 424,'-73'34,"42"-21,0 2,0 1,2 1,-26 19,53-34,-1 0,1 0,0 0,-1 0,1 0,0 0,0 0,1 1,-1-1,0 1,1-1,-1 1,1 0,0 0,0 0,0 0,0-1,1 1,-1 0,1 0,-1 0,1 0,0 0,1 1,-1-1,0 0,1 0,-1-1,1 1,0 0,0 0,0 0,1 0,-1-1,1 1,-1 0,1-1,0 0,0 1,0-1,0 0,0 0,1 0,-1 0,2 1,27 21,-26-22,1 1,0 0,-1 0,0 1,0-1,0 1,0 0,0 1,-1-1,0 1,0 0,0 0,0 0,-1 0,0 1,0-1,0 1,-1 0,0 0,0 0,-1 0,1 0,-1 0,0 0,-1 1,0-1,0 0,0 0,-1 1,0-1,0 0,-1 3,-2-2,-1 0,0-1,0 1,-1-1,1 0,-1-1,-1 1,1-1,-1-1,0 1,0-1,0 0,-1-1,1 1,-1-2,0 1,0-1,0 0,0-1,0 1,0-2,0 1,0-1,0-1,-1 1,1-1,0-1,0 1,0-1,0-1,-10-4</inkml:trace>
</inkml:ink>
</file>

<file path=ppt/ink/ink5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01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70,'267'-17,"-23"-23,-159 27,-84 15,-5 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5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01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1,'38'5,"37"-4,11-1,-5-1,-12-1,-12 1,-11 0,-14 0</inkml:trace>
</inkml:ink>
</file>

<file path=ppt/ink/ink5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11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0 707,'157'-244,"-154"240,-2 2,-1 0,1 0,0 0,0 0,-1 0,1 0,0 0,1 1,-1-1,0 0,0 1,1-1,-1 1,1-1,-1 1,1 0,-1 0,1 0,0 0,0 0,0 0,0 0,-1 0,1 1,0-1,0 1,0-1,0 1,1 0,-1 0,0 0,0 0,0 0,0 0,0 1,0-1,0 1,0-1,0 1,0 0,-1 0,3 2,0 1,-1-1,1 0,0 0,1-1,-1 1,0-1,1 0,0 0,-1 0,1-1,0 1,0-1,0-1,-1 1,1-1,0 1,0-1,0-1,0 1,0-1,0 0,1 0,14-6,-1-1,0-1,-1-1,0-1,0 0,-1-1,-1-1,0-1,-1 0,10-12,-24 25,-1 0,1 0,-1-1,1 1,-1 0,1 0,0 0,0 0,-1 0,1 1,0-1,0 0,0 0,0 0,0 1,0-1,0 0,0 1,0-1,0 1,0 0,0-1,1 1,-1 0,0-1,0 1,0 0,1 0,-1 0,0 0,0 0,0 1,1-1,-1 0,0 0,0 1,0-1,0 1,0-1,1 1,-1-1,0 1,0 0,0-1,-1 1,1 0,0 0,0 0,0 0,-1 0,1 0,0 0,-17 102,11 10,11-94</inkml:trace>
  <inkml:trace contextRef="#ctx0" brushRef="#br0" timeOffset="250.07">1130 368,'-43'38,"-44"32,-15 14,-1-2,7-7,11-10,11-12,12-10,12-7,10-11,7-3,9-2,4-4,5-4</inkml:trace>
  <inkml:trace contextRef="#ctx0" brushRef="#br0" timeOffset="599.758">1073 820,'-77'32,"1"3,1 4,1 4,67-39,2-3,1 1,-1 0,1 1,0-1,0 1,0-1,0 1,0 1,1-1,-1 0,1 1,0 0,0 0,0 0,1 0,-1 0,1 0,0 1,0-1,-1 5,5-7,0 1,0 0,1-1,-1 0,0 1,1-1,0 0,-1 0,1 0,0-1,0 1,0-1,0 0,0 1,0-1,0 0,1-1,-1 1,0-1,1 1,-1-1,0 0,0 0,1-1,-1 1,3-1,-2 1,145 2,-148-2,0 0,0 0,1 1,-1-1,0 0,0 1,0-1,0 1,0-1,0 1,0-1,0 1,0 0,-1 0,1-1,0 1,0 0,-1 0,1 0,0 0,-1 0,1 0,-1 0,1 0,-1 0,1 0,-1 0,0 0,0 0,1 1,-1-1,0 0,0 0,0 0,0 0,-1 0,1 1,0-1,0 0,-1 0,1 0,0 0,-1 0,1 0,-1 0,1 0,-1 0,0 0,-39 41,24-31,-1-1,0-1,0 0,-1-1,0-1,-1 0,1-2,-1 0,0-1,-2 0,-4-2</inkml:trace>
  <inkml:trace contextRef="#ctx0" brushRef="#br0" timeOffset="929.465">1384 29,'51'64,"-3"1,-2 3,12 30,-39-66,-2 0,-1 1,-2 0,-1 2,-2-1,-1 2,-1 2,-7-23,1 0,-2 1,0-1,-1 0,0 1,-2-1,0 0,0 0,-1 0,-1 0,-1 0,0-1,0 1,-2-1,0-1,0 1,-9 10,-6 5,0-2,-2-1,-1 0,-1-2,-1-1,-1-1,0-1,-25 12,-98 53,114-63</inkml:trace>
  <inkml:trace contextRef="#ctx0" brushRef="#br0" timeOffset="2049.84">2202 1,'-54'64,"2"2,4 2,3 3,2 1,4 3,3 1,20-46,1 1,1 0,2 1,1 0,2 1,1 0,1 1,2 0,1 0,2 0,2 0,0 0,3 0,5 30,-4-52,1 0,-1-1,2 0,0 0,0 0,1-1,0 0,1 0,0-1,0 0,1 0,0-1,1 0,0 0,0-1,0-1,1 0,0 0,0-1,1-1,-1 1,1-2,0 0,0 0,1-1,-1-1,11 1,47-2,-39-1</inkml:trace>
  <inkml:trace contextRef="#ctx0" brushRef="#br0" timeOffset="2463.254">2766 198,'-54'43,"2"2,1 2,3 3,2 2,3 1,-36 58,70-98,1 1,1-1,1 1,0 1,0-1,2 1,0 0,0 0,1 0,1 1,1-1,0 1,1-1,1 1,0-1,1 1,1-1,0 0,1 0,1 0,0 0,1-1,0 0,1 0,1-1,0 0,1 0,1-1,-1 0,2 0,0-1,4 2,-6-7,0-1,1 0,0 0,0-1,1-1,-1 0,1 0,-1-1,1 0,0-1,0 0,0-1,0 0,-1 0,6-2,-11 1,0 1,0-1,0 0,0 0,0-1,0 0,0 1,0-2,0 1,-1-1,1 1,-1-1,0 0,0-1,0 1,0-1,-1 0,1 1,-1-2,0 1,0 0,0-1,-1 1,0-1,0 0,0 0,0 0,-1 0,0 0,0 0,0 0,0-3,-1 2,0 0,0 0,-1 0,0 0,0 0,-1 0,1 0,-1 0,0 0,-1 0,0 1,0-1,0 1,0 0,-1 0,0 0,0 0,0 1,0-1,-1 1,0 0,0 1,0-1,0 1,0 0,-1 0,0 1,1-1,-1 1,0 1,0-1,-3 0,-124 12,106-3</inkml:trace>
  <inkml:trace contextRef="#ctx0" brushRef="#br0" timeOffset="2729.469">3133 904,'-29'19,"-9"12,6-1,9-4</inkml:trace>
  <inkml:trace contextRef="#ctx0" brushRef="#br0" timeOffset="3050.229">3557 255,'-45'47,"3"3,2 2,-32 56,59-90,1 1,1 1,1 0,0 0,2 1,0 0,2 0,0 1,-2 20,8-36,0 1,1 0,0-1,0 0,0 1,1-1,0 0,0 0,1 1,0-2,0 1,0 0,0-1,1 1,0-1,0 0,1 0,-1-1,1 1,0-1,1 0,-1 0,0-1,1 0,0 0,0 0,0 0,1-1,5 3,-1-1,1 0,0-1,0 0,0-1,0 0,0-1,1-1,-1 0,0 0,1-1,-1-1,0 0,8-3,-10 1,0 0,-1-1,0 0,-1-1,1 0,-1-1,0 1,0-1,-1-1,0 0,0 0,-1 0,0 0,0-1,-1 0,-1-1,1 1,-1-1,1-6,3-7,-2 1,-1-1,0 0,-2 0,-1 0,0-1,-2 1,-1-9,0 21,1-1,-2 1,0 0,0 0,-1 0,0 0,-1 0,0 1,0-1,-2 1,1 0,-1 1,0-1,-1 1,0 1,-1-1,0 1,-5-4,-7-1</inkml:trace>
  <inkml:trace contextRef="#ctx0" brushRef="#br0" timeOffset="3351.732">4121 255,'-19'25,"0"1,2 1,1 1,2 1,0 0,2 0,1 2,2-1,-1 7,9-33,0-1,0 1,1 0,0-1,-1 1,1 0,0-1,0 1,1 0,-1-1,1 1,0-1,0 1,0-1,0 1,1-1,-1 1,1-1,0 0,0 0,0 0,1 0,-1 0,1-1,-1 1,1-1,0 1,0-1,0 0,0 0,0 0,0-1,1 1,-1-1,1 0,-1 0,1 0,-1 0,1 0,3-1,3 1,-1 0,1 0,0-1,0-1,0 1,-1-2,1 1,0-1,-1-1,1 0,-1 0,0-1,0 0,0-1,-1 1,0-2,1 1,-2-1,1-1,-1 1,5-7,3-4</inkml:trace>
  <inkml:trace contextRef="#ctx0" brushRef="#br0" timeOffset="3597.797">4431 143,'-14'43,"-20"43,-8 16,-2 1,2-8,7-10,6-10,8-8,1-11,6-10,4-8,4-6,3-3,8-7,1-7</inkml:trace>
  <inkml:trace contextRef="#ctx0" brushRef="#br0" timeOffset="4080.01">4827 509,'-83'41,"63"-33,-1 1,1 2,1 0,0 0,1 2,-16 14,33-27,0 1,0 0,0 0,-1 0,1 0,0 0,0 0,0 0,1 0,-1 0,0 1,0-1,1 0,-1 0,1 1,-1-1,1 1,-1-1,1 0,0 1,0-1,0 1,-1-1,1 1,1-1,-1 0,0 1,0-1,1 1,-1-1,0 1,1-1,-1 0,1 0,0 1,0-1,-1 0,1 0,0 1,0-1,0 0,0 0,0 0,60 31,-41-25,-15-5,0 0,0 0,0 0,0 0,0 1,-1 0,1 0,-1 0,0 0,0 1,0-1,0 1,0 0,-1 1,0-1,0 0,0 1,-1 0,1 0,-1 0,0 0,0 0,-1 0,1 0,-1 0,-1 1,1-1,-1 1,1-1,-2 0,1 3,-3 0,0-1,-1 0,1 1,-2-1,1-1,-1 1,0 0,0-1,-1 0,1-1,-1 1,-1-1,1 0,-1-1,0 1,0-1,0 0,0-1,-1 0,0 0,1-1,-3 0,-11 2</inkml:trace>
  <inkml:trace contextRef="#ctx0" brushRef="#br0" timeOffset="4384.624">4884 1,'27'35,"-2"1,-1 1,-2 2,-2 0,-1 1,-2 1,-2 1,-1 0,2 21,-6-26,-2 0,-2 0,-1 1,-2-1,-1 1,-2 0,-2 0,-2-1,-1 1,-1-1,-3 0,-9 27,11-48,0-2,-1 1,-1-1,0 0,-1-1,0 0,-1 0,0-1,-1-1,-1 0,0 0,0-2,-1 1,0-2,-13 7,2-1</inkml:trace>
</inkml:ink>
</file>

<file path=ppt/ink/ink5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08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415 424,'41'-17,"1"2,0 2,1 1,1 3,0 1,25 0,-65 7,-1 1,0-1,1 0,-1 1,0 0,1 0,-1 0,1 0,-1 1,0-1,1 1,-1 0,0 0,0 0,1 0,-1 1,0-1,0 1,0 0,-1-1,1 1,0 1,-1-1,1 0,-1 1,0-1,0 1,0 0,0 0,0-1,0 1,-1 1,0-1,1 0,-1 0,0 0,-1 1,1-1,-1 0,1 1,-1-1,0 3,-4 10,-1-1,0 1,-2-1,1 0,-2 0,0-1,-1 0,0 0,-1-1,0 0,-9 7,8-6,-275 330,275-330,8-12,0 0,0 1,1-1,-1 0,1 1,-1 0,1-1,0 1,0 0,0 0,1 0,-1 0,1 1,-1-1,1 0,0 1,0-1,1 0,-1 1,1-1,0 1,0-1,0 1,0-1,0 1,1-1,-1 1,1-1,0 1,0-1,1 0,-1 1,1-1,-1 0,1 0,0 0,0-1,2 3,6 0,1 0,1 0,-1-1,0 0,1-1,0-1,0 1,0-2,0 0,0 0,0-1,0-1,0 0,0 0,0-2,0 1,0-1,-1-1,1 0,5-3,-4 2,0 1,0-2,0 0,-1-1,1 0,-2 0,1-2,-1 1,0-1,1-2,5-6</inkml:trace>
  <inkml:trace contextRef="#ctx0" brushRef="#br0" timeOffset="4633.286">329 1,'-33'39,"1"2,3 2,1 0,2 2,2 1,2 1,2 1,-2 14,5-23,1 1,2 1,2 0,2 1,2 0,1 0,2 1,3-1,1 1,2 0,1 0,3 0,2-1,1 0,2 0,2-1,10 20,-12-39,1 1,1-2,1 0,1-1,1 0,0-1,2 0,0-2,1 0,1-1,0 0,1-2,1 0,0-2,1 0,0-1,19 5,95 25,-82-29</inkml:trace>
</inkml:ink>
</file>

<file path=ppt/ink/ink5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08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1 168,'68'-36,"1"2,2 4,72-20,-131 47,-7 0,0 1,0 0,1 0,-1 0,1 1,-1 0,1 0,0 1,-1-1,1 1,0 0,-1 1,1-1,0 1,-1 0,1 1,-1-1,4 3,-8-1,1 0,-1 0,0 1,0-1,-1 0,1 1,-1-1,1 1,-1-1,0 1,0-1,-1 1,1-1,-1 0,0 1,0-1,0 0,0 1,0-1,-1 0,0 0,1 0,-1 0,0 0,0-1,-1 1,-129 164,77-105,21-23,5-7,1 2,1 1,2 1,1 0,-5 16,27-50,1 0,-1 1,0 0,1-1,-1 1,1 0,0 0,0 0,0 0,0 0,1 0,-1 0,1 0,0 0,0 0,0 0,0 0,0 0,1 1,-1-1,1 0,0 0,0 0,0-1,0 1,0 0,1 0,-1-1,1 1,0 0,0-1,0 0,0 1,0-1,1 0,-1 0,1 0,-1-1,1 1,-1-1,1 1,0-1,0 0,0 0,1 0,15 2,1-1,1-1,-1 0,0-2,0-1,0 0,0-1,19-6,-15 2</inkml:trace>
  <inkml:trace contextRef="#ctx0" brushRef="#br0" timeOffset="259.739">707 507,'-10'24,"-2"12,-1 1</inkml:trace>
  <inkml:trace contextRef="#ctx0" brushRef="#br0" timeOffset="1467.261">961 224,'80'-34,"-56"22,2 2,-1 0,1 1,0 2,20-3,-44 9,0 1,0-1,0 1,0 0,1-1,-1 1,0 0,0 0,0 0,0 1,0-1,0 1,0-1,0 1,0-1,0 1,0 0,0 0,0 0,-1 0,1 0,0 1,0-1,-1 1,1-1,-1 1,0-1,1 1,-1 0,0-1,0 1,0 0,0 0,0 0,-1 0,1 0,0 0,-1 0,0 0,1 0,-1 0,0 0,0 0,0 0,0 1,-1-1,1 1,-4 13,-1-1,0 0,-1 0,-1-1,0 0,-1 0,0 0,-10 11,-1 5,-258 347,272-369,0 0,0 0,1 0,0 1,1 0,0 0,0 0,1 0,0 0,0 7,1-13,1 0,0 1,1-1,-1 0,0 1,1-1,0 0,0 1,0-1,0 0,0 0,1 0,-1 0,1 0,0 0,0 0,0-1,0 1,0-1,1 1,-1-1,1 0,-1 0,1 0,0 0,0 0,0-1,0 0,0 1,2-1,10 4,1-1,0-1,-1-1,1 0,0-1,0-1,0-1,0 0,0-1,0 0,7-3,28-29,-43 18</inkml:trace>
</inkml:ink>
</file>

<file path=ppt/ink/ink5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3.0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72 255,'-4'-4,"-2"-1,0-1,0 0,0 0,0-1,1 1,0-1,0 0,1-1,0 1,0-1,1 0,0 0,-1-4,4 11,0-1,0 1,0-1,0 1,0 0,0-1,0 1,1 0,-1-1,0 1,1 0,-1-1,1 1,-1 0,1 0,0 0,-1 0,1-1,0 1,0 0,0 0,0 0,0 0,0 1,0-1,0 0,0 0,0 1,1-1,-1 0,0 1,0-1,1 1,-1 0,0-1,1 1,-1 0,0 0,1 0,0 0,58 5,-57-4,324 48,-116-49,-1-10,146-28,-131 13,685-41,-120 37,138 30,-428 25,72 32,-125-29,632-30,-492-27,-147 17,117-7,62-10,1609 29,-560-1,-963 30,-199-20,82 24,-56-11,-348-11,2-7,140-17,206-24,134 27,-587 20,-79-11,0 0,0 1,1-1,-1 1,0-1,0 0,0 1,0-1,0 1,1-1,-1 1,0-1,0 1,0-1,0 0,0 1,0-1,0 1,-1-1,1 1,0-1,0 1,0-1,0 0,0 1,-1-1,1 1,0-1,0 0,-1 1,1-1,0 0,-1 1,1-1,0 0,-1 1,1-1,-1 0,1 0,0 1,-1-1,1 0,-1 0,1 0,-1 0,1 0,0 0,-1 0,1 0,-1 0,1 0,-1 0,1 0,-1 0,1 0,-1 0,1 0,0 0,-1 0,1-1,-1 1,1 0,0 0,-1 0,1-1,-1 1,-1 0,-236 75,202-59</inkml:trace>
</inkml:ink>
</file>

<file path=ppt/ink/ink5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04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17 481,'-16'-117,"16"113,0 0,1 1,0-1,-1 0,1 0,0 1,1-1,-1 1,1-1,0 1,-1 0,2-1,-1 1,0 0,0 0,1 0,0 1,-1-1,1 1,0-1,1 1,-1 0,0 0,0 0,1 1,-1-1,1 1,0 0,1-1,21-1,-1 1,1 1,0 1,0 1,-1 1,1 1,8 4,135 10,0-6,152-12,-139 0,146-12,29-18,-94 8,-138 13,1108-57,1232 69,-1892-27,70-6,-93 4,-70-13,-146 9,39 15,-204 15,1 9,-1 7,44 14,10 9,1-10,214-2,24 1,-94 2,2-1,349-29,-250-26,736 26,-673 12,281 8,-265 6,109 5,303-1,-186-41,355-23,373 23,-954 14,-448-2,281 1,92 25,-289-8,-112-12</inkml:trace>
</inkml:ink>
</file>

<file path=ppt/ink/ink5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4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82,'-4'7,"0"0,0 0,1 1,-1-1,2 1,-1 0,1 0,1 0,-1 0,1 0,1 1,0-1,0 0,1 6,-2 1,2 2,0 0,0 0,1 0,2-1,-1 1,2-1,0 1,1-1,1-1,0 1,1-1,6 8,-12-20,-1 0,1 0,0 1,0-1,1 0,-1-1,1 1,-1 0,1-1,0 1,0-1,0 0,0 0,0 0,1-1,-1 1,1-1,-1 1,1-1,-1 0,1-1,0 1,-1-1,1 1,0-1,-1 0,1 0,0-1,-1 1,1-1,0 0,-1 0,1 0,-1 0,1-1,-1 1,0-1,1 0,-1 0,0 0,0 0,0-1,-1 1,1-1,-1 0,16-25,-1-1,-2-1,-1 0,-2-1,5-18,19-48,22-67,-42 186,12 86,-5 1,-4 2,1 84,-13-131,-4 1,-2-1,-3 1,-3-1,-3 0,-3 0,-2-1,-3-1,-21 50,32-97,-1 1,-1-1,0 0,-1 0,-1-1,0 0,-1 0,0-1,-1-1,-1 1,0-2,0 0,-1 0,-1-1,-4 1,15-9,0-1,-1 0,1 0,0 0,-1 0,1-1,-1 1,1-1,-1 0,1 0,-1-1,1 1,-1 0,1-1,-1 0,1 0,0 0,-1 0,1-1,0 1,0-1,0 0,0 0,0 0,1 0,-1-1,1 1,-1-1,1 1,0-1,0 0,0 0,-1-1,-2-5,-1 0,1-1,1 0,0 0,0 0,1 0,0-1,1 1,0-1,1-4,-2-28,2 1,2 0,2-1,2 1,2 0,2 1,1 0,2 0,2 1,1 0,17-28,41-26,-61 80</inkml:trace>
</inkml:ink>
</file>

<file path=ppt/ink/ink5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1,'44'9,"32"4,14-1,-4-2,-7-3,-12-3,-8-1,-9-3,-8 1,-7-2,-4 1,-3-1,-1 5,-5 3</inkml:trace>
</inkml:ink>
</file>

<file path=ppt/ink/ink5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7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0,'38'10,"37"3,15-6,2-4,-5-2,-7-2,-14 0,-7 0,-10-5,-7-1,-12 0</inkml:trace>
</inkml:ink>
</file>

<file path=ppt/ink/ink5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492 92,'-46'7,"0"2,0 2,1 2,1 2,0 2,-25 15,60-29,0 0,1 1,-1 0,1 1,0 0,0 0,0 1,1 0,0 0,0 0,0 1,1 0,0 1,1-1,-1 1,1 0,1 1,0-1,0 1,1 0,0 0,0 0,1 0,0 0,0 1,1-1,1 0,0 1,0-1,0 1,2-1,1 10,0-11,0 0,0 0,1-1,0 1,0-1,1 0,0 0,1 0,-1-1,1 0,0 0,1 0,0-1,-1 0,2 0,-1 0,0-1,1 0,0-1,0 0,0 0,5 0,16 5,1-2,0-1,0-2,1-1,20-1,-32 0,-1 0,1-1,-1-1,1 0,-1-2,0 0,0-1,0-1,0 0,-1-1,0-1,0-1,0-1,-1 0,-1-1,0 0,0-2,-1 1,1-3,-9 4,-1 0,0 0,-1-1,0 1,0-1,-1 0,-1 0,0-1,-1 1,0 0,0 0,-1-1,-1 1,0 0,0-1,-1 1,0 0,-1 0,-1 0,0 1,0-1,-1 1,0 0,-1 0,0 0,-3-2,-7-6,-1 0,-1 2,0 0,-1 1,-1 0,-1 2,0 1,0 0,-1 2,0 0,-1 1,0 2,-1 0,0 2,0 0,0 2,0 0,0 2,-3 1,-25-2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13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4097 3194,'19'20,"12"10,4 1,-2-1,-13-5,-9-6</inkml:trace>
  <inkml:trace contextRef="#ctx0" brushRef="#br0" timeOffset="33406.678">4239 3335,'-82'-33,"-207"-114,93 73,19-2,35-7,-15 25,-15-17,19 6,-83-43,26 20,98 42,43 2,-104-86,153 117,-1 1,-1 1,0 1,0 0,-2 2,0 1,-5-1,19 7,-107-37,36 1,80 40,0 1,0 0,0-1,0 1,0 0,0-1,0 1,0 0,-1 0,1 0,0 0,0 0,0 0,0 0,0 1,0-1,0 0,0 1,0-1,0 0,0 1,0-1,0 1,0 0,0-1,1 1,-1 0,0-1,0 1,1 0,-1 0,0 0,1 0,-1-1,1 1,-1 0,1 0,-1 0,1 0,0 0,-1 0,1 1,0-1,0 0,0 1,-4 56,4-50,4 280,-4-288,1-1,0 1,-1 0,1-1,-1 1,1 0,-1 0,1-1,0 1,-1 0,1 0,0 0,-1 0,1 0,-1 0,1 0,0 0,-1 0,1 0,0 0,-1 1,1-1,0 0,-1 0,1 0,-1 1,1-1,-1 0,1 1,-1-1,1 1,-1-1,1 1,-1-1,1 0,-1 1,0 0,1-1,-1 1,0-1,1 1,-1-1,0 1,0 0,0-1,1 1,-1-1,0 1,0 0,0-1,0 1,0 0,0-1,0 1,0 0,-1-1,1 1,0-1,0 1,0 0,-1-1,1 1,0 0,90-130,-32 58,83-85,-52 79,-3-3,26-36,-107 96,-35 27,-27 15,-1-3,0-2,-2-2,0-3,-110 17,154-28,-1 0,1 2,0 0,0 0,0 2,0 0,1 0,-14 8,1 15,20-12</inkml:trace>
  <inkml:trace contextRef="#ctx0" brushRef="#br0" timeOffset="61032.969">1077 2687,'-16'-6,"0"1,-1 1,1 1,-1 0,0 1,0 1,0 0,-1 2,1 0,0 1,0 0,1 1,-1 1,1 1,-1 0,1 2,1-1,-1 2,-11 7,7-1,1 0,0 2,1 0,1 1,0 0,2 1,0 1,1 1,0 0,2 2,10-20,1 0,0 0,0 0,0 0,0 0,0 1,1-1,-1 0,1 0,-1 1,1-1,0 0,0 1,0-1,0 0,0 1,1-1,-1 0,1 1,-1-1,1 0,0 0,0 0,0 1,0-1,0 0,0 0,1-1,-1 1,1 0,-1 0,1-1,0 1,0-1,0 1,-1-1,1 0,1 0,-1 1,0-2,0 1,0 0,0 0,1-1,-1 1,0-1,2 0,15 0,-1-1,1 0,0-2,-1 0,1-1,-1-1,0-1,-1-1,1 0,-1-1,0-1,-1 0,0-2,-1 1,0-2,2-3,222-175,-237 188,-2 1,1 0,-1 0,0 0,1 0,-1 0,1 0,-1 0,1 0,-1 0,1 0,0 0,-1 0,1 1,0-1,0 0,0 0,0 1,0-1,-1 1,1-1,0 1,0-1,0 1,1 0,-1-1,0 1,0 0,0 0,0 0,0 0,0-1,0 2,0-1,0 0,0 0,0 0,1 0,-1 1,0-1,0 1,0-1,0 0,0 1,-1 0,1-1,0 1,0 0,0-1,0 1,-1 0,1 0,0 0,-1-1,1 1,0 0,-1 0,1 0,-10 71,6-62,1 1,-1-1,2 1,0 0,0 0,1 0,0 0,0-1,2 1,-1 0,1 0,1-1,0 1,0-1,1 0,1 0,-1 0,4 4,10 4</inkml:trace>
  <inkml:trace contextRef="#ctx0" brushRef="#br0" timeOffset="61520.846">683 2347,'367'0,"-368"0,1-1,-1 1,0-1,1 1,-1-1,1 1,-1-1,1 0,-1 1,1-1,0 0,-1 1,1-1,0 0,-1 0,1 0,0 1,0-1,0 0,0 0,0 0,0 1,0-1,0 0,0 0,0 0,0 1,0-1,1 0,-1 0,0 1,0-1,1 0,-1 1,1-1,-1 0,1 1,-1-1,1 0,-1 1,1-1,-1 1,1-1,0 1,-1-1,1 1,0 0,0-1,-1 1,1 0,0-1,0 1,-1 0,1 0,0 0,0 0,0 0,-1 0,1 0,0 0,-100-94,85 76</inkml:trace>
</inkml:ink>
</file>

<file path=ppt/ink/ink5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57,'-36'45,"-69"192,77-149,10-39,1 1,3 0,2 2,2-1,3 1,2 1,2-1,3 20,0-67,0 1,0 0,1 0,0 0,0 0,0-1,1 1,0 0,0-1,0 0,1 1,0-1,0 0,0 0,0 0,1-1,0 1,0-1,0 0,1 0,-1-1,1 1,0-1,0 0,0 0,0 0,1-1,-1 0,1 0,-1 0,1-1,0 0,0 0,-1 0,1-1,0 1,0-2,-1 0,-1 0,0-1,0 1,0-1,0 0,0 0,0-1,0 1,-1-1,1 0,-1 0,0 0,0 0,0-1,0 1,0-1,-1 0,0 1,1-1,-2 0,1-1,0 1,-1 0,1-1,7-14,2-1</inkml:trace>
  <inkml:trace contextRef="#ctx0" brushRef="#br0" timeOffset="481.082">878 114,'-75'128,"-56"168,76-180,-15 52,69-166,0 1,0-1,0 0,0 1,1-1,-1 1,1-1,0 1,-1-1,1 1,0-1,1 1,-1-1,0 1,1-1,0 1,-1-1,1 0,0 1,0-1,0 0,0 0,1 1,-1-1,1 0,-1 0,1-1,0 1,0 0,-1 0,1-1,0 1,1-1,-1 0,0 0,0 1,1-1,-1-1,0 1,1 0,-1-1,1 1,0-1,21 2,1-1,-1-1,0-1,0-1,0-2,0 0,15-5,12-2,-45 10,0 1,-1-1,1 0,0 0,-1 0,1-1,-1 0,1 0,-1 0,0-1,0 1,0-1,0-1,0 1,-1-1,1 0,-5-5,-5 2</inkml:trace>
  <inkml:trace contextRef="#ctx0" brushRef="#br0" timeOffset="727.192">341 509,'34'4,"39"3,18-1,-3-2,-6 0,-13-2,-12-1,-12 0,-9-1,-5 4,-9 2</inkml:trace>
  <inkml:trace contextRef="#ctx0" brushRef="#br0" timeOffset="1512.885">1188 762,'128'-21,"-116"19,-6 1,-1 0,1 0,-1 0,1 0,-1 1,1 0,-1 0,1 1,0 0,-1 0,1 0,-1 0,0 1,1 0,-1 0,4 3,-8-2,0 0,-1 0,1 0,-1 1,0-1,0 0,0 0,0 1,-1-1,1 0,-1 0,0 0,0 0,0 0,0 0,0 0,-1 0,1 0,-1 0,0-1,0 1,0-1,0 1,-1-1,1 0,0 0,-1 0,0 0,1 0,-1 0,0-1,0 1,-1-1,3 0,-8 6,2-3,1 0,-1 1,1 0,0 0,0 0,0 0,1 1,0 0,0 0,1 1,0-1,0 1,0 0,1 0,0 0,0 1,0-1,1 1,1-1,-1 5,4-9,0 0,0 0,0 0,1 0,-1-1,1 1,0-1,0 1,0-1,0 0,0 0,0 0,1-1,-1 1,1-1,-1 1,1-1,0-1,-1 1,1 0,0-1,-1 0,1 1,0-2,0 1,-1 0,1-1,0 0,-1 1,2 0,96-26,-81 14</inkml:trace>
  <inkml:trace contextRef="#ctx0" brushRef="#br0" timeOffset="1934.95">1780 1,'121'95,"-79"-56,-25-25,0 0,0 0,-2 2,0 0,-1 1,0 0,-2 1,0 1,-1 0,-1 0,0 1,-2 0,0 1,-1 0,-2 0,0 0,2 19,-9-14,-1 1,-1-1,-1 0,-1-1,-1 0,-2 0,0 0,-2-1,-1 0,0-1,-2 0,0-2,-2 1,0-2,-2 0,0-1,-20 16,13-12,-2-1,0-1,-1-2,-2-1,1-1,-4-1,10-5,3-4</inkml:trace>
</inkml:ink>
</file>

<file path=ppt/ink/ink5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25.2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1 480,'414'0,"-177"-29,-213 28</inkml:trace>
  <inkml:trace contextRef="#ctx0" brushRef="#br0" timeOffset="262.883">30 678,'43'0,"38"0,15 0,-3 0,-9 0,-14 0,-13 0,-13 0,-8 0,-5 0,-4 0,-6-5,-2-1,0 0,-2 1</inkml:trace>
  <inkml:trace contextRef="#ctx0" brushRef="#br0" timeOffset="716.724">453 0,'8'17,"0"0,1-1,1 0,1-1,0 0,0 0,2-1,0-1,0 0,2-1,-1 0,1-1,1-1,0 0,179 75,-66-35,-125-50,0 1,-1 0,1 0,-1 1,1-1,-1 1,1 0,-1 0,0 0,0 0,0 0,0 1,0-1,0 1,-1 0,1 0,-1 0,0 0,0 0,0 0,0 1,-1-1,1 1,-1-1,0 1,0 0,0-1,0 1,-1 0,0 0,1-1,-1 1,-1 0,1 0,0 0,-1-1,0 1,0 0,-7 8,-1 0,-1-1,0 0,0-1,-1 0,0 0,-1-1,-3 2,-11 9,-334 238,298-206,47-39</inkml:trace>
</inkml:ink>
</file>

<file path=ppt/ink/ink5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5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81,'4'-6,"0"0,1 0,0 1,0 0,0 0,1 0,-1 0,1 1,0 0,0 0,1 1,-1 0,1 0,0 0,0 1,0 0,0 0,0 1,6-1,-10 1,0 0,0 0,0 0,0 1,0 0,0-1,0 1,0 0,0 0,0 1,0-1,0 0,0 1,0 0,0 0,0 0,0 0,-1 0,1 1,0-1,-1 1,1 0,-1 0,1 0,-1 0,0 0,0 0,0 0,0 1,0-1,-1 1,1-1,-1 1,0 0,1 0,-1 0,0 0,-1-1,1 1,0 0,-1 0,0 1,0-1,0 0,0 0,0 0,0 0,-1 0,0 0,1 0,-1 0,-1 2,-9 12,-1-1,0 0,-1 0,-1-2,-1 1,0-2,-13 10,-21 19,48-41,-1 0,1-1,0 1,-1 0,1 0,0-1,-1 1,1 0,0 0,0 0,0 1,0-1,0 0,0 0,0 1,1-1,-1 0,0 1,1-1,-1 1,0-1,1 1,0-1,-1 1,1-1,0 1,0-1,0 1,0-1,0 1,0-1,1 1,-1-1,0 1,1-1,-1 1,1-1,0 1,-1-1,1 0,0 1,0-1,0 0,0 0,1 2,10 0,0 0,0-1,1 0,-1-1,1 0,-1-1,0 0,1-1,2-1,21 0,63 17,-80-11</inkml:trace>
</inkml:ink>
</file>

<file path=ppt/ink/ink5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3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0 254,'19'0,"16"5,7 1,1 0,-2-1,-3-2,-3 0,-8 3,-8 5,-8 2</inkml:trace>
  <inkml:trace contextRef="#ctx0" brushRef="#br0" timeOffset="732.375">931 0,'-181'14,"172"-12,1 0,-1 0,1 0,0 1,-1 1,1-1,1 1,-1 1,1-1,-1 1,1 0,1 1,-1 0,1 0,0 0,0 1,1 0,0 0,-2 3,4-4,0-1,0 1,0 0,1 0,0 0,0 0,0 0,1 1,0-1,0 0,0 1,1-1,0 1,1-1,-1 0,1 1,0-1,1 0,-1 1,1-1,1 0,-1 0,1-1,0 1,0 0,1-1,-1 0,1 0,1 0,-1 0,0-1,1 1,0-1,0 0,1-1,-1 1,1-1,-1 0,1 0,0-1,0 0,0 0,1 0,-1-1,5-3,0 1,-1-2,1 0,-1 0,1-1,-1 0,0-1,-1 0,1 0,-1-1,0-1,0 1,-1-1,0-1,0 0,-1 0,0 0,0-1,-1 0,0 0,-1-1,0 1,1-4,2 0,56-96,-62 107,0 1,0-1,0 1,1 0,-1 0,0 0,1 0,-1 0,0 0,1 1,-1-1,1 1,-1-1,1 1,0 0,-1 0,1 0,-1 1,1-1,-1 1,1-1,-1 1,1 0,-1 0,0 0,1 0,-1 0,0 0,0 1,0-1,0 1,0-1,1 3,63 61,-56-53,0 0,-1 0,0 1,-1 0,0 1,-1 0,-1 0,0 0,-1 1,0-1,-2 1,1 1,-2-1,0 1,-1-8,-1 0,0 1,0-1,-1 1,0-1,0 0,-1 0,0 0,0 0,-1 0,0 0,0 0,-1-1,0 1,-1-1,0 0,0-1,0 1,0-1,-1 0,-1 0,-11 10,-1-1,-1-1,0 0,-1-2,0 0,-1-2,0 0,-1-1,0-2,0 0,-1-2,0 0,0-1,0-2,-8 0,30-2,-1 0,1 0,0 0,0 0,-1 0,1-1,0 1,0-1,-1 0,1 1,0-1,0 0,0 0,0 0,0-1,0 1,0 0,0-1,1 1,-1-1,1 1,-1-1,1 0,-1 0,1 0,0 0,0 0,0 0,0 0,0 0,0 0,1-1,-1 1,1 0,-1 0,1-1,0 1,0 0,0-1,0 1,1 0,-1 0,1-1,-1 1,1 0,0 0,-1 0,1-1,0 1,1 0,-1 0,8-10,0 1,1 0,0 0,1 1,0 0,1 1,0 0,1 1,-1 0,12-4,-8 2,39-22,0 2,3 3,0 2,1 2,1 3,55-10,-99 27,-1 0,1 2,-1-1,1 2,-1 0,1 0,0 2,5 1,2 3</inkml:trace>
  <inkml:trace contextRef="#ctx0" brushRef="#br0" timeOffset="1046.939">479 791,'39'-5,"41"-6,16-2,3-3,-7 1,-10 4,-8-2,-13 1,-7 3,-7 4,-8 1,-5 3,-3 0,-3 1,-1 1,-1-1,-4 1</inkml:trace>
  <inkml:trace contextRef="#ctx0" brushRef="#br0" timeOffset="1463.631">536 1016,'396'-52,"-315"62,-80-9,1-1,0 1,-1-1,1 1,-1-1,1 1,-1 0,1 0,-1-1,1 1,-1 0,0 1,0-1,1 0,-1 0,0 0,0 1,0-1,0 0,-1 1,1-1,0 1,0-1,-1 1,1 0,-1-1,0 1,1-1,-1 1,0 0,0-1,0 1,0 0,0-1,0 1,-1 0,1-1,0 1,-1-1,1 1,-1 0,0-1,1 1,-1-1,-1 1,-7 10,0-1,-1-1,0 0,-1 0,0-1,0 0,-1-1,0 0,-1-1,1-1,-2 0,-8 3,-34 19,36-17,14-9,-1 1,1 0,0 0,0 1,0 0,0 0,1 0,0 1,-1 0,2 0,-1 0,1 0,-1 1,1 1,3-6,1 1,0-1,0 0,0 1,0-1,0 0,0 1,0-1,0 1,0-1,1 0,-1 1,0-1,1 0,0 0,-1 1,1-1,0 0,-1 0,1 0,0 0,0 0,0 0,0 0,0 0,0 0,0 0,0 0,0-1,1 1,-1 0,0-1,0 1,1-1,-1 1,0-1,1 0,0 1,55 7,-25-13,-1 0,0-2,-1-1,0-2,0-1,-1-1,12-7,-36 16,86-39,-67 31</inkml:trace>
  <inkml:trace contextRef="#ctx0" brushRef="#br0" timeOffset="1882.117">2060 198,'-77'113,"-72"181,45-78,98-205,0 1,1 0,1 0,-1 1,2-1,0 1,0 0,0 11,3-20,0 0,0-1,0 1,0 0,0 0,1 0,0-1,0 1,0 0,0-1,1 1,-1-1,1 1,0-1,0 0,0 0,0 1,1-2,-1 1,1 0,0 0,0-1,0 1,0-1,0 0,0 0,1 0,-1-1,1 1,-1-1,3 1,6 0,0-1,0 0,0-1,0-1,0 0,-1 0,1-1,0-1,-1 1,1-2,-1 0,0 0,34-9,119-36,-127 21,-31 16</inkml:trace>
  <inkml:trace contextRef="#ctx0" brushRef="#br0" timeOffset="2065.868">1467 678,'38'-5,"42"-2,17 1,-4 1,-7 2,-9 0,-9-3,-10 0,-15 0</inkml:trace>
</inkml:ink>
</file>

<file path=ppt/ink/ink5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6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0 282,'44'5,"37"1,15 1,-4-2,-13-2,-14-1,-15-1,-10 0,-8-1,-4 0,-7-1</inkml:trace>
  <inkml:trace contextRef="#ctx0" brushRef="#br0" timeOffset="1472.838">367 0,'-5'39,"-6"36,-6 10,-1-4,4-7,3-10,4-13,3-9,3-7,0-5,2-7</inkml:trace>
</inkml:ink>
</file>

<file path=ppt/ink/ink5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38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9 170,'-6'69,"4"1,2-1,5 27,50 215,-48-163,-7-149,1 1,-1-1,0 1,1-1,-1 1,1 0,-1-1,1 1,-1 0,1-1,-1 1,1 0,0 0,-1-1,1 1,-1 0,1 0,0 0,-1 0,1 0,-1 0,1 0,0 0,-1 0,1 0,-1 0,1 0,0 0,-1 1,1-1,-1 0,1 0,-1 1,1-1,0 0,-1 1,0-1,1 0,-1 1,1-1,-1 1,1-1,-1 1,0-1,1 1,-1-1,0 1,0-1,1 1,-1-1,0 1,0 0,0-1,0 1,1-1,-1 1,0 0,0-1,0 1,0 0,-1-1,1 1,0-1,0 1,0 0,0-1,-1 1,1-1,28-40,33-71,0 5,-4-3,-5-3,-5-1,0-16,-39 98,-2 5</inkml:trace>
  <inkml:trace contextRef="#ctx0" brushRef="#br0" timeOffset="417.058">573 734,'-13'12,"0"0,1 1,0 1,1 0,1 0,0 1,1 0,1 1,0 0,1 1,-1 2,8-17,-1-1,1 1,-1-1,1 1,0-1,-1 1,1 0,0-1,0 1,0-1,0 1,1-1,-1 1,0 0,1-1,-1 1,1-1,-1 0,1 1,0-1,-1 1,1-1,0 0,0 1,0-1,0 0,0 0,0 0,1 0,-1 0,0 0,0 0,1 0,-1-1,1 1,-1 0,1-1,-1 1,1-1,-1 0,1 1,-1-1,1 0,-1 0,1 0,-1 0,2 0,73-17,53-62,-126 76,1 0,0 0,-1-1,0 1,0-1,0 1,0-1,-1 0,1 0,-1 0,0-1,0 1,0-1,-1 1,0-1,0 1,0-1,0 0,-1 1,1-1,-1 0,0 1,-1-1,1 0,-1 0,0 1,0-1,-1 1,-1-5,0 5,0-1,0 1,0 0,-1 0,1 0,-1 0,0 1,0 0,-1 0,1 0,-1 0,1 0,-1 1,0 0,0 0,0 0,0 1,0 0,0 0,-5-1,-16-1</inkml:trace>
  <inkml:trace contextRef="#ctx0" brushRef="#br0" timeOffset="3183.176">940 706,'-3'6,"-1"0,1 0,0 1,0-1,1 1,0-1,0 1,0 0,1 0,0 0,1 0,-1 0,1 0,1 0,-2 2,11 51,-10-58,0-1,1 0,-1 0,1 0,-1 0,1 0,0 0,-1 0,1 0,0 0,0 0,0 0,0-1,0 1,0 0,0-1,0 1,0 0,0-1,0 1,0-1,0 0,0 1,1-1,-1 0,0 0,0 1,0-1,1 0,-1 0,0-1,0 1,0 0,1 0,-1 0,0-1,0 1,0-1,0 1,0-1,1 1,-1-1,0 0,0 1,-1-1,1 0,0 0,1-1,136-138,-138 140,1-1,-1 0,0 1,0-1,1 1,-1-1,1 0,-1 1,0-1,1 1,-1-1,1 1,-1-1,1 1,-1-1,1 1,0 0,-1-1,1 1,-1 0,1 0,0-1,-1 1,1 0,0 0,-1 0,1 0,0 0,-1 0,1 0,0 0,-1 0,1 0,0 0,-1 0,1 0,0 1,-1-1,1 0,0 0,-1 1,1-1,-1 0,1 1,-1-1,1 1,0-1,-1 1,0-1,1 1,-1-1,1 1,-1-1,0 1,1 0,-1-1,0 1,0 0,1-1,-1 1,0 0,0-1,0 1,0 0,2 52,-3-44,2 34,-3-1,-1 1,-2-1,-2 0,-2 0,-9 24,16-58,-1 0,-1 0,1-1,-1 1,-1-1,1 0,-1-1,0 1,-1-1,0 0,0 0,0 0,0-1,-1 0,0-1,0 1,0-1,-1 0,1-1,-1 0,0 0,0-1,0 0,0 0,-1-1,1 0,0 0,-3-1,8-1,0 0,0 0,0-1,1 1,-1-1,0 1,1-1,0 0,-1 0,1 0,0 0,0 0,0-1,0 1,0-1,1 1,-1-1,1 0,0 1,-1-1,1 0,0 0,1 0,-1 0,1 0,-1 0,1 0,0 0,0 0,0 0,0 0,1 0,-1 0,1 0,0 0,0 0,0 0,0 0,0 1,1-2,9-22</inkml:trace>
  <inkml:trace contextRef="#ctx0" brushRef="#br0" timeOffset="3686.164">1731 0,'-24'76,"-4"0,-2-2,-4-2,-20 30,45-87,-4 2,1 1,0 0,2 1,0 0,1 0,1 1,1 0,0 1,2 0,1 0,0 0,1 0,1 16,2-33,1-1,0 1,0 0,0 0,0-1,0 1,1 0,0-1,-1 1,1-1,1 0,-1 0,0 1,1-2,0 1,-1 0,1 0,0-1,0 0,1 1,-1-1,0 0,1-1,-1 1,1-1,0 1,0-1,-1 0,1-1,0 1,125 5,-107-7,5 1,-21 1,0 0,0-1,1 0,-1 0,0 0,0-1,0 0,0 0,0-1,0 0,0 0,0 0,-1 0,1-1,2-2,-1-7,-6 1</inkml:trace>
  <inkml:trace contextRef="#ctx0" brushRef="#br0" timeOffset="3930.351">1194 424,'39'0,"31"0,14 0,-3 0,-5 0,-12 0,-10 0,-11 0,-13 4,-6 3,-2-1,-1-1,2-1,-4-2</inkml:trace>
</inkml:ink>
</file>

<file path=ppt/ink/ink5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43.1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1 289,'43'0,"33"0,14 0,1 0,-11 0,-8 0,-13 0,-10 0,-5 0,-5 0,-4 0,-4 0,-1 0,-2 0,-5 0</inkml:trace>
  <inkml:trace contextRef="#ctx0" brushRef="#br0" timeOffset="254.757">141 515,'44'10,"42"3,17-1,0-2,-8-8,-10-5,-11-5,-7-3,-7 2,-2-3,-8 0,-11 3</inkml:trace>
  <inkml:trace contextRef="#ctx0" brushRef="#br0" timeOffset="502.716">1693 120,'-50'19,"1"2,1 2,0 3,2 1,1 2,-40 35,-11 35,94-96,0 0,-1 1,1 0,1-1,-1 1,1 0,-1 0,1 0,0 0,1 0,-1 0,0 0,1 0,0 0,0 0,1 0,-1 0,1 0,0 0,0 0,0 0,0 0,1 0,-1 0,1-1,0 1,0 0,1-1,-1 0,1 0,0 1,10 6,1 0,1-1,-1 0,1-2,1 1,0-2,0 0,0-1,0-1,1 0,0-1,-1-1,1 0,0-2,0 0,0-1,0 0,0-1,0-1,-1-1,12-4,25-6,-1-2,0-3,-1-2,-1-2,-1-2,-2-2,0-3,-2-1,24-23,-56 42,0 0,-1 0,-1-2,0 1,0-1,-1-1,-1 0,-1 0,0-1,-6 11,1 0,-2 0,1 0,0 0,-1 0,0 0,0 0,0-1,-1 1,0 0,0-1,0 1,-1 0,1 0,-1-1,-1 1,1 0,-1 0,0 0,0 0,0 1,-1-1,1 0,-1 1,0 0,0-1,-1 1,0 1,1-1,-1 0,-1 1,-13-7,0 1,-1 0,0 2,-1 0,0 1,0 1,0 1,0 1,-1 1,1 1,-1 0,0 2,1 0,-19 4,-4 0,0 1,1 2,0 2,0 2,1 2,1 2,0 1,2 2,0 1,1 3,1 1,-12 11,8-2</inkml:trace>
  <inkml:trace contextRef="#ctx0" brushRef="#br0" timeOffset="1168.264">1100 148,'126'36,"1"-6,24-2,77 4,175 0,149 19,-505-44,-7-1</inkml:trace>
</inkml:ink>
</file>

<file path=ppt/ink/ink5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5:52.5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1 424,'43'0,"28"-5,13-1,-4 0,-11 1,-12 1,-6 2,-7 1,-6 1,-5 0,-3 0,-2 0,-1 0,0 1,0-1,0 0,1 0,-6 0</inkml:trace>
  <inkml:trace contextRef="#ctx0" brushRef="#br0" timeOffset="278.058">1 677,'43'0,"43"-4,12-3,-6 1,-14 2,-16 0,-13 2,-10 6,-7 2,-4-1,-2 0,-1-1,0-1,1-2,1 0,0-1,-4-1</inkml:trace>
  <inkml:trace contextRef="#ctx0" brushRef="#br0" timeOffset="815.804">367 0,'255'208,"-152"-140,-66-45,-2 0,0 3,-1 1,-2 1,10 12,-40-37,0-1,1 1,-1 0,0-1,-1 1,1 0,-1 0,1 0,-1 1,0-1,0 0,0 0,0 1,-1-1,1 0,-1 1,0-1,0 1,0-1,-1 0,1 1,-1-1,1 0,-1 1,0-1,-1 0,1 0,0 0,-1 0,0 0,0 0,0 0,0-1,0 1,0-1,-1 1,-1 1,-12 9,0-1,0 0,-1-1,-1-1,0 0,0-2,-16 6,-11 6,-7 4,20-11,2 1,-1 1,2 2,0 1,1 1,1 1,1 2,0 1,-16 43,34-50</inkml:trace>
</inkml:ink>
</file>

<file path=ppt/ink/ink5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30,'1'1,"1"1,0 0,0 0,0-1,0 1,0-1,0 1,0-1,0 0,0 0,1 0,-1 0,1 0,-1 0,0-1,1 1,-1-1,1 0,-1 0,3 0,-2 1,34 3,0-2,0-1,0-2,1-2,-2-1,22-6,150-24,-151 29,-33 4</inkml:trace>
</inkml:ink>
</file>

<file path=ppt/ink/ink5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4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29,'39'-5,"31"-1,9 0,-4 1,-10 1,-12 2,-14 5,-9 4,-5-1,-7 4,-6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1110 1,'-39'27,"-120"143,-57 47,156-165,-3-3,-2-3,-2-2,-1-4,-67 28,125-63,0-1,0 0,0-1,0 0,-1-1,1 0,-1-1,0 0,0 0,1-1,-1-1,0 0,1 0,-1-1,1 0,-1-1,-3-2,9 0,1 0,-1-1,1 0,0 0,1 0,-1 0,1 0,1-1,-1 0,1 1,0-1,1 0,-1 0,1 0,1 0,-1 0,1 0,1 0,-1 0,1 0,0 0,1 0,-1 0,3-5,2-13,1 1,1 0,0 0,2 1,1 0,1 1,1 1,1-1,0 2,2 0,0 1,1 1,1 0,3 0,-16 14,0 0,1 0,0 1,-1 0,1 0,1 1,-1 0,0 0,1 0,-1 1,1 0,-1 0,1 0,-1 1,1 0,0 0,-1 1,1 0,-1 0,1 1,-1-1,0 1,1 1,-1-1,0 1,0 0,-1 0,1 1,-1 0,0 0,4 4,127 117,67 71,-40-3,-146-175</inkml:trace>
</inkml:ink>
</file>

<file path=ppt/ink/ink5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2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9,'0'0,"-1"0,1 0,0 0,-1 0,1 0,0 0,-1 0,1 0,-1 0,1 0,0 0,-1-1,1 1,0 0,0 0,-1 0,1 0,0-1,-1 1,1 0,0 0,0-1,-1 1,1 0,0 0,0-1,-1 1,1 0,0-1,0 1,0 0,0-1,0 1,0 0,-1-1,1 1,0 0,0-1,0 1,0 0,0-1,-12 37,-16 50,-3-1,-4-1,-3-2,-11 11,36-69,-71 174,82-193,0 0,1-1,-1 1,1 0,0 1,0-1,0 0,1 0,0 0,0 0,0 0,1 1,0-1,0 0,0 0,0 0,1 0,0-1,0 1,0 0,1-1,-1 1,1-1,0 0,1 0,-1 0,1 0,-1-1,1 1,0-1,0 0,1 0,-1 0,1-1,-1 0,1 0,0 0,0 0,1 0,10 1,-1-1,1-1,0 0,0-1,0-1,-1 0,1-2,0 1,-1-2,1 0,-1-1,0 0,-1-1,9-5,2-14,-23 15</inkml:trace>
  <inkml:trace contextRef="#ctx0" brushRef="#br0" timeOffset="368.861">0 319,'8'-6,"1"1,-1-1,1 1,0 1,1 0,-1 0,1 1,-1 0,1 1,0 0,1 0,27-8,-19 4,1 0,-1 1,1 1,0 1,-1 1,1 0,0 2,1 0,-1 1,-1 2,12 2,165 60,-173-59</inkml:trace>
</inkml:ink>
</file>

<file path=ppt/ink/ink5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4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26 231,'-2'-1,"1"0,-1 0,1 0,-1 0,1 0,-1 0,1 0,0 0,-1-1,1 1,0 0,0-1,0 1,0-1,0 1,1-1,-1 0,0 1,1-1,-1 0,1 0,-1 1,1-1,0 0,0 0,0 1,0-1,0 0,0 0,1 0,-1 1,0-1,1 0,-1 1,1-1,0 0,0 1,0-1,0 1,0-1,0 1,0-1,0 1,0 0,0-1,1 1,-1 0,1 0,-1 0,1 0,-1 0,1 1,0-1,-1 0,1 1,0-1,-1 1,1-1,0 1,268-109,-243 100,1 0,0 2,0 1,0 1,1 2,-1 1,1 1,27 2,-53-1,0-1,0 1,0 0,0 0,0 1,0-1,0 1,0-1,0 1,0 0,0 0,0 0,0 0,-1 1,1-1,0 1,-1 0,0-1,1 1,-1 0,0 1,0-1,0 0,0 1,0-1,0 1,-1-1,0 1,1 0,-1-1,0 1,0 0,0 0,-1 0,1 0,-1 0,1 0,-1 0,0 0,0 0,-1 0,1 0,0 0,-1 2,-7 15,-1 1,-1-1,-1 0,-1-1,0 0,-1-1,-1-1,-1 0,-8 7,2-1,-215 220,181-188,38-40,0 1,1 0,0 1,2 1,0 0,1 1,1 0,0 1,2 0,-8 22,17-38,0-1,1 1,0 0,-1-1,1 1,0 0,1 0,-1-1,1 1,0-1,-1 1,1 0,1-1,-1 0,1 1,-1-1,1 0,0 0,0 0,0 0,1 0,-1 0,1 0,-1-1,1 1,0-1,0 0,0 0,0 0,1 0,-1-1,0 1,2-1,121 35,-100-35,1-1,-1-1,1-2,-1 0,0-2,0 0,19-8,-18 5,-3 1</inkml:trace>
</inkml:ink>
</file>

<file path=ppt/ink/ink5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09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1 117,'2'-1,"0"0,0 0,0 0,1 1,-1-1,0 1,1 0,-1 0,0-1,1 1,-1 1,0-1,1 0,-1 1,0-1,0 1,1-1,-1 1,0 0,0 0,0 0,0 1,0-1,0 0,0 1,0-1,-1 1,1-1,0 1,-1 0,1 0,-1 0,0 0,0 0,0 0,0 0,0 0,0 2,29 88,-9 67,-16-122,-5-31,0 1,0-1,1 0,-1 1,2-1,-1 0,0 0,1 1,0-1,1-1,-1 1,1 0,0-1,1 1,-1-1,1 0,0 0,1 0,-1-1,2 1,-3-5,1 0,0 0,0-1,0 1,0-1,0 0,0 0,-1-1,1 1,0-1,-1 0,1 1,-1-2,0 1,0 0,0-1,0 1,0-1,0 0,-1 0,1 0,-1 0,0-1,0 1,0-1,0 1,-1-1,0 0,1 1,-1-1,0 0,-1 0,1 0,-1 0,6-10,161-360,-137 300,-26 63</inkml:trace>
  <inkml:trace contextRef="#ctx0" brushRef="#br0" timeOffset="345.835">678 371,'0'7,"1"1,-1 0,2 0,-1 0,1-1,0 1,0 0,1-1,0 0,1 0,0 0,0 0,1 2,-3-7,0 1,0-1,0 0,1 0,-1 0,1 0,-1 0,1 0,-1 0,1-1,0 1,0-1,0 0,0 0,0 0,0 0,0-1,0 1,0-1,0 0,1 0,-1 0,0 0,0-1,0 1,0-1,0 1,0-1,0 0,0-1,0 1,0 0,0-1,0 0,3-2,-1 1,0-1,-1-1,1 1,-1-1,1 0,-1 1,-1-2,1 1,-1 0,0-1,0 0,-1 0,1 0,-1 0,0 0,-1 0,0 0,1-4,-2 7,1-1,-1 1,1-1,-1 1,0-1,0 0,-1 1,1-1,-1 1,1-1,-1 1,-1-1,1 1,0-1,-1 1,1 0,-1 0,0 0,0 0,0 0,-1 0,1 1,-1-1,1 1,-1-1,0 1,0 0,0 0,0 0,0 1,-1-1,1 1,0-1,-3 1,-2-1,1 1,-1 0,-1 0,1 1,0 0,0 0,0 1,0 0,0 0,0 1,0 0,1 0,-1 1,1 0,-8 4,-4 6</inkml:trace>
  <inkml:trace contextRef="#ctx0" brushRef="#br0" timeOffset="1033.064">1073 286,'-1'17,"1"-1,1 1,1-1,1 0,0 0,0 0,2 0,0 0,1-1,1 0,1 3,-7-18,0 0,0 1,0-1,0 0,1 1,-1-1,0 0,0 0,0 0,0 0,0 0,0 0,1-1,-1 1,0 0,0 0,0-1,0 1,0-1,0 1,0-1,0 1,0-1,0 0,0 1,-1-1,1 0,0 0,0 1,-1-1,1 0,0 0,-1 0,1 0,-1 0,1 0,-1 0,1 0,-1 0,0 0,0-1,1 1,-1 0,0 0,1-2,10-15,0-1,1 1,1 1,1 0,0 1,1 1,1 0,0 1,1 1,16-10,-32 22,0 0,0 0,0 0,0 0,0 0,1 0,-1 1,0-1,1 0,-1 1,0-1,1 1,-1-1,1 1,-1-1,1 1,-1 0,1 0,-1 0,1 0,-1 0,1 0,-1 0,1 1,-1-1,0 0,1 1,-1-1,1 1,-1 0,0-1,1 1,-1 0,0 0,0 0,0 0,1 0,-1 0,0 0,0 0,-1 0,1 0,0 1,0-1,0 0,-1 1,1-1,-1 1,1-1,-1 1,9 28,-2 0,-2 0,0 0,-2 0,-1 1,-2 0,0-1,-4 14,3-36,1 0,-2 0,1-1,-1 1,0-1,-1 1,0-1,0 0,0 0,-1 0,0-1,0 1,-1-1,0 0,0 0,0 0,-1-1,0 0,0 0,0 0,-1-1,1 0,-1 0,0-1,0 0,-1 0,1 0,-1-1,1 0,-1-1,1 0,-1 0,0 0,0-1,0 0,-1-1,5 0,1 0,0 0,0 0,0-1,0 1,0-1,0 0,0 0,0 0,1 0,-1 0,1-1,-1 1,1-1,0 1,0-1,0 0,0 0,1 0,-1 0,1 0,0 0,0 0,0-1,0 1,0 0,1-1,-1 1,1-1,0 1,0 0,1-1,-1 1,0-1,1 1,0 0,0 0,0-1,0 1,1 0,-1 0,1 0,0 0,0 0,0 1,0-1,0 0,1 1,-1 0,1-1,-1 1,1 0,0 0,19-15,0 1,0 1,1 1,1 1,0 2,1 0,1 1,-1 2,15-3,11-6,-49 16,9-4,0 1,0 1,0 0,1 0,-1 1,0 0,1 1,0 0,-1 1,1 1,0 0,5 4</inkml:trace>
  <inkml:trace contextRef="#ctx0" brushRef="#br0" timeOffset="1345.22">85 681,'211'17,"0"-10,88-12,595-14,-869 19</inkml:trace>
  <inkml:trace contextRef="#ctx0" brushRef="#br0" timeOffset="3329.942">988 935,'-43'-16,"-1"2,0 1,-1 3,0 2,-37-2,75 9,0 0,-1 0,1 1,0 0,0 0,0 1,-1 0,1 0,0 0,0 1,0 0,1 1,-1 0,0 0,1 0,0 1,0 0,0 0,0 0,1 1,-1 0,1 0,0 0,1 1,-1-1,-1 4,-4 11,1 0,0 1,1 0,2 1,0 0,1 0,1 0,1 1,1-1,2 17,0-33,0 0,1 1,0-1,0 0,0 0,1 0,0 0,0-1,1 1,-1 0,1-1,1 0,-1 1,1-1,-1-1,2 1,-1 0,0-1,1 0,0 0,0 0,0-1,0 0,1 0,-1 0,1 0,0-1,-1 0,1 0,0-1,0 0,1 0,-1 0,0-1,0 1,0-2,0 1,1-1,2 0,9-5,-1-1,1-1,-1 0,-1-1,1-1,-2-1,1 0,-2-1,1 0,-2-1,4-5,18-14,73-99,-107 130,0 1,0-1,-1 1,1-1,0 1,0-1,-1 1,1 0,0-1,0 1,0 0,0-1,0 1,-1 0,1 0,0 0,0 0,0 0,0 0,0 0,0 0,0 1,0-1,-1 0,1 0,0 1,0-1,0 0,0 1,-1-1,1 1,0-1,0 1,-1 0,1-1,0 1,-1 0,1-1,-1 1,1 0,-1-1,1 1,-1 0,0 0,1 0,-1 0,0 0,16 43,13 127,-2 5,-24-160,-2 0,1 0,-2-1,0 1,-1 0,-1 0,0 0,-1 0,-1-1,0 1,-1-1,-1 0,0 0,-1-1,-1 0,0 0,-1-1,0 0,-1 0,-1-1,-6 5,7-5,-2-1,1-1,-1 0,-1 0,1-1,-2-1,1 0,-1-1,0-1,-1 0,1-1,-1 0,-11 1,22-5,-1-1,1 0,-1-1,1 1,-1-1,1 0,-1 0,1 0,0-1,0 1,0-1,0 0,0 0,0-1,0 1,0-1,1 0,0 1,-1-2,1 1,0 0,0-1,1 1,-1-1,1 0,0 0,0 0,0 0,0 0,1 0,0-1,0 1,0-1,0 1,1 0,-1-1,1 1,0-1,1 1,-1-1,1 1,0-1,0 1,0 0,0-1,1 1,0 0,0 0,0 0,1-1,11-18,1 0,1 1,1 1,1 0,1 1,1 2,1-1,0 2,1 1,1 1,0 0,-6 4,28-19,1 3,1 1,2 3,0 1,2 3,17-3,-39 13</inkml:trace>
</inkml:ink>
</file>

<file path=ppt/ink/ink5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58,'5'-6,"0"1,0 0,1 0,0 1,0 0,0 0,0 0,1 1,-1 0,1 0,0 0,0 1,0 0,0 0,1 1,-1 0,0 0,0 1,1 0,-1 0,0 1,1 0,-1 0,0 1,0 0,0 0,0 0,4 3,17 0,249 5,-184-12,-70 2</inkml:trace>
</inkml:ink>
</file>

<file path=ppt/ink/ink5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1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1,'34'0,"20"0,6 0,-2 0,-7 0,-6 0,-7 0,-5 0,-8 4,-8 3</inkml:trace>
</inkml:ink>
</file>

<file path=ppt/ink/ink5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1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1 200,'24'-19,"0"0,2 2,0 0,1 2,1 1,0 1,1 1,9-1,-29 10,16-8,1 1,0 1,1 1,0 1,0 2,1 1,5 1,-30 2,-1 1,0 0,0 0,1 0,-1 1,0-1,0 0,0 1,1 0,-1-1,0 1,0 0,0 0,0 0,0 0,0 1,-1-1,1 0,0 1,-1-1,1 1,0 0,-1-1,0 1,0 0,1 0,-1 0,0 0,0 0,-1 0,1 0,0 1,-1-1,1 0,-1 0,0 0,0 1,0-1,0 0,0 0,0 1,0-1,-1 0,1 0,-1 0,0 1,0-1,1 0,-1 0,-1 0,1 0,-1 1,-14 24,-2 0,0-1,-1-2,-2 1,-1-2,0-1,-8 4,-36 36,-174 181,235-239,1 0,-1 1,1-1,0 1,1-1,-1 1,1 0,0 1,0-1,1 0,-1 1,1 0,0-1,1 1,0 0,-1 0,2 0,-1 0,1 0,0 0,0 0,1 0,-1 0,1 0,1 0,-1-1,1 1,0 0,0-1,1 1,0-1,0 0,0 1,0-2,2 3,7 1,0 0,0-1,1-1,0 0,0 0,0-1,1-1,0 0,0-1,0-1,0 0,14 0,-3 0,0 0,0-2,0-1,0-1,0-1,0-1,-1-1,1-2,-1 0,8-4,-15 3</inkml:trace>
  <inkml:trace contextRef="#ctx0" brushRef="#br0" timeOffset="768.864">1525 172,'-367'326,"358"-320,0 0,0-1,0 0,-1 0,0-1,0 0,0-1,0 0,-1-1,1 0,-1 0,0-1,1-1,-6 0,11 0,-1 0,1-1,0 0,-1 0,1 0,0-1,-1 0,1 0,0 0,1-1,-1 1,0-1,1 0,-1-1,1 1,0-1,0 1,0-1,1-1,-1 1,1 0,0-1,0 0,1 1,-1-1,1 0,0-1,0-1,-1 2,1 0,0 0,0 0,1 0,-1 0,1-1,0 1,1 0,-1-1,1 1,0-1,0 1,1 0,0-1,0 1,0 0,0-1,1 1,0 0,0 0,0 0,1 0,0 1,-1-1,2 1,-1 0,0-1,1 1,0 1,0-1,0 1,0-1,1 1,0 0,8 1,0 1,0 0,0 0,0 2,0-1,0 2,0 0,0 0,0 1,-1 1,1 0,-1 1,0 0,0 1,-1 0,8 6,35 13,239 103,-270-118,-28-19,-17-13,0-1,1-1,1 0,2-2,0 0,2-1,1-1,1 0,1-1,2 0,-7-27,-20-81,25 154,6 14,2 1,2 0,0 0,3 1,1 23,0-6,-17 214,9-204,5-41,0 1,-1-1,-1 0,0 0,-2-1,0 1,-8 16,6-20</inkml:trace>
</inkml:ink>
</file>

<file path=ppt/ink/ink5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22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78,'41'-8,"12"-3,0 3,1 2,0 2,26 2,-1 24,-77-21,-1 1,1-1,-1 0,1 1,-1-1,1 1,-1-1,0 1,0 0,0-1,0 1,0 0,0 0,0 0,-1 0,1 0,-1 0,1 0,-1 0,0 0,0 0,0 0,0 0,0 0,0 0,0 0,-1 0,1 0,-1 0,0 0,1 0,-1 0,0 0,0-1,0 1,0 0,-1 0,-18 27,-2-2,-1 0,-1-2,-1 0,-1-2,-1-1,-1-1,-1-1,-1-2,-5 2,-18 14,51-33,0-1,1 1,-1-1,0 1,1 0,-1-1,0 1,1 0,-1 0,1 0,0 1,-1-1,1 0,0 0,0 1,-1-1,1 1,0-1,0 1,1-1,-1 1,0 0,0-1,1 1,-1 0,1 0,0-1,-1 1,1 0,0 0,0 0,0-1,0 1,1 0,-1 0,0 0,1-1,-1 1,1 0,0-1,-1 1,1 0,0-1,0 1,0-1,1 1,102 27,-65-22,-29-7,1 2,-1-1,1 1,-1 1,0 0,1 0,-2 1,1 1,0-1,-1 1,0 1,0 0,6 6,-13-10,0 0,-1 1,1-1,-1 0,0 1,0 0,0-1,0 1,0 0,-1-1,1 1,-1 0,0 0,1-1,-1 1,-1 0,1 0,0-1,-1 1,1 0,-1 0,0-1,0 1,0 0,0-1,0 1,-1-1,1 0,-1 1,1-1,-1 0,0 0,-2 2,-74 60,-128 1,182-58</inkml:trace>
  <inkml:trace contextRef="#ctx0" brushRef="#br0" timeOffset="245.259">707 615,'-29'28,"-4"11,3-3</inkml:trace>
  <inkml:trace contextRef="#ctx0" brushRef="#br0" timeOffset="597.727">1187 78,'-34'36,"2"1,1 1,2 2,2 1,2 1,1 1,1 6,19-44,0 1,1-1,0 1,0 0,0 0,1 0,0 0,0 1,1-1,0 1,0-1,0 1,1-1,0 1,0-1,1 1,0-1,0 1,0-1,1 1,0-1,0 0,0 0,1 0,0 0,1 0,-1-1,1 1,0-1,0 0,0 0,1-1,0 1,2 1,9 1,1-1,0 0,-1-1,2-1,-1-1,0-1,1 0,-1-1,1-1,0 0,-1-1,1-1,-1-1,0-1,0 0,0-1,0-1,-1 0,9-6,-6 2,-1-1,0-1,0 0,-1-1,-1-1,0-1,-1 0,-1-1,0-1,4-8,-12 16,-2 0,1-1,-1 0,-1 0,0 0,0 0,-1-1,0 1,-1-1,0 1,-1-1,0 1,0-1,-1 1,-1-1,0 1,0-1,-1 1,0 0,-1 0,0 0,-1 1,0 0,0-1,-1 2,0-1,0 1,-1-1,-1 2,1-1,-1 1,0 1,-1-1,1 1,-1 1,-1-1,1 2,-1-1,-7-1,2 1,0 0,-1 2,1 0,-1 1,0 0,0 1,0 1,0 1,0 0,0 1,-3 1,-6 5</inkml:trace>
  <inkml:trace contextRef="#ctx0" brushRef="#br0" timeOffset="984.15">1779 135,'51'-27,"0"4,2 1,1 3,0 2,5 1,56 5,-112 11,0 0,0 0,0 1,-1-1,1 1,0-1,0 1,0 0,-1 0,1 0,-1 0,1 1,-1-1,1 1,-1 0,0-1,1 1,-1 0,0 0,0 0,0 1,-1-1,1 0,-1 1,1-1,-1 1,0-1,0 1,0 0,0 0,0-1,-1 1,1 0,-1 0,0 0,1 0,-2 2,-2 6,0-1,-1 1,-1-1,0 0,0 0,-1-1,0 1,-1-1,0-1,0 1,-1-1,0 0,0-1,-1 0,-9 6,-324 242,339-252,-1-1,1 1,0 0,-1 0,1 0,1 0,-1 1,0-1,1 1,0-1,0 1,0 0,0 0,1 0,-1 0,1 0,0 0,0 0,0 1,1-1,0 0,0 1,0-1,0 0,1 0,-1 1,1-1,0 0,0 0,1 0,-1 0,1 0,0 0,0 0,2 3,7 3,1-1,0 0,0-1,1 0,0-1,0-1,1 0,-1 0,1-1,1-1,-1 0,1-2,-1 1,1-2,0 0,-1 0,1-1,0-1,12-3,23-2,-32 0</inkml:trace>
  <inkml:trace contextRef="#ctx0" brushRef="#br0" timeOffset="3697.401">2880 248,'-6'-2,"1"0,-1 0,0 1,0 0,1 0,-1 1,0-1,0 1,0 0,0 1,0 0,1 0,-1 0,0 0,0 1,1 0,-1 0,1 1,0-1,0 1,0 0,0 1,-1 0,2-3,0 1,0-1,0 1,0 0,0 0,0 0,0 0,1 0,-1 1,1 0,0 0,0 0,0 0,0 0,0 1,1-1,-1 1,1-1,0 1,0 0,1 0,-1 0,1 0,0 1,0-1,0 0,0 0,1 1,0-1,0 0,0 1,0-1,1 0,-1 1,1-1,1 1,4 4,0 0,1-1,0 0,1 0,0-1,0 0,0 0,1-1,0 0,0-1,2 1,65 51,-74-55,0 0,0 0,-1 0,1 0,0 0,-1 1,1-1,-1 1,0-1,0 1,0-1,0 1,0-1,-1 1,1 0,-1 0,0-1,0 1,0 0,0 0,0-1,0 1,-1 0,1-1,-1 1,0 0,0-1,0 1,0-1,0 1,-1-1,1 1,-1-1,1 0,-1 0,0 0,0 0,0 0,0 0,0-1,-1 1,1-1,0 1,-3 0,-14 8,-1-1,1 0,-2-2,1 0,-1-2,0 0,0-1,0-1,-1-1,1-1,0-1,-22-2,20-3,5-2</inkml:trace>
</inkml:ink>
</file>

<file path=ppt/ink/ink5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7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95 688,'-24'20,"-8"10,7 1,11-5,14-7,7-7</inkml:trace>
  <inkml:trace contextRef="#ctx0" brushRef="#br0" timeOffset="313.831">631 265,'-57'34,"1"3,2 2,1 3,3 1,-29 34,64-63,2 2,-1 0,2 0,1 1,0 0,1 1,-3 7,11-21,1-1,-1 1,0 0,1 0,0 1,0-1,0 0,1 0,-1 0,1 1,0-1,0 0,1 0,-1 1,1-1,0 0,0 0,0 0,1 0,0 0,-1 0,1 0,0 0,1-1,-1 1,1-1,0 0,-1 1,1-1,1-1,-1 1,0 0,1-1,-1 0,1 1,0-1,2 0,9 3,1 0,-1-2,1 0,0 0,0-2,-1 0,1 0,0-2,0 0,0-1,0 0,0-2,-1 0,1 0,-1-1,-1-1,14-8,-5 3,-1-2,-1 0,0-2,-1 0,-1-2,0 0,-1-1,-1 0,-1-2,-1 0,0 0,-2-2,0 0,-1 0,-2-1,1-3,-7 15,-1 0,0 0,0 0,-1-1,-1 0,0 1,-1-1,0 0,0 1,-2-1,1 1,-2-3,2 9,0 0,-1 0,1 0,-1 0,0 1,-1-1,1 1,-1-1,0 1,0 0,-1 0,1 0,-1 0,0 0,0 1,0 0,0 0,0 0,-1 0,1 1,-1 0,0-1,0 2,0-1,0 1,0-1,-3 1,-16-2</inkml:trace>
  <inkml:trace contextRef="#ctx0" brushRef="#br0" timeOffset="811.094">1168 96,'-11'16,"-1"1,-59 99,69-111,0 0,0 0,0 0,1 0,-1 1,1-1,1 0,-1 1,1-1,0 1,0-1,0 1,1-1,0 1,0-1,0 0,1 0,0 1,0-1,0 0,0 0,3 3,1-3,1 1,0-1,-1-1,2 1,-1-1,1 0,-1-1,1 1,0-2,0 1,0-1,1 0,-1-1,0 0,1 0,7-1,-11 0,7 2,1-2,-1 0,1 0,-1-1,1-1,-1 0,0 0,0-1,0-1,0 0,0-1,-1 0,1-1,-1 0,-1-1,1 0,-1 0,-1-1,1-1,-1 1,-1-2,0 1,0-1,-1 0,1-3,82-148,-28 59,-62 102,1-1,-1 1,1 0,-1 0,0-1,1 1,-1 0,0-1,1 1,-1 0,0-1,1 1,-1 0,0-1,1 1,-1-1,0 1,0-1,0 1,0 0,1-1,-1 1,0-1,0 1,0-1,0 1,0-1,0 1,0-1,0 1,0-1,0 1,-1-1,1 1,0-1,0 1,0 0,-1-1,1 1,0-1,0 1,-1-1,1 1,0 0,-1-1,1 1,0 0,-1-1,1 1,-1 0,1 0,0 0,-1-1,1 1,-1 0,1 0,-1 0,1 0,-1-1,-28 16,-7 18,1 3,1 1,2 1,2 2,1 1,3 1,-18 38,23-44,6-15,1 2,1 0,1 0,1 1,1 1,1 0,1 0,1 1,2 0,0 0,2 0,1 2,6-3,3-7</inkml:trace>
  <inkml:trace contextRef="#ctx0" brushRef="#br0" timeOffset="1201.196">2296 322,'-101'6,"86"-4,1 1,0 1,0 0,0 1,0 1,1 0,0 0,0 2,0-1,1 2,0 0,1 0,-5 6,14-13,0 0,1 1,-1-1,0 0,1 1,0 0,0-1,-1 1,2 0,-1 0,0 0,0 0,1-1,0 1,0 0,-1 0,2 0,-1 0,0 0,1 0,-1 0,1 0,0 0,0-1,0 1,0 0,0-1,1 1,-1-1,1 1,0-1,-1 1,1-1,2 2,85 59,-76-58,50 29,-62-33,0 0,0 0,1 1,-1-1,0 0,0 0,0 0,0 1,-1-1,1 0,0 1,0-1,-1 1,1-1,-1 1,1-1,-1 1,0 0,0-1,0 1,0-1,0 1,0 0,0-1,0 1,0-1,-1 1,1-1,-1 1,1-1,-1 1,0-1,1 1,-1-1,0 1,0-1,0 0,0 0,0 0,-1 1,-7 6,-1-1,0 0,0-1,-1 0,0 0,0-1,0-1,-1 0,0 0,0-1,1-1,-2 0,-6 1,-69 1,63-4</inkml:trace>
</inkml:ink>
</file>

<file path=ppt/ink/ink5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6:46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29 453,'44'-36,"-29"30,-1 2,0-1,1 2,0 0,0 1,0 0,0 1,0 1,13 1,78-8,92-28,-141 30,-51 10</inkml:trace>
  <inkml:trace contextRef="#ctx0" brushRef="#br0" timeOffset="194.079">1 651,'43'0,"33"0,14 0,-4 0,-12 0,-13 0,-18 0</inkml:trace>
  <inkml:trace contextRef="#ctx0" brushRef="#br0" timeOffset="565.688">1553 2,'-25'-1,"0"1,0 1,0 1,0 2,0 0,1 2,0 0,0 2,1 0,-1 2,2 0,0 2,-14 9,8-4,1 1,0 1,1 1,1 1,1 1,1 2,2 0,0 1,1 2,1 0,2 0,1 2,1 0,2 1,0 0,-4 23,14-45,1 1,0 0,1-1,0 1,1 0,0-1,0 1,0 0,1 0,1-1,0 1,0-1,0 1,1-1,0 0,1 0,0 0,0 0,1-1,0 0,0 0,0 0,1 0,0-1,1 0,-1 0,1-1,0 0,1 1,17 5,-1-1,2-1,-1-1,1-1,1-2,-1 0,1-2,0-1,-1-1,1-1,0-1,0-2,0 0,-1-2,0-1,2-2,-15 7,1-2,0 0,-1-1,0 0,0-1,0 0,0-1,-1-1,0 0,-1 0,1-1,-1-1,-1 0,0 0,0-1,0 0,-2-1,1 0,-1 0,-1-1,0 0,-1-1,-5 9,-1 0,1 0,-1 0,0 0,-1-1,1 1,-1 0,0 0,0 0,0 0,0 0,-1 0,1 0,-1 1,0-1,0 1,-1-1,1 1,-1 0,0-1,1 1,-1 1,-1-1,1 0,0 1,-1 0,-1-2,-106-46,91 47,0 0,0 1,0 1,0 1,0 1,0 0,0 2,0 0,0 1,1 1,-1 1,2 1,-1 1,1 0,0 1,0 1,1 1,1 0,-8 7,-3 5</inkml:trace>
</inkml:ink>
</file>

<file path=ppt/ink/ink5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28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530 542,'-63'328,"40"-187,-5 0,-7-2,-6-2,-24 46,52-153,0 4,-2-1,-1 0,-2-2,-21 30,37-58,1-1,-1 1,0-1,1 0,-1 1,0-1,0 0,-1 0,1-1,0 1,-1 0,1-1,-1 1,1-1,-1 0,1 0,-1 0,0 0,0 0,0-1,0 1,1-1,-1 0,0 0,0 0,0 0,0 0,0-1,0 1,1-1,-1 0,0 0,0 0,1 0,-1 0,1-1,-1 1,1-1,-1 1,1-1,0 0,0 0,0 0,0 0,0-1,0 1,1 0,-8-16,2-1,0 1,2-1,0-1,1 1,0 0,2-1,0 0,2 0,0 1,2-13,9-49,3 1,4 0,3 1,3 1,4 1,4 2,2 1,4 1,3 2,34-43,-34 48,3 2,2 2,4 2,1 3,4 1,1 3,3 3,2 2,2 3,3 2,30-12,-81 46,1 1,0 1,1 1,0 0,0 1,0 1,0 1,1 0,-1 1,1 1,0 0,4 2,-18 0,-1-1,0 1,1 0,-1 1,0-1,1 1,-1-1,0 1,0 0,0 0,0 0,-1 0,1 1,-1-1,1 1,-1 0,0-1,0 1,0 0,0 0,-1 1,1-1,-1 0,0 0,0 1,0-1,0 1,0-1,-1 1,0-1,1 1,-1-1,-1 1,1-1,0 1,-1-1,0 1,0 0,-45 132,14-81,-3-1,-2-1,-2-3,-3-1,-1-1,-49 38,-20 8,-4-5,-4-5,-27 8,95-51,52-40,0 1,0-1,0 1,0 0,1-1,-1 1,1 0,-1-1,1 1,-1-1,1 1,0-1,0 1,0-1,0 0,0 1,0-1,0 0,0 0,0 0,1 0,-1 0,0 0,1 0,-1 0,1 0,-1-1,1 1,-1-1,1 1,0-1,-1 1,1-1,-1 0,2 0,1 2,108 36,-82-30,0 2,-1 1,0 1,-1 2,13 8,-27-14,0 1,-1 1,0 0,-1 1,0 0,0 1,-1 0,-1 1,0 0,-1 0,0 1,-1 1,-1-1,0 1,-1 0,4 16,-8-21,-3-9,1 0,0 0,0 1,0-1,-1 0,1 1,1-1,-1 0,0 1,0-1,0 0,1 0,-1 1,0-1,1 0,0 0,-1 0,1 1,-1-1,1 0,0 0,0 0,0 0,0 0,0 0,0-1,0 1,0 0,0 0,0-1,0 1,0 0,1-1,-1 0,0 1,0-1,1 0,-1 1,0-1,0 0,1 0,-1 0,0 0,1 0,-1 0,0 0,1-1,-1 1,0-1,1 1,18-11,1-1</inkml:trace>
  <inkml:trace contextRef="#ctx0" brushRef="#br0" timeOffset="249.533">1688 823,'38'0,"37"0,15 0,-3 0,-6 0,-13 0,-12 0,-12 0,-8 0,-5 0,-4 0,-1 0,-5 0</inkml:trace>
  <inkml:trace contextRef="#ctx0" brushRef="#br0" timeOffset="399.293">1801 1219,'43'10,"38"2,15 1,-3-4,-9-2,-9-2,-12-3,-7-1,-9-1,-12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1,'-9'16,"0"0,2 1,0 0,1 1,0-1,1 1,2 1,-2 10,32 240,-27 3,-21-189,10-59</inkml:trace>
</inkml:ink>
</file>

<file path=ppt/ink/ink5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121 960,'-33'19,"-12"12,2-1</inkml:trace>
  <inkml:trace contextRef="#ctx0" brushRef="#br0" timeOffset="238.857">771 508,'-63'46,"1"3,4 3,-41 46,93-92,-6 3,2 0,-1 1,1 0,1 1,0 0,0 0,1 1,1 0,0 1,0-1,1 1,1 1,0-1,1 1,1 0,0 0,0 7,3-17,1 0,1 0,-1 1,1-1,-1 0,1 0,0-1,1 1,-1 0,1-1,-1 1,1-1,0 0,0 0,1 0,-1 0,0-1,1 1,0-1,0 0,-1 0,1 0,0 0,1-1,2 1,111 10,-102-13,0-1,0-1,-1 0,0-2,1 1,-1-2,-1 0,1-1,-1 0,0-1,-1-1,0 0,0 0,-1-2,-1 1,1-2,-2 1,1-2,-2 1,0-1,0-1,-1 0,-1 0,0 0,-1-1,-1 0,0 0,-1 0,0-2,-1 5,-1 0,-1 0,0 0,-1 0,0 0,0 0,-2 0,1 0,-1 0,-1 0,0 0,-1 1,0 0,-1-1,0 2,-1-1,-2-3,-8-3</inkml:trace>
  <inkml:trace contextRef="#ctx0" brushRef="#br0" timeOffset="516.246">1392 396,'-25'16,"2"1,0 2,1 0,1 1,1 1,1 1,0 1,2 0,-14 26,29-45,1-1,-1 1,1 0,0-1,0 1,0 0,0 0,0 0,1 0,0 0,0 0,0 0,1-1,-1 1,1 0,0 0,0 0,0 0,0-1,1 1,-1-1,1 1,0-1,0 1,1-1,-1 0,1 0,-1 0,1 0,0-1,0 1,0-1,0 0,1 1,-1-1,1-1,-1 1,1 0,-1-1,1 0,0 0,0 0,0 0,1-1,9 4,-1-1,1-1,0 0,0 0,0-2,0 0,-1 0,1-1,0-1,0-1,-1 0,1 0,-1-1,0-1,0 0,0-1,-1 0,0-1,0-1,8-6,-3-6</inkml:trace>
  <inkml:trace contextRef="#ctx0" brushRef="#br0" timeOffset="705.343">1673 283,'-28'43,"-25"38,-7 15,1 1,6-6,7-15,7-10,10-11,10-11,8-7,6-6,3-3,3-6</inkml:trace>
  <inkml:trace contextRef="#ctx0" brushRef="#br0" timeOffset="1082.984">2069 537,'-26'12,"9"-5,0 1,0 1,1 0,0 1,0 1,1 1,1 0,0 0,-10 13,23-23,-1-1,1 1,0 0,0 0,0 0,0 0,0 0,0 0,0 0,1 0,-1 1,1-1,0 0,-1 0,1 0,0 1,0-1,1 0,-1 0,0 0,1 1,-1-1,1 0,0 0,-1 0,1 0,0 0,0 0,1 0,-1 0,0 0,1-1,1 2,66 47,-44-34,-20-14,0 0,0 1,0-1,0 1,-1 0,1 1,-1-1,0 1,0 0,0 0,-1 0,1 0,-1 0,0 1,0 0,-1 0,1 0,-1 0,0 0,-1 0,1 0,-1 1,0-1,0 0,-1 1,1-1,-1 1,0-1,-1 1,1-1,-1 1,0-1,-1 0,0 3,-8 6,-1 0,0-1,0 0,-2-1,1-1,-2 0,1 0,-1-1,-1-1,0-1,0 0,-1-1,-2 1,9-3,-7 3</inkml:trace>
  <inkml:trace contextRef="#ctx0" brushRef="#br0" timeOffset="1368.093">2294 0,'36'90,"-3"2,-5 1,16 95,-35-140,-1 0,-3 1,-2 0,-2 0,-2 1,-3-1,-1-1,-3 1,-1-1,-3 0,-2-1,-2-1,-2 0,-5 5,8-26,0 0,-2-1,-1-2,-1 1,-1-2,-1-1,0 0,-2-2,0 0,-1-2,-8 4,3-3</inkml:trace>
</inkml:ink>
</file>

<file path=ppt/ink/ink5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3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29 451,'43'-9,"29"-9,6 0,-4-3,-11 3,-10 4,-11 5,-11-1,-7 1,-12 6,-8 5</inkml:trace>
  <inkml:trace contextRef="#ctx0" brushRef="#br0" timeOffset="169.527">1 706,'43'-5,"29"-6,6-1,-4 1,-16 2</inkml:trace>
  <inkml:trace contextRef="#ctx0" brushRef="#br0" timeOffset="500.639">1299 0,'-90'48,"1"5,-62 50,124-84,2 3,0 0,2 1,1 1,0 2,2 0,1 1,1 0,2 2,-10 21,22-42,0 0,0 0,1 0,0 0,1 0,0 1,0-1,1 1,0-1,0 1,1-1,0 1,1 0,0-1,0 1,1-1,0 1,0-1,1 0,0 0,0 0,1 0,0-1,1 1,0-1,5 3,0 0,1-1,1-1,-1 0,1 0,1-1,0-1,0 0,0 0,0-2,1 1,0-2,0 0,0 0,0-2,0 0,0 0,0-1,1-1,-1 0,0-1,0-1,0 0,0-1,-1 0,0-1,1-1,-2 0,1-1,-1 0,0-1,0 0,-1-1,3-2,-10 8,0 0,-1 1,1-1,0-1,-1 1,0 0,1-1,-1 0,-1 1,1-1,0-1,-1 1,0 0,0 0,0-1,-1 1,0-1,1 0,-2 1,1-1,0 0,-1 0,0 1,0-1,0 0,-1 0,0 1,0-1,0 0,0 1,-1-1,1 1,-1-1,0 1,-1 0,1 0,-1 0,0 0,0 0,0 1,0-1,-1 1,-1-2,-6 1,0 0,0 0,0 1,-1 1,1 0,-1 0,0 1,1 1,-1 0,0 0,0 1,1 1,-1 0,1 0,0 1,-1 1,1 0,1 1,-1-1,1 2,0 0,0 0,-4 4,-12 7</inkml:trace>
</inkml:ink>
</file>

<file path=ppt/ink/ink5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29.0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707 170,'-41'40,"2"2,2 1,2 2,2 1,-21 39,7 1,3 1,5 2,3 2,-5 33,-35 84,72-192,-2-1,1 0,-2 0,0-1,-1 1,0-2,-1 1,-1-1,0-1,0 1,-1-2,-1 0,0 0,-1-1,0 0,-7 3,0-6</inkml:trace>
  <inkml:trace contextRef="#ctx0" brushRef="#br0" timeOffset="245.325">58 367,'24'48,"27"45,10 11,-1-2,-1-14,-6-13,-7-13,-6-18,-1-12,-6-5,-5-9,-2-2,-1-3,1-5,0-3,1-3,-5-1</inkml:trace>
  <inkml:trace contextRef="#ctx0" brushRef="#br0" timeOffset="520.411">1638 1,'-64'46,"2"2,2 4,2 2,3 2,2 3,-5 13,21-24,2 2,2 1,3 2,2 1,2 1,3 1,-12 46,29-86,1 0,1 1,1-1,0 1,1 0,1 0,0-1,2 1,0 0,0 0,2 0,0-1,1 1,0-1,2 0,0 0,1 0,0-1,1 0,1-1,0 0,1 0,0-1,1 0,1-1,0 0,1-1,4 3,4-3,1-2,-1 0,1-1,1-2,-1 0,1-1,0-2,1 0,-1-1,0-2,1 0,-1-1,11-3,57-20,-67 12</inkml:trace>
  <inkml:trace contextRef="#ctx0" brushRef="#br0" timeOffset="3552.135">2005 283,'-57'68,"32"-22,2 2,2 0,2 1,-7 30,-24 62,44-128,0 0,1 1,0 0,1 0,1 0,0 0,1 0,1 1,0-1,1 1,0-1,2 0,-1 1,2-1,0 0,2 6,-1-16,1 1,1-1,-1 0,0 0,1 0,0-1,0 0,0 0,0 0,0-1,1 0,-1 0,1-1,0 0,-1 0,1 0,0-1,-1 0,1 0,0-1,-1 0,1 0,0 0,1-1,-1 1,0 0,0 0,0-1,0 1,0-2,0 1,-1-1,1 0,-1 0,0 0,0-1,0 0,0 0,-1-1,0 0,0 0,0 0,0 0,-1-1,3-4,2-6</inkml:trace>
  <inkml:trace contextRef="#ctx0" brushRef="#br0" timeOffset="3798.408">1441 621,'38'-14,"37"-10,16-5,-4 2,-7 5,-11 7,-14 6,-11 4,-8 4,-5 1,-9 1</inkml:trace>
</inkml:ink>
</file>

<file path=ppt/ink/ink5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9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75,'230'-11,"77"-52,-242 63,-60 5</inkml:trace>
</inkml:ink>
</file>

<file path=ppt/ink/ink5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39.9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0,'48'5,"34"1,9 0,-6-1,-13-2,-15-1,-11 0,-9-2,-6 0,-3-5,-7-1</inkml:trace>
</inkml:ink>
</file>

<file path=ppt/ink/ink5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50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0,'21'4,"0"2,0 0,-1 1,0 1,-1 1,0 1,0 0,-1 1,0 2,-1-1,-1 2,0 0,-1 1,0 1,-1 0,-4-2,-1-1,-1 1,0 1,-1 0,0 0,-1 0,-1 0,0 1,-1 0,-1 0,-1 1,0-1,-1 0,-1 1,0-1,-1 0,-1 1,-4 12,-3 16,-3-1,-1 0,-3-1,-1 0,-3-2,-4 6,-6 4,-3-1,-2-1,-2-3,-2 0,-4-1,18-19</inkml:trace>
</inkml:ink>
</file>

<file path=ppt/ink/ink5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43.2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222 424,'28'73,"-15"-41,-3 0,0 1,-2 0,-2 0,-1 1,-1 0,-2 20,25 177,-15-28,15-102,-26-101,1 0,-1 0,1 0,-1-1,1 1,-1 0,0-1,1 1,-1-1,1 1,-1-1,0 1,0-1,1 0,-1 0,0 0,0 0,0 0,0 0,0 0,0 0,0 0,0 0,0 0,-1-1,1 1,0 0,-1-1,1 1,-1-1,1 1,-1 0,0-1,0 1,0-1,0 1,0-1,0 1,0-2,170-649,-92 366,-70 259</inkml:trace>
  <inkml:trace contextRef="#ctx0" brushRef="#br0" timeOffset="433.622">814 1073,'-8'28,"2"-12,1 1,0 0,1 0,1 0,0 0,1 0,2 1,-1-1,2 0,1 12,-1-27,-1 0,1 0,-1 0,1 0,0 0,-1 0,1-1,0 1,0 0,0-1,0 1,1 0,-1-1,0 1,1-1,-1 0,1 0,-1 1,1-1,0 0,0 0,-1 0,1-1,0 1,0 0,0-1,0 1,0-1,0 1,0-1,0 0,0 0,0 0,0 0,0 0,-1-1,1 1,0-1,0 1,0-1,0 1,0-1,0 0,0-1,80-48,-78 47,13-9,0-1,-2 0,1-1,-2-1,0 0,-1-1,0 0,-1-1,-1-1,-1 0,0 0,0-6,-9 22,0 0,0 0,0-1,0 1,-1-1,1 1,-1 0,0-1,0 1,0-1,0 1,0-1,0 1,-1-1,1 1,-1 0,0-1,1 1,-1 0,0-1,0 1,-1 0,1 0,0 0,-1 0,1 0,-1 0,0 1,0-1,0 0,1 1,-1-1,-1 1,1 0,0 0,0 0,0 0,-1 0,1 0,0 0,-1 1,-2-1,-3 0,0-1,-1 2,1-1,-1 1,1 0,-1 1,1 0,-1 1,1-1,0 2,0-1,-2 1,-19 11,4-2</inkml:trace>
  <inkml:trace contextRef="#ctx0" brushRef="#br0" timeOffset="698.988">1605 960,'-29'34,"-14"25,-5 2,6-3,11-8,9-7,5-11,5-6,4-8</inkml:trace>
  <inkml:trace contextRef="#ctx0" brushRef="#br0" timeOffset="952.018">1351 931,'19'39,"16"26,2 8,0-9,-7-11,-3-13,-7-10,-2-10,2-3,1-4,2-5,2-4,-3-2</inkml:trace>
  <inkml:trace contextRef="#ctx0" brushRef="#br0" timeOffset="7486.014">166 0,'-29'58,"3"0,3 2,2 1,3 1,2 0,-1 24,10-36,2 0,2 1,3-1,1 1,3-1,2 0,6 17,93 341,-101-395,142 395,-135-375,-10-26,0 0,1-1,0 1,1 0,-1-1,1 0,1 0,-1 0,1 0,0 0,0-1,1 1,-1-1,1 0,6 4,5-2</inkml:trace>
</inkml:ink>
</file>

<file path=ppt/ink/ink5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55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1,'-48'56,"3"2,2 1,3 3,3 1,2 2,-22 59,51-113,1 1,0 0,0 0,1 0,1 1,0-1,1 1,0 0,1-1,0 1,1 0,0 0,1 0,1 0,0-1,1 1,0-1,1 1,0-1,1 0,0 0,1-1,1-2,1 0,0 0,0-1,1 0,-1 0,2-1,-1 0,1-1,0 0,1 0,-1-1,1-1,0 0,0 0,0-1,1-1,-1 0,1 0,0-1,-1 0,1-1,0-1,-1 0,1 0,0-1,-1-1,0 0,1 0,-1-1,-1 0,3-2,-7 4,0-1,0 1,-1-1,1 0,-1 0,1 0,-1-1,0 0,0 0,-1 0,1-1,-1 1,0-1,0 0,-1 0,1-1,-1 1,-1-1,1 1,-1-1,1 0,-2 0,1 0,-1 0,0-1,0 1,0 0,-1 0,0-1,-1 1,1 0,-2-4,-4 2,0-1,-1 2,0-1,-1 1,0 0,0 1,0-1,-1 2,0-1,0 1,-1 1,1-1,-1 2,0-1,0 1,0 1,0 0,0 0,-1 1,1 1,-1-1,1 2,0-1,-1 2,1-1,0 1,0 1,0 0,0 0,0 1,-3 2,-12 6</inkml:trace>
</inkml:ink>
</file>

<file path=ppt/ink/ink5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7:55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12 820,'-5'9,"-2"4</inkml:trace>
  <inkml:trace contextRef="#ctx0" brushRef="#br0" timeOffset="282.264">435 254,'-33'39,"1"0,1 2,3 2,1 0,3 2,1 0,-3 14,24-54,-1 0,1 0,0 0,0 0,1 1,0-1,0 1,0-1,0 1,1 0,0-1,0 1,1-1,-1 1,1-1,0 1,1-1,-1 1,1-1,0 0,1 0,-1 0,1 0,0 0,0 0,0-1,1 0,0 1,0-1,0-1,0 1,0 0,6 2,-1-2,1-1,-1 1,1-2,0 1,1-1,-1-1,0 0,0 0,1-1,-1-1,0 1,0-2,1 1,-1-1,0-1,0 0,-1 0,1-1,-1-1,0 1,0-1,0-1,0 0,-1 0,5-5,-1 1,-1 1,-1-2,0 1,-1-2,0 1,0-1,-1 0,-1-1,0 0,-1 0,0-1,-1 1,-1-1,0 0,0-1,-2 1,1-13,-2 19,-1 0,0 1,0-1,-1 0,0 1,-1-1,0 1,0-1,0 1,-1 0,0 0,0 0,-1 0,0 0,0 1,-1-1,1 1,-1 1,-1-1,1 1,-1-1,0 2,0-1,-1 1,1 0,-1 0,0 0,0 1,0 0,0 1,-1 0,1 0,-1 0,1 1,-1 0,-5 0,-58 18,52-11</inkml:trace>
  <inkml:trace contextRef="#ctx0" brushRef="#br0" timeOffset="604.074">1027 114,'-13'8,"1"0,0 1,0 1,1 0,0 0,1 1,0 1,0 0,1 0,1 0,0 1,1 1,1-1,0 1,0 0,0 5,6-14,-1 0,1 0,0 0,0 0,1 0,0 0,-1 0,2 0,-1-1,1 1,-1 0,1-1,0 1,1-1,-1 1,1-1,0 0,0 0,0-1,1 1,-1-1,1 1,0-1,0 0,0 0,0-1,0 1,1-1,-1 0,1 0,0 0,-1-1,1 0,2 1,5 1,1 0,0 0,0-1,0-1,0 0,0-1,0 0,0-1,0-1,0 0,0 0,10-4,40-33,-50 25</inkml:trace>
  <inkml:trace contextRef="#ctx0" brushRef="#br0" timeOffset="799.099">1338 1,'-34'57,"-15"34,-5 11,3-2,4-9,6-10,5-10,9-6,4-10,5-10,7-7,5-6,3-3,7-7,3-2,5-5,5-4,0-5</inkml:trace>
  <inkml:trace contextRef="#ctx0" brushRef="#br0" timeOffset="1181.679">1846 424,'-73'34,"42"-21,0 2,0 1,2 1,-26 19,53-34,-1 0,1 0,0 0,-1 0,1 0,0 0,0 0,1 1,-1-1,0 1,1-1,-1 1,1 0,0 0,0 0,0 0,0-1,1 1,-1 0,1 0,-1 0,1 0,0 0,1 1,-1-1,0 0,1 0,-1-1,1 1,0 0,0 0,0 0,1 0,-1-1,1 1,-1 0,1-1,0 0,0 1,0-1,0 0,0 0,1 0,-1 0,2 1,27 21,-26-22,1 1,0 0,-1 0,0 1,0-1,0 1,0 0,0 1,-1-1,0 1,0 0,0 0,0 0,-1 0,0 1,0-1,0 1,-1 0,0 0,0 0,-1 0,1 0,-1 0,0 0,-1 1,0-1,0 0,0 0,-1 1,0-1,0 0,-1 3,-2-2,-1 0,0-1,0 1,-1-1,1 0,-1-1,-1 1,1-1,-1-1,0 1,0-1,0 0,-1-1,1 1,-1-2,0 1,0-1,0 0,0-1,0 1,0-2,0 1,0-1,0-1,-1 1,1-1,0-1,0 1,0-1,0-1,-10-4</inkml:trace>
</inkml:ink>
</file>

<file path=ppt/ink/ink5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01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70,'267'-17,"-23"-23,-159 27,-84 15,-5 1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31,'34'0,"15"-5,5-2,-2 1,-6 1,-5 2,-5 0,-4 2,-2 1,-2 0,-1 0,0 0,0 1,-4-1</inkml:trace>
</inkml:ink>
</file>

<file path=ppt/ink/ink5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01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1,'38'5,"37"-4,11-1,-5-1,-12-1,-12 1,-11 0,-14 0</inkml:trace>
</inkml:ink>
</file>

<file path=ppt/ink/ink5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11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0 707,'157'-244,"-154"240,-2 2,-1 0,1 0,0 0,0 0,-1 0,1 0,0 0,1 1,-1-1,0 0,0 1,1-1,-1 1,1-1,-1 1,1 0,-1 0,1 0,0 0,0 0,0 0,0 0,-1 0,1 1,0-1,0 1,0-1,0 1,1 0,-1 0,0 0,0 0,0 0,0 0,0 1,0-1,0 1,0-1,0 1,0 0,-1 0,3 2,0 1,-1-1,1 0,0 0,1-1,-1 1,0-1,1 0,0 0,-1 0,1-1,0 1,0-1,0-1,-1 1,1-1,0 1,0-1,0-1,0 1,0-1,0 0,1 0,14-6,-1-1,0-1,-1-1,0-1,0 0,-1-1,-1-1,0-1,-1 0,10-12,-24 25,-1 0,1 0,-1-1,1 1,-1 0,1 0,0 0,0 0,-1 0,1 1,0-1,0 0,0 0,0 0,0 1,0-1,0 0,0 1,0-1,0 1,0 0,0-1,1 1,-1 0,0-1,0 1,0 0,1 0,-1 0,0 0,0 0,0 1,1-1,-1 0,0 0,0 1,0-1,0 1,0-1,1 1,-1-1,0 1,0 0,0-1,-1 1,1 0,0 0,0 0,0 0,-1 0,1 0,0 0,-17 102,11 10,11-94</inkml:trace>
  <inkml:trace contextRef="#ctx0" brushRef="#br0" timeOffset="250.07">1130 368,'-43'38,"-44"32,-15 14,-1-2,7-7,11-10,11-12,12-10,12-7,10-11,7-3,9-2,4-4,5-4</inkml:trace>
  <inkml:trace contextRef="#ctx0" brushRef="#br0" timeOffset="599.758">1073 820,'-77'32,"1"3,1 4,1 4,67-39,2-3,1 1,-1 0,1 1,0-1,0 1,0-1,0 1,0 1,1-1,-1 0,1 1,0 0,0 0,0 0,1 0,-1 0,1 0,0 1,0-1,-1 5,5-7,0 1,0 0,1-1,-1 0,0 1,1-1,0 0,-1 0,1 0,0-1,0 1,0-1,0 0,0 1,0-1,0 0,1-1,-1 1,0-1,1 1,-1-1,0 0,0 0,1-1,-1 1,3-1,-2 1,145 2,-148-2,0 0,0 0,1 1,-1-1,0 0,0 1,0-1,0 1,0-1,0 1,0-1,0 1,0 0,-1 0,1-1,0 1,0 0,-1 0,1 0,0 0,-1 0,1 0,-1 0,1 0,-1 0,1 0,-1 0,0 0,0 0,1 1,-1-1,0 0,0 0,0 0,0 0,-1 0,1 1,0-1,0 0,-1 0,1 0,0 0,-1 0,1 0,-1 0,1 0,-1 0,0 0,-39 41,24-31,-1-1,0-1,0 0,-1-1,0-1,-1 0,1-2,-1 0,0-1,-2 0,-4-2</inkml:trace>
  <inkml:trace contextRef="#ctx0" brushRef="#br0" timeOffset="929.465">1384 29,'51'64,"-3"1,-2 3,12 30,-39-66,-2 0,-1 1,-2 0,-1 2,-2-1,-1 2,-1 2,-7-23,1 0,-2 1,0-1,-1 0,0 1,-2-1,0 0,0 0,-1 0,-1 0,-1 0,0-1,0 1,-2-1,0-1,0 1,-9 10,-6 5,0-2,-2-1,-1 0,-1-2,-1-1,-1-1,0-1,-25 12,-98 53,114-63</inkml:trace>
  <inkml:trace contextRef="#ctx0" brushRef="#br0" timeOffset="2049.84">2202 1,'-54'64,"2"2,4 2,3 3,2 1,4 3,3 1,20-46,1 1,1 0,2 1,1 0,2 1,1 0,1 1,2 0,1 0,2 0,2 0,0 0,3 0,5 30,-4-52,1 0,-1-1,2 0,0 0,0 0,1-1,0 0,1 0,0-1,0 0,1 0,0-1,1 0,0 0,0-1,0-1,1 0,0 0,0-1,1-1,-1 1,1-2,0 0,0 0,1-1,-1-1,11 1,47-2,-39-1</inkml:trace>
  <inkml:trace contextRef="#ctx0" brushRef="#br0" timeOffset="2463.254">2766 198,'-54'43,"2"2,1 2,3 3,2 2,3 1,-36 58,70-98,1 1,1-1,1 1,0 1,0-1,2 1,0 0,0 0,1 0,1 1,1-1,0 1,1-1,1 1,0-1,1 1,1-1,0 0,1 0,1 0,0 0,1-1,0 0,1 0,1-1,0 0,1 0,1-1,-1 0,2 0,0-1,4 2,-6-7,0-1,1 0,0 0,0-1,1-1,-1 0,1 0,-1-1,1 0,0-1,0 0,0-1,0 0,-1 0,6-2,-11 1,0 1,0-1,0 0,0 0,0-1,0 0,0 1,0-2,0 1,-1-1,1 1,-1-1,0 0,0-1,0 1,0-1,-1 0,1 1,-1-2,0 1,0 0,0-1,-1 1,0-1,0 0,0 0,0 0,-1 0,0 0,0 0,0 0,0-3,-1 2,0 0,0 0,-1 0,0 0,0 0,-1 0,1 0,-1 0,0 0,-1 0,0 1,0-1,0 1,0 0,-1 0,0 0,0 0,0 1,0-1,-1 1,0 0,0 1,0-1,0 1,0 0,-1 0,0 1,1-1,-1 1,0 1,0-1,-3 0,-124 12,106-3</inkml:trace>
  <inkml:trace contextRef="#ctx0" brushRef="#br0" timeOffset="2729.469">3133 904,'-29'19,"-9"12,6-1,9-4</inkml:trace>
  <inkml:trace contextRef="#ctx0" brushRef="#br0" timeOffset="3050.229">3557 255,'-45'47,"3"3,2 2,-32 56,59-90,1 1,1 1,1 0,0 0,2 1,0 0,2 0,0 1,-2 20,8-36,0 1,1 0,0-1,0 0,0 1,1-1,0 0,0 0,1 1,0-2,0 1,0 0,0-1,1 1,0-1,0 0,1 0,-1-1,1 1,0-1,1 0,-1 0,0-1,1 0,0 0,0 0,0 0,1-1,5 3,-1-1,1 0,0-1,0 0,0-1,0 0,0-1,1-1,-1 0,0 0,1-1,-1-1,0 0,8-3,-10 1,0 0,-1-1,0 0,-1-1,1 0,-1-1,0 1,0-1,-1-1,0 0,0 0,-1 0,0 0,0-1,-1 0,-1-1,1 1,-1-1,1-6,3-7,-2 1,-1-1,0 0,-2 0,-1 0,0-1,-2 1,-1-9,0 21,1-1,-2 1,0 0,0 0,-1 0,0 0,-1 0,0 1,0-1,-2 1,1 0,-1 1,0-1,-1 1,0 1,-1-1,0 1,-5-4,-7-1</inkml:trace>
  <inkml:trace contextRef="#ctx0" brushRef="#br0" timeOffset="3351.732">4121 255,'-19'25,"0"1,2 1,1 1,2 1,0 0,2 0,1 2,2-1,-1 7,9-33,0-1,0 1,1 0,0-1,-1 1,1 0,0-1,0 1,1 0,-1-1,1 1,0-1,0 1,0-1,0 1,1-1,-1 1,1-1,0 0,0 0,0 0,1 0,-1 0,1-1,-1 1,1-1,0 1,0-1,0 0,0 0,0 0,0-1,1 1,-1-1,1 0,-1 0,1 0,-1 0,1 0,3-1,3 1,-1 0,1 0,0-1,0-1,0 1,-1-2,1 1,0-1,-1-1,1 0,-1 0,0-1,0 0,0-1,-1 1,0-2,1 1,-2-1,1-1,-1 1,5-7,3-4</inkml:trace>
  <inkml:trace contextRef="#ctx0" brushRef="#br0" timeOffset="3597.797">4431 143,'-14'43,"-20"43,-8 16,-2 1,2-8,7-10,6-10,8-8,1-11,6-10,4-8,4-6,3-3,8-7,1-7</inkml:trace>
  <inkml:trace contextRef="#ctx0" brushRef="#br0" timeOffset="4080.01">4827 509,'-83'41,"63"-33,-1 1,1 2,1 0,0 0,1 2,-16 14,33-27,0 1,0 0,0 0,-1 0,1 0,0 0,0 0,0 0,1 0,-1 0,0 1,0-1,1 0,-1 0,1 1,-1-1,1 1,-1-1,1 0,0 1,0-1,0 1,-1-1,1 1,1-1,-1 0,0 1,0-1,1 1,-1-1,0 1,1-1,-1 0,1 0,0 1,0-1,-1 0,1 0,0 1,0-1,0 0,0 0,0 0,60 31,-41-25,-15-5,0 0,0 0,0 0,0 0,0 1,-1 0,1 0,-1 0,0 0,0 1,0-1,0 1,0 0,-1 1,0-1,0 0,0 1,-1 0,1 0,-1 0,0 0,0 0,-1 0,1 0,-1 0,-1 1,1-1,-1 1,1-1,-2 0,1 3,-3 0,0-1,-1 0,1 1,-2-1,1-1,-1 1,0 0,0-1,-1 0,1-1,-1 1,-1-1,1 0,-1-1,0 1,0-1,0 0,0-1,-1 0,0 0,1-1,-3 0,-11 2</inkml:trace>
  <inkml:trace contextRef="#ctx0" brushRef="#br0" timeOffset="4384.624">4884 1,'27'35,"-2"1,-1 1,-2 2,-2 0,-1 1,-2 1,-2 1,-1 0,2 21,-6-26,-2 0,-2 0,-1 1,-2-1,-1 1,-2 0,-2 0,-2-1,-1 1,-1-1,-3 0,-9 27,11-48,0-2,-1 1,-1-1,0 0,-1-1,0 0,-1 0,0-1,-1-1,-1 0,0 0,0-2,-1 1,0-2,-13 7,2-1</inkml:trace>
</inkml:ink>
</file>

<file path=ppt/ink/ink5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08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415 424,'41'-17,"1"2,0 2,1 1,1 3,0 1,25 0,-65 7,-1 1,0-1,1 0,-1 1,0 0,1 0,-1 0,1 0,-1 1,0-1,1 1,-1 0,0 0,0 0,1 0,-1 1,0-1,0 1,0 0,-1-1,1 1,0 1,-1-1,1 0,-1 1,0-1,0 1,0 0,0 0,0-1,0 1,-1 1,0-1,1 0,-1 0,0 0,-1 1,1-1,-1 0,1 1,-1-1,0 3,-4 10,-1-1,0 1,-2-1,1 0,-2 0,0-1,-1 0,0 0,-1-1,0 0,-9 7,8-6,-275 330,275-330,8-12,0 0,0 1,1-1,-1 0,1 1,-1 0,1-1,0 1,0 0,0 0,1 0,-1 0,1 1,-1-1,1 0,0 1,0-1,1 0,-1 1,1-1,0 1,0-1,0 1,0-1,0 1,1-1,-1 1,1-1,0 1,0-1,1 0,-1 1,1-1,-1 0,1 0,0 0,0-1,2 3,6 0,1 0,1 0,-1-1,0 0,1-1,0-1,0 1,0-2,0 0,0 0,0-1,0-1,0 0,0 0,0-2,0 1,0-1,-1-1,1 0,5-3,-4 2,0 1,0-2,0 0,-1-1,1 0,-2 0,1-2,-1 1,0-1,1-2,5-6</inkml:trace>
  <inkml:trace contextRef="#ctx0" brushRef="#br0" timeOffset="4633.286">329 1,'-33'39,"1"2,3 2,1 0,2 2,2 1,2 1,2 1,-2 14,5-23,1 1,2 1,2 0,2 1,2 0,1 0,2 1,3-1,1 1,2 0,1 0,3 0,2-1,1 0,2 0,2-1,10 20,-12-39,1 1,1-2,1 0,1-1,1 0,0-1,2 0,0-2,1 0,1-1,0 0,1-2,1 0,0-2,1 0,0-1,19 5,95 25,-82-29</inkml:trace>
</inkml:ink>
</file>

<file path=ppt/ink/ink5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08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1 168,'68'-36,"1"2,2 4,72-20,-131 47,-7 0,0 1,0 0,1 0,-1 0,1 1,-1 0,1 0,0 1,-1-1,1 1,0 0,-1 1,1-1,0 1,-1 0,1 1,-1-1,4 3,-8-1,1 0,-1 0,0 1,0-1,-1 0,1 1,-1-1,1 1,-1-1,0 1,0-1,-1 1,1-1,-1 0,0 1,0-1,0 0,0 1,0-1,-1 0,0 0,1 0,-1 0,0 0,0-1,-1 1,-129 164,77-105,21-23,5-7,1 2,1 1,2 1,1 0,-5 16,27-50,1 0,-1 1,0 0,1-1,-1 1,1 0,0 0,0 0,0 0,0 0,1 0,-1 0,1 0,0 0,0 0,0 0,0 0,0 0,1 1,-1-1,1 0,0 0,0 0,0-1,0 1,0 0,1 0,-1-1,1 1,0 0,0-1,0 0,0 1,0-1,1 0,-1 0,1 0,-1-1,1 1,-1-1,1 1,0-1,0 0,0 0,1 0,15 2,1-1,1-1,-1 0,0-2,0-1,0 0,0-1,19-6,-15 2</inkml:trace>
  <inkml:trace contextRef="#ctx0" brushRef="#br0" timeOffset="259.739">707 507,'-10'24,"-2"12,-1 1</inkml:trace>
  <inkml:trace contextRef="#ctx0" brushRef="#br0" timeOffset="1467.261">961 224,'80'-34,"-56"22,2 2,-1 0,1 1,0 2,20-3,-44 9,0 1,0-1,0 1,0 0,1-1,-1 1,0 0,0 0,0 0,0 1,0-1,0 1,0-1,0 1,0-1,0 1,0 0,0 0,0 0,-1 0,1 0,0 1,0-1,-1 1,1-1,-1 1,0-1,1 1,-1 0,0-1,0 1,0 0,0 0,0 0,-1 0,1 0,0 0,-1 0,0 0,1 0,-1 0,0 0,0 0,0 0,0 1,-1-1,1 1,-4 13,-1-1,0 0,-1 0,-1-1,0 0,-1 0,0 0,-10 11,-1 5,-258 347,272-369,0 0,0 0,1 0,0 1,1 0,0 0,0 0,1 0,0 0,0 7,1-13,1 0,0 1,1-1,-1 0,0 1,1-1,0 0,0 1,0-1,0 0,0 0,1 0,-1 0,1 0,0 0,0 0,0-1,0 1,0-1,1 1,-1-1,1 0,-1 0,1 0,0 0,0 0,0-1,0 0,0 1,2-1,10 4,1-1,0-1,-1-1,1 0,0-1,0-1,0-1,0 0,0-1,0 0,7-3,28-29,-43 18</inkml:trace>
</inkml:ink>
</file>

<file path=ppt/ink/ink5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21.9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0,'5'0,"1"5,5 1,5 0,5-1,3-2,3 0,1-2,1-1,1 0,-1 0,0 0,0-1,-1 1,-9 0,-8 0</inkml:trace>
</inkml:ink>
</file>

<file path=ppt/ink/ink5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22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0,'38'5,"18"-3,4-2,-4-2,-10 1</inkml:trace>
</inkml:ink>
</file>

<file path=ppt/ink/ink5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24.2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1,'-1'456,"-4"-378,-2 0,-5-1,-2 0,-14 36,27-109,-12 99,18-86</inkml:trace>
</inkml:ink>
</file>

<file path=ppt/ink/ink5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24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43,'118'-18,"-71"9,1 2,0 2,0 2,1 2,43 5,-89-4,-1 0,1 0,-1 0,1 0,-1 1,1-1,-1 1,1-1,-1 1,0 0,1 0,-1 0,0 0,0 1,0-1,0 1,0-1,0 1,0-1,0 1,0 0,-1 0,1 0,-1 0,1 0,-1 1,0-1,0 0,0 0,0 1,-1-1,1 1,0-1,-1 1,0-1,1 1,-1-1,0 1,-1-1,1 2,-8 16,0-1,-2-1,0 0,-1 0,0-1,-2-1,0 0,-1 0,0-2,-1 1,-1-2,-5 3,-124 100,143-114,-1-1,1 1,0 0,0 0,0-1,0 1,0 1,0-1,0 0,1 0,-1 1,1-1,0 0,0 1,0 0,0-1,0 1,0 0,1-1,-1 1,1 0,0 0,-1-1,2 1,-1 0,0 0,0 0,1-1,-1 1,1 0,0-1,0 1,0 0,0-1,1 0,-1 1,1-1,-1 0,1 1,0-1,0 0,0 0,0 0,0 0,157 81,-155-81,1 0,-1 1,0 0,0-1,0 1,-1 1,1-1,-1 0,0 1,0 0,0-1,0 1,-1 1,1-1,-1 0,0 0,0 1,-1-1,1 1,-1 0,0-1,0 1,-1 0,0 0,1 0,-2-1,1 1,0 0,-1 0,0-1,0 1,0 0,-1-1,0 1,1-1,-2 1,1 0,-12 13,0 0,-1-1,-1 0,0-1,-1-1,-18 12,17-13,15-11,-9 8,-1 0,0-1,-1 0,0-1,-1-1,1 0,-2-1,-14 4,7-16,23-3</inkml:trace>
</inkml:ink>
</file>

<file path=ppt/ink/ink5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8:25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0,'8'20,"-1"0,0 1,-2-1,-1 1,0 0,-2 1,0-1,-1 0,-2 1,0-1,-4 20,4-25,0-2,-1-9,1 0,0 1,0-1,0 0,0 0,1 1,0-1,0 0,1 1,-1-1,1 0,0 0,1 0,-1 1,1-1,0 0,0-1,0 1,1 0,0-1,0 1,0-1,0 0,1 0,0 0,-1-1,1 1,1-1,-1 0,4 2,-3-2,1-1,0 0,0-1,0 1,1-1,-1-1,0 1,0-1,0 0,1 0,-1-1,0 1,0-2,0 1,0-1,0 1,0-2,0 1,-1-1,1 1,-1-2,1 1,-1-1,0 1,-1-1,1-1,-1 1,1-1,-1 1,-1-1,1 0,-1-1,0 1,0-1,2-4,2-12</inkml:trace>
  <inkml:trace contextRef="#ctx0" brushRef="#br0" timeOffset="247.564">396 57,'-170'615,"123"-385,47-228,-3 12,0 0,1 0,1 0,0 0,1 1,0-1,1 0,3 11,2-8</inkml:trace>
  <inkml:trace contextRef="#ctx0" brushRef="#br0" timeOffset="900.901">424 1072,'69'-93,"-5"-3,28-58,-83 136,-7 12,1 0,0 1,0-1,0 1,1-1,0 1,0 0,0 1,0-1,1 1,0-1,0 1,1 0,-4 3,-1 1,1 0,-1 0,0 0,1 0,-1 0,1 1,-1-1,0 0,1 1,-1-1,0 1,1-1,-1 1,0-1,1 1,-1 0,0 0,0 0,0-1,0 1,0 0,0 1,0-1,0 0,0 0,-1 0,1 0,0 1,-1-1,1 0,-1 1,1-1,-1 0,0 1,1-1,-1 1,11 53,-10-26,-1-23,-1-1,1 1,0-1,0 1,1 0,0-1,0 1,0-1,0 0,1 1,0-1,0 0,0 0,1 0,0 0,2 3,-1-7,-1 0,0-1,0 1,1-1,-1 0,0 0,1 0,-1 0,0-1,1 1,-1-1,0 0,0 0,1 0,-1 0,0-1,0 1,0-1,-1 0,1 0,0 0,-1 0,1 0,-1-1,1 1,-1-1,1-1,9-6,70-46,-81 57,1 0,0-1,0 1,-1 1,1-1,0 0,-1 0,1 1,-1-1,1 1,-1-1,0 1,0-1,0 1,0 0,0 0,0 0,0-1,0 1,-1 0,1 0,-1 0,1 0,-1 0,0 0,0 0,0 0,0 0,0 1,2 8,9 44,26 68,-27-108</inkml:trace>
</inkml:ink>
</file>

<file path=ppt/ink/ink5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09.2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7884 1353,'-82'-98,"-4"3,-4 4,-3 4,-50-31,96 83,-1 1,-2 3,-2 2,0 2,-2 3,0 1,-18-1,-91-18,-1 8,-2 7,-1 8,0 6,-1 8,0 8,-63 12,-100 18,3 14,2 14,-13 19,-207 65,7 24,-32 40,412-150,4 7,2 6,4 8,-45 36,159-92,1 2,1 1,1 2,1 1,2 1,1 2,1 2,17-22,1 0,1 1,0 1,0-1,2 1,0 0,0 1,2-1,0 1,1 0,0 0,1 0,1 1,1-1,0 0,1 1,1-1,0 0,4 12,2-5,0-1,2 0,0-1,2 0,0-1,1 0,1-1,1-1,1 0,0-1,1-1,1 0,19 12,25 15,3-3,0-2,53 20,270 109,91 12,51 21,429 216,-867-379,2-4,1-4,1-5,1-4,0-4,2-4,0-4,0-5,0-4,77-12,-37-14,-1-5,-2-6,-2-6,-2-6,-2-6,-3-6,-2-4,97-72,-52 28,-5-7,-5-7,-6-8,-6-5,42-59,-130 133,-3-3,-3-2,-4-3,-2-1,-3-3,-4-1,-4-3,-2 0,4-26,-30 76,-2 1,0-1,-2-1,-1 1,-2-1,-1 1,-1-1,-1 0,-2 1,-1-1,-1 1,-2 0,0 0,-2 1,-2 0,0 1,-2 0,-1 0,0 2,-2 0,-2 0,-2-1,-14-9,-1 1,-2 2,-1 2,-1 1,-1 2,-2 2,-1 2,-34-14,-23-4,-2 4,-2 5,-45-6,-105-8,-1 10,-1 12,-2 10,-157 17,-52 15,1 21,2 20,3 20,5 21,-57 36,170-30,4 15,6 14,7 15,-221 141,429-223,4 5,3 4,4 6,3 4,4 4,4 5,-77 100,150-165,2 1,1 1,1 0,2 1,1 1,2 1,-4 20,13-37,1-1,1 1,0 0,2 1,0-1,1 0,1 0,0 0,2 0,0 0,2 0,0-1,1 1,0-1,9 16,1-7,0 0,2-2,1 0,0 0,2-2,1-1,1 0,1-2,0-1,2-1,16 9,14 5,1-2,1-3,1-3,2-2,14 1,128 24,3-9,1-8,1-10,0-9,99-12,369-26,-3-29,-2-30,626-166,-946 172,-3-14,-5-16,-5-14,268-143,-503 216,-2-6,-3-3,-2-5,-4-4,-2-4,-4-3,-3-5,-4-3,-4-3,20-34,-66 77,-3-2,-1 0,-2-2,-2 0,-3-2,-2 0,-2 0,-2-2,-6 19,-1 0,-2 0,-1 0,-1-1,-3 1,0-1,-2 1,-2 0,0 1,-3-1,0 1,-3 1,-1-3,-8-8,-2 2,-2 0,-1 2,-2 1,-2 1,-1 1,-1 2,-2 1,-1 2,-2 1,-1 2,-4 0,-41-24,-3 4,-2 4,-2 4,-1 4,-27-5,-108-19,-1 9,-3 10,-2 11,0 9,-1 11,-8 10,-217 17,1 20,2 20,3 19,4 21,5 18,-30 32,173-50,4 13,5 12,7 13,5 13,0 15,196-111,1 4,3 3,3 4,3 3,3 3,3 3,3 3,3 3,4 2,4 2,-38 82,13 42,35-35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0,'9'44,"-3"-1,-1 1,-2 0,-2 1,-2-1,-2 0,-2 0,-2 0,-2-1,-2 0,-1 0,-12 24,-57 186,72-173,15-68</inkml:trace>
</inkml:ink>
</file>

<file path=ppt/ink/ink5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0.13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61,'135'21,"-57"-16,1-4,0-4,60-10,473-45,-311 45,44 14,-115 1,973-2,-923 29,593-30,-371 1,-257 28,-56-15,-143-6,1-2,0-2,0-2,0-2,0-2,12-4,58-5,0 4,1 6,8 5,25-1,227 15,-241-6,0-7,95-9,142-23,49 29,-100 26,100-26,-154-27,-38-4,128 0,-303 30,35-2,0 4,59 10,81 7,-192-4,-27-3</inkml:trace>
</inkml:ink>
</file>

<file path=ppt/ink/ink5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30,'43'0,"48"0,18 0,0 0,-13 0,-19 0,-13 0,-12-5,-10-1,-8-1,-4 2,-4 2,0 1,-5 1</inkml:trace>
</inkml:ink>
</file>

<file path=ppt/ink/ink5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23,'72'4,"33"-2,9-3,-11 0,-13 0,-16 0,-18-5,-12-1,-9 1,-11 1</inkml:trace>
</inkml:ink>
</file>

<file path=ppt/ink/ink5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7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75,'8'70,"78"363,-15-11,-44-332,-26-89,-1 0,0-1,0 1,1 0,-1-1,0 1,1 0,-1-1,1 1,-1-1,1 1,-1-1,1 1,0-1,-1 1,1-1,-1 1,1-1,0 0,0 1,-1-1,1 0,0 0,-1 1,1-1,0 0,0 0,-1 0,1 0,0 0,0 0,-1 0,1 0,0 0,0-1,-1 1,1 0,0 0,0-1,-1 1,1 0,0-1,-1 1,1-1,-1 1,1-1,0 1,-1-1,1 1,-1-1,0 0,1 1,-1-1,1 0,20-39,129-457,-120 411,3-12,4 2,48-86,-33 92,-44 87</inkml:trace>
  <inkml:trace contextRef="#ctx0" brushRef="#br0" timeOffset="9201.575">903 950,'87'-93,"-194"224,-79 161,186-292,0 1,0 0,-1-1,1 1,0-1,-1 1,1-1,0 1,-1-1,1 1,-1-1,1 1,-1-1,1 1,-1-1,1 0,-1 1,1-1,-1 0,0 1,1-1,-1 0,1 0,-1 0,0 0,1 1,-1-1,0 0,1 0,-1 0,0 0,1 0,-1-1,0 1,1 0,-1 0,0 0,1-1,-1 1,1 0,-1 0,1-1,-1 1,0-1,1 1,-1-1,-7-5</inkml:trace>
  <inkml:trace contextRef="#ctx0" brushRef="#br0" timeOffset="9405.218">565 894,'33'38,"17"18,-1 3,-4-2,-5-12,-4-8,-3-6,-3-8,-2-3,0-6,-1-4,0-4,-4-4</inkml:trace>
</inkml:ink>
</file>

<file path=ppt/ink/ink5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0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1 368,'5'-12,"2"0,0 0,0 1,1 1,0-1,1 1,0 1,1-1,0 2,0-1,1 1,0 1,0 0,1 0,0 2,0-1,0 1,1 1,-1 0,1 1,0 0,1 1,5 0,-14 1,-1 0,1 1,0-1,0 1,0 0,0 0,0 1,-1-1,1 1,0 0,0 0,-1 1,1-1,-1 1,1 0,-1 0,1 1,-1-1,0 1,0 0,-1 0,1 0,-1 1,1-1,-1 1,0 0,0 0,-1 0,1 0,-1 0,0 1,0-1,0 1,-1 0,1-1,-1 4,-3 16,-1-1,-1 0,-1-1,-1 1,-1-1,-1 0,-1-1,-1 0,-1 0,-1-1,-1 0,0-1,-1-1,-5 4,-155 228,171-246,0-1,1 1,-1 0,1 0,0 0,0 1,0-1,0 1,1-1,0 1,0-1,0 1,1 0,-1-1,1 1,0 0,0-1,1 1,-1 0,1-1,0 1,1-1,-1 1,1-1,0 1,0-1,0 0,0 0,1 0,0 0,-1-1,4 4,8 1,0 0,1-2,0 1,0-2,0 0,1-1,-1 0,1-1,0-1,0-1,0 0,0-1,0 0,0-2,5 0,-7-2,1-1,-1 0,0-1,-1 0,0-1,0-1,0 0,-1-1,0 0,-1 0,0-2,0 1,-1-1,0-1,2-4,-7 10,16-17</inkml:trace>
  <inkml:trace contextRef="#ctx0" brushRef="#br0" timeOffset="384.646">819 227,'353'-53,"-344"52,0 0,1 1,-1 0,0 0,0 1,1 0,-1 0,0 1,0 0,-1 1,1 0,0 1,-1 0,0 0,0 0,0 1,0 0,2 3,-8-3,-1 0,0 0,0 1,-1-1,1 0,-1 0,0 0,0 1,-1-1,0 0,0 0,0 0,0 0,-1 0,0 0,0 0,0-1,-1 1,1-1,-1 1,0-1,0 0,-1 0,1 0,-5 2,6-2,-311 359,284-329,20-24,-1 0,1 1,1 0,0 1,1 0,0 0,0 0,2 1,-1 0,0 5,5-14,1 1,0-1,0 1,0-1,1 1,-1-1,1 0,0 1,0-1,1 0,-1 0,1 0,0 0,0 0,0 0,1 0,-1-1,1 1,0-1,0 1,0-1,1 0,-1-1,1 1,-1 0,1-1,0 0,0 0,1 0,5 3,0 0,1-1,-1 0,1 0,0-2,0 1,0-1,0-1,1 0,-1-1,1 0,82-24,-74 20</inkml:trace>
  <inkml:trace contextRef="#ctx0" brushRef="#br0" timeOffset="630.852">1637 763,'-14'34,"-1"10,3-1</inkml:trace>
  <inkml:trace contextRef="#ctx0" brushRef="#br0" timeOffset="933.334">1806 340,'30'-22,"0"2,1 1,0 2,2 1,0 1,0 2,2 1,-1 2,4 1,-38 9,142-24,-137 24,0-1,0 1,0 1,0-1,0 1,0 0,0 0,0 0,0 0,0 1,-1 0,1 0,0 1,-1-1,0 1,0 0,0 0,0 0,0 1,0-1,-1 1,0 0,1 0,-2 0,1 0,0 1,-1 4,0 1,-1-1,0 0,-1 1,0-1,0 1,-1-1,0 1,-1-1,0 0,0 0,-1 0,-1 0,1 0,-1-1,-1 1,1-1,-1 0,-1 0,0-1,0 0,-6 6,-119 127,97-109,1 2,2 2,2 1,-9 15,35-48,0 0,0 0,0 1,0-1,0 1,1 0,0 0,0 0,0 0,0 0,1 0,-1 0,1 1,0-1,1 1,-1-1,1 0,-1 1,1-1,1 1,-1-1,1 1,0-1,-1 1,2-1,-1 0,1 0,-1 1,1-1,0 0,1-1,-1 1,1 0,-1-1,1 1,0-1,1 0,-1 0,0 0,1 0,0-1,-1 1,3 0,8 0,-1-1,1-1,-1 0,1-1,0-1,-1 0,1 0,-1-1,1-1,-1-1,0 0,0 0,0-1,-1-1,0 0,7-5,6-2</inkml:trace>
  <inkml:trace contextRef="#ctx0" brushRef="#br0" timeOffset="1400.735">2681 424,'234'-194,"-235"195,1 0,0 0,0 0,0 0,0 0,0 0,0 0,0 0,0 0,0 0,0 0,1 0,-1 0,0 0,1 0,-1 0,1 0,-1 0,1 0,-1 0,1-1,0 1,-1 0,1 0,0-1,0 1,-1 0,1-1,0 1,0-1,0 1,0-1,0 0,0 1,0-1,0 0,0 1,0-1,0 0,0 0,0 0,0 0,0 0,0 0,0 0,0 0,0-1,0 1,0 0,0-1,0 1,0 0,0-1,-1 1,1-1,0 0,0 1,0-1,0 0,-1 1,1-1,0 0,-1 0,1 0,-1 1,1-2,-9 24,-10 38,18-58,0-1,0 0,0 0,0 0,0 1,0-1,0 0,0 0,0 0,1 1,-1-1,0 0,1 0,-1 0,1 0,-1 0,1 0,0 0,-1 0,1 0,0 0,0 0,0 0,0 0,0-1,0 1,0 0,0-1,0 1,0-1,0 1,0-1,0 1,0-1,1 0,-1 1,0-1,0 0,0 0,1 0,-1 0,0 0,1 0,10-2,0-1,-1 0,1-1,0 0,-1 0,0-2,0 1,-1-1,1-1,-1 0,-1 0,5-5,9-4,6-6,62-31,-88 53,-1 1,1-1,-1 0,1 1,-1 0,1 0,-1 0,0 0,1 0,-1 0,0 0,0 1,0-1,0 1,0 0,0-1,0 1,-1 0,1 0,-1 0,1 0,-1 1,0-1,1 0,-1 0,-1 1,1-1,0 1,0-1,-1 1,0-1,1 1,-1-1,0 1,0-1,0 1,-1-1,1 1,-1 1,6 26,-3-26,-1-1,0 1,1-1,0 1,0-1,0 0,0 0,0 0,1 0,0 0,-1 0,1-1,0 1,0-1,0 0,1 0,-1 0,0 0,1 0,-1-1,1 0,0 1,-1-1,1-1,0 1,0-1,0 1,0-1,-1 0,1 0,0-1,0 1,0-1,-1 0,1 0,3-1,12-4</inkml:trace>
  <inkml:trace contextRef="#ctx0" brushRef="#br0" timeOffset="1648.273">4178 1,'-44'38,"-52"42,-24 17,-6 1,8-6,15-10,16-13,12-14,15-11,7-9,9-5,11-3,7-7,8 0,6-5</inkml:trace>
  <inkml:trace contextRef="#ctx0" brushRef="#br0" timeOffset="1915.058">4205 481,'-319'149,"308"-143,4-4,0 1,0 1,0-1,1 1,0 1,0-1,0 1,0 0,1 0,0 1,0-1,0 1,1 0,-2 3,7-7,-1 1,1-1,0 1,0-1,0 0,0 1,0-1,0 0,1 0,-1 0,1 0,0 0,0 0,-1 0,1 0,0-1,0 1,1-1,-1 1,0-1,0 0,1 0,-1 0,1 0,-1-1,0 1,1 0,0-1,-1 0,1 0,1 0,2 2,6 1,-1 0,1 0,-1 1,0 1,0 0,0 0,-1 1,0 1,0-1,0 2,-1-1,0 2,-8-6,-1 0,1 0,-1 1,0-1,0 0,0 0,-1 0,1 0,-1 1,1-1,-1 0,0 0,0 0,-1 0,1 0,-1-1,1 1,-1 0,0-1,0 1,0-1,0 1,-1-1,1 0,-1 0,1 0,-1 0,1-1,-1 1,0-1,0 0,0 1,0-1,0-1,0 1,0 0,-2 0,-18 8,-1-1,1-1,-1 0,0-2,-1-1,-4-1,3-1</inkml:trace>
</inkml:ink>
</file>

<file path=ppt/ink/ink5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0.13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61,'135'21,"-57"-16,1-4,0-4,60-10,473-45,-311 45,44 14,-115 1,973-2,-923 29,593-30,-371 1,-257 28,-56-15,-143-6,1-2,0-2,0-2,0-2,0-2,12-4,58-5,0 4,1 6,8 5,25-1,227 15,-241-6,0-7,95-9,142-23,49 29,-100 26,100-26,-154-27,-38-4,128 0,-303 30,35-2,0 4,59 10,81 7,-192-4,-27-3</inkml:trace>
</inkml:ink>
</file>

<file path=ppt/ink/ink5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30,'43'0,"48"0,18 0,0 0,-13 0,-19 0,-13 0,-12-5,-10-1,-8-1,-4 2,-4 2,0 1,-5 1</inkml:trace>
</inkml:ink>
</file>

<file path=ppt/ink/ink5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23,'72'4,"33"-2,9-3,-11 0,-13 0,-16 0,-18-5,-12-1,-9 1,-11 1</inkml:trace>
</inkml:ink>
</file>

<file path=ppt/ink/ink5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7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75,'8'70,"78"363,-15-11,-44-332,-26-89,-1 0,0-1,0 1,1 0,-1-1,0 1,1 0,-1-1,1 1,-1-1,1 1,-1-1,1 1,0-1,-1 1,1-1,-1 1,1-1,0 0,0 1,-1-1,1 0,0 0,-1 1,1-1,0 0,0 0,-1 0,1 0,0 0,0 0,-1 0,1 0,0 0,0-1,-1 1,1 0,0 0,0-1,-1 1,1 0,0-1,-1 1,1-1,-1 1,1-1,0 1,-1-1,1 1,-1-1,0 0,1 1,-1-1,1 0,20-39,129-457,-120 411,3-12,4 2,48-86,-33 92,-44 87</inkml:trace>
  <inkml:trace contextRef="#ctx0" brushRef="#br0" timeOffset="9201.575">903 950,'87'-93,"-194"224,-79 161,186-292,0 1,0 0,-1-1,1 1,0-1,-1 1,1-1,0 1,-1-1,1 1,-1-1,1 1,-1-1,1 1,-1-1,1 0,-1 1,1-1,-1 0,0 1,1-1,-1 0,1 0,-1 0,0 0,1 1,-1-1,0 0,1 0,-1 0,0 0,1 0,-1-1,0 1,1 0,-1 0,0 0,1-1,-1 1,1 0,-1 0,1-1,-1 1,0-1,1 1,-1-1,-7-5</inkml:trace>
  <inkml:trace contextRef="#ctx0" brushRef="#br0" timeOffset="9405.218">565 894,'33'38,"17"18,-1 3,-4-2,-5-12,-4-8,-3-6,-3-8,-2-3,0-6,-1-4,0-4,-4-4</inkml:trace>
</inkml:ink>
</file>

<file path=ppt/ink/ink5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0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1 368,'5'-12,"2"0,0 0,0 1,1 1,0-1,1 1,0 1,1-1,0 2,0-1,1 1,0 1,0 0,1 0,0 2,0-1,0 1,1 1,-1 0,1 1,0 0,1 1,5 0,-14 1,-1 0,1 1,0-1,0 1,0 0,0 0,0 1,-1-1,1 1,0 0,0 0,-1 1,1-1,-1 1,1 0,-1 0,1 1,-1-1,0 1,0 0,-1 0,1 0,-1 1,1-1,-1 1,0 0,0 0,-1 0,1 0,-1 0,0 1,0-1,0 1,-1 0,1-1,-1 4,-3 16,-1-1,-1 0,-1-1,-1 1,-1-1,-1 0,-1-1,-1 0,-1 0,-1-1,-1 0,0-1,-1-1,-5 4,-155 228,171-246,0-1,1 1,-1 0,1 0,0 0,0 1,0-1,0 1,1-1,0 1,0-1,0 1,1 0,-1-1,1 1,0 0,0-1,1 1,-1 0,1-1,0 1,1-1,-1 1,1-1,0 1,0-1,0 0,0 0,1 0,0 0,-1-1,4 4,8 1,0 0,1-2,0 1,0-2,0 0,1-1,-1 0,1-1,0-1,0-1,0 0,0-1,0 0,0-2,5 0,-7-2,1-1,-1 0,0-1,-1 0,0-1,0-1,0 0,-1-1,0 0,-1 0,0-2,0 1,-1-1,0-1,2-4,-7 10,16-17</inkml:trace>
  <inkml:trace contextRef="#ctx0" brushRef="#br0" timeOffset="384.646">819 227,'353'-53,"-344"52,0 0,1 1,-1 0,0 0,0 1,1 0,-1 0,0 1,0 0,-1 1,1 0,0 1,-1 0,0 0,0 0,0 1,0 0,2 3,-8-3,-1 0,0 0,0 1,-1-1,1 0,-1 0,0 0,0 1,-1-1,0 0,0 0,0 0,0 0,-1 0,0 0,0 0,0-1,-1 1,1-1,-1 1,0-1,0 0,-1 0,1 0,-5 2,6-2,-311 359,284-329,20-24,-1 0,1 1,1 0,0 1,1 0,0 0,0 0,2 1,-1 0,0 5,5-14,1 1,0-1,0 1,0-1,1 1,-1-1,1 0,0 1,0-1,1 0,-1 0,1 0,0 0,0 0,0 0,1 0,-1-1,1 1,0-1,0 1,0-1,1 0,-1-1,1 1,-1 0,1-1,0 0,0 0,1 0,5 3,0 0,1-1,-1 0,1 0,0-2,0 1,0-1,0-1,1 0,-1-1,1 0,82-24,-74 20</inkml:trace>
  <inkml:trace contextRef="#ctx0" brushRef="#br0" timeOffset="630.852">1637 763,'-14'34,"-1"10,3-1</inkml:trace>
  <inkml:trace contextRef="#ctx0" brushRef="#br0" timeOffset="933.334">1806 340,'30'-22,"0"2,1 1,0 2,2 1,0 1,0 2,2 1,-1 2,4 1,-38 9,142-24,-137 24,0-1,0 1,0 1,0-1,0 1,0 0,0 0,0 0,0 0,0 1,-1 0,1 0,0 1,-1-1,0 1,0 0,0 0,0 0,0 1,0-1,-1 1,0 0,1 0,-2 0,1 0,0 1,-1 4,0 1,-1-1,0 0,-1 1,0-1,0 1,-1-1,0 1,-1-1,0 0,0 0,-1 0,-1 0,1 0,-1-1,-1 1,1-1,-1 0,-1 0,0-1,0 0,-6 6,-119 127,97-109,1 2,2 2,2 1,-9 15,35-48,0 0,0 0,0 1,0-1,0 1,1 0,0 0,0 0,0 0,0 0,1 0,-1 0,1 1,0-1,1 1,-1-1,1 0,-1 1,1-1,1 1,-1-1,1 1,0-1,-1 1,2-1,-1 0,1 0,-1 1,1-1,0 0,1-1,-1 1,1 0,-1-1,1 1,0-1,1 0,-1 0,0 0,1 0,0-1,-1 1,3 0,8 0,-1-1,1-1,-1 0,1-1,0-1,-1 0,1 0,-1-1,1-1,-1-1,0 0,0 0,0-1,-1-1,0 0,7-5,6-2</inkml:trace>
  <inkml:trace contextRef="#ctx0" brushRef="#br0" timeOffset="1400.735">2681 424,'234'-194,"-235"195,1 0,0 0,0 0,0 0,0 0,0 0,0 0,0 0,0 0,0 0,0 0,1 0,-1 0,0 0,1 0,-1 0,1 0,-1 0,1 0,-1 0,1-1,0 1,-1 0,1 0,0-1,0 1,-1 0,1-1,0 1,0-1,0 1,0-1,0 0,0 1,0-1,0 0,0 1,0-1,0 0,0 0,0 0,0 0,0 0,0 0,0 0,0 0,0-1,0 1,0 0,0-1,0 1,0 0,0-1,-1 1,1-1,0 0,0 1,0-1,0 0,-1 1,1-1,0 0,-1 0,1 0,-1 1,1-2,-9 24,-10 38,18-58,0-1,0 0,0 0,0 0,0 1,0-1,0 0,0 0,0 0,1 1,-1-1,0 0,1 0,-1 0,1 0,-1 0,1 0,0 0,-1 0,1 0,0 0,0 0,0 0,0 0,0-1,0 1,0 0,0-1,0 1,0-1,0 1,0-1,0 1,0-1,1 0,-1 1,0-1,0 0,0 0,1 0,-1 0,0 0,1 0,10-2,0-1,-1 0,1-1,0 0,-1 0,0-2,0 1,-1-1,1-1,-1 0,-1 0,5-5,9-4,6-6,62-31,-88 53,-1 1,1-1,-1 0,1 1,-1 0,1 0,-1 0,0 0,1 0,-1 0,0 0,0 1,0-1,0 1,0 0,0-1,0 1,-1 0,1 0,-1 0,1 0,-1 1,0-1,1 0,-1 0,-1 1,1-1,0 1,0-1,-1 1,0-1,1 1,-1-1,0 1,0-1,0 1,-1-1,1 1,-1 1,6 26,-3-26,-1-1,0 1,1-1,0 1,0-1,0 0,0 0,0 0,1 0,0 0,-1 0,1-1,0 1,0-1,0 0,1 0,-1 0,0 0,1 0,-1-1,1 0,0 1,-1-1,1-1,0 1,0-1,0 1,0-1,-1 0,1 0,0-1,0 1,0-1,-1 0,1 0,3-1,12-4</inkml:trace>
  <inkml:trace contextRef="#ctx0" brushRef="#br0" timeOffset="1648.273">4178 1,'-44'38,"-52"42,-24 17,-6 1,8-6,15-10,16-13,12-14,15-11,7-9,9-5,11-3,7-7,8 0,6-5</inkml:trace>
  <inkml:trace contextRef="#ctx0" brushRef="#br0" timeOffset="1915.058">4205 481,'-319'149,"308"-143,4-4,0 1,0 1,0-1,1 1,0 1,0-1,0 1,0 0,1 0,0 1,0-1,0 1,1 0,-2 3,7-7,-1 1,1-1,0 1,0-1,0 0,0 1,0-1,0 0,1 0,-1 0,1 0,0 0,0 0,-1 0,1 0,0-1,0 1,1-1,-1 1,0-1,0 0,1 0,-1 0,1 0,-1-1,0 1,1 0,0-1,-1 0,1 0,1 0,2 2,6 1,-1 0,1 0,-1 1,0 1,0 0,0 0,-1 1,0 1,0-1,0 2,-1-1,0 2,-8-6,-1 0,1 0,-1 1,0-1,0 0,0 0,-1 0,1 0,-1 1,1-1,-1 0,0 0,0 0,-1 0,1 0,-1-1,1 1,-1 0,0-1,0 1,0-1,0 1,-1-1,1 0,-1 0,1 0,-1 0,1-1,-1 1,0-1,0 0,0 1,0-1,0-1,0 1,0 0,-2 0,-18 8,-1-1,1-1,-1 0,0-2,-1-1,-4-1,3-1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527 105,'-11'-10,"-1"-1,0 2,0 0,-1 0,0 1,0 0,-1 2,0-1,0 2,-1 0,1 0,-1 1,0 1,-1 1,1 0,0 1,0 1,-1 0,1 1,0 0,0 1,-1 1,2 1,-1 0,-3 2,7 0,0 1,1-1,0 2,0-1,1 1,0 1,0 0,1 0,0 1,0 0,1 0,1 1,0-1,0 2,1-1,1 0,0 1,0 0,0 6,2-12,1 0,0 0,0 0,0 0,1 0,0 0,0 0,1 0,0 0,0 0,0 0,1 0,0-1,0 1,0 0,1-1,-1 0,1 1,1-1,-1 0,1-1,0 1,0 0,0-1,1 0,-1 0,1-1,0 1,0-1,0 0,1 0,-1-1,1 1,-1-1,3 0,8-2,0-1,-1 0,1-1,-1-1,1-1,-1 0,0-1,0 0,-1-1,0-1,0 0,0-1,-1-1,0 0,-1-1,0 0,0-1,-1 0,-1 0,6-9,31-24,51-53,-103 124,-36 75,4 1,-4 36,3-10,-3 52,20-54,22-127,-1 0,0 0,0 0,1 0,-1 0,0 0,0 0,1 0,-1 0,0 0,1 0,-1 0,0 0,0 0,1 0,-1 0,0 0,0 1,1-1,-1 0,0 0,0 0,1 0,-1 0,0 1,0-1,0 0,1 0,-1 0,0 1,0-1,0 0,0 0,0 1,1-1,-1 0,0 1,0-1,0 0,0 0,0 1,0-1,0 0,0 0,0 1,0-1,0 0,0 1,0-1,0 0,0 0,0 1,-1-1,1 0,0 0,0 1,9-8</inkml:trace>
</inkml:ink>
</file>

<file path=ppt/ink/ink5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9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305 481,'131'-105,"-131"105,0-1,-1 1,1 0,0 0,-1 0,1 0,0-1,0 1,-1 0,1 0,0-1,0 1,-1 0,1 0,0-1,0 1,0 0,0 0,-1-1,1 1,0 0,0-1,0 1,0 0,0-1,0 1,0 0,0-1,0 1,0 0,0-1,0 1,0 0,0-1,0 1,0 0,1-1,-1 1,0 0,0 0,0-1,0 1,1 0,-1-1,0 1,0 0,1 0,-1 0,0-1,0 1,1 0,-1 0,0 0,1-1,-1 1,0 0,1 0,-33 8,26-7,-306 99,305-98,5-3,1 1,-1 0,0-1,0 1,0 0,0 0,0 1,0-1,0 0,0 1,0-1,0 1,0-1,1 1,-1 0,0 0,0 0,1 0,-1 0,1 0,-1 1,1-1,-1 0,1 1,0-1,0 1,0-1,-1 1,1 0,1-1,-1 1,0 0,0 0,1 0,-1 0,1 0,0-1,-1 1,1 0,0 0,0 0,0 0,0 0,1 0,-1 0,0 0,1 0,-1 0,1 0,197 138,-196-137,0-1,-1 1,1 0,-1-1,1 1,-1 0,0 0,0 0,0 0,0 0,0 0,-1 0,0 0,1 0,-1 0,0 0,0 0,-1 0,1 0,-1 0,1 0,-1 0,0 0,0 0,0 0,-1 0,1-1,-1 1,1 0,-1-1,0 0,-2 2,-74 74,72-73,-30 22,29-25,1 1,0 0,0 0,0 1,1-1,-1 1,1 1,0-1,0 1,0 0,1 0,-1 0,1 1,1-1,-1 1,1 0,0 0,0 0,1 1,-1-1,1 1,1-1,0 1,-1 0,2-1,-1 1,1 0,0 3,3-5,0-1,0 1,0-1,0 0,1 0,-1 0,1 0,0-1,0 0,1 1,-1-2,1 1,-1 0,1-1,0 0,0 0,0 0,0-1,0 1,0-1,1-1,-1 1,0-1,0 0,1 0,-1 0,2-1,-6 0,1 1,0-1,-1 0,1 0,-1 0,1 0,-1 0,1 0,-1 0,0 0,0-1,1 1,-1 0,0-1,0 1,0-1,-1 1,1-1,0 0,-1 1,1-1,0 0,-1 1,0-1,1 0,-1 0,0 1,0-1,0 0,0 0,-1 0,1-1,-2-19</inkml:trace>
  <inkml:trace contextRef="#ctx0" brushRef="#br0" timeOffset="286.42">248 1,'-29'91,"4"2,4 1,4 1,4 0,5 1,3 79,-41 357,22-308,14-117,9-78</inkml:trace>
</inkml:ink>
</file>

<file path=ppt/ink/ink5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18,'1'0,"0"0,-1 0,1 0,-1-1,1 1,-1 1,1-1,-1 0,1 0,-1 0,1 0,-1 0,1 0,-1 0,1 1,-1-1,1 0,-1 1,1-1,-1 0,0 0,1 1,-1-1,1 1,-1-1,0 0,1 1,-1-1,0 1,0-1,1 1,-1-1,0 1,0-1,0 1,0-1,0 1,1-1,-1 1,0-1,0 1,0-1,0 1,-1-1,1 1,0-1,0 1,0-1,0 1,0-1,-1 1,1-1,0 1,0-1,-1 1,1-1,0 1,-1-1,1 0,-1 1,1-1,0 0,-1 1,0-1,24 4,0-2,0 0,0-2,-1 0,1-2,0 0,0-2,9-3,80-7,-87 13,-18 2,0-1,0 0,1 0,-1-1,0 0,0 0,0-1,0 0,0 0,0 0,-1-1,4-2,-39 16,-20 28,34-28</inkml:trace>
</inkml:ink>
</file>

<file path=ppt/ink/ink5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1,'38'4,"28"2,7 0,-5-1,-8-1,-10-2,-8-1,-7-1,-5 0,-2 0,-6 0</inkml:trace>
</inkml:ink>
</file>

<file path=ppt/ink/ink5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0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1,'58'651,"-35"-502,-23-150,1 0,-1 0,0 0,1 1,0-1,-1 0,1 1,-1-1,1 0,0 1,-1-1,1 1,0-1,0 1,-1-1,1 1,0 0,0-1,0 1,-1 0,1 0,0-1,0 1,0 0,0 0,0 0,0 0,0 0,-1 0,1 0,0 1,0-1,0 0,0 0,0 1,-1-1,1 0,0 1,0-1,-1 1,1-1,0 1,-1 0,1-1,0 1,-1 0,1-1,-1 1,1 0,-1-1,1 1,-1 0,1 0,-1 0,0 0,0-1,1 1,-1 0,0 1,63-144,-6-3,16-75,-24 74,-18 36,-27 92</inkml:trace>
  <inkml:trace contextRef="#ctx0" brushRef="#br0" timeOffset="526.397">621 622,'-13'19,"0"1,1 0,1 1,0 0,2 0,1 2,1-1,0 1,2-1,-2 20,6-40,1 0,0 0,0 0,0 0,0 0,0 0,0 0,0 0,1 0,-1 0,1 0,0 0,-1 0,1 0,0 0,0 0,0 0,0-1,1 1,-1 0,0-1,1 1,-1-1,1 0,0 1,-1-1,1 0,0 0,0 0,0 0,-1 0,1 0,0-1,0 1,0-1,1 1,-1-1,0 0,0 0,0 0,0 0,0 0,0 0,0 0,0-1,0 1,0-1,0 0,0 1,0-1,0 0,0 0,-1 0,1 0,0-1,-1 1,1 0,16-13,0 0,-2-1,1-1,-2 0,0-1,-1-1,-1 0,6-13,-18 31,-1-2,0 1,0 0,0 0,0 0,1-1,-1 1,0 0,1 0,-1 0,1 0,-1 0,1 0,0 0,-1 0,1 0,0 0,0 0,-1 0,1 0,0 1,0-1,0 0,0 0,0 1,0-1,0 1,1-1,-1 1,0 0,0-1,0 1,0 0,1 0,-1 0,0 0,0 0,1 0,-1 0,0 0,0 0,0 0,0 1,1-1,-1 0,0 1,0-1,0 1,0 0,0-1,0 1,0 0,3 142,-30 39,23-148,-1-1,-2 0,-1 0,-2 0,-9 23,13-44,0 0,-1 0,0 0,-1-1,0 0,-1 0,0-1,0 0,-1 0,-1-1,0 0,0-1,0 0,-1-1,0 0,-2 0,11-6,0 0,0 0,0-1,0 1,0-1,0 1,-1-1,1 0,0 0,0 0,0 0,0 0,-1 0,1-1,0 1,0-1,0 1,0-1,0 0,0 0,0 0,0 0,0 0,1 0,-1-1,0 1,1-1,-1 1,1-1,-1 0,1 1,0-1,0 0,-1 0,1 0,1 0,-1 0,0 0,0 0,1 0,-1 0,1 0,0 0,0-1,-1 1,1 0,1 0,-1 0,0 0,1-1,-1 1,1 0,-1 0,1 0,2-16,1 1,0 0,2 0,-1 1,2-1,0 1,2 1,6-12,-10 18,71-115,-52 88</inkml:trace>
</inkml:ink>
</file>

<file path=ppt/ink/ink5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4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1,'5'0,"11"0,7 0,5 0,3 0,0 0,0 0,0 0,-1 0,-6 0</inkml:trace>
</inkml:ink>
</file>

<file path=ppt/ink/ink5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5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50,'-10'-6,"-1"2,0-1,0 2,0-1,0 2,-1-1,1 2,-1-1,1 2,-1-1,0 2,0-1,1 2,-1-1,1 2,0-1,-1 2,1-1,0 2,1-1,-1 1,1 1,0 0,0 1,1 0,0 0,0 1,1 0,-1 0,2 1,-1 0,2 0,-2 2,1 3,0 0,1 1,0 0,1 0,1 0,0 1,1-1,1 1,0 0,1 0,1 0,0 0,1 0,3 12,-3-24,1 0,-1-1,1 1,0-1,0 1,0-1,0 0,0 0,1 0,0 0,-1 0,1-1,0 1,0-1,1 0,-1 1,0-2,1 1,-1 0,1-1,-1 1,1-1,0 0,0 0,0-1,-1 1,1-1,0 0,0 0,0 0,0 0,2-1,7-1,-1 1,0-2,0 0,0 0,0-1,0-1,-1 0,1 0,7-6,16-16,-2-1,-1-1,-1-2,-1-1,21-31,-30 36,0-2,-1 0,-2-1,-1 0,7-22,-39 131,1-18,3 1,2 1,3 0,3 14,3 43,-9 162,6-261,2 0,-1 0,-1 0,0-1,-2 1,0-1,-2 0,0 0,-1-1,-1 1,0-2,-2 0,0 0,-14 16,23-32,0 1,-1-1,1 0,-1 1,1-1,-1-1,0 1,0 0,0-1,1 1,-2-1,1 0,0 0,0 0,0-1,0 1,-1-1,1 1,0-1,0 0,-1 0,1-1,0 1,-1-1,1 1,0-1,0 0,0 0,0-1,0 1,0-1,0 1,0-1,1 0,-1 0,1 0,-1 0,1-1,0 1,0-1,0 1,0-1,0 0,0 1,1-1,-1 0,1 0,0-1,0 1,-2-22,1 0,1-1,1 1,1 0,1 0,2 0,0 0,2 1,0-1,2 1,1 1,0-1,6-6,19-38,-17 40</inkml:trace>
</inkml:ink>
</file>

<file path=ppt/ink/ink5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1,'-15'19,"-18"21,-9 8,-2 1,1-3,4-5,4-9,2-5,7-3,4 0,0-4,-1-2,-1-3,-1 1,3-3</inkml:trace>
</inkml:ink>
</file>

<file path=ppt/ink/ink5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1,'33'28,"17"20,4 7,-2-8,-11-5,-6-11,-10-5,-4-8,-1-6,1-6,-4-8,-3-4</inkml:trace>
</inkml:ink>
</file>

<file path=ppt/ink/ink5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1,'-10'43,"-3"29,1 7,2-5,-2-6,1-10,3-9,2-9,2-6,3-4,-5-2,0-2,1 0,0 1,2 0,-3-5,-2-1,2-3</inkml:trace>
</inkml:ink>
</file>

<file path=ppt/ink/ink5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4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0,'-28'15,"1"2,0 0,1 2,1 1,1 0,1 2,0 1,2 1,-13 19,27-34,0 1,0 0,1 0,0 1,1 0,0 0,1 0,0 0,1 1,0 0,1 0,0 0,1 0,0 0,1 0,0 0,1 0,0 0,1 0,1 0,0-1,0 1,1-1,1 0,0 0,0 0,1 0,0-1,1 0,0 0,1-1,0 0,0 0,1-1,0 0,0-1,11 7,-11-10,0 0,0-1,1 0,-1 0,1-1,0 0,-1-1,1 0,0 0,0-1,0-1,0 1,0-2,0 1,0-1,-1-1,9-3,-16 5,1 0,-1-1,0 1,0-1,1 0,-1 0,0 0,-1 0,1 0,0 0,0 0,-1 0,0-1,1 1,-1-1,0 1,0-1,0 0,0 1,-1-1,1 0,-1 1,0-1,0 0,0 0,0 1,0-1,0 0,-1 0,1 1,-1-1,0 0,0 1,0-1,0 1,0-1,-1 1,1-1,-1 1,1 0,-1 0,0 0,0 0,0 0,0 0,0 0,0 1,-1-1,1 1,-1 0,1-1,-1 1,1 0,-1 1,0-1,-6-2,0 0,0 0,-1 1,1 1,0 0,-1 0,1 1,-1 0,1 0,-1 1,1 1,0-1,0 1,-1 1,1 0,1 0,-1 1,0 0,1 0,0 1,0 0,0 1,-5 4,-5 5</inkml:trace>
  <inkml:trace contextRef="#ctx0" brushRef="#br0" timeOffset="1934.196">182 592,'7'2,"1"-1,-1 0,1 0,-1-1,1 0,0 0,-1-1,1 0,-1 0,1-1,-1 0,1 0,-1 0,0-1,0-1,0 1,-1-1,1 0,-1 0,0-1,0 0,0 0,-1 0,0-1,0 0,0 0,-1 0,0-1,1 0,-3-2,-1 0,0 1,0-1,-1 0,0 0,0 0,-1 0,0 1,-1-1,1 0,-2 1,1-1,-1 1,-1 0,0 0,0 0,0 0,-1 1,0 0,0 0,-1 0,0 0,0 1,-1 0,0 1,0-1,0 1,0 0,-1 1,0 0,0 0,0 1,0 0,-1 0,1 1,-1 0,0 0,0 1,1 1,-1-1,0 1,0 1,0-1,1 1,-6 2,6 0,0 1,0 0,1 0,0 1,0 0,0 0,0 0,1 1,0 0,0 0,0 1,1 0,0 0,1 0,-3 5,-4 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0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787 368,'-19'17,"0"1,1 1,1 1,1 1,0 0,2 1,1 0,0 1,2 1,-2 7,-70 233,31-78,6-24,45-160,0 1,0-1,1 1,-1-1,1 1,0-1,-1 1,1-1,0 1,0-1,1 1,-1-1,1 1,-1-1,1 0,0 1,0-1,0 1,0-1,0 0,0 0,1 0,-1 0,1 0,-1 0,1 0,0 0,0-1,0 1,0 0,0-1,0 0,0 0,0 1,1-1,-1 0,0-1,1 1,-1 0,1-1,-1 1,1-1,-1 0,1 0,-1 0,1 0,-1 0,1-1,0 1,311-79,-273 62,-34 10</inkml:trace>
  <inkml:trace contextRef="#ctx0" brushRef="#br0" timeOffset="5405.565">1634 423,'1'-1,"0"-1,0 0,0 1,0-1,-1 0,1 0,-1 0,1 0,-1 1,0-1,1 0,-1 0,0 0,0 0,0 0,-1 0,1 0,0 0,-1 0,1 1,-1-1,0 0,0 0,1 1,-1-1,0 0,0 1,-1-1,1 1,0-1,0 1,-1 0,1-1,-1 1,1 0,-1 0,0 0,1 0,-1 0,0 0,0 1,0-1,1 1,-1-1,0 1,0 0,0-1,0 1,0 0,0 0,0 0,0 1,1-1,-1 0,0 1,0-1,-2 2,-7 4,-1 0,1 1,0 0,0 1,1 1,0-1,1 1,0 1,0 0,1 0,0 1,1 0,0 0,1 1,0 0,1 0,0 0,1 1,-2 10,5-15,0 0,0 1,1-1,0 0,1 1,0-1,0 0,0 0,1 1,1-1,-1 0,1-1,1 1,0 0,0-1,0 0,0 0,1 0,1-1,-1 1,1-1,0 0,0-1,1 0,-1 0,1 0,1-1,-1 0,0 0,1-1,0 1,0-2,0 1,0-1,0-1,3 1,10-1,0-1,0 0,0-2,0 0,0-2,-1 0,1-1,-1-1,0-1,0-1,-1 0,0-2,-1 0,0-1,-1-1,0-1,0 0,7-9,-11 10,0-1,-1 0,0 0,-1-1,-1-1,0 0,-1 0,0-1,-1 0,-1 0,4-16,-8 24,-1 1,0-1,0 0,-1 0,1 0,-2 0,1 0,-1 0,-1 0,1 0,-1 0,-1 0,0 0,0 0,0 0,-1 1,0-1,0 1,-1 0,0 0,0 0,-1 1,0-1,0 1,-1 0,-5-5,2 6,0 1,-1-1,0 2,0-1,1 1,-2 1,1 0,0 0,0 1,-1 1,1 0,0 0,-1 0,1 2,0-1,-1 1,1 1,0 0,1 0,-1 1,0 0,1 1,0 0,0 0,1 1,-4 3,-23 13</inkml:trace>
  <inkml:trace contextRef="#ctx0" brushRef="#br0" timeOffset="5802.772">1691 790,'-231'133,"223"-127,0 0,0 1,1 0,-1 1,1-1,1 1,0 0,0 1,0-1,1 1,1 1,-2 2,5-8,-1 1,1-1,0 0,0 1,1-1,-1 1,1-1,0 1,0-1,0 1,1-1,0 0,0 1,0-1,0 0,1 1,-1-1,1 0,0 0,0 0,1 0,-1-1,1 1,0-1,0 1,0-1,0 0,3 2,5 3,0 0,1-1,-1 0,1-1,1 0,-1-1,1 0,0-1,0 0,0-1,0-1,1 0,-1-1,1 0,-1-1,1-1,0 0,-1 0,0-2,6-1,6-2,0-1,-1-1,-1-2,1 0,-2-1,1-1,-2-1,1-1,-2-2,9-8,-21 18,-1 0,0 0,0-1,-1 0,1-1,-2 1,1-1,-1 0,-1-1,1 1,-1-1,-1 0,1 0,-2 0,1-1,-1 1,-1 0,0-1,0 1,-1-1,0 0,0 1,-1-1,-1 1,1-1,-1 1,-1 0,0 0,0 0,-1 0,0 0,-1 1,0-1,0 1,-1 1,1-1,-2 0,-1 1,0 0,0 0,-1 1,1 0,-1 0,-1 1,1 0,-1 1,0 0,0 0,0 1,0 0,-1 1,1 1,-1-1,1 2,-1-1,0 1,1 1,-1 0,-2 1,-17 4</inkml:trace>
  <inkml:trace contextRef="#ctx0" brushRef="#br0" timeOffset="7069.347">2565 1,'12'338,"2"-149,-10 158,-5-261,-28 200,29-281,1 0,0 1,-1-1,0 0,0 0,-1 0,1 0,-1 0,0 0,-1 0,1 0,-1 0,0 0,0 0,-1-1,1 1,-1-1,0 0,0 1,0-2,-1 1,1 0,-1-1,0 1,0-1,0 0,-1 0,1-1,-1 1,1-1,-1 0,0 0,-1 0,-255-4,-211 13,-24 33,-85 36,71 8,471-75,33-10,1-1,-1 0,0 0,1 0,-1-1,0 1,0-1,0-1,0 1,0-1,0 0,0-1,0 1,-6-2,10 0,0 0,-1 0,1 0,0 0,0 0,1 0,-1-1,0 1,1-1,-1 1,1-1,0 0,0 0,0 1,0-1,1 0,-1 0,1 0,-1 0,1 0,0 0,0 0,1 1,-1-1,0 0,1 0,0 0,0 0,0 0,0 1,0-1,0 0,2-1,1-15,34-149,-8-141,-30 187,-1-3,5 0,6 1,12-51,-15 142,1 0,1 1,2 1,1 0,1 0,11-15,-21 40,1 0,0 0,1 1,-1 0,1 0,0 0,1 0,-1 1,1 0,0 0,0 0,0 1,0 0,1 0,-1 0,1 1,0 0,0 0,0 1,0 0,0 0,0 1,0 0,0 0,0 0,0 1,0 0,0 0,0 1,1 1,41 5,0-1,1-3,-1-2,27-3,104 6,5 9,-1-8,102-13,688-11,-825 18,-122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0,'-18'10,"0"0,1 1,0 1,1 1,0 0,1 1,1 1,0 0,1 1,1 0,0 1,2 0,-1 1,2 0,-7 20,14-34,0 0,1 0,0 1,0-1,0 1,0-1,1 1,-1-1,1 1,0-1,1 1,-1-1,1 1,0-1,0 1,0-1,0 1,1-1,0 0,0 0,0 0,0 0,1 0,0-1,-1 1,1-1,1 1,-1-1,0 0,1 0,0-1,-1 1,1-1,0 0,0 0,0 0,2 0,5 0,-1-1,1 0,-1-1,1-1,-1 0,1 0,-1-1,1 0,-1-1,0 0,0 0,0-1,0-1,-1 1,0-2,0 1,0-1,-1-1,1 1,-1-1,-1-1,0 0,0 0,0 0,-1-1,0 0,-1 0,0 0,-1-1,1 1,1-9,-3 7,0-1,0 1,-1 0,-1-1,0 1,0-1,-1 1,-1-1,-1-6,2 15,-1 0,1 0,-1 0,1 0,-1 0,0 0,-1 0,1 0,0 1,-1-1,1 0,-1 1,0-1,0 1,0 0,0 0,0 0,0 0,-1 0,1 0,-1 0,1 1,-1-1,0 1,0 0,0 0,1 0,-1 0,0 0,0 1,0-1,0 1,0 0,0 0,0 0,0 0,-3 1,-80 29,61-16</inkml:trace>
</inkml:ink>
</file>

<file path=ppt/ink/ink5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14 678,'-10'10,"7"2,3 1</inkml:trace>
  <inkml:trace contextRef="#ctx0" brushRef="#br0" timeOffset="416.496">408 141,'-6'2,"-1"0,0 1,1-1,0 1,-1 1,1-1,1 1,-1 0,0 0,1 0,0 1,0 0,0 0,1 1,-1-1,1 1,0 1,-1-2,-10 17,1 0,0 1,2 0,0 1,2 1,1-1,1 1,1 1,1 0,1 0,0 16,3-36,2 1,-1-1,1 1,0-1,0 1,1 0,0-1,0 1,0-1,1 1,0-1,0 0,1 0,-1 0,1 0,1 0,-1-1,1 1,0-1,0 0,1 0,0 0,0-1,0 1,0-1,0-1,1 1,0-1,-1 0,1 0,1 0,-1-1,0 0,1 0,-1-1,1 0,1 0,6-2,0 0,0-1,0-1,0 0,0-1,-1-1,0 0,0 0,0-1,0-1,-1-1,0 1,-1-2,0 1,0-2,-1 0,0 0,0 0,-1-1,-1-1,0 0,-1 0,0 0,5-14,-6 13,0-1,-1 0,-1 0,-1 0,0 0,0-1,-1 1,-1-1,-1 0,0 1,-1-1,-2-13,2 24,0 0,0 0,0 0,0 1,-1-1,1 0,-1 0,0 1,0-1,0 1,-1 0,1-1,-1 1,1 0,-1 1,0-1,-1 0,1 1,0 0,-1 0,1 0,-1 0,-1 0,-16-7</inkml:trace>
  <inkml:trace contextRef="#ctx0" brushRef="#br0" timeOffset="768.241">1001 1,'-20'13,"0"1,1 0,0 2,1 1,1 0,0 1,2 0,0 2,1 0,1 0,0 1,-5 16,17-34,-1 0,1 1,0-1,1 0,-1 1,1-1,-1 1,1-1,0 0,0 1,1-1,-1 1,1-1,-1 1,1-1,0 0,1 0,-1 1,0-1,1 0,0 0,-1 0,1-1,1 1,-1 0,0-1,1 1,-1-1,1 0,-1 1,1-2,0 1,0 0,0 0,0-1,0 0,1 1,0-1,12 4,-1-1,1-1,-1 0,1-1,0-1,0 0,12-2,-11 1,0 0,-1-2,1 0,0-1,-1 0,1-2,-1 0,0-1,0 0,-1-1,0-1,0 0,9-8,-3-1</inkml:trace>
  <inkml:trace contextRef="#ctx0" brushRef="#br0" timeOffset="970.325">1340 57,'-24'39,"-13"26,0 8,2 0,6-7,4-5,6-8,6-9,6-6,3-5,3-4,1-2,-3-5,-3-1,1-6</inkml:trace>
  <inkml:trace contextRef="#ctx0" brushRef="#br0" timeOffset="3516.986">1905 481,'2'-11,"-16"-4,1 13,1 1,-1 0,1 1,-1 0,1 1,0 0,-1 1,1 1,0 0,0 0,0 2,1-1,-1 1,1 1,0 0,-5 4,14-9,0 1,0-1,1 0,-1 1,1 0,-1-1,1 1,-1 0,1-1,0 1,0 0,0 0,0 0,0 0,0 0,1 0,-1 1,0-1,1 0,0 0,0 0,0 1,0-1,0 0,0 0,0 0,1 1,-1-1,1 0,-1 0,1 0,0 0,0 0,0 0,0 0,0 0,1 0,64 65,-46-50,-5-4,-12-11,0-1,0 0,0 1,0 0,0 0,0-1,0 2,-1-1,1 0,0 1,-1-1,0 1,0 0,0-1,0 1,0 0,-1 0,1 1,-1-1,0 0,1 0,-2 1,1-1,0 1,-1-1,1 0,-1 1,0-1,0 1,-1-1,1 1,-1-1,0 1,1-1,-1 0,-1 1,1-1,0 0,-2 2,-5 1,0 1,0-1,-1-1,1 0,-1 0,-1 0,1-1,-1-1,1 1,-1-2,0 1,0-1,0-1,0 0,-1 0,1-1,0 0,0-1,0 0,-1-1,1 0,0-1,-31-24,29 10</inkml:trace>
</inkml:ink>
</file>

<file path=ppt/ink/ink5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6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1 226,'9'5,"19"1,8 0,3-1,0-2,-2 0,-2-2,-3-1,-1 0,-2 0,-1 0,0-5,-1-2,-4 1</inkml:trace>
  <inkml:trace contextRef="#ctx0" brushRef="#br0" timeOffset="2235.204">340 0,'-14'34,"-5"20,0 6,5-2,3-7,5-6,2-7,3-5,1-3,1-2,-1-1,1 0,0 0,-1-5</inkml:trace>
</inkml:ink>
</file>

<file path=ppt/ink/ink5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92,'23'80,"5"53,-19-78,2-1,3-1,2 0,3 0,2-2,9 14,-30-64,0 0,0 0,0 0,0 1,0-1,0 0,0 0,1 0,-1 0,0 0,1 0,-1 0,0-1,1 1,0 0,-1 0,1 0,-1 0,1 0,0-1,0 1,-1 0,1-1,0 1,0 0,0-1,0 1,0-1,0 0,0 1,0-1,0 0,0 1,0-1,0 0,0 0,0 0,0 0,0 0,0 0,0 0,0 0,0 0,0-1,0 1,0 0,0-1,0 1,0-1,0 1,0-1,0 1,-1-1,1 0,0 1,0-1,0 0,-1 0,1 1,-1-1,1 0,0 0,27-81,-4-1,-3-1,-3-1,-5-3,-12 85,44-264,-43 255</inkml:trace>
</inkml:ink>
</file>

<file path=ppt/ink/ink5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77,'-6'11,"1"-1,1 0,0 1,0 0,1 0,1 0,-1 0,2 1,0-1,0 1,1-1,0 1,2 10,-2-21,0 1,1-1,-1 1,0-1,0 1,1 0,-1-1,1 1,-1-1,1 0,0 1,-1-1,1 1,0-1,0 0,0 0,0 0,0 1,1-1,-1 0,0 0,0 0,1-1,-1 1,0 0,1 0,-1-1,1 1,-1-1,1 1,-1-1,1 0,-1 0,1 1,0-1,-1 0,1 0,-1-1,1 1,-1 0,1 0,-1-1,1 1,-1-1,1 1,0-1,57-45,-54 39,-1 0,0 0,0 0,-1 0,0-1,-1 1,1-1,-1 0,-1 1,1-1,-2 0,1 0,-1 0,0 0,0 0,-1 0,-2-6,3 9,-1 1,0 0,0 0,0 0,-1 0,0 0,1 0,-1 0,-1 0,1 1,0-1,-1 1,0 0,0 0,0 0,0 0,0 0,-1 0,1 1,-1 0,0 0,0 0,0 0,0 0,0 1,0 0,0 0,0 0,0 0,-1 0,1 1,0 0,-2 0,-16 2,4 3</inkml:trace>
</inkml:ink>
</file>

<file path=ppt/ink/ink5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6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1,'-34'110,"33"-106,1-1,0 0,0 1,0-1,0 0,0 0,1 1,0-1,-1 0,1 0,0 0,1 1,-1-1,1 0,-1-1,1 1,0 0,0 0,0-1,0 1,0-1,1 0,-1 0,1 1,0-2,-1 1,1 0,0 0,0-1,0 0,0 0,1 0,-1 0,3-1,-1-1,1 1,0-2,-1 1,1 0,-1-1,1 0,-1-1,0 1,0-1,0 0,0 0,0-1,-1 1,1-1,-1 0,0 0,0 0,-1-1,1 1,-1-1,0 0,0 0,1-3,6-7,30-33,-17 76,-23-28,7 27,-2 0,-1 0,-1 0,-2 0,0 1,-2-1,-2 5,1 32,1-42,-1 1,-2-1,0 0,-1 0,-1-1,-2 0,0 0,-1 0,0-1,-13 18,21-36,1 0,-1 0,0 0,1 0,-1 0,0 0,0 0,-1 0,1 0,0-1,-1 1,1 0,-1-1,1 1,-1-1,0 1,0-1,1 0,-1 0,0 0,0 0,0 0,0 0,0-1,-1 1,1-1,0 1,0-1,0 0,0 0,-1 0,1 0,0 0,0 0,0-1,0 1,-1-1,1 1,0-1,0 0,0 0,0 0,0 0,1 0,-1 0,0-1,0 1,1-1,-2-12,0 0,1-1,1 1,1 0,0-1,0 1,2-1,0 1,0 0,2-1,-1 1,2 1,0-1,0 1,6-9,-2-3,4-6,0 1,3 0,0 0,2 2,5-7,-10 18</inkml:trace>
</inkml:ink>
</file>

<file path=ppt/ink/ink5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0.13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61,'135'21,"-57"-16,1-4,0-4,60-10,473-45,-311 45,44 14,-115 1,973-2,-923 29,593-30,-371 1,-257 28,-56-15,-143-6,1-2,0-2,0-2,0-2,0-2,12-4,58-5,0 4,1 6,8 5,25-1,227 15,-241-6,0-7,95-9,142-23,49 29,-100 26,100-26,-154-27,-38-4,128 0,-303 30,35-2,0 4,59 10,81 7,-192-4,-27-3</inkml:trace>
</inkml:ink>
</file>

<file path=ppt/ink/ink5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30,'43'0,"48"0,18 0,0 0,-13 0,-19 0,-13 0,-12-5,-10-1,-8-1,-4 2,-4 2,0 1,-5 1</inkml:trace>
</inkml:ink>
</file>

<file path=ppt/ink/ink5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23,'72'4,"33"-2,9-3,-11 0,-13 0,-16 0,-18-5,-12-1,-9 1,-11 1</inkml:trace>
</inkml:ink>
</file>

<file path=ppt/ink/ink5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7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75,'8'70,"78"363,-15-11,-44-332,-26-89,-1 0,0-1,0 1,1 0,-1-1,0 1,1 0,-1-1,1 1,-1-1,1 1,-1-1,1 1,0-1,-1 1,1-1,-1 1,1-1,0 0,0 1,-1-1,1 0,0 0,-1 1,1-1,0 0,0 0,-1 0,1 0,0 0,0 0,-1 0,1 0,0 0,0-1,-1 1,1 0,0 0,0-1,-1 1,1 0,0-1,-1 1,1-1,-1 1,1-1,0 1,-1-1,1 1,-1-1,0 0,1 1,-1-1,1 0,20-39,129-457,-120 411,3-12,4 2,48-86,-33 92,-44 87</inkml:trace>
  <inkml:trace contextRef="#ctx0" brushRef="#br0" timeOffset="9201.575">903 950,'87'-93,"-194"224,-79 161,186-292,0 1,0 0,-1-1,1 1,0-1,-1 1,1-1,0 1,-1-1,1 1,-1-1,1 1,-1-1,1 1,-1-1,1 0,-1 1,1-1,-1 0,0 1,1-1,-1 0,1 0,-1 0,0 0,1 1,-1-1,0 0,1 0,-1 0,0 0,1 0,-1-1,0 1,1 0,-1 0,0 0,1-1,-1 1,1 0,-1 0,1-1,-1 1,0-1,1 1,-1-1,-7-5</inkml:trace>
  <inkml:trace contextRef="#ctx0" brushRef="#br0" timeOffset="9405.218">565 894,'33'38,"17"18,-1 3,-4-2,-5-12,-4-8,-3-6,-3-8,-2-3,0-6,-1-4,0-4,-4-4</inkml:trace>
</inkml:ink>
</file>

<file path=ppt/ink/ink5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0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1 368,'5'-12,"2"0,0 0,0 1,1 1,0-1,1 1,0 1,1-1,0 2,0-1,1 1,0 1,0 0,1 0,0 2,0-1,0 1,1 1,-1 0,1 1,0 0,1 1,5 0,-14 1,-1 0,1 1,0-1,0 1,0 0,0 0,0 1,-1-1,1 1,0 0,0 0,-1 1,1-1,-1 1,1 0,-1 0,1 1,-1-1,0 1,0 0,-1 0,1 0,-1 1,1-1,-1 1,0 0,0 0,-1 0,1 0,-1 0,0 1,0-1,0 1,-1 0,1-1,-1 4,-3 16,-1-1,-1 0,-1-1,-1 1,-1-1,-1 0,-1-1,-1 0,-1 0,-1-1,-1 0,0-1,-1-1,-5 4,-155 228,171-246,0-1,1 1,-1 0,1 0,0 0,0 1,0-1,0 1,1-1,0 1,0-1,0 1,1 0,-1-1,1 1,0 0,0-1,1 1,-1 0,1-1,0 1,1-1,-1 1,1-1,0 1,0-1,0 0,0 0,1 0,0 0,-1-1,4 4,8 1,0 0,1-2,0 1,0-2,0 0,1-1,-1 0,1-1,0-1,0-1,0 0,0-1,0 0,0-2,5 0,-7-2,1-1,-1 0,0-1,-1 0,0-1,0-1,0 0,-1-1,0 0,-1 0,0-2,0 1,-1-1,0-1,2-4,-7 10,16-17</inkml:trace>
  <inkml:trace contextRef="#ctx0" brushRef="#br0" timeOffset="384.646">819 227,'353'-53,"-344"52,0 0,1 1,-1 0,0 0,0 1,1 0,-1 0,0 1,0 0,-1 1,1 0,0 1,-1 0,0 0,0 0,0 1,0 0,2 3,-8-3,-1 0,0 0,0 1,-1-1,1 0,-1 0,0 0,0 1,-1-1,0 0,0 0,0 0,0 0,-1 0,0 0,0 0,0-1,-1 1,1-1,-1 1,0-1,0 0,-1 0,1 0,-5 2,6-2,-311 359,284-329,20-24,-1 0,1 1,1 0,0 1,1 0,0 0,0 0,2 1,-1 0,0 5,5-14,1 1,0-1,0 1,0-1,1 1,-1-1,1 0,0 1,0-1,1 0,-1 0,1 0,0 0,0 0,0 0,1 0,-1-1,1 1,0-1,0 1,0-1,1 0,-1-1,1 1,-1 0,1-1,0 0,0 0,1 0,5 3,0 0,1-1,-1 0,1 0,0-2,0 1,0-1,0-1,1 0,-1-1,1 0,82-24,-74 20</inkml:trace>
  <inkml:trace contextRef="#ctx0" brushRef="#br0" timeOffset="630.852">1637 763,'-14'34,"-1"10,3-1</inkml:trace>
  <inkml:trace contextRef="#ctx0" brushRef="#br0" timeOffset="933.334">1806 340,'30'-22,"0"2,1 1,0 2,2 1,0 1,0 2,2 1,-1 2,4 1,-38 9,142-24,-137 24,0-1,0 1,0 1,0-1,0 1,0 0,0 0,0 0,0 0,0 1,-1 0,1 0,0 1,-1-1,0 1,0 0,0 0,0 0,0 1,0-1,-1 1,0 0,1 0,-2 0,1 0,0 1,-1 4,0 1,-1-1,0 0,-1 1,0-1,0 1,-1-1,0 1,-1-1,0 0,0 0,-1 0,-1 0,1 0,-1-1,-1 1,1-1,-1 0,-1 0,0-1,0 0,-6 6,-119 127,97-109,1 2,2 2,2 1,-9 15,35-48,0 0,0 0,0 1,0-1,0 1,1 0,0 0,0 0,0 0,0 0,1 0,-1 0,1 1,0-1,1 1,-1-1,1 0,-1 1,1-1,1 1,-1-1,1 1,0-1,-1 1,2-1,-1 0,1 0,-1 1,1-1,0 0,1-1,-1 1,1 0,-1-1,1 1,0-1,1 0,-1 0,0 0,1 0,0-1,-1 1,3 0,8 0,-1-1,1-1,-1 0,1-1,0-1,-1 0,1 0,-1-1,1-1,-1-1,0 0,0 0,0-1,-1-1,0 0,7-5,6-2</inkml:trace>
  <inkml:trace contextRef="#ctx0" brushRef="#br0" timeOffset="1400.735">2681 424,'234'-194,"-235"195,1 0,0 0,0 0,0 0,0 0,0 0,0 0,0 0,0 0,0 0,0 0,1 0,-1 0,0 0,1 0,-1 0,1 0,-1 0,1 0,-1 0,1-1,0 1,-1 0,1 0,0-1,0 1,-1 0,1-1,0 1,0-1,0 1,0-1,0 0,0 1,0-1,0 0,0 1,0-1,0 0,0 0,0 0,0 0,0 0,0 0,0 0,0 0,0-1,0 1,0 0,0-1,0 1,0 0,0-1,-1 1,1-1,0 0,0 1,0-1,0 0,-1 1,1-1,0 0,-1 0,1 0,-1 1,1-2,-9 24,-10 38,18-58,0-1,0 0,0 0,0 0,0 1,0-1,0 0,0 0,0 0,1 1,-1-1,0 0,1 0,-1 0,1 0,-1 0,1 0,0 0,-1 0,1 0,0 0,0 0,0 0,0 0,0-1,0 1,0 0,0-1,0 1,0-1,0 1,0-1,0 1,0-1,1 0,-1 1,0-1,0 0,0 0,1 0,-1 0,0 0,1 0,10-2,0-1,-1 0,1-1,0 0,-1 0,0-2,0 1,-1-1,1-1,-1 0,-1 0,5-5,9-4,6-6,62-31,-88 53,-1 1,1-1,-1 0,1 1,-1 0,1 0,-1 0,0 0,1 0,-1 0,0 0,0 1,0-1,0 1,0 0,0-1,0 1,-1 0,1 0,-1 0,1 0,-1 1,0-1,1 0,-1 0,-1 1,1-1,0 1,0-1,-1 1,0-1,1 1,-1-1,0 1,0-1,0 1,-1-1,1 1,-1 1,6 26,-3-26,-1-1,0 1,1-1,0 1,0-1,0 0,0 0,0 0,1 0,0 0,-1 0,1-1,0 1,0-1,0 0,1 0,-1 0,0 0,1 0,-1-1,1 0,0 1,-1-1,1-1,0 1,0-1,0 1,0-1,-1 0,1 0,0-1,0 1,0-1,-1 0,1 0,3-1,12-4</inkml:trace>
  <inkml:trace contextRef="#ctx0" brushRef="#br0" timeOffset="1648.273">4178 1,'-44'38,"-52"42,-24 17,-6 1,8-6,15-10,16-13,12-14,15-11,7-9,9-5,11-3,7-7,8 0,6-5</inkml:trace>
  <inkml:trace contextRef="#ctx0" brushRef="#br0" timeOffset="1915.058">4205 481,'-319'149,"308"-143,4-4,0 1,0 1,0-1,1 1,0 1,0-1,0 1,0 0,1 0,0 1,0-1,0 1,1 0,-2 3,7-7,-1 1,1-1,0 1,0-1,0 0,0 1,0-1,0 0,1 0,-1 0,1 0,0 0,0 0,-1 0,1 0,0-1,0 1,1-1,-1 1,0-1,0 0,1 0,-1 0,1 0,-1-1,0 1,1 0,0-1,-1 0,1 0,1 0,2 2,6 1,-1 0,1 0,-1 1,0 1,0 0,0 0,-1 1,0 1,0-1,0 2,-1-1,0 2,-8-6,-1 0,1 0,-1 1,0-1,0 0,0 0,-1 0,1 0,-1 1,1-1,-1 0,0 0,0 0,-1 0,1 0,-1-1,1 1,-1 0,0-1,0 1,0-1,0 1,-1-1,1 0,-1 0,1 0,-1 0,1-1,-1 1,0-1,0 0,0 1,0-1,0-1,0 1,0 0,-2 0,-18 8,-1-1,1-1,-1 0,0-2,-1-1,-4-1,3-1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85,'-39'73,"20"-41,2 0,2 2,0 0,3 0,-2 9,13-39,0 0,0 1,1-1,-1 1,1-1,0 0,0 1,1-1,-1 1,1-1,0 0,0 1,0-1,1 0,-1 0,1 0,0 0,0 0,1 0,-1-1,1 1,0-1,0 1,0-1,0 0,0 0,1 0,0-1,-1 1,3 0,2 1,0-1,0 1,1-1,-1-1,1 0,0 0,-1 0,1-1,0-1,0 1,0-1,0-1,0 0,6-1,-1 0,-1-1,0 0,0-1,-1 0,1-1,-1-1,0 0,0 0,-1-1,0-1,0 0,0 0,3-5,-3 1</inkml:trace>
  <inkml:trace contextRef="#ctx0" brushRef="#br0" timeOffset="299.994">558 0,'-50'95,"4"1,4 3,-9 41,26-53,5 0,4 1,-3 56,15-108,-7 168,17-180,1-25</inkml:trace>
</inkml:ink>
</file>

<file path=ppt/ink/ink5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9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305 481,'131'-105,"-131"105,0-1,-1 1,1 0,0 0,-1 0,1 0,0-1,0 1,-1 0,1 0,0-1,0 1,-1 0,1 0,0-1,0 1,0 0,0 0,-1-1,1 1,0 0,0-1,0 1,0 0,0-1,0 1,0 0,0-1,0 1,0 0,0-1,0 1,0 0,0-1,0 1,0 0,1-1,-1 1,0 0,0 0,0-1,0 1,1 0,-1-1,0 1,0 0,1 0,-1 0,0-1,0 1,1 0,-1 0,0 0,1-1,-1 1,0 0,1 0,-33 8,26-7,-306 99,305-98,5-3,1 1,-1 0,0-1,0 1,0 0,0 0,0 1,0-1,0 0,0 1,0-1,0 1,0-1,1 1,-1 0,0 0,0 0,1 0,-1 0,1 0,-1 1,1-1,-1 0,1 1,0-1,0 1,0-1,-1 1,1 0,1-1,-1 1,0 0,0 0,1 0,-1 0,1 0,0-1,-1 1,1 0,0 0,0 0,0 0,0 0,1 0,-1 0,0 0,1 0,-1 0,1 0,197 138,-196-137,0-1,-1 1,1 0,-1-1,1 1,-1 0,0 0,0 0,0 0,0 0,0 0,-1 0,0 0,1 0,-1 0,0 0,0 0,-1 0,1 0,-1 0,1 0,-1 0,0 0,0 0,0 0,-1 0,1-1,-1 1,1 0,-1-1,0 0,-2 2,-74 74,72-73,-30 22,29-25,1 1,0 0,0 0,0 1,1-1,-1 1,1 1,0-1,0 1,0 0,1 0,-1 0,1 1,1-1,-1 1,1 0,0 0,0 0,1 1,-1-1,1 1,1-1,0 1,-1 0,2-1,-1 1,1 0,0 3,3-5,0-1,0 1,0-1,0 0,1 0,-1 0,1 0,0-1,0 0,1 1,-1-2,1 1,-1 0,1-1,0 0,0 0,0 0,0-1,0 1,0-1,1-1,-1 1,0-1,0 0,1 0,-1 0,2-1,-6 0,1 1,0-1,-1 0,1 0,-1 0,1 0,-1 0,1 0,-1 0,0 0,0-1,1 1,-1 0,0-1,0 1,0-1,-1 1,1-1,0 0,-1 1,1-1,0 0,-1 1,0-1,1 0,-1 0,0 1,0-1,0 0,0 0,-1 0,1-1,-2-19</inkml:trace>
  <inkml:trace contextRef="#ctx0" brushRef="#br0" timeOffset="286.42">248 1,'-29'91,"4"2,4 1,4 1,4 0,5 1,3 79,-41 357,22-308,14-117,9-78</inkml:trace>
</inkml:ink>
</file>

<file path=ppt/ink/ink5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18,'1'0,"0"0,-1 0,1 0,-1-1,1 1,-1 1,1-1,-1 0,1 0,-1 0,1 0,-1 0,1 0,-1 0,1 1,-1-1,1 0,-1 1,1-1,-1 0,0 0,1 1,-1-1,1 1,-1-1,0 0,1 1,-1-1,0 1,0-1,1 1,-1-1,0 1,0-1,0 1,0-1,0 1,1-1,-1 1,0-1,0 1,0-1,0 1,-1-1,1 1,0-1,0 1,0-1,0 1,0-1,-1 1,1-1,0 1,0-1,-1 1,1-1,0 1,-1-1,1 0,-1 1,1-1,0 0,-1 1,0-1,24 4,0-2,0 0,0-2,-1 0,1-2,0 0,0-2,9-3,80-7,-87 13,-18 2,0-1,0 0,1 0,-1-1,0 0,0 0,0-1,0 0,0 0,0 0,-1-1,4-2,-39 16,-20 28,34-28</inkml:trace>
</inkml:ink>
</file>

<file path=ppt/ink/ink5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1,'38'4,"28"2,7 0,-5-1,-8-1,-10-2,-8-1,-7-1,-5 0,-2 0,-6 0</inkml:trace>
</inkml:ink>
</file>

<file path=ppt/ink/ink5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0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1,'58'651,"-35"-502,-23-150,1 0,-1 0,0 0,1 1,0-1,-1 0,1 1,-1-1,1 0,0 1,-1-1,1 1,0-1,0 1,-1-1,1 1,0 0,0-1,0 1,-1 0,1 0,0-1,0 1,0 0,0 0,0 0,0 0,0 0,-1 0,1 0,0 1,0-1,0 0,0 0,0 1,-1-1,1 0,0 1,0-1,-1 1,1-1,0 1,-1 0,1-1,0 1,-1 0,1-1,-1 1,1 0,-1-1,1 1,-1 0,1 0,-1 0,0 0,0-1,1 1,-1 0,0 1,63-144,-6-3,16-75,-24 74,-18 36,-27 92</inkml:trace>
  <inkml:trace contextRef="#ctx0" brushRef="#br0" timeOffset="526.397">621 622,'-13'19,"0"1,1 0,1 1,0 0,2 0,1 2,1-1,0 1,2-1,-2 20,6-40,1 0,0 0,0 0,0 0,0 0,0 0,0 0,0 0,1 0,-1 0,1 0,0 0,-1 0,1 0,0 0,0 0,0 0,0-1,1 1,-1 0,0-1,1 1,-1-1,1 0,0 1,-1-1,1 0,0 0,0 0,0 0,-1 0,1 0,0-1,0 1,0-1,1 1,-1-1,0 0,0 0,0 0,0 0,0 0,0 0,0 0,0-1,0 1,0-1,0 0,0 1,0-1,0 0,0 0,-1 0,1 0,0-1,-1 1,1 0,16-13,0 0,-2-1,1-1,-2 0,0-1,-1-1,-1 0,6-13,-18 31,-1-2,0 1,0 0,0 0,0 0,1-1,-1 1,0 0,1 0,-1 0,1 0,-1 0,1 0,0 0,-1 0,1 0,0 0,0 0,-1 0,1 0,0 1,0-1,0 0,0 0,0 1,0-1,0 1,1-1,-1 1,0 0,0-1,0 1,0 0,1 0,-1 0,0 0,0 0,1 0,-1 0,0 0,0 0,0 0,0 1,1-1,-1 0,0 1,0-1,0 1,0 0,0-1,0 1,0 0,3 142,-30 39,23-148,-1-1,-2 0,-1 0,-2 0,-9 23,13-44,0 0,-1 0,0 0,-1-1,0 0,-1 0,0-1,0 0,-1 0,-1-1,0 0,0-1,0 0,-1-1,0 0,-2 0,11-6,0 0,0 0,0-1,0 1,0-1,0 1,-1-1,1 0,0 0,0 0,0 0,0 0,-1 0,1-1,0 1,0-1,0 1,0-1,0 0,0 0,0 0,0 0,0 0,1 0,-1-1,0 1,1-1,-1 1,1-1,-1 0,1 1,0-1,0 0,-1 0,1 0,1 0,-1 0,0 0,0 0,1 0,-1 0,1 0,0 0,0-1,-1 1,1 0,1 0,-1 0,0 0,1-1,-1 1,1 0,-1 0,1 0,2-16,1 1,0 0,2 0,-1 1,2-1,0 1,2 1,6-12,-10 18,71-115,-52 88</inkml:trace>
</inkml:ink>
</file>

<file path=ppt/ink/ink5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4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1,'5'0,"11"0,7 0,5 0,3 0,0 0,0 0,0 0,-1 0,-6 0</inkml:trace>
</inkml:ink>
</file>

<file path=ppt/ink/ink5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5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50,'-10'-6,"-1"2,0-1,0 2,0-1,0 2,-1-1,1 2,-1-1,1 2,-1-1,0 2,0-1,1 2,-1-1,1 2,0-1,-1 2,1-1,0 2,1-1,-1 1,1 1,0 0,0 1,1 0,0 0,0 1,1 0,-1 0,2 1,-1 0,2 0,-2 2,1 3,0 0,1 1,0 0,1 0,1 0,0 1,1-1,1 1,0 0,1 0,1 0,0 0,1 0,3 12,-3-24,1 0,-1-1,1 1,0-1,0 1,0-1,0 0,0 0,1 0,0 0,-1 0,1-1,0 1,0-1,1 0,-1 1,0-2,1 1,-1 0,1-1,-1 1,1-1,0 0,0 0,0-1,-1 1,1-1,0 0,0 0,0 0,0 0,2-1,7-1,-1 1,0-2,0 0,0 0,0-1,0-1,-1 0,1 0,7-6,16-16,-2-1,-1-1,-1-2,-1-1,21-31,-30 36,0-2,-1 0,-2-1,-1 0,7-22,-39 131,1-18,3 1,2 1,3 0,3 14,3 43,-9 162,6-261,2 0,-1 0,-1 0,0-1,-2 1,0-1,-2 0,0 0,-1-1,-1 1,0-2,-2 0,0 0,-14 16,23-32,0 1,-1-1,1 0,-1 1,1-1,-1-1,0 1,0 0,0-1,1 1,-2-1,1 0,0 0,0 0,0-1,0 1,-1-1,1 1,0-1,0 0,-1 0,1-1,0 1,-1-1,1 1,0-1,0 0,0 0,0-1,0 1,0-1,0 1,0-1,1 0,-1 0,1 0,-1 0,1-1,0 1,0-1,0 1,0-1,0 0,0 1,1-1,-1 0,1 0,0-1,0 1,-2-22,1 0,1-1,1 1,1 0,1 0,2 0,0 0,2 1,0-1,2 1,1 1,0-1,6-6,19-38,-17 40</inkml:trace>
</inkml:ink>
</file>

<file path=ppt/ink/ink5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1,'-15'19,"-18"21,-9 8,-2 1,1-3,4-5,4-9,2-5,7-3,4 0,0-4,-1-2,-1-3,-1 1,3-3</inkml:trace>
</inkml:ink>
</file>

<file path=ppt/ink/ink5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1,'33'28,"17"20,4 7,-2-8,-11-5,-6-11,-10-5,-4-8,-1-6,1-6,-4-8,-3-4</inkml:trace>
</inkml:ink>
</file>

<file path=ppt/ink/ink5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1,'-10'43,"-3"29,1 7,2-5,-2-6,1-10,3-9,2-9,2-6,3-4,-5-2,0-2,1 0,0 1,2 0,-3-5,-2-1,2-3</inkml:trace>
</inkml:ink>
</file>

<file path=ppt/ink/ink5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4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0,'-28'15,"1"2,0 0,1 2,1 1,1 0,1 2,0 1,2 1,-13 19,27-34,0 1,0 0,1 0,0 1,1 0,0 0,1 0,0 0,1 1,0 0,1 0,0 0,1 0,0 0,1 0,0 0,1 0,0 0,1 0,1 0,0-1,0 1,1-1,1 0,0 0,0 0,1 0,0-1,1 0,0 0,1-1,0 0,0 0,1-1,0 0,0-1,11 7,-11-10,0 0,0-1,1 0,-1 0,1-1,0 0,-1-1,1 0,0 0,0-1,0-1,0 1,0-2,0 1,0-1,-1-1,9-3,-16 5,1 0,-1-1,0 1,0-1,1 0,-1 0,0 0,-1 0,1 0,0 0,0 0,-1 0,0-1,1 1,-1-1,0 1,0-1,0 0,0 1,-1-1,1 0,-1 1,0-1,0 0,0 0,0 1,0-1,0 0,-1 0,1 1,-1-1,0 0,0 1,0-1,0 1,0-1,-1 1,1-1,-1 1,1 0,-1 0,0 0,0 0,0 0,0 0,0 0,0 1,-1-1,1 1,-1 0,1-1,-1 1,1 0,-1 1,0-1,-6-2,0 0,0 0,-1 1,1 1,0 0,-1 0,1 1,-1 0,1 0,-1 1,1 1,0-1,0 1,-1 1,1 0,1 0,-1 1,0 0,1 0,0 1,0 0,0 1,-5 4,-5 5</inkml:trace>
  <inkml:trace contextRef="#ctx0" brushRef="#br0" timeOffset="1934.196">182 592,'7'2,"1"-1,-1 0,1 0,-1-1,1 0,0 0,-1-1,1 0,-1 0,1-1,-1 0,1 0,-1 0,0-1,0-1,0 1,-1-1,1 0,-1 0,0-1,0 0,0 0,-1 0,0-1,0 0,0 0,-1 0,0-1,1 0,-3-2,-1 0,0 1,0-1,-1 0,0 0,0 0,-1 0,0 1,-1-1,1 0,-2 1,1-1,-1 1,-1 0,0 0,0 0,0 0,-1 1,0 0,0 0,-1 0,0 0,0 1,-1 0,0 1,0-1,0 1,0 0,-1 1,0 0,0 0,0 1,0 0,-1 0,1 1,-1 0,0 0,0 1,1 1,-1-1,0 1,0 1,0-1,1 1,-6 2,6 0,0 1,0 0,1 0,0 1,0 0,0 0,0 0,1 1,0 0,0 0,0 1,1 0,0 0,1 0,-3 5,-4 6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0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32,'-8'10,"0"0,0 0,2 1,-1 0,1 0,1 1,0 0,0 0,1 0,1 0,0 0,1 1,0 0,1-1,1 1,0 0,0 0,1 3,1-12,-1 0,0-1,1 1,0 0,0-1,0 0,0 1,0-1,1 0,0 0,-1 0,1-1,0 1,0-1,0 1,1-1,-1 0,1 0,-1-1,1 1,0-1,-1 1,1-1,0 0,0-1,0 1,0-1,0 1,0-1,0 0,0-1,-1 1,1-1,7 0,0 0,0-1,-1-1,1 0,-1 0,0-1,0 0,0-1,-1 0,1-1,4-4,-5 3,-1-1,1 0,-2-1,1 0,-1 0,-1 0,0-1,0 0,-1 0,0-1,0 1,0-6,-3 11,-1 1,0 0,0 0,0-1,0 1,-1-1,0 1,0-1,0 1,0 0,-1-1,1 1,-1-1,0 1,-1 0,1 0,-1 0,0 0,0 0,0 0,0 0,-1 0,1 1,-1-1,0 1,0 0,-1 0,1 0,0 0,-1 1,0-1,0 1,0 0,-105-20,84 22</inkml:trace>
  <inkml:trace contextRef="#ctx0" brushRef="#br0" timeOffset="365.698">441 286,'255'-17,"-14"5,-211 13,-18-1</inkml:trace>
</inkml:ink>
</file>

<file path=ppt/ink/ink5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14 678,'-10'10,"7"2,3 1</inkml:trace>
  <inkml:trace contextRef="#ctx0" brushRef="#br0" timeOffset="416.496">408 141,'-6'2,"-1"0,0 1,1-1,0 1,-1 1,1-1,1 1,-1 0,0 0,1 0,0 1,0 0,0 0,1 1,-1-1,1 1,0 1,-1-2,-10 17,1 0,0 1,2 0,0 1,2 1,1-1,1 1,1 1,1 0,1 0,0 16,3-36,2 1,-1-1,1 1,0-1,0 1,1 0,0-1,0 1,0-1,1 1,0-1,0 0,1 0,-1 0,1 0,1 0,-1-1,1 1,0-1,0 0,1 0,0 0,0-1,0 1,0-1,0-1,1 1,0-1,-1 0,1 0,1 0,-1-1,0 0,1 0,-1-1,1 0,1 0,6-2,0 0,0-1,0-1,0 0,0-1,-1-1,0 0,0 0,0-1,0-1,-1-1,0 1,-1-2,0 1,0-2,-1 0,0 0,0 0,-1-1,-1-1,0 0,-1 0,0 0,5-14,-6 13,0-1,-1 0,-1 0,-1 0,0 0,0-1,-1 1,-1-1,-1 0,0 1,-1-1,-2-13,2 24,0 0,0 0,0 0,0 1,-1-1,1 0,-1 0,0 1,0-1,0 1,-1 0,1-1,-1 1,1 0,-1 1,0-1,-1 0,1 1,0 0,-1 0,1 0,-1 0,-1 0,-16-7</inkml:trace>
  <inkml:trace contextRef="#ctx0" brushRef="#br0" timeOffset="768.241">1001 1,'-20'13,"0"1,1 0,0 2,1 1,1 0,0 1,2 0,0 2,1 0,1 0,0 1,-5 16,17-34,-1 0,1 1,0-1,1 0,-1 1,1-1,-1 1,1-1,0 0,0 1,1-1,-1 1,1-1,-1 1,1-1,0 0,1 0,-1 1,0-1,1 0,0 0,-1 0,1-1,1 1,-1 0,0-1,1 1,-1-1,1 0,-1 1,1-2,0 1,0 0,0 0,0-1,0 0,1 1,0-1,12 4,-1-1,1-1,-1 0,1-1,0-1,0 0,12-2,-11 1,0 0,-1-2,1 0,0-1,-1 0,1-2,-1 0,0-1,0 0,-1-1,0-1,0 0,9-8,-3-1</inkml:trace>
  <inkml:trace contextRef="#ctx0" brushRef="#br0" timeOffset="970.325">1340 57,'-24'39,"-13"26,0 8,2 0,6-7,4-5,6-8,6-9,6-6,3-5,3-4,1-2,-3-5,-3-1,1-6</inkml:trace>
  <inkml:trace contextRef="#ctx0" brushRef="#br0" timeOffset="3516.986">1905 481,'2'-11,"-16"-4,1 13,1 1,-1 0,1 1,-1 0,1 1,0 0,-1 1,1 1,0 0,0 0,0 2,1-1,-1 1,1 1,0 0,-5 4,14-9,0 1,0-1,1 0,-1 1,1 0,-1-1,1 1,-1 0,1-1,0 1,0 0,0 0,0 0,0 0,0 0,1 0,-1 1,0-1,1 0,0 0,0 0,0 1,0-1,0 0,0 0,0 0,1 1,-1-1,1 0,-1 0,1 0,0 0,0 0,0 0,0 0,0 0,1 0,64 65,-46-50,-5-4,-12-11,0-1,0 0,0 1,0 0,0 0,0-1,0 2,-1-1,1 0,0 1,-1-1,0 1,0 0,0-1,0 1,0 0,-1 0,1 1,-1-1,0 0,1 0,-2 1,1-1,0 1,-1-1,1 0,-1 1,0-1,0 1,-1-1,1 1,-1-1,0 1,1-1,-1 0,-1 1,1-1,0 0,-2 2,-5 1,0 1,0-1,-1-1,1 0,-1 0,-1 0,1-1,-1-1,1 1,-1-2,0 1,0-1,0-1,0 0,-1 0,1-1,0 0,0-1,0 0,-1-1,1 0,0-1,-31-24,29 10</inkml:trace>
</inkml:ink>
</file>

<file path=ppt/ink/ink5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6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1 226,'9'5,"19"1,8 0,3-1,0-2,-2 0,-2-2,-3-1,-1 0,-2 0,-1 0,0-5,-1-2,-4 1</inkml:trace>
  <inkml:trace contextRef="#ctx0" brushRef="#br0" timeOffset="2235.204">340 0,'-14'34,"-5"20,0 6,5-2,3-7,5-6,2-7,3-5,1-3,1-2,-1-1,1 0,0 0,-1-5</inkml:trace>
</inkml:ink>
</file>

<file path=ppt/ink/ink5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92,'23'80,"5"53,-19-78,2-1,3-1,2 0,3 0,2-2,9 14,-30-64,0 0,0 0,0 0,0 1,0-1,0 0,0 0,1 0,-1 0,0 0,1 0,-1 0,0-1,1 1,0 0,-1 0,1 0,-1 0,1 0,0-1,0 1,-1 0,1-1,0 1,0 0,0-1,0 1,0-1,0 0,0 1,0-1,0 0,0 1,0-1,0 0,0 0,0 0,0 0,0 0,0 0,0 0,0 0,0 0,0-1,0 1,0 0,0-1,0 1,0-1,0 1,0-1,0 1,-1-1,1 0,0 1,0-1,0 0,-1 0,1 1,-1-1,1 0,0 0,27-81,-4-1,-3-1,-3-1,-5-3,-12 85,44-264,-43 255</inkml:trace>
</inkml:ink>
</file>

<file path=ppt/ink/ink5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77,'-6'11,"1"-1,1 0,0 1,0 0,1 0,1 0,-1 0,2 1,0-1,0 1,1-1,0 1,2 10,-2-21,0 1,1-1,-1 1,0-1,0 1,1 0,-1-1,1 1,-1-1,1 0,0 1,-1-1,1 1,0-1,0 0,0 0,0 0,0 1,1-1,-1 0,0 0,0 0,1-1,-1 1,0 0,1 0,-1-1,1 1,-1-1,1 1,-1-1,1 0,-1 0,1 1,0-1,-1 0,1 0,-1-1,1 1,-1 0,1 0,-1-1,1 1,-1-1,1 1,0-1,57-45,-54 39,-1 0,0 0,0 0,-1 0,0-1,-1 1,1-1,-1 0,-1 1,1-1,-2 0,1 0,-1 0,0 0,0 0,-1 0,-2-6,3 9,-1 1,0 0,0 0,0 0,-1 0,0 0,1 0,-1 0,-1 0,1 1,0-1,-1 1,0 0,0 0,0 0,0 0,0 0,-1 0,1 1,-1 0,0 0,0 0,0 0,0 0,0 1,0 0,0 0,0 0,0 0,-1 0,1 1,0 0,-2 0,-16 2,4 3</inkml:trace>
</inkml:ink>
</file>

<file path=ppt/ink/ink5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6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1,'-34'110,"33"-106,1-1,0 0,0 1,0-1,0 0,0 0,1 1,0-1,-1 0,1 0,0 0,1 1,-1-1,1 0,-1-1,1 1,0 0,0 0,0-1,0 1,0-1,1 0,-1 0,1 1,0-2,-1 1,1 0,0 0,0-1,0 0,0 0,1 0,-1 0,3-1,-1-1,1 1,0-2,-1 1,1 0,-1-1,1 0,-1-1,0 1,0-1,0 0,0 0,0-1,-1 1,1-1,-1 0,0 0,0 0,-1-1,1 1,-1-1,0 0,0 0,1-3,6-7,30-33,-17 76,-23-28,7 27,-2 0,-1 0,-1 0,-2 0,0 1,-2-1,-2 5,1 32,1-42,-1 1,-2-1,0 0,-1 0,-1-1,-2 0,0 0,-1 0,0-1,-13 18,21-36,1 0,-1 0,0 0,1 0,-1 0,0 0,0 0,-1 0,1 0,0-1,-1 1,1 0,-1-1,1 1,-1-1,0 1,0-1,1 0,-1 0,0 0,0 0,0 0,0 0,0-1,-1 1,1-1,0 1,0-1,0 0,0 0,-1 0,1 0,0 0,0 0,0-1,0 1,-1-1,1 1,0-1,0 0,0 0,0 0,0 0,1 0,-1 0,0-1,0 1,1-1,-2-12,0 0,1-1,1 1,1 0,0-1,0 1,2-1,0 1,0 0,2-1,-1 1,2 1,0-1,0 1,6-9,-2-3,4-6,0 1,3 0,0 0,2 2,5-7,-10 18</inkml:trace>
</inkml:ink>
</file>

<file path=ppt/ink/ink5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57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12,'-2'-10,"5"9,8 3,50 5,1-2,-1-4,31-3,4 0,88 3,-118 15,-48-11</inkml:trace>
</inkml:ink>
</file>

<file path=ppt/ink/ink5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58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1,'1'2,"1"0,-1 0,1 0,-1 0,1 0,0-1,0 1,0-1,0 1,0-1,0 0,0 0,0 0,1 0,-1 0,0 0,1-1,-1 1,0-1,1 0,-1 1,1-1,-1 0,1 0,0-1,-1 1,287 3,-12-33,-258 30,-7 0</inkml:trace>
</inkml:ink>
</file>

<file path=ppt/ink/ink5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4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1,'9'5,"14"6,7 1,3-1,1-3,-1-3,0-1,-3-3,0 0,-1-1,0-1,-1 1,-5-1</inkml:trace>
</inkml:ink>
</file>

<file path=ppt/ink/ink5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5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541 85,'-29'-12,"0"2,-1 0,-1 2,1 2,-1 0,0 2,-1 2,1 1,0 1,-14 2,37-1,0-1,0 2,0-1,0 1,1 0,-1 0,1 1,-1 0,1 0,0 1,0 0,1 0,-1 1,1 0,0 0,0 0,0 1,1 0,0 0,0 0,1 1,-1 0,2 0,-1 0,-1 3,0 4,0 1,0-1,2 1,0 0,0 0,2 1,0-1,0 0,2 7,-1-16,1-1,-1 1,1-1,0 1,1-1,-1 0,1 1,0-1,1 0,-1 0,1 0,0-1,0 1,1-1,-1 1,1-1,0 0,0 0,0-1,0 1,1-1,0 0,0 0,-1-1,1 1,5 1,8-1,0-1,1-1,-1 0,0-1,0-1,1-1,-1 0,0-2,0 0,-1-1,1 0,-1-2,0 0,-1-1,0 0,0-2,0 0,-2 0,1-2,-1 1,7-9,34-23,-1-1,-2-3,14-21,-65 69,-1-1,0 1,0-1,0 1,0-1,0 1,1-1,-1 0,0 1,0-1,1 1,-1-1,0 0,1 1,-1-1,0 0,1 1,-1-1,1 0,-1 1,0-1,1 0,-1 0,1 0,-1 1,1-1,-1 0,1 0,-1 0,1 0,-1 0,1 0,-1 0,1 0,-1 0,1 0,-1 0,1 0,-1 0,1-1,-1 1,1 0,-1 0,0 0,1-1,-1 1,1 0,-1-1,0 1,1 0,-1-1,1 1,-1 0,0-1,0 1,1-1,-1 1,0 0,0-1,0 1,1-1,-1 1,0-1,0 1,0-1,0 1,0-1,-5 42,-70 132,26-53,6 2,-13 66,46-153,-4 65,18-83</inkml:trace>
  <inkml:trace contextRef="#ctx0" brushRef="#br0" timeOffset="249.547">1021 706,'-9'24,"1"3,7-3,3-5</inkml:trace>
  <inkml:trace contextRef="#ctx0" brushRef="#br0" timeOffset="504.291">1755 1,'-34'5,"0"2,0 1,0 2,1 1,1 2,0 0,1 3,0 1,1 1,1 1,-23 21,46-37,0 1,0 0,1 0,-1 1,1 0,0 0,1 0,-1 0,1 1,0 0,0 0,1 0,-1 0,1 0,1 1,-1-1,1 1,0 0,1 0,0 0,0 0,0 0,1 0,0 0,0 0,1 0,0 0,0 0,1 0,0-1,0 1,0 0,1-1,0 1,0-1,1 0,0 0,0 0,2 1,3 2,2-1,-1 0,1-1,1 0,-1 0,1-2,0 1,0-1,1-1,-1 0,1-1,0-1,0 1,0-2,1 0,-1-1,0 0,0-1,0 0,2-1,12-3,0-1,0-1,-1-1,0-1,-1-1,0-1,0-2,-1 0,6-7,-18 12,-1-1,1-1,-2 0,0 0,0-1,0 0,-2-1,1 0,-2 0,1-1,1-5,-6 11,0 0,0 0,-1-1,0 1,0-1,0 1,-1-1,0 1,-1-1,0 0,0 1,-1-1,1 0,-2 1,1-1,-1 1,0-1,-1 1,0 0,0 0,0 0,-3-3,1 5,0-1,-1 1,0-1,0 2,-1-1,1 1,-1 0,0 0,0 1,0 0,-1 0,1 0,-1 1,0 0,1 1,-1 0,0 0,0 1,0 0,0 0,1 1,-1 0,0 0,0 0,1 1,-6 3,-16 2</inkml:trace>
  <inkml:trace contextRef="#ctx0" brushRef="#br0" timeOffset="855.284">1727 480,'-35'16,"1"1,1 2,1 1,0 2,2 1,1 1,-1 3,18-18,1 0,1 0,0 1,0 1,1 0,0 0,1 0,0 1,1 0,0 1,1 0,0 0,1 0,0 3,6-11,0 1,0-1,0 0,0 0,1 0,0 0,0 0,0 0,1 0,-1 0,1-1,0 0,1 1,-1-1,1 0,0-1,0 1,0-1,0 1,0-1,1-1,0 1,-1 0,1-1,0 0,0 0,0-1,1 1,-1-1,0 0,1-1,-1 1,0-1,1 0,0-1,7 3,0-2,0 0,-1 0,1-1,0-1,-1 0,1 0,-1-2,0 1,0-1,0-1,-1-1,1 1,-1-2,0 1,-1-1,0-1,0 0,0-1,-1 0,-1 0,2-2,-2 2,-1 1,-1-1,1-1,-1 1,-1-1,0 0,0 0,-1-1,0 1,-1-1,0 0,0 0,-2 0,1 0,-1 0,-1-1,0 1,-1 0,0 0,0 0,-1-1,-1 1,0 1,0-1,0 4,1 0,-1 0,0 1,0-1,0 1,-1 0,0 0,-1 1,1-1,-1 1,0 0,0 0,-1 0,1 1,-1 0,0 0,-1 0,1 1,0 0,-1 0,0 0,1 1,-1 0,-3 0,-14-1</inkml:trace>
  <inkml:trace contextRef="#ctx0" brushRef="#br0" timeOffset="1551.15">3025 198,'-61'22,"2"3,1 2,1 3,1 2,2 3,-8 9,45-31,1 1,0 1,1 0,0 1,2 1,0 0,1 1,-5 8,15-20,0-1,-1 0,0 0,0 0,0 0,-1 0,1 0,-1-1,0 0,-1 0,1 0,-1 0,1-1,-1 0,0 0,-1 0,1 0,0-1,-1 0,1 0,-1 0,0-1,0 0,1 0,-2 1,0-1,0 0,0 0,-1-1,1 1,0-2,0 1,0-1,0 0,0 0,0-1,0 0,1 0,-1-1,0 0,1 0,0 0,0-1,0 0,0 0,0-1,1 1,0-1,0 0,0-1,1 1,0-1,0 0,0 0,1 0,-1-1,2 1,-1-1,0-3,1 3,1 0,1-1,-1 1,1-1,0 1,1 0,0-1,0 1,1 0,0 0,0-1,0 1,1 1,0-1,0 0,1 1,0 0,0-1,1 2,-1-1,1 0,0 1,1 0,-1 0,1 1,0-1,1 1,-1 1,0-1,1 1,0 0,0 0,0 1,0 0,0 0,6 0,0 2,0 0,0 0,0 2,-1-1,1 2,0-1,-1 2,0 0,0 0,0 1,0 1,-1 0,0 0,0 1,0 0,-1 1,-1 0,5 5,269 192,-278-201,-3-2,0 1,0-1,1 0,-1 0,1 0,-1-1,1 1,0-1,0 1,-1-1,1 0,0 0,0 0,0 0,1-1,-1 1,0-1,0 0,0 0,3 0,-5-2,0 0,0 1,-1-1,1 0,-1 0,0 0,0 1,1-1,-1 0,0 0,0 0,-1 0,1 1,0-1,-1 0,1 0,-1 0,1 1,-1-1,0 0,0 1,0-1,0 0,0 1,0-1,0 1,0 0,-1-1,1 1,-1-3,-46-75,4-1,3-3,5-1,-1-11,-3-4,19 127,-7 163,-4-17,18-110,2 1,4 1,0 55,14-37,0-66</inkml:trace>
</inkml:ink>
</file>

<file path=ppt/ink/ink5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8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460 1,'-30'18,"2"1,0 1,2 1,0 2,2 1,0 0,-7 12,-1 1,1 1,2 1,2 1,2 1,1 2,-1 8,16-31,0 1,2-1,1 2,0-1,2 0,0 1,2 0,0 0,1 0,1 0,2 0,0 0,1 0,5 15,-6-30,0 0,1 0,0 0,0 0,1-1,0 0,0 1,0-1,1-1,0 1,0-1,1 0,-1 0,1 0,0-1,0 0,1 0,-1-1,1 0,0 0,0 0,0-1,0 0,0 0,0-1,1 0,-1 0,0 0,8-2,4 2,0 0,0-2,0-1,0 0,0-1,-1-1,1-1,0-1,-13 4,0 0,-1 0,1-1,0 0,-1 0,0 0,0-1,0 0,0 0,0 0,-1 0,0-1,0 0,0 0,0 0,-1 0,0 0,0-1,0 0,-1 1,0-1,0 0,0 0,-1 0,0-1,0 1,0 0,-1 1,0-1,-1 0,1 0,-1 1,0-1,-1 1,1-1,-1 1,0-1,-1 1,1 0,-1 0,0 0,0 0,0 1,-1-1,0 1,0 0,0 0,0 0,0 1,-1-1,0 1,0 0,0 0,0 1,0 0,0 0,-1 0,1 0,-1 1,1 0,-1 0,0 0,-2 1,-2-3,0 1,0 0,0 0,-1 2,1-1,0 1,-1 0,1 1,0 1,-1-1,1 2,0-1,0 1,1 1,-1 0,1 0,-1 1,1 0,0 1,1 0,0 0,0 0,-6 8,0 4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9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0 170,'198'-138,"-100"107,-95 30,-1 1,1 1,0-1,0 0,0 1,0-1,-1 1,1 0,0 0,0 0,-1 0,1 0,-1 1,1-1,-1 1,0 0,1-1,-1 1,0 0,0 0,0 1,-1-1,1 0,0 1,-1-1,0 1,1-1,-1 1,0 0,0-1,0 1,-1 0,1 2,-1 8,0 0,-1 0,-1 0,0 0,-1 0,0-1,-1 1,-1-1,1 0,-2 0,0-1,0 1,-1-1,-1-1,0 1,0-1,-6 5,-8 15,-9 14,2-8,2 2,2 1,2 1,1 1,2 1,2 1,-8 27,25-64,-1-1,1 1,0 0,0-1,0 1,1 0,0 0,0-1,0 1,1 0,0 0,0-1,0 1,1-1,0 1,0-1,0 1,1-1,0 0,0 0,0 0,1-1,-1 1,1-1,0 0,0 0,1 0,-1 0,1-1,0 0,0 0,0 0,0-1,0 1,1-1,-1 0,1-1,4 1,4 1,0-2,0 0,0 0,0-1,0-1,0 0,0-2,0 1,0-1,0-1,-1-1,0 0,0 0,0-1,0-1,16-23,-21 13</inkml:trace>
  <inkml:trace contextRef="#ctx0" brushRef="#br0" timeOffset="377.734">988 58,'-27'8,"-7"0,0 2,1 2,0 1,1 1,-1 3,25-13,-1 2,1-1,0 1,1 1,0-1,0 1,0 0,0 1,1 0,1 0,-1 0,1 0,1 1,0 0,0 0,0 0,1 1,1-1,0 1,-1 2,2-6,-1 0,1 0,0 0,1 0,-1 0,1 0,0 0,1 0,-1 0,1 0,0 0,1 0,0 0,0 0,0 0,0-1,1 1,0-1,0 0,0 0,1 0,0 0,0-1,0 1,0-1,1 0,0 0,0-1,0 1,0-1,0 0,1-1,3 2,0-2,1 0,-1-1,1 0,0-1,0 0,-1 0,1-1,0 0,-1-1,1 0,-1-1,0 0,0 0,0-1,0 0,0 0,-1-1,0-1,5-3,2-2,-1 0,0-2,-1 1,0-2,-1 0,0 0,-2-1,1 0,-2-1,0-1,-5 11,0-1,-1 0,0 0,0 0,-1 0,0 0,0 0,0-1,-1 1,0-1,-1 1,0-1,0 1,0-1,-1 1,0-1,-1 1,0-1,0 1,0 0,-1 0,0 0,0 0,-1 1,0-1,0 1,0 0,-1 0,0 0,0 1,-1 0,0 0,1 0,-1 1,-1-1,1 1,-1 1,0-1,0 1,-4-1,-15 1,1 3</inkml:trace>
  <inkml:trace contextRef="#ctx0" brushRef="#br0" timeOffset="734.013">875 312,'0'0,"-68"94,4 3,-26 59,51-21,38-131,0 0,1 0,0 0,0 0,0 0,0 0,1 0,-1 0,1 0,0 0,0 0,1 0,-1-1,1 1,0-1,0 1,0-1,0 1,0-1,1 0,0 0,0 0,-1 0,2-1,-1 1,0-1,0 0,1 0,-1 0,1 0,0-1,2 2,12-1,0-1,-1 0,1-1,-1-1,1-1,0 0,-1-2,0 1,0-2,0-1,0 0,-1-1,0 0,-1-2,1 0,-2 0,1-1,-1-1,-1-1,0 0,-1 0,0-2,-1 1,0-1,-1-1,-1 0,1-2,-3 5,-1-1,0 0,-1 0,-1-1,0 1,0-1,-1 0,-1 0,-1 0,0 0,0-1,-2 1,0 0,0 0,-1 0,-1 0,0 0,-3-6,2 15,0 0,-1 0,1 0,-1 1,0 0,0 0,0 0,0 0,-1 1,1 0,-1 0,0 1,0-1,0 1,0 1,-1-1,1 1,0 0,-1 0,1 1,-1 0,1 0,-1 0,1 1,0 0,-1 0,1 1,0 0,0 0,0 0,0 1,-3 2,-25 8</inkml:trace>
</inkml:ink>
</file>

<file path=ppt/ink/ink5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0 282,'15'5,"28"1,12 0,6-1,-2-1,-7-2,-3-1,-4 0,0-6,-4-2,-3 1,-4 1,-3 1,-1 1,-2 2,0-4,-5-6,-7-2</inkml:trace>
  <inkml:trace contextRef="#ctx0" brushRef="#br0" timeOffset="248.322">424 0,'-20'39,"-10"31,-1 9,1 0,5-8,6-11,3-11,3-10,4-6,4-4,2-2,3-1,0 0,5-4,2-7</inkml:trace>
</inkml:ink>
</file>

<file path=ppt/ink/ink5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8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218 734,'-33'15,"-22"8,0 7,13-3,19-6,13-6</inkml:trace>
  <inkml:trace contextRef="#ctx0" brushRef="#br0" timeOffset="316.212">726 198,'-34'13,"1"2,1 2,0 1,1 1,1 2,1 1,1 1,2 1,0 2,-1 3,19-23,0 1,1 0,0 1,0 0,0 0,1 0,1 1,-1 0,2 0,-1 0,1 1,0-1,1 1,0 0,1 0,0 1,0-1,1 0,1 0,0 1,0-1,1 1,0-1,0 0,2 0,-1 0,1 0,0 0,1 0,1-1,-1 0,1 0,1 0,2 3,5-1,2 0,-1-1,1 0,0-1,1-1,0-1,0 0,1-1,0-1,0 0,0-1,1-1,-1-1,1 0,0-1,0-1,-1-1,1-1,-1 0,1-1,-1-1,0-1,15-5,-22 5,0 1,0-1,-1 0,1-1,-1 0,-1-1,1 0,-1 0,0-1,-1 0,0 0,0-1,-1 0,0 0,0 0,-1-1,-1 0,1 0,-2 0,1 0,-1-1,-1 0,0 1,0-1,-1 0,-1 0,0 0,0-4,-1-4,0 0,-2-1,0 1,-1 0,-1 0,0 1,-2 0,0 0,-1 0,0 1,-2 0,0 0,-1 1,-1 1,-9-11,-51-36,53 49</inkml:trace>
  <inkml:trace contextRef="#ctx0" brushRef="#br0" timeOffset="619.769">1375 85,'-20'14,"1"0,1 2,0 0,0 2,2 0,0 0,1 1,2 1,-1 1,2 0,-4 11,14-28,0 1,0 0,0 0,0 0,1 0,0 0,0 0,1 0,-1 1,1-1,0 0,1 0,-1 0,1 1,0-1,0 0,0 0,1 0,0 0,0-1,0 1,1 0,-1-1,1 0,0 1,1-1,-1 0,1-1,-1 1,1-1,0 1,0-1,4 2,0 0,0 0,0 0,1-1,-1 0,1 0,0-1,0 0,0-1,0 0,0 0,1-1,-1-1,1 1,-1-1,0-1,1 0,-1 0,0-1,0 0,0 0,0-1,0 0,0-1,-1 0,1 0,-1-1,0 0,-1-1,1 0,-1 0,0 0,-1-1,1 0,-1 0,0-1,4-13</inkml:trace>
  <inkml:trace contextRef="#ctx0" brushRef="#br0" timeOffset="820.839">1686 0,'-24'48,"-23"45,-7 15,0 0,5-9,5-12,6-11,4-13,9-9,7-8,8-7,0-6,3-3,1-2,8-6,2-2,1-4</inkml:trace>
  <inkml:trace contextRef="#ctx0" brushRef="#br0" timeOffset="6871.528">1967 452,'14'-49,"2"1,1 0,3 2,2 0,19-28,-35 63,1 0,0 1,1 0,0 0,1 1,0 0,0 1,1-1,3-1,-12 10,0-1,-1 1,1-1,0 1,0-1,-1 1,1-1,0 1,0 0,0-1,0 1,0 0,-1 0,1 0,0 0,0 0,0 0,0 0,0 0,0 0,0 0,0 0,-1 0,1 1,0-1,0 0,0 1,0-1,-1 0,1 1,0-1,0 1,-1 0,1-1,0 1,-1-1,1 1,-1 0,1 0,-1-1,1 1,-1 0,1 0,-1 0,0-1,0 1,1 0,-1 0,0 0,0 0,2 47,-11-7,-1 61,10-101,1 1,-1-1,1 0,-1 1,1-1,0 0,-1 0,1 0,0 1,0-1,0 0,0 0,0 0,0 0,0-1,0 1,0 0,0 0,1-1,-1 1,0 0,1-1,-1 0,0 1,1-1,-1 0,0 1,1-1,-1 0,1 0,-1 0,0 0,1-1,-1 1,1 0,-1 0,0-1,1 1,-1-1,0 1,55-27,118-119,-69 65,-104 81,0 0,0-1,0 1,0 0,0-1,0 1,0 0,0 0,0 0,1 0,-1 0,0 0,0 0,0 0,0 0,0 1,0-1,0 0,0 1,0-1,0 1,0-1,0 1,0-1,-1 1,1 0,0-1,0 1,0 0,-1 0,1 0,0 0,-1-1,1 1,-1 0,1 0,-1 0,0 0,1 0,-1 0,0 0,0 0,1 1,-1-1,0 0,0 1,4 58,-4-53,-2 23,1-25,-1 0,1 0,0 0,1 0,-1 0,1 0,0 0,0 1,0-1,1 0,0 0,0 0,0 0,1 0,0 0,-1 0,2-1,-1 1,1 0,-1-1,1 0,0 0,1 0,-1 0,1 0,0 0,-1-1,2 0,-1 0,0 0,3 1,67-3,-56-8</inkml:trace>
  <inkml:trace contextRef="#ctx0" brushRef="#br0" timeOffset="7121.617">1883 479,'39'15,"45"4,19-5,6-6,-6-4,-6-2,-10-7,-10-2,-9 0,-10 1,-12 2,-7 1,-7 1,-3 2,-2 0,-6 0</inkml:trace>
  <inkml:trace contextRef="#ctx0" brushRef="#br0" timeOffset="7568.564">2447 649,'-94'34,"-68"38,161-72,-1 1,1-1,-1 1,1-1,-1 1,1 0,0 0,-1-1,1 1,0 0,0 0,-1 1,1-1,0 0,0 0,0 0,0 1,1-1,-1 1,0-1,0 0,1 1,-1-1,1 1,-1 0,1-1,0 1,0-1,0 1,0-1,0 1,0 0,0-1,0 1,0-1,1 1,-1-1,1 1,-1-1,1 1,0-1,-1 1,1-1,0 1,0-1,0 0,0 0,0 0,0 1,1-1,-1 0,1 0,107 33,-82-29,-15-3,6 1,1 0,-1 1,0 1,0 0,0 1,-1 2,0-1,0 2,-1 0,10 9,-24-17,-1 0,0 0,1 0,-1 0,0 1,0-1,0 1,0-1,0 1,0-1,0 1,0-1,-1 1,1 0,-1 0,1-1,-1 1,0 0,1 0,-1-1,0 1,0 0,0 0,-1 0,1-1,0 1,-1 0,1 0,-1-1,1 1,-1 0,0-1,0 1,0-1,0 1,0-1,0 1,0-1,0 0,0 1,-1-1,1 0,-1 0,0 0,-73 43,47-33,-1-1,-1-2,0-1,0-1,-27 1,-6-16,57 3</inkml:trace>
</inkml:ink>
</file>

<file path=ppt/ink/ink5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19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1 226,'64'-17,"252"-20,-296 36,-9-1,1 1,-1 0,1 0,-1 1,0 1,1 0,-1 1,0 0,1 0,-1 1,0 1,-1 0,7 3,-14-5,-1 0,0 0,0 0,0 0,0 0,0 0,0 1,-1-1,1 1,-1-1,1 1,-1 0,0-1,0 1,-1 0,1 0,0 0,-1-1,0 1,1 0,-1 0,0 0,-1 0,1 0,0 0,-1 0,0-1,1 1,-1 0,0 0,-1-1,1 1,0 0,-1-1,0 1,-1 1,-70 84,-344 243,408-322,0-1,1 1,0 1,0-1,1 1,1 1,-1-1,1 1,0 2,5-9,0-1,0 0,0 0,0 0,1 1,-1-1,1 0,0 1,0-1,0 0,0 1,1-1,-1 0,1 1,0-1,0 0,0 0,0 0,1 0,-1 0,1 0,0 0,0 0,0 0,0-1,0 1,0-1,1 0,-1 0,1 0,0 0,0 0,0 0,2 1,11 3,-1-1,1 0,0-1,1 0,-1-2,1 0,-1 0,1-2,0 0,-1-1,17-3,16 2,64-11,-89 6</inkml:trace>
  <inkml:trace contextRef="#ctx0" brushRef="#br0" timeOffset="449.458">1299 255,'-39'0,"1"2,0 2,0 1,0 2,0 2,1 1,1 2,-1 1,2 2,-24 15,51-26,1 1,0 1,0-1,0 1,1 1,0-1,0 1,1 0,0 0,0 1,0-1,1 1,-1 3,3-7,1-1,0 1,0 0,0-1,0 1,1 0,-1 0,1-1,0 1,0 0,0 0,1 0,-1-1,1 1,0 0,0-1,0 1,1 0,-1-1,1 1,0-1,0 0,0 0,0 0,1 0,-1 0,1 0,0-1,0 1,0-1,2 2,7 1,0 0,1-1,-1 0,1-1,0-1,0 0,0-1,0 0,0-1,0 0,0-1,0-1,0 0,0-1,0 0,-1-1,1 0,-1-1,0-1,0 1,1-3,31-16,-1-1,-1-3,-1-1,-2-2,-1-2,-1-1,6-11,-22 25,49-54,-70 74,0 1,0-1,0 0,0 0,0 1,0-1,0 0,0 0,0 0,0 1,1-1,-1 0,0 0,0 1,0-1,0 0,1 0,-1 0,0 0,0 1,0-1,1 0,-1 0,0 0,0 0,0 0,1 0,-1 0,0 0,0 0,1 0,-1 1,0-1,0 0,1 0,-1 0,0 0,0-1,1 1,-1 0,0 0,-15 31,13-27,-5 10,-22 38,2 1,3 1,2 1,-13 56,25-69,2 1,1 1,3-1,1 21,16 92,-7-138</inkml:trace>
  <inkml:trace contextRef="#ctx0" brushRef="#br0" timeOffset="635.797">1807 735,'-34'38,"-10"18,6-1,15-10,16-17,14-14,6-8</inkml:trace>
  <inkml:trace contextRef="#ctx0" brushRef="#br0" timeOffset="931.833">2456 114,'-52'31,"1"1,2 3,1 3,2 1,2 2,2 2,1 2,-17 27,47-57,0 1,1 0,1 0,0 1,1 0,1 1,1-1,1 1,0 2,3-14,1 1,0-1,1 1,-1-1,1 1,0 0,1-1,0 1,0-1,0 1,1-1,0 0,0 0,1 0,-1 0,1 0,1 0,-1-1,1 1,0-1,0 0,1 0,-1 0,1-1,0 0,0 0,2 1,9 4,1 0,0-2,0 0,1 0,0-2,0 0,1-2,-1 1,1-2,-1-1,1 0,0-1,0-1,-1-1,1-1,-1 0,6-3,-14 3,0 0,-1-1,1 0,-1 0,0-1,0 0,-1-1,1 0,-1 0,0-1,-1 0,0 0,0-1,0 0,-1 0,0-1,-1 1,0-1,0-1,-1 1,0 0,0-5,-4 6,-1 0,0 0,0 0,0 0,-1 0,-1 1,1-1,-1 0,-1 1,1 0,-1 0,0 0,-1 0,0 1,0 0,0 0,-1 0,0 0,0 1,0 0,-1 0,1 1,-1 0,0 0,-1 1,1-1,0 2,-1-1,-6-1,-3-1,0 0,0 1,-1 1,0 0,0 1,0 1,0 1,1 1,-1 0,0 1,0 1,1 1,-1 0,0 2,-13 6</inkml:trace>
  <inkml:trace contextRef="#ctx0" brushRef="#br0" timeOffset="1469.153">2823 481,'53'-39,"-3"-1,-1-3,-2-2,30-39,-16 14,-61 69,1 1,0-1,-1 1,1 0,-1-1,1 1,0 0,-1-1,1 1,0 0,0 0,-1 0,1 0,0 0,-1 0,1 0,0 0,-1 0,1 0,0 0,0 0,-1 0,1 1,0-1,-1 0,1 0,0 1,-1-1,1 0,-1 1,1-1,-1 1,1-1,-1 1,1-1,-1 1,1-1,-1 1,1 0,-1-1,0 1,1-1,-1 1,0 0,0 0,1-1,-1 1,0 0,0-1,0 1,0 0,0-1,0 1,5 43,-5-41,1 11,11 79,-12-91,1-1,-1 1,1 0,0 0,0 0,0-1,0 1,0 0,0-1,0 1,0-1,1 1,-1-1,1 0,-1 0,1 1,-1-1,1 0,0 0,-1-1,1 1,0 0,0-1,0 1,0-1,0 1,0-1,0 0,-1 0,1 0,0 0,0 0,0 0,0 0,0-1,0 1,0-1,0 1,0-1,-1 0,1 0,0 0,1-1,17-9,-1-1,0 0,-1-2,0 0,-1-1,0-1,7-10,-23 24,-1 1,1-1,0 1,0-1,0 1,0 0,0-1,0 1,0 0,0 0,1 0,-1 0,0 0,1 0,-1 0,1 0,-1 1,1-1,-1 1,1-1,-1 1,1-1,-1 1,1 0,0 0,-1 0,1 0,0 0,-1 0,1 0,0 0,-1 1,1-1,-1 1,1-1,-1 1,1-1,-1 1,1 0,-1 0,0 0,1 0,-1 0,0 0,0 0,1 0,-1 1,0-1,0 0,-1 1,2 0,22 117,-12-106</inkml:trace>
  <inkml:trace contextRef="#ctx0" brushRef="#br0" timeOffset="1717.024">4291 1,'-676'502,"611"-455,-262 163,265-167,62-43,1 0,-1 0,1 0,-1 0,0 0,1 0,-1 0,1 0,-1 0,0 0,1 0,-1 0,1 0,-1 0,0 1,1-1,-1 0,0 0,1 0,-1 1,0-1,1 0,-1 1,0-1,0 0,1 0,-1 1,0-1,0 1,0-1,1 0,-1 1,0-1,0 0,0 1,0-1,0 1,0-1,0 0,0 1,0-1,0 1,0-1,0 0,0 1,0-1,0 1,0-1,0 0,-1 1,1-1,0 0,0 1,0-1,-1 0,1 1,0-1,0 0,-1 1,1-1,0 0,-1 0,1 1,0-1,-1 0,1 0,14 2</inkml:trace>
  <inkml:trace contextRef="#ctx0" brushRef="#br0" timeOffset="2053.902">4262 593,'-348'140,"294"-101,53-38,0 1,0-1,1 1,-1-1,0 1,1-1,-1 1,1-1,-1 1,1 0,0-1,0 1,-1-1,1 1,1 0,-1-1,0 1,0 0,0-1,1 1,-1-1,1 1,-1-1,1 1,0-1,0 1,-1-1,1 0,0 1,0-1,0 0,1 0,-1 1,0-1,0 0,1 0,-1-1,1 2,37 25,32 31,-70-56,1 0,-1 1,0-1,0 0,0 1,0-1,-1 1,1-1,-1 1,1-1,-1 1,0-1,0 1,0-1,0 1,-1 0,1-1,-1 1,1-1,-1 1,0-1,0 0,0 1,0-1,-1 0,1 0,0 0,-1 1,0-2,1 1,-1 0,0 0,0 0,0-1,-5 5,1 0,-1-1,-1 0,1 0,0-1,-1 0,0-1,0 1,0-1,-1-1,1 0,0 0,-1 0,0-1,1-1,-1 1,0-1,1-1,-1 0,0 0,-1-1,-9-4</inkml:trace>
</inkml:ink>
</file>

<file path=ppt/ink/ink5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0.13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61,'135'21,"-57"-16,1-4,0-4,60-10,473-45,-311 45,44 14,-115 1,973-2,-923 29,593-30,-371 1,-257 28,-56-15,-143-6,1-2,0-2,0-2,0-2,0-2,12-4,58-5,0 4,1 6,8 5,25-1,227 15,-241-6,0-7,95-9,142-23,49 29,-100 26,100-26,-154-27,-38-4,128 0,-303 30,35-2,0 4,59 10,81 7,-192-4,-27-3</inkml:trace>
</inkml:ink>
</file>

<file path=ppt/ink/ink5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30,'43'0,"48"0,18 0,0 0,-13 0,-19 0,-13 0,-12-5,-10-1,-8-1,-4 2,-4 2,0 1,-5 1</inkml:trace>
</inkml:ink>
</file>

<file path=ppt/ink/ink5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23,'72'4,"33"-2,9-3,-11 0,-13 0,-16 0,-18-5,-12-1,-9 1,-11 1</inkml:trace>
</inkml:ink>
</file>

<file path=ppt/ink/ink5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7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75,'8'70,"78"363,-15-11,-44-332,-26-89,-1 0,0-1,0 1,1 0,-1-1,0 1,1 0,-1-1,1 1,-1-1,1 1,-1-1,1 1,0-1,-1 1,1-1,-1 1,1-1,0 0,0 1,-1-1,1 0,0 0,-1 1,1-1,0 0,0 0,-1 0,1 0,0 0,0 0,-1 0,1 0,0 0,0-1,-1 1,1 0,0 0,0-1,-1 1,1 0,0-1,-1 1,1-1,-1 1,1-1,0 1,-1-1,1 1,-1-1,0 0,1 1,-1-1,1 0,20-39,129-457,-120 411,3-12,4 2,48-86,-33 92,-44 87</inkml:trace>
  <inkml:trace contextRef="#ctx0" brushRef="#br0" timeOffset="9201.575">903 950,'87'-93,"-194"224,-79 161,186-292,0 1,0 0,-1-1,1 1,0-1,-1 1,1-1,0 1,-1-1,1 1,-1-1,1 1,-1-1,1 1,-1-1,1 0,-1 1,1-1,-1 0,0 1,1-1,-1 0,1 0,-1 0,0 0,1 1,-1-1,0 0,1 0,-1 0,0 0,1 0,-1-1,0 1,1 0,-1 0,0 0,1-1,-1 1,1 0,-1 0,1-1,-1 1,0-1,1 1,-1-1,-7-5</inkml:trace>
  <inkml:trace contextRef="#ctx0" brushRef="#br0" timeOffset="9405.218">565 894,'33'38,"17"18,-1 3,-4-2,-5-12,-4-8,-3-6,-3-8,-2-3,0-6,-1-4,0-4,-4-4</inkml:trace>
</inkml:ink>
</file>

<file path=ppt/ink/ink5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0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1 368,'5'-12,"2"0,0 0,0 1,1 1,0-1,1 1,0 1,1-1,0 2,0-1,1 1,0 1,0 0,1 0,0 2,0-1,0 1,1 1,-1 0,1 1,0 0,1 1,5 0,-14 1,-1 0,1 1,0-1,0 1,0 0,0 0,0 1,-1-1,1 1,0 0,0 0,-1 1,1-1,-1 1,1 0,-1 0,1 1,-1-1,0 1,0 0,-1 0,1 0,-1 1,1-1,-1 1,0 0,0 0,-1 0,1 0,-1 0,0 1,0-1,0 1,-1 0,1-1,-1 4,-3 16,-1-1,-1 0,-1-1,-1 1,-1-1,-1 0,-1-1,-1 0,-1 0,-1-1,-1 0,0-1,-1-1,-5 4,-155 228,171-246,0-1,1 1,-1 0,1 0,0 0,0 1,0-1,0 1,1-1,0 1,0-1,0 1,1 0,-1-1,1 1,0 0,0-1,1 1,-1 0,1-1,0 1,1-1,-1 1,1-1,0 1,0-1,0 0,0 0,1 0,0 0,-1-1,4 4,8 1,0 0,1-2,0 1,0-2,0 0,1-1,-1 0,1-1,0-1,0-1,0 0,0-1,0 0,0-2,5 0,-7-2,1-1,-1 0,0-1,-1 0,0-1,0-1,0 0,-1-1,0 0,-1 0,0-2,0 1,-1-1,0-1,2-4,-7 10,16-17</inkml:trace>
  <inkml:trace contextRef="#ctx0" brushRef="#br0" timeOffset="384.646">819 227,'353'-53,"-344"52,0 0,1 1,-1 0,0 0,0 1,1 0,-1 0,0 1,0 0,-1 1,1 0,0 1,-1 0,0 0,0 0,0 1,0 0,2 3,-8-3,-1 0,0 0,0 1,-1-1,1 0,-1 0,0 0,0 1,-1-1,0 0,0 0,0 0,0 0,-1 0,0 0,0 0,0-1,-1 1,1-1,-1 1,0-1,0 0,-1 0,1 0,-5 2,6-2,-311 359,284-329,20-24,-1 0,1 1,1 0,0 1,1 0,0 0,0 0,2 1,-1 0,0 5,5-14,1 1,0-1,0 1,0-1,1 1,-1-1,1 0,0 1,0-1,1 0,-1 0,1 0,0 0,0 0,0 0,1 0,-1-1,1 1,0-1,0 1,0-1,1 0,-1-1,1 1,-1 0,1-1,0 0,0 0,1 0,5 3,0 0,1-1,-1 0,1 0,0-2,0 1,0-1,0-1,1 0,-1-1,1 0,82-24,-74 20</inkml:trace>
  <inkml:trace contextRef="#ctx0" brushRef="#br0" timeOffset="630.852">1637 763,'-14'34,"-1"10,3-1</inkml:trace>
  <inkml:trace contextRef="#ctx0" brushRef="#br0" timeOffset="933.334">1806 340,'30'-22,"0"2,1 1,0 2,2 1,0 1,0 2,2 1,-1 2,4 1,-38 9,142-24,-137 24,0-1,0 1,0 1,0-1,0 1,0 0,0 0,0 0,0 0,0 1,-1 0,1 0,0 1,-1-1,0 1,0 0,0 0,0 0,0 1,0-1,-1 1,0 0,1 0,-2 0,1 0,0 1,-1 4,0 1,-1-1,0 0,-1 1,0-1,0 1,-1-1,0 1,-1-1,0 0,0 0,-1 0,-1 0,1 0,-1-1,-1 1,1-1,-1 0,-1 0,0-1,0 0,-6 6,-119 127,97-109,1 2,2 2,2 1,-9 15,35-48,0 0,0 0,0 1,0-1,0 1,1 0,0 0,0 0,0 0,0 0,1 0,-1 0,1 1,0-1,1 1,-1-1,1 0,-1 1,1-1,1 1,-1-1,1 1,0-1,-1 1,2-1,-1 0,1 0,-1 1,1-1,0 0,1-1,-1 1,1 0,-1-1,1 1,0-1,1 0,-1 0,0 0,1 0,0-1,-1 1,3 0,8 0,-1-1,1-1,-1 0,1-1,0-1,-1 0,1 0,-1-1,1-1,-1-1,0 0,0 0,0-1,-1-1,0 0,7-5,6-2</inkml:trace>
  <inkml:trace contextRef="#ctx0" brushRef="#br0" timeOffset="1400.735">2681 424,'234'-194,"-235"195,1 0,0 0,0 0,0 0,0 0,0 0,0 0,0 0,0 0,0 0,0 0,1 0,-1 0,0 0,1 0,-1 0,1 0,-1 0,1 0,-1 0,1-1,0 1,-1 0,1 0,0-1,0 1,-1 0,1-1,0 1,0-1,0 1,0-1,0 0,0 1,0-1,0 0,0 1,0-1,0 0,0 0,0 0,0 0,0 0,0 0,0 0,0 0,0-1,0 1,0 0,0-1,0 1,0 0,0-1,-1 1,1-1,0 0,0 1,0-1,0 0,-1 1,1-1,0 0,-1 0,1 0,-1 1,1-2,-9 24,-10 38,18-58,0-1,0 0,0 0,0 0,0 1,0-1,0 0,0 0,0 0,1 1,-1-1,0 0,1 0,-1 0,1 0,-1 0,1 0,0 0,-1 0,1 0,0 0,0 0,0 0,0 0,0-1,0 1,0 0,0-1,0 1,0-1,0 1,0-1,0 1,0-1,1 0,-1 1,0-1,0 0,0 0,1 0,-1 0,0 0,1 0,10-2,0-1,-1 0,1-1,0 0,-1 0,0-2,0 1,-1-1,1-1,-1 0,-1 0,5-5,9-4,6-6,62-31,-88 53,-1 1,1-1,-1 0,1 1,-1 0,1 0,-1 0,0 0,1 0,-1 0,0 0,0 1,0-1,0 1,0 0,0-1,0 1,-1 0,1 0,-1 0,1 0,-1 1,0-1,1 0,-1 0,-1 1,1-1,0 1,0-1,-1 1,0-1,1 1,-1-1,0 1,0-1,0 1,-1-1,1 1,-1 1,6 26,-3-26,-1-1,0 1,1-1,0 1,0-1,0 0,0 0,0 0,1 0,0 0,-1 0,1-1,0 1,0-1,0 0,1 0,-1 0,0 0,1 0,-1-1,1 0,0 1,-1-1,1-1,0 1,0-1,0 1,0-1,-1 0,1 0,0-1,0 1,0-1,-1 0,1 0,3-1,12-4</inkml:trace>
  <inkml:trace contextRef="#ctx0" brushRef="#br0" timeOffset="1648.273">4178 1,'-44'38,"-52"42,-24 17,-6 1,8-6,15-10,16-13,12-14,15-11,7-9,9-5,11-3,7-7,8 0,6-5</inkml:trace>
  <inkml:trace contextRef="#ctx0" brushRef="#br0" timeOffset="1915.058">4205 481,'-319'149,"308"-143,4-4,0 1,0 1,0-1,1 1,0 1,0-1,0 1,0 0,1 0,0 1,0-1,0 1,1 0,-2 3,7-7,-1 1,1-1,0 1,0-1,0 0,0 1,0-1,0 0,1 0,-1 0,1 0,0 0,0 0,-1 0,1 0,0-1,0 1,1-1,-1 1,0-1,0 0,1 0,-1 0,1 0,-1-1,0 1,1 0,0-1,-1 0,1 0,1 0,2 2,6 1,-1 0,1 0,-1 1,0 1,0 0,0 0,-1 1,0 1,0-1,0 2,-1-1,0 2,-8-6,-1 0,1 0,-1 1,0-1,0 0,0 0,-1 0,1 0,-1 1,1-1,-1 0,0 0,0 0,-1 0,1 0,-1-1,1 1,-1 0,0-1,0 1,0-1,0 1,-1-1,1 0,-1 0,1 0,-1 0,1-1,-1 1,0-1,0 0,0 1,0-1,0-1,0 1,0 0,-2 0,-18 8,-1-1,1-1,-1 0,0-2,-1-1,-4-1,3-1</inkml:trace>
</inkml:ink>
</file>

<file path=ppt/ink/ink5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9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305 481,'131'-105,"-131"105,0-1,-1 1,1 0,0 0,-1 0,1 0,0-1,0 1,-1 0,1 0,0-1,0 1,-1 0,1 0,0-1,0 1,0 0,0 0,-1-1,1 1,0 0,0-1,0 1,0 0,0-1,0 1,0 0,0-1,0 1,0 0,0-1,0 1,0 0,0-1,0 1,0 0,1-1,-1 1,0 0,0 0,0-1,0 1,1 0,-1-1,0 1,0 0,1 0,-1 0,0-1,0 1,1 0,-1 0,0 0,1-1,-1 1,0 0,1 0,-33 8,26-7,-306 99,305-98,5-3,1 1,-1 0,0-1,0 1,0 0,0 0,0 1,0-1,0 0,0 1,0-1,0 1,0-1,1 1,-1 0,0 0,0 0,1 0,-1 0,1 0,-1 1,1-1,-1 0,1 1,0-1,0 1,0-1,-1 1,1 0,1-1,-1 1,0 0,0 0,1 0,-1 0,1 0,0-1,-1 1,1 0,0 0,0 0,0 0,0 0,1 0,-1 0,0 0,1 0,-1 0,1 0,197 138,-196-137,0-1,-1 1,1 0,-1-1,1 1,-1 0,0 0,0 0,0 0,0 0,0 0,-1 0,0 0,1 0,-1 0,0 0,0 0,-1 0,1 0,-1 0,1 0,-1 0,0 0,0 0,0 0,-1 0,1-1,-1 1,1 0,-1-1,0 0,-2 2,-74 74,72-73,-30 22,29-25,1 1,0 0,0 0,0 1,1-1,-1 1,1 1,0-1,0 1,0 0,1 0,-1 0,1 1,1-1,-1 1,1 0,0 0,0 0,1 1,-1-1,1 1,1-1,0 1,-1 0,2-1,-1 1,1 0,0 3,3-5,0-1,0 1,0-1,0 0,1 0,-1 0,1 0,0-1,0 0,1 1,-1-2,1 1,-1 0,1-1,0 0,0 0,0 0,0-1,0 1,0-1,1-1,-1 1,0-1,0 0,1 0,-1 0,2-1,-6 0,1 1,0-1,-1 0,1 0,-1 0,1 0,-1 0,1 0,-1 0,0 0,0-1,1 1,-1 0,0-1,0 1,0-1,-1 1,1-1,0 0,-1 1,1-1,0 0,-1 1,0-1,1 0,-1 0,0 1,0-1,0 0,0 0,-1 0,1-1,-2-19</inkml:trace>
  <inkml:trace contextRef="#ctx0" brushRef="#br0" timeOffset="286.42">248 1,'-29'91,"4"2,4 1,4 1,4 0,5 1,3 79,-41 357,22-308,14-117,9-78</inkml:trace>
</inkml:ink>
</file>

<file path=ppt/ink/ink5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18,'1'0,"0"0,-1 0,1 0,-1-1,1 1,-1 1,1-1,-1 0,1 0,-1 0,1 0,-1 0,1 0,-1 0,1 1,-1-1,1 0,-1 1,1-1,-1 0,0 0,1 1,-1-1,1 1,-1-1,0 0,1 1,-1-1,0 1,0-1,1 1,-1-1,0 1,0-1,0 1,0-1,0 1,1-1,-1 1,0-1,0 1,0-1,0 1,-1-1,1 1,0-1,0 1,0-1,0 1,0-1,-1 1,1-1,0 1,0-1,-1 1,1-1,0 1,-1-1,1 0,-1 1,1-1,0 0,-1 1,0-1,24 4,0-2,0 0,0-2,-1 0,1-2,0 0,0-2,9-3,80-7,-87 13,-18 2,0-1,0 0,1 0,-1-1,0 0,0 0,0-1,0 0,0 0,0 0,-1-1,4-2,-39 16,-20 28,34-28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0 311,'58'22,"170"-14,-146-9,-76 1,-3 0,-1 1,1-1,-1 0,1 1,-1-1,1 0,-1-1,1 1,0 0,-1-1,1 1,-1-1,0 0,1 0,-1 0,1 0,-1 0,0-1,0 1,0 0,0-1,0 0,0 0,0 1,-1-1,2-2,-2-7</inkml:trace>
  <inkml:trace contextRef="#ctx0" brushRef="#br0" timeOffset="388.914">282 0,'-9'13,"1"1,0-1,1 1,1 1,0-1,1 1,1 0,0 0,1 0,1 1,0-1,1 1,1 0,0-1,1 1,1-1,1 4,-2 28,0 201,4-218,2-25</inkml:trace>
</inkml:ink>
</file>

<file path=ppt/ink/ink5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1,'38'4,"28"2,7 0,-5-1,-8-1,-10-2,-8-1,-7-1,-5 0,-2 0,-6 0</inkml:trace>
</inkml:ink>
</file>

<file path=ppt/ink/ink5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0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1,'58'651,"-35"-502,-23-150,1 0,-1 0,0 0,1 1,0-1,-1 0,1 1,-1-1,1 0,0 1,-1-1,1 1,0-1,0 1,-1-1,1 1,0 0,0-1,0 1,-1 0,1 0,0-1,0 1,0 0,0 0,0 0,0 0,0 0,-1 0,1 0,0 1,0-1,0 0,0 0,0 1,-1-1,1 0,0 1,0-1,-1 1,1-1,0 1,-1 0,1-1,0 1,-1 0,1-1,-1 1,1 0,-1-1,1 1,-1 0,1 0,-1 0,0 0,0-1,1 1,-1 0,0 1,63-144,-6-3,16-75,-24 74,-18 36,-27 92</inkml:trace>
  <inkml:trace contextRef="#ctx0" brushRef="#br0" timeOffset="526.397">621 622,'-13'19,"0"1,1 0,1 1,0 0,2 0,1 2,1-1,0 1,2-1,-2 20,6-40,1 0,0 0,0 0,0 0,0 0,0 0,0 0,0 0,1 0,-1 0,1 0,0 0,-1 0,1 0,0 0,0 0,0 0,0-1,1 1,-1 0,0-1,1 1,-1-1,1 0,0 1,-1-1,1 0,0 0,0 0,0 0,-1 0,1 0,0-1,0 1,0-1,1 1,-1-1,0 0,0 0,0 0,0 0,0 0,0 0,0 0,0-1,0 1,0-1,0 0,0 1,0-1,0 0,0 0,-1 0,1 0,0-1,-1 1,1 0,16-13,0 0,-2-1,1-1,-2 0,0-1,-1-1,-1 0,6-13,-18 31,-1-2,0 1,0 0,0 0,0 0,1-1,-1 1,0 0,1 0,-1 0,1 0,-1 0,1 0,0 0,-1 0,1 0,0 0,0 0,-1 0,1 0,0 1,0-1,0 0,0 0,0 1,0-1,0 1,1-1,-1 1,0 0,0-1,0 1,0 0,1 0,-1 0,0 0,0 0,1 0,-1 0,0 0,0 0,0 0,0 1,1-1,-1 0,0 1,0-1,0 1,0 0,0-1,0 1,0 0,3 142,-30 39,23-148,-1-1,-2 0,-1 0,-2 0,-9 23,13-44,0 0,-1 0,0 0,-1-1,0 0,-1 0,0-1,0 0,-1 0,-1-1,0 0,0-1,0 0,-1-1,0 0,-2 0,11-6,0 0,0 0,0-1,0 1,0-1,0 1,-1-1,1 0,0 0,0 0,0 0,0 0,-1 0,1-1,0 1,0-1,0 1,0-1,0 0,0 0,0 0,0 0,0 0,1 0,-1-1,0 1,1-1,-1 1,1-1,-1 0,1 1,0-1,0 0,-1 0,1 0,1 0,-1 0,0 0,0 0,1 0,-1 0,1 0,0 0,0-1,-1 1,1 0,1 0,-1 0,0 0,1-1,-1 1,1 0,-1 0,1 0,2-16,1 1,0 0,2 0,-1 1,2-1,0 1,2 1,6-12,-10 18,71-115,-52 88</inkml:trace>
</inkml:ink>
</file>

<file path=ppt/ink/ink5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4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1,'5'0,"11"0,7 0,5 0,3 0,0 0,0 0,0 0,-1 0,-6 0</inkml:trace>
</inkml:ink>
</file>

<file path=ppt/ink/ink5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5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50,'-10'-6,"-1"2,0-1,0 2,0-1,0 2,-1-1,1 2,-1-1,1 2,-1-1,0 2,0-1,1 2,-1-1,1 2,0-1,-1 2,1-1,0 2,1-1,-1 1,1 1,0 0,0 1,1 0,0 0,0 1,1 0,-1 0,2 1,-1 0,2 0,-2 2,1 3,0 0,1 1,0 0,1 0,1 0,0 1,1-1,1 1,0 0,1 0,1 0,0 0,1 0,3 12,-3-24,1 0,-1-1,1 1,0-1,0 1,0-1,0 0,0 0,1 0,0 0,-1 0,1-1,0 1,0-1,1 0,-1 1,0-2,1 1,-1 0,1-1,-1 1,1-1,0 0,0 0,0-1,-1 1,1-1,0 0,0 0,0 0,0 0,2-1,7-1,-1 1,0-2,0 0,0 0,0-1,0-1,-1 0,1 0,7-6,16-16,-2-1,-1-1,-1-2,-1-1,21-31,-30 36,0-2,-1 0,-2-1,-1 0,7-22,-39 131,1-18,3 1,2 1,3 0,3 14,3 43,-9 162,6-261,2 0,-1 0,-1 0,0-1,-2 1,0-1,-2 0,0 0,-1-1,-1 1,0-2,-2 0,0 0,-14 16,23-32,0 1,-1-1,1 0,-1 1,1-1,-1-1,0 1,0 0,0-1,1 1,-2-1,1 0,0 0,0 0,0-1,0 1,-1-1,1 1,0-1,0 0,-1 0,1-1,0 1,-1-1,1 1,0-1,0 0,0 0,0-1,0 1,0-1,0 1,0-1,1 0,-1 0,1 0,-1 0,1-1,0 1,0-1,0 1,0-1,0 0,0 1,1-1,-1 0,1 0,0-1,0 1,-2-22,1 0,1-1,1 1,1 0,1 0,2 0,0 0,2 1,0-1,2 1,1 1,0-1,6-6,19-38,-17 40</inkml:trace>
</inkml:ink>
</file>

<file path=ppt/ink/ink5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1,'-15'19,"-18"21,-9 8,-2 1,1-3,4-5,4-9,2-5,7-3,4 0,0-4,-1-2,-1-3,-1 1,3-3</inkml:trace>
</inkml:ink>
</file>

<file path=ppt/ink/ink5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1,'33'28,"17"20,4 7,-2-8,-11-5,-6-11,-10-5,-4-8,-1-6,1-6,-4-8,-3-4</inkml:trace>
</inkml:ink>
</file>

<file path=ppt/ink/ink5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1,'-10'43,"-3"29,1 7,2-5,-2-6,1-10,3-9,2-9,2-6,3-4,-5-2,0-2,1 0,0 1,2 0,-3-5,-2-1,2-3</inkml:trace>
</inkml:ink>
</file>

<file path=ppt/ink/ink5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4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0,'-28'15,"1"2,0 0,1 2,1 1,1 0,1 2,0 1,2 1,-13 19,27-34,0 1,0 0,1 0,0 1,1 0,0 0,1 0,0 0,1 1,0 0,1 0,0 0,1 0,0 0,1 0,0 0,1 0,0 0,1 0,1 0,0-1,0 1,1-1,1 0,0 0,0 0,1 0,0-1,1 0,0 0,1-1,0 0,0 0,1-1,0 0,0-1,11 7,-11-10,0 0,0-1,1 0,-1 0,1-1,0 0,-1-1,1 0,0 0,0-1,0-1,0 1,0-2,0 1,0-1,-1-1,9-3,-16 5,1 0,-1-1,0 1,0-1,1 0,-1 0,0 0,-1 0,1 0,0 0,0 0,-1 0,0-1,1 1,-1-1,0 1,0-1,0 0,0 1,-1-1,1 0,-1 1,0-1,0 0,0 0,0 1,0-1,0 0,-1 0,1 1,-1-1,0 0,0 1,0-1,0 1,0-1,-1 1,1-1,-1 1,1 0,-1 0,0 0,0 0,0 0,0 0,0 0,0 1,-1-1,1 1,-1 0,1-1,-1 1,1 0,-1 1,0-1,-6-2,0 0,0 0,-1 1,1 1,0 0,-1 0,1 1,-1 0,1 0,-1 1,1 1,0-1,0 1,-1 1,1 0,1 0,-1 1,0 0,1 0,0 1,0 0,0 1,-5 4,-5 5</inkml:trace>
  <inkml:trace contextRef="#ctx0" brushRef="#br0" timeOffset="1934.196">182 592,'7'2,"1"-1,-1 0,1 0,-1-1,1 0,0 0,-1-1,1 0,-1 0,1-1,-1 0,1 0,-1 0,0-1,0-1,0 1,-1-1,1 0,-1 0,0-1,0 0,0 0,-1 0,0-1,0 0,0 0,-1 0,0-1,1 0,-3-2,-1 0,0 1,0-1,-1 0,0 0,0 0,-1 0,0 1,-1-1,1 0,-2 1,1-1,-1 1,-1 0,0 0,0 0,0 0,-1 1,0 0,0 0,-1 0,0 0,0 1,-1 0,0 1,0-1,0 1,0 0,-1 1,0 0,0 0,0 1,0 0,-1 0,1 1,-1 0,0 0,0 1,1 1,-1-1,0 1,0 1,0-1,1 1,-6 2,6 0,0 1,0 0,1 0,0 1,0 0,0 0,0 0,1 1,0 0,0 0,0 1,1 0,0 0,1 0,-3 5,-4 6</inkml:trace>
</inkml:ink>
</file>

<file path=ppt/ink/ink5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14 678,'-10'10,"7"2,3 1</inkml:trace>
  <inkml:trace contextRef="#ctx0" brushRef="#br0" timeOffset="416.496">408 141,'-6'2,"-1"0,0 1,1-1,0 1,-1 1,1-1,1 1,-1 0,0 0,1 0,0 1,0 0,0 0,1 1,-1-1,1 1,0 1,-1-2,-10 17,1 0,0 1,2 0,0 1,2 1,1-1,1 1,1 1,1 0,1 0,0 16,3-36,2 1,-1-1,1 1,0-1,0 1,1 0,0-1,0 1,0-1,1 1,0-1,0 0,1 0,-1 0,1 0,1 0,-1-1,1 1,0-1,0 0,1 0,0 0,0-1,0 1,0-1,0-1,1 1,0-1,-1 0,1 0,1 0,-1-1,0 0,1 0,-1-1,1 0,1 0,6-2,0 0,0-1,0-1,0 0,0-1,-1-1,0 0,0 0,0-1,0-1,-1-1,0 1,-1-2,0 1,0-2,-1 0,0 0,0 0,-1-1,-1-1,0 0,-1 0,0 0,5-14,-6 13,0-1,-1 0,-1 0,-1 0,0 0,0-1,-1 1,-1-1,-1 0,0 1,-1-1,-2-13,2 24,0 0,0 0,0 0,0 1,-1-1,1 0,-1 0,0 1,0-1,0 1,-1 0,1-1,-1 1,1 0,-1 1,0-1,-1 0,1 1,0 0,-1 0,1 0,-1 0,-1 0,-16-7</inkml:trace>
  <inkml:trace contextRef="#ctx0" brushRef="#br0" timeOffset="768.241">1001 1,'-20'13,"0"1,1 0,0 2,1 1,1 0,0 1,2 0,0 2,1 0,1 0,0 1,-5 16,17-34,-1 0,1 1,0-1,1 0,-1 1,1-1,-1 1,1-1,0 0,0 1,1-1,-1 1,1-1,-1 1,1-1,0 0,1 0,-1 1,0-1,1 0,0 0,-1 0,1-1,1 1,-1 0,0-1,1 1,-1-1,1 0,-1 1,1-2,0 1,0 0,0 0,0-1,0 0,1 1,0-1,12 4,-1-1,1-1,-1 0,1-1,0-1,0 0,12-2,-11 1,0 0,-1-2,1 0,0-1,-1 0,1-2,-1 0,0-1,0 0,-1-1,0-1,0 0,9-8,-3-1</inkml:trace>
  <inkml:trace contextRef="#ctx0" brushRef="#br0" timeOffset="970.325">1340 57,'-24'39,"-13"26,0 8,2 0,6-7,4-5,6-8,6-9,6-6,3-5,3-4,1-2,-3-5,-3-1,1-6</inkml:trace>
  <inkml:trace contextRef="#ctx0" brushRef="#br0" timeOffset="3516.986">1905 481,'2'-11,"-16"-4,1 13,1 1,-1 0,1 1,-1 0,1 1,0 0,-1 1,1 1,0 0,0 0,0 2,1-1,-1 1,1 1,0 0,-5 4,14-9,0 1,0-1,1 0,-1 1,1 0,-1-1,1 1,-1 0,1-1,0 1,0 0,0 0,0 0,0 0,0 0,1 0,-1 1,0-1,1 0,0 0,0 0,0 1,0-1,0 0,0 0,0 0,1 1,-1-1,1 0,-1 0,1 0,0 0,0 0,0 0,0 0,0 0,1 0,64 65,-46-50,-5-4,-12-11,0-1,0 0,0 1,0 0,0 0,0-1,0 2,-1-1,1 0,0 1,-1-1,0 1,0 0,0-1,0 1,0 0,-1 0,1 1,-1-1,0 0,1 0,-2 1,1-1,0 1,-1-1,1 0,-1 1,0-1,0 1,-1-1,1 1,-1-1,0 1,1-1,-1 0,-1 1,1-1,0 0,-2 2,-5 1,0 1,0-1,-1-1,1 0,-1 0,-1 0,1-1,-1-1,1 1,-1-2,0 1,0-1,0-1,0 0,-1 0,1-1,0 0,0-1,0 0,-1-1,1 0,0-1,-31-24,29 10</inkml:trace>
</inkml:ink>
</file>

<file path=ppt/ink/ink5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6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1 226,'9'5,"19"1,8 0,3-1,0-2,-2 0,-2-2,-3-1,-1 0,-2 0,-1 0,0-5,-1-2,-4 1</inkml:trace>
  <inkml:trace contextRef="#ctx0" brushRef="#br0" timeOffset="2235.204">340 0,'-14'34,"-5"20,0 6,5-2,3-7,5-6,2-7,3-5,1-3,1-2,-1-1,1 0,0 0,-1-5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21.8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29 1,'-17'225,"6"-9,11-216,0-10</inkml:trace>
  <inkml:trace contextRef="#ctx0" brushRef="#br0" timeOffset="253.228">226 28,'-4'29,"-3"14,1 5,2-1,0-4,2-5,1-3,-4-3,-2-3,1 0,-3-7,-1-1,2-4</inkml:trace>
</inkml:ink>
</file>

<file path=ppt/ink/ink5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92,'23'80,"5"53,-19-78,2-1,3-1,2 0,3 0,2-2,9 14,-30-64,0 0,0 0,0 0,0 1,0-1,0 0,0 0,1 0,-1 0,0 0,1 0,-1 0,0-1,1 1,0 0,-1 0,1 0,-1 0,1 0,0-1,0 1,-1 0,1-1,0 1,0 0,0-1,0 1,0-1,0 0,0 1,0-1,0 0,0 1,0-1,0 0,0 0,0 0,0 0,0 0,0 0,0 0,0 0,0 0,0-1,0 1,0 0,0-1,0 1,0-1,0 1,0-1,0 1,-1-1,1 0,0 1,0-1,0 0,-1 0,1 1,-1-1,1 0,0 0,27-81,-4-1,-3-1,-3-1,-5-3,-12 85,44-264,-43 255</inkml:trace>
</inkml:ink>
</file>

<file path=ppt/ink/ink5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77,'-6'11,"1"-1,1 0,0 1,0 0,1 0,1 0,-1 0,2 1,0-1,0 1,1-1,0 1,2 10,-2-21,0 1,1-1,-1 1,0-1,0 1,1 0,-1-1,1 1,-1-1,1 0,0 1,-1-1,1 1,0-1,0 0,0 0,0 0,0 1,1-1,-1 0,0 0,0 0,1-1,-1 1,0 0,1 0,-1-1,1 1,-1-1,1 1,-1-1,1 0,-1 0,1 1,0-1,-1 0,1 0,-1-1,1 1,-1 0,1 0,-1-1,1 1,-1-1,1 1,0-1,57-45,-54 39,-1 0,0 0,0 0,-1 0,0-1,-1 1,1-1,-1 0,-1 1,1-1,-2 0,1 0,-1 0,0 0,0 0,-1 0,-2-6,3 9,-1 1,0 0,0 0,0 0,-1 0,0 0,1 0,-1 0,-1 0,1 1,0-1,-1 1,0 0,0 0,0 0,0 0,0 0,-1 0,1 1,-1 0,0 0,0 0,0 0,0 0,0 1,0 0,0 0,0 0,0 0,-1 0,1 1,0 0,-2 0,-16 2,4 3</inkml:trace>
</inkml:ink>
</file>

<file path=ppt/ink/ink5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6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1,'-34'110,"33"-106,1-1,0 0,0 1,0-1,0 0,0 0,1 1,0-1,-1 0,1 0,0 0,1 1,-1-1,1 0,-1-1,1 1,0 0,0 0,0-1,0 1,0-1,1 0,-1 0,1 1,0-2,-1 1,1 0,0 0,0-1,0 0,0 0,1 0,-1 0,3-1,-1-1,1 1,0-2,-1 1,1 0,-1-1,1 0,-1-1,0 1,0-1,0 0,0 0,0-1,-1 1,1-1,-1 0,0 0,0 0,-1-1,1 1,-1-1,0 0,0 0,1-3,6-7,30-33,-17 76,-23-28,7 27,-2 0,-1 0,-1 0,-2 0,0 1,-2-1,-2 5,1 32,1-42,-1 1,-2-1,0 0,-1 0,-1-1,-2 0,0 0,-1 0,0-1,-13 18,21-36,1 0,-1 0,0 0,1 0,-1 0,0 0,0 0,-1 0,1 0,0-1,-1 1,1 0,-1-1,1 1,-1-1,0 1,0-1,1 0,-1 0,0 0,0 0,0 0,0 0,0-1,-1 1,1-1,0 1,0-1,0 0,0 0,-1 0,1 0,0 0,0 0,0-1,0 1,-1-1,1 1,0-1,0 0,0 0,0 0,0 0,1 0,-1 0,0-1,0 1,1-1,-2-12,0 0,1-1,1 1,1 0,0-1,0 1,2-1,0 1,0 0,2-1,-1 1,2 1,0-1,0 1,6-9,-2-3,4-6,0 1,3 0,0 0,2 2,5-7,-10 18</inkml:trace>
</inkml:ink>
</file>

<file path=ppt/ink/ink5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57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12,'-2'-10,"5"9,8 3,50 5,1-2,-1-4,31-3,4 0,88 3,-118 15,-48-11</inkml:trace>
</inkml:ink>
</file>

<file path=ppt/ink/ink5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58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1,'1'2,"1"0,-1 0,1 0,-1 0,1 0,0-1,0 1,0-1,0 1,0-1,0 0,0 0,0 0,1 0,-1 0,0 0,1-1,-1 1,0-1,1 0,-1 1,1-1,-1 0,1 0,0-1,-1 1,287 3,-12-33,-258 30,-7 0</inkml:trace>
</inkml:ink>
</file>

<file path=ppt/ink/ink5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4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1,'9'5,"14"6,7 1,3-1,1-3,-1-3,0-1,-3-3,0 0,-1-1,0-1,-1 1,-5-1</inkml:trace>
</inkml:ink>
</file>

<file path=ppt/ink/ink5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5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541 85,'-29'-12,"0"2,-1 0,-1 2,1 2,-1 0,0 2,-1 2,1 1,0 1,-14 2,37-1,0-1,0 2,0-1,0 1,1 0,-1 0,1 1,-1 0,1 0,0 1,0 0,1 0,-1 1,1 0,0 0,0 0,0 1,1 0,0 0,0 0,1 1,-1 0,2 0,-1 0,-1 3,0 4,0 1,0-1,2 1,0 0,0 0,2 1,0-1,0 0,2 7,-1-16,1-1,-1 1,1-1,0 1,1-1,-1 0,1 1,0-1,1 0,-1 0,1 0,0-1,0 1,1-1,-1 1,1-1,0 0,0 0,0-1,0 1,1-1,0 0,0 0,-1-1,1 1,5 1,8-1,0-1,1-1,-1 0,0-1,0-1,1-1,-1 0,0-2,0 0,-1-1,1 0,-1-2,0 0,-1-1,0 0,0-2,0 0,-2 0,1-2,-1 1,7-9,34-23,-1-1,-2-3,14-21,-65 69,-1-1,0 1,0-1,0 1,0-1,0 1,1-1,-1 0,0 1,0-1,1 1,-1-1,0 0,1 1,-1-1,0 0,1 1,-1-1,1 0,-1 1,0-1,1 0,-1 0,1 0,-1 1,1-1,-1 0,1 0,-1 0,1 0,-1 0,1 0,-1 0,1 0,-1 0,1 0,-1 0,1 0,-1 0,1-1,-1 1,1 0,-1 0,0 0,1-1,-1 1,1 0,-1-1,0 1,1 0,-1-1,1 1,-1 0,0-1,0 1,1-1,-1 1,0 0,0-1,0 1,1-1,-1 1,0-1,0 1,0-1,0 1,0-1,-5 42,-70 132,26-53,6 2,-13 66,46-153,-4 65,18-83</inkml:trace>
  <inkml:trace contextRef="#ctx0" brushRef="#br0" timeOffset="249.547">1021 706,'-9'24,"1"3,7-3,3-5</inkml:trace>
  <inkml:trace contextRef="#ctx0" brushRef="#br0" timeOffset="504.291">1755 1,'-34'5,"0"2,0 1,0 2,1 1,1 2,0 0,1 3,0 1,1 1,1 1,-23 21,46-37,0 1,0 0,1 0,-1 1,1 0,0 0,1 0,-1 0,1 1,0 0,0 0,1 0,-1 0,1 0,1 1,-1-1,1 1,0 0,1 0,0 0,0 0,0 0,1 0,0 0,0 0,1 0,0 0,0 0,1 0,0-1,0 1,0 0,1-1,0 1,0-1,1 0,0 0,0 0,2 1,3 2,2-1,-1 0,1-1,1 0,-1 0,1-2,0 1,0-1,1-1,-1 0,1-1,0-1,0 1,0-2,1 0,-1-1,0 0,0-1,0 0,2-1,12-3,0-1,0-1,-1-1,0-1,-1-1,0-1,0-2,-1 0,6-7,-18 12,-1-1,1-1,-2 0,0 0,0-1,0 0,-2-1,1 0,-2 0,1-1,1-5,-6 11,0 0,0 0,-1-1,0 1,0-1,0 1,-1-1,0 1,-1-1,0 0,0 1,-1-1,1 0,-2 1,1-1,-1 1,0-1,-1 1,0 0,0 0,0 0,-3-3,1 5,0-1,-1 1,0-1,0 2,-1-1,1 1,-1 0,0 0,0 1,0 0,-1 0,1 0,-1 1,0 0,1 1,-1 0,0 0,0 1,0 0,0 0,1 1,-1 0,0 0,0 0,1 1,-6 3,-16 2</inkml:trace>
  <inkml:trace contextRef="#ctx0" brushRef="#br0" timeOffset="855.284">1727 480,'-35'16,"1"1,1 2,1 1,0 2,2 1,1 1,-1 3,18-18,1 0,1 0,0 1,0 1,1 0,0 0,1 0,0 1,1 0,0 1,1 0,0 0,1 0,0 3,6-11,0 1,0-1,0 0,0 0,1 0,0 0,0 0,0 0,1 0,-1 0,1-1,0 0,1 1,-1-1,1 0,0-1,0 1,0-1,0 1,0-1,1-1,0 1,-1 0,1-1,0 0,0 0,0-1,1 1,-1-1,0 0,1-1,-1 1,0-1,1 0,0-1,7 3,0-2,0 0,-1 0,1-1,0-1,-1 0,1 0,-1-2,0 1,0-1,0-1,-1-1,1 1,-1-2,0 1,-1-1,0-1,0 0,0-1,-1 0,-1 0,2-2,-2 2,-1 1,-1-1,1-1,-1 1,-1-1,0 0,0 0,-1-1,0 1,-1-1,0 0,0 0,-2 0,1 0,-1 0,-1-1,0 1,-1 0,0 0,0 0,-1-1,-1 1,0 1,0-1,0 4,1 0,-1 0,0 1,0-1,0 1,-1 0,0 0,-1 1,1-1,-1 1,0 0,0 0,-1 0,1 1,-1 0,0 0,-1 0,1 1,0 0,-1 0,0 0,1 1,-1 0,-3 0,-14-1</inkml:trace>
  <inkml:trace contextRef="#ctx0" brushRef="#br0" timeOffset="1551.15">3025 198,'-61'22,"2"3,1 2,1 3,1 2,2 3,-8 9,45-31,1 1,0 1,1 0,0 1,2 1,0 0,1 1,-5 8,15-20,0-1,-1 0,0 0,0 0,0 0,-1 0,1 0,-1-1,0 0,-1 0,1 0,-1 0,1-1,-1 0,0 0,-1 0,1 0,0-1,-1 0,1 0,-1 0,0-1,0 0,1 0,-2 1,0-1,0 0,0 0,-1-1,1 1,0-2,0 1,0-1,0 0,0 0,0-1,0 0,1 0,-1-1,0 0,1 0,0 0,0-1,0 0,0 0,0-1,1 1,0-1,0 0,0-1,1 1,0-1,0 0,0 0,1 0,-1-1,2 1,-1-1,0-3,1 3,1 0,1-1,-1 1,1-1,0 1,1 0,0-1,0 1,1 0,0 0,0-1,0 1,1 1,0-1,0 0,1 1,0 0,0-1,1 2,-1-1,1 0,0 1,1 0,-1 0,1 1,0-1,1 1,-1 1,0-1,1 1,0 0,0 0,0 1,0 0,0 0,6 0,0 2,0 0,0 0,0 2,-1-1,1 2,0-1,-1 2,0 0,0 0,0 1,0 1,-1 0,0 0,0 1,0 0,-1 1,-1 0,5 5,269 192,-278-201,-3-2,0 1,0-1,1 0,-1 0,1 0,-1-1,1 1,0-1,0 1,-1-1,1 0,0 0,0 0,0 0,1-1,-1 1,0-1,0 0,0 0,3 0,-5-2,0 0,0 1,-1-1,1 0,-1 0,0 0,0 1,1-1,-1 0,0 0,0 0,-1 0,1 1,0-1,-1 0,1 0,-1 0,1 1,-1-1,0 0,0 1,0-1,0 0,0 1,0-1,0 1,0 0,-1-1,1 1,-1-3,-46-75,4-1,3-3,5-1,-1-11,-3-4,19 127,-7 163,-4-17,18-110,2 1,4 1,0 55,14-37,0-66</inkml:trace>
</inkml:ink>
</file>

<file path=ppt/ink/ink5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8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460 1,'-30'18,"2"1,0 1,2 1,0 2,2 1,0 0,-7 12,-1 1,1 1,2 1,2 1,2 1,1 2,-1 8,16-31,0 1,2-1,1 2,0-1,2 0,0 1,2 0,0 0,1 0,1 0,2 0,0 0,1 0,5 15,-6-30,0 0,1 0,0 0,0 0,1-1,0 0,0 1,0-1,1-1,0 1,0-1,1 0,-1 0,1 0,0-1,0 0,1 0,-1-1,1 0,0 0,0 0,0-1,0 0,0 0,0-1,1 0,-1 0,0 0,8-2,4 2,0 0,0-2,0-1,0 0,0-1,-1-1,1-1,0-1,-13 4,0 0,-1 0,1-1,0 0,-1 0,0 0,0-1,0 0,0 0,0 0,-1 0,0-1,0 0,0 0,0 0,-1 0,0 0,0-1,0 0,-1 1,0-1,0 0,0 0,-1 0,0-1,0 1,0 0,-1 1,0-1,-1 0,1 0,-1 1,0-1,-1 1,1-1,-1 1,0-1,-1 1,1 0,-1 0,0 0,0 0,0 1,-1-1,0 1,0 0,0 0,0 0,0 1,-1-1,0 1,0 0,0 0,0 1,0 0,0 0,-1 0,1 0,-1 1,1 0,-1 0,0 0,-2 1,-2-3,0 1,0 0,0 0,-1 2,1-1,0 1,-1 0,1 1,0 1,-1-1,1 2,0-1,0 1,1 1,-1 0,1 0,-1 1,1 0,0 1,1 0,0 0,0 0,-6 8,0 4</inkml:trace>
</inkml:ink>
</file>

<file path=ppt/ink/ink5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0 282,'15'5,"28"1,12 0,6-1,-2-1,-7-2,-3-1,-4 0,0-6,-4-2,-3 1,-4 1,-3 1,-1 1,-2 2,0-4,-5-6,-7-2</inkml:trace>
  <inkml:trace contextRef="#ctx0" brushRef="#br0" timeOffset="248.322">424 0,'-20'39,"-10"31,-1 9,1 0,5-8,6-11,3-11,3-10,4-6,4-4,2-2,3-1,0 0,5-4,2-7</inkml:trace>
</inkml:ink>
</file>

<file path=ppt/ink/ink5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8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218 734,'-33'15,"-22"8,0 7,13-3,19-6,13-6</inkml:trace>
  <inkml:trace contextRef="#ctx0" brushRef="#br0" timeOffset="316.212">726 198,'-34'13,"1"2,1 2,0 1,1 1,1 2,1 1,1 1,2 1,0 2,-1 3,19-23,0 1,1 0,0 1,0 0,0 0,1 0,1 1,-1 0,2 0,-1 0,1 1,0-1,1 1,0 0,1 0,0 1,0-1,1 0,1 0,0 1,0-1,1 1,0-1,0 0,2 0,-1 0,1 0,0 0,1 0,1-1,-1 0,1 0,1 0,2 3,5-1,2 0,-1-1,1 0,0-1,1-1,0-1,0 0,1-1,0-1,0 0,0-1,1-1,-1-1,1 0,0-1,0-1,-1-1,1-1,-1 0,1-1,-1-1,0-1,15-5,-22 5,0 1,0-1,-1 0,1-1,-1 0,-1-1,1 0,-1 0,0-1,-1 0,0 0,0-1,-1 0,0 0,0 0,-1-1,-1 0,1 0,-2 0,1 0,-1-1,-1 0,0 1,0-1,-1 0,-1 0,0 0,0-4,-1-4,0 0,-2-1,0 1,-1 0,-1 0,0 1,-2 0,0 0,-1 0,0 1,-2 0,0 0,-1 1,-1 1,-9-11,-51-36,53 49</inkml:trace>
  <inkml:trace contextRef="#ctx0" brushRef="#br0" timeOffset="619.769">1375 85,'-20'14,"1"0,1 2,0 0,0 2,2 0,0 0,1 1,2 1,-1 1,2 0,-4 11,14-28,0 1,0 0,0 0,0 0,1 0,0 0,0 0,1 0,-1 1,1-1,0 0,1 0,-1 0,1 1,0-1,0 0,0 0,1 0,0 0,0-1,0 1,1 0,-1-1,1 0,0 1,1-1,-1 0,1-1,-1 1,1-1,0 1,0-1,4 2,0 0,0 0,0 0,1-1,-1 0,1 0,0-1,0 0,0-1,0 0,0 0,1-1,-1-1,1 1,-1-1,0-1,1 0,-1 0,0-1,0 0,0 0,0-1,0 0,0-1,-1 0,1 0,-1-1,0 0,-1-1,1 0,-1 0,0 0,-1-1,1 0,-1 0,0-1,4-13</inkml:trace>
  <inkml:trace contextRef="#ctx0" brushRef="#br0" timeOffset="820.839">1686 0,'-24'48,"-23"45,-7 15,0 0,5-9,5-12,6-11,4-13,9-9,7-8,8-7,0-6,3-3,1-2,8-6,2-2,1-4</inkml:trace>
  <inkml:trace contextRef="#ctx0" brushRef="#br0" timeOffset="6871.528">1967 452,'14'-49,"2"1,1 0,3 2,2 0,19-28,-35 63,1 0,0 1,1 0,0 0,1 1,0 0,0 1,1-1,3-1,-12 10,0-1,-1 1,1-1,0 1,0-1,-1 1,1-1,0 1,0 0,0-1,0 1,0 0,-1 0,1 0,0 0,0 0,0 0,0 0,0 0,0 0,0 0,0 0,-1 0,1 1,0-1,0 0,0 1,0-1,-1 0,1 1,0-1,0 1,-1 0,1-1,0 1,-1-1,1 1,-1 0,1 0,-1-1,1 1,-1 0,1 0,-1 0,0-1,0 1,1 0,-1 0,0 0,0 0,2 47,-11-7,-1 61,10-101,1 1,-1-1,1 0,-1 1,1-1,0 0,-1 0,1 0,0 1,0-1,0 0,0 0,0 0,0 0,0-1,0 1,0 0,0 0,1-1,-1 1,0 0,1-1,-1 0,0 1,1-1,-1 0,0 1,1-1,-1 0,1 0,-1 0,0 0,1-1,-1 1,1 0,-1 0,0-1,1 1,-1-1,0 1,55-27,118-119,-69 65,-104 81,0 0,0-1,0 1,0 0,0-1,0 1,0 0,0 0,0 0,1 0,-1 0,0 0,0 0,0 0,0 0,0 1,0-1,0 0,0 1,0-1,0 1,0-1,0 1,0-1,-1 1,1 0,0-1,0 1,0 0,-1 0,1 0,0 0,-1-1,1 1,-1 0,1 0,-1 0,0 0,1 0,-1 0,0 0,0 0,1 1,-1-1,0 0,0 1,4 58,-4-53,-2 23,1-25,-1 0,1 0,0 0,1 0,-1 0,1 0,0 0,0 1,0-1,1 0,0 0,0 0,0 0,1 0,0 0,-1 0,2-1,-1 1,1 0,-1-1,1 0,0 0,1 0,-1 0,1 0,0 0,-1-1,2 0,-1 0,0 0,3 1,67-3,-56-8</inkml:trace>
  <inkml:trace contextRef="#ctx0" brushRef="#br0" timeOffset="7121.617">1883 479,'39'15,"45"4,19-5,6-6,-6-4,-6-2,-10-7,-10-2,-9 0,-10 1,-12 2,-7 1,-7 1,-3 2,-2 0,-6 0</inkml:trace>
  <inkml:trace contextRef="#ctx0" brushRef="#br0" timeOffset="7568.564">2447 649,'-94'34,"-68"38,161-72,-1 1,1-1,-1 1,1-1,-1 1,1 0,0 0,-1-1,1 1,0 0,0 0,-1 1,1-1,0 0,0 0,0 0,0 1,1-1,-1 1,0-1,0 0,1 1,-1-1,1 1,-1 0,1-1,0 1,0-1,0 1,0-1,0 1,0 0,0-1,0 1,0-1,1 1,-1-1,1 1,-1-1,1 1,0-1,-1 1,1-1,0 1,0-1,0 0,0 0,0 0,0 1,1-1,-1 0,1 0,107 33,-82-29,-15-3,6 1,1 0,-1 1,0 1,0 0,0 1,-1 2,0-1,0 2,-1 0,10 9,-24-17,-1 0,0 0,1 0,-1 0,0 1,0-1,0 1,0-1,0 1,0-1,0 1,0-1,-1 1,1 0,-1 0,1-1,-1 1,0 0,1 0,-1-1,0 1,0 0,0 0,-1 0,1-1,0 1,-1 0,1 0,-1-1,1 1,-1 0,0-1,0 1,0-1,0 1,0-1,0 1,0-1,0 0,0 1,-1-1,1 0,-1 0,0 0,-73 43,47-33,-1-1,-1-2,0-1,0-1,-27 1,-6-16,57 3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1:09.92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1583 237,'-59'34,"16"-3,1 2,2 2,1 2,-18 24,-89 80,-28-10,50-36,-149 148,117-117,95-76,59-51,-1 0,1 0,0-1,0 1,0-1,0 0,0 0,0 0,0 1,1-2,-1 1,1 0,-1 0,1 0,0-1,0 1,0-1,0 1,1-1,-1 1,0-1,1 1,0-1,0 1,0-1,0 0,0 1,0-1,1 1,-1-1,1 1,0-3,-1 0,-8-161,7 165,1 0,-1 0,0 0,0 0,0 0,1 0,-1 0,0 0,1 0,-1 0,1-1,0 1,-1 0,1 0,0 0,0-1,-1 1,1 0,0 0,0-1,0 1,1 0,-1 0,0-1,0 1,1 0,-1 0,1 0,-1-1,1 1,-1 0,1 0,0 0,0 0,-1 0,1 0,0 0,0 0,0 1,0-1,0 0,0 0,0 1,0-1,0 1,1-1,-1 1,0-1,0 1,0 0,1-1,-1 1,0 0,0 0,1 0,-1 0,169 30,-11-7,-132-17,88 32,-115-37,1-1,0 1,-1-1,1 1,0-1,-1 1,1 0,-1-1,0 1,1 0,-1 0,1-1,-1 1,0 0,0 0,1-1,-1 1,0 0,0 0,0 0,0-1,0 1,0 0,0 0,0 0,0-1,0 1,0 0,-1 0,1 0,0-1,-1 1,1 0,0 0,-1-1,1 1,-1 0,1-1,-1 1,1-1,-1 1,0-1,1 1,-1-1,0 1,1-1,-1 1,0-1,0 0,1 1,-1-1,0 0,0 0,0 0,1 1,-1-1,-47 18,-209 41,212-51,33-2</inkml:trace>
  <inkml:trace contextRef="#ctx0" brushRef="#br0" timeOffset="3179.218">1329 604,'17'39,"-12"-24,0 1,1-1,1 0,1 0,0 0,1-1,9 11,-16-24,0 0,-1-1,1 1,-1-1,1 1,0-1,-1 0,1 0,0 1,-1-1,1-1,0 1,-1 0,1 0,0 0,-1-1,1 1,0-1,-1 1,1-1,-1 0,1 0,-1 0,0 0,1 0,-1 0,0 0,1 0,-1 0,0 0,0-1,0 1,0-1,0 1,0-1,11-8,141-86,-137 92,-4 4</inkml:trace>
  <inkml:trace contextRef="#ctx0" brushRef="#br0" timeOffset="20719.662">312 11,'-9'-3,"-1"1,0 0,0 0,0 1,0 1,0 0,0 0,0 1,0 0,0 0,1 1,-1 1,0 0,1 0,-1 1,1 0,0 0,1 1,-1 0,1 1,0 0,0 0,0 1,1 0,0 0,1 1,0 0,0 0,0 0,1 1,0-1,0 4,0-5,1 0,0 0,0 1,1 0,0-1,0 1,1 0,0 1,0-1,1 0,0 0,1 1,0-1,0 0,1 1,0-1,1 7,-1-12,1 0,-1-1,1 1,-1-1,1 0,0 0,0 1,0-1,0 0,0-1,1 1,-1 0,0-1,1 1,-1-1,1 0,0 1,-1-1,1-1,0 1,0 0,0-1,0 1,-1-1,1 0,0 0,0 0,0 0,0-1,0 1,0-1,84-33,-66 16,-1-1,-1-1,-1-1,0 0,-2-2,14-23,13-55,-56 256,13-142,0 0,1 0,1 0,0 0,0 0,2-1,-1 1,2-1,-1 0,4 5,5-2,0-5</inkml:trace>
  <inkml:trace contextRef="#ctx0" brushRef="#br0" timeOffset="21758.842">652 40,'0'4,"0"8,0 5,0 5,4-1,3 0,-1 2,-2 2,0 1,-2 1,-1 1,0 0,-1 0,4-4,3-7</inkml:trace>
  <inkml:trace contextRef="#ctx0" brushRef="#br0" timeOffset="22258.908">453 407,'15'0,"9"0,5-5,3-2,1 1,-1-4,0 0,-2 2,-1 2,0 2,0 2,-1 1,0 1,-5-5,-1-1,0 1,-4 0</inkml:trace>
  <inkml:trace contextRef="#ctx0" brushRef="#br1" timeOffset="44312.715">2231 1620,'-29'55,"17"-37,-2-2,0 1,-1-2,0 0,-1 0,-1-2,0 0,-1-1,-1-1,0 0,0-2,-1 0,-18 5,35-12,-1 0,1 0,-1-1,1 1,-1-1,0 0,0 0,0 0,0-1,0 1,0-1,0 0,1 0,-1 0,0-1,0 1,0-1,0 0,0 0,0 0,1-1,-1 0,1 1,-1-1,1 0,-1-1,1 1,0 0,0-1,0 0,1 0,-1 0,1 0,-1 0,1 0,0-1,0 1,0-1,1 1,-1-1,1 0,0 0,0 1,0-4,3-3,0 1,0-1,1 1,0 0,0 0,1 0,1 0,-1 0,2 1,-1 0,1 0,0 0,0 1,1 0,0 0,1 1,-1 0,6-3,-10 7,-1 1,1-1,-1 1,1 0,0 0,0 0,0 0,0 0,0 0,-1 1,1 0,0-1,0 1,0 0,0 1,0-1,0 0,0 1,0 0,0-1,0 1,0 1,0-1,-1 0,1 0,-1 1,1 0,1 1,65 68,-39-37,91 56,-102-76</inkml:trace>
  <inkml:trace contextRef="#ctx0" brushRef="#br1" timeOffset="45611.64">1837 1986,'0'5,"0"6,0 7,-5-1,-2 3,1 1,1 4,2 1,5-4,4-5</inkml:trace>
  <inkml:trace contextRef="#ctx0" brushRef="#br1" timeOffset="44965.455">2260 1254,'-5'0,"-6"0,-1 4,-4 2,-4 5,-3 0,2 4,0-2,4 3,4-3</inkml:trace>
  <inkml:trace contextRef="#ctx0" brushRef="#br0" timeOffset="67320.491">1611 209,'3'17,"1"0,1 0,1-1,1 0,0 0,0 0,7 8,18 40,-22-40,1-1,0-1,2 0,1-1,0 0,2-1,1 0,69 118,-17-37,32 86,-5 0,75 100,-66-122,0 54,15 70,-73-187,26 38,1-39,-51-74,-17-32</inkml:trace>
  <inkml:trace contextRef="#ctx0" brushRef="#br0" timeOffset="69550.664">1667 209,'-28'225,"16"-179,9-40,1 0,0 0,0 1,1-1,0 1,0-1,0 1,1-1,0 1,0-1,0 1,1-1,1 3,-2-7,1-1,0 1,-1-1,1 0,0 1,0-1,0 0,0 0,0 1,0-1,0 0,1 0,-1 0,0 0,1-1,-1 1,0 0,1 0,-1-1,1 1,-1-1,1 0,0 1,-1-1,1 0,-1 0,1 0,-1 0,1 0,0 0,-1 0,1-1,-1 1,1 0,-1-1,2 0,54-25,-57 26,44-28,-1-1,-1-2,35-36,28 3,-105 63,1 1,0-1,-1 1,1-1,-1 1,0-1,1 1,-1-1,1 1,-1-1,0 0,1 1,-1-1,0 1,0-1,0 0,1 1,-1-1,0 0,0 0,0 1,0-1,0 0,0 1,0-1,0 0,-1 1,1-1,0 0,0 1,0-1,-1 0,1 1,0-1,-1 1,1-1,-1 0,1 1,-1-1,1 1,-1-1,1 1,-1 0,1-1,-1 1,1 0,-1-1,0 1,1 0,-1-1,0 1,1 0,-1 0,0 0,1 0,-1 0,-40-16,-147-41,182 54,1 0,0-1,0 1,0-1,1 0,-1-1,1 1,0-1,0 0,1 0,0 0,-1 0,2-1,-3-4,-7-11,3 7</inkml:trace>
  <inkml:trace contextRef="#ctx0" brushRef="#br0" timeOffset="71092.901">3219 576,'-6'-3,"1"-1,-1 1,0 0,-1 1,1-1,0 1,-1 1,1-1,-1 1,0 0,1 1,-1-1,0 1,0 1,1-1,-1 1,0 0,1 1,-1 0,1 0,0 0,-3 1,-15 6,0 0,1 1,-1 1,2 1,0 2,1 0,0 1,1 1,0 1,2 0,0 2,1 0,1 1,-2 4,13-14,1 0,0 0,0 1,1-1,1 1,0 0,0 0,1-1,0 1,1 0,0 0,1 0,0 0,1 0,0 0,1 0,0-1,0 1,1-1,1 0,0 0,-2-5,1 0,0 0,0-1,1 0,-1 0,1 0,0 0,0-1,0 1,0-1,1-1,-1 1,1-1,0 0,0 0,-1 0,1-1,0 0,1 0,-1-1,0 0,0 0,0 0,0-1,0 1,0-2,0 1,0-1,0 1,-1-2,1 1,0-1,-1 1,0-2,0 1,0 0,0-1,2-2,22-19,-1-1,0-2,-2-1,-2-1,0-1,-2-1,-1-3,126-220,-184 362,27-55,4-33,2 0,0 0,1 1,1-1,1 1,1 0,1-1,0 1,2-1,0 1,1-1,2 6,10 14,18 85,-36-106</inkml:trace>
</inkml:ink>
</file>

<file path=ppt/ink/ink5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19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1 226,'64'-17,"252"-20,-296 36,-9-1,1 1,-1 0,1 0,-1 1,0 1,1 0,-1 1,0 0,1 0,-1 1,0 1,-1 0,7 3,-14-5,-1 0,0 0,0 0,0 0,0 0,0 0,0 1,-1-1,1 1,-1-1,1 1,-1 0,0-1,0 1,-1 0,1 0,0 0,-1-1,0 1,1 0,-1 0,0 0,-1 0,1 0,0 0,-1 0,0-1,1 1,-1 0,0 0,-1-1,1 1,0 0,-1-1,0 1,-1 1,-70 84,-344 243,408-322,0-1,1 1,0 1,0-1,1 1,1 1,-1-1,1 1,0 2,5-9,0-1,0 0,0 0,0 0,1 1,-1-1,1 0,0 1,0-1,0 0,0 1,1-1,-1 0,1 1,0-1,0 0,0 0,0 0,1 0,-1 0,1 0,0 0,0 0,0 0,0-1,0 1,0-1,1 0,-1 0,1 0,0 0,0 0,0 0,2 1,11 3,-1-1,1 0,0-1,1 0,-1-2,1 0,-1 0,1-2,0 0,-1-1,17-3,16 2,64-11,-89 6</inkml:trace>
  <inkml:trace contextRef="#ctx0" brushRef="#br0" timeOffset="449.458">1299 255,'-39'0,"1"2,0 2,0 1,0 2,0 2,1 1,1 2,-1 1,2 2,-24 15,51-26,1 1,0 1,0-1,0 1,1 1,0-1,0 1,1 0,0 0,0 1,0-1,1 1,-1 3,3-7,1-1,0 1,0 0,0-1,0 1,1 0,-1 0,1-1,0 1,0 0,0 0,1 0,-1-1,1 1,0 0,0-1,0 1,1 0,-1-1,1 1,0-1,0 0,0 0,0 0,1 0,-1 0,1 0,0-1,0 1,0-1,2 2,7 1,0 0,1-1,-1 0,1-1,0-1,0 0,0-1,0 0,0-1,0 0,0-1,0-1,0 0,0-1,0 0,-1-1,1 0,-1-1,0-1,0 1,1-3,31-16,-1-1,-1-3,-1-1,-2-2,-1-2,-1-1,6-11,-22 25,49-54,-70 74,0 1,0-1,0 0,0 0,0 1,0-1,0 0,0 0,0 0,0 1,1-1,-1 0,0 0,0 1,0-1,0 0,1 0,-1 0,0 0,0 1,0-1,1 0,-1 0,0 0,0 0,0 0,1 0,-1 0,0 0,0 0,1 0,-1 1,0-1,0 0,1 0,-1 0,0 0,0-1,1 1,-1 0,0 0,-15 31,13-27,-5 10,-22 38,2 1,3 1,2 1,-13 56,25-69,2 1,1 1,3-1,1 21,16 92,-7-138</inkml:trace>
  <inkml:trace contextRef="#ctx0" brushRef="#br0" timeOffset="635.797">1807 735,'-34'38,"-10"18,6-1,15-10,16-17,14-14,6-8</inkml:trace>
  <inkml:trace contextRef="#ctx0" brushRef="#br0" timeOffset="931.833">2456 114,'-52'31,"1"1,2 3,1 3,2 1,2 2,2 2,1 2,-17 27,47-57,0 1,1 0,1 0,0 1,1 0,1 1,1-1,1 1,0 2,3-14,1 1,0-1,1 1,-1-1,1 1,0 0,1-1,0 1,0-1,0 1,1-1,0 0,0 0,1 0,-1 0,1 0,1 0,-1-1,1 1,0-1,0 0,1 0,-1 0,1-1,0 0,0 0,2 1,9 4,1 0,0-2,0 0,1 0,0-2,0 0,1-2,-1 1,1-2,-1-1,1 0,0-1,0-1,-1-1,1-1,-1 0,6-3,-14 3,0 0,-1-1,1 0,-1 0,0-1,0 0,-1-1,1 0,-1 0,0-1,-1 0,0 0,0-1,0 0,-1 0,0-1,-1 1,0-1,0-1,-1 1,0 0,0-5,-4 6,-1 0,0 0,0 0,0 0,-1 0,-1 1,1-1,-1 0,-1 1,1 0,-1 0,0 0,-1 0,0 1,0 0,0 0,-1 0,0 0,0 1,0 0,-1 0,1 1,-1 0,0 0,-1 1,1-1,0 2,-1-1,-6-1,-3-1,0 0,0 1,-1 1,0 0,0 1,0 1,0 1,1 1,-1 0,0 1,0 1,1 1,-1 0,0 2,-13 6</inkml:trace>
  <inkml:trace contextRef="#ctx0" brushRef="#br0" timeOffset="1469.153">2823 481,'53'-39,"-3"-1,-1-3,-2-2,30-39,-16 14,-61 69,1 1,0-1,-1 1,1 0,-1-1,1 1,0 0,-1-1,1 1,0 0,0 0,-1 0,1 0,0 0,-1 0,1 0,0 0,-1 0,1 0,0 0,0 0,-1 0,1 1,0-1,-1 0,1 0,0 1,-1-1,1 0,-1 1,1-1,-1 1,1-1,-1 1,1-1,-1 1,1-1,-1 1,1 0,-1-1,0 1,1-1,-1 1,0 0,0 0,1-1,-1 1,0 0,0-1,0 1,0 0,0-1,0 1,5 43,-5-41,1 11,11 79,-12-91,1-1,-1 1,1 0,0 0,0 0,0-1,0 1,0 0,0-1,0 1,0-1,1 1,-1-1,1 0,-1 0,1 1,-1-1,1 0,0 0,-1-1,1 1,0 0,0-1,0 1,0-1,0 1,0-1,0 0,-1 0,1 0,0 0,0 0,0 0,0 0,0-1,0 1,0-1,0 1,0-1,-1 0,1 0,0 0,1-1,17-9,-1-1,0 0,-1-2,0 0,-1-1,0-1,7-10,-23 24,-1 1,1-1,0 1,0-1,0 1,0 0,0-1,0 1,0 0,0 0,1 0,-1 0,0 0,1 0,-1 0,1 0,-1 1,1-1,-1 1,1-1,-1 1,1-1,-1 1,1 0,0 0,-1 0,1 0,0 0,-1 0,1 0,0 0,-1 1,1-1,-1 1,1-1,-1 1,1-1,-1 1,1 0,-1 0,0 0,1 0,-1 0,0 0,0 0,1 0,-1 1,0-1,0 0,-1 1,2 0,22 117,-12-106</inkml:trace>
  <inkml:trace contextRef="#ctx0" brushRef="#br0" timeOffset="1717.024">4291 1,'-676'502,"611"-455,-262 163,265-167,62-43,1 0,-1 0,1 0,-1 0,0 0,1 0,-1 0,1 0,-1 0,0 0,1 0,-1 0,1 0,-1 0,0 1,1-1,-1 0,0 0,1 0,-1 1,0-1,1 0,-1 1,0-1,0 0,1 0,-1 1,0-1,0 1,0-1,1 0,-1 1,0-1,0 0,0 1,0-1,0 1,0-1,0 0,0 1,0-1,0 1,0-1,0 0,0 1,0-1,0 1,0-1,0 0,-1 1,1-1,0 0,0 1,0-1,-1 0,1 1,0-1,0 0,-1 1,1-1,0 0,-1 0,1 1,0-1,-1 0,1 0,14 2</inkml:trace>
  <inkml:trace contextRef="#ctx0" brushRef="#br0" timeOffset="2053.902">4262 593,'-348'140,"294"-101,53-38,0 1,0-1,1 1,-1-1,0 1,1-1,-1 1,1-1,-1 1,1 0,0-1,0 1,-1-1,1 1,1 0,-1-1,0 1,0 0,0-1,1 1,-1-1,1 1,-1-1,1 1,0-1,0 1,-1-1,1 0,0 1,0-1,0 0,1 0,-1 1,0-1,0 0,1 0,-1-1,1 2,37 25,32 31,-70-56,1 0,-1 1,0-1,0 0,0 1,0-1,-1 1,1-1,-1 1,1-1,-1 1,0-1,0 1,0-1,0 1,-1 0,1-1,-1 1,1-1,-1 1,0-1,0 0,0 1,0-1,-1 0,1 0,0 0,-1 1,0-2,1 1,-1 0,0 0,0 0,0-1,-5 5,1 0,-1-1,-1 0,1 0,0-1,-1 0,0-1,0 1,0-1,-1-1,1 0,0 0,-1 0,0-1,1-1,-1 1,0-1,1-1,-1 0,0 0,-1-1,-9-4</inkml:trace>
</inkml:ink>
</file>

<file path=ppt/ink/ink5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2:1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19,'256'17,"-235"-14,0-1,0 0,0-2,0 0,1-1,-1-1,0-2,7-1,130-20,-140 19</inkml:trace>
</inkml:ink>
</file>

<file path=ppt/ink/ink5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2:13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31,'38'0,"37"0,16-5,-4-2,-11 1,-14 1,-13 2,-9 0,-8 2,-4 1,-6 0</inkml:trace>
</inkml:ink>
</file>

<file path=ppt/ink/ink5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5.1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13,'-24'-5,"-3"-1,8 4,11 4,13 1,10-1,7 1,4-2,4 1,0-2,1 1,-1-1,0 0,-10-1,-9 1</inkml:trace>
</inkml:ink>
</file>

<file path=ppt/ink/ink5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5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0 200,'4'-10,"-1"1,1-1,1 1,0 0,0 0,1 0,0 1,1 0,0 0,0 1,0 0,1 0,0 1,1 0,-1 0,1 1,0 0,0 0,1 1,0 0,15-6,1 1,1 2,0 0,0 2,0 0,27 1,-47 3,-1 0,1 1,-1 0,1 1,0-1,-1 1,1 1,-1-1,1 1,-1 0,0 0,0 1,0 0,0 0,0 0,-1 1,1 0,-1 0,0 0,0 1,-1 0,1 0,-1 0,0 0,-1 1,1-1,-1 1,0 0,0 0,-1 0,0 0,1 2,-3 3,-1 0,0 0,-1 0,0 0,-1-1,0 1,0-1,-1 1,-1-1,1 0,-2-1,1 1,-2-1,1 0,-3 2,0 2,-190 236,58-82,90-77,50-87,0 0,1 0,-1 1,1-1,-1 1,1-1,0 0,0 1,1-1,-1 0,1 1,-1-1,1 0,0 0,1 1,-1-1,0 0,1 0,0 0,-1 0,1-1,0 1,1 0,-1-1,0 0,1 1,-1-1,4 2,6 1,0 0,0-1,1 0,0-1,0 0,0-1,0 0,0-2,0 1,1-1,-1-1,0 0,0-1,0-1,-9 3,24-3,0-2,0-1,-1 0,0-2,0-2,-1 0,0-2,1-1,-3-2</inkml:trace>
</inkml:ink>
</file>

<file path=ppt/ink/ink5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6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515 103,'-16'-10,"0"1,0 1,-1 0,0 2,-1 0,1 0,-1 2,0 0,0 1,-1 1,1 0,0 2,-1 0,1 1,0 1,-1 1,1 0,-9 4,19-6,0 0,0 1,0 0,0 0,0 1,1 0,-1 0,1 1,0 0,0 0,0 1,0 0,1 0,0 1,0 0,0 0,1 0,0 0,0 1,1 0,-1 0,1 0,1 1,0-1,0 1,0 0,1 0,0 0,1 0,-1 0,2 0,-1 0,1 1,0-1,1 0,0 0,0 1,2-2,1 0,0 0,0 0,0-1,1 1,0-1,0 0,1 0,-1-1,1 0,1 0,-1 0,1 0,-1-1,1-1,0 1,1-1,-1 0,1 0,-1-1,1 0,0-1,0 1,0-2,-1 1,1-1,0 0,0-1,0 1,0-2,0 1,0-1,-1 0,5-2,22-12,0-1,0-1,-2-2,-1-2,0-1,-2-1,0-1,-2-2,-1 0,-1-2,7-12,46-44,-78 86,0-1,0 0,0 1,0-1,1 0,-1 1,0-1,0 0,0 1,0-1,0 0,0 1,1-1,-1 0,0 0,0 1,1-1,-1 0,0 1,0-1,1 0,-1 0,0 0,1 1,-1-1,0 0,0 0,1 0,-1 0,0 0,1 0,-1 0,1 0,-1 0,0 0,1 0,-1 0,0 0,1 0,-1 0,0 0,1 0,-1 0,0 0,1 0,-1 0,0-1,1 1,-1 0,0 0,0 0,1-1,-16 36,15-33,-32 63,-2 3,3 1,4 2,-3 18,18-46,2 0,3 1,1 0,2 0,2 33,2-54,-1-15,0 1,1-1,0 1,1-1,0 1,0-1,1 0,0 1,1-1,-1 0,1 0,1-1,3 7,5-1</inkml:trace>
</inkml:ink>
</file>

<file path=ppt/ink/ink5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6.3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39 649,'-15'24,"1"8,7-1,4-7</inkml:trace>
  <inkml:trace contextRef="#ctx0" brushRef="#br0" timeOffset="303.499">660 1,'-30'16,"1"2,1 1,1 1,1 1,0 1,2 1,1 2,0 0,2 2,1 0,1 1,-5 14,16-30,1 2,0-1,1 1,0 0,1 0,1 0,1 1,0 0,0 0,2-1,-1 1,2 0,0 0,1 0,1 0,0 0,1 0,1 0,0-1,0 0,2 0,0 0,0 0,2-1,-1 0,2-1,0 1,0-4,1-1,0 0,0 0,1-1,0 0,1 0,-1-2,1 1,0-2,1 1,-1-2,1 0,-1 0,1-1,0 0,0-2,0 1,0-1,0-1,4-1,-7 1,1 0,-1-1,0 0,0-1,0 0,0 0,0-1,-1 0,0-1,0 0,0-1,0 0,-1 0,0 0,0-1,-1-1,0 1,0-1,-1 0,0-1,0 0,-1 1,0-2,0 1,0-4,-2 6,0 0,0 0,-1-1,0 1,0 0,-1-1,0 0,0 1,-1-1,0 0,-1 1,1-1,-1 1,-1-1,1 1,-1-1,-1 1,1 0,-1 0,-1 0,1 0,-1 0,0 1,-1 0,1 0,-1 0,-1 0,1 1,-1 0,0 0,0 0,0 1,0 0,-1 0,-7-1,0 0,1 2,-1 0,0 0,-1 1,1 1,0 1,-1 0,1 0,0 2,0-1,0 2,0 0,0 1,0 0,1 1,-1 1,1 0,1 0,-1 2,-7 5,-8 9</inkml:trace>
</inkml:ink>
</file>

<file path=ppt/ink/ink5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0 431,'22'-28,"27"-72,-31 61,1 0,2 2,1 0,2 1,1 1,8-5,-33 40,0 0,0-1,0 1,1-1,-1 1,0-1,0 1,1-1,-1 1,0 0,1-1,-1 1,0 0,1-1,-1 1,1 0,-1 0,0-1,1 1,-1 0,1 0,-1 0,1-1,-1 1,1 0,-1 0,1 0,-1 0,1 0,-1 0,1 0,-1 0,1 0,-1 0,1 0,-1 0,1 1,-1-1,0 0,1 0,-1 0,1 1,-1-1,1 0,-1 1,0-1,1 0,-1 1,0-1,1 0,-1 1,0-1,0 1,1-1,-1 0,0 1,0-1,0 1,1-1,-1 1,0-1,0 1,0-1,0 1,0-1,0 1,2 40,-2-35,-2 251,2-255,-1 0,1 0,0-1,0 1,1 0,-1-1,0 1,0 0,1-1,-1 1,1 0,0-1,-1 1,1-1,0 1,0-1,0 1,0-1,0 0,0 1,0-1,1 0,-1 0,0 0,1 0,-1 0,1 0,-1 0,1-1,-1 1,1 0,0-1,-1 1,1-1,0 0,-1 0,1 1,0-1,-1 0,1 0,0-1,0 1,-1 0,1 0,0-1,-1 1,1-1,-1 0,1 1,-1-1,1 0,-1 0,1 0,-1 0,142-118,18-39,-56 51,-106 107,1 1,0-1,0 1,0-1,0 1,0-1,0 1,1-1,-1 1,0-1,0 1,0-1,0 0,0 1,1-1,-1 1,0-1,1 1,-1-1,0 0,0 1,1-1,-1 0,1 1,-1-1,0 0,1 1,-1-1,1 0,-1 0,1 0,-1 1,1-1,-1 0,0 0,1 0,-1 0,1 0,-1 0,1 0,-1 0,1 0,-1 0,1 0,-1 0,1 0,-1 0,1-1,-1 1,1 0,-1 0,1 0,-1-1,0 1,1 0,-1-1,1 1,-1 0,0-1,1 1,-18 45,15-40,-5 11,-5 7,1 0,1 2,1-1,1 1,1 0,2 1,0-1,2 1,0 0,2 26,18-12,-4-28</inkml:trace>
  <inkml:trace contextRef="#ctx0" brushRef="#br0" timeOffset="248.362">1383 36,'-44'38,"-46"42,-19 12,-1 0,10-7,12-12,16-9,10-11,12-9,9-8,7-5,4-3,2-1,2-1,5 0,10-4,8-6</inkml:trace>
  <inkml:trace contextRef="#ctx0" brushRef="#br0" timeOffset="648.602">1467 600,'-103'34,"-73"45,174-78,-1-1,1 1,0-1,-1 1,1 0,0 0,0 0,0 0,-1 1,1-1,0 0,1 1,-1-1,0 1,0 0,1 0,-1-1,1 1,-1 0,1 0,0 0,0 1,0-1,0 0,0 0,0 1,1-1,-1 0,1 1,0-1,-1 1,1-1,0 0,1 1,-1-1,0 1,1-1,-1 0,1 1,0-1,145 100,-142-99,-1 1,0-1,0 1,0 0,0 0,0 0,-1 0,0 0,0 1,0-1,0 1,-1-1,0 1,0 0,0 0,-1-1,1 1,-1 0,0 0,0 0,-1-1,1 1,-1 0,0 0,-1-1,1 1,-1-1,0 1,0-1,0 0,-1 1,1-1,-1-1,0 1,0 0,0-1,-1 1,1-1,-1 0,0 0,0 0,-2 1,-17 7,1 0,-1-2,-1 0,0-2,0 0,-1-2,1-1,-1 0,-16-1,16-3</inkml:trace>
</inkml:ink>
</file>

<file path=ppt/ink/ink5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0.13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61,'135'21,"-57"-16,1-4,0-4,60-10,473-45,-311 45,44 14,-115 1,973-2,-923 29,593-30,-371 1,-257 28,-56-15,-143-6,1-2,0-2,0-2,0-2,0-2,12-4,58-5,0 4,1 6,8 5,25-1,227 15,-241-6,0-7,95-9,142-23,49 29,-100 26,100-26,-154-27,-38-4,128 0,-303 30,35-2,0 4,59 10,81 7,-192-4,-27-3</inkml:trace>
</inkml:ink>
</file>

<file path=ppt/ink/ink5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30,'43'0,"48"0,18 0,0 0,-13 0,-19 0,-13 0,-12-5,-10-1,-8-1,-4 2,-4 2,0 1,-5 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23,'342'0,"-260"-12,26 2,-90 15</inkml:trace>
</inkml:ink>
</file>

<file path=ppt/ink/ink5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23,'72'4,"33"-2,9-3,-11 0,-13 0,-16 0,-18-5,-12-1,-9 1,-11 1</inkml:trace>
</inkml:ink>
</file>

<file path=ppt/ink/ink5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7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75,'8'70,"78"363,-15-11,-44-332,-26-89,-1 0,0-1,0 1,1 0,-1-1,0 1,1 0,-1-1,1 1,-1-1,1 1,-1-1,1 1,0-1,-1 1,1-1,-1 1,1-1,0 0,0 1,-1-1,1 0,0 0,-1 1,1-1,0 0,0 0,-1 0,1 0,0 0,0 0,-1 0,1 0,0 0,0-1,-1 1,1 0,0 0,0-1,-1 1,1 0,0-1,-1 1,1-1,-1 1,1-1,0 1,-1-1,1 1,-1-1,0 0,1 1,-1-1,1 0,20-39,129-457,-120 411,3-12,4 2,48-86,-33 92,-44 87</inkml:trace>
  <inkml:trace contextRef="#ctx0" brushRef="#br0" timeOffset="9201.575">903 950,'87'-93,"-194"224,-79 161,186-292,0 1,0 0,-1-1,1 1,0-1,-1 1,1-1,0 1,-1-1,1 1,-1-1,1 1,-1-1,1 1,-1-1,1 0,-1 1,1-1,-1 0,0 1,1-1,-1 0,1 0,-1 0,0 0,1 1,-1-1,0 0,1 0,-1 0,0 0,1 0,-1-1,0 1,1 0,-1 0,0 0,1-1,-1 1,1 0,-1 0,1-1,-1 1,0-1,1 1,-1-1,-7-5</inkml:trace>
  <inkml:trace contextRef="#ctx0" brushRef="#br0" timeOffset="9405.218">565 894,'33'38,"17"18,-1 3,-4-2,-5-12,-4-8,-3-6,-3-8,-2-3,0-6,-1-4,0-4,-4-4</inkml:trace>
</inkml:ink>
</file>

<file path=ppt/ink/ink5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0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1 368,'5'-12,"2"0,0 0,0 1,1 1,0-1,1 1,0 1,1-1,0 2,0-1,1 1,0 1,0 0,1 0,0 2,0-1,0 1,1 1,-1 0,1 1,0 0,1 1,5 0,-14 1,-1 0,1 1,0-1,0 1,0 0,0 0,0 1,-1-1,1 1,0 0,0 0,-1 1,1-1,-1 1,1 0,-1 0,1 1,-1-1,0 1,0 0,-1 0,1 0,-1 1,1-1,-1 1,0 0,0 0,-1 0,1 0,-1 0,0 1,0-1,0 1,-1 0,1-1,-1 4,-3 16,-1-1,-1 0,-1-1,-1 1,-1-1,-1 0,-1-1,-1 0,-1 0,-1-1,-1 0,0-1,-1-1,-5 4,-155 228,171-246,0-1,1 1,-1 0,1 0,0 0,0 1,0-1,0 1,1-1,0 1,0-1,0 1,1 0,-1-1,1 1,0 0,0-1,1 1,-1 0,1-1,0 1,1-1,-1 1,1-1,0 1,0-1,0 0,0 0,1 0,0 0,-1-1,4 4,8 1,0 0,1-2,0 1,0-2,0 0,1-1,-1 0,1-1,0-1,0-1,0 0,0-1,0 0,0-2,5 0,-7-2,1-1,-1 0,0-1,-1 0,0-1,0-1,0 0,-1-1,0 0,-1 0,0-2,0 1,-1-1,0-1,2-4,-7 10,16-17</inkml:trace>
  <inkml:trace contextRef="#ctx0" brushRef="#br0" timeOffset="384.646">819 227,'353'-53,"-344"52,0 0,1 1,-1 0,0 0,0 1,1 0,-1 0,0 1,0 0,-1 1,1 0,0 1,-1 0,0 0,0 0,0 1,0 0,2 3,-8-3,-1 0,0 0,0 1,-1-1,1 0,-1 0,0 0,0 1,-1-1,0 0,0 0,0 0,0 0,-1 0,0 0,0 0,0-1,-1 1,1-1,-1 1,0-1,0 0,-1 0,1 0,-5 2,6-2,-311 359,284-329,20-24,-1 0,1 1,1 0,0 1,1 0,0 0,0 0,2 1,-1 0,0 5,5-14,1 1,0-1,0 1,0-1,1 1,-1-1,1 0,0 1,0-1,1 0,-1 0,1 0,0 0,0 0,0 0,1 0,-1-1,1 1,0-1,0 1,0-1,1 0,-1-1,1 1,-1 0,1-1,0 0,0 0,1 0,5 3,0 0,1-1,-1 0,1 0,0-2,0 1,0-1,0-1,1 0,-1-1,1 0,82-24,-74 20</inkml:trace>
  <inkml:trace contextRef="#ctx0" brushRef="#br0" timeOffset="630.852">1637 763,'-14'34,"-1"10,3-1</inkml:trace>
  <inkml:trace contextRef="#ctx0" brushRef="#br0" timeOffset="933.334">1806 340,'30'-22,"0"2,1 1,0 2,2 1,0 1,0 2,2 1,-1 2,4 1,-38 9,142-24,-137 24,0-1,0 1,0 1,0-1,0 1,0 0,0 0,0 0,0 0,0 1,-1 0,1 0,0 1,-1-1,0 1,0 0,0 0,0 0,0 1,0-1,-1 1,0 0,1 0,-2 0,1 0,0 1,-1 4,0 1,-1-1,0 0,-1 1,0-1,0 1,-1-1,0 1,-1-1,0 0,0 0,-1 0,-1 0,1 0,-1-1,-1 1,1-1,-1 0,-1 0,0-1,0 0,-6 6,-119 127,97-109,1 2,2 2,2 1,-9 15,35-48,0 0,0 0,0 1,0-1,0 1,1 0,0 0,0 0,0 0,0 0,1 0,-1 0,1 1,0-1,1 1,-1-1,1 0,-1 1,1-1,1 1,-1-1,1 1,0-1,-1 1,2-1,-1 0,1 0,-1 1,1-1,0 0,1-1,-1 1,1 0,-1-1,1 1,0-1,1 0,-1 0,0 0,1 0,0-1,-1 1,3 0,8 0,-1-1,1-1,-1 0,1-1,0-1,-1 0,1 0,-1-1,1-1,-1-1,0 0,0 0,0-1,-1-1,0 0,7-5,6-2</inkml:trace>
  <inkml:trace contextRef="#ctx0" brushRef="#br0" timeOffset="1400.735">2681 424,'234'-194,"-235"195,1 0,0 0,0 0,0 0,0 0,0 0,0 0,0 0,0 0,0 0,0 0,1 0,-1 0,0 0,1 0,-1 0,1 0,-1 0,1 0,-1 0,1-1,0 1,-1 0,1 0,0-1,0 1,-1 0,1-1,0 1,0-1,0 1,0-1,0 0,0 1,0-1,0 0,0 1,0-1,0 0,0 0,0 0,0 0,0 0,0 0,0 0,0 0,0-1,0 1,0 0,0-1,0 1,0 0,0-1,-1 1,1-1,0 0,0 1,0-1,0 0,-1 1,1-1,0 0,-1 0,1 0,-1 1,1-2,-9 24,-10 38,18-58,0-1,0 0,0 0,0 0,0 1,0-1,0 0,0 0,0 0,1 1,-1-1,0 0,1 0,-1 0,1 0,-1 0,1 0,0 0,-1 0,1 0,0 0,0 0,0 0,0 0,0-1,0 1,0 0,0-1,0 1,0-1,0 1,0-1,0 1,0-1,1 0,-1 1,0-1,0 0,0 0,1 0,-1 0,0 0,1 0,10-2,0-1,-1 0,1-1,0 0,-1 0,0-2,0 1,-1-1,1-1,-1 0,-1 0,5-5,9-4,6-6,62-31,-88 53,-1 1,1-1,-1 0,1 1,-1 0,1 0,-1 0,0 0,1 0,-1 0,0 0,0 1,0-1,0 1,0 0,0-1,0 1,-1 0,1 0,-1 0,1 0,-1 1,0-1,1 0,-1 0,-1 1,1-1,0 1,0-1,-1 1,0-1,1 1,-1-1,0 1,0-1,0 1,-1-1,1 1,-1 1,6 26,-3-26,-1-1,0 1,1-1,0 1,0-1,0 0,0 0,0 0,1 0,0 0,-1 0,1-1,0 1,0-1,0 0,1 0,-1 0,0 0,1 0,-1-1,1 0,0 1,-1-1,1-1,0 1,0-1,0 1,0-1,-1 0,1 0,0-1,0 1,0-1,-1 0,1 0,3-1,12-4</inkml:trace>
  <inkml:trace contextRef="#ctx0" brushRef="#br0" timeOffset="1648.273">4178 1,'-44'38,"-52"42,-24 17,-6 1,8-6,15-10,16-13,12-14,15-11,7-9,9-5,11-3,7-7,8 0,6-5</inkml:trace>
  <inkml:trace contextRef="#ctx0" brushRef="#br0" timeOffset="1915.058">4205 481,'-319'149,"308"-143,4-4,0 1,0 1,0-1,1 1,0 1,0-1,0 1,0 0,1 0,0 1,0-1,0 1,1 0,-2 3,7-7,-1 1,1-1,0 1,0-1,0 0,0 1,0-1,0 0,1 0,-1 0,1 0,0 0,0 0,-1 0,1 0,0-1,0 1,1-1,-1 1,0-1,0 0,1 0,-1 0,1 0,-1-1,0 1,1 0,0-1,-1 0,1 0,1 0,2 2,6 1,-1 0,1 0,-1 1,0 1,0 0,0 0,-1 1,0 1,0-1,0 2,-1-1,0 2,-8-6,-1 0,1 0,-1 1,0-1,0 0,0 0,-1 0,1 0,-1 1,1-1,-1 0,0 0,0 0,-1 0,1 0,-1-1,1 1,-1 0,0-1,0 1,0-1,0 1,-1-1,1 0,-1 0,1 0,-1 0,1-1,-1 1,0-1,0 0,0 1,0-1,0-1,0 1,0 0,-2 0,-18 8,-1-1,1-1,-1 0,0-2,-1-1,-4-1,3-1</inkml:trace>
</inkml:ink>
</file>

<file path=ppt/ink/ink5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9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305 481,'131'-105,"-131"105,0-1,-1 1,1 0,0 0,-1 0,1 0,0-1,0 1,-1 0,1 0,0-1,0 1,-1 0,1 0,0-1,0 1,0 0,0 0,-1-1,1 1,0 0,0-1,0 1,0 0,0-1,0 1,0 0,0-1,0 1,0 0,0-1,0 1,0 0,0-1,0 1,0 0,1-1,-1 1,0 0,0 0,0-1,0 1,1 0,-1-1,0 1,0 0,1 0,-1 0,0-1,0 1,1 0,-1 0,0 0,1-1,-1 1,0 0,1 0,-33 8,26-7,-306 99,305-98,5-3,1 1,-1 0,0-1,0 1,0 0,0 0,0 1,0-1,0 0,0 1,0-1,0 1,0-1,1 1,-1 0,0 0,0 0,1 0,-1 0,1 0,-1 1,1-1,-1 0,1 1,0-1,0 1,0-1,-1 1,1 0,1-1,-1 1,0 0,0 0,1 0,-1 0,1 0,0-1,-1 1,1 0,0 0,0 0,0 0,0 0,1 0,-1 0,0 0,1 0,-1 0,1 0,197 138,-196-137,0-1,-1 1,1 0,-1-1,1 1,-1 0,0 0,0 0,0 0,0 0,0 0,-1 0,0 0,1 0,-1 0,0 0,0 0,-1 0,1 0,-1 0,1 0,-1 0,0 0,0 0,0 0,-1 0,1-1,-1 1,1 0,-1-1,0 0,-2 2,-74 74,72-73,-30 22,29-25,1 1,0 0,0 0,0 1,1-1,-1 1,1 1,0-1,0 1,0 0,1 0,-1 0,1 1,1-1,-1 1,1 0,0 0,0 0,1 1,-1-1,1 1,1-1,0 1,-1 0,2-1,-1 1,1 0,0 3,3-5,0-1,0 1,0-1,0 0,1 0,-1 0,1 0,0-1,0 0,1 1,-1-2,1 1,-1 0,1-1,0 0,0 0,0 0,0-1,0 1,0-1,1-1,-1 1,0-1,0 0,1 0,-1 0,2-1,-6 0,1 1,0-1,-1 0,1 0,-1 0,1 0,-1 0,1 0,-1 0,0 0,0-1,1 1,-1 0,0-1,0 1,0-1,-1 1,1-1,0 0,-1 1,1-1,0 0,-1 1,0-1,1 0,-1 0,0 1,0-1,0 0,0 0,-1 0,1-1,-2-19</inkml:trace>
  <inkml:trace contextRef="#ctx0" brushRef="#br0" timeOffset="286.42">248 1,'-29'91,"4"2,4 1,4 1,4 0,5 1,3 79,-41 357,22-308,14-117,9-78</inkml:trace>
</inkml:ink>
</file>

<file path=ppt/ink/ink5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18,'1'0,"0"0,-1 0,1 0,-1-1,1 1,-1 1,1-1,-1 0,1 0,-1 0,1 0,-1 0,1 0,-1 0,1 1,-1-1,1 0,-1 1,1-1,-1 0,0 0,1 1,-1-1,1 1,-1-1,0 0,1 1,-1-1,0 1,0-1,1 1,-1-1,0 1,0-1,0 1,0-1,0 1,1-1,-1 1,0-1,0 1,0-1,0 1,-1-1,1 1,0-1,0 1,0-1,0 1,0-1,-1 1,1-1,0 1,0-1,-1 1,1-1,0 1,-1-1,1 0,-1 1,1-1,0 0,-1 1,0-1,24 4,0-2,0 0,0-2,-1 0,1-2,0 0,0-2,9-3,80-7,-87 13,-18 2,0-1,0 0,1 0,-1-1,0 0,0 0,0-1,0 0,0 0,0 0,-1-1,4-2,-39 16,-20 28,34-28</inkml:trace>
</inkml:ink>
</file>

<file path=ppt/ink/ink5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1,'38'4,"28"2,7 0,-5-1,-8-1,-10-2,-8-1,-7-1,-5 0,-2 0,-6 0</inkml:trace>
</inkml:ink>
</file>

<file path=ppt/ink/ink5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0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1,'58'651,"-35"-502,-23-150,1 0,-1 0,0 0,1 1,0-1,-1 0,1 1,-1-1,1 0,0 1,-1-1,1 1,0-1,0 1,-1-1,1 1,0 0,0-1,0 1,-1 0,1 0,0-1,0 1,0 0,0 0,0 0,0 0,0 0,-1 0,1 0,0 1,0-1,0 0,0 0,0 1,-1-1,1 0,0 1,0-1,-1 1,1-1,0 1,-1 0,1-1,0 1,-1 0,1-1,-1 1,1 0,-1-1,1 1,-1 0,1 0,-1 0,0 0,0-1,1 1,-1 0,0 1,63-144,-6-3,16-75,-24 74,-18 36,-27 92</inkml:trace>
  <inkml:trace contextRef="#ctx0" brushRef="#br0" timeOffset="526.397">621 622,'-13'19,"0"1,1 0,1 1,0 0,2 0,1 2,1-1,0 1,2-1,-2 20,6-40,1 0,0 0,0 0,0 0,0 0,0 0,0 0,0 0,1 0,-1 0,1 0,0 0,-1 0,1 0,0 0,0 0,0 0,0-1,1 1,-1 0,0-1,1 1,-1-1,1 0,0 1,-1-1,1 0,0 0,0 0,0 0,-1 0,1 0,0-1,0 1,0-1,1 1,-1-1,0 0,0 0,0 0,0 0,0 0,0 0,0 0,0-1,0 1,0-1,0 0,0 1,0-1,0 0,0 0,-1 0,1 0,0-1,-1 1,1 0,16-13,0 0,-2-1,1-1,-2 0,0-1,-1-1,-1 0,6-13,-18 31,-1-2,0 1,0 0,0 0,0 0,1-1,-1 1,0 0,1 0,-1 0,1 0,-1 0,1 0,0 0,-1 0,1 0,0 0,0 0,-1 0,1 0,0 1,0-1,0 0,0 0,0 1,0-1,0 1,1-1,-1 1,0 0,0-1,0 1,0 0,1 0,-1 0,0 0,0 0,1 0,-1 0,0 0,0 0,0 0,0 1,1-1,-1 0,0 1,0-1,0 1,0 0,0-1,0 1,0 0,3 142,-30 39,23-148,-1-1,-2 0,-1 0,-2 0,-9 23,13-44,0 0,-1 0,0 0,-1-1,0 0,-1 0,0-1,0 0,-1 0,-1-1,0 0,0-1,0 0,-1-1,0 0,-2 0,11-6,0 0,0 0,0-1,0 1,0-1,0 1,-1-1,1 0,0 0,0 0,0 0,0 0,-1 0,1-1,0 1,0-1,0 1,0-1,0 0,0 0,0 0,0 0,0 0,1 0,-1-1,0 1,1-1,-1 1,1-1,-1 0,1 1,0-1,0 0,-1 0,1 0,1 0,-1 0,0 0,0 0,1 0,-1 0,1 0,0 0,0-1,-1 1,1 0,1 0,-1 0,0 0,1-1,-1 1,1 0,-1 0,1 0,2-16,1 1,0 0,2 0,-1 1,2-1,0 1,2 1,6-12,-10 18,71-115,-52 88</inkml:trace>
</inkml:ink>
</file>

<file path=ppt/ink/ink5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4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1,'5'0,"11"0,7 0,5 0,3 0,0 0,0 0,0 0,-1 0,-6 0</inkml:trace>
</inkml:ink>
</file>

<file path=ppt/ink/ink5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5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50,'-10'-6,"-1"2,0-1,0 2,0-1,0 2,-1-1,1 2,-1-1,1 2,-1-1,0 2,0-1,1 2,-1-1,1 2,0-1,-1 2,1-1,0 2,1-1,-1 1,1 1,0 0,0 1,1 0,0 0,0 1,1 0,-1 0,2 1,-1 0,2 0,-2 2,1 3,0 0,1 1,0 0,1 0,1 0,0 1,1-1,1 1,0 0,1 0,1 0,0 0,1 0,3 12,-3-24,1 0,-1-1,1 1,0-1,0 1,0-1,0 0,0 0,1 0,0 0,-1 0,1-1,0 1,0-1,1 0,-1 1,0-2,1 1,-1 0,1-1,-1 1,1-1,0 0,0 0,0-1,-1 1,1-1,0 0,0 0,0 0,0 0,2-1,7-1,-1 1,0-2,0 0,0 0,0-1,0-1,-1 0,1 0,7-6,16-16,-2-1,-1-1,-1-2,-1-1,21-31,-30 36,0-2,-1 0,-2-1,-1 0,7-22,-39 131,1-18,3 1,2 1,3 0,3 14,3 43,-9 162,6-261,2 0,-1 0,-1 0,0-1,-2 1,0-1,-2 0,0 0,-1-1,-1 1,0-2,-2 0,0 0,-14 16,23-32,0 1,-1-1,1 0,-1 1,1-1,-1-1,0 1,0 0,0-1,1 1,-2-1,1 0,0 0,0 0,0-1,0 1,-1-1,1 1,0-1,0 0,-1 0,1-1,0 1,-1-1,1 1,0-1,0 0,0 0,0-1,0 1,0-1,0 1,0-1,1 0,-1 0,1 0,-1 0,1-1,0 1,0-1,0 1,0-1,0 0,0 1,1-1,-1 0,1 0,0-1,0 1,-2-22,1 0,1-1,1 1,1 0,1 0,2 0,0 0,2 1,0-1,2 1,1 1,0-1,6-6,19-38,-17 40</inkml:trace>
</inkml:ink>
</file>

<file path=ppt/ink/ink5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1,'-15'19,"-18"21,-9 8,-2 1,1-3,4-5,4-9,2-5,7-3,4 0,0-4,-1-2,-1-3,-1 1,3-3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23,'34'4,"15"-2,10-2,-1-1,-6-1,-1 1,-5 0,-6 0,-4-4,-4-2,-3 1,-6 1</inkml:trace>
</inkml:ink>
</file>

<file path=ppt/ink/ink5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1,'33'28,"17"20,4 7,-2-8,-11-5,-6-11,-10-5,-4-8,-1-6,1-6,-4-8,-3-4</inkml:trace>
</inkml:ink>
</file>

<file path=ppt/ink/ink5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1,'-10'43,"-3"29,1 7,2-5,-2-6,1-10,3-9,2-9,2-6,3-4,-5-2,0-2,1 0,0 1,2 0,-3-5,-2-1,2-3</inkml:trace>
</inkml:ink>
</file>

<file path=ppt/ink/ink5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4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0,'-28'15,"1"2,0 0,1 2,1 1,1 0,1 2,0 1,2 1,-13 19,27-34,0 1,0 0,1 0,0 1,1 0,0 0,1 0,0 0,1 1,0 0,1 0,0 0,1 0,0 0,1 0,0 0,1 0,0 0,1 0,1 0,0-1,0 1,1-1,1 0,0 0,0 0,1 0,0-1,1 0,0 0,1-1,0 0,0 0,1-1,0 0,0-1,11 7,-11-10,0 0,0-1,1 0,-1 0,1-1,0 0,-1-1,1 0,0 0,0-1,0-1,0 1,0-2,0 1,0-1,-1-1,9-3,-16 5,1 0,-1-1,0 1,0-1,1 0,-1 0,0 0,-1 0,1 0,0 0,0 0,-1 0,0-1,1 1,-1-1,0 1,0-1,0 0,0 1,-1-1,1 0,-1 1,0-1,0 0,0 0,0 1,0-1,0 0,-1 0,1 1,-1-1,0 0,0 1,0-1,0 1,0-1,-1 1,1-1,-1 1,1 0,-1 0,0 0,0 0,0 0,0 0,0 0,0 1,-1-1,1 1,-1 0,1-1,-1 1,1 0,-1 1,0-1,-6-2,0 0,0 0,-1 1,1 1,0 0,-1 0,1 1,-1 0,1 0,-1 1,1 1,0-1,0 1,-1 1,1 0,1 0,-1 1,0 0,1 0,0 1,0 0,0 1,-5 4,-5 5</inkml:trace>
  <inkml:trace contextRef="#ctx0" brushRef="#br0" timeOffset="1934.196">182 592,'7'2,"1"-1,-1 0,1 0,-1-1,1 0,0 0,-1-1,1 0,-1 0,1-1,-1 0,1 0,-1 0,0-1,0-1,0 1,-1-1,1 0,-1 0,0-1,0 0,0 0,-1 0,0-1,0 0,0 0,-1 0,0-1,1 0,-3-2,-1 0,0 1,0-1,-1 0,0 0,0 0,-1 0,0 1,-1-1,1 0,-2 1,1-1,-1 1,-1 0,0 0,0 0,0 0,-1 1,0 0,0 0,-1 0,0 0,0 1,-1 0,0 1,0-1,0 1,0 0,-1 1,0 0,0 0,0 1,0 0,-1 0,1 1,-1 0,0 0,0 1,1 1,-1-1,0 1,0 1,0-1,1 1,-6 2,6 0,0 1,0 0,1 0,0 1,0 0,0 0,0 0,1 1,0 0,0 0,0 1,1 0,0 0,1 0,-3 5,-4 6</inkml:trace>
</inkml:ink>
</file>

<file path=ppt/ink/ink5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14 678,'-10'10,"7"2,3 1</inkml:trace>
  <inkml:trace contextRef="#ctx0" brushRef="#br0" timeOffset="416.496">408 141,'-6'2,"-1"0,0 1,1-1,0 1,-1 1,1-1,1 1,-1 0,0 0,1 0,0 1,0 0,0 0,1 1,-1-1,1 1,0 1,-1-2,-10 17,1 0,0 1,2 0,0 1,2 1,1-1,1 1,1 1,1 0,1 0,0 16,3-36,2 1,-1-1,1 1,0-1,0 1,1 0,0-1,0 1,0-1,1 1,0-1,0 0,1 0,-1 0,1 0,1 0,-1-1,1 1,0-1,0 0,1 0,0 0,0-1,0 1,0-1,0-1,1 1,0-1,-1 0,1 0,1 0,-1-1,0 0,1 0,-1-1,1 0,1 0,6-2,0 0,0-1,0-1,0 0,0-1,-1-1,0 0,0 0,0-1,0-1,-1-1,0 1,-1-2,0 1,0-2,-1 0,0 0,0 0,-1-1,-1-1,0 0,-1 0,0 0,5-14,-6 13,0-1,-1 0,-1 0,-1 0,0 0,0-1,-1 1,-1-1,-1 0,0 1,-1-1,-2-13,2 24,0 0,0 0,0 0,0 1,-1-1,1 0,-1 0,0 1,0-1,0 1,-1 0,1-1,-1 1,1 0,-1 1,0-1,-1 0,1 1,0 0,-1 0,1 0,-1 0,-1 0,-16-7</inkml:trace>
  <inkml:trace contextRef="#ctx0" brushRef="#br0" timeOffset="768.241">1001 1,'-20'13,"0"1,1 0,0 2,1 1,1 0,0 1,2 0,0 2,1 0,1 0,0 1,-5 16,17-34,-1 0,1 1,0-1,1 0,-1 1,1-1,-1 1,1-1,0 0,0 1,1-1,-1 1,1-1,-1 1,1-1,0 0,1 0,-1 1,0-1,1 0,0 0,-1 0,1-1,1 1,-1 0,0-1,1 1,-1-1,1 0,-1 1,1-2,0 1,0 0,0 0,0-1,0 0,1 1,0-1,12 4,-1-1,1-1,-1 0,1-1,0-1,0 0,12-2,-11 1,0 0,-1-2,1 0,0-1,-1 0,1-2,-1 0,0-1,0 0,-1-1,0-1,0 0,9-8,-3-1</inkml:trace>
  <inkml:trace contextRef="#ctx0" brushRef="#br0" timeOffset="970.325">1340 57,'-24'39,"-13"26,0 8,2 0,6-7,4-5,6-8,6-9,6-6,3-5,3-4,1-2,-3-5,-3-1,1-6</inkml:trace>
  <inkml:trace contextRef="#ctx0" brushRef="#br0" timeOffset="3516.986">1905 481,'2'-11,"-16"-4,1 13,1 1,-1 0,1 1,-1 0,1 1,0 0,-1 1,1 1,0 0,0 0,0 2,1-1,-1 1,1 1,0 0,-5 4,14-9,0 1,0-1,1 0,-1 1,1 0,-1-1,1 1,-1 0,1-1,0 1,0 0,0 0,0 0,0 0,0 0,1 0,-1 1,0-1,1 0,0 0,0 0,0 1,0-1,0 0,0 0,0 0,1 1,-1-1,1 0,-1 0,1 0,0 0,0 0,0 0,0 0,0 0,1 0,64 65,-46-50,-5-4,-12-11,0-1,0 0,0 1,0 0,0 0,0-1,0 2,-1-1,1 0,0 1,-1-1,0 1,0 0,0-1,0 1,0 0,-1 0,1 1,-1-1,0 0,1 0,-2 1,1-1,0 1,-1-1,1 0,-1 1,0-1,0 1,-1-1,1 1,-1-1,0 1,1-1,-1 0,-1 1,1-1,0 0,-2 2,-5 1,0 1,0-1,-1-1,1 0,-1 0,-1 0,1-1,-1-1,1 1,-1-2,0 1,0-1,0-1,0 0,-1 0,1-1,0 0,0-1,0 0,-1-1,1 0,0-1,-31-24,29 10</inkml:trace>
</inkml:ink>
</file>

<file path=ppt/ink/ink5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6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1 226,'9'5,"19"1,8 0,3-1,0-2,-2 0,-2-2,-3-1,-1 0,-2 0,-1 0,0-5,-1-2,-4 1</inkml:trace>
  <inkml:trace contextRef="#ctx0" brushRef="#br0" timeOffset="2235.204">340 0,'-14'34,"-5"20,0 6,5-2,3-7,5-6,2-7,3-5,1-3,1-2,-1-1,1 0,0 0,-1-5</inkml:trace>
</inkml:ink>
</file>

<file path=ppt/ink/ink5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92,'23'80,"5"53,-19-78,2-1,3-1,2 0,3 0,2-2,9 14,-30-64,0 0,0 0,0 0,0 1,0-1,0 0,0 0,1 0,-1 0,0 0,1 0,-1 0,0-1,1 1,0 0,-1 0,1 0,-1 0,1 0,0-1,0 1,-1 0,1-1,0 1,0 0,0-1,0 1,0-1,0 0,0 1,0-1,0 0,0 1,0-1,0 0,0 0,0 0,0 0,0 0,0 0,0 0,0 0,0 0,0-1,0 1,0 0,0-1,0 1,0-1,0 1,0-1,0 1,-1-1,1 0,0 1,0-1,0 0,-1 0,1 1,-1-1,1 0,0 0,27-81,-4-1,-3-1,-3-1,-5-3,-12 85,44-264,-43 255</inkml:trace>
</inkml:ink>
</file>

<file path=ppt/ink/ink5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77,'-6'11,"1"-1,1 0,0 1,0 0,1 0,1 0,-1 0,2 1,0-1,0 1,1-1,0 1,2 10,-2-21,0 1,1-1,-1 1,0-1,0 1,1 0,-1-1,1 1,-1-1,1 0,0 1,-1-1,1 1,0-1,0 0,0 0,0 0,0 1,1-1,-1 0,0 0,0 0,1-1,-1 1,0 0,1 0,-1-1,1 1,-1-1,1 1,-1-1,1 0,-1 0,1 1,0-1,-1 0,1 0,-1-1,1 1,-1 0,1 0,-1-1,1 1,-1-1,1 1,0-1,57-45,-54 39,-1 0,0 0,0 0,-1 0,0-1,-1 1,1-1,-1 0,-1 1,1-1,-2 0,1 0,-1 0,0 0,0 0,-1 0,-2-6,3 9,-1 1,0 0,0 0,0 0,-1 0,0 0,1 0,-1 0,-1 0,1 1,0-1,-1 1,0 0,0 0,0 0,0 0,0 0,-1 0,1 1,-1 0,0 0,0 0,0 0,0 0,0 1,0 0,0 0,0 0,0 0,-1 0,1 1,0 0,-2 0,-16 2,4 3</inkml:trace>
</inkml:ink>
</file>

<file path=ppt/ink/ink5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6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1,'-34'110,"33"-106,1-1,0 0,0 1,0-1,0 0,0 0,1 1,0-1,-1 0,1 0,0 0,1 1,-1-1,1 0,-1-1,1 1,0 0,0 0,0-1,0 1,0-1,1 0,-1 0,1 1,0-2,-1 1,1 0,0 0,0-1,0 0,0 0,1 0,-1 0,3-1,-1-1,1 1,0-2,-1 1,1 0,-1-1,1 0,-1-1,0 1,0-1,0 0,0 0,0-1,-1 1,1-1,-1 0,0 0,0 0,-1-1,1 1,-1-1,0 0,0 0,1-3,6-7,30-33,-17 76,-23-28,7 27,-2 0,-1 0,-1 0,-2 0,0 1,-2-1,-2 5,1 32,1-42,-1 1,-2-1,0 0,-1 0,-1-1,-2 0,0 0,-1 0,0-1,-13 18,21-36,1 0,-1 0,0 0,1 0,-1 0,0 0,0 0,-1 0,1 0,0-1,-1 1,1 0,-1-1,1 1,-1-1,0 1,0-1,1 0,-1 0,0 0,0 0,0 0,0 0,0-1,-1 1,1-1,0 1,0-1,0 0,0 0,-1 0,1 0,0 0,0 0,0-1,0 1,-1-1,1 1,0-1,0 0,0 0,0 0,0 0,1 0,-1 0,0-1,0 1,1-1,-2-12,0 0,1-1,1 1,1 0,0-1,0 1,2-1,0 1,0 0,2-1,-1 1,2 1,0-1,0 1,6-9,-2-3,4-6,0 1,3 0,0 0,2 2,5-7,-10 18</inkml:trace>
</inkml:ink>
</file>

<file path=ppt/ink/ink5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57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12,'-2'-10,"5"9,8 3,50 5,1-2,-1-4,31-3,4 0,88 3,-118 15,-48-11</inkml:trace>
</inkml:ink>
</file>

<file path=ppt/ink/ink5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58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1,'1'2,"1"0,-1 0,1 0,-1 0,1 0,0-1,0 1,0-1,0 1,0-1,0 0,0 0,0 0,1 0,-1 0,0 0,1-1,-1 1,0-1,1 0,-1 1,1-1,-1 0,1 0,0-1,-1 1,287 3,-12-33,-258 30,-7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651 221,'-13'-21,"9"13,-1 1,0-1,0 1,-1 0,0 0,0 0,-1 1,0 0,0 0,-6-3,1 2,-1 2,0-1,0 2,-1 0,1 0,-1 1,1 1,-1 0,0 1,0 1,0 0,0 1,0 0,0 1,1 1,-1 0,1 1,0 0,0 1,0 0,0 1,1 1,0 0,-9 7,4-4,1 0,0 0,1 2,0 0,1 0,1 1,0 1,0 0,2 1,-1 1,2-1,0 2,1-1,1 1,1 1,-4 10,7-11,0 0,1 0,0 1,1 0,1-1,1 1,1 0,0 0,2-1,1 10,-2-21,-1 1,1 0,0 0,1-1,0 1,0-1,0 0,1 0,0 0,0-1,0 1,1-1,0 0,0 0,0 0,0-1,1 0,0 0,0 0,0-1,0 0,1 0,-1 0,1-1,0 0,-1 0,5 0,-2-1,1-1,0 0,-1 0,1 0,0-2,-1 1,1-1,-1 0,1-1,-1 0,0-1,0 0,0 0,-1-1,0 0,0 0,0-1,0 0,-1-1,0 1,0-1,5-8,159-209,-116 143,-48 71,26-34,-2-1,-2-2,-2-1,-2-2,6-22,-24 52,-31 49,11 0,2 0,1 1,1 1,2 0,1 0,2 1,0-1,3 1,0 0,2-1,2 9,1-17,0 0,1-1,2 1,0-1,1-1,1 1,1-2,4 6,-5 9,-11-22</inkml:trace>
  <inkml:trace contextRef="#ctx0" brushRef="#br0" timeOffset="434.85">1075 362,'-11'167,"4"-129,1 0,2 0,2 1,1-1,4 28,14-31,-12-40</inkml:trace>
  <inkml:trace contextRef="#ctx0" brushRef="#br0" timeOffset="698.016">1244 334,'-4'24,"-8"8,0 3,1 1,2-2,4-1,1-1,3-2,0-1,2-1,-1 0,1 0,-1 0,0-5</inkml:trace>
</inkml:ink>
</file>

<file path=ppt/ink/ink5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4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1,'9'5,"14"6,7 1,3-1,1-3,-1-3,0-1,-3-3,0 0,-1-1,0-1,-1 1,-5-1</inkml:trace>
</inkml:ink>
</file>

<file path=ppt/ink/ink5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5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541 85,'-29'-12,"0"2,-1 0,-1 2,1 2,-1 0,0 2,-1 2,1 1,0 1,-14 2,37-1,0-1,0 2,0-1,0 1,1 0,-1 0,1 1,-1 0,1 0,0 1,0 0,1 0,-1 1,1 0,0 0,0 0,0 1,1 0,0 0,0 0,1 1,-1 0,2 0,-1 0,-1 3,0 4,0 1,0-1,2 1,0 0,0 0,2 1,0-1,0 0,2 7,-1-16,1-1,-1 1,1-1,0 1,1-1,-1 0,1 1,0-1,1 0,-1 0,1 0,0-1,0 1,1-1,-1 1,1-1,0 0,0 0,0-1,0 1,1-1,0 0,0 0,-1-1,1 1,5 1,8-1,0-1,1-1,-1 0,0-1,0-1,1-1,-1 0,0-2,0 0,-1-1,1 0,-1-2,0 0,-1-1,0 0,0-2,0 0,-2 0,1-2,-1 1,7-9,34-23,-1-1,-2-3,14-21,-65 69,-1-1,0 1,0-1,0 1,0-1,0 1,1-1,-1 0,0 1,0-1,1 1,-1-1,0 0,1 1,-1-1,0 0,1 1,-1-1,1 0,-1 1,0-1,1 0,-1 0,1 0,-1 1,1-1,-1 0,1 0,-1 0,1 0,-1 0,1 0,-1 0,1 0,-1 0,1 0,-1 0,1 0,-1 0,1-1,-1 1,1 0,-1 0,0 0,1-1,-1 1,1 0,-1-1,0 1,1 0,-1-1,1 1,-1 0,0-1,0 1,1-1,-1 1,0 0,0-1,0 1,1-1,-1 1,0-1,0 1,0-1,0 1,0-1,-5 42,-70 132,26-53,6 2,-13 66,46-153,-4 65,18-83</inkml:trace>
  <inkml:trace contextRef="#ctx0" brushRef="#br0" timeOffset="249.547">1021 706,'-9'24,"1"3,7-3,3-5</inkml:trace>
  <inkml:trace contextRef="#ctx0" brushRef="#br0" timeOffset="504.291">1755 1,'-34'5,"0"2,0 1,0 2,1 1,1 2,0 0,1 3,0 1,1 1,1 1,-23 21,46-37,0 1,0 0,1 0,-1 1,1 0,0 0,1 0,-1 0,1 1,0 0,0 0,1 0,-1 0,1 0,1 1,-1-1,1 1,0 0,1 0,0 0,0 0,0 0,1 0,0 0,0 0,1 0,0 0,0 0,1 0,0-1,0 1,0 0,1-1,0 1,0-1,1 0,0 0,0 0,2 1,3 2,2-1,-1 0,1-1,1 0,-1 0,1-2,0 1,0-1,1-1,-1 0,1-1,0-1,0 1,0-2,1 0,-1-1,0 0,0-1,0 0,2-1,12-3,0-1,0-1,-1-1,0-1,-1-1,0-1,0-2,-1 0,6-7,-18 12,-1-1,1-1,-2 0,0 0,0-1,0 0,-2-1,1 0,-2 0,1-1,1-5,-6 11,0 0,0 0,-1-1,0 1,0-1,0 1,-1-1,0 1,-1-1,0 0,0 1,-1-1,1 0,-2 1,1-1,-1 1,0-1,-1 1,0 0,0 0,0 0,-3-3,1 5,0-1,-1 1,0-1,0 2,-1-1,1 1,-1 0,0 0,0 1,0 0,-1 0,1 0,-1 1,0 0,1 1,-1 0,0 0,0 1,0 0,0 0,1 1,-1 0,0 0,0 0,1 1,-6 3,-16 2</inkml:trace>
  <inkml:trace contextRef="#ctx0" brushRef="#br0" timeOffset="855.284">1727 480,'-35'16,"1"1,1 2,1 1,0 2,2 1,1 1,-1 3,18-18,1 0,1 0,0 1,0 1,1 0,0 0,1 0,0 1,1 0,0 1,1 0,0 0,1 0,0 3,6-11,0 1,0-1,0 0,0 0,1 0,0 0,0 0,0 0,1 0,-1 0,1-1,0 0,1 1,-1-1,1 0,0-1,0 1,0-1,0 1,0-1,1-1,0 1,-1 0,1-1,0 0,0 0,0-1,1 1,-1-1,0 0,1-1,-1 1,0-1,1 0,0-1,7 3,0-2,0 0,-1 0,1-1,0-1,-1 0,1 0,-1-2,0 1,0-1,0-1,-1-1,1 1,-1-2,0 1,-1-1,0-1,0 0,0-1,-1 0,-1 0,2-2,-2 2,-1 1,-1-1,1-1,-1 1,-1-1,0 0,0 0,-1-1,0 1,-1-1,0 0,0 0,-2 0,1 0,-1 0,-1-1,0 1,-1 0,0 0,0 0,-1-1,-1 1,0 1,0-1,0 4,1 0,-1 0,0 1,0-1,0 1,-1 0,0 0,-1 1,1-1,-1 1,0 0,0 0,-1 0,1 1,-1 0,0 0,-1 0,1 1,0 0,-1 0,0 0,1 1,-1 0,-3 0,-14-1</inkml:trace>
  <inkml:trace contextRef="#ctx0" brushRef="#br0" timeOffset="1551.15">3025 198,'-61'22,"2"3,1 2,1 3,1 2,2 3,-8 9,45-31,1 1,0 1,1 0,0 1,2 1,0 0,1 1,-5 8,15-20,0-1,-1 0,0 0,0 0,0 0,-1 0,1 0,-1-1,0 0,-1 0,1 0,-1 0,1-1,-1 0,0 0,-1 0,1 0,0-1,-1 0,1 0,-1 0,0-1,0 0,1 0,-2 1,0-1,0 0,0 0,-1-1,1 1,0-2,0 1,0-1,0 0,0 0,0-1,0 0,1 0,-1-1,0 0,1 0,0 0,0-1,0 0,0 0,0-1,1 1,0-1,0 0,0-1,1 1,0-1,0 0,0 0,1 0,-1-1,2 1,-1-1,0-3,1 3,1 0,1-1,-1 1,1-1,0 1,1 0,0-1,0 1,1 0,0 0,0-1,0 1,1 1,0-1,0 0,1 1,0 0,0-1,1 2,-1-1,1 0,0 1,1 0,-1 0,1 1,0-1,1 1,-1 1,0-1,1 1,0 0,0 0,0 1,0 0,0 0,6 0,0 2,0 0,0 0,0 2,-1-1,1 2,0-1,-1 2,0 0,0 0,0 1,0 1,-1 0,0 0,0 1,0 0,-1 1,-1 0,5 5,269 192,-278-201,-3-2,0 1,0-1,1 0,-1 0,1 0,-1-1,1 1,0-1,0 1,-1-1,1 0,0 0,0 0,0 0,1-1,-1 1,0-1,0 0,0 0,3 0,-5-2,0 0,0 1,-1-1,1 0,-1 0,0 0,0 1,1-1,-1 0,0 0,0 0,-1 0,1 1,0-1,-1 0,1 0,-1 0,1 1,-1-1,0 0,0 1,0-1,0 0,0 1,0-1,0 1,0 0,-1-1,1 1,-1-3,-46-75,4-1,3-3,5-1,-1-11,-3-4,19 127,-7 163,-4-17,18-110,2 1,4 1,0 55,14-37,0-66</inkml:trace>
</inkml:ink>
</file>

<file path=ppt/ink/ink5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8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460 1,'-30'18,"2"1,0 1,2 1,0 2,2 1,0 0,-7 12,-1 1,1 1,2 1,2 1,2 1,1 2,-1 8,16-31,0 1,2-1,1 2,0-1,2 0,0 1,2 0,0 0,1 0,1 0,2 0,0 0,1 0,5 15,-6-30,0 0,1 0,0 0,0 0,1-1,0 0,0 1,0-1,1-1,0 1,0-1,1 0,-1 0,1 0,0-1,0 0,1 0,-1-1,1 0,0 0,0 0,0-1,0 0,0 0,0-1,1 0,-1 0,0 0,8-2,4 2,0 0,0-2,0-1,0 0,0-1,-1-1,1-1,0-1,-13 4,0 0,-1 0,1-1,0 0,-1 0,0 0,0-1,0 0,0 0,0 0,-1 0,0-1,0 0,0 0,0 0,-1 0,0 0,0-1,0 0,-1 1,0-1,0 0,0 0,-1 0,0-1,0 1,0 0,-1 1,0-1,-1 0,1 0,-1 1,0-1,-1 1,1-1,-1 1,0-1,-1 1,1 0,-1 0,0 0,0 0,0 1,-1-1,0 1,0 0,0 0,0 0,0 1,-1-1,0 1,0 0,0 0,0 1,0 0,0 0,-1 0,1 0,-1 1,1 0,-1 0,0 0,-2 1,-2-3,0 1,0 0,0 0,-1 2,1-1,0 1,-1 0,1 1,0 1,-1-1,1 2,0-1,0 1,1 1,-1 0,1 0,-1 1,1 0,0 1,1 0,0 0,0 0,-6 8,0 4</inkml:trace>
</inkml:ink>
</file>

<file path=ppt/ink/ink5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0 282,'15'5,"28"1,12 0,6-1,-2-1,-7-2,-3-1,-4 0,0-6,-4-2,-3 1,-4 1,-3 1,-1 1,-2 2,0-4,-5-6,-7-2</inkml:trace>
  <inkml:trace contextRef="#ctx0" brushRef="#br0" timeOffset="248.322">424 0,'-20'39,"-10"31,-1 9,1 0,5-8,6-11,3-11,3-10,4-6,4-4,2-2,3-1,0 0,5-4,2-7</inkml:trace>
</inkml:ink>
</file>

<file path=ppt/ink/ink5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8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218 734,'-33'15,"-22"8,0 7,13-3,19-6,13-6</inkml:trace>
  <inkml:trace contextRef="#ctx0" brushRef="#br0" timeOffset="316.212">726 198,'-34'13,"1"2,1 2,0 1,1 1,1 2,1 1,1 1,2 1,0 2,-1 3,19-23,0 1,1 0,0 1,0 0,0 0,1 0,1 1,-1 0,2 0,-1 0,1 1,0-1,1 1,0 0,1 0,0 1,0-1,1 0,1 0,0 1,0-1,1 1,0-1,0 0,2 0,-1 0,1 0,0 0,1 0,1-1,-1 0,1 0,1 0,2 3,5-1,2 0,-1-1,1 0,0-1,1-1,0-1,0 0,1-1,0-1,0 0,0-1,1-1,-1-1,1 0,0-1,0-1,-1-1,1-1,-1 0,1-1,-1-1,0-1,15-5,-22 5,0 1,0-1,-1 0,1-1,-1 0,-1-1,1 0,-1 0,0-1,-1 0,0 0,0-1,-1 0,0 0,0 0,-1-1,-1 0,1 0,-2 0,1 0,-1-1,-1 0,0 1,0-1,-1 0,-1 0,0 0,0-4,-1-4,0 0,-2-1,0 1,-1 0,-1 0,0 1,-2 0,0 0,-1 0,0 1,-2 0,0 0,-1 1,-1 1,-9-11,-51-36,53 49</inkml:trace>
  <inkml:trace contextRef="#ctx0" brushRef="#br0" timeOffset="619.769">1375 85,'-20'14,"1"0,1 2,0 0,0 2,2 0,0 0,1 1,2 1,-1 1,2 0,-4 11,14-28,0 1,0 0,0 0,0 0,1 0,0 0,0 0,1 0,-1 1,1-1,0 0,1 0,-1 0,1 1,0-1,0 0,0 0,1 0,0 0,0-1,0 1,1 0,-1-1,1 0,0 1,1-1,-1 0,1-1,-1 1,1-1,0 1,0-1,4 2,0 0,0 0,0 0,1-1,-1 0,1 0,0-1,0 0,0-1,0 0,0 0,1-1,-1-1,1 1,-1-1,0-1,1 0,-1 0,0-1,0 0,0 0,0-1,0 0,0-1,-1 0,1 0,-1-1,0 0,-1-1,1 0,-1 0,0 0,-1-1,1 0,-1 0,0-1,4-13</inkml:trace>
  <inkml:trace contextRef="#ctx0" brushRef="#br0" timeOffset="820.839">1686 0,'-24'48,"-23"45,-7 15,0 0,5-9,5-12,6-11,4-13,9-9,7-8,8-7,0-6,3-3,1-2,8-6,2-2,1-4</inkml:trace>
  <inkml:trace contextRef="#ctx0" brushRef="#br0" timeOffset="6871.528">1967 452,'14'-49,"2"1,1 0,3 2,2 0,19-28,-35 63,1 0,0 1,1 0,0 0,1 1,0 0,0 1,1-1,3-1,-12 10,0-1,-1 1,1-1,0 1,0-1,-1 1,1-1,0 1,0 0,0-1,0 1,0 0,-1 0,1 0,0 0,0 0,0 0,0 0,0 0,0 0,0 0,0 0,-1 0,1 1,0-1,0 0,0 1,0-1,-1 0,1 1,0-1,0 1,-1 0,1-1,0 1,-1-1,1 1,-1 0,1 0,-1-1,1 1,-1 0,1 0,-1 0,0-1,0 1,1 0,-1 0,0 0,0 0,2 47,-11-7,-1 61,10-101,1 1,-1-1,1 0,-1 1,1-1,0 0,-1 0,1 0,0 1,0-1,0 0,0 0,0 0,0 0,0-1,0 1,0 0,0 0,1-1,-1 1,0 0,1-1,-1 0,0 1,1-1,-1 0,0 1,1-1,-1 0,1 0,-1 0,0 0,1-1,-1 1,1 0,-1 0,0-1,1 1,-1-1,0 1,55-27,118-119,-69 65,-104 81,0 0,0-1,0 1,0 0,0-1,0 1,0 0,0 0,0 0,1 0,-1 0,0 0,0 0,0 0,0 0,0 1,0-1,0 0,0 1,0-1,0 1,0-1,0 1,0-1,-1 1,1 0,0-1,0 1,0 0,-1 0,1 0,0 0,-1-1,1 1,-1 0,1 0,-1 0,0 0,1 0,-1 0,0 0,0 0,1 1,-1-1,0 0,0 1,4 58,-4-53,-2 23,1-25,-1 0,1 0,0 0,1 0,-1 0,1 0,0 0,0 1,0-1,1 0,0 0,0 0,0 0,1 0,0 0,-1 0,2-1,-1 1,1 0,-1-1,1 0,0 0,1 0,-1 0,1 0,0 0,-1-1,2 0,-1 0,0 0,3 1,67-3,-56-8</inkml:trace>
  <inkml:trace contextRef="#ctx0" brushRef="#br0" timeOffset="7121.617">1883 479,'39'15,"45"4,19-5,6-6,-6-4,-6-2,-10-7,-10-2,-9 0,-10 1,-12 2,-7 1,-7 1,-3 2,-2 0,-6 0</inkml:trace>
  <inkml:trace contextRef="#ctx0" brushRef="#br0" timeOffset="7568.564">2447 649,'-94'34,"-68"38,161-72,-1 1,1-1,-1 1,1-1,-1 1,1 0,0 0,-1-1,1 1,0 0,0 0,-1 1,1-1,0 0,0 0,0 0,0 1,1-1,-1 1,0-1,0 0,1 1,-1-1,1 1,-1 0,1-1,0 1,0-1,0 1,0-1,0 1,0 0,0-1,0 1,0-1,1 1,-1-1,1 1,-1-1,1 1,0-1,-1 1,1-1,0 1,0-1,0 0,0 0,0 0,0 1,1-1,-1 0,1 0,107 33,-82-29,-15-3,6 1,1 0,-1 1,0 1,0 0,0 1,-1 2,0-1,0 2,-1 0,10 9,-24-17,-1 0,0 0,1 0,-1 0,0 1,0-1,0 1,0-1,0 1,0-1,0 1,0-1,-1 1,1 0,-1 0,1-1,-1 1,0 0,1 0,-1-1,0 1,0 0,0 0,-1 0,1-1,0 1,-1 0,1 0,-1-1,1 1,-1 0,0-1,0 1,0-1,0 1,0-1,0 1,0-1,0 0,0 1,-1-1,1 0,-1 0,0 0,-73 43,47-33,-1-1,-1-2,0-1,0-1,-27 1,-6-16,57 3</inkml:trace>
</inkml:ink>
</file>

<file path=ppt/ink/ink5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19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1 226,'64'-17,"252"-20,-296 36,-9-1,1 1,-1 0,1 0,-1 1,0 1,1 0,-1 1,0 0,1 0,-1 1,0 1,-1 0,7 3,-14-5,-1 0,0 0,0 0,0 0,0 0,0 0,0 1,-1-1,1 1,-1-1,1 1,-1 0,0-1,0 1,-1 0,1 0,0 0,-1-1,0 1,1 0,-1 0,0 0,-1 0,1 0,0 0,-1 0,0-1,1 1,-1 0,0 0,-1-1,1 1,0 0,-1-1,0 1,-1 1,-70 84,-344 243,408-322,0-1,1 1,0 1,0-1,1 1,1 1,-1-1,1 1,0 2,5-9,0-1,0 0,0 0,0 0,1 1,-1-1,1 0,0 1,0-1,0 0,0 1,1-1,-1 0,1 1,0-1,0 0,0 0,0 0,1 0,-1 0,1 0,0 0,0 0,0 0,0-1,0 1,0-1,1 0,-1 0,1 0,0 0,0 0,0 0,2 1,11 3,-1-1,1 0,0-1,1 0,-1-2,1 0,-1 0,1-2,0 0,-1-1,17-3,16 2,64-11,-89 6</inkml:trace>
  <inkml:trace contextRef="#ctx0" brushRef="#br0" timeOffset="449.458">1299 255,'-39'0,"1"2,0 2,0 1,0 2,0 2,1 1,1 2,-1 1,2 2,-24 15,51-26,1 1,0 1,0-1,0 1,1 1,0-1,0 1,1 0,0 0,0 1,0-1,1 1,-1 3,3-7,1-1,0 1,0 0,0-1,0 1,1 0,-1 0,1-1,0 1,0 0,0 0,1 0,-1-1,1 1,0 0,0-1,0 1,1 0,-1-1,1 1,0-1,0 0,0 0,0 0,1 0,-1 0,1 0,0-1,0 1,0-1,2 2,7 1,0 0,1-1,-1 0,1-1,0-1,0 0,0-1,0 0,0-1,0 0,0-1,0-1,0 0,0-1,0 0,-1-1,1 0,-1-1,0-1,0 1,1-3,31-16,-1-1,-1-3,-1-1,-2-2,-1-2,-1-1,6-11,-22 25,49-54,-70 74,0 1,0-1,0 0,0 0,0 1,0-1,0 0,0 0,0 0,0 1,1-1,-1 0,0 0,0 1,0-1,0 0,1 0,-1 0,0 0,0 1,0-1,1 0,-1 0,0 0,0 0,0 0,1 0,-1 0,0 0,0 0,1 0,-1 1,0-1,0 0,1 0,-1 0,0 0,0-1,1 1,-1 0,0 0,-15 31,13-27,-5 10,-22 38,2 1,3 1,2 1,-13 56,25-69,2 1,1 1,3-1,1 21,16 92,-7-138</inkml:trace>
  <inkml:trace contextRef="#ctx0" brushRef="#br0" timeOffset="635.797">1807 735,'-34'38,"-10"18,6-1,15-10,16-17,14-14,6-8</inkml:trace>
  <inkml:trace contextRef="#ctx0" brushRef="#br0" timeOffset="931.833">2456 114,'-52'31,"1"1,2 3,1 3,2 1,2 2,2 2,1 2,-17 27,47-57,0 1,1 0,1 0,0 1,1 0,1 1,1-1,1 1,0 2,3-14,1 1,0-1,1 1,-1-1,1 1,0 0,1-1,0 1,0-1,0 1,1-1,0 0,0 0,1 0,-1 0,1 0,1 0,-1-1,1 1,0-1,0 0,1 0,-1 0,1-1,0 0,0 0,2 1,9 4,1 0,0-2,0 0,1 0,0-2,0 0,1-2,-1 1,1-2,-1-1,1 0,0-1,0-1,-1-1,1-1,-1 0,6-3,-14 3,0 0,-1-1,1 0,-1 0,0-1,0 0,-1-1,1 0,-1 0,0-1,-1 0,0 0,0-1,0 0,-1 0,0-1,-1 1,0-1,0-1,-1 1,0 0,0-5,-4 6,-1 0,0 0,0 0,0 0,-1 0,-1 1,1-1,-1 0,-1 1,1 0,-1 0,0 0,-1 0,0 1,0 0,0 0,-1 0,0 0,0 1,0 0,-1 0,1 1,-1 0,0 0,-1 1,1-1,0 2,-1-1,-6-1,-3-1,0 0,0 1,-1 1,0 0,0 1,0 1,0 1,1 1,-1 0,0 1,0 1,1 1,-1 0,0 2,-13 6</inkml:trace>
  <inkml:trace contextRef="#ctx0" brushRef="#br0" timeOffset="1469.153">2823 481,'53'-39,"-3"-1,-1-3,-2-2,30-39,-16 14,-61 69,1 1,0-1,-1 1,1 0,-1-1,1 1,0 0,-1-1,1 1,0 0,0 0,-1 0,1 0,0 0,-1 0,1 0,0 0,-1 0,1 0,0 0,0 0,-1 0,1 1,0-1,-1 0,1 0,0 1,-1-1,1 0,-1 1,1-1,-1 1,1-1,-1 1,1-1,-1 1,1-1,-1 1,1 0,-1-1,0 1,1-1,-1 1,0 0,0 0,1-1,-1 1,0 0,0-1,0 1,0 0,0-1,0 1,5 43,-5-41,1 11,11 79,-12-91,1-1,-1 1,1 0,0 0,0 0,0-1,0 1,0 0,0-1,0 1,0-1,1 1,-1-1,1 0,-1 0,1 1,-1-1,1 0,0 0,-1-1,1 1,0 0,0-1,0 1,0-1,0 1,0-1,0 0,-1 0,1 0,0 0,0 0,0 0,0 0,0-1,0 1,0-1,0 1,0-1,-1 0,1 0,0 0,1-1,17-9,-1-1,0 0,-1-2,0 0,-1-1,0-1,7-10,-23 24,-1 1,1-1,0 1,0-1,0 1,0 0,0-1,0 1,0 0,0 0,1 0,-1 0,0 0,1 0,-1 0,1 0,-1 1,1-1,-1 1,1-1,-1 1,1-1,-1 1,1 0,0 0,-1 0,1 0,0 0,-1 0,1 0,0 0,-1 1,1-1,-1 1,1-1,-1 1,1-1,-1 1,1 0,-1 0,0 0,1 0,-1 0,0 0,0 0,1 0,-1 1,0-1,0 0,-1 1,2 0,22 117,-12-106</inkml:trace>
  <inkml:trace contextRef="#ctx0" brushRef="#br0" timeOffset="1717.024">4291 1,'-676'502,"611"-455,-262 163,265-167,62-43,1 0,-1 0,1 0,-1 0,0 0,1 0,-1 0,1 0,-1 0,0 0,1 0,-1 0,1 0,-1 0,0 1,1-1,-1 0,0 0,1 0,-1 1,0-1,1 0,-1 1,0-1,0 0,1 0,-1 1,0-1,0 1,0-1,1 0,-1 1,0-1,0 0,0 1,0-1,0 1,0-1,0 0,0 1,0-1,0 1,0-1,0 0,0 1,0-1,0 1,0-1,0 0,-1 1,1-1,0 0,0 1,0-1,-1 0,1 1,0-1,0 0,-1 1,1-1,0 0,-1 0,1 1,0-1,-1 0,1 0,14 2</inkml:trace>
  <inkml:trace contextRef="#ctx0" brushRef="#br0" timeOffset="2053.902">4262 593,'-348'140,"294"-101,53-38,0 1,0-1,1 1,-1-1,0 1,1-1,-1 1,1-1,-1 1,1 0,0-1,0 1,-1-1,1 1,1 0,-1-1,0 1,0 0,0-1,1 1,-1-1,1 1,-1-1,1 1,0-1,0 1,-1-1,1 0,0 1,0-1,0 0,1 0,-1 1,0-1,0 0,1 0,-1-1,1 2,37 25,32 31,-70-56,1 0,-1 1,0-1,0 0,0 1,0-1,-1 1,1-1,-1 1,1-1,-1 1,0-1,0 1,0-1,0 1,-1 0,1-1,-1 1,1-1,-1 1,0-1,0 0,0 1,0-1,-1 0,1 0,0 0,-1 1,0-2,1 1,-1 0,0 0,0 0,0-1,-5 5,1 0,-1-1,-1 0,1 0,0-1,-1 0,0-1,0 1,0-1,-1-1,1 0,0 0,-1 0,0-1,1-1,-1 1,0-1,1-1,-1 0,0 0,-1-1,-9-4</inkml:trace>
</inkml:ink>
</file>

<file path=ppt/ink/ink5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2:1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19,'256'17,"-235"-14,0-1,0 0,0-2,0 0,1-1,-1-1,0-2,7-1,130-20,-140 19</inkml:trace>
</inkml:ink>
</file>

<file path=ppt/ink/ink5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2:13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31,'38'0,"37"0,16-5,-4-2,-11 1,-14 1,-13 2,-9 0,-8 2,-4 1,-6 0</inkml:trace>
</inkml:ink>
</file>

<file path=ppt/ink/ink5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5.1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13,'-24'-5,"-3"-1,8 4,11 4,13 1,10-1,7 1,4-2,4 1,0-2,1 1,-1-1,0 0,-10-1,-9 1</inkml:trace>
</inkml:ink>
</file>

<file path=ppt/ink/ink5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5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0 200,'4'-10,"-1"1,1-1,1 1,0 0,0 0,1 0,0 1,1 0,0 0,0 1,0 0,1 0,0 1,1 0,-1 0,1 1,0 0,0 0,1 1,0 0,15-6,1 1,1 2,0 0,0 2,0 0,27 1,-47 3,-1 0,1 1,-1 0,1 1,0-1,-1 1,1 1,-1-1,1 1,-1 0,0 0,0 1,0 0,0 0,0 0,-1 1,1 0,-1 0,0 0,0 1,-1 0,1 0,-1 0,0 0,-1 1,1-1,-1 1,0 0,0 0,-1 0,0 0,1 2,-3 3,-1 0,0 0,-1 0,0 0,-1-1,0 1,0-1,-1 1,-1-1,1 0,-2-1,1 1,-2-1,1 0,-3 2,0 2,-190 236,58-82,90-77,50-87,0 0,1 0,-1 1,1-1,-1 1,1-1,0 0,0 1,1-1,-1 0,1 1,-1-1,1 0,0 0,1 1,-1-1,0 0,1 0,0 0,-1 0,1-1,0 1,1 0,-1-1,0 0,1 1,-1-1,4 2,6 1,0 0,0-1,1 0,0-1,0 0,0-1,0 0,0-2,0 1,1-1,-1-1,0 0,0-1,0-1,-9 3,24-3,0-2,0-1,-1 0,0-2,0-2,-1 0,0-2,1-1,-3-2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9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621 193,'-4'3,"1"0,-1 1,0-1,1 1,0 0,0 0,0 0,1 0,-1 1,1-1,0 1,0-1,0 1,1 0,0 0,-2 2,-10 38,2 1,2 0,2 0,-1 29,3-26,-27 427,21-324,11-168,0-3</inkml:trace>
  <inkml:trace contextRef="#ctx0" brushRef="#br0" timeOffset="246.809">0 164,'44'-5,"32"-1,19 0,7-4,-4 0,-4 2,-9 2,-4 2,-6 2,-12 1,-6 0,-4 2,-5-1,-7 1,-5-1,-4 0,-3 5,-6 2</inkml:trace>
  <inkml:trace contextRef="#ctx0" brushRef="#br0" timeOffset="528.839">1158 672,'-22'37,"1"2,2 0,2 2,2 0,0 5,13-42,-1 0,1 0,0 1,0-1,1 1,-1-1,1 1,0-1,0 1,1 0,-1 0,1 0,0-1,0 1,1 0,-1 0,1-1,0 1,1 0,-1-1,1 1,0-1,0 0,0 1,0-1,1 0,0 0,0 0,0-1,0 1,1-1,-1 0,1 0,0 0,0 0,0-1,0 1,0-1,9-2,0 0,1 0,-1-2,0 0,0 0,-1-1,1-1,0 0,-1-1,0 0,0-1,-1 0,1-1,-1 0,-1 0,1-2,-1 1,-1-1,0-1,0 0,7-10,-10 14,0-1,0 0,-1 0,0-1,0 1,-1-1,0 0,0 0,-1-1,0 1,0-1,-1 0,0 1,0-1,-1 0,-1 0,0 0,0 0,0 0,-1 0,0 0,-1 0,0 1,-1-1,1 0,-2 1,1 0,-1 0,0 0,-1 0,-2-3,-1 2,0 1,0 0,-1 1,0 0,0 0,-1 1,1 0,-1 1,-1 0,1 0,-1 1,0 1,0-1,0 2,0 0,0 0,-1 1,1 0,0 1,-1 0,1 1,-10 2,-7 3</inkml:trace>
  <inkml:trace contextRef="#ctx0" brushRef="#br0" timeOffset="932.56">1779 644,'-37'42,"3"2,2 1,1 2,3 1,-2 9,29-55,-4 5,1 1,0-1,0 1,0 0,1 0,1 0,-1 0,1 1,1-1,-1 1,1-1,1 1,0-1,0 1,1 0,0-1,0 3,3-8,0 0,0 1,0-1,1-1,-1 1,1-1,-1 0,1 0,0 0,0 0,0-1,0 0,0 0,0 0,0-1,1 0,-1 0,0 0,0 0,0-1,0 0,0 0,0 0,0-1,0 0,0 0,-1 0,1 0,-1-1,4-2,29-15,0-2,-2-1,-1-2,-1-1,-1-1,-1-2,-1-2,-2 0,-1-2,-2-1,-1-1,-2-1,-2-1,-1-1,-1 0,-3-2,8-28,-13 35,-2 0,-1-1,-1 0,-2 0,-2 0,-1 0,-1-1,-2 1,-6-30,8 58,0 1,-1-1,0 1,0-1,0 1,-1 0,0 0,0-1,0 1,0 0,-1 1,0-1,0 0,0 1,-1 0,1 0,-1 0,0 0,0 0,-1 1,1-1,-1 1,0 1,1-1,-1 1,0-1,0 1,-1 1,1-1,0 1,-1 0,1 0,-1 0,1 1,-1 0,1 0,-1 0,1 1,-1 0,-4 1,-9 8,1 0,0 2,1 0,0 1,1 0,0 1,1 1,1 1,0 0,1 0,1 2,1-1,-6 13,-3 0,0 2,3 0,0 1,2 1,2 0,1 1,2 0,1 1,2 0,1 0,2 1,1-1,3 33,47 67,-31-105</inkml:trace>
  <inkml:trace contextRef="#ctx0" brushRef="#br0" timeOffset="1579.571">2879 474,'-48'9,"0"1,1 2,0 3,1 1,1 2,0 3,-23 15,41-22,1 2,0 0,1 2,1 0,-13 15,30-27,1 1,0-1,0 2,0-1,1 0,0 1,0 0,1 0,0 1,0-1,1 1,0 0,1 0,0 0,0 0,1 0,0 0,1 1,0-1,0 3,1-7,0 1,0-1,1 0,-1 0,1-1,0 1,1 0,-1-1,1 1,0-1,0 0,0 1,0-2,1 1,0 0,0-1,0 1,0-1,0 0,1-1,-1 1,1-1,0 0,-1 0,1 0,0-1,0 1,1-1,-1-1,0 1,9 1,0-1,1 0,-1-1,0 0,0-1,1-1,-1-1,0 0,-1 0,8-4,3-3,0-2,-1-1,0-1,-1 0,0-2,-2-1,0 0,-1-2,0 0,-2-1,0 0,-2-2,0 0,-1-1,-1 0,-2-1,4-9,-12 100,-4-44,7 111,-5-129,0 1,0-1,1 0,0 0,0 1,0-1,1 0,0-1,0 1,0 0,0-1,1 1,-1-1,1 0,0-1,1 1,-1-1,1 1,-1-1,1-1,0 1,1 0,16 5</inkml:trace>
  <inkml:trace contextRef="#ctx0" brushRef="#br0" timeOffset="2100.132">3246 615,'-12'22,"1"1,1 0,0 1,2 0,1 0,1 1,1 0,1 0,1 0,1 1,2 3,-1-25,1 0,0 1,0-1,0 0,1 0,-1 0,1 0,0 0,0 0,1 0,-1 0,1-1,-1 1,1 0,1-1,-1 1,0-1,1 0,0 0,-1 0,1 0,0 0,1-1,-1 1,0-1,1 0,0 0,-1 0,1 0,0-1,0 0,0 1,0-1,0-1,0 1,0-1,0 1,0-1,3 0,5-5,1 0,-1-1,0 0,0-1,-1 0,0-1,0-1,-1 1,0-1,0-1,-1 0,0 0,-1-1,0 0,-1-1,0 0,2-6,16-19,107-193,-99 154,-28 121,-36 564,30-113,2-472,-1 0,-2 0,0 0,-1 0,-2 0,-1 0,0-1,-2 0,0 0,-2-1,0 0,-2-1,0 0,-2-1,0 0,-1-1,-1-1,0 0,-2-1,-1 1,15-15,0 0,0 0,0 0,0-1,0 1,-1-1,1 0,-1 0,1-1,-1 1,0-1,0 0,0 0,1-1,-1 1,0-1,0 0,0 0,0-1,0 0,0 1,0-2,1 1,-1 0,0-1,1 0,-1 0,1-1,0 1,0-1,0 0,0 0,0 0,0 0,1-1,0 1,0-1,0 0,0 0,0 0,0-2,-3-15,0-1,1 0,1 0,1 0,1-1,1 1,1 0,1-1,1 1,2-7,-4 22,5-43,1 1,3 0,1 0,3 1,2 1,2 0,2 1,2 1,2 1,2 1,2 1,1 1,3 1,24-24,-22 35,-6 9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623 1,'-142'150,"119"-127,-1-1,0-1,-2-1,0-1,-2-1,1-2,-2 0,0-2,-1-2,-1 0,0-2,-10 1,38-10,-1 0,0 0,1 0,-1-1,0 0,0 0,1 0,-1 0,0 0,0-1,1 1,-1-1,0 0,1 0,-1-1,1 1,-1-1,1 0,0 0,0 0,0 0,0 0,0-1,0 1,0-1,1 0,-1 0,1 0,0 0,0 0,0 0,0-1,1 1,0 0,-1-1,1-5,0 1,1-1,-1 0,2 1,-1-1,1 1,1-1,-1 1,2 0,-1 0,1 0,0 0,1 0,-1 0,2 1,-1-1,1 1,0 1,0-1,1 1,0-1,0 2,1-1,-1 1,1 0,7-4,-11 7,0 1,1-1,-1 0,1 1,-1 0,1 0,-1 0,1 0,0 1,-1-1,1 1,0 0,0 0,-1 0,1 1,0-1,-1 1,1 0,0 0,-1 0,1 1,-1-1,1 1,-1 0,0 0,0 0,80 67,-66-52,290 233,-277-221,-19-15</inkml:trace>
</inkml:ink>
</file>

<file path=ppt/ink/ink5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6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515 103,'-16'-10,"0"1,0 1,-1 0,0 2,-1 0,1 0,-1 2,0 0,0 1,-1 1,1 0,0 2,-1 0,1 1,0 1,-1 1,1 0,-9 4,19-6,0 0,0 1,0 0,0 0,0 1,1 0,-1 0,1 1,0 0,0 0,0 1,0 0,1 0,0 1,0 0,0 0,1 0,0 0,0 1,1 0,-1 0,1 0,1 1,0-1,0 1,0 0,1 0,0 0,1 0,-1 0,2 0,-1 0,1 1,0-1,1 0,0 0,0 1,2-2,1 0,0 0,0 0,0-1,1 1,0-1,0 0,1 0,-1-1,1 0,1 0,-1 0,1 0,-1-1,1-1,0 1,1-1,-1 0,1 0,-1-1,1 0,0-1,0 1,0-2,-1 1,1-1,0 0,0-1,0 1,0-2,0 1,0-1,-1 0,5-2,22-12,0-1,0-1,-2-2,-1-2,0-1,-2-1,0-1,-2-2,-1 0,-1-2,7-12,46-44,-78 86,0-1,0 0,0 1,0-1,1 0,-1 1,0-1,0 0,0 1,0-1,0 0,0 1,1-1,-1 0,0 0,0 1,1-1,-1 0,0 1,0-1,1 0,-1 0,0 0,1 1,-1-1,0 0,0 0,1 0,-1 0,0 0,1 0,-1 0,1 0,-1 0,0 0,1 0,-1 0,0 0,1 0,-1 0,0 0,1 0,-1 0,0 0,1 0,-1 0,0-1,1 1,-1 0,0 0,0 0,1-1,-16 36,15-33,-32 63,-2 3,3 1,4 2,-3 18,18-46,2 0,3 1,1 0,2 0,2 33,2-54,-1-15,0 1,1-1,0 1,1-1,0 1,0-1,1 0,0 1,1-1,-1 0,1 0,1-1,3 7,5-1</inkml:trace>
</inkml:ink>
</file>

<file path=ppt/ink/ink5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6.3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39 649,'-15'24,"1"8,7-1,4-7</inkml:trace>
  <inkml:trace contextRef="#ctx0" brushRef="#br0" timeOffset="303.499">660 1,'-30'16,"1"2,1 1,1 1,1 1,0 1,2 1,1 2,0 0,2 2,1 0,1 1,-5 14,16-30,1 2,0-1,1 1,0 0,1 0,1 0,1 1,0 0,0 0,2-1,-1 1,2 0,0 0,1 0,1 0,0 0,1 0,1 0,0-1,0 0,2 0,0 0,0 0,2-1,-1 0,2-1,0 1,0-4,1-1,0 0,0 0,1-1,0 0,1 0,-1-2,1 1,0-2,1 1,-1-2,1 0,-1 0,1-1,0 0,0-2,0 1,0-1,0-1,4-1,-7 1,1 0,-1-1,0 0,0-1,0 0,0 0,0-1,-1 0,0-1,0 0,0-1,0 0,-1 0,0 0,0-1,-1-1,0 1,0-1,-1 0,0-1,0 0,-1 1,0-2,0 1,0-4,-2 6,0 0,0 0,-1-1,0 1,0 0,-1-1,0 0,0 1,-1-1,0 0,-1 1,1-1,-1 1,-1-1,1 1,-1-1,-1 1,1 0,-1 0,-1 0,1 0,-1 0,0 1,-1 0,1 0,-1 0,-1 0,1 1,-1 0,0 0,0 0,0 1,0 0,-1 0,-7-1,0 0,1 2,-1 0,0 0,-1 1,1 1,0 1,-1 0,1 0,0 2,0-1,0 2,0 0,0 1,0 0,1 1,-1 1,1 0,1 0,-1 2,-7 5,-8 9</inkml:trace>
</inkml:ink>
</file>

<file path=ppt/ink/ink5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0 431,'22'-28,"27"-72,-31 61,1 0,2 2,1 0,2 1,1 1,8-5,-33 40,0 0,0-1,0 1,1-1,-1 1,0-1,0 1,1-1,-1 1,0 0,1-1,-1 1,0 0,1-1,-1 1,1 0,-1 0,0-1,1 1,-1 0,1 0,-1 0,1-1,-1 1,1 0,-1 0,1 0,-1 0,1 0,-1 0,1 0,-1 0,1 0,-1 0,1 0,-1 0,1 1,-1-1,0 0,1 0,-1 0,1 1,-1-1,1 0,-1 1,0-1,1 0,-1 1,0-1,1 0,-1 1,0-1,0 1,1-1,-1 0,0 1,0-1,0 1,1-1,-1 1,0-1,0 1,0-1,0 1,0-1,0 1,2 40,-2-35,-2 251,2-255,-1 0,1 0,0-1,0 1,1 0,-1-1,0 1,0 0,1-1,-1 1,1 0,0-1,-1 1,1-1,0 1,0-1,0 1,0-1,0 0,0 1,0-1,1 0,-1 0,0 0,1 0,-1 0,1 0,-1 0,1-1,-1 1,1 0,0-1,-1 1,1-1,0 0,-1 0,1 1,0-1,-1 0,1 0,0-1,0 1,-1 0,1 0,0-1,-1 1,1-1,-1 0,1 1,-1-1,1 0,-1 0,1 0,-1 0,142-118,18-39,-56 51,-106 107,1 1,0-1,0 1,0-1,0 1,0-1,0 1,1-1,-1 1,0-1,0 1,0-1,0 0,0 1,1-1,-1 1,0-1,1 1,-1-1,0 0,0 1,1-1,-1 0,1 1,-1-1,0 0,1 1,-1-1,1 0,-1 0,1 0,-1 1,1-1,-1 0,0 0,1 0,-1 0,1 0,-1 0,1 0,-1 0,1 0,-1 0,1 0,-1 0,1 0,-1 0,1-1,-1 1,1 0,-1 0,1 0,-1-1,0 1,1 0,-1-1,1 1,-1 0,0-1,1 1,-18 45,15-40,-5 11,-5 7,1 0,1 2,1-1,1 1,1 0,2 1,0-1,2 1,0 0,2 26,18-12,-4-28</inkml:trace>
  <inkml:trace contextRef="#ctx0" brushRef="#br0" timeOffset="248.362">1383 36,'-44'38,"-46"42,-19 12,-1 0,10-7,12-12,16-9,10-11,12-9,9-8,7-5,4-3,2-1,2-1,5 0,10-4,8-6</inkml:trace>
  <inkml:trace contextRef="#ctx0" brushRef="#br0" timeOffset="648.602">1467 600,'-103'34,"-73"45,174-78,-1-1,1 1,0-1,-1 1,1 0,0 0,0 0,0 0,-1 1,1-1,0 0,1 1,-1-1,0 1,0 0,1 0,-1-1,1 1,-1 0,1 0,0 0,0 1,0-1,0 0,0 0,0 1,1-1,-1 0,1 1,0-1,-1 1,1-1,0 0,1 1,-1-1,0 1,1-1,-1 0,1 1,0-1,145 100,-142-99,-1 1,0-1,0 1,0 0,0 0,0 0,-1 0,0 0,0 1,0-1,0 1,-1-1,0 1,0 0,0 0,-1-1,1 1,-1 0,0 0,0 0,-1-1,1 1,-1 0,0 0,-1-1,1 1,-1-1,0 1,0-1,0 0,-1 1,1-1,-1-1,0 1,0 0,0-1,-1 1,1-1,-1 0,0 0,0 0,-2 1,-17 7,1 0,-1-2,-1 0,0-2,0 0,-1-2,1-1,-1 0,-16-1,16-3</inkml:trace>
</inkml:ink>
</file>

<file path=ppt/ink/ink5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0,'21'345,"-15"-218,6-1,16 65,-27-183,15 43,-16-50,1 0,-1 0,1 0,0-1,-1 1,1 0,0-1,-1 1,1 0,0-1,0 1,-1-1,1 1,0-1,0 1,0-1,0 0,0 1,0-1,0 0,0 0,0 0,0 0,0 0,0 0,-1 0,1 0,0 0,0 0,0-1,0 1,0 0,0 0,0-1,0 1,0-1,-1 1,1-1,0 1,0-1,0 0,-1 1,1-1,0 0,-1 1,1-1,-1 0,1 0,-1 0,1 0,75-119,-13 11,-4-3,-5-2,25-85,-52 141,-18 53</inkml:trace>
</inkml:ink>
</file>

<file path=ppt/ink/ink5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8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69,'345'-16,"-178"-14,-57 14,-86 9</inkml:trace>
</inkml:ink>
</file>

<file path=ppt/ink/ink5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8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1,'43'9,"39"-1,14-2,1-7,-12-3,-15-1,-19 0</inkml:trace>
</inkml:ink>
</file>

<file path=ppt/ink/ink5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3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1355,'38'0,"33"0,13-5,-3-1,-10 0,-13 1,-11 2,-9 0,-5 2,-5 1,-6 5,-3 1,-4 0</inkml:trace>
  <inkml:trace contextRef="#ctx0" brushRef="#br0" timeOffset="247.61">170 1722,'39'-5,"26"-6,13-6,-3-1,-9 4,-11-1,-15 1</inkml:trace>
  <inkml:trace contextRef="#ctx0" brushRef="#br0" timeOffset="500.073">1102 1017,'56'639,"-55"-618,-2-5,1 0,1-1,0 1,1 0,1-1,1 0,0 0,0 0,2 0,0 0,2 1,-8-14,1 0,0-1,0 1,0-1,0 1,0-1,1 0,-1 1,0-1,1 0,-1 0,1 0,-1 0,1 0,-1 0,1-1,0 1,-1 0,1-1,0 1,-1-1,1 0,0 1,0-1,0 0,-1 0,1 0,0 0,0-1,0 1,-1 0,1-1,0 1,-1-1,1 0,0 0,-1 1,1-1,-1 0,1 0,-1 0,1-1,-1 1,0 0,1-1,50-69,-11-15,-4-2,-4-2,-4-1,1-23,28-139,-53 221</inkml:trace>
  <inkml:trace contextRef="#ctx0" brushRef="#br0" timeOffset="936.676">2062 1581,'-24'38,"-13"28,-5 6,5 2,4-8,7-10,4-10,5-7,1-11,3-6,-1-1,2-4</inkml:trace>
  <inkml:trace contextRef="#ctx0" brushRef="#br0" timeOffset="1184.025">1751 1638,'24'38,"18"27,6 8,-1-9,-7-11,-11-14</inkml:trace>
  <inkml:trace contextRef="#ctx0" brushRef="#br0" timeOffset="1466.411">2146 734,'302'-20,"-299"19,0 0,1 1,-1-1,0 1,1 0,-1 0,0 0,1 0,-1 1,0-1,1 1,-1 0,0 0,0 0,0 0,0 1,0-1,0 1,0 0,0 0,-1 0,1 0,-1 0,1 1,-1-1,0 1,0-1,0 1,0 0,0 0,-1 0,1 0,-1 0,0 0,0 0,0 0,0 1,-1-1,1 0,-1 1,0 1,-5 7,-1-1,0 1,-1-1,0 0,0-1,-1 0,-1 0,0-1,-9 8,-11 14,22-23,4-6,0-1,0 1,0 1,0-1,0 0,1 1,-1-1,1 1,0 0,0 0,0 0,0 0,0 0,1 1,-1-1,1 0,0 1,0-1,0 1,1-1,-1 1,1-1,0 1,0-1,0 1,0 0,0-1,1 1,0-1,0 1,0-1,0 1,0-1,1 0,-1 0,1 0,0 0,2 3,7 1,1-1,0 0,0-1,1 0,-1-1,1 0,0-1,0 0,0-1,0-1,1 0,-1-1,0 0,1-1,-1 0,3-2,16 2,-6 0</inkml:trace>
  <inkml:trace contextRef="#ctx0" brushRef="#br0" timeOffset="1802.152">3134 1665,'38'5,"23"2,5-1,-3-1,-8-2,-9 0,-7-2,-10-1</inkml:trace>
  <inkml:trace contextRef="#ctx0" brushRef="#br0" timeOffset="2001.756">3332 1355,'-15'48,"-4"45,1 15,3 0,4-14,5-13,2-16,8-14,2-11,6-7,0-10</inkml:trace>
  <inkml:trace contextRef="#ctx0" brushRef="#br0" timeOffset="2382.07">3953 1017,'-32'360,"24"-296,-9 39,10-76,1 1,1 0,1 0,2 0,1 1,1-1,1 0,2 1,0-1,2 0,2 0,6 19,-12-44,-1 0,1 0,0-1,-1 1,2 0,-1 0,0-1,0 1,1 0,-1-1,1 0,0 1,0-1,0 0,0 0,0 0,1 0,-1 0,0 0,1-1,-1 1,1-1,0 0,0 0,-1 0,1 0,0 0,0-1,0 1,0-1,0 1,0-1,0 0,0-1,0 1,-1 0,1-1,0 0,2 0,4-7,0-1,0 0,-1 0,0-1,-1 0,0 0,0-1,-2 0,1 0,-1-1,1-4,0 2,38-101,-6-2,-4-2,-6-1,6-72,-25 145,25-124,-28 157</inkml:trace>
  <inkml:trace contextRef="#ctx0" brushRef="#br0" timeOffset="2832.182">4488 1751,'-3'7,"0"1,0 0,0 1,1-1,0 0,1 1,0-1,1 1,-1-1,1 1,1 0,0-1,0 1,1-1,0 0,0 1,1-1,0 0,2 3,-4-10,0 0,0 0,1 0,-1 0,1 0,-1-1,1 1,-1 0,1-1,0 1,-1-1,1 1,0-1,-1 0,1 0,0 0,-1 0,1 0,0 0,-1 0,1-1,0 1,-1 0,1-1,0 1,-1-1,1 0,-1 0,1 0,-1 1,0-1,1 0,-1-1,0 1,1 0,-1 0,0 0,0-1,46-52,-26 20,-17 25,1 0,0 0,0 0,1 1,0-1,0 1,1 1,0-1,0 1,1 1,-1-1,2 1,-1 1,1-1,0 1,0 1,7-3,-13 7,0 0,-1 0,1 0,0 0,0 0,-1 1,1 0,0-1,-1 1,1 0,-1 0,1 0,-1 1,0-1,1 0,-1 1,0 0,0 0,0-1,0 1,0 0,0 1,-1-1,1 0,-1 0,1 1,-1-1,0 1,0-1,0 1,0-1,0 4,14 89,-19 228,-17-187,20-130,-1-1,0 0,0 1,-1-1,0 0,1 0,-2 0,1-1,-1 1,1-1,-1 0,0 0,-1 0,1 0,-1-1,0 0,1 0,-1 0,-1 0,1-1,0 0,-3 1,4-3,0-1,0 1,1-1,-1 1,0-1,0-1,0 1,1 0,-1-1,1 1,-1-1,1 0,0-1,-1 1,1 0,0-1,1 0,-1 1,0-1,1 0,0-1,-1 1,1 0,0-1,1 1,-1-1,1 1,-1-1,1 0,0 0,1 0,-1 1,1-1,-1 0,1 0,0 0,1-4,-3-18</inkml:trace>
  <inkml:trace contextRef="#ctx0" brushRef="#br0" timeOffset="3180.872">4771 621,'44'-21,"0"2,2 2,0 2,1 2,28-3,-72 15,0-1,0 1,0 0,0 0,0 1,1-1,-1 1,0-1,0 1,0 0,1 0,-1 0,0 1,0-1,0 1,0 0,1 0,-1 0,0 0,-1 1,1-1,0 1,0-1,-1 1,1 0,0 0,-1 0,0 1,0-1,0 0,0 1,0-1,0 1,0 0,-1 0,1 0,-1 0,-1 5,0-1,-1 1,0-1,0 0,-1 1,0-1,0 0,-1 0,0 0,0-1,-1 1,1-1,-1 0,-1 1,1-2,-1 1,0-1,0 1,-2 0,1 0,-1 0,2 1,-1 0,1 0,0 1,0 0,1-1,0 1,1 1,0-1,0 1,-1 4,5-10,0 0,0 1,0-1,0 0,1 1,-1-1,1 0,0 0,0 0,0-1,0 1,0 0,1-1,-1 1,1-1,0 0,0 0,0 0,0 0,0 0,0-1,0 1,0-1,1 0,-1 0,0 0,1 0,-1-1,1 0,-1 1,1-1,-1 0,1-1,0 1,10 3,155 27,-140-18</inkml:trace>
  <inkml:trace contextRef="#ctx0" brushRef="#br0" timeOffset="4237.326">340 650,'32'-29,"2"2,0 1,2 1,1 3,28-14,-60 33,-1 0,0 1,1 0,-1-1,1 1,-1 1,1-1,0 1,0 0,0 0,0 0,0 1,0 0,0 0,0 0,0 0,0 1,0 0,0 0,0 0,0 1,-1-1,1 1,-1 0,1 1,-1-1,0 1,1 0,-1 0,-1 0,1 0,0 1,-1 0,0 0,0 0,0 0,0 0,0 0,0 4,9 31,-2 0,-1 1,-3 1,-1-1,-2 1,-2 0,-1-1,-2 1,1 19,-2 371,-35 187,-4-263,36-261,41-231,186-822,-173 775,8 3,7 2,80-156,-130 309,0 1,2 1,1 0,0 1,2 0,0 2,2 0,0 1,2 1,0 1,0 1,2 1,0 1,1 2,22-10,28-3,2 3,1 4,1 2,0 5,1 3,8 3,-7-2,158-11,1 11,152 18,952 48,-445-40,-892-18,-4-1,0 0,1 0,-1 0,0 0,0 1,0-1,1 1,-1 0,0 0,1 0,-1 0,0 1,0-1,0 1,1 0,-1 0,0 0,0 0,0 1,0-1,0 1,-1 0,1 0,0 0,-1 0,0 0,1 0,-1 1,0-1,0 1,0 0,0 0,-1-1,1 1,-1 0,0 0,0 0,0 1,0-1,0 0,-1 0,-99 334,89-296,-1 51,15-76</inkml:trace>
</inkml:ink>
</file>

<file path=ppt/ink/ink5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0 832,'26'4,"0"0,1-2,-1-1,0-1,1-2,-1 0,0-2,0-1,0 0,-1-2,0-1,22-11,3-12,-2-2,0-2,-3-3,-1-1,-2-2,-2-2,-1-2,-3-1,-1-2,9-22,141-210,-184 279,26-32,-26 33,-1-1,0 1,1-1,-1 0,1 1,-1 0,1-1,-1 1,1-1,-1 1,1 0,-1-1,1 1,-1 0,1-1,-1 1,1 0,0 0,-1 0,1 0,0-1,-1 1,1 0,0 0,-1 0,1 0,-1 0,1 1,0-1,-1 0,1 0,0 0,-1 1,1-1,-1 0,1 0,-1 1,1-1,-1 0,1 1,-1-1,1 1,-1-1,1 1,-1-1,1 1,-1-1,0 1,1-1,-1 1,0 0,0-1,0 1,1-1,-1 1,0 0,0-1,0 1,4 160,-2-104,-4-1,-2 1,-2 0,-3-1,-2 0,-3-1,-2-1,-3 0,-2-1,-5 5,22-48,-1 0,0 0,-1 0,0-1,0 0,-1-1,0 1,-1-1,0 0,0-1,-1 0,0 0,0-1,0 0,-1-1,0 0,0 0,0-1,0-1,-1 0,0 0,0-1,0 0,0 0,0-2,0 1,0-1,0-1,-7-1,8-3,0-1,1 0,0 0,0-1,1 0,0-1,0 1,1-2,0 1,0-1,1 0,0 0,0-1,1 1,1-1,0-1,0 1,1-1,0 1,0-1,2 0,-1 0,1 0,1-3,2-10,4 6</inkml:trace>
  <inkml:trace contextRef="#ctx0" brushRef="#br0" timeOffset="303.467">1919 239,'-74'55,"3"4,3 3,2 2,-52 69,113-128,-5 4,1 0,0 1,0 0,1 0,1 0,0 1,0 1,1-1,0 1,1 0,1 0,0 0,0 1,1-1,1 1,0 0,1 0,0 3,3-12,-1 0,1 1,0-1,0 0,0 0,1-1,-1 1,1 0,0-1,0 0,1 1,-1-1,0 0,1-1,0 1,0-1,0 0,0 1,0-2,0 1,0 0,1-1,-1 0,1 0,-1 0,1-1,119-5,-99-2,0-1,0-2,0 0,-1-2,-1 0,0-2,-1 0,0-2,-2 0,1-1,-2-2,-1 0,12-14,-22 22,-1 0,-1-1,1 1,-2-1,0-1,0 1,-1-1,-1 1,0-1,0 0,-1 0,-1-5,-1 12,1 0,-2 0,1-1,-1 1,1 0,-2 0,1 0,-1 0,0 0,0 0,-1 0,1 0,-1 1,-1-1,1 1,-1 0,0 0,0 0,0 1,-1-1,1 1,-1 0,0 0,-1 1,1 0,-3-2,-4-1,0 0,-1 1,1 1,-1 0,0 0,0 1,-1 1,1 0,0 1,-1 0,1 1,-3 1,-6 4</inkml:trace>
</inkml:ink>
</file>

<file path=ppt/ink/ink5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37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0,'-265'62,"250"-59,8-2,-1 0,1 1,-1 0,1 0,0 1,0-1,0 2,0-1,0 1,1 0,-1 0,1 1,0 0,-2 2,8-4,0 0,1 0,-1 0,1-1,0 1,0 0,-1-1,2 1,-1 0,0-1,1 0,-1 1,1-1,-1 0,1 1,0-1,0 0,0 0,0-1,1 1,-1 0,0-1,1 1,-1-1,1 0,0 0,-1 0,1 0,0 0,-1-1,1 1,0-1,-2 1,85 32,-66-28,0 2,0 0,-1 2,-1 0,1 1,-1 0,-1 2,0 0,-1 1,3 3,-17-14,1 0,-1 0,0 1,0-1,0 1,0-1,0 1,0 0,-1 0,0 0,1 0,-1 0,0 0,0 0,-1 0,1 0,-1 0,1 0,-1 1,0-1,0 0,0 0,-1 0,1 1,-1-1,0 0,0 0,0 0,0 0,0 0,-1 0,1-1,-1 1,0 0,0-1,0 1,0-1,0 1,0-1,-1 0,1 0,-1 0,0-1,1 1,-4 1,-161 67,144-64,0-1,0 0,0-2,-1-1,1-1,-17-1,16 0</inkml:trace>
</inkml:ink>
</file>

<file path=ppt/ink/ink5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36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0 595,'27'-30,"-2"-2,-1 0,-2-2,16-31,83-112,53-35,-174 211,0 1,0 0,0-1,0 1,0-1,0 1,0-1,0 1,0-1,0 1,1-1,-1 1,0-1,0 1,1 0,-1-1,0 1,0-1,1 1,-1 0,0-1,1 1,-1 0,1-1,-1 1,0 0,1 0,-1 0,1-1,-1 1,1 0,-1 0,1 0,-1 0,1 0,-1 0,1 0,-1-1,0 2,1-1,-1 0,1 0,-1 0,1 0,-1 0,1 0,-1 0,1 1,-1-1,1 0,-1 0,0 1,1-1,-1 0,0 0,1 1,-1-1,0 1,1-1,-1 0,0 1,1-1,-1 1,0-1,0 0,0 1,1 0,1 36,-2-32,-1 2,0 1,0-1,1 1,0-1,1 1,0-1,0 0,0 1,1-1,0 0,0 0,1 0,0 0,0 0,1-1,0 1,0-1,0 0,1 0,0 0,0-1,0 0,1 0,0 0,0-1,0 1,0-1,1-1,0 1,-1-1,1-1,0 1,1-1,3 1,7-6,0 0,0-1,-1 0,0-2,1 0,-2-1,1-1,-1 0,-1-1,1-1,-1 0,-1-1,2-3,39-24,-43 30,-11 6,0 0,0 1,0-1,0 1,0-1,0 1,1-1,-1 1,0 0,1 0,-1 0,1 0,0 0,-1 0,1 0,0 0,-1 1,1-1,0 1,0-1,0 1,-1 0,1 0,0-1,0 1,0 0,0 1,0-1,-1 0,1 1,0-1,0 1,0-1,-1 1,1 0,0-1,-1 1,1 0,-1 0,1 1,-1-1,1 0,-1 0,1 1,19 131,-13-120,1-1,1 0,0 0,1-1,0 0,1-1,0 0,0-1,1-1,0 0,1 0,-1-2,1 1,1-2,-1 0,1 0,13 1,-3 2</inkml:trace>
  <inkml:trace contextRef="#ctx0" brushRef="#br0" timeOffset="247.287">86 595,'47'4,"56"3,23-1,5-1,-5-2,-10-1,-15-5,-10-3,-6 0,-9 1,-6 1,-7 2,-8 5,-10 3,-7 0,-5-1,-8-2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0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36,'-6'3,"-14"7,0 0,0 1,1 0,1 2,0 0,1 2,0 0,2 0,-1 1,2 1,0 1,1 0,1 1,0 2,9-16,1 1,1 0,-1 1,1-1,0 0,0 0,1 0,0 1,0-1,0 0,1 1,0-1,0 0,0 0,1 0,0 0,0 0,1 0,0 0,0-1,0 1,1-1,-1 0,1 0,0 0,1-1,-1 1,1-1,0 0,0-1,0 1,4 1,2 2,1-1,0 0,1-1,-1 0,1-1,0-1,1 0,-1 0,0-1,1-1,-1-1,1 0,-1 0,13-3,-13 1,1-1,-1-1,0 0,0-1,0 0,-1-1,0 0,0-1,0 0,-1-1,0-1,0 0,-1 0,0-1,-1 0,0-1,-1 0,0 0,-1 0,0-1,0-1,-2 1,1-1,-2 0,0 0,0 0,-1-2,-2 8,-1-1,-1 1,1-1,-1 0,0 1,-1 0,0-1,0 1,0 0,-1 0,0 0,-1 0,0 0,0 1,0 0,0 0,-1 0,0 0,-1 1,1-1,-1 1,0 1,0-1,0 1,-1 0,-6-2,2 0,1 2,-1-1,0 2,0-1,-1 2,1-1,0 2,-1-1,0 2,1-1,-1 2,1-1,-1 2,1-1,-1 2,1-1,-5 3,-40 39,43-30</inkml:trace>
  <inkml:trace contextRef="#ctx0" brushRef="#br0" timeOffset="540.41">997 8,'-12'-3,"-1"1,1 1,-1 0,1 0,-1 1,0 1,1 0,-1 1,1 0,0 1,0 0,0 1,0 1,0 0,1 0,-7 5,14-9,0 1,0 0,1 0,-1 0,1 0,-1 1,1-1,0 1,0 0,0 0,0 0,1 0,-1 1,1-1,0 1,0-1,0 1,1 0,-1 0,1 0,0 0,0 0,0 0,0 0,1 0,0 0,-1 0,2 0,-1 1,0-1,1 0,0 0,0 0,0 0,0 0,1 0,-1-1,1 1,0 0,0-1,1 1,-1-1,1 0,0 0,1 2,153 92,-153-94,1 0,-1 0,0 0,1 1,-1 0,-1 0,1 0,-1 1,1-1,-1 1,-1-1,1 1,-1 0,1 0,-2 0,1 1,0-1,-1 0,0 1,0-1,-1 1,1-1,-1 1,0-1,-1 1,0-1,1 1,-2-1,1 0,0 1,-1-1,-2 4,-3-1,0 0,0 0,-1-1,1 0,-2 0,1-1,-1 0,0-1,0 0,0 0,-1-1,0 0,1-1,-1 0,-1-1,1 0,0 0,-1-1,1 0,-1-1,1 0,0-1,-1 0,-9-3,-21-13,29 4</inkml:trace>
</inkml:ink>
</file>

<file path=ppt/ink/ink5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30.1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565 962,'18'-16,"1"1,0 1,2 1,-1 1,1 0,1 2,0 1,1 0,0 1,0 2,0 0,1 2,0 0,0 2,18 0,49 17,-88-14,-1-1,1 2,-1-1,1 0,-1 0,1 1,-1-1,0 1,0 0,0 0,0 0,0 0,0 0,-1 0,1 0,-1 1,1-1,-1 0,0 1,0-1,0 1,0 0,0-1,-1 1,1 0,-1-1,0 1,0 0,0 0,0-1,0 3,-5 12,0-1,-2 0,0 0,0-1,-1 0,-1 0,-1-1,0 0,-1-1,0 0,-8 6,-2 7,-214 248,167-170,67-101,0 0,1 1,-1-1,1 0,0 0,0 1,0-1,0 0,1 0,-1 1,1-1,0 0,0 0,0 0,0 0,1 0,-1 0,1 0,0 0,0-1,0 1,0-1,0 1,0-1,1 0,-1 0,1 0,2 2,83 43,-76-43,0 0,1-1,-1-1,1 0,0-1,0 0,-1-1,1 0,0-1,0 0,-1-1,12-3,1-2</inkml:trace>
  <inkml:trace contextRef="#ctx0" brushRef="#br0" timeOffset="613.844">1213 906,'90'-36,"1"4,1 5,3 3,-75 19,-9 1,0 1,0 0,1 0,-1 2,0-1,1 1,-1 1,1 0,0 1,-1 0,0 1,3 0,-12-1,0 0,0 0,0 0,0 0,-1 0,1 0,0 1,0-1,-1 0,1 1,-1 0,1-1,-1 1,0 0,0 0,0 0,0-1,0 1,0 0,0 1,0-1,-1 0,1 0,-1 0,0 0,0 0,0 1,0-1,0 0,0 0,0 0,-1 0,1 0,-1 1,1-1,-32 71,-17 0,-3-2,-3-3,-3-2,-15 10,68-71,-80 96,82-97,0 1,0-1,1 1,0 0,0 0,0 0,0 0,1 0,0 0,0 1,1-1,-1 0,1 0,0 1,0-1,1 0,0 0,-1 1,2-1,-1 0,1 0,0 0,0 0,2 0,1-1,0 0,0 0,0 0,0-1,1 1,-1-1,1-1,0 1,0-1,0 0,0 0,0-1,1 0,-1 0,0 0,1-1,-1 0,0 0,1 0,-1-1,0 0,4-1,8 1,-9 1,-1-1,1 0,-1-1,1 1,-1-2,0 1,0-1,0 0,0-1,0 0,-1 0,6-4,2-3</inkml:trace>
  <inkml:trace contextRef="#ctx0" brushRef="#br0" timeOffset="868.968">2004 1442,'-5'10,"-1"3</inkml:trace>
  <inkml:trace contextRef="#ctx0" brushRef="#br0" timeOffset="1214.968">2257 849,'31'-14,"1"2,0 1,0 2,1 1,25-3,60 14,-114-2,-1 0,1 0,-1 1,1-1,-1 1,0 0,1-1,-1 1,0 1,0-1,0 0,0 1,-1 0,1 0,-1-1,0 1,1 1,-1-1,-1 0,1 0,0 1,-1-1,0 1,0-1,0 1,0 0,0 0,-1-1,1 5,-4 8,1 0,-2 0,0-1,-1 1,-1-1,0 0,-1 0,-1-1,0 0,-1 0,-1-1,-8 11,0 1,-18 23,-41 67,75-109,-1-1,1 0,0 1,0-1,1 1,0-1,0 1,0 0,1-1,-1 1,1 0,1 0,-1-1,1 1,0 0,0-1,1 1,0 0,0-1,0 0,1 2,0-2,0-1,1 0,-1-1,1 1,0 0,0-1,0 0,0 0,0 0,1-1,-1 1,1-1,0 0,0 0,0-1,0 1,0-1,0 0,0-1,0 1,0-1,0 0,0 0,1-1,-1 1,0-1,0 0,0-1,0 1,0-1,-1 0,1 0,0-1,-1 1,1-1,2-2,12-6</inkml:trace>
  <inkml:trace contextRef="#ctx0" brushRef="#br0" timeOffset="1599.473">2851 567,'21'-11,"-4"2,1 0,0 1,0 0,0 1,1 2,0 0,0 1,6-1,-23 5,0-1,0 1,0 0,0-1,0 1,0 0,0 0,0 0,0 0,-1 1,1-1,0 0,0 1,0 0,0-1,0 1,0 0,-1 0,1 0,0 0,-1 0,1 0,-1 0,1 1,-1-1,0 1,1-1,-1 1,0-1,0 1,0 0,0-1,0 1,0 0,-1 0,1 0,-1 0,1 0,-1 0,0-1,0 1,1 0,-2 0,1 0,0 0,0 0,0 0,-1 0,1 0,-1 0,0 0,0 1,-96 146,96-148,0 1,-1 0,1 0,0 0,0 0,0 0,0 0,0 0,0 0,0 0,1 1,-1-1,1 0,0 0,0 1,0-1,0 0,0 0,0 1,0-1,1 0,-1 0,1 0,0 1,-1-1,1 0,0 0,0 0,1 0,-1 0,0-1,1 1,-1 0,1 0,-1-1,1 1,0-1,-1 0,1 1,0-1,0 0,0 0,0 0,0 0,1 0,-1-1,0 1,0-1,0 1,1-1,-1 0,1 0,174-1,-152 0</inkml:trace>
  <inkml:trace contextRef="#ctx0" brushRef="#br0" timeOffset="1863.141">3302 1159,'38'-4,"23"-3,5-3,-3-2,-8 3,-13 1</inkml:trace>
  <inkml:trace contextRef="#ctx0" brushRef="#br0" timeOffset="2102.16">3444 962,'-10'39,"-3"26,1 8,2-5,3-8,3-10,2-9,5-11,4-5,-1-4,-1-4</inkml:trace>
  <inkml:trace contextRef="#ctx0" brushRef="#br0" timeOffset="2849.449">4233 849,'50'-27,"2"2,0 3,2 2,38-9,-4 15,-87 14,0 0,0 0,0 0,0 0,0 0,0 1,0-1,0 0,-1 1,1-1,0 0,0 1,0-1,0 1,0-1,-1 1,1 0,0-1,0 1,-1 0,1-1,-1 1,1 0,0 0,-1 0,0 0,1-1,-1 1,1 0,-1 0,0 0,0 0,1 0,-1 0,0 0,0 0,0 0,0 0,0 0,0 0,-1 0,1 0,0 0,0 0,-1 0,1 0,-1 0,1-1,-1 2,-26 45,25-44,-109 126,93-113,1 0,1 0,0 2,1 0,1 1,1 0,1 1,1 1,0-1,2 2,0-1,1 2,2-1,0 1,0 5,6-21,0 1,1-1,-1 1,2-1,-1 1,1-1,0 0,0 0,1 0,0 0,0 0,1 0,-1-1,2 0,-1 0,1 0,0 0,0 0,0-1,1 0,0 0,0-1,0 0,0 0,1 0,5 2,0-1,0 1,0-2,0 1,1-2,0 0,0 0,0-1,0-1,0 0,0-1,0 0,0-1,0 0,0-1,2-1,79-50,-72 39</inkml:trace>
  <inkml:trace contextRef="#ctx0" brushRef="#br0" timeOffset="3248.961">5334 793,'-33'0,"0"2,1 2,0 1,0 1,0 2,1 1,0 1,-11 7,-41 44,81-59,0 0,0 0,0 1,0-1,1 1,-1-1,1 1,-1 0,1-1,0 1,0 0,0 0,1 0,-1 0,1 0,-1 0,1 0,0 0,0 0,1 0,-1 0,1 0,-1 0,1 0,0 0,0 0,0 0,0-1,1 1,-1 0,1-1,0 2,5 0,0 1,0-1,0 0,1 0,0 0,0-1,0-1,0 1,0-1,0-1,0 0,1 0,-1 0,0-1,1 0,-1-1,1 0,-1 0,0-1,0 0,0 0,0-1,0 0,0 0,-1-1,6-4,233-137,-245 144,0 0,0 1,0-1,0 1,0-1,0 1,0 0,0-1,0 1,0 0,0 0,0 0,0-1,0 1,0 0,0 1,1-1,-1 0,0 0,0 0,0 1,0-1,0 0,0 1,0-1,0 1,0-1,0 1,-1 0,1-1,0 1,0 0,0 0,-1-1,1 1,0 0,-1 0,1 0,-1 0,1 0,-1 0,1 0,-1 0,0 0,1 0,-1 0,0 0,0 0,0 0,0 1,0-1,0 0,0 0,0 1,-4 62,-8 10,4 1,2 0,4 16,3 21,-1-88</inkml:trace>
  <inkml:trace contextRef="#ctx0" brushRef="#br0" timeOffset="3503.604">5870 1273,'-14'19,"0"6,2 0</inkml:trace>
  <inkml:trace contextRef="#ctx0" brushRef="#br0" timeOffset="3752.4">6378 765,'-27'22,"0"2,2 0,0 2,2 1,1 1,1 0,2 2,0 0,3 1,0 1,2 1,-4 14,15-39,0 0,0 1,1-1,0 1,1 0,-1-1,2 1,-1 0,1 0,0 0,1-1,0 1,1 0,0-1,0 1,1-1,0 1,0-1,1 0,0 0,0-1,1 1,0-1,0 0,1 0,5 5,-6-7,0 0,0 0,0-1,0 1,1-1,0 0,0-1,0 0,0 1,1-2,-1 1,1-1,-1 0,1 0,0-1,0 0,0 0,0-1,0 0,0 0,0-1,0 1,-1-1,1-1,0 1,0-1,-1-1,1 1,5-4,-7 2,0 0,0 0,-1 0,1 0,-1-1,0 0,-1 0,1 0,-1 0,0-1,0 1,0-1,-1 0,0 0,0 0,-1 0,1 0,-1 0,-1 0,1-1,-1 1,0 0,-1 0,1-1,-1 1,0 0,-1 0,1 0,-1 0,-1 0,1 1,-1-1,-1-2,1 2,0 0,-1 0,0 0,0 0,0 1,-1-1,0 1,0 0,0 1,-1-1,1 1,-1 0,0 0,0 1,-1 0,1 0,-1 0,1 1,-1 0,0 0,-3 0,-13-4,5-1</inkml:trace>
  <inkml:trace contextRef="#ctx0" brushRef="#br0" timeOffset="4180.928">6604 426,'135'0,"-130"0,-1 1,1 0,-1 0,1 0,-1 0,0 1,1 0,-1 0,0 0,0 0,0 1,-1 0,1-1,-1 1,1 0,-1 1,0-1,0 1,0-1,-1 1,1 0,-1 0,0 0,0 0,0 1,-1-1,1 3,-1-2,-1 0,0-1,0 1,-1 0,1-1,-1 1,0-1,0 1,-1-1,1 1,-1-1,0 0,0 0,-1 0,1 0,-1 0,0 0,-2 2,-22 45,27-48,0-1,1 0,-1 0,1 0,0 0,-1 0,1 0,0 0,0 0,1 0,-1 0,0-1,1 1,-1 0,1-1,-1 1,1-1,-1 0,1 1,0-1,0 0,0 0,0 0,0 0,0 0,0-1,0 1,0-1,0 1,0-1,1 0,-1 0,0 0,0 0,0 0,1 0,-1 0,13 2,67 19,-62-12</inkml:trace>
  <inkml:trace contextRef="#ctx0" brushRef="#br0" timeOffset="5802.831">0 539,'12'-18,"1"0,0 1,1 1,0 0,2 1,-1 1,2 1,0 0,1 1,0 0,1 2,18-8,-36 17,1 0,0 1,0 0,0-1,0 1,0 0,0 0,0 0,0 0,0 0,0 0,0 0,0 1,0-1,-1 1,1-1,0 1,0 0,0 0,-1 0,1 0,0 0,-1 0,1 0,-1 1,1-1,-1 0,0 1,1-1,-1 1,0 0,0-1,0 1,0 0,-1 0,1 0,0-1,-1 1,1 0,-1 0,1 2,2 86,-3-88,-60 365,33-193,7 1,7 45,-15 224,29-513,2-1,3 1,4 1,10-36,98-293,-103 339,4 1,1 1,3 0,3 2,2 1,35-49,-46 77,2 0,1 2,1 0,1 1,0 1,2 2,25-17,13-1,3 3,0 2,2 4,2 2,0 3,1 4,1 2,1 4,0 3,1 2,17 4,885 6,507-79,-1123 50,735-41,-543 40,-152 30,-92 27,137-30,-441 0,0 1,0-1,0 1,0 0,0 0,0 0,0 1,0-1,0 1,0-1,0 1,0 0,0 0,0 0,0 1,-1-1,1 1,0-1,-1 1,0 0,1 0,-1 0,0 0,0 0,0 1,0-1,0 1,-1-1,1 1,-1 0,1 0,-1-1,0 1,0 0,-1 0,1 1,-2 165,-39-26,33-120</inkml:trace>
</inkml:ink>
</file>

<file path=ppt/ink/ink5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0.13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61,'135'21,"-57"-16,1-4,0-4,60-10,473-45,-311 45,44 14,-115 1,973-2,-923 29,593-30,-371 1,-257 28,-56-15,-143-6,1-2,0-2,0-2,0-2,0-2,12-4,58-5,0 4,1 6,8 5,25-1,227 15,-241-6,0-7,95-9,142-23,49 29,-100 26,100-26,-154-27,-38-4,128 0,-303 30,35-2,0 4,59 10,81 7,-192-4,-27-3</inkml:trace>
</inkml:ink>
</file>

<file path=ppt/ink/ink5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30,'43'0,"48"0,18 0,0 0,-13 0,-19 0,-13 0,-12-5,-10-1,-8-1,-4 2,-4 2,0 1,-5 1</inkml:trace>
</inkml:ink>
</file>

<file path=ppt/ink/ink5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07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23,'72'4,"33"-2,9-3,-11 0,-13 0,-16 0,-18-5,-12-1,-9 1,-11 1</inkml:trace>
</inkml:ink>
</file>

<file path=ppt/ink/ink5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49:57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75,'8'70,"78"363,-15-11,-44-332,-26-89,-1 0,0-1,0 1,1 0,-1-1,0 1,1 0,-1-1,1 1,-1-1,1 1,-1-1,1 1,0-1,-1 1,1-1,-1 1,1-1,0 0,0 1,-1-1,1 0,0 0,-1 1,1-1,0 0,0 0,-1 0,1 0,0 0,0 0,-1 0,1 0,0 0,0-1,-1 1,1 0,0 0,0-1,-1 1,1 0,0-1,-1 1,1-1,-1 1,1-1,0 1,-1-1,1 1,-1-1,0 0,1 1,-1-1,1 0,20-39,129-457,-120 411,3-12,4 2,48-86,-33 92,-44 87</inkml:trace>
  <inkml:trace contextRef="#ctx0" brushRef="#br0" timeOffset="9201.575">903 950,'87'-93,"-194"224,-79 161,186-292,0 1,0 0,-1-1,1 1,0-1,-1 1,1-1,0 1,-1-1,1 1,-1-1,1 1,-1-1,1 1,-1-1,1 0,-1 1,1-1,-1 0,0 1,1-1,-1 0,1 0,-1 0,0 0,1 1,-1-1,0 0,1 0,-1 0,0 0,1 0,-1-1,0 1,1 0,-1 0,0 0,1-1,-1 1,1 0,-1 0,1-1,-1 1,0-1,1 1,-1-1,-7-5</inkml:trace>
  <inkml:trace contextRef="#ctx0" brushRef="#br0" timeOffset="9405.218">565 894,'33'38,"17"18,-1 3,-4-2,-5-12,-4-8,-3-6,-3-8,-2-3,0-6,-1-4,0-4,-4-4</inkml:trace>
</inkml:ink>
</file>

<file path=ppt/ink/ink5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0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1 368,'5'-12,"2"0,0 0,0 1,1 1,0-1,1 1,0 1,1-1,0 2,0-1,1 1,0 1,0 0,1 0,0 2,0-1,0 1,1 1,-1 0,1 1,0 0,1 1,5 0,-14 1,-1 0,1 1,0-1,0 1,0 0,0 0,0 1,-1-1,1 1,0 0,0 0,-1 1,1-1,-1 1,1 0,-1 0,1 1,-1-1,0 1,0 0,-1 0,1 0,-1 1,1-1,-1 1,0 0,0 0,-1 0,1 0,-1 0,0 1,0-1,0 1,-1 0,1-1,-1 4,-3 16,-1-1,-1 0,-1-1,-1 1,-1-1,-1 0,-1-1,-1 0,-1 0,-1-1,-1 0,0-1,-1-1,-5 4,-155 228,171-246,0-1,1 1,-1 0,1 0,0 0,0 1,0-1,0 1,1-1,0 1,0-1,0 1,1 0,-1-1,1 1,0 0,0-1,1 1,-1 0,1-1,0 1,1-1,-1 1,1-1,0 1,0-1,0 0,0 0,1 0,0 0,-1-1,4 4,8 1,0 0,1-2,0 1,0-2,0 0,1-1,-1 0,1-1,0-1,0-1,0 0,0-1,0 0,0-2,5 0,-7-2,1-1,-1 0,0-1,-1 0,0-1,0-1,0 0,-1-1,0 0,-1 0,0-2,0 1,-1-1,0-1,2-4,-7 10,16-17</inkml:trace>
  <inkml:trace contextRef="#ctx0" brushRef="#br0" timeOffset="384.646">819 227,'353'-53,"-344"52,0 0,1 1,-1 0,0 0,0 1,1 0,-1 0,0 1,0 0,-1 1,1 0,0 1,-1 0,0 0,0 0,0 1,0 0,2 3,-8-3,-1 0,0 0,0 1,-1-1,1 0,-1 0,0 0,0 1,-1-1,0 0,0 0,0 0,0 0,-1 0,0 0,0 0,0-1,-1 1,1-1,-1 1,0-1,0 0,-1 0,1 0,-5 2,6-2,-311 359,284-329,20-24,-1 0,1 1,1 0,0 1,1 0,0 0,0 0,2 1,-1 0,0 5,5-14,1 1,0-1,0 1,0-1,1 1,-1-1,1 0,0 1,0-1,1 0,-1 0,1 0,0 0,0 0,0 0,1 0,-1-1,1 1,0-1,0 1,0-1,1 0,-1-1,1 1,-1 0,1-1,0 0,0 0,1 0,5 3,0 0,1-1,-1 0,1 0,0-2,0 1,0-1,0-1,1 0,-1-1,1 0,82-24,-74 20</inkml:trace>
  <inkml:trace contextRef="#ctx0" brushRef="#br0" timeOffset="630.852">1637 763,'-14'34,"-1"10,3-1</inkml:trace>
  <inkml:trace contextRef="#ctx0" brushRef="#br0" timeOffset="933.334">1806 340,'30'-22,"0"2,1 1,0 2,2 1,0 1,0 2,2 1,-1 2,4 1,-38 9,142-24,-137 24,0-1,0 1,0 1,0-1,0 1,0 0,0 0,0 0,0 0,0 1,-1 0,1 0,0 1,-1-1,0 1,0 0,0 0,0 0,0 1,0-1,-1 1,0 0,1 0,-2 0,1 0,0 1,-1 4,0 1,-1-1,0 0,-1 1,0-1,0 1,-1-1,0 1,-1-1,0 0,0 0,-1 0,-1 0,1 0,-1-1,-1 1,1-1,-1 0,-1 0,0-1,0 0,-6 6,-119 127,97-109,1 2,2 2,2 1,-9 15,35-48,0 0,0 0,0 1,0-1,0 1,1 0,0 0,0 0,0 0,0 0,1 0,-1 0,1 1,0-1,1 1,-1-1,1 0,-1 1,1-1,1 1,-1-1,1 1,0-1,-1 1,2-1,-1 0,1 0,-1 1,1-1,0 0,1-1,-1 1,1 0,-1-1,1 1,0-1,1 0,-1 0,0 0,1 0,0-1,-1 1,3 0,8 0,-1-1,1-1,-1 0,1-1,0-1,-1 0,1 0,-1-1,1-1,-1-1,0 0,0 0,0-1,-1-1,0 0,7-5,6-2</inkml:trace>
  <inkml:trace contextRef="#ctx0" brushRef="#br0" timeOffset="1400.735">2681 424,'234'-194,"-235"195,1 0,0 0,0 0,0 0,0 0,0 0,0 0,0 0,0 0,0 0,0 0,1 0,-1 0,0 0,1 0,-1 0,1 0,-1 0,1 0,-1 0,1-1,0 1,-1 0,1 0,0-1,0 1,-1 0,1-1,0 1,0-1,0 1,0-1,0 0,0 1,0-1,0 0,0 1,0-1,0 0,0 0,0 0,0 0,0 0,0 0,0 0,0 0,0-1,0 1,0 0,0-1,0 1,0 0,0-1,-1 1,1-1,0 0,0 1,0-1,0 0,-1 1,1-1,0 0,-1 0,1 0,-1 1,1-2,-9 24,-10 38,18-58,0-1,0 0,0 0,0 0,0 1,0-1,0 0,0 0,0 0,1 1,-1-1,0 0,1 0,-1 0,1 0,-1 0,1 0,0 0,-1 0,1 0,0 0,0 0,0 0,0 0,0-1,0 1,0 0,0-1,0 1,0-1,0 1,0-1,0 1,0-1,1 0,-1 1,0-1,0 0,0 0,1 0,-1 0,0 0,1 0,10-2,0-1,-1 0,1-1,0 0,-1 0,0-2,0 1,-1-1,1-1,-1 0,-1 0,5-5,9-4,6-6,62-31,-88 53,-1 1,1-1,-1 0,1 1,-1 0,1 0,-1 0,0 0,1 0,-1 0,0 0,0 1,0-1,0 1,0 0,0-1,0 1,-1 0,1 0,-1 0,1 0,-1 1,0-1,1 0,-1 0,-1 1,1-1,0 1,0-1,-1 1,0-1,1 1,-1-1,0 1,0-1,0 1,-1-1,1 1,-1 1,6 26,-3-26,-1-1,0 1,1-1,0 1,0-1,0 0,0 0,0 0,1 0,0 0,-1 0,1-1,0 1,0-1,0 0,1 0,-1 0,0 0,1 0,-1-1,1 0,0 1,-1-1,1-1,0 1,0-1,0 1,0-1,-1 0,1 0,0-1,0 1,0-1,-1 0,1 0,3-1,12-4</inkml:trace>
  <inkml:trace contextRef="#ctx0" brushRef="#br0" timeOffset="1648.273">4178 1,'-44'38,"-52"42,-24 17,-6 1,8-6,15-10,16-13,12-14,15-11,7-9,9-5,11-3,7-7,8 0,6-5</inkml:trace>
  <inkml:trace contextRef="#ctx0" brushRef="#br0" timeOffset="1915.058">4205 481,'-319'149,"308"-143,4-4,0 1,0 1,0-1,1 1,0 1,0-1,0 1,0 0,1 0,0 1,0-1,0 1,1 0,-2 3,7-7,-1 1,1-1,0 1,0-1,0 0,0 1,0-1,0 0,1 0,-1 0,1 0,0 0,0 0,-1 0,1 0,0-1,0 1,1-1,-1 1,0-1,0 0,1 0,-1 0,1 0,-1-1,0 1,1 0,0-1,-1 0,1 0,1 0,2 2,6 1,-1 0,1 0,-1 1,0 1,0 0,0 0,-1 1,0 1,0-1,0 2,-1-1,0 2,-8-6,-1 0,1 0,-1 1,0-1,0 0,0 0,-1 0,1 0,-1 1,1-1,-1 0,0 0,0 0,-1 0,1 0,-1-1,1 1,-1 0,0-1,0 1,0-1,0 1,-1-1,1 0,-1 0,1 0,-1 0,1-1,-1 1,0-1,0 0,0 1,0-1,0-1,0 1,0 0,-2 0,-18 8,-1-1,1-1,-1 0,0-2,-1-1,-4-1,3-1</inkml:trace>
</inkml:ink>
</file>

<file path=ppt/ink/ink5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19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305 481,'131'-105,"-131"105,0-1,-1 1,1 0,0 0,-1 0,1 0,0-1,0 1,-1 0,1 0,0-1,0 1,-1 0,1 0,0-1,0 1,0 0,0 0,-1-1,1 1,0 0,0-1,0 1,0 0,0-1,0 1,0 0,0-1,0 1,0 0,0-1,0 1,0 0,0-1,0 1,0 0,1-1,-1 1,0 0,0 0,0-1,0 1,1 0,-1-1,0 1,0 0,1 0,-1 0,0-1,0 1,1 0,-1 0,0 0,1-1,-1 1,0 0,1 0,-33 8,26-7,-306 99,305-98,5-3,1 1,-1 0,0-1,0 1,0 0,0 0,0 1,0-1,0 0,0 1,0-1,0 1,0-1,1 1,-1 0,0 0,0 0,1 0,-1 0,1 0,-1 1,1-1,-1 0,1 1,0-1,0 1,0-1,-1 1,1 0,1-1,-1 1,0 0,0 0,1 0,-1 0,1 0,0-1,-1 1,1 0,0 0,0 0,0 0,0 0,1 0,-1 0,0 0,1 0,-1 0,1 0,197 138,-196-137,0-1,-1 1,1 0,-1-1,1 1,-1 0,0 0,0 0,0 0,0 0,0 0,-1 0,0 0,1 0,-1 0,0 0,0 0,-1 0,1 0,-1 0,1 0,-1 0,0 0,0 0,0 0,-1 0,1-1,-1 1,1 0,-1-1,0 0,-2 2,-74 74,72-73,-30 22,29-25,1 1,0 0,0 0,0 1,1-1,-1 1,1 1,0-1,0 1,0 0,1 0,-1 0,1 1,1-1,-1 1,1 0,0 0,0 0,1 1,-1-1,1 1,1-1,0 1,-1 0,2-1,-1 1,1 0,0 3,3-5,0-1,0 1,0-1,0 0,1 0,-1 0,1 0,0-1,0 0,1 1,-1-2,1 1,-1 0,1-1,0 0,0 0,0 0,0-1,0 1,0-1,1-1,-1 1,0-1,0 0,1 0,-1 0,2-1,-6 0,1 1,0-1,-1 0,1 0,-1 0,1 0,-1 0,1 0,-1 0,0 0,0-1,1 1,-1 0,0-1,0 1,0-1,-1 1,1-1,0 0,-1 1,1-1,0 0,-1 1,0-1,1 0,-1 0,0 1,0-1,0 0,0 0,-1 0,1-1,-2-19</inkml:trace>
  <inkml:trace contextRef="#ctx0" brushRef="#br0" timeOffset="286.42">248 1,'-29'91,"4"2,4 1,4 1,4 0,5 1,3 79,-41 357,22-308,14-117,9-78</inkml:trace>
</inkml:ink>
</file>

<file path=ppt/ink/ink5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18,'1'0,"0"0,-1 0,1 0,-1-1,1 1,-1 1,1-1,-1 0,1 0,-1 0,1 0,-1 0,1 0,-1 0,1 1,-1-1,1 0,-1 1,1-1,-1 0,0 0,1 1,-1-1,1 1,-1-1,0 0,1 1,-1-1,0 1,0-1,1 1,-1-1,0 1,0-1,0 1,0-1,0 1,1-1,-1 1,0-1,0 1,0-1,0 1,-1-1,1 1,0-1,0 1,0-1,0 1,0-1,-1 1,1-1,0 1,0-1,-1 1,1-1,0 1,-1-1,1 0,-1 1,1-1,0 0,-1 1,0-1,24 4,0-2,0 0,0-2,-1 0,1-2,0 0,0-2,9-3,80-7,-87 13,-18 2,0-1,0 0,1 0,-1-1,0 0,0 0,0-1,0 0,0 0,0 0,-1-1,4-2,-39 16,-20 28,34-28</inkml:trace>
</inkml:ink>
</file>

<file path=ppt/ink/ink5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1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1,'38'4,"28"2,7 0,-5-1,-8-1,-10-2,-8-1,-7-1,-5 0,-2 0,-6 0</inkml:trace>
</inkml:ink>
</file>

<file path=ppt/ink/ink5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0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1,'58'651,"-35"-502,-23-150,1 0,-1 0,0 0,1 1,0-1,-1 0,1 1,-1-1,1 0,0 1,-1-1,1 1,0-1,0 1,-1-1,1 1,0 0,0-1,0 1,-1 0,1 0,0-1,0 1,0 0,0 0,0 0,0 0,0 0,-1 0,1 0,0 1,0-1,0 0,0 0,0 1,-1-1,1 0,0 1,0-1,-1 1,1-1,0 1,-1 0,1-1,0 1,-1 0,1-1,-1 1,1 0,-1-1,1 1,-1 0,1 0,-1 0,0 0,0-1,1 1,-1 0,0 1,63-144,-6-3,16-75,-24 74,-18 36,-27 92</inkml:trace>
  <inkml:trace contextRef="#ctx0" brushRef="#br0" timeOffset="526.397">621 622,'-13'19,"0"1,1 0,1 1,0 0,2 0,1 2,1-1,0 1,2-1,-2 20,6-40,1 0,0 0,0 0,0 0,0 0,0 0,0 0,0 0,1 0,-1 0,1 0,0 0,-1 0,1 0,0 0,0 0,0 0,0-1,1 1,-1 0,0-1,1 1,-1-1,1 0,0 1,-1-1,1 0,0 0,0 0,0 0,-1 0,1 0,0-1,0 1,0-1,1 1,-1-1,0 0,0 0,0 0,0 0,0 0,0 0,0 0,0-1,0 1,0-1,0 0,0 1,0-1,0 0,0 0,-1 0,1 0,0-1,-1 1,1 0,16-13,0 0,-2-1,1-1,-2 0,0-1,-1-1,-1 0,6-13,-18 31,-1-2,0 1,0 0,0 0,0 0,1-1,-1 1,0 0,1 0,-1 0,1 0,-1 0,1 0,0 0,-1 0,1 0,0 0,0 0,-1 0,1 0,0 1,0-1,0 0,0 0,0 1,0-1,0 1,1-1,-1 1,0 0,0-1,0 1,0 0,1 0,-1 0,0 0,0 0,1 0,-1 0,0 0,0 0,0 0,0 1,1-1,-1 0,0 1,0-1,0 1,0 0,0-1,0 1,0 0,3 142,-30 39,23-148,-1-1,-2 0,-1 0,-2 0,-9 23,13-44,0 0,-1 0,0 0,-1-1,0 0,-1 0,0-1,0 0,-1 0,-1-1,0 0,0-1,0 0,-1-1,0 0,-2 0,11-6,0 0,0 0,0-1,0 1,0-1,0 1,-1-1,1 0,0 0,0 0,0 0,0 0,-1 0,1-1,0 1,0-1,0 1,0-1,0 0,0 0,0 0,0 0,0 0,1 0,-1-1,0 1,1-1,-1 1,1-1,-1 0,1 1,0-1,0 0,-1 0,1 0,1 0,-1 0,0 0,0 0,1 0,-1 0,1 0,0 0,0-1,-1 1,1 0,1 0,-1 0,0 0,1-1,-1 1,1 0,-1 0,1 0,2-16,1 1,0 0,2 0,-1 1,2-1,0 1,2 1,6-12,-10 18,71-115,-52 88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5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539 198,'-3'-6,"0"-1,0 1,0 0,-1 0,0 0,0 0,-1 0,1 1,-1 0,-1 0,1 0,-1 1,1 0,-1 0,0 0,-1 1,1 0,-1 0,1 0,-1 1,0 0,0 0,0 1,0 0,0 0,0 1,0 0,0 0,0 1,0-1,0 1,0 1,0 0,0 0,-4 2,-12 7,1 2,1 0,0 1,1 2,0 0,1 1,1 1,1 0,1 1,0 1,1 1,2 0,0 1,1 0,1 1,1 0,1 1,1 0,2 1,0-1,1 2,4-21,0 0,0 0,1 0,0 0,-1 0,2 0,-1 0,0 0,1 0,0 0,0 0,1 0,-1 0,1-1,0 1,1 0,-1-1,1 0,0 1,0-1,0 0,0 0,1-1,-1 1,1-1,0 0,0 0,0 0,1 0,-1-1,1 0,-1 0,1 0,1 0,5 1,0-2,-1 1,1-1,0-1,-1 0,1 0,0-1,-1-1,1 0,-1 0,1-1,-1 0,0-1,0 0,0-1,8-5,140-109,-138 102,169-179,-185 192,24-22,-28 26,1 0,0 0,-1 0,1 0,0 0,-1 0,1 0,0 1,-1-1,1 0,0 0,-1 1,1-1,0 0,-1 0,1 1,-1-1,1 1,-1-1,1 1,-1-1,1 1,-1-1,1 1,-1-1,0 1,1-1,-1 1,0 0,1-1,-1 1,0-1,0 1,0 0,0 0,1-1,-1 1,0 0,0-1,0 1,0 0,-1-1,1 1,0 0,0-1,0 1,0 0,-1-1,1 1,-1 0,3 41,16 88,-14-118,0 0,1-1,1 1,0-1,0 0,1 0,0-1,1 0,1-1,-1 1,1-1,1-1,0 0,0 0,0-1,1 0,0-1,1 0,-1-1,1 0,0-1,3 0,58 13,-55-12</inkml:trace>
  <inkml:trace contextRef="#ctx0" brushRef="#br0" timeOffset="4903.272">1640 85,'1'-1,"0"-1,0 0,1 0,-1 0,0 0,-1 0,1 0,0 0,-1 0,1 0,-1 0,1 0,-1 0,0 0,0-1,0 1,0 0,0 0,-1 0,1 0,-1 0,1 0,-1-1,0 1,0 0,0 1,0-1,0 0,0 0,0 0,-1 1,1-1,0 0,-1 1,0 0,1-1,-1 1,0 0,0 0,0 0,0 0,0 0,0 0,0 0,0 1,-1-1,-6-1,0 1,0 0,-1 1,1-1,0 2,0-1,0 2,0-1,0 1,0 0,0 1,0 0,1 0,-1 1,1 0,0 1,0 0,-3 2,-6 6,0 0,0 1,1 1,1 0,0 1,1 1,-4 8,11-18,1 0,0 1,0 0,0 1,1-1,1 1,-1 0,1 0,1 0,0 1,0-1,1 1,0 0,1 0,0-1,0 1,1 0,0 0,1 0,0 0,1 0,0-1,1 1,-1-1,2 1,-1-1,2 0,-1 0,1 0,0-1,1 0,0 0,0 0,5 1,1-2,0 1,0-1,1-1,-1 0,1-1,0 0,1-1,-1-1,1 0,0-1,0 0,0-1,0 0,0-2,0 1,0-2,-1 0,1 0,0-1,-1-1,3-2,10-4,-7-2</inkml:trace>
</inkml:ink>
</file>

<file path=ppt/ink/ink5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4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1,'5'0,"11"0,7 0,5 0,3 0,0 0,0 0,0 0,-1 0,-6 0</inkml:trace>
</inkml:ink>
</file>

<file path=ppt/ink/ink5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5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50,'-10'-6,"-1"2,0-1,0 2,0-1,0 2,-1-1,1 2,-1-1,1 2,-1-1,0 2,0-1,1 2,-1-1,1 2,0-1,-1 2,1-1,0 2,1-1,-1 1,1 1,0 0,0 1,1 0,0 0,0 1,1 0,-1 0,2 1,-1 0,2 0,-2 2,1 3,0 0,1 1,0 0,1 0,1 0,0 1,1-1,1 1,0 0,1 0,1 0,0 0,1 0,3 12,-3-24,1 0,-1-1,1 1,0-1,0 1,0-1,0 0,0 0,1 0,0 0,-1 0,1-1,0 1,0-1,1 0,-1 1,0-2,1 1,-1 0,1-1,-1 1,1-1,0 0,0 0,0-1,-1 1,1-1,0 0,0 0,0 0,0 0,2-1,7-1,-1 1,0-2,0 0,0 0,0-1,0-1,-1 0,1 0,7-6,16-16,-2-1,-1-1,-1-2,-1-1,21-31,-30 36,0-2,-1 0,-2-1,-1 0,7-22,-39 131,1-18,3 1,2 1,3 0,3 14,3 43,-9 162,6-261,2 0,-1 0,-1 0,0-1,-2 1,0-1,-2 0,0 0,-1-1,-1 1,0-2,-2 0,0 0,-14 16,23-32,0 1,-1-1,1 0,-1 1,1-1,-1-1,0 1,0 0,0-1,1 1,-2-1,1 0,0 0,0 0,0-1,0 1,-1-1,1 1,0-1,0 0,-1 0,1-1,0 1,-1-1,1 1,0-1,0 0,0 0,0-1,0 1,0-1,0 1,0-1,1 0,-1 0,1 0,-1 0,1-1,0 1,0-1,0 1,0-1,0 0,0 1,1-1,-1 0,1 0,0-1,0 1,-2-22,1 0,1-1,1 1,1 0,1 0,2 0,0 0,2 1,0-1,2 1,1 1,0-1,6-6,19-38,-17 40</inkml:trace>
</inkml:ink>
</file>

<file path=ppt/ink/ink5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1,'-15'19,"-18"21,-9 8,-2 1,1-3,4-5,4-9,2-5,7-3,4 0,0-4,-1-2,-1-3,-1 1,3-3</inkml:trace>
</inkml:ink>
</file>

<file path=ppt/ink/ink5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1,'33'28,"17"20,4 7,-2-8,-11-5,-6-11,-10-5,-4-8,-1-6,1-6,-4-8,-3-4</inkml:trace>
</inkml:ink>
</file>

<file path=ppt/ink/ink5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27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1,'-10'43,"-3"29,1 7,2-5,-2-6,1-10,3-9,2-9,2-6,3-4,-5-2,0-2,1 0,0 1,2 0,-3-5,-2-1,2-3</inkml:trace>
</inkml:ink>
</file>

<file path=ppt/ink/ink5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4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0,'-28'15,"1"2,0 0,1 2,1 1,1 0,1 2,0 1,2 1,-13 19,27-34,0 1,0 0,1 0,0 1,1 0,0 0,1 0,0 0,1 1,0 0,1 0,0 0,1 0,0 0,1 0,0 0,1 0,0 0,1 0,1 0,0-1,0 1,1-1,1 0,0 0,0 0,1 0,0-1,1 0,0 0,1-1,0 0,0 0,1-1,0 0,0-1,11 7,-11-10,0 0,0-1,1 0,-1 0,1-1,0 0,-1-1,1 0,0 0,0-1,0-1,0 1,0-2,0 1,0-1,-1-1,9-3,-16 5,1 0,-1-1,0 1,0-1,1 0,-1 0,0 0,-1 0,1 0,0 0,0 0,-1 0,0-1,1 1,-1-1,0 1,0-1,0 0,0 1,-1-1,1 0,-1 1,0-1,0 0,0 0,0 1,0-1,0 0,-1 0,1 1,-1-1,0 0,0 1,0-1,0 1,0-1,-1 1,1-1,-1 1,1 0,-1 0,0 0,0 0,0 0,0 0,0 0,0 1,-1-1,1 1,-1 0,1-1,-1 1,1 0,-1 1,0-1,-6-2,0 0,0 0,-1 1,1 1,0 0,-1 0,1 1,-1 0,1 0,-1 1,1 1,0-1,0 1,-1 1,1 0,1 0,-1 1,0 0,1 0,0 1,0 0,0 1,-5 4,-5 5</inkml:trace>
  <inkml:trace contextRef="#ctx0" brushRef="#br0" timeOffset="1934.196">182 592,'7'2,"1"-1,-1 0,1 0,-1-1,1 0,0 0,-1-1,1 0,-1 0,1-1,-1 0,1 0,-1 0,0-1,0-1,0 1,-1-1,1 0,-1 0,0-1,0 0,0 0,-1 0,0-1,0 0,0 0,-1 0,0-1,1 0,-3-2,-1 0,0 1,0-1,-1 0,0 0,0 0,-1 0,0 1,-1-1,1 0,-2 1,1-1,-1 1,-1 0,0 0,0 0,0 0,-1 1,0 0,0 0,-1 0,0 0,0 1,-1 0,0 1,0-1,0 1,0 0,-1 1,0 0,0 0,0 1,0 0,-1 0,1 1,-1 0,0 0,0 1,1 1,-1-1,0 1,0 1,0-1,1 1,-6 2,6 0,0 1,0 0,1 0,0 1,0 0,0 0,0 0,1 1,0 0,0 0,0 1,1 0,0 0,1 0,-3 5,-4 6</inkml:trace>
</inkml:ink>
</file>

<file path=ppt/ink/ink5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1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14 678,'-10'10,"7"2,3 1</inkml:trace>
  <inkml:trace contextRef="#ctx0" brushRef="#br0" timeOffset="416.496">408 141,'-6'2,"-1"0,0 1,1-1,0 1,-1 1,1-1,1 1,-1 0,0 0,1 0,0 1,0 0,0 0,1 1,-1-1,1 1,0 1,-1-2,-10 17,1 0,0 1,2 0,0 1,2 1,1-1,1 1,1 1,1 0,1 0,0 16,3-36,2 1,-1-1,1 1,0-1,0 1,1 0,0-1,0 1,0-1,1 1,0-1,0 0,1 0,-1 0,1 0,1 0,-1-1,1 1,0-1,0 0,1 0,0 0,0-1,0 1,0-1,0-1,1 1,0-1,-1 0,1 0,1 0,-1-1,0 0,1 0,-1-1,1 0,1 0,6-2,0 0,0-1,0-1,0 0,0-1,-1-1,0 0,0 0,0-1,0-1,-1-1,0 1,-1-2,0 1,0-2,-1 0,0 0,0 0,-1-1,-1-1,0 0,-1 0,0 0,5-14,-6 13,0-1,-1 0,-1 0,-1 0,0 0,0-1,-1 1,-1-1,-1 0,0 1,-1-1,-2-13,2 24,0 0,0 0,0 0,0 1,-1-1,1 0,-1 0,0 1,0-1,0 1,-1 0,1-1,-1 1,1 0,-1 1,0-1,-1 0,1 1,0 0,-1 0,1 0,-1 0,-1 0,-16-7</inkml:trace>
  <inkml:trace contextRef="#ctx0" brushRef="#br0" timeOffset="768.241">1001 1,'-20'13,"0"1,1 0,0 2,1 1,1 0,0 1,2 0,0 2,1 0,1 0,0 1,-5 16,17-34,-1 0,1 1,0-1,1 0,-1 1,1-1,-1 1,1-1,0 0,0 1,1-1,-1 1,1-1,-1 1,1-1,0 0,1 0,-1 1,0-1,1 0,0 0,-1 0,1-1,1 1,-1 0,0-1,1 1,-1-1,1 0,-1 1,1-2,0 1,0 0,0 0,0-1,0 0,1 1,0-1,12 4,-1-1,1-1,-1 0,1-1,0-1,0 0,12-2,-11 1,0 0,-1-2,1 0,0-1,-1 0,1-2,-1 0,0-1,0 0,-1-1,0-1,0 0,9-8,-3-1</inkml:trace>
  <inkml:trace contextRef="#ctx0" brushRef="#br0" timeOffset="970.325">1340 57,'-24'39,"-13"26,0 8,2 0,6-7,4-5,6-8,6-9,6-6,3-5,3-4,1-2,-3-5,-3-1,1-6</inkml:trace>
  <inkml:trace contextRef="#ctx0" brushRef="#br0" timeOffset="3516.986">1905 481,'2'-11,"-16"-4,1 13,1 1,-1 0,1 1,-1 0,1 1,0 0,-1 1,1 1,0 0,0 0,0 2,1-1,-1 1,1 1,0 0,-5 4,14-9,0 1,0-1,1 0,-1 1,1 0,-1-1,1 1,-1 0,1-1,0 1,0 0,0 0,0 0,0 0,0 0,1 0,-1 1,0-1,1 0,0 0,0 0,0 1,0-1,0 0,0 0,0 0,1 1,-1-1,1 0,-1 0,1 0,0 0,0 0,0 0,0 0,0 0,1 0,64 65,-46-50,-5-4,-12-11,0-1,0 0,0 1,0 0,0 0,0-1,0 2,-1-1,1 0,0 1,-1-1,0 1,0 0,0-1,0 1,0 0,-1 0,1 1,-1-1,0 0,1 0,-2 1,1-1,0 1,-1-1,1 0,-1 1,0-1,0 1,-1-1,1 1,-1-1,0 1,1-1,-1 0,-1 1,1-1,0 0,-2 2,-5 1,0 1,0-1,-1-1,1 0,-1 0,-1 0,1-1,-1-1,1 1,-1-2,0 1,0-1,0-1,0 0,-1 0,1-1,0 0,0-1,0 0,-1-1,1 0,0-1,-31-24,29 10</inkml:trace>
</inkml:ink>
</file>

<file path=ppt/ink/ink5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36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1 226,'9'5,"19"1,8 0,3-1,0-2,-2 0,-2-2,-3-1,-1 0,-2 0,-1 0,0-5,-1-2,-4 1</inkml:trace>
  <inkml:trace contextRef="#ctx0" brushRef="#br0" timeOffset="2235.204">340 0,'-14'34,"-5"20,0 6,5-2,3-7,5-6,2-7,3-5,1-3,1-2,-1-1,1 0,0 0,-1-5</inkml:trace>
</inkml:ink>
</file>

<file path=ppt/ink/ink5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92,'23'80,"5"53,-19-78,2-1,3-1,2 0,3 0,2-2,9 14,-30-64,0 0,0 0,0 0,0 1,0-1,0 0,0 0,1 0,-1 0,0 0,1 0,-1 0,0-1,1 1,0 0,-1 0,1 0,-1 0,1 0,0-1,0 1,-1 0,1-1,0 1,0 0,0-1,0 1,0-1,0 0,0 1,0-1,0 0,0 1,0-1,0 0,0 0,0 0,0 0,0 0,0 0,0 0,0 0,0 0,0-1,0 1,0 0,0-1,0 1,0-1,0 1,0-1,0 1,-1-1,1 0,0 1,0-1,0 0,-1 0,1 1,-1-1,1 0,0 0,27-81,-4-1,-3-1,-3-1,-5-3,-12 85,44-264,-43 255</inkml:trace>
</inkml:ink>
</file>

<file path=ppt/ink/ink5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5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77,'-6'11,"1"-1,1 0,0 1,0 0,1 0,1 0,-1 0,2 1,0-1,0 1,1-1,0 1,2 10,-2-21,0 1,1-1,-1 1,0-1,0 1,1 0,-1-1,1 1,-1-1,1 0,0 1,-1-1,1 1,0-1,0 0,0 0,0 0,0 1,1-1,-1 0,0 0,0 0,1-1,-1 1,0 0,1 0,-1-1,1 1,-1-1,1 1,-1-1,1 0,-1 0,1 1,0-1,-1 0,1 0,-1-1,1 1,-1 0,1 0,-1-1,1 1,-1-1,1 1,0-1,57-45,-54 39,-1 0,0 0,0 0,-1 0,0-1,-1 1,1-1,-1 0,-1 1,1-1,-2 0,1 0,-1 0,0 0,0 0,-1 0,-2-6,3 9,-1 1,0 0,0 0,0 0,-1 0,0 0,1 0,-1 0,-1 0,1 1,0-1,-1 1,0 0,0 0,0 0,0 0,0 0,-1 0,1 1,-1 0,0 0,0 0,0 0,0 0,0 1,0 0,0 0,0 0,0 0,-1 0,1 1,0 0,-2 0,-16 2,4 3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1067 60,'-37'-5,"-1"0,0 3,0 1,1 2,-1 1,0 2,1 2,0 2,-21 6,-169 60,226-74,-1 1,0-1,1 0,-1 0,1 1,-1-1,1 1,-1 0,1-1,-1 1,1 0,0 0,-1 0,1 0,0 0,0 0,0 0,0 0,-1 0,2 1,-1-1,0 0,0 1,0-1,1 1,-1-1,0 1,1-1,0 1,-1-1,1 1,0-1,0 1,0 0,0-1,0 1,0-1,0 1,0 0,1-1,-1 1,1-1,-1 1,1-1,0 1,-1-1,1 0,0 1,0-1,0 0,0 1,0-1,0 0,0 0,2 1,10 6,0 0,1 0,0-1,0-1,1 0,0-2,0 1,2-1,44 15,-28-8,-20-7,-1 0,1 1,-1 0,0 1,0 0,0 1,-1 0,8 7,-17-12,-1-1,0 1,1-1,-1 1,0 0,0-1,0 1,0 0,-1 0,1 0,0 0,-1 0,1 0,-1 0,0 0,0 0,0 0,0 0,0 0,0 0,0 0,-1 0,1 0,-1 0,1 0,-1 0,0 0,0-1,0 1,0 0,0 0,0-1,0 1,0 0,-1-1,1 0,-61 49,-5-20,-2-2,0-4,-32 6,96-28,-363 93,345-83,171-53,-106 27</inkml:trace>
  <inkml:trace contextRef="#ctx0" brushRef="#br0" timeOffset="279.989">1631 89,'-37'15,"1"1,0 1,1 2,1 2,0 1,2 1,1 2,1 2,0 1,22-19,1 0,1 0,0 1,0 0,0 0,2 1,-1-1,1 1,1 0,0 0,0 0,1 0,0 3,2-9,-1 0,1 0,0 1,0-1,1 0,0 0,0 1,0-1,0 0,1 0,0 0,0-1,0 1,1 0,-1-1,1 1,0-1,1 0,-1 0,1 0,-1 0,1-1,0 1,1-1,-1 0,1-1,-1 1,1-1,1 1,14 4,0-2,0 0,0-2,0 0,1-1,0-1,-1-1,1-1,-1 0,1-2,-1 0,0-2,0 0,0-1,1-2,5-1,-1-2,0 0,0-2,-2-1,0-1,0 0,-1-2,-1-1,-1 0,-1-2,0 0,-2-1,0-1,-1-1,3-7,-14 23,-1 0,0 0,0 0,-1 0,0-1,0 0,0 1,-1-1,-1 0,1 0,-1 0,0 0,-1-1,0 1,0 0,-1 0,0 0,-1 0,1 0,-2 0,1 0,-1 1,0-1,0 1,-1 0,0 0,-1 0,1 0,-1 1,0-1,-1 1,0 1,0-1,0 1,-1 0,1 0,-1 1,-6-4,-6 4,1 0,-1 1,1 0,-1 2,0 0,0 1,1 1,-1 1,0 0,1 2,-1 0,-8 4,-11 5</inkml:trace>
</inkml:ink>
</file>

<file path=ppt/ink/ink5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46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1,'-34'110,"33"-106,1-1,0 0,0 1,0-1,0 0,0 0,1 1,0-1,-1 0,1 0,0 0,1 1,-1-1,1 0,-1-1,1 1,0 0,0 0,0-1,0 1,0-1,1 0,-1 0,1 1,0-2,-1 1,1 0,0 0,0-1,0 0,0 0,1 0,-1 0,3-1,-1-1,1 1,0-2,-1 1,1 0,-1-1,1 0,-1-1,0 1,0-1,0 0,0 0,0-1,-1 1,1-1,-1 0,0 0,0 0,-1-1,1 1,-1-1,0 0,0 0,1-3,6-7,30-33,-17 76,-23-28,7 27,-2 0,-1 0,-1 0,-2 0,0 1,-2-1,-2 5,1 32,1-42,-1 1,-2-1,0 0,-1 0,-1-1,-2 0,0 0,-1 0,0-1,-13 18,21-36,1 0,-1 0,0 0,1 0,-1 0,0 0,0 0,-1 0,1 0,0-1,-1 1,1 0,-1-1,1 1,-1-1,0 1,0-1,1 0,-1 0,0 0,0 0,0 0,0 0,0-1,-1 1,1-1,0 1,0-1,0 0,0 0,-1 0,1 0,0 0,0 0,0-1,0 1,-1-1,1 1,0-1,0 0,0 0,0 0,0 0,1 0,-1 0,0-1,0 1,1-1,-2-12,0 0,1-1,1 1,1 0,0-1,0 1,2-1,0 1,0 0,2-1,-1 1,2 1,0-1,0 1,6-9,-2-3,4-6,0 1,3 0,0 0,2 2,5-7,-10 18</inkml:trace>
</inkml:ink>
</file>

<file path=ppt/ink/ink5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57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12,'-2'-10,"5"9,8 3,50 5,1-2,-1-4,31-3,4 0,88 3,-118 15,-48-11</inkml:trace>
</inkml:ink>
</file>

<file path=ppt/ink/ink5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0:58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1,'1'2,"1"0,-1 0,1 0,-1 0,1 0,0-1,0 1,0-1,0 1,0-1,0 0,0 0,0 0,1 0,-1 0,0 0,1-1,-1 1,0-1,1 0,-1 1,1-1,-1 0,1 0,0-1,-1 1,287 3,-12-33,-258 30,-7 0</inkml:trace>
</inkml:ink>
</file>

<file path=ppt/ink/ink5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4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1,'9'5,"14"6,7 1,3-1,1-3,-1-3,0-1,-3-3,0 0,-1-1,0-1,-1 1,-5-1</inkml:trace>
</inkml:ink>
</file>

<file path=ppt/ink/ink5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5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541 85,'-29'-12,"0"2,-1 0,-1 2,1 2,-1 0,0 2,-1 2,1 1,0 1,-14 2,37-1,0-1,0 2,0-1,0 1,1 0,-1 0,1 1,-1 0,1 0,0 1,0 0,1 0,-1 1,1 0,0 0,0 0,0 1,1 0,0 0,0 0,1 1,-1 0,2 0,-1 0,-1 3,0 4,0 1,0-1,2 1,0 0,0 0,2 1,0-1,0 0,2 7,-1-16,1-1,-1 1,1-1,0 1,1-1,-1 0,1 1,0-1,1 0,-1 0,1 0,0-1,0 1,1-1,-1 1,1-1,0 0,0 0,0-1,0 1,1-1,0 0,0 0,-1-1,1 1,5 1,8-1,0-1,1-1,-1 0,0-1,0-1,1-1,-1 0,0-2,0 0,-1-1,1 0,-1-2,0 0,-1-1,0 0,0-2,0 0,-2 0,1-2,-1 1,7-9,34-23,-1-1,-2-3,14-21,-65 69,-1-1,0 1,0-1,0 1,0-1,0 1,1-1,-1 0,0 1,0-1,1 1,-1-1,0 0,1 1,-1-1,0 0,1 1,-1-1,1 0,-1 1,0-1,1 0,-1 0,1 0,-1 1,1-1,-1 0,1 0,-1 0,1 0,-1 0,1 0,-1 0,1 0,-1 0,1 0,-1 0,1 0,-1 0,1-1,-1 1,1 0,-1 0,0 0,1-1,-1 1,1 0,-1-1,0 1,1 0,-1-1,1 1,-1 0,0-1,0 1,1-1,-1 1,0 0,0-1,0 1,1-1,-1 1,0-1,0 1,0-1,0 1,0-1,-5 42,-70 132,26-53,6 2,-13 66,46-153,-4 65,18-83</inkml:trace>
  <inkml:trace contextRef="#ctx0" brushRef="#br0" timeOffset="249.547">1021 706,'-9'24,"1"3,7-3,3-5</inkml:trace>
  <inkml:trace contextRef="#ctx0" brushRef="#br0" timeOffset="504.291">1755 1,'-34'5,"0"2,0 1,0 2,1 1,1 2,0 0,1 3,0 1,1 1,1 1,-23 21,46-37,0 1,0 0,1 0,-1 1,1 0,0 0,1 0,-1 0,1 1,0 0,0 0,1 0,-1 0,1 0,1 1,-1-1,1 1,0 0,1 0,0 0,0 0,0 0,1 0,0 0,0 0,1 0,0 0,0 0,1 0,0-1,0 1,0 0,1-1,0 1,0-1,1 0,0 0,0 0,2 1,3 2,2-1,-1 0,1-1,1 0,-1 0,1-2,0 1,0-1,1-1,-1 0,1-1,0-1,0 1,0-2,1 0,-1-1,0 0,0-1,0 0,2-1,12-3,0-1,0-1,-1-1,0-1,-1-1,0-1,0-2,-1 0,6-7,-18 12,-1-1,1-1,-2 0,0 0,0-1,0 0,-2-1,1 0,-2 0,1-1,1-5,-6 11,0 0,0 0,-1-1,0 1,0-1,0 1,-1-1,0 1,-1-1,0 0,0 1,-1-1,1 0,-2 1,1-1,-1 1,0-1,-1 1,0 0,0 0,0 0,-3-3,1 5,0-1,-1 1,0-1,0 2,-1-1,1 1,-1 0,0 0,0 1,0 0,-1 0,1 0,-1 1,0 0,1 1,-1 0,0 0,0 1,0 0,0 0,1 1,-1 0,0 0,0 0,1 1,-6 3,-16 2</inkml:trace>
  <inkml:trace contextRef="#ctx0" brushRef="#br0" timeOffset="855.284">1727 480,'-35'16,"1"1,1 2,1 1,0 2,2 1,1 1,-1 3,18-18,1 0,1 0,0 1,0 1,1 0,0 0,1 0,0 1,1 0,0 1,1 0,0 0,1 0,0 3,6-11,0 1,0-1,0 0,0 0,1 0,0 0,0 0,0 0,1 0,-1 0,1-1,0 0,1 1,-1-1,1 0,0-1,0 1,0-1,0 1,0-1,1-1,0 1,-1 0,1-1,0 0,0 0,0-1,1 1,-1-1,0 0,1-1,-1 1,0-1,1 0,0-1,7 3,0-2,0 0,-1 0,1-1,0-1,-1 0,1 0,-1-2,0 1,0-1,0-1,-1-1,1 1,-1-2,0 1,-1-1,0-1,0 0,0-1,-1 0,-1 0,2-2,-2 2,-1 1,-1-1,1-1,-1 1,-1-1,0 0,0 0,-1-1,0 1,-1-1,0 0,0 0,-2 0,1 0,-1 0,-1-1,0 1,-1 0,0 0,0 0,-1-1,-1 1,0 1,0-1,0 4,1 0,-1 0,0 1,0-1,0 1,-1 0,0 0,-1 1,1-1,-1 1,0 0,0 0,-1 0,1 1,-1 0,0 0,-1 0,1 1,0 0,-1 0,0 0,1 1,-1 0,-3 0,-14-1</inkml:trace>
  <inkml:trace contextRef="#ctx0" brushRef="#br0" timeOffset="1551.15">3025 198,'-61'22,"2"3,1 2,1 3,1 2,2 3,-8 9,45-31,1 1,0 1,1 0,0 1,2 1,0 0,1 1,-5 8,15-20,0-1,-1 0,0 0,0 0,0 0,-1 0,1 0,-1-1,0 0,-1 0,1 0,-1 0,1-1,-1 0,0 0,-1 0,1 0,0-1,-1 0,1 0,-1 0,0-1,0 0,1 0,-2 1,0-1,0 0,0 0,-1-1,1 1,0-2,0 1,0-1,0 0,0 0,0-1,0 0,1 0,-1-1,0 0,1 0,0 0,0-1,0 0,0 0,0-1,1 1,0-1,0 0,0-1,1 1,0-1,0 0,0 0,1 0,-1-1,2 1,-1-1,0-3,1 3,1 0,1-1,-1 1,1-1,0 1,1 0,0-1,0 1,1 0,0 0,0-1,0 1,1 1,0-1,0 0,1 1,0 0,0-1,1 2,-1-1,1 0,0 1,1 0,-1 0,1 1,0-1,1 1,-1 1,0-1,1 1,0 0,0 0,0 1,0 0,0 0,6 0,0 2,0 0,0 0,0 2,-1-1,1 2,0-1,-1 2,0 0,0 0,0 1,0 1,-1 0,0 0,0 1,0 0,-1 1,-1 0,5 5,269 192,-278-201,-3-2,0 1,0-1,1 0,-1 0,1 0,-1-1,1 1,0-1,0 1,-1-1,1 0,0 0,0 0,0 0,1-1,-1 1,0-1,0 0,0 0,3 0,-5-2,0 0,0 1,-1-1,1 0,-1 0,0 0,0 1,1-1,-1 0,0 0,0 0,-1 0,1 1,0-1,-1 0,1 0,-1 0,1 1,-1-1,0 0,0 1,0-1,0 0,0 1,0-1,0 1,0 0,-1-1,1 1,-1-3,-46-75,4-1,3-3,5-1,-1-11,-3-4,19 127,-7 163,-4-17,18-110,2 1,4 1,0 55,14-37,0-66</inkml:trace>
</inkml:ink>
</file>

<file path=ppt/ink/ink5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8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460 1,'-30'18,"2"1,0 1,2 1,0 2,2 1,0 0,-7 12,-1 1,1 1,2 1,2 1,2 1,1 2,-1 8,16-31,0 1,2-1,1 2,0-1,2 0,0 1,2 0,0 0,1 0,1 0,2 0,0 0,1 0,5 15,-6-30,0 0,1 0,0 0,0 0,1-1,0 0,0 1,0-1,1-1,0 1,0-1,1 0,-1 0,1 0,0-1,0 0,1 0,-1-1,1 0,0 0,0 0,0-1,0 0,0 0,0-1,1 0,-1 0,0 0,8-2,4 2,0 0,0-2,0-1,0 0,0-1,-1-1,1-1,0-1,-13 4,0 0,-1 0,1-1,0 0,-1 0,0 0,0-1,0 0,0 0,0 0,-1 0,0-1,0 0,0 0,0 0,-1 0,0 0,0-1,0 0,-1 1,0-1,0 0,0 0,-1 0,0-1,0 1,0 0,-1 1,0-1,-1 0,1 0,-1 1,0-1,-1 1,1-1,-1 1,0-1,-1 1,1 0,-1 0,0 0,0 0,0 1,-1-1,0 1,0 0,0 0,0 0,0 1,-1-1,0 1,0 0,0 0,0 1,0 0,0 0,-1 0,1 0,-1 1,1 0,-1 0,0 0,-2 1,-2-3,0 1,0 0,0 0,-1 2,1-1,0 1,-1 0,1 1,0 1,-1-1,1 2,0-1,0 1,1 1,-1 0,1 0,-1 1,1 0,0 1,1 0,0 0,0 0,-6 8,0 4</inkml:trace>
</inkml:ink>
</file>

<file path=ppt/ink/ink5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0 282,'15'5,"28"1,12 0,6-1,-2-1,-7-2,-3-1,-4 0,0-6,-4-2,-3 1,-4 1,-3 1,-1 1,-2 2,0-4,-5-6,-7-2</inkml:trace>
  <inkml:trace contextRef="#ctx0" brushRef="#br0" timeOffset="248.322">424 0,'-20'39,"-10"31,-1 9,1 0,5-8,6-11,3-11,3-10,4-6,4-4,2-2,3-1,0 0,5-4,2-7</inkml:trace>
</inkml:ink>
</file>

<file path=ppt/ink/ink5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08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218 734,'-33'15,"-22"8,0 7,13-3,19-6,13-6</inkml:trace>
  <inkml:trace contextRef="#ctx0" brushRef="#br0" timeOffset="316.212">726 198,'-34'13,"1"2,1 2,0 1,1 1,1 2,1 1,1 1,2 1,0 2,-1 3,19-23,0 1,1 0,0 1,0 0,0 0,1 0,1 1,-1 0,2 0,-1 0,1 1,0-1,1 1,0 0,1 0,0 1,0-1,1 0,1 0,0 1,0-1,1 1,0-1,0 0,2 0,-1 0,1 0,0 0,1 0,1-1,-1 0,1 0,1 0,2 3,5-1,2 0,-1-1,1 0,0-1,1-1,0-1,0 0,1-1,0-1,0 0,0-1,1-1,-1-1,1 0,0-1,0-1,-1-1,1-1,-1 0,1-1,-1-1,0-1,15-5,-22 5,0 1,0-1,-1 0,1-1,-1 0,-1-1,1 0,-1 0,0-1,-1 0,0 0,0-1,-1 0,0 0,0 0,-1-1,-1 0,1 0,-2 0,1 0,-1-1,-1 0,0 1,0-1,-1 0,-1 0,0 0,0-4,-1-4,0 0,-2-1,0 1,-1 0,-1 0,0 1,-2 0,0 0,-1 0,0 1,-2 0,0 0,-1 1,-1 1,-9-11,-51-36,53 49</inkml:trace>
  <inkml:trace contextRef="#ctx0" brushRef="#br0" timeOffset="619.769">1375 85,'-20'14,"1"0,1 2,0 0,0 2,2 0,0 0,1 1,2 1,-1 1,2 0,-4 11,14-28,0 1,0 0,0 0,0 0,1 0,0 0,0 0,1 0,-1 1,1-1,0 0,1 0,-1 0,1 1,0-1,0 0,0 0,1 0,0 0,0-1,0 1,1 0,-1-1,1 0,0 1,1-1,-1 0,1-1,-1 1,1-1,0 1,0-1,4 2,0 0,0 0,0 0,1-1,-1 0,1 0,0-1,0 0,0-1,0 0,0 0,1-1,-1-1,1 1,-1-1,0-1,1 0,-1 0,0-1,0 0,0 0,0-1,0 0,0-1,-1 0,1 0,-1-1,0 0,-1-1,1 0,-1 0,0 0,-1-1,1 0,-1 0,0-1,4-13</inkml:trace>
  <inkml:trace contextRef="#ctx0" brushRef="#br0" timeOffset="820.839">1686 0,'-24'48,"-23"45,-7 15,0 0,5-9,5-12,6-11,4-13,9-9,7-8,8-7,0-6,3-3,1-2,8-6,2-2,1-4</inkml:trace>
  <inkml:trace contextRef="#ctx0" brushRef="#br0" timeOffset="6871.528">1967 452,'14'-49,"2"1,1 0,3 2,2 0,19-28,-35 63,1 0,0 1,1 0,0 0,1 1,0 0,0 1,1-1,3-1,-12 10,0-1,-1 1,1-1,0 1,0-1,-1 1,1-1,0 1,0 0,0-1,0 1,0 0,-1 0,1 0,0 0,0 0,0 0,0 0,0 0,0 0,0 0,0 0,-1 0,1 1,0-1,0 0,0 1,0-1,-1 0,1 1,0-1,0 1,-1 0,1-1,0 1,-1-1,1 1,-1 0,1 0,-1-1,1 1,-1 0,1 0,-1 0,0-1,0 1,1 0,-1 0,0 0,0 0,2 47,-11-7,-1 61,10-101,1 1,-1-1,1 0,-1 1,1-1,0 0,-1 0,1 0,0 1,0-1,0 0,0 0,0 0,0 0,0-1,0 1,0 0,0 0,1-1,-1 1,0 0,1-1,-1 0,0 1,1-1,-1 0,0 1,1-1,-1 0,1 0,-1 0,0 0,1-1,-1 1,1 0,-1 0,0-1,1 1,-1-1,0 1,55-27,118-119,-69 65,-104 81,0 0,0-1,0 1,0 0,0-1,0 1,0 0,0 0,0 0,1 0,-1 0,0 0,0 0,0 0,0 0,0 1,0-1,0 0,0 1,0-1,0 1,0-1,0 1,0-1,-1 1,1 0,0-1,0 1,0 0,-1 0,1 0,0 0,-1-1,1 1,-1 0,1 0,-1 0,0 0,1 0,-1 0,0 0,0 0,1 1,-1-1,0 0,0 1,4 58,-4-53,-2 23,1-25,-1 0,1 0,0 0,1 0,-1 0,1 0,0 0,0 1,0-1,1 0,0 0,0 0,0 0,1 0,0 0,-1 0,2-1,-1 1,1 0,-1-1,1 0,0 0,1 0,-1 0,1 0,0 0,-1-1,2 0,-1 0,0 0,3 1,67-3,-56-8</inkml:trace>
  <inkml:trace contextRef="#ctx0" brushRef="#br0" timeOffset="7121.617">1883 479,'39'15,"45"4,19-5,6-6,-6-4,-6-2,-10-7,-10-2,-9 0,-10 1,-12 2,-7 1,-7 1,-3 2,-2 0,-6 0</inkml:trace>
  <inkml:trace contextRef="#ctx0" brushRef="#br0" timeOffset="7568.564">2447 649,'-94'34,"-68"38,161-72,-1 1,1-1,-1 1,1-1,-1 1,1 0,0 0,-1-1,1 1,0 0,0 0,-1 1,1-1,0 0,0 0,0 0,0 1,1-1,-1 1,0-1,0 0,1 1,-1-1,1 1,-1 0,1-1,0 1,0-1,0 1,0-1,0 1,0 0,0-1,0 1,0-1,1 1,-1-1,1 1,-1-1,1 1,0-1,-1 1,1-1,0 1,0-1,0 0,0 0,0 0,0 1,1-1,-1 0,1 0,107 33,-82-29,-15-3,6 1,1 0,-1 1,0 1,0 0,0 1,-1 2,0-1,0 2,-1 0,10 9,-24-17,-1 0,0 0,1 0,-1 0,0 1,0-1,0 1,0-1,0 1,0-1,0 1,0-1,-1 1,1 0,-1 0,1-1,-1 1,0 0,1 0,-1-1,0 1,0 0,0 0,-1 0,1-1,0 1,-1 0,1 0,-1-1,1 1,-1 0,0-1,0 1,0-1,0 1,0-1,0 1,0-1,0 0,0 1,-1-1,1 0,-1 0,0 0,-73 43,47-33,-1-1,-1-2,0-1,0-1,-27 1,-6-16,57 3</inkml:trace>
</inkml:ink>
</file>

<file path=ppt/ink/ink5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1:19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1 226,'64'-17,"252"-20,-296 36,-9-1,1 1,-1 0,1 0,-1 1,0 1,1 0,-1 1,0 0,1 0,-1 1,0 1,-1 0,7 3,-14-5,-1 0,0 0,0 0,0 0,0 0,0 0,0 1,-1-1,1 1,-1-1,1 1,-1 0,0-1,0 1,-1 0,1 0,0 0,-1-1,0 1,1 0,-1 0,0 0,-1 0,1 0,0 0,-1 0,0-1,1 1,-1 0,0 0,-1-1,1 1,0 0,-1-1,0 1,-1 1,-70 84,-344 243,408-322,0-1,1 1,0 1,0-1,1 1,1 1,-1-1,1 1,0 2,5-9,0-1,0 0,0 0,0 0,1 1,-1-1,1 0,0 1,0-1,0 0,0 1,1-1,-1 0,1 1,0-1,0 0,0 0,0 0,1 0,-1 0,1 0,0 0,0 0,0 0,0-1,0 1,0-1,1 0,-1 0,1 0,0 0,0 0,0 0,2 1,11 3,-1-1,1 0,0-1,1 0,-1-2,1 0,-1 0,1-2,0 0,-1-1,17-3,16 2,64-11,-89 6</inkml:trace>
  <inkml:trace contextRef="#ctx0" brushRef="#br0" timeOffset="449.458">1299 255,'-39'0,"1"2,0 2,0 1,0 2,0 2,1 1,1 2,-1 1,2 2,-24 15,51-26,1 1,0 1,0-1,0 1,1 1,0-1,0 1,1 0,0 0,0 1,0-1,1 1,-1 3,3-7,1-1,0 1,0 0,0-1,0 1,1 0,-1 0,1-1,0 1,0 0,0 0,1 0,-1-1,1 1,0 0,0-1,0 1,1 0,-1-1,1 1,0-1,0 0,0 0,0 0,1 0,-1 0,1 0,0-1,0 1,0-1,2 2,7 1,0 0,1-1,-1 0,1-1,0-1,0 0,0-1,0 0,0-1,0 0,0-1,0-1,0 0,0-1,0 0,-1-1,1 0,-1-1,0-1,0 1,1-3,31-16,-1-1,-1-3,-1-1,-2-2,-1-2,-1-1,6-11,-22 25,49-54,-70 74,0 1,0-1,0 0,0 0,0 1,0-1,0 0,0 0,0 0,0 1,1-1,-1 0,0 0,0 1,0-1,0 0,1 0,-1 0,0 0,0 1,0-1,1 0,-1 0,0 0,0 0,0 0,1 0,-1 0,0 0,0 0,1 0,-1 1,0-1,0 0,1 0,-1 0,0 0,0-1,1 1,-1 0,0 0,-15 31,13-27,-5 10,-22 38,2 1,3 1,2 1,-13 56,25-69,2 1,1 1,3-1,1 21,16 92,-7-138</inkml:trace>
  <inkml:trace contextRef="#ctx0" brushRef="#br0" timeOffset="635.797">1807 735,'-34'38,"-10"18,6-1,15-10,16-17,14-14,6-8</inkml:trace>
  <inkml:trace contextRef="#ctx0" brushRef="#br0" timeOffset="931.833">2456 114,'-52'31,"1"1,2 3,1 3,2 1,2 2,2 2,1 2,-17 27,47-57,0 1,1 0,1 0,0 1,1 0,1 1,1-1,1 1,0 2,3-14,1 1,0-1,1 1,-1-1,1 1,0 0,1-1,0 1,0-1,0 1,1-1,0 0,0 0,1 0,-1 0,1 0,1 0,-1-1,1 1,0-1,0 0,1 0,-1 0,1-1,0 0,0 0,2 1,9 4,1 0,0-2,0 0,1 0,0-2,0 0,1-2,-1 1,1-2,-1-1,1 0,0-1,0-1,-1-1,1-1,-1 0,6-3,-14 3,0 0,-1-1,1 0,-1 0,0-1,0 0,-1-1,1 0,-1 0,0-1,-1 0,0 0,0-1,0 0,-1 0,0-1,-1 1,0-1,0-1,-1 1,0 0,0-5,-4 6,-1 0,0 0,0 0,0 0,-1 0,-1 1,1-1,-1 0,-1 1,1 0,-1 0,0 0,-1 0,0 1,0 0,0 0,-1 0,0 0,0 1,0 0,-1 0,1 1,-1 0,0 0,-1 1,1-1,0 2,-1-1,-6-1,-3-1,0 0,0 1,-1 1,0 0,0 1,0 1,0 1,1 1,-1 0,0 1,0 1,1 1,-1 0,0 2,-13 6</inkml:trace>
  <inkml:trace contextRef="#ctx0" brushRef="#br0" timeOffset="1469.153">2823 481,'53'-39,"-3"-1,-1-3,-2-2,30-39,-16 14,-61 69,1 1,0-1,-1 1,1 0,-1-1,1 1,0 0,-1-1,1 1,0 0,0 0,-1 0,1 0,0 0,-1 0,1 0,0 0,-1 0,1 0,0 0,0 0,-1 0,1 1,0-1,-1 0,1 0,0 1,-1-1,1 0,-1 1,1-1,-1 1,1-1,-1 1,1-1,-1 1,1-1,-1 1,1 0,-1-1,0 1,1-1,-1 1,0 0,0 0,1-1,-1 1,0 0,0-1,0 1,0 0,0-1,0 1,5 43,-5-41,1 11,11 79,-12-91,1-1,-1 1,1 0,0 0,0 0,0-1,0 1,0 0,0-1,0 1,0-1,1 1,-1-1,1 0,-1 0,1 1,-1-1,1 0,0 0,-1-1,1 1,0 0,0-1,0 1,0-1,0 1,0-1,0 0,-1 0,1 0,0 0,0 0,0 0,0 0,0-1,0 1,0-1,0 1,0-1,-1 0,1 0,0 0,1-1,17-9,-1-1,0 0,-1-2,0 0,-1-1,0-1,7-10,-23 24,-1 1,1-1,0 1,0-1,0 1,0 0,0-1,0 1,0 0,0 0,1 0,-1 0,0 0,1 0,-1 0,1 0,-1 1,1-1,-1 1,1-1,-1 1,1-1,-1 1,1 0,0 0,-1 0,1 0,0 0,-1 0,1 0,0 0,-1 1,1-1,-1 1,1-1,-1 1,1-1,-1 1,1 0,-1 0,0 0,1 0,-1 0,0 0,0 0,1 0,-1 1,0-1,0 0,-1 1,2 0,22 117,-12-106</inkml:trace>
  <inkml:trace contextRef="#ctx0" brushRef="#br0" timeOffset="1717.024">4291 1,'-676'502,"611"-455,-262 163,265-167,62-43,1 0,-1 0,1 0,-1 0,0 0,1 0,-1 0,1 0,-1 0,0 0,1 0,-1 0,1 0,-1 0,0 1,1-1,-1 0,0 0,1 0,-1 1,0-1,1 0,-1 1,0-1,0 0,1 0,-1 1,0-1,0 1,0-1,1 0,-1 1,0-1,0 0,0 1,0-1,0 1,0-1,0 0,0 1,0-1,0 1,0-1,0 0,0 1,0-1,0 1,0-1,0 0,-1 1,1-1,0 0,0 1,0-1,-1 0,1 1,0-1,0 0,-1 1,1-1,0 0,-1 0,1 1,0-1,-1 0,1 0,14 2</inkml:trace>
  <inkml:trace contextRef="#ctx0" brushRef="#br0" timeOffset="2053.902">4262 593,'-348'140,"294"-101,53-38,0 1,0-1,1 1,-1-1,0 1,1-1,-1 1,1-1,-1 1,1 0,0-1,0 1,-1-1,1 1,1 0,-1-1,0 1,0 0,0-1,1 1,-1-1,1 1,-1-1,1 1,0-1,0 1,-1-1,1 0,0 1,0-1,0 0,1 0,-1 1,0-1,0 0,1 0,-1-1,1 2,37 25,32 31,-70-56,1 0,-1 1,0-1,0 0,0 1,0-1,-1 1,1-1,-1 1,1-1,-1 1,0-1,0 1,0-1,0 1,-1 0,1-1,-1 1,1-1,-1 1,0-1,0 0,0 1,0-1,-1 0,1 0,0 0,-1 1,0-2,1 1,-1 0,0 0,0 0,0-1,-5 5,1 0,-1-1,-1 0,1 0,0-1,-1 0,0-1,0 1,0-1,-1-1,1 0,0 0,-1 0,0-1,1-1,-1 1,0-1,1-1,-1 0,0 0,-1-1,-9-4</inkml:trace>
</inkml:ink>
</file>

<file path=ppt/ink/ink5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2:13.6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19,'256'17,"-235"-14,0-1,0 0,0-2,0 0,1-1,-1-1,0-2,7-1,130-20,-140 19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29,'255'-1,"-56"-26,-97 26,-91 2</inkml:trace>
</inkml:ink>
</file>

<file path=ppt/ink/ink5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2:13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31,'38'0,"37"0,16-5,-4-2,-11 1,-14 1,-13 2,-9 0,-8 2,-4 1,-6 0</inkml:trace>
</inkml:ink>
</file>

<file path=ppt/ink/ink5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5.1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13,'-24'-5,"-3"-1,8 4,11 4,13 1,10-1,7 1,4-2,4 1,0-2,1 1,-1-1,0 0,-10-1,-9 1</inkml:trace>
</inkml:ink>
</file>

<file path=ppt/ink/ink5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5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0 200,'4'-10,"-1"1,1-1,1 1,0 0,0 0,1 0,0 1,1 0,0 0,0 1,0 0,1 0,0 1,1 0,-1 0,1 1,0 0,0 0,1 1,0 0,15-6,1 1,1 2,0 0,0 2,0 0,27 1,-47 3,-1 0,1 1,-1 0,1 1,0-1,-1 1,1 1,-1-1,1 1,-1 0,0 0,0 1,0 0,0 0,0 0,-1 1,1 0,-1 0,0 0,0 1,-1 0,1 0,-1 0,0 0,-1 1,1-1,-1 1,0 0,0 0,-1 0,0 0,1 2,-3 3,-1 0,0 0,-1 0,0 0,-1-1,0 1,0-1,-1 1,-1-1,1 0,-2-1,1 1,-2-1,1 0,-3 2,0 2,-190 236,58-82,90-77,50-87,0 0,1 0,-1 1,1-1,-1 1,1-1,0 0,0 1,1-1,-1 0,1 1,-1-1,1 0,0 0,1 1,-1-1,0 0,1 0,0 0,-1 0,1-1,0 1,1 0,-1-1,0 0,1 1,-1-1,4 2,6 1,0 0,0-1,1 0,0-1,0 0,0-1,0 0,0-2,0 1,1-1,-1-1,0 0,0-1,0-1,-9 3,24-3,0-2,0-1,-1 0,0-2,0-2,-1 0,0-2,1-1,-3-2</inkml:trace>
</inkml:ink>
</file>

<file path=ppt/ink/ink5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6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515 103,'-16'-10,"0"1,0 1,-1 0,0 2,-1 0,1 0,-1 2,0 0,0 1,-1 1,1 0,0 2,-1 0,1 1,0 1,-1 1,1 0,-9 4,19-6,0 0,0 1,0 0,0 0,0 1,1 0,-1 0,1 1,0 0,0 0,0 1,0 0,1 0,0 1,0 0,0 0,1 0,0 0,0 1,1 0,-1 0,1 0,1 1,0-1,0 1,0 0,1 0,0 0,1 0,-1 0,2 0,-1 0,1 1,0-1,1 0,0 0,0 1,2-2,1 0,0 0,0 0,0-1,1 1,0-1,0 0,1 0,-1-1,1 0,1 0,-1 0,1 0,-1-1,1-1,0 1,1-1,-1 0,1 0,-1-1,1 0,0-1,0 1,0-2,-1 1,1-1,0 0,0-1,0 1,0-2,0 1,0-1,-1 0,5-2,22-12,0-1,0-1,-2-2,-1-2,0-1,-2-1,0-1,-2-2,-1 0,-1-2,7-12,46-44,-78 86,0-1,0 0,0 1,0-1,1 0,-1 1,0-1,0 0,0 1,0-1,0 0,0 1,1-1,-1 0,0 0,0 1,1-1,-1 0,0 1,0-1,1 0,-1 0,0 0,1 1,-1-1,0 0,0 0,1 0,-1 0,0 0,1 0,-1 0,1 0,-1 0,0 0,1 0,-1 0,0 0,1 0,-1 0,0 0,1 0,-1 0,0 0,1 0,-1 0,0-1,1 1,-1 0,0 0,0 0,1-1,-16 36,15-33,-32 63,-2 3,3 1,4 2,-3 18,18-46,2 0,3 1,1 0,2 0,2 33,2-54,-1-15,0 1,1-1,0 1,1-1,0 1,0-1,1 0,0 1,1-1,-1 0,1 0,1-1,3 7,5-1</inkml:trace>
</inkml:ink>
</file>

<file path=ppt/ink/ink5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6.3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39 649,'-15'24,"1"8,7-1,4-7</inkml:trace>
  <inkml:trace contextRef="#ctx0" brushRef="#br0" timeOffset="303.499">660 1,'-30'16,"1"2,1 1,1 1,1 1,0 1,2 1,1 2,0 0,2 2,1 0,1 1,-5 14,16-30,1 2,0-1,1 1,0 0,1 0,1 0,1 1,0 0,0 0,2-1,-1 1,2 0,0 0,1 0,1 0,0 0,1 0,1 0,0-1,0 0,2 0,0 0,0 0,2-1,-1 0,2-1,0 1,0-4,1-1,0 0,0 0,1-1,0 0,1 0,-1-2,1 1,0-2,1 1,-1-2,1 0,-1 0,1-1,0 0,0-2,0 1,0-1,0-1,4-1,-7 1,1 0,-1-1,0 0,0-1,0 0,0 0,0-1,-1 0,0-1,0 0,0-1,0 0,-1 0,0 0,0-1,-1-1,0 1,0-1,-1 0,0-1,0 0,-1 1,0-2,0 1,0-4,-2 6,0 0,0 0,-1-1,0 1,0 0,-1-1,0 0,0 1,-1-1,0 0,-1 1,1-1,-1 1,-1-1,1 1,-1-1,-1 1,1 0,-1 0,-1 0,1 0,-1 0,0 1,-1 0,1 0,-1 0,-1 0,1 1,-1 0,0 0,0 0,0 1,0 0,-1 0,-7-1,0 0,1 2,-1 0,0 0,-1 1,1 1,0 1,-1 0,1 0,0 2,0-1,0 2,0 0,0 1,0 0,1 1,-1 1,1 0,1 0,-1 2,-7 5,-8 9</inkml:trace>
</inkml:ink>
</file>

<file path=ppt/ink/ink5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3:48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0 431,'22'-28,"27"-72,-31 61,1 0,2 2,1 0,2 1,1 1,8-5,-33 40,0 0,0-1,0 1,1-1,-1 1,0-1,0 1,1-1,-1 1,0 0,1-1,-1 1,0 0,1-1,-1 1,1 0,-1 0,0-1,1 1,-1 0,1 0,-1 0,1-1,-1 1,1 0,-1 0,1 0,-1 0,1 0,-1 0,1 0,-1 0,1 0,-1 0,1 0,-1 0,1 1,-1-1,0 0,1 0,-1 0,1 1,-1-1,1 0,-1 1,0-1,1 0,-1 1,0-1,1 0,-1 1,0-1,0 1,1-1,-1 0,0 1,0-1,0 1,1-1,-1 1,0-1,0 1,0-1,0 1,0-1,0 1,2 40,-2-35,-2 251,2-255,-1 0,1 0,0-1,0 1,1 0,-1-1,0 1,0 0,1-1,-1 1,1 0,0-1,-1 1,1-1,0 1,0-1,0 1,0-1,0 0,0 1,0-1,1 0,-1 0,0 0,1 0,-1 0,1 0,-1 0,1-1,-1 1,1 0,0-1,-1 1,1-1,0 0,-1 0,1 1,0-1,-1 0,1 0,0-1,0 1,-1 0,1 0,0-1,-1 1,1-1,-1 0,1 1,-1-1,1 0,-1 0,1 0,-1 0,142-118,18-39,-56 51,-106 107,1 1,0-1,0 1,0-1,0 1,0-1,0 1,1-1,-1 1,0-1,0 1,0-1,0 0,0 1,1-1,-1 1,0-1,1 1,-1-1,0 0,0 1,1-1,-1 0,1 1,-1-1,0 0,1 1,-1-1,1 0,-1 0,1 0,-1 1,1-1,-1 0,0 0,1 0,-1 0,1 0,-1 0,1 0,-1 0,1 0,-1 0,1 0,-1 0,1 0,-1 0,1-1,-1 1,1 0,-1 0,1 0,-1-1,0 1,1 0,-1-1,1 1,-1 0,0-1,1 1,-18 45,15-40,-5 11,-5 7,1 0,1 2,1-1,1 1,1 0,2 1,0-1,2 1,0 0,2 26,18-12,-4-28</inkml:trace>
  <inkml:trace contextRef="#ctx0" brushRef="#br0" timeOffset="248.362">1383 36,'-44'38,"-46"42,-19 12,-1 0,10-7,12-12,16-9,10-11,12-9,9-8,7-5,4-3,2-1,2-1,5 0,10-4,8-6</inkml:trace>
  <inkml:trace contextRef="#ctx0" brushRef="#br0" timeOffset="648.602">1467 600,'-103'34,"-73"45,174-78,-1-1,1 1,0-1,-1 1,1 0,0 0,0 0,0 0,-1 1,1-1,0 0,1 1,-1-1,0 1,0 0,1 0,-1-1,1 1,-1 0,1 0,0 0,0 1,0-1,0 0,0 0,0 1,1-1,-1 0,1 1,0-1,-1 1,1-1,0 0,1 1,-1-1,0 1,1-1,-1 0,1 1,0-1,145 100,-142-99,-1 1,0-1,0 1,0 0,0 0,0 0,-1 0,0 0,0 1,0-1,0 1,-1-1,0 1,0 0,0 0,-1-1,1 1,-1 0,0 0,0 0,-1-1,1 1,-1 0,0 0,-1-1,1 1,-1-1,0 1,0-1,0 0,-1 1,1-1,-1-1,0 1,0 0,0-1,-1 1,1-1,-1 0,0 0,0 0,-2 1,-17 7,1 0,-1-2,-1 0,0-2,0 0,-1-2,1-1,-1 0,-16-1,16-3</inkml:trace>
</inkml:ink>
</file>

<file path=ppt/ink/ink5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0,'21'345,"-15"-218,6-1,16 65,-27-183,15 43,-16-50,1 0,-1 0,1 0,0-1,-1 1,1 0,0-1,-1 1,1 0,0-1,0 1,-1-1,1 1,0-1,0 1,0-1,0 0,0 1,0-1,0 0,0 0,0 0,0 0,0 0,0 0,-1 0,1 0,0 0,0 0,0-1,0 1,0 0,0 0,0-1,0 1,0-1,-1 1,1-1,0 1,0-1,0 0,-1 1,1-1,0 0,-1 1,1-1,-1 0,1 0,-1 0,1 0,75-119,-13 11,-4-3,-5-2,25-85,-52 141,-18 53</inkml:trace>
</inkml:ink>
</file>

<file path=ppt/ink/ink5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8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69,'345'-16,"-178"-14,-57 14,-86 9</inkml:trace>
</inkml:ink>
</file>

<file path=ppt/ink/ink5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8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1,'43'9,"39"-1,14-2,1-7,-12-3,-15-1,-19 0</inkml:trace>
</inkml:ink>
</file>

<file path=ppt/ink/ink5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3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1355,'38'0,"33"0,13-5,-3-1,-10 0,-13 1,-11 2,-9 0,-5 2,-5 1,-6 5,-3 1,-4 0</inkml:trace>
  <inkml:trace contextRef="#ctx0" brushRef="#br0" timeOffset="247.61">170 1722,'39'-5,"26"-6,13-6,-3-1,-9 4,-11-1,-15 1</inkml:trace>
  <inkml:trace contextRef="#ctx0" brushRef="#br0" timeOffset="500.073">1102 1017,'56'639,"-55"-618,-2-5,1 0,1-1,0 1,1 0,1-1,1 0,0 0,0 0,2 0,0 0,2 1,-8-14,1 0,0-1,0 1,0-1,0 1,0-1,1 0,-1 1,0-1,1 0,-1 0,1 0,-1 0,1 0,-1 0,1-1,0 1,-1 0,1-1,0 1,-1-1,1 0,0 1,0-1,0 0,-1 0,1 0,0 0,0-1,0 1,-1 0,1-1,0 1,-1-1,1 0,0 0,-1 1,1-1,-1 0,1 0,-1 0,1-1,-1 1,0 0,1-1,50-69,-11-15,-4-2,-4-2,-4-1,1-23,28-139,-53 221</inkml:trace>
  <inkml:trace contextRef="#ctx0" brushRef="#br0" timeOffset="936.676">2062 1581,'-24'38,"-13"28,-5 6,5 2,4-8,7-10,4-10,5-7,1-11,3-6,-1-1,2-4</inkml:trace>
  <inkml:trace contextRef="#ctx0" brushRef="#br0" timeOffset="1184.025">1751 1638,'24'38,"18"27,6 8,-1-9,-7-11,-11-14</inkml:trace>
  <inkml:trace contextRef="#ctx0" brushRef="#br0" timeOffset="1466.411">2146 734,'302'-20,"-299"19,0 0,1 1,-1-1,0 1,1 0,-1 0,0 0,1 0,-1 1,0-1,1 1,-1 0,0 0,0 0,0 0,0 1,0-1,0 1,0 0,0 0,-1 0,1 0,-1 0,1 1,-1-1,0 1,0-1,0 1,0 0,0 0,-1 0,1 0,-1 0,0 0,0 0,0 0,0 1,-1-1,1 0,-1 1,0 1,-5 7,-1-1,0 1,-1-1,0 0,0-1,-1 0,-1 0,0-1,-9 8,-11 14,22-23,4-6,0-1,0 1,0 1,0-1,0 0,1 1,-1-1,1 1,0 0,0 0,0 0,0 0,0 0,1 1,-1-1,1 0,0 1,0-1,0 1,1-1,-1 1,1-1,0 1,0-1,0 1,0 0,0-1,1 1,0-1,0 1,0-1,0 1,0-1,1 0,-1 0,1 0,0 0,2 3,7 1,1-1,0 0,0-1,1 0,-1-1,1 0,0-1,0 0,0-1,0-1,1 0,-1-1,0 0,1-1,-1 0,3-2,16 2,-6 0</inkml:trace>
  <inkml:trace contextRef="#ctx0" brushRef="#br0" timeOffset="1802.152">3134 1665,'38'5,"23"2,5-1,-3-1,-8-2,-9 0,-7-2,-10-1</inkml:trace>
  <inkml:trace contextRef="#ctx0" brushRef="#br0" timeOffset="2001.756">3332 1355,'-15'48,"-4"45,1 15,3 0,4-14,5-13,2-16,8-14,2-11,6-7,0-10</inkml:trace>
  <inkml:trace contextRef="#ctx0" brushRef="#br0" timeOffset="2382.07">3953 1017,'-32'360,"24"-296,-9 39,10-76,1 1,1 0,1 0,2 0,1 1,1-1,1 0,2 1,0-1,2 0,2 0,6 19,-12-44,-1 0,1 0,0-1,-1 1,2 0,-1 0,0-1,0 1,1 0,-1-1,1 0,0 1,0-1,0 0,0 0,0 0,1 0,-1 0,0 0,1-1,-1 1,1-1,0 0,0 0,-1 0,1 0,0 0,0-1,0 1,0-1,0 1,0-1,0 0,0-1,0 1,-1 0,1-1,0 0,2 0,4-7,0-1,0 0,-1 0,0-1,-1 0,0 0,0-1,-2 0,1 0,-1-1,1-4,0 2,38-101,-6-2,-4-2,-6-1,6-72,-25 145,25-124,-28 157</inkml:trace>
  <inkml:trace contextRef="#ctx0" brushRef="#br0" timeOffset="2832.182">4488 1751,'-3'7,"0"1,0 0,0 1,1-1,0 0,1 1,0-1,1 1,-1-1,1 1,1 0,0-1,0 1,1-1,0 0,0 1,1-1,0 0,2 3,-4-10,0 0,0 0,1 0,-1 0,1 0,-1-1,1 1,-1 0,1-1,0 1,-1-1,1 1,0-1,-1 0,1 0,0 0,-1 0,1 0,0 0,-1 0,1-1,0 1,-1 0,1-1,0 1,-1-1,1 0,-1 0,1 0,-1 1,0-1,1 0,-1-1,0 1,1 0,-1 0,0 0,0-1,46-52,-26 20,-17 25,1 0,0 0,0 0,1 1,0-1,0 1,1 1,0-1,0 1,1 1,-1-1,2 1,-1 1,1-1,0 1,0 1,7-3,-13 7,0 0,-1 0,1 0,0 0,0 0,-1 1,1 0,0-1,-1 1,1 0,-1 0,1 0,-1 1,0-1,1 0,-1 1,0 0,0 0,0-1,0 1,0 0,0 1,-1-1,1 0,-1 0,1 1,-1-1,0 1,0-1,0 1,0-1,0 4,14 89,-19 228,-17-187,20-130,-1-1,0 0,0 1,-1-1,0 0,1 0,-2 0,1-1,-1 1,1-1,-1 0,0 0,-1 0,1 0,-1-1,0 0,1 0,-1 0,-1 0,1-1,0 0,-3 1,4-3,0-1,0 1,1-1,-1 1,0-1,0-1,0 1,1 0,-1-1,1 1,-1-1,1 0,0-1,-1 1,1 0,0-1,1 0,-1 1,0-1,1 0,0-1,-1 1,1 0,0-1,1 1,-1-1,1 1,-1-1,1 0,0 0,1 0,-1 1,1-1,-1 0,1 0,0 0,1-4,-3-18</inkml:trace>
  <inkml:trace contextRef="#ctx0" brushRef="#br0" timeOffset="3180.872">4771 621,'44'-21,"0"2,2 2,0 2,1 2,28-3,-72 15,0-1,0 1,0 0,0 0,0 1,1-1,-1 1,0-1,0 1,0 0,1 0,-1 0,0 1,0-1,0 1,0 0,1 0,-1 0,0 0,-1 1,1-1,0 1,0-1,-1 1,1 0,0 0,-1 0,0 1,0-1,0 0,0 1,0-1,0 1,0 0,-1 0,1 0,-1 0,-1 5,0-1,-1 1,0-1,0 0,-1 1,0-1,0 0,-1 0,0 0,0-1,-1 1,1-1,-1 0,-1 1,1-2,-1 1,0-1,0 1,-2 0,1 0,-1 0,2 1,-1 0,1 0,0 1,0 0,1-1,0 1,1 1,0-1,0 1,-1 4,5-10,0 0,0 1,0-1,0 0,1 1,-1-1,1 0,0 0,0 0,0-1,0 1,0 0,1-1,-1 1,1-1,0 0,0 0,0 0,0 0,0 0,0-1,0 1,0-1,1 0,-1 0,0 0,1 0,-1-1,1 0,-1 1,1-1,-1 0,1-1,0 1,10 3,155 27,-140-18</inkml:trace>
  <inkml:trace contextRef="#ctx0" brushRef="#br0" timeOffset="4237.326">340 650,'32'-29,"2"2,0 1,2 1,1 3,28-14,-60 33,-1 0,0 1,1 0,-1-1,1 1,-1 1,1-1,0 1,0 0,0 0,0 0,0 1,0 0,0 0,0 0,0 0,0 1,0 0,0 0,0 0,0 1,-1-1,1 1,-1 0,1 1,-1-1,0 1,1 0,-1 0,-1 0,1 0,0 1,-1 0,0 0,0 0,0 0,0 0,0 0,0 4,9 31,-2 0,-1 1,-3 1,-1-1,-2 1,-2 0,-1-1,-2 1,1 19,-2 371,-35 187,-4-263,36-261,41-231,186-822,-173 775,8 3,7 2,80-156,-130 309,0 1,2 1,1 0,0 1,2 0,0 2,2 0,0 1,2 1,0 1,0 1,2 1,0 1,1 2,22-10,28-3,2 3,1 4,1 2,0 5,1 3,8 3,-7-2,158-11,1 11,152 18,952 48,-445-40,-892-18,-4-1,0 0,1 0,-1 0,0 0,0 1,0-1,1 1,-1 0,0 0,1 0,-1 0,0 1,0-1,0 1,1 0,-1 0,0 0,0 0,0 1,0-1,0 1,-1 0,1 0,0 0,-1 0,0 0,1 0,-1 1,0-1,0 1,0 0,0 0,-1-1,1 1,-1 0,0 0,0 0,0 1,0-1,0 0,-1 0,-99 334,89-296,-1 51,15-76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10,'33'10,"16"-2,10-2,-1-2,-6-2,-6-6,-6-2,-6-1,1 2,0-4,-6 0</inkml:trace>
</inkml:ink>
</file>

<file path=ppt/ink/ink5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0 832,'26'4,"0"0,1-2,-1-1,0-1,1-2,-1 0,0-2,0-1,0 0,-1-2,0-1,22-11,3-12,-2-2,0-2,-3-3,-1-1,-2-2,-2-2,-1-2,-3-1,-1-2,9-22,141-210,-184 279,26-32,-26 33,-1-1,0 1,1-1,-1 0,1 1,-1 0,1-1,-1 1,1-1,-1 1,1 0,-1-1,1 1,-1 0,1-1,-1 1,1 0,0 0,-1 0,1 0,0-1,-1 1,1 0,0 0,-1 0,1 0,-1 0,1 1,0-1,-1 0,1 0,0 0,-1 1,1-1,-1 0,1 0,-1 1,1-1,-1 0,1 1,-1-1,1 1,-1-1,1 1,-1-1,1 1,-1-1,0 1,1-1,-1 1,0 0,0-1,0 1,1-1,-1 1,0 0,0-1,0 1,4 160,-2-104,-4-1,-2 1,-2 0,-3-1,-2 0,-3-1,-2-1,-3 0,-2-1,-5 5,22-48,-1 0,0 0,-1 0,0-1,0 0,-1-1,0 1,-1-1,0 0,0-1,-1 0,0 0,0-1,0 0,-1-1,0 0,0 0,0-1,0-1,-1 0,0 0,0-1,0 0,0 0,0-2,0 1,0-1,0-1,-7-1,8-3,0-1,1 0,0 0,0-1,1 0,0-1,0 1,1-2,0 1,0-1,1 0,0 0,0-1,1 1,1-1,0-1,0 1,1-1,0 1,0-1,2 0,-1 0,1 0,1-3,2-10,4 6</inkml:trace>
  <inkml:trace contextRef="#ctx0" brushRef="#br0" timeOffset="303.467">1919 239,'-74'55,"3"4,3 3,2 2,-52 69,113-128,-5 4,1 0,0 1,0 0,1 0,1 0,0 1,0 1,1-1,0 1,1 0,1 0,0 0,0 1,1-1,1 1,0 0,1 0,0 3,3-12,-1 0,1 1,0-1,0 0,0 0,1-1,-1 1,1 0,0-1,0 0,1 1,-1-1,0 0,1-1,0 1,0-1,0 0,0 1,0-2,0 1,0 0,1-1,-1 0,1 0,-1 0,1-1,119-5,-99-2,0-1,0-2,0 0,-1-2,-1 0,0-2,-1 0,0-2,-2 0,1-1,-2-2,-1 0,12-14,-22 22,-1 0,-1-1,1 1,-2-1,0-1,0 1,-1-1,-1 1,0-1,0 0,-1 0,-1-5,-1 12,1 0,-2 0,1-1,-1 1,1 0,-2 0,1 0,-1 0,0 0,0 0,-1 0,1 0,-1 1,-1-1,1 1,-1 0,0 0,0 0,0 1,-1-1,1 1,-1 0,0 0,-1 1,1 0,-3-2,-4-1,0 0,-1 1,1 1,-1 0,0 0,0 1,-1 1,1 0,0 1,-1 0,1 1,-3 1,-6 4</inkml:trace>
</inkml:ink>
</file>

<file path=ppt/ink/ink5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37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0,'-265'62,"250"-59,8-2,-1 0,1 1,-1 0,1 0,0 1,0-1,0 2,0-1,0 1,1 0,-1 0,1 1,0 0,-2 2,8-4,0 0,1 0,-1 0,1-1,0 1,0 0,-1-1,2 1,-1 0,0-1,1 0,-1 1,1-1,-1 0,1 1,0-1,0 0,0 0,0-1,1 1,-1 0,0-1,1 1,-1-1,1 0,0 0,-1 0,1 0,0 0,-1-1,1 1,0-1,-2 1,85 32,-66-28,0 2,0 0,-1 2,-1 0,1 1,-1 0,-1 2,0 0,-1 1,3 3,-17-14,1 0,-1 0,0 1,0-1,0 1,0-1,0 1,0 0,-1 0,0 0,1 0,-1 0,0 0,0 0,-1 0,1 0,-1 0,1 0,-1 1,0-1,0 0,0 0,-1 0,1 1,-1-1,0 0,0 0,0 0,0 0,0 0,-1 0,1-1,-1 1,0 0,0-1,0 1,0-1,0 1,0-1,-1 0,1 0,-1 0,0-1,1 1,-4 1,-161 67,144-64,0-1,0 0,0-2,-1-1,1-1,-17-1,16 0</inkml:trace>
</inkml:ink>
</file>

<file path=ppt/ink/ink5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36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0 595,'27'-30,"-2"-2,-1 0,-2-2,16-31,83-112,53-35,-174 211,0 1,0 0,0-1,0 1,0-1,0 1,0-1,0 1,0-1,0 1,1-1,-1 1,0-1,0 1,1 0,-1-1,0 1,0-1,1 1,-1 0,0-1,1 1,-1 0,1-1,-1 1,0 0,1 0,-1 0,1-1,-1 1,1 0,-1 0,1 0,-1 0,1 0,-1 0,1 0,-1-1,0 2,1-1,-1 0,1 0,-1 0,1 0,-1 0,1 0,-1 0,1 1,-1-1,1 0,-1 0,0 1,1-1,-1 0,0 0,1 1,-1-1,0 1,1-1,-1 0,0 1,1-1,-1 1,0-1,0 0,0 1,1 0,1 36,-2-32,-1 2,0 1,0-1,1 1,0-1,1 1,0-1,0 0,0 1,1-1,0 0,0 0,1 0,0 0,0 0,1-1,0 1,0-1,0 0,1 0,0 0,0-1,0 0,1 0,0 0,0-1,0 1,0-1,1-1,0 1,-1-1,1-1,0 1,1-1,3 1,7-6,0 0,0-1,-1 0,0-2,1 0,-2-1,1-1,-1 0,-1-1,1-1,-1 0,-1-1,2-3,39-24,-43 30,-11 6,0 0,0 1,0-1,0 1,0-1,0 1,1-1,-1 1,0 0,1 0,-1 0,1 0,0 0,-1 0,1 0,0 0,-1 1,1-1,0 1,0-1,0 1,-1 0,1 0,0-1,0 1,0 0,0 1,0-1,-1 0,1 1,0-1,0 1,0-1,-1 1,1 0,0-1,-1 1,1 0,-1 0,1 1,-1-1,1 0,-1 0,1 1,19 131,-13-120,1-1,1 0,0 0,1-1,0 0,1-1,0 0,0-1,1-1,0 0,1 0,-1-2,1 1,1-2,-1 0,1 0,13 1,-3 2</inkml:trace>
  <inkml:trace contextRef="#ctx0" brushRef="#br0" timeOffset="247.287">86 595,'47'4,"56"3,23-1,5-1,-5-2,-10-1,-15-5,-10-3,-6 0,-9 1,-6 1,-7 2,-8 5,-10 3,-7 0,-5-1,-8-2</inkml:trace>
</inkml:ink>
</file>

<file path=ppt/ink/ink5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30.1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565 962,'18'-16,"1"1,0 1,2 1,-1 1,1 0,1 2,0 1,1 0,0 1,0 2,0 0,1 2,0 0,0 2,18 0,49 17,-88-14,-1-1,1 2,-1-1,1 0,-1 0,1 1,-1-1,0 1,0 0,0 0,0 0,0 0,0 0,-1 0,1 0,-1 1,1-1,-1 0,0 1,0-1,0 1,0 0,0-1,-1 1,1 0,-1-1,0 1,0 0,0 0,0-1,0 3,-5 12,0-1,-2 0,0 0,0-1,-1 0,-1 0,-1-1,0 0,-1-1,0 0,-8 6,-2 7,-214 248,167-170,67-101,0 0,1 1,-1-1,1 0,0 0,0 1,0-1,0 0,1 0,-1 1,1-1,0 0,0 0,0 0,0 0,1 0,-1 0,1 0,0 0,0-1,0 1,0-1,0 1,0-1,1 0,-1 0,1 0,2 2,83 43,-76-43,0 0,1-1,-1-1,1 0,0-1,0 0,-1-1,1 0,0-1,0 0,-1-1,12-3,1-2</inkml:trace>
  <inkml:trace contextRef="#ctx0" brushRef="#br0" timeOffset="613.844">1213 906,'90'-36,"1"4,1 5,3 3,-75 19,-9 1,0 1,0 0,1 0,-1 2,0-1,1 1,-1 1,1 0,0 1,-1 0,0 1,3 0,-12-1,0 0,0 0,0 0,0 0,-1 0,1 0,0 1,0-1,-1 0,1 1,-1 0,1-1,-1 1,0 0,0 0,0 0,0-1,0 1,0 0,0 1,0-1,-1 0,1 0,-1 0,0 0,0 0,0 1,0-1,0 0,0 0,0 0,-1 0,1 0,-1 1,1-1,-32 71,-17 0,-3-2,-3-3,-3-2,-15 10,68-71,-80 96,82-97,0 1,0-1,1 1,0 0,0 0,0 0,0 0,1 0,0 0,0 1,1-1,-1 0,1 0,0 1,0-1,1 0,0 0,-1 1,2-1,-1 0,1 0,0 0,0 0,2 0,1-1,0 0,0 0,0 0,0-1,1 1,-1-1,1-1,0 1,0-1,0 0,0 0,0-1,1 0,-1 0,0 0,1-1,-1 0,0 0,1 0,-1-1,0 0,4-1,8 1,-9 1,-1-1,1 0,-1-1,1 1,-1-2,0 1,0-1,0 0,0-1,0 0,-1 0,6-4,2-3</inkml:trace>
  <inkml:trace contextRef="#ctx0" brushRef="#br0" timeOffset="868.968">2004 1442,'-5'10,"-1"3</inkml:trace>
  <inkml:trace contextRef="#ctx0" brushRef="#br0" timeOffset="1214.968">2257 849,'31'-14,"1"2,0 1,0 2,1 1,25-3,60 14,-114-2,-1 0,1 0,-1 1,1-1,-1 1,0 0,1-1,-1 1,0 1,0-1,0 0,0 1,-1 0,1 0,-1-1,0 1,1 1,-1-1,-1 0,1 0,0 1,-1-1,0 1,0-1,0 1,0 0,0 0,-1-1,1 5,-4 8,1 0,-2 0,0-1,-1 1,-1-1,0 0,-1 0,-1-1,0 0,-1 0,-1-1,-8 11,0 1,-18 23,-41 67,75-109,-1-1,1 0,0 1,0-1,1 1,0-1,0 1,0 0,1-1,-1 1,1 0,1 0,-1-1,1 1,0 0,0-1,1 1,0 0,0-1,0 0,1 2,0-2,0-1,1 0,-1-1,1 1,0 0,0-1,0 0,0 0,0 0,1-1,-1 1,1-1,0 0,0 0,0-1,0 1,0-1,0 0,0-1,0 1,0-1,0 0,0 0,1-1,-1 1,0-1,0 0,0-1,0 1,0-1,-1 0,1 0,0-1,-1 1,1-1,2-2,12-6</inkml:trace>
  <inkml:trace contextRef="#ctx0" brushRef="#br0" timeOffset="1599.473">2851 567,'21'-11,"-4"2,1 0,0 1,0 0,0 1,1 2,0 0,0 1,6-1,-23 5,0-1,0 1,0 0,0-1,0 1,0 0,0 0,0 0,0 0,-1 1,1-1,0 0,0 1,0 0,0-1,0 1,0 0,-1 0,1 0,0 0,-1 0,1 0,-1 0,1 1,-1-1,0 1,1-1,-1 1,0-1,0 1,0 0,0-1,0 1,0 0,-1 0,1 0,-1 0,1 0,-1 0,0-1,0 1,1 0,-2 0,1 0,0 0,0 0,0 0,-1 0,1 0,-1 0,0 0,0 1,-96 146,96-148,0 1,-1 0,1 0,0 0,0 0,0 0,0 0,0 0,0 0,0 0,1 1,-1-1,1 0,0 0,0 1,0-1,0 0,0 0,0 1,0-1,1 0,-1 0,1 0,0 1,-1-1,1 0,0 0,0 0,1 0,-1 0,0-1,1 1,-1 0,1 0,-1-1,1 1,0-1,-1 0,1 1,0-1,0 0,0 0,0 0,0 0,1 0,-1-1,0 1,0-1,0 1,1-1,-1 0,1 0,174-1,-152 0</inkml:trace>
  <inkml:trace contextRef="#ctx0" brushRef="#br0" timeOffset="1863.141">3302 1159,'38'-4,"23"-3,5-3,-3-2,-8 3,-13 1</inkml:trace>
  <inkml:trace contextRef="#ctx0" brushRef="#br0" timeOffset="2102.16">3444 962,'-10'39,"-3"26,1 8,2-5,3-8,3-10,2-9,5-11,4-5,-1-4,-1-4</inkml:trace>
  <inkml:trace contextRef="#ctx0" brushRef="#br0" timeOffset="2849.449">4233 849,'50'-27,"2"2,0 3,2 2,38-9,-4 15,-87 14,0 0,0 0,0 0,0 0,0 0,0 1,0-1,0 0,-1 1,1-1,0 0,0 1,0-1,0 1,0-1,-1 1,1 0,0-1,0 1,-1 0,1-1,-1 1,1 0,0 0,-1 0,0 0,1-1,-1 1,1 0,-1 0,0 0,0 0,1 0,-1 0,0 0,0 0,0 0,0 0,0 0,0 0,-1 0,1 0,0 0,0 0,-1 0,1 0,-1 0,1-1,-1 2,-26 45,25-44,-109 126,93-113,1 0,1 0,0 2,1 0,1 1,1 0,1 1,1 1,0-1,2 2,0-1,1 2,2-1,0 1,0 5,6-21,0 1,1-1,-1 1,2-1,-1 1,1-1,0 0,0 0,1 0,0 0,0 0,1 0,-1-1,2 0,-1 0,1 0,0 0,0 0,0-1,1 0,0 0,0-1,0 0,0 0,1 0,5 2,0-1,0 1,0-2,0 1,1-2,0 0,0 0,0-1,0-1,0 0,0-1,0 0,0-1,0 0,0-1,2-1,79-50,-72 39</inkml:trace>
  <inkml:trace contextRef="#ctx0" brushRef="#br0" timeOffset="3248.961">5334 793,'-33'0,"0"2,1 2,0 1,0 1,0 2,1 1,0 1,-11 7,-41 44,81-59,0 0,0 0,0 1,0-1,1 1,-1-1,1 1,-1 0,1-1,0 1,0 0,0 0,1 0,-1 0,1 0,-1 0,1 0,0 0,0 0,1 0,-1 0,1 0,-1 0,1 0,0 0,0 0,0 0,0-1,1 1,-1 0,1-1,0 2,5 0,0 1,0-1,0 0,1 0,0 0,0-1,0-1,0 1,0-1,0-1,0 0,1 0,-1 0,0-1,1 0,-1-1,1 0,-1 0,0-1,0 0,0 0,0-1,0 0,0 0,-1-1,6-4,233-137,-245 144,0 0,0 1,0-1,0 1,0-1,0 1,0 0,0-1,0 1,0 0,0 0,0 0,0-1,0 1,0 0,0 1,1-1,-1 0,0 0,0 0,0 1,0-1,0 0,0 1,0-1,0 1,0-1,0 1,-1 0,1-1,0 1,0 0,0 0,-1-1,1 1,0 0,-1 0,1 0,-1 0,1 0,-1 0,1 0,-1 0,0 0,1 0,-1 0,0 0,0 0,0 0,0 1,0-1,0 0,0 0,0 1,-4 62,-8 10,4 1,2 0,4 16,3 21,-1-88</inkml:trace>
  <inkml:trace contextRef="#ctx0" brushRef="#br0" timeOffset="3503.604">5870 1273,'-14'19,"0"6,2 0</inkml:trace>
  <inkml:trace contextRef="#ctx0" brushRef="#br0" timeOffset="3752.4">6378 765,'-27'22,"0"2,2 0,0 2,2 1,1 1,1 0,2 2,0 0,3 1,0 1,2 1,-4 14,15-39,0 0,0 1,1-1,0 1,1 0,-1-1,2 1,-1 0,1 0,0 0,1-1,0 1,1 0,0-1,0 1,1-1,0 1,0-1,1 0,0 0,0-1,1 1,0-1,0 0,1 0,5 5,-6-7,0 0,0 0,0-1,0 1,1-1,0 0,0-1,0 0,0 1,1-2,-1 1,1-1,-1 0,1 0,0-1,0 0,0 0,0-1,0 0,0 0,0-1,0 1,-1-1,1-1,0 1,0-1,-1-1,1 1,5-4,-7 2,0 0,0 0,-1 0,1 0,-1-1,0 0,-1 0,1 0,-1 0,0-1,0 1,0-1,-1 0,0 0,0 0,-1 0,1 0,-1 0,-1 0,1-1,-1 1,0 0,-1 0,1-1,-1 1,0 0,-1 0,1 0,-1 0,-1 0,1 1,-1-1,-1-2,1 2,0 0,-1 0,0 0,0 0,0 1,-1-1,0 1,0 0,0 1,-1-1,1 1,-1 0,0 0,0 1,-1 0,1 0,-1 0,1 1,-1 0,0 0,-3 0,-13-4,5-1</inkml:trace>
  <inkml:trace contextRef="#ctx0" brushRef="#br0" timeOffset="4180.928">6604 426,'135'0,"-130"0,-1 1,1 0,-1 0,1 0,-1 0,0 1,1 0,-1 0,0 0,0 0,0 1,-1 0,1-1,-1 1,1 0,-1 1,0-1,0 1,0-1,-1 1,1 0,-1 0,0 0,0 0,0 1,-1-1,1 3,-1-2,-1 0,0-1,0 1,-1 0,1-1,-1 1,0-1,0 1,-1-1,1 1,-1-1,0 0,0 0,-1 0,1 0,-1 0,0 0,-2 2,-22 45,27-48,0-1,1 0,-1 0,1 0,0 0,-1 0,1 0,0 0,0 0,1 0,-1 0,0-1,1 1,-1 0,1-1,-1 1,1-1,-1 0,1 1,0-1,0 0,0 0,0 0,0 0,0 0,0-1,0 1,0-1,0 1,0-1,1 0,-1 0,0 0,0 0,0 0,1 0,-1 0,13 2,67 19,-62-12</inkml:trace>
  <inkml:trace contextRef="#ctx0" brushRef="#br0" timeOffset="5802.831">0 539,'12'-18,"1"0,0 1,1 1,0 0,2 1,-1 1,2 1,0 0,1 1,0 0,1 2,18-8,-36 17,1 0,0 1,0 0,0-1,0 1,0 0,0 0,0 0,0 0,0 0,0 0,0 0,0 1,0-1,-1 1,1-1,0 1,0 0,0 0,-1 0,1 0,0 0,-1 0,1 0,-1 1,1-1,-1 0,0 1,1-1,-1 1,0 0,0-1,0 1,0 0,-1 0,1 0,0-1,-1 1,1 0,-1 0,1 2,2 86,-3-88,-60 365,33-193,7 1,7 45,-15 224,29-513,2-1,3 1,4 1,10-36,98-293,-103 339,4 1,1 1,3 0,3 2,2 1,35-49,-46 77,2 0,1 2,1 0,1 1,0 1,2 2,25-17,13-1,3 3,0 2,2 4,2 2,0 3,1 4,1 2,1 4,0 3,1 2,17 4,885 6,507-79,-1123 50,735-41,-543 40,-152 30,-92 27,137-30,-441 0,0 1,0-1,0 1,0 0,0 0,0 0,0 1,0-1,0 1,0-1,0 1,0 0,0 0,0 0,0 1,-1-1,1 1,0-1,-1 1,0 0,1 0,-1 0,0 0,0 0,0 1,0-1,0 1,-1-1,1 1,-1 0,1 0,-1-1,0 1,0 0,-1 0,1 1,-2 165,-39-26,33-120</inkml:trace>
</inkml:ink>
</file>

<file path=ppt/ink/ink5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43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29 565,'32'-11,"1"3,0 0,0 2,0 2,14 0,-13 1,57-7,1 5,0 3,0 5,52 9,-6 1,0-6,61-8,-73 0,-102 1</inkml:trace>
  <inkml:trace contextRef="#ctx0" brushRef="#br0" timeOffset="283.998">0 904,'23'0,"727"-18,-419-11,-109 0,-136 14,-69 8</inkml:trace>
  <inkml:trace contextRef="#ctx0" brushRef="#br0" timeOffset="614.476">677 0,'71'75,"4"-4,2-3,24 12,-53-43,0-3,2-1,2-3,1-2,1-3,1-1,1-4,44 11,-32-17,104 35,-170-49,1 1,-1 0,0 0,1 0,-1 0,0 0,0 1,0-1,0 1,0-1,0 1,-1 0,1 0,0 0,-1 0,0 0,1 0,-1 0,0 0,0 0,0 0,0 1,0-1,-1 1,1-1,-1 0,0 1,1-1,-1 1,0-1,0 1,-1-1,1 1,0-1,-1 0,0 1,1-1,-1 0,0 1,0-1,0 0,-2 2,-15 15,0 0,-1-1,-1-1,-1-1,-1-1,-16 8,6-2,-632 368,648-379,5-5,0 1,0 0,1 1,0 0,0 0,0 1,1 1,1-1,-1 2,1-1,1 1,-1 1,3 6</inkml:trace>
</inkml:ink>
</file>

<file path=ppt/ink/ink5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4:44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0 339,'128'480,"-107"-391,52 159,-36-184,-36-62,0-1,0 1,0 0,0-1,1 0,-1 1,0-1,1 0,-1 0,1 0,0 0,-1 0,1 0,0 0,0 0,0-1,-1 1,1-1,0 1,0-1,0 0,0 0,0 0,0 0,0 0,0 0,-1 0,1-1,0 1,0-1,0 1,0-1,-1 0,1 0,0 0,0 0,8-8,0-1,0-1,-1 0,-1 0,0 0,0-1,-1-1,0 1,-1-1,0-3,12-20,250-504,-132 175,-131 335,-10 35</inkml:trace>
  <inkml:trace contextRef="#ctx0" brushRef="#br0" timeOffset="260.439">1412 650,'47'-15,"51"-8,22-2,0 4,-10 1,-15 4,-13 4,-12 5,-13 3,-10 2,-10 7,-5 2,-9-1</inkml:trace>
  <inkml:trace contextRef="#ctx0" brushRef="#br0" timeOffset="433.673">1580 960,'53'19,"55"2,25-3,3-5,-6-4,-17-3,-12-4,-10-1,-9-2,-16 0,-17 0</inkml:trace>
  <inkml:trace contextRef="#ctx0" brushRef="#br0" timeOffset="14801.198">3161 283,'-2'-6,"0"1,0-1,1 0,-1 0,1 0,1 0,-1 0,1 0,0 0,1 0,-1 0,1 0,0 1,1-1,-1 0,1 0,0 1,1-1,0 1,-1 0,1-1,1 1,-1 1,1-1,0 0,0 1,0 0,1 0,0 0,-1 1,1-1,0 1,1 0,0 0,21-10,-1 0,2 2,0 1,0 2,0 0,1 2,0 1,1 1,-1 2,0 1,1 1,1 2,-25-2,0 1,-1 0,1 0,0 0,-1 0,1 1,-1 0,0 0,1 1,-1 0,0-1,-1 2,1-1,0 0,-1 1,0 0,0 0,0 0,0 1,-1-1,1 1,-1 0,0 0,-1 0,1 0,-1 1,0-1,-1 1,1-1,-1 1,0 0,0-1,-1 1,0 0,0 0,0 2,0 8,-2 0,1 1,-2-1,0 0,-1 0,-1 0,0 0,-1-1,-1 0,0 0,-1-1,-1 0,0 0,-1-1,0 0,-1-1,-19 20,-2-1,-1-2,-1-2,-1 0,-16 6,50-33,0 1,0-1,0 0,0 0,0 0,0 1,0-1,0 0,0 1,1-1,-1 1,0-1,0 1,0 0,1-1,-1 1,0 0,0 0,1-1,-1 1,1 0,-1 0,1 0,-1 0,1 0,-1-1,1 1,0 0,0 0,-1 0,1 0,0 0,0 0,0 0,0 0,0 0,0 0,0 0,1 0,-1 0,0 0,0 0,1 0,-1 0,1 0,-1 0,1 0,-1 0,1-1,-1 1,1 0,0 0,171 56,-169-56,143 56,-140-54,0 0,0 1,-1 0,1 0,-1 0,0 1,0-1,0 1,-1 0,1 1,-1-1,0 1,-1 0,0 0,0 0,0 0,0 0,-1 1,0 0,-1-1,1 4,-4 1,0 0,-1 0,0 0,-1 0,-1 0,1-1,-2 1,1-1,-1-1,-1 1,0-1,0 0,-1-1,0 1,0-1,-1-1,-1 1,2-1,-25 20,-1-2,-2-1,0-2,-2-1,0-2,-1-2,-1-1,-35 8,-7-9,65-20</inkml:trace>
  <inkml:trace contextRef="#ctx0" brushRef="#br0" timeOffset="15216.261">4346 170,'318'-54,"-181"33,-134 23,0 1,-1-1,1 0,-1 1,1 0,-1-1,0 1,0 0,0 0,-1 0,1 0,-1 1,1-1,-1 0,0 1,0-1,-1 0,1 1,-1-1,0 1,0-1,0 1,0 0,0-1,-1 1,1-1,-1 0,0 1,0-1,-1 0,0 3,-68 166,25-66,5 1,5 2,-14 79,-15 120,33-228,18-62</inkml:trace>
  <inkml:trace contextRef="#ctx0" brushRef="#br0" timeOffset="15385.129">4008 763,'67'-15,"32"-9,13 0,-3 3,-5 5,-10 6,-13 5,-14 2,-10 3,-9 5,-13 2</inkml:trace>
  <inkml:trace contextRef="#ctx0" brushRef="#br0" timeOffset="15915.489">5390 678,'66'-103,"4"3,4 3,84-83,-157 179,-1-1,1 1,0-1,-1 1,1-1,0 1,0 0,0-1,0 1,0 0,0 0,0 0,0 0,1 0,-1 0,0 0,1 0,-1 0,1 0,-1 1,1-1,-1 1,1-1,-1 1,1 0,-1-1,1 1,0 0,-1 0,1 0,-1 0,1 0,0 1,-1-1,1 0,-1 1,1-1,-1 1,1-1,-1 1,1 0,-1 0,-17 121,13-103,0-11,1 1,0 0,1 0,0-1,0 1,1 0,0 0,0 0,1 0,0 0,1 0,0 0,1-1,-1 1,3 4,-3-11,0-1,0 1,0-1,0 1,0-1,0 0,1 0,-1 0,0 0,1 0,-1 0,0 0,1-1,-1 0,1 1,-1-1,1 0,-1 0,1 0,-1-1,1 1,-1 0,0-1,1 0,-1 1,1-1,-1 0,0 0,2-2,64-37,75-87,-111 95,2 1,0 1,2 3,9-4,-44 29,0 1,0 0,0 0,0 0,0 0,0 0,0 0,0 0,1 1,-1-1,0 0,1 1,-1-1,0 1,1-1,-1 1,1 0,-1 0,1-1,-1 1,1 0,-1 0,1 1,-1-1,0 0,1 0,-1 1,1-1,-1 1,1-1,-1 1,0-1,1 1,-1 0,0 0,0 0,0 0,0-1,0 2,0-1,0 0,0 0,0 0,0 0,0 1,-1-1,1 0,0 1,-1-1,1 0,-1 1,0-1,1 1,0 12,0 0,-1 0,-1 1,0-1,-1 0,0 0,-1 0,-2 4,-7 39,10-41,0-9,0 0,1 1,0-1,0 0,0 0,1 1,0-1,1 0,0 1,0-1,0 0,1 0,0 0,0 0,1 0,1 2,9 3</inkml:trace>
  <inkml:trace contextRef="#ctx0" brushRef="#br0" timeOffset="16169.87">7281 0,'-293'241,"-242"185,4-56,303-226,208-128,9-5</inkml:trace>
  <inkml:trace contextRef="#ctx0" brushRef="#br0" timeOffset="16517.785">7281 678,'-599'275,"561"-251,38-24,-1 0,1 1,-1 0,1-1,-1 1,1-1,0 1,-1 0,1-1,0 1,-1 0,1-1,0 1,0 0,-1-1,1 1,0 0,0 0,0-1,0 1,0 0,0-1,0 1,0 0,1 0,-1-1,0 1,0 0,1-1,-1 1,0 0,1-1,-1 1,0 0,1-1,-1 1,1-1,-1 1,1-1,-1 1,1-1,0 1,-1-1,1 0,0 1,-1-1,1 0,0 0,-1 1,1-1,0 0,-1 0,1 0,0 0,128 19,-96-15,-23-4,0 0,1 1,-1 1,0 0,0 0,0 1,0 0,0 0,-1 1,1 1,-1 0,0 0,-1 0,1 1,-1 1,2 1,-10-5,1 1,0 0,-1-1,0 1,1 0,-1-1,-1 1,1 0,-1-1,1 1,-1-1,0 1,0-1,0 1,-1-1,0 0,1 1,-1-1,0 0,0 0,-1 0,1 0,0-1,-1 1,0-1,0 1,0-1,0 0,0 0,0-1,0 1,0 0,-1-1,1 0,-2 1,0 1,-37 22,-2-2,0-2,-1-2,-1-2,-1-1,-18 1,-50 3,86-18</inkml:trace>
</inkml:ink>
</file>

<file path=ppt/ink/ink5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5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7:02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6181 1298,'56'-20,"-2"-2,0-3,-2-3,-1-1,-1-3,-1-2,-3-2,0-1,28-34,-45 42,-1-1,-2-1,-2-2,0 0,-3-2,0 0,-3-1,3-8,-20 39,6-6,-1-1,0-1,-1 1,-1-1,0 0,0 0,-2 0,1 0,-2-1,0 1,0-1,-1 1,-1-1,0 1,-1 0,-1-1,0 1,0 0,-1 0,-4-6,6 16,0 0,0 1,0-1,-1 1,1 0,-1-1,1 1,-1 0,0 0,0 1,0-1,0 1,0-1,0 1,0 0,0 0,-1 0,1 1,0-1,-1 1,1 0,-1-1,1 2,0-1,-1 0,1 1,0-1,-1 1,1 0,0 0,-3 2,-89 59,84-52,-6 2,1 1,0 1,2 1,-1 0,2 1,0 0,1 1,1 1,0 0,1 0,1 1,1 0,1 1,0 0,2 0,-2 9,4-11,1 1,0 0,1 0,1 0,1-1,1 1,0 0,2-1,0 1,1-1,0 0,2 0,0-1,1 0,1 0,0-1,9 11,-5-11,1 0,1 0,1-2,0 0,1-1,0 0,1-1,1-1,0-1,0-1,1 0,0-2,0 0,1-1,-1-1,2-1,-1-1,0-1,0-1,1 0,-1-2,1-1,-1 0,0-2,0 0,0-1,2-2,-1-1,0-1,0-1,-1-1,-1-1,0-1,0 0,-1-2,-1 0,-1-1,0-1,-1 0,-1-1,0-1,-1 0,-2-1,0-1,-1 0,0-2,-9 20,0 0,0 0,0 0,-1 0,0 0,1 0,-1-1,0 1,0 0,-1-1,1 1,-1-1,0 1,0 0,0-1,0 1,0-1,-1 1,1-1,-1 1,0 0,0 0,-1-1,1 1,0 0,-1 0,0 0,0 0,0 1,0-1,0 0,-1 1,1-1,-1 1,1 0,-1 0,0 0,0 0,0 1,0-1,0 1,-1-1,1 1,0 0,0 1,-1-1,1 0,-3 1,-7 3,0 0,0 1,1 1,0 0,0 1,0 0,1 1,0 0,0 1,1 0,0 0,0 1,1 1,0-1,0 2,1-1,-6 12,5-9,0 1,1 0,1 1,0 0,1 0,0 0,2 0,0 1,0 0,1 0,1 0,1 1,0 2,1-9,0 1,1-1,0 0,1 0,0 0,0 0,1-1,0 1,1-1,0 1,0-1,1 0,0-1,1 1,0-1,0 0,1-1,0 1,0-1,0-1,6 4,15 8,1-2,0-1,1-1,1-1,1-2,-1-2,1 0,1-2,4-1,-9-3,-4-1</inkml:trace>
  <inkml:trace contextRef="#ctx0" brushRef="#br0" timeOffset="-1864.979">4544 988,'-26'6,"0"2,1 1,1 1,-1 1,2 1,-1 1,2 1,0 2,-13 10,30-19,1 0,0 0,0 0,0 0,1 1,0-1,1 1,-1 0,2 0,-1 0,1 0,0 0,1 0,-1 0,2 0,-1 0,1 0,0 0,1 0,0 0,0 0,1-1,0 1,0-1,1 1,0-1,0 0,1-1,0 1,0-1,0 0,1 0,0 0,0-1,0 0,1 0,4 2,2 1,1 0,0-1,1-1,0 0,0-1,0-1,0 0,1-1,0 0,-1-1,1-1,0-1,0 0,0-1,0-1,-1 0,1-1,-1-1,1-1,-1 0,6-3,58-22,-61 20</inkml:trace>
  <inkml:trace contextRef="#ctx0" brushRef="#br0" timeOffset="-1513.299">5193 283,'17'323,"-2"-192,11 226,-27-178,1-156</inkml:trace>
  <inkml:trace contextRef="#ctx0" brushRef="#br0" timeOffset="-1266.949">4911 904,'33'0,"17"0,9 0,-1 0,-6 0,-1 0,-5 0,-1 0,-3 0,-4 0,-4 4,-2 3,-7-1</inkml:trace>
  <inkml:trace contextRef="#ctx0" brushRef="#br0" timeOffset="-1012.891">5842 1072,'-5'34,"4"11,1-3</inkml:trace>
  <inkml:trace contextRef="#ctx0" brushRef="#br0" timeOffset="-847.863">5701 480</inkml:trace>
  <inkml:trace contextRef="#ctx0" brushRef="#br0" timeOffset="-4917.245">734 537,'-34'-4,"33"3,1 1,-1 0,1-1,-1 1,1 0,0-1,-1 1,1-1,0 1,-1-1,1 1,0 0,-1-1,1 1,0-1,0 1,0-1,0 0,0 1,-1-1,1 1,0-1,0 1,0-1,0 1,0-1,1 1,-1-1,0 1,0-1,0 0,0 1,1-1,-1 1,0 0,0-1,1 1,-1-1,0 1,1-1,-1 1,0 0,1-1,-1 1,1 0,-1-1,1 1,-1 0,1-1,-1 1,1 0,-1 0,1 0,-1 0,1-1,-1 1,1 0,0 0,30-26,-1-1,-1-2,-2-1,-1-2,-1 0,-1-1,5-14,17-44,-45 92,0-1,0 1,0 0,0-1,0 1,0 0,0 0,0 0,0-1,0 1,-1 0,1 0,0 0,-1 1,1-1,-1 0,1 0,-1 0,1 0,-1 0,0 1,1-1,-1 0,0 0,0 1,0-1,0 0,0 0,0 1,-1-1,1 0,0 1,0-1,0 440,0-317,-12 309,-7-77,18-329,0 1,-2-1,-1 0,-1 0,-1 0,-2-1,0 0,-10 19,17-43,1 0,0-1,-1 1,1-1,-1 1,0-1,1 1,-1-1,0 1,0-1,0 1,0-1,0 0,0 0,0 1,-1-1,1 0,0 0,-1 0,1 0,-1-1,1 1,-1 0,1-1,-1 1,1-1,-1 1,0-1,1 0,-1 1,0-1,1 0,-1 0,0 0,1 0,-1-1,0 1,1 0,-1-1,0 1,1-1,-1 0,1 1,-1-1,1 0,0 0,-1 0,1 0,0 0,-1 0,1-1,0 1,0-1,-7-14,0 0,2-1,0 0,1-1,1 1,0-1,2 0,0 1,1-1,0 0,2 0,0 0,1 0,1 0,0 0,2 1,0-1,1 1,-3 1,25-92,4 1,5 2,5 1,4 3,5 1,23-29,-41 72,2 1,3 2,2 1,3 2,1 2,3 2,1 3,3 1,1 3,55-32,-94 65,-1 1,1 0,0 1,0 0,0 1,1 1,0 0,13-1,-24 4,1 0,-1-1,1 1,-1 1,1-1,0 0,-1 1,1 0,-1 0,0 0,1 0,-1 1,0-1,1 1,-1 0,0-1,0 2,-1-1,1 0,0 1,-1-1,1 1,-1-1,0 1,0 0,0 0,0 0,-1 1,1-1,-1 0,0 1,0-1,0 0,0 1,0-1,-1 3,0 12,0-1,-2 1,0-1,-1 1,-1-1,0 0,-2-1,0 1,0-1,-2 0,0-1,-1 1,-9 12,-21 28,-1-2,-4-1,-1-3,-2-1,-3-3,-2-2,-1-2,-2-2,-9 1,15-11,-1-2,-1-2,-1-2,-1-3,-1-2,-28 4,53-14</inkml:trace>
  <inkml:trace contextRef="#ctx0" brushRef="#br0" timeOffset="-4147.103">1157 1749,'90'-75,"-26"23,-4-2,-1-3,-3-3,-3-2,-2-2,-4-2,13-27,12-33,-71 125,-1 0,1 0,-1 0,1 0,-1 0,1 0,-1 0,0 0,0 0,1 0,-1 0,0 0,0-1,0 1,0 0,0 0,0 0,-1 0,1 0,0 0,0 0,-1 0,1-1,-1 1,1 0,-1 0,1 1,-1-1,0 0,1 0,-1 0,0 0,0 0,0 1,1-1,-1 0,0 1,0-1,0 1,0-1,0 1,0-1,0 1,-1 0,1-1,0 1,-50 17,33-4,1 0,1 0,0 2,1 0,1 1,0 0,1 1,1 0,-8 16,18-30,0 1,1-1,-1 1,1-1,0 1,0 0,0 0,0-1,0 1,1 0,0 0,0 0,0 0,0 0,1-1,-1 1,1 0,0 0,0-1,0 1,1 0,-1-1,1 1,0-1,0 0,0 1,1-1,-1 0,1 0,-1-1,1 1,0 0,0-1,0 0,1 0,-1 0,0 0,1 0,-1-1,1 1,0-1,2 1,10 1,1 0,-1-1,1 0,-1-1,1-1,-1-1,1-1,-1 0,1-1,-1 0,0-1,0-1,3-3,118-20,-136 28,0 0,0-1,0 1,1 0,-1 0,0 0,0 0,0 0,1 0,-1 0,0 0,0 1,0-1,1 0,-1 1,0-1,0 0,0 1,0 0,0-1,0 1,0 0,0-1,0 1,0 0,0 0,0 0,-1 0,1 0,0 0,-1 0,1 0,-1 0,1 0,-1 0,1 0,-1 1,0-1,1 0,-1 0,0 0,0 1,0-1,0 0,0 0,0 0,0 1,-1-1,1 0,0 0,-1 0,0 1,-31 66,26-58,-102 144,106-153,0 1,1 0,-1-1,0 1,1 0,0 0,-1 0,1 0,0 0,0 0,0 1,0-1,0 0,1 0,-1 1,1-1,-1 0,1 1,0-1,0 1,0-1,0 0,0 1,1-1,-1 0,1 1,0-1,-1 0,1 1,0-1,0 0,0 0,1 0,-1 0,0 0,1 0,0 0,-1-1,1 1,0 0,0-1,0 0,0 1,47 6,-25-7</inkml:trace>
  <inkml:trace contextRef="#ctx0" brushRef="#br0" timeOffset="-3865.918">2512 1157,'-48'57,"4"1,1 2,-7 21,46-78,1 1,1-1,-1 1,0-1,1 1,0 0,0 0,0 0,0 0,1 1,-1-1,1 0,0 1,0-1,1 0,-1 1,1-1,0 1,1-1,-1 1,1-1,-1 1,1-1,1 0,-1 1,1-1,-1 0,1 0,0 0,1 0,-1 0,2 1,3-1,1 0,0 0,0 0,0-1,1 0,-1-1,1 0,-1 0,1-1,0 0,-1-1,1 0,0 0,0-1,-1 0,1 0,0-1,-1 0,1-1,-1 0,0 0,0-1,0 0,-1 0,1-1,0 0,3-2,0 0,-1-1,1 0,-2-1,1 0,-1-1,-1 0,1 0,-2-1,0 0,0 0,-1-1,0 0,-1 0,0 0,-1 0,1-4,-4 9,0 0,0 0,-1 0,0 0,0 1,-1-1,0 0,0 0,0 0,-1 1,0-1,0 1,-1-1,1 1,-2 0,1 0,-1 0,1 0,-2 1,1 0,-1 0,1 0,-1 0,-1 1,1-1,-1 1,1 1,-1-1,0 1,0 0,-1 0,1 1,-4-1,-13 2</inkml:trace>
  <inkml:trace contextRef="#ctx0" brushRef="#br0" timeOffset="-2929.824">2935 1298,'148'-185,"-147"183,0 0,1-1,-1 1,1 0,-1 1,1-1,0 0,0 0,0 1,0-1,0 1,0 0,0-1,1 1,-1 0,0 0,1 1,-1-1,1 0,-1 1,1 0,-1-1,1 1,-1 0,1 0,-1 0,1 1,-1-1,1 1,-1-1,0 1,1 0,-1 0,1 0,-1 0,0 0,0 0,0 1,0-1,0 1,0-1,0 1,1 1,8 13,0 1,-1 0,-1 0,-1 1,0 0,-1 0,-1 1,-1 0,-1 0,0 0,-2 1,1 15,6 81,-4-1,-10 91,-1-113,-5-1,-3 0,-23 75,32-147,0 1,-2-1,-1 0,0-1,-1 0,-1 0,-1-1,-1 0,0-1,-11 10,22-25,-1 0,-1 0,1 0,0 0,0 0,-1-1,1 1,-1-1,1 0,-1 0,0 0,1 0,-1 0,0 0,0-1,1 1,-1-1,0 0,0 0,0 0,0 0,0-1,1 1,-1-1,0 1,0-1,1 0,-1 0,0 0,1-1,-1 1,1-1,0 1,-1-1,1 0,0 0,0 0,0 0,0 0,-1-2,-63-100,60 87,1 0,1-1,0 1,1-1,1 0,1 0,0 0,1 0,1 0,1 0,1 0,0 1,4-11,0 10,1 0,0 0,2 1,0 0,1 0,1 1,0 1,1 0,0 1,2 0,-1 1,2 1,4-3,71-30,-73 37</inkml:trace>
  <inkml:trace contextRef="#ctx0" brushRef="#br0" timeOffset="-2683.101">3133 677,'-5'-9,"-1"-4</inkml:trace>
  <inkml:trace contextRef="#ctx0" brushRef="#br0" timeOffset="-2245.62">3528 1185,'29'-3,"29"-3,-1-3,0-1,-1-4,26-10,-78 23,0 0,0 0,0 0,0-1,0 1,-1-1,1 0,-1 0,1 0,-1-1,0 1,0-1,0 0,0 0,0 0,-1 0,1 0,-1 0,0-1,0 1,0-1,-1 0,1 0,-1 1,0-1,0 0,0 0,0 0,-1 0,0 0,1 0,-2 0,1-1,0 1,-1 0,0 0,0 0,0 1,0-1,0 0,-1 0,0 0,-5 1,0 0,0 0,0 1,0 0,-1 0,1 1,-1 0,1 0,-1 1,1 0,-1 0,1 1,-1 0,1 0,-1 0,1 1,0 1,0-1,0 1,0 0,0 1,0-1,1 1,-2 2,6-5,-19 11,1 1,0 1,1 1,0 0,1 2,1 0,1 1,0 1,2 0,0 1,-7 13,17-27,-1 0,1 1,0-1,1 1,0 0,0 0,0 0,1 1,0-1,0 0,1 1,0-1,0 1,1 0,0-1,0 1,1-1,0 1,0-1,1 1,0-1,0 0,1 1,0-1,0 0,1-1,0 1,0-1,0 1,1-1,0-1,0 1,0-1,1 0,0 0,0 0,0-1,6 4,5-3,1 0,0-2,0 1,0-2,0-1,0 0,1-1,-1-1,0 0,0-2,0 0,0-1,0-1,-1-1,5-2,13-3</inkml:trace>
  <inkml:trace contextRef="#ctx0" brushRef="#br0" timeOffset="1600.937">8918 1411,'15'-51,"1"0,3 1,2 1,2 1,2 1,2 1,2 2,5 0,1 3,2 0,1 3,11-6,16 3,-63 40,-1 1,1-1,-1 1,1 0,-1 0,1-1,0 1,-1 0,1 0,-1 1,1-1,-1 0,1 0,0 1,-1-1,1 1,-1 0,0-1,1 1,-1 0,1 0,-1 0,0 0,0 0,0 0,1 0,-1 0,0 0,0 0,0 1,-1-1,1 1,0-1,0 0,-1 1,1-1,-1 1,1-1,-1 1,0 0,0-1,0 1,1-1,-1 1,-1 0,-1 231,7-177,29-84,-3-7,3-6,1 2,3 1,1 2,29-20,34 4,-101 51,1 0,0 1,-1-1,1 1,0-1,0 1,0-1,-1 1,1 0,0 0,0 0,0 0,0 0,0 1,-1-1,1 0,0 1,0 0,-1-1,1 1,0 0,-1 0,1 0,0 0,-1 0,1 0,-1 0,0 0,1 1,-1-1,0 1,0-1,0 1,0-1,0 1,0-1,0 1,-1 0,1 0,-1-1,1 1,-1 0,1 0,-1 0,0 0,-4 85,-63 230,66-315,0 0,0 1,0-1,0 0,1 1,-1-1,1 1,0-1,0 1,0-1,0 1,0-1,0 1,1-1,-1 1,1-1,-1 1,1-1,0 0,0 1,0-1,1 0,-1 0,0 0,1 0,0 0,-1 0,1 0,0-1,0 1,0 0,0-1,0 0,0 1,0-1,0 0,1 0,-1 0,0 0,1-1,-1 1,1-1,-1 1,1-1,-1 0,1 0,-1 0,1 0,-1-1,1 1,0-1,18-4,-2-2</inkml:trace>
  <inkml:trace contextRef="#ctx0" brushRef="#br0" timeOffset="1905.94">10499 875,'-30'18,"2"2,0 1,1 1,1 1,1 2,1 0,1 2,1 0,2 2,1 0,-8 17,25-42,1-1,-1 0,1 1,0-1,0 1,0-1,0 1,1 0,0-1,-1 1,1-1,0 1,1 0,-1-1,1 1,-1 0,1-1,0 1,1-1,-1 0,0 1,1-1,0 0,0 0,0 0,0 0,0 0,1 0,-1 0,1-1,0 0,0 1,0-1,0 0,0 0,0-1,0 1,1-1,-1 1,1-1,8 3,0-1,0-1,0 0,0 0,0-2,0 1,0-1,0-1,0 0,0-1,0 0,0-1,0 0,-1-1,1 0,-1-1,0 0,0-1,3-2,3-3,0 0,-1-1,-1-1,1 0,-2-1,0 0,-1-2,0 1,-1-2,-1 1,3-8,-7 9,0 1,-1-1,-1 0,-1-1,0 1,-1-1,0 0,-1 0,-1 0,-1 0,0 0,-1 0,-1-1,1 9,0 1,-1 0,1 0,-1 0,-1 0,1 0,-1 0,-1 1,1 0,-1-1,0 1,0 0,-1 1,0-1,0 1,0 0,-1 0,1 0,-1 1,0 0,0 0,-1 1,1-1,-1 2,0-1,0 1,0-1,0 2,-1-1,-21-2,4 3</inkml:trace>
  <inkml:trace contextRef="#ctx0" brushRef="#br0" timeOffset="2348.554">11402 0,'-13'24,"0"0,2 1,1 1,0-1,2 2,1-1,2 1,0 0,1 0,2 1,1-1,2 5,2 585,-31-420,16-152,11-45,-1 0,1 0,0 0,0 0,-1 0,1 0,0 0,0 0,0-1,-1 1,1 0,0-1,0 1,0-1,0 1,0-1,-1 0,1 1,0-1,1 0,-1 0,0 0,0 0,0 1,0-1,1 0,-1-1,0 1,1 0,-1 0,1 0,-1 0,1 0,0-1,-1 1,1 0,0 0,0-1,-4-4,-8-11</inkml:trace>
  <inkml:trace contextRef="#ctx0" brushRef="#br0" timeOffset="2586.508">10950 734,'85'-25,"-36"8,1 3,1 3,0 1,18 1,371 10,-385 4,-32 1</inkml:trace>
  <inkml:trace contextRef="#ctx0" brushRef="#br0" timeOffset="2754.612">12051 904,'0'33,"0"16,0 5,5-2,1-11</inkml:trace>
  <inkml:trace contextRef="#ctx0" brushRef="#br0" timeOffset="2919.767">12136 508,'-5'0,"-1"0</inkml:trace>
  <inkml:trace contextRef="#ctx0" brushRef="#br0" timeOffset="3172.916">12390 875,'-6'22,"0"1,2 0,1 0,0 1,2-1,1 12,0-27,0 0,1-1,0 1,0 0,1-1,0 1,1-1,-1 0,1 1,1-1,-1-1,1 1,1 0,-1-1,1 0,0 0,0 0,1-1,-1 0,1 0,2 1,3-2,1 0,0 0,0-1,1-1,-1 0,1-1,-1 0,1-1,-1 0,1-1,-1 0,1-1,-1-1,0 0,0 0,0-1,0-1,-1 0,0-1,0 0,0 0,-1-1,1-1,-2 0,1 0,0-2,0 0,-1 0,0-1,-1 0,0-1,-1 1,-1-1,0-1,0 1,-1-1,0 0,-2 0,1-1,-1 1,-1-1,-1 1,0-1,0 0,-2 1,0-1,0 0,-1 1,-4-14,4 18,-1-1,0 1,0 0,-1 0,0 0,-1 1,0 0,0-1,0 2,-1-1,-1 1,1-1,-1 2,-1-1,1 1,-1 0,0 1,0 0,-1 0,1 1,-1 0,0 0,0 1,0 0,-1 0,1 1,-1 1,0 0,1 0,-1 1,0 0,1 0,-1 1,0 1,1-1,-9 4,-33 26,33-15</inkml:trace>
  <inkml:trace contextRef="#ctx0" brushRef="#br0" timeOffset="3622.615">13152 1044,'61'-76,"3"3,3 3,54-43,-120 113,-1-1,0 1,1-1,-1 1,0-1,1 0,-1 1,1 0,-1-1,1 1,-1-1,1 1,-1-1,1 1,0 0,-1 0,1-1,-1 1,1 0,0 0,-1 0,1-1,0 1,-1 0,1 0,0 0,-1 0,1 0,0 0,-1 1,1-1,0 0,-1 0,1 0,-1 1,1-1,0 0,-1 0,1 1,-1-1,1 1,-1-1,1 0,-1 1,1-1,-1 1,1-1,-1 1,0 0,1-1,-1 1,0-1,0 1,1 0,-1-1,0 1,0-1,0 1,0 0,1-1,-1 1,0 0,-1 0,2 52,-1-43,-1 9,0-11,-1 0,1 0,1 1,0-1,0 0,0 0,1 0,0 0,1 0,0 0,0 0,1 0,0-1,0 1,1-1,0 0,0 0,0 0,1 0,0-1,1 0,5 6,3-5,0-1,1 0,0-1,0 0,0-2,1 1,-1-2,1 0,-1-1,1-1,0 0,0-1,-1 0,1-2,-1 0,0 0,1-2,-1 0,2-1,13-5,0-1,-1-2,-1 0,-1-2,0-1,-1-1,0-2,-2 0,0-1,15-20,70-102,-95 120</inkml:trace>
  <inkml:trace contextRef="#ctx0" brushRef="#br0" timeOffset="5703.091">1 1891,'384'-1,"-146"-26,260-2,49 30,-203-29,12 16,316-51,-281 40,106 5,-121-7,93 13,-167-3,30 13,-270 2,389 28,-199-27,105-19,311 6,-229-16,-36 17,164-17,22 9,-70-7,-125 15,310-18,32 1,-7-7,-47-4,-117 11,81 29,-579 15,-55-4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594 111,'-6'-8,"-1"-1,0 1,0 0,0 0,-1 1,0 0,0 0,-1 1,0 0,0 1,-1 0,1 0,-1 1,0 0,0 1,-1 0,1 1,-1 0,1 0,-1 1,1 1,-1-1,0 2,0 0,1 0,-1 1,1 0,0 1,-1 0,1 0,0 1,1 1,-10 5,-8 8,0 1,1 2,1 0,2 2,0 1,1 1,-9 13,25-30,-1 0,2 0,-1 1,1-1,0 1,1 0,0 1,0-1,1 1,0 0,1-1,0 1,1 0,0 1,0-1,1 0,0 0,1 0,0 0,1 0,0 0,0 0,1-1,1 1,-1-1,2 1,-1-1,1-1,0 1,5 5,-4-9,0-1,0 1,0-1,0 0,1-1,-1 0,1 0,0 0,0-1,0 0,0 0,0-1,1 0,-1 0,0 0,1-1,-1-1,1 1,-1-1,0 0,0-1,1 1,-1-1,0-1,0 0,-1 0,1 0,-1-1,6-3,47-30,-1-3,-3-2,-1-3,-3-2,10-13,2 8,-62 52,0 1,0-1,1 0,-1 1,0 0,0-1,0 1,0 0,0-1,0 1,0 0,0 0,0 0,0 0,0 0,0 0,-1 0,1 0,0 0,-1 0,1 0,-1 1,1-1,-1 0,0 0,1 1,-1-1,0 0,0 0,0 1,0-1,0 0,0 1,0-1,-1 1,2 4,7 49,-7-34,1 1,2-1,0 1,1-1,1 0,1-1,1 0,1 0,11 18,18 0,-18-25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7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1,'-44'111,"30"-70,-1 0,-2-2,-2 0,-2 0,-1-2,-1-1,-3-1,-5 4,19-26,-1 0,-1-1,0 0,-1-1,0-1,-1 0,0-1,-1-1,1 0,-1-2,-1 1,1-2,-1-1,0 0,0-1,-1-1,-13 0,27-1,0 0,0 0,1-1,-1 0,0 0,0 0,0 0,0-1,0 1,0-2,1 1,-1 0,0-1,1 0,-1 0,1 0,0 0,0-1,0 0,0 0,0 0,0 0,1-1,-1 1,1-1,0 0,0 0,1 0,-1 0,1 0,0-1,0 1,0-1,1 0,-2-3,4-5,0 0,1 0,0 1,1-1,0 1,1 0,1 0,0 0,0 0,1 1,1 0,0 0,0 1,1-1,0 2,1-1,0 1,1 1,0-1,0 2,6-4,-6 3,0 0,1 1,0 0,0 1,0 0,1 1,0 1,0-1,0 2,0 0,1 0,0 1,-1 1,1 0,0 1,-1 0,1 1,0 0,7 2,-9 4,0 0,0 1,-1 0,0 1,-1 0,0 0,0 1,-1 0,0 0,-1 1,0 0,-1 1,2 3,25 37,-20-34,1 5,2-1,0-1,2 0,0-2,1 0,19 14,-26-26,-1 0,1-1,0-1,0 0,1 0,0-2,0 1,0-2,0 1,0-2,4 0,5-4,-5-2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4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2,'-18'-1,"-1"0,1 2,-1 0,1 0,-1 2,1 1,0 0,0 1,0 1,1 0,0 1,0 2,1-1,0 2,0 0,1 1,0 0,1 1,-8 10,19-18,1-1,0 0,0 1,1-1,-1 1,1 0,-1-1,1 1,0 0,1 0,-1 0,1 0,-1 0,1 0,1 0,-1 0,0 0,1 0,0-1,0 1,0 0,0 0,1-1,-1 1,1 0,0-1,0 0,0 1,1-1,-1 0,1 0,0 0,0-1,0 1,2 1,124 73,-125-76,1 0,-1 0,0 1,1-1,-1 1,0 0,0 0,-1 0,1 1,0-1,-1 1,1 0,-1 0,0 0,0 1,0-1,0 1,-1-1,1 1,-1 0,0 0,0 0,-1 0,1 0,-1 0,0 1,0-1,0 1,-1-1,1 0,-1 1,0-1,0 1,-1-1,1 1,-1-1,0 0,-1 2,-5 4,0-2,-1 1,0-1,0 0,-1-1,0 1,0-2,-1 1,0-2,0 1,0-1,-1-1,1 0,-3 0,12-3,-164 44,162-44,2 0,-1-1,1 1,0 0,0-1,0 1,-1 0,1-1,0 0,-1 1,1-1,0 0,-1 0,1 1,0-1,-1 0,1 0,0-1,-1 1,1 0,0 0,-1-1,1 1,0-1,-1 1,1-1,0 1,0-1,0 0,0 0,-1 1,1-1,0 0,0 0,1 0,-1 0,0 0,0 0,0-1,1 1,-1 0,0 0,6-11</inkml:trace>
  <inkml:trace contextRef="#ctx0" brushRef="#br0" timeOffset="236.258">786 256,'-14'34,"-6"15,2 5,4-2,3-5,5-11</inkml:trace>
  <inkml:trace contextRef="#ctx0" brushRef="#br0" timeOffset="822.339">1041 539,'67'-133,"-44"84,2 0,2 2,24-31,-12 39,-38 38,-1 0,1 1,-1-1,1 0,0 0,0 1,-1-1,1 1,0-1,0 0,0 1,0-1,0 1,0 0,0-1,0 1,0 0,0 0,0-1,0 1,0 0,0 0,0 0,0 0,0 1,0-1,0 0,0 0,0 0,0 1,0-1,0 1,0-1,0 0,-1 1,1 0,0-1,0 1,0-1,-1 1,1 0,0 0,-1 0,1-1,0 1,-1 0,1 0,-1 0,1 1,-11 99,8-91,1-1,1 0,-1 0,2 1,-1-1,1 0,1 0,0 0,0 1,0-2,1 1,1 0,0-1,0 1,0-1,1 0,0 0,1-1,0 0,0 0,0 0,1-1,0 0,8 6,-11-10,0 0,0 0,1 0,-1-1,1 1,-1-1,1 0,-1 0,1-1,0 1,0-1,-1 0,1 0,0-1,-1 0,1 1,0-2,-1 1,1 0,-1-1,0 0,1 0,-1 0,0 0,0-1,0 0,-1 0,1 0,7-5,-1-1,0 0,0 0,-1-1,0 0,-1-1,0 0,-1 0,2-5,50-130,-49 95,-12 33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91,'0'-5,"-4"-2,-3-4,1-5,2-5,0 7,-3 4,4 5,8 3,7 2,2 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3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1,'-27'0,"1"1,-1 1,1 1,0 2,0 0,1 2,-10 4,24-7,0 1,1 0,0 0,0 1,0 1,0 0,1 0,0 1,1 0,-1 0,2 1,-1 0,1 0,1 1,-1 0,2 0,-4 7,1 2,0-1,0 1,2 1,1-1,0 1,1 0,2 0,0 0,1 0,0 0,2 1,1-1,0 0,3 9,-2-23,0 0,1 0,0 0,0-1,0 0,1 1,-1-2,1 1,1 0,-1-1,0 0,1-1,0 1,0-1,0 0,0 0,1-1,-1 0,1 0,-1 0,1-1,0 0,-1 0,1-1,0 0,0 0,0-1,-1 1,1-1,0-1,-1 0,1 1,-1-2,0 1,1-1,-1 0,0 0,-1-1,1 0,-1 0,4-3,13-14,-1-2,-1 0,-2-1,0 0,-1-2,-2 0,0-1,5-15,77-199,-86 221,-4 24,-4 37,-5 304,2-330,1 0,1-1,0 1,1 0,1-1,0 1,1-1,5 8,-2-7</inkml:trace>
  <inkml:trace contextRef="#ctx0" brushRef="#br0" timeOffset="317.635">1073 284,'0'14,"0"10,0 5,0 3,0 0,0 1,0-2,0-1,0 0,0-1,0-1,0 0,5-4,1-3,0 1,4-3,0-6</inkml:trace>
  <inkml:trace contextRef="#ctx0" brushRef="#br0" timeOffset="562.814">763 735,'38'0,"18"0,4-5,1-2,-5 1,-7 1,-7 2,-5 0,-6 2,-2 1,-1 0,-1 0,-1 0,-4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2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510 508,'1'0,"0"0,0-1,0 1,0-1,0 1,-1-1,1 0,0 1,0-1,-1 0,1 1,0-1,-1 0,1 0,-1 0,1 0,-1 0,1 1,-1-1,0 0,1 0,-1 0,0 0,0 0,0 0,0 0,0 0,0 0,0 0,0 0,0 0,0 0,0 0,-1 0,1 0,0 0,-1 0,1 0,-1 0,1 0,-1 0,1 1,-1-1,0 0,1 0,-1 1,0-1,0 0,1 1,-1-1,0 1,0-1,0 1,0-1,0 1,0-1,0 1,0 0,0 0,0 0,0 0,0-1,0 1,0 0,-19-4,0 1,0 0,-1 1,1 2,0 0,-1 1,1 0,0 2,-1 1,1 0,1 2,-1 0,-6 4,11-6,15-4,-75 30,73-30,1 1,-1 0,1-1,-1 1,0 0,1 0,0 0,-1 0,1 0,-1 1,1-1,0 0,0 1,0-1,0 0,0 1,0-1,0 1,0 0,1-1,-1 1,1 0,-1-1,1 1,0 0,-1 0,1-1,0 1,0 0,0 0,1 0,-1-1,0 1,0 0,1-1,0 1,-1 0,1-1,0 1,-1 0,2 0,5 5,0 0,1-1,0 0,0-1,0 0,0 0,1-1,0 0,0 0,0-1,0 0,1-1,-1 0,3 0,-7-1,39 11,-43-11,0-1,0 1,-1 0,1-1,0 1,-1-1,1 1,0 0,-1 0,1-1,-1 1,0 0,1 0,-1 0,1-1,-1 1,0 0,0 0,1 0,-1 0,0 0,0 0,0 0,0 0,0-1,0 1,0 0,-1 0,1 0,0 0,0 0,-1 0,1-1,-1 1,1 0,0 0,-1 0,0-1,1 1,-1 0,1-1,-1 1,0 0,1-1,-1 1,0-1,0 1,-120 98,100-81,-91 102,108-115,1 0,0 0,1 0,-1 1,1-1,0 1,1 0,-1-1,1 1,0 0,0 0,1 0,0 0,0 0,0 0,1 0,0-1,0 1,0 0,1 0,0-1,0 1,0-1,1 1,0-1,0 1,5 5,0 0,0 0,1 0,1-1,-1 0,2-1,-1 0,1 0,1-1,-1-1,12 5,-19-10,-1-1,1 0,-1-1,0 1,1-1,0 1,-1-1,1 0,-1 0,1-1,-1 1,1-1,-1 1,0-1,1 0,-1-1,0 1,1 0,-1-1,0 0,0 0,0 0,-1 0,1 0,0-1,-1 1,1-1,-1 1,0-1,0 0,0 0,0 0,-1 0,1 0,-1-1,0 1,0 0,0-1,0 1,0-1,-1 0,10-20</inkml:trace>
  <inkml:trace contextRef="#ctx0" brushRef="#br0" timeOffset="471.543">228 1,'-11'42,"3"2,2-1,1 1,2 0,3 0,3 31,-2 1,-1 252,-29-59,29-7,-21-150,18-88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0,'-5'10,"-1"7,-5 2,5-3,2-9,4-10,0-5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1 879,'20'8,"1"0,0-2,0 0,1-1,-1-1,1-2,0 0,0-1,0-1,0-1,0-1,0 0,-1-2,1-1,-1-1,0 0,0-2,16-8,2-8,-1-2,-2-1,-1-2,-1-1,-1-2,-2-1,-1-2,-2-1,19-33,175-252,-222 321,0 1,0-1,0 1,0-1,0 1,1-1,-1 1,0-1,0 1,1-1,-1 1,0-1,0 0,1 1,-1-1,1 0,-1 1,0-1,1 0,-1 1,1-1,-1 0,1 0,-1 1,0-1,1 0,-1 0,1 0,-1 0,1 0,0 0,-1 1,1-1,-1 0,1-1,-1 1,1 0,-1 0,1 0,-1 0,1 0,-1 0,1-1,-1 1,0 0,1 0,-1-1,1 1,-1 0,1-1,-1 1,0 0,1-1,-1 1,0-1,1 1,-1 0,0-1,0 1,0-1,1 1,-1-1,0 1,0-1,0 0,0 46,0-44,-9 60,-3 0,-3-1,-2 0,-16 34,16-44,16-46,-19 60,-3-1,-2-1,-3-1,-3-2,-7 8,-41 19,75-83,1 0,-1-1,0 0,1 0,-1 0,0 0,0 0,-1-1,1 0,0 0,0 0,0 0,-1-1,1 1,-1-1,1 0,0-1,-1 1,1-1,0 0,0 0,0 0,-1 0,1-1,-2-1,-20-13,2-2</inkml:trace>
  <inkml:trace contextRef="#ctx0" brushRef="#br0" timeOffset="1001.168">960 935,'65'-1,"1"-3,-1-2,-1-4,0-2,52-18,-104 27,1 0,-1 0,0-1,1 0,-2-2,1 1,-1-1,0-1,0 0,0 0,-1-1,0-1,-1 1,0-2,0 1,-1-1,0 0,1-5,-8 12,0 1,0-1,0 0,-1 0,1 0,-1 0,0 0,0 0,0 0,0 0,0 0,-1 0,1 0,-1 1,0-1,0 0,0 0,0 0,0 1,-1-1,1 1,-1-1,0 1,0-1,0 1,0 0,0 0,0 0,-1 0,1 1,0-1,-1 0,0 1,1 0,-1-1,0 1,0 0,0 1,-114-23,103 24,0 0,0 2,1-1,-1 1,1 1,0 1,0 0,0 0,1 1,0 1,0 0,0 1,1 0,0 0,1 2,-1-1,2 1,0 0,0 1,1 0,0 1,-5 10,11-13,0-1,0 0,1 1,0 0,1-1,0 1,0-1,1 1,0-1,1 1,0-1,0 1,1-1,0 0,0 0,0 0,1-1,1 1,-1-1,1 0,1 0,-1 0,1-1,0 0,0 0,1-1,0 1,0-2,0 1,1-1,-1 0,1 0,1 0,9 4,0 0,1-1,0 0,1-2,-1 0,1-2,0 0,0-1,0-1,0 0,0-2,0 0,0-2,0 0,0-1,-1-1,1-1,-1-1,-1 0,1-1,-1-1,-1-1,0-1,0 0,-1-1,13-12,116-108,-137 125,0 0,1 1,0 0,0 0,0 1,1 0,0 1,0 0,0 1,1 0,-1 1,0 0,1 0,0 1,4 0,9-4,-29-6,-3 9,0 1,-1 0,1 0,0 1,-1 0,1 0,-1 1,1 0,0 1,0 0,0 0,0 1,0 0,0 0,0 0,1 1,0 1,0-1,0 1,0 0,1 1,0 0,0 0,0 0,1 0,0 1,-2 3,4-5,-1 0,1 0,0 0,0 0,0 0,1 1,0-1,0 1,0 0,1 0,0 0,0-1,0 1,1 0,0 0,0 0,0 0,1 0,0 0,0 0,1 0,-1 0,1-1,0 1,1-1,0 1,-1-1,2 0,-1 0,3 3,3 1,-1 0,1-1,0 0,1-1,0 0,0 0,1-1,0 0,0-1,0-1,0 0,1 0,0-1,0 0,0-1,0 0,0-1,0-1,0 0,0 0,0-1,5-2,17-2,0-3,0 0,-1-2,0-2,-1-1,0-1,8-7,22-12,-2-2,-2-3,-2-3,-1-2,-2-2,-2-2,7-14,-33 33,-1 0,-2-2,-1 0,-1-2,-2 0,-1-1,-2-1,-1 0,-2-1,-1-1,-2 1,-1-2,-2 1,-1-14,-14-55,9 102,-1 1,0-1,0 1,0-1,0 1,0 0,0-1,0 1,-1 0,0 0,1 0,-1 0,0 0,0 0,0 0,0 1,0-1,0 1,0-1,-1 1,1 0,0 0,-1 0,1 0,-1 0,1 1,-1-1,1 1,-1-1,0 1,1 0,-1 0,0 0,1 1,-1-1,1 1,-1-1,0 1,-8 5,1 1,-1 0,1 0,1 1,0 0,0 1,0 0,1 0,0 1,1 0,0 1,1-1,0 1,1 0,0 1,0-1,-1 10,-9 22,2 1,2 0,2 0,1 1,3 1,2-1,2 0,2 1,1-1,4 7,3-3,2 0,3-1,1 0,3-1,1-1,3 0,22 34,-20-35,-15-24,-18-21,-53-66,48 48</inkml:trace>
  <inkml:trace contextRef="#ctx0" brushRef="#br0" timeOffset="1256.258">2568 484,'48'10,"40"2,20 0,0-2,-8-3,-17-8,-12-3,-9-1,-10 0,-9 1,-2 2,-4 0,-3-3,-7-2</inkml:trace>
  <inkml:trace contextRef="#ctx0" brushRef="#br0" timeOffset="1486.723">3698 709,'-14'43,"-6"24,2 6,8-10,11-16,4-15</inkml:trace>
  <inkml:trace contextRef="#ctx0" brushRef="#br0" timeOffset="1655.331">3726 286,'0'0</inkml:trace>
  <inkml:trace contextRef="#ctx0" brushRef="#br0" timeOffset="1817.68">4093 709,'-6'12,"2"0,-1 0,2 0,-1 1,2-1,0 1,0 0,1 0,1 0,0-1,0 1,2 0,-1 0,2-1,0 1,1 3,-2-13,-1 0,1 0,0-1,0 1,0 0,0-1,0 0,1 1,-1-1,1 0,-1 0,1-1,0 1,-1 0,1-1,0 0,0 1,0-1,1 0,-1-1,0 1,0-1,0 1,1-1,-1 0,0 0,0 0,1-1,-1 1,0-1,0 0,0 1,0-2,0 1,0 0,0 0,1-2,6-1,1-1,-1-1,0 0,0-1,-1 0,0 0,0 0,-1-2,0 1,0-1,-3 2,-1 0,0-1,0 0,-1 0,1 0,-2 0,1 0,-1 0,-1-1,1 1,-1-1,-1 1,0-1,0 0,0 1,-1-1,-1 1,1-1,-1 1,-1 0,0 0,0 0,0 0,-1 0,0 1,-1-2,1 2,0 1,0 0,0 0,-1 0,1 0,-2 1,1 0,0 0,-1 0,0 1,0 0,0 0,-1 0,1 1,-1 0,0 0,0 0,0 1,0 0,0 1,-1 0,1 0,0 0,-1 1,1 0,-1 1,1-1,0 1,-1 1,-1 0,-37 20,28-11</inkml:trace>
  <inkml:trace contextRef="#ctx0" brushRef="#br0" timeOffset="2118.962">4629 907,'7'-53,"1"2,3-1,3 2,5-14,-19 63,0-1,0 0,0 0,0 0,0 0,0 1,0-1,1 0,-1 0,1 0,-1 1,1-1,0 0,0 1,-1-1,1 0,0 1,1-1,-1 1,0 0,0-1,1 1,-1 0,0 0,1-1,-1 1,1 1,0-1,-1 0,1 0,0 0,-1 1,1-1,0 1,0 0,0-1,0 1,-1 0,1 0,0 0,0 0,0 0,0 1,-1-1,1 0,0 1,0 0,-1-1,2 2,52 78,-50-69,1 0,0-1,1 0,0 0,0 0,1-1,1 0,-1-1,1 0,1 0,0-1,0 0,1 0,-6-4,1 0,-1 0,1-1,-1 0,1 0,0 0,0-1,0 0,0 0,0 0,0-1,0 0,0 0,1-1,-1 1,0-1,0-1,-1 1,1-1,0 0,0 0,-1-1,1 0,-1 0,0 0,0 0,0-1,0 0,-1 0,1 0,3-5,-1 0,0 0,0-1,-1 0,0 0,-1-1,0 1,-1-1,0 0,-1 0,0-1,0 1,-1-5,2-9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8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1 140,'1'-4,"1"1,0-1,0 1,0-1,0 1,0 0,1 0,-1 0,1 1,0-1,0 0,0 1,0 0,0 0,1 0,-1 0,1 0,-1 1,4-2,-5 2,40-17,1 3,0 1,1 1,37-4,-78 16,0 0,0 0,0 0,0 0,0 0,1 0,-1 1,0 0,0 0,1-1,-1 2,0-1,1 0,-1 1,0 0,0-1,0 1,1 1,-1-1,0 0,0 1,-1-1,1 1,0 0,0 0,-1 0,1 0,-1 1,0-1,0 1,0-1,0 1,0 0,0 0,-1-1,1 1,-1 1,0-1,0 0,0 0,0 0,-1 0,1 1,-1-1,0 0,0 1,0 0,-5 10,0 1,-1-1,-1-1,0 1,-1-1,0 0,-1 0,0-1,-1-1,-1 1,1-2,-2 1,0-2,-7 5,-5 8,6-6,-40 51,59-63,1 0,-1 0,1 0,0-1,0 1,1-1,-1 1,1-1,0 0,-1 0,2 0,-1 0,0-1,0 1,1-1,-1 0,1 0,0 0,0 0,0 0,0-1,0 0,0 0,0 0,0 0,3-1,6 5,175 63,-186-67,-1 0,1-1,0 1,0 0,-1 0,1 1,0-1,-1 0,1 1,-1-1,0 1,1-1,-1 1,0-1,0 1,0 0,0 0,0-1,-1 1,1 0,-1 0,1 0,-1 0,1 0,-1 0,0 0,0 0,0 0,0 0,0 0,-1 0,1 0,0 0,-1 0,0 0,1 0,-1-1,0 1,0 0,0 0,0-1,0 1,-1 0,1-1,0 1,-1-1,1 0,-1 1,1-1,-1 0,-12 9,-1 0,0-1,0-1,0 0,-1-1,-1-1,1 0,-1-1,0-1,0-1,0 0,0-1,0-1,-2-1,12 0,7-1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1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0,'-5'5,"-7"2,0 4,1-5,7-3,5-2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13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4097 3194,'19'20,"12"10,4 1,-2-1,-13-5,-9-6</inkml:trace>
  <inkml:trace contextRef="#ctx0" brushRef="#br0" timeOffset="33406.678">4239 3335,'-82'-33,"-207"-114,93 73,19-2,35-7,-15 25,-15-17,19 6,-83-43,26 20,98 42,43 2,-104-86,153 117,-1 1,-1 1,0 1,0 0,-2 2,0 1,-5-1,19 7,-107-37,36 1,80 40,0 1,0 0,0-1,0 1,0 0,0-1,0 1,0 0,-1 0,1 0,0 0,0 0,0 0,0 0,0 1,0-1,0 0,0 1,0-1,0 0,0 1,0-1,0 1,0 0,0-1,1 1,-1 0,0-1,0 1,1 0,-1 0,0 0,1 0,-1-1,1 1,-1 0,1 0,-1 0,1 0,0 0,-1 0,1 1,0-1,0 0,0 1,-4 56,4-50,4 280,-4-288,1-1,0 1,-1 0,1-1,-1 1,1 0,-1 0,1-1,0 1,-1 0,1 0,0 0,-1 0,1 0,-1 0,1 0,0 0,-1 0,1 0,0 0,-1 1,1-1,0 0,-1 0,1 0,-1 1,1-1,-1 0,1 1,-1-1,1 1,-1-1,1 1,-1-1,1 0,-1 1,0 0,1-1,-1 1,0-1,1 1,-1-1,0 1,0 0,0-1,1 1,-1-1,0 1,0 0,0-1,0 1,0 0,0-1,0 1,0 0,-1-1,1 1,0-1,0 1,0 0,-1-1,1 1,0 0,90-130,-32 58,83-85,-52 79,-3-3,26-36,-107 96,-35 27,-27 15,-1-3,0-2,-2-2,0-3,-110 17,154-28,-1 0,1 2,0 0,0 0,0 2,0 0,1 0,-14 8,1 15,20-12</inkml:trace>
  <inkml:trace contextRef="#ctx0" brushRef="#br0" timeOffset="61032.969">1077 2687,'-16'-6,"0"1,-1 1,1 1,-1 0,0 1,0 1,0 0,-1 2,1 0,0 1,0 0,1 1,-1 1,1 1,-1 0,1 2,1-1,-1 2,-11 7,7-1,1 0,0 2,1 0,1 1,0 0,2 1,0 1,1 1,0 0,2 2,10-20,1 0,0 0,0 0,0 0,0 0,0 1,1-1,-1 0,1 0,-1 1,1-1,0 0,0 1,0-1,0 0,0 1,1-1,-1 0,1 1,-1-1,1 0,0 0,0 0,0 1,0-1,0 0,0 0,1-1,-1 1,1 0,-1 0,1-1,0 1,0-1,0 1,-1-1,1 0,1 0,-1 1,0-2,0 1,0 0,0 0,1-1,-1 1,0-1,2 0,15 0,-1-1,1 0,0-2,-1 0,1-1,-1-1,0-1,-1-1,1 0,-1-1,0-1,-1 0,0-2,-1 1,0-2,2-3,222-175,-237 188,-2 1,1 0,-1 0,0 0,1 0,-1 0,1 0,-1 0,1 0,-1 0,1 0,0 0,-1 0,1 1,0-1,0 0,0 0,0 1,0-1,-1 1,1-1,0 1,0-1,0 1,1 0,-1-1,0 1,0 0,0 0,0 0,0 0,0-1,0 2,0-1,0 0,0 0,0 0,1 0,-1 1,0-1,0 1,0-1,0 0,0 1,-1 0,1-1,0 1,0 0,0-1,0 1,-1 0,1 0,0 0,-1-1,1 1,0 0,-1 0,1 0,-10 71,6-62,1 1,-1-1,2 1,0 0,0 0,1 0,0 0,0-1,2 1,-1 0,1 0,1-1,0 1,0-1,1 0,1 0,-1 0,4 4,10 4</inkml:trace>
  <inkml:trace contextRef="#ctx0" brushRef="#br0" timeOffset="61520.846">683 2347,'367'0,"-368"0,1-1,-1 1,0-1,1 1,-1-1,1 1,-1-1,1 0,-1 1,1-1,0 0,-1 1,1-1,0 0,-1 0,1 0,0 1,0-1,0 0,0 0,0 0,0 1,0-1,0 0,0 0,0 0,0 1,0-1,1 0,-1 0,0 1,0-1,1 0,-1 1,1-1,-1 0,1 1,-1-1,1 0,-1 1,1-1,-1 1,1-1,0 1,-1-1,1 1,0 0,0-1,-1 1,1 0,0-1,0 1,-1 0,1 0,0 0,0 0,0 0,-1 0,1 0,0 0,-100-94,85 76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1110 1,'-39'27,"-120"143,-57 47,156-165,-3-3,-2-3,-2-2,-1-4,-67 28,125-63,0-1,0 0,0-1,0 0,-1-1,1 0,-1-1,0 0,0 0,1-1,-1-1,0 0,1 0,-1-1,1 0,-1-1,-3-2,9 0,1 0,-1-1,1 0,0 0,1 0,-1 0,1 0,1-1,-1 0,1 1,0-1,1 0,-1 0,1 0,1 0,-1 0,1 0,1 0,-1 0,1 0,0 0,1 0,-1 0,3-5,2-13,1 1,1 0,0 0,2 1,1 0,1 1,1 1,1-1,0 2,2 0,0 1,1 1,1 0,3 0,-16 14,0 0,1 0,0 1,-1 0,1 0,1 1,-1 0,0 0,1 0,-1 1,1 0,-1 0,1 0,-1 1,1 0,0 0,-1 1,1 0,-1 0,1 1,-1-1,0 1,1 1,-1-1,0 1,0 0,-1 0,1 1,-1 0,0 0,4 4,127 117,67 71,-40-3,-146-175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1,'-9'16,"0"0,2 1,0 0,1 1,0-1,1 1,2 1,-2 10,32 240,-27 3,-21-189,10-59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31,'34'0,"15"-5,5-2,-2 1,-6 1,-5 2,-5 0,-4 2,-2 1,-2 0,-1 0,0 0,0 1,-4-1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0,'9'44,"-3"-1,-1 1,-2 0,-2 1,-2-1,-2 0,-2 0,-2 0,-2-1,-2 0,-1 0,-12 24,-57 186,72-173,15-68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527 105,'-11'-10,"-1"-1,0 2,0 0,-1 0,0 1,0 0,-1 2,0-1,0 2,-1 0,1 0,-1 1,0 1,-1 1,1 0,0 1,0 1,-1 0,1 1,0 0,0 1,-1 1,2 1,-1 0,-3 2,7 0,0 1,1-1,0 2,0-1,1 1,0 1,0 0,1 0,0 1,0 0,1 0,1 1,0-1,0 2,1-1,1 0,0 1,0 0,0 6,2-12,1 0,0 0,0 0,0 0,1 0,0 0,0 0,1 0,0 0,0 0,0 0,1 0,0-1,0 1,0 0,1-1,-1 0,1 1,1-1,-1 0,1-1,0 1,0 0,0-1,1 0,-1 0,1-1,0 1,0-1,0 0,1 0,-1-1,1 1,-1-1,3 0,8-2,0-1,-1 0,1-1,-1-1,1-1,-1 0,0-1,0 0,-1-1,0-1,0 0,0-1,-1-1,0 0,-1-1,0 0,0-1,-1 0,-1 0,6-9,31-24,51-53,-103 124,-36 75,4 1,-4 36,3-10,-3 52,20-54,22-127,-1 0,0 0,0 0,1 0,-1 0,0 0,0 0,1 0,-1 0,0 0,1 0,-1 0,0 0,0 0,1 0,-1 0,0 0,0 1,1-1,-1 0,0 0,0 0,1 0,-1 0,0 1,0-1,0 0,1 0,-1 0,0 1,0-1,0 0,0 0,0 1,1-1,-1 0,0 1,0-1,0 0,0 0,0 1,0-1,0 0,0 0,0 1,0-1,0 0,0 1,0-1,0 0,0 0,0 1,-1-1,1 0,0 0,0 1,9-8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0,'-18'10,"0"0,1 1,0 1,1 1,0 0,1 1,1 1,0 0,1 1,1 0,0 1,2 0,-1 1,2 0,-7 20,14-34,0 0,1 0,0 1,0-1,0 1,0-1,1 1,-1-1,1 1,0-1,1 1,-1-1,1 1,0-1,0 1,0-1,0 1,1-1,0 0,0 0,0 0,0 0,1 0,0-1,-1 1,1-1,1 1,-1-1,0 0,1 0,0-1,-1 1,1-1,0 0,0 0,0 0,2 0,5 0,-1-1,1 0,-1-1,1-1,-1 0,1 0,-1-1,1 0,-1-1,0 0,0 0,0-1,0-1,-1 1,0-2,0 1,0-1,-1-1,1 1,-1-1,-1-1,0 0,0 0,0 0,-1-1,0 0,-1 0,0 0,-1-1,1 1,1-9,-3 7,0-1,0 1,-1 0,-1-1,0 1,0-1,-1 1,-1-1,-1-6,2 15,-1 0,1 0,-1 0,1 0,-1 0,0 0,-1 0,1 0,0 1,-1-1,1 0,-1 1,0-1,0 1,0 0,0 0,0 0,0 0,-1 0,1 0,-1 0,1 1,-1-1,0 1,0 0,0 0,1 0,-1 0,0 0,0 1,0-1,0 1,0 0,0 0,0 0,0 0,-3 1,-80 29,61-16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85,'-39'73,"20"-41,2 0,2 2,0 0,3 0,-2 9,13-39,0 0,0 1,1-1,-1 1,1-1,0 0,0 1,1-1,-1 1,1-1,0 0,0 1,0-1,1 0,-1 0,1 0,0 0,0 0,1 0,-1-1,1 1,0-1,0 1,0-1,0 0,0 0,1 0,0-1,-1 1,3 0,2 1,0-1,0 1,1-1,-1-1,1 0,0 0,-1 0,1-1,0-1,0 1,0-1,0-1,0 0,6-1,-1 0,-1-1,0 0,0-1,-1 0,1-1,-1-1,0 0,0 0,-1-1,0-1,0 0,0 0,3-5,-3 1</inkml:trace>
  <inkml:trace contextRef="#ctx0" brushRef="#br0" timeOffset="299.994">558 0,'-50'95,"4"1,4 3,-9 41,26-53,5 0,4 1,-3 56,15-108,-7 168,17-180,1-25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0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32,'-8'10,"0"0,0 0,2 1,-1 0,1 0,1 1,0 0,0 0,1 0,1 0,0 0,1 1,0 0,1-1,1 1,0 0,0 0,1 3,1-12,-1 0,0-1,1 1,0 0,0-1,0 0,0 1,0-1,1 0,0 0,-1 0,1-1,0 1,0-1,0 1,1-1,-1 0,1 0,-1-1,1 1,0-1,-1 1,1-1,0 0,0-1,0 1,0-1,0 1,0-1,0 0,0-1,-1 1,1-1,7 0,0 0,0-1,-1-1,1 0,-1 0,0-1,0 0,0-1,-1 0,1-1,4-4,-5 3,-1-1,1 0,-2-1,1 0,-1 0,-1 0,0-1,0 0,-1 0,0-1,0 1,0-6,-3 11,-1 1,0 0,0 0,0-1,0 1,-1-1,0 1,0-1,0 1,0 0,-1-1,1 1,-1-1,0 1,-1 0,1 0,-1 0,0 0,0 0,0 0,0 0,-1 0,1 1,-1-1,0 1,0 0,-1 0,1 0,0 0,-1 1,0-1,0 1,0 0,-105-20,84 22</inkml:trace>
  <inkml:trace contextRef="#ctx0" brushRef="#br0" timeOffset="365.698">441 286,'255'-17,"-14"5,-211 13,-18-1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3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1 144,'20'-17,"1"0,0 1,1 1,1 1,0 1,1 1,22-7,55-1,-98 20,-1 0,1 0,0 0,-1 0,1 0,-1 1,1-1,0 1,-1 0,1 0,-1 0,0 0,1 0,-1 1,0-1,0 0,1 1,-1 0,-1 0,1-1,0 1,0 0,-1 0,1 1,-1-1,1 0,-1 0,0 1,0-1,0 1,0-1,-1 1,1-1,-1 1,1 0,-1 0,-2 8,0 0,0-1,-1 1,-1-1,0 0,0 0,-1 0,0-1,-1 1,0-1,0-1,-1 1,0-1,-1 0,0-1,0 1,0-2,-6 4,10-6,-30 27,-4 1,2 3,1 1,2 1,-14 23,45-58,-1 0,1 0,0 1,1-1,-1 1,0-1,1 1,-1 0,1-1,0 1,0 0,0 0,0 0,0 0,1 0,0 0,-1 0,1 0,0 1,0-1,1 0,-1 0,1 0,-1 0,1 0,0 0,0 0,0-1,1 1,-1 0,1 0,-1-1,1 1,0-1,0 1,0-1,0 0,1 0,-1 0,1 0,-1 0,1-1,-1 1,1-1,1 1,13 3,0-2,0 0,0 0,0-2,0 0,0-1,0-1,0 0,0-1,0-1,0-1,0 0,5-3,40 6,-45 6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9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0 170,'198'-138,"-100"107,-95 30,-1 1,1 1,0-1,0 0,0 1,0-1,-1 1,1 0,0 0,0 0,-1 0,1 0,-1 1,1-1,-1 1,0 0,1-1,-1 1,0 0,0 0,0 1,-1-1,1 0,0 1,-1-1,0 1,1-1,-1 1,0 0,0-1,0 1,-1 0,1 2,-1 8,0 0,-1 0,-1 0,0 0,-1 0,0-1,-1 1,-1-1,1 0,-2 0,0-1,0 1,-1-1,-1-1,0 1,0-1,-6 5,-8 15,-9 14,2-8,2 2,2 1,2 1,1 1,2 1,2 1,-8 27,25-64,-1-1,1 1,0 0,0-1,0 1,1 0,0 0,0-1,0 1,1 0,0 0,0-1,0 1,1-1,0 1,0-1,0 1,1-1,0 0,0 0,0 0,1-1,-1 1,1-1,0 0,0 0,1 0,-1 0,1-1,0 0,0 0,0 0,0-1,0 1,1-1,-1 0,1-1,4 1,4 1,0-2,0 0,0 0,0-1,0-1,0 0,0-2,0 1,0-1,0-1,-1-1,0 0,0 0,0-1,0-1,16-23,-21 13</inkml:trace>
  <inkml:trace contextRef="#ctx0" brushRef="#br0" timeOffset="377.734">988 58,'-27'8,"-7"0,0 2,1 2,0 1,1 1,-1 3,25-13,-1 2,1-1,0 1,1 1,0-1,0 1,0 0,0 1,1 0,1 0,-1 0,1 0,1 1,0 0,0 0,0 0,1 1,1-1,0 1,-1 2,2-6,-1 0,1 0,0 0,1 0,-1 0,1 0,0 0,1 0,-1 0,1 0,0 0,1 0,0 0,0 0,0 0,0-1,1 1,0-1,0 0,0 0,1 0,0 0,0-1,0 1,0-1,1 0,0 0,0-1,0 1,0-1,0 0,1-1,3 2,0-2,1 0,-1-1,1 0,0-1,0 0,-1 0,1-1,0 0,-1-1,1 0,-1-1,0 0,0 0,0-1,0 0,0 0,-1-1,0-1,5-3,2-2,-1 0,0-2,-1 1,0-2,-1 0,0 0,-2-1,1 0,-2-1,0-1,-5 11,0-1,-1 0,0 0,0 0,-1 0,0 0,0 0,0-1,-1 1,0-1,-1 1,0-1,0 1,0-1,-1 1,0-1,-1 1,0-1,0 1,0 0,-1 0,0 0,0 0,-1 1,0-1,0 1,0 0,-1 0,0 0,0 1,-1 0,0 0,1 0,-1 1,-1-1,1 1,-1 1,0-1,0 1,-4-1,-15 1,1 3</inkml:trace>
  <inkml:trace contextRef="#ctx0" brushRef="#br0" timeOffset="734.013">875 312,'0'0,"-68"94,4 3,-26 59,51-21,38-131,0 0,1 0,0 0,0 0,0 0,0 0,1 0,-1 0,1 0,0 0,0 0,1 0,-1-1,1 1,0-1,0 1,0-1,0 1,0-1,1 0,0 0,0 0,-1 0,2-1,-1 1,0-1,0 0,1 0,-1 0,1 0,0-1,2 2,12-1,0-1,-1 0,1-1,-1-1,1-1,0 0,-1-2,0 1,0-2,0-1,0 0,-1-1,0 0,-1-2,1 0,-2 0,1-1,-1-1,-1-1,0 0,-1 0,0-2,-1 1,0-1,-1-1,-1 0,1-2,-3 5,-1-1,0 0,-1 0,-1-1,0 1,0-1,-1 0,-1 0,-1 0,0 0,0-1,-2 1,0 0,0 0,-1 0,-1 0,0 0,-3-6,2 15,0 0,-1 0,1 0,-1 1,0 0,0 0,0 0,0 0,-1 1,1 0,-1 0,0 1,0-1,0 1,0 1,-1-1,1 1,0 0,-1 0,1 1,-1 0,1 0,-1 0,1 1,0 0,-1 0,1 1,0 0,0 0,0 0,0 1,-3 2,-25 8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0 311,'58'22,"170"-14,-146-9,-76 1,-3 0,-1 1,1-1,-1 0,1 1,-1-1,1 0,-1-1,1 1,0 0,-1-1,1 1,-1-1,0 0,1 0,-1 0,1 0,-1 0,0-1,0 1,0 0,0-1,0 0,0 0,0 1,-1-1,2-2,-2-7</inkml:trace>
  <inkml:trace contextRef="#ctx0" brushRef="#br0" timeOffset="388.914">282 0,'-9'13,"1"1,0-1,1 1,1 1,0-1,1 1,1 0,0 0,1 0,1 1,0-1,1 1,1 0,0-1,1 1,1-1,1 4,-2 28,0 201,4-218,2-25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21.8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29 1,'-17'225,"6"-9,11-216,0-10</inkml:trace>
  <inkml:trace contextRef="#ctx0" brushRef="#br0" timeOffset="253.228">226 28,'-4'29,"-3"14,1 5,2-1,0-4,2-5,1-3,-4-3,-2-3,1 0,-3-7,-1-1,2-4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1:09.92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1583 237,'-59'34,"16"-3,1 2,2 2,1 2,-18 24,-89 80,-28-10,50-36,-149 148,117-117,95-76,59-51,-1 0,1 0,0-1,0 1,0-1,0 0,0 0,0 0,0 1,1-2,-1 1,1 0,-1 0,1 0,0-1,0 1,0-1,0 1,1-1,-1 1,0-1,1 1,0-1,0 1,0-1,0 0,0 1,0-1,1 1,-1-1,1 1,0-3,-1 0,-8-161,7 165,1 0,-1 0,0 0,0 0,0 0,1 0,-1 0,0 0,1 0,-1 0,1-1,0 1,-1 0,1 0,0 0,0-1,-1 1,1 0,0 0,0-1,0 1,1 0,-1 0,0-1,0 1,1 0,-1 0,1 0,-1-1,1 1,-1 0,1 0,0 0,0 0,-1 0,1 0,0 0,0 0,0 1,0-1,0 0,0 0,0 1,0-1,0 1,1-1,-1 1,0-1,0 1,0 0,1-1,-1 1,0 0,0 0,1 0,-1 0,169 30,-11-7,-132-17,88 32,-115-37,1-1,0 1,-1-1,1 1,0-1,-1 1,1 0,-1-1,0 1,1 0,-1 0,1-1,-1 1,0 0,0 0,1-1,-1 1,0 0,0 0,0 0,0-1,0 1,0 0,0 0,0 0,0-1,0 1,0 0,-1 0,1 0,0-1,-1 1,1 0,0 0,-1-1,1 1,-1 0,1-1,-1 1,1-1,-1 1,0-1,1 1,-1-1,0 1,1-1,-1 1,0-1,0 0,1 1,-1-1,0 0,0 0,0 0,1 1,-1-1,-47 18,-209 41,212-51,33-2</inkml:trace>
  <inkml:trace contextRef="#ctx0" brushRef="#br0" timeOffset="3179.218">1329 604,'17'39,"-12"-24,0 1,1-1,1 0,1 0,0 0,1-1,9 11,-16-24,0 0,-1-1,1 1,-1-1,1 1,0-1,-1 0,1 0,0 1,-1-1,1-1,0 1,-1 0,1 0,0 0,-1-1,1 1,0-1,-1 1,1-1,-1 0,1 0,-1 0,0 0,1 0,-1 0,0 0,1 0,-1 0,0 0,0-1,0 1,0-1,0 1,0-1,11-8,141-86,-137 92,-4 4</inkml:trace>
  <inkml:trace contextRef="#ctx0" brushRef="#br0" timeOffset="20719.662">312 11,'-9'-3,"-1"1,0 0,0 0,0 1,0 1,0 0,0 0,0 1,0 0,0 0,1 1,-1 1,0 0,1 0,-1 1,1 0,0 0,1 1,-1 0,1 1,0 0,0 0,0 1,1 0,0 0,1 1,0 0,0 0,0 0,1 1,0-1,0 4,0-5,1 0,0 0,0 1,1 0,0-1,0 1,1 0,0 1,0-1,1 0,0 0,1 1,0-1,0 0,1 1,0-1,1 7,-1-12,1 0,-1-1,1 1,-1-1,1 0,0 0,0 1,0-1,0 0,0-1,1 1,-1 0,0-1,1 1,-1-1,1 0,0 1,-1-1,1-1,0 1,0 0,0-1,0 1,-1-1,1 0,0 0,0 0,0 0,0-1,0 1,0-1,84-33,-66 16,-1-1,-1-1,-1-1,0 0,-2-2,14-23,13-55,-56 256,13-142,0 0,1 0,1 0,0 0,0 0,2-1,-1 1,2-1,-1 0,4 5,5-2,0-5</inkml:trace>
  <inkml:trace contextRef="#ctx0" brushRef="#br0" timeOffset="21758.842">652 40,'0'4,"0"8,0 5,0 5,4-1,3 0,-1 2,-2 2,0 1,-2 1,-1 1,0 0,-1 0,4-4,3-7</inkml:trace>
  <inkml:trace contextRef="#ctx0" brushRef="#br0" timeOffset="22258.908">453 407,'15'0,"9"0,5-5,3-2,1 1,-1-4,0 0,-2 2,-1 2,0 2,0 2,-1 1,0 1,-5-5,-1-1,0 1,-4 0</inkml:trace>
  <inkml:trace contextRef="#ctx0" brushRef="#br1" timeOffset="44312.715">2231 1620,'-29'55,"17"-37,-2-2,0 1,-1-2,0 0,-1 0,-1-2,0 0,-1-1,-1-1,0 0,0-2,-1 0,-18 5,35-12,-1 0,1 0,-1-1,1 1,-1-1,0 0,0 0,0 0,0-1,0 1,0-1,0 0,1 0,-1 0,0-1,0 1,0-1,0 0,0 0,0 0,1-1,-1 0,1 1,-1-1,1 0,-1-1,1 1,0 0,0-1,0 0,1 0,-1 0,1 0,-1 0,1 0,0-1,0 1,0-1,1 1,-1-1,1 0,0 0,0 1,0-4,3-3,0 1,0-1,1 1,0 0,0 0,1 0,1 0,-1 0,2 1,-1 0,1 0,0 0,0 1,1 0,0 0,1 1,-1 0,6-3,-10 7,-1 1,1-1,-1 1,1 0,0 0,0 0,0 0,0 0,0 0,-1 1,1 0,0-1,0 1,0 0,0 1,0-1,0 0,0 1,0 0,0-1,0 1,0 1,0-1,-1 0,1 0,-1 1,1 0,1 1,65 68,-39-37,91 56,-102-76</inkml:trace>
  <inkml:trace contextRef="#ctx0" brushRef="#br1" timeOffset="45611.64">1837 1986,'0'5,"0"6,0 7,-5-1,-2 3,1 1,1 4,2 1,5-4,4-5</inkml:trace>
  <inkml:trace contextRef="#ctx0" brushRef="#br1" timeOffset="44965.455">2260 1254,'-5'0,"-6"0,-1 4,-4 2,-4 5,-3 0,2 4,0-2,4 3,4-3</inkml:trace>
  <inkml:trace contextRef="#ctx0" brushRef="#br0" timeOffset="67320.491">1611 209,'3'17,"1"0,1 0,1-1,1 0,0 0,0 0,7 8,18 40,-22-40,1-1,0-1,2 0,1-1,0 0,2-1,1 0,69 118,-17-37,32 86,-5 0,75 100,-66-122,0 54,15 70,-73-187,26 38,1-39,-51-74,-17-32</inkml:trace>
  <inkml:trace contextRef="#ctx0" brushRef="#br0" timeOffset="69550.664">1667 209,'-28'225,"16"-179,9-40,1 0,0 0,0 1,1-1,0 1,0-1,0 1,1-1,0 1,0-1,0 1,1-1,1 3,-2-7,1-1,0 1,-1-1,1 0,0 1,0-1,0 0,0 0,0 1,0-1,0 0,1 0,-1 0,0 0,1-1,-1 1,0 0,1 0,-1-1,1 1,-1-1,1 0,0 1,-1-1,1 0,-1 0,1 0,-1 0,1 0,0 0,-1 0,1-1,-1 1,1 0,-1-1,2 0,54-25,-57 26,44-28,-1-1,-1-2,35-36,28 3,-105 63,1 1,0-1,-1 1,1-1,-1 1,0-1,1 1,-1-1,1 1,-1-1,0 0,1 1,-1-1,0 1,0-1,0 0,1 1,-1-1,0 0,0 0,0 1,0-1,0 0,0 1,0-1,0 0,-1 1,1-1,0 0,0 1,0-1,-1 0,1 1,0-1,-1 1,1-1,-1 0,1 1,-1-1,1 1,-1-1,1 1,-1 0,1-1,-1 1,1 0,-1-1,0 1,1 0,-1-1,0 1,1 0,-1 0,0 0,1 0,-1 0,-40-16,-147-41,182 54,1 0,0-1,0 1,0-1,1 0,-1-1,1 1,0-1,0 0,1 0,0 0,-1 0,2-1,-3-4,-7-11,3 7</inkml:trace>
  <inkml:trace contextRef="#ctx0" brushRef="#br0" timeOffset="71092.901">3219 576,'-6'-3,"1"-1,-1 1,0 0,-1 1,1-1,0 1,-1 1,1-1,-1 1,0 0,1 1,-1-1,0 1,0 1,1-1,-1 1,0 0,1 1,-1 0,1 0,0 0,-3 1,-15 6,0 0,1 1,-1 1,2 1,0 2,1 0,0 1,1 1,0 1,2 0,0 2,1 0,1 1,-2 4,13-14,1 0,0 0,0 1,1-1,1 1,0 0,0 0,1-1,0 1,1 0,0 0,1 0,0 0,1 0,0 0,1 0,0-1,0 1,1-1,1 0,0 0,-2-5,1 0,0 0,0-1,1 0,-1 0,1 0,0 0,0-1,0 1,0-1,1-1,-1 1,1-1,0 0,0 0,-1 0,1-1,0 0,1 0,-1-1,0 0,0 0,0 0,0-1,0 1,0-2,0 1,0-1,0 1,-1-2,1 1,0-1,-1 1,0-2,0 1,0 0,0-1,2-2,22-19,-1-1,0-2,-2-1,-2-1,0-1,-2-1,-1-3,126-220,-184 362,27-55,4-33,2 0,0 0,1 1,1-1,1 1,1 0,1-1,0 1,2-1,0 1,1-1,2 6,10 14,18 85,-36-106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23,'342'0,"-260"-12,26 2,-90 15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23,'34'4,"15"-2,10-2,-1-1,-6-1,-1 1,-5 0,-6 0,-4-4,-4-2,-3 1,-6 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651 221,'-13'-21,"9"13,-1 1,0-1,0 1,-1 0,0 0,0 0,-1 1,0 0,0 0,-6-3,1 2,-1 2,0-1,0 2,-1 0,1 0,-1 1,1 1,-1 0,0 1,0 1,0 0,0 1,0 0,0 1,1 1,-1 0,1 1,0 0,0 1,0 0,0 1,1 1,0 0,-9 7,4-4,1 0,0 0,1 2,0 0,1 0,1 1,0 1,0 0,2 1,-1 1,2-1,0 2,1-1,1 1,1 1,-4 10,7-11,0 0,1 0,0 1,1 0,1-1,1 1,1 0,0 0,2-1,1 10,-2-21,-1 1,1 0,0 0,1-1,0 1,0-1,0 0,1 0,0 0,0-1,0 1,1-1,0 0,0 0,0 0,0-1,1 0,0 0,0 0,0-1,0 0,1 0,-1 0,1-1,0 0,-1 0,5 0,-2-1,1-1,0 0,-1 0,1 0,0-2,-1 1,1-1,-1 0,1-1,-1 0,0-1,0 0,0 0,-1-1,0 0,0 0,0-1,0 0,-1-1,0 1,0-1,5-8,159-209,-116 143,-48 71,26-34,-2-1,-2-2,-2-1,-2-2,6-22,-24 52,-31 49,11 0,2 0,1 1,1 1,2 0,1 0,2 1,0-1,3 1,0 0,2-1,2 9,1-17,0 0,1-1,2 1,0-1,1-1,1 1,1-2,4 6,-5 9,-11-22</inkml:trace>
  <inkml:trace contextRef="#ctx0" brushRef="#br0" timeOffset="434.85">1075 362,'-11'167,"4"-129,1 0,2 0,2 1,1-1,4 28,14-31,-12-40</inkml:trace>
  <inkml:trace contextRef="#ctx0" brushRef="#br0" timeOffset="698.016">1244 334,'-4'24,"-8"8,0 3,1 1,2-2,4-1,1-1,3-2,0-1,2-1,-1 0,1 0,-1 0,0-5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623 1,'-142'150,"119"-127,-1-1,0-1,-2-1,0-1,-2-1,1-2,-2 0,0-2,-1-2,-1 0,0-2,-10 1,38-10,-1 0,0 0,1 0,-1-1,0 0,0 0,1 0,-1 0,0 0,0-1,1 1,-1-1,0 0,1 0,-1-1,1 1,-1-1,1 0,0 0,0 0,0 0,0 0,0-1,0 1,0-1,1 0,-1 0,1 0,0 0,0 0,0 0,0-1,1 1,0 0,-1-1,1-5,0 1,1-1,-1 0,2 1,-1-1,1 1,1-1,-1 1,2 0,-1 0,1 0,0 0,1 0,-1 0,2 1,-1-1,1 1,0 1,0-1,1 1,0-1,0 2,1-1,-1 1,1 0,7-4,-11 7,0 1,1-1,-1 0,1 1,-1 0,1 0,-1 0,1 0,0 1,-1-1,1 1,0 0,0 0,-1 0,1 1,0-1,-1 1,1 0,0 0,-1 0,1 1,-1-1,1 1,-1 0,0 0,0 0,80 67,-66-52,290 233,-277-221,-19-15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0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36,'-6'3,"-14"7,0 0,0 1,1 0,1 2,0 0,1 2,0 0,2 0,-1 1,2 1,0 1,1 0,1 1,0 2,9-16,1 1,1 0,-1 1,1-1,0 0,0 0,1 0,0 1,0-1,0 0,1 1,0-1,0 0,0 0,1 0,0 0,0 0,1 0,0 0,0-1,0 1,1-1,-1 0,1 0,0 0,1-1,-1 1,1-1,0 0,0-1,0 1,4 1,2 2,1-1,0 0,1-1,-1 0,1-1,0-1,1 0,-1 0,0-1,1-1,-1-1,1 0,-1 0,13-3,-13 1,1-1,-1-1,0 0,0-1,0 0,-1-1,0 0,0-1,0 0,-1-1,0-1,0 0,-1 0,0-1,-1 0,0-1,-1 0,0 0,-1 0,0-1,0-1,-2 1,1-1,-2 0,0 0,0 0,-1-2,-2 8,-1-1,-1 1,1-1,-1 0,0 1,-1 0,0-1,0 1,0 0,-1 0,0 0,-1 0,0 0,0 1,0 0,0 0,-1 0,0 0,-1 1,1-1,-1 1,0 1,0-1,0 1,-1 0,-6-2,2 0,1 2,-1-1,0 2,0-1,-1 2,1-1,0 2,-1-1,0 2,1-1,-1 2,1-1,-1 2,1-1,-1 2,1-1,-5 3,-40 39,43-30</inkml:trace>
  <inkml:trace contextRef="#ctx0" brushRef="#br0" timeOffset="540.41">997 8,'-12'-3,"-1"1,1 1,-1 0,1 0,-1 1,0 1,1 0,-1 1,1 0,0 1,0 0,0 1,0 1,0 0,1 0,-7 5,14-9,0 1,0 0,1 0,-1 0,1 0,-1 1,1-1,0 1,0 0,0 0,0 0,1 0,-1 1,1-1,0 1,0-1,0 1,1 0,-1 0,1 0,0 0,0 0,0 0,0 0,1 0,0 0,-1 0,2 0,-1 1,0-1,1 0,0 0,0 0,0 0,0 0,1 0,-1-1,1 1,0 0,0-1,1 1,-1-1,1 0,0 0,1 2,153 92,-153-94,1 0,-1 0,0 0,1 1,-1 0,-1 0,1 0,-1 1,1-1,-1 1,-1-1,1 1,-1 0,1 0,-2 0,1 1,0-1,-1 0,0 1,0-1,-1 1,1-1,-1 1,0-1,-1 1,0-1,1 1,-2-1,1 0,0 1,-1-1,-2 4,-3-1,0 0,0 0,-1-1,1 0,-2 0,1-1,-1 0,0-1,0 0,0 0,-1-1,0 0,1-1,-1 0,-1-1,1 0,0 0,-1-1,1 0,-1-1,1 0,0-1,-1 0,-9-3,-21-13,29 4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5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539 198,'-3'-6,"0"-1,0 1,0 0,-1 0,0 0,0 0,-1 0,1 1,-1 0,-1 0,1 0,-1 1,1 0,-1 0,0 0,-1 1,1 0,-1 0,1 0,-1 1,0 0,0 0,0 1,0 0,0 0,0 1,0 0,0 0,0 1,0-1,0 1,0 1,0 0,0 0,-4 2,-12 7,1 2,1 0,0 1,1 2,0 0,1 1,1 1,1 0,1 1,0 1,1 1,2 0,0 1,1 0,1 1,1 0,1 1,1 0,2 1,0-1,1 2,4-21,0 0,0 0,1 0,0 0,-1 0,2 0,-1 0,0 0,1 0,0 0,0 0,1 0,-1 0,1-1,0 1,1 0,-1-1,1 0,0 1,0-1,0 0,0 0,1-1,-1 1,1-1,0 0,0 0,0 0,1 0,-1-1,1 0,-1 0,1 0,1 0,5 1,0-2,-1 1,1-1,0-1,-1 0,1 0,0-1,-1-1,1 0,-1 0,1-1,-1 0,0-1,0 0,0-1,8-5,140-109,-138 102,169-179,-185 192,24-22,-28 26,1 0,0 0,-1 0,1 0,0 0,-1 0,1 0,0 1,-1-1,1 0,0 0,-1 1,1-1,0 0,-1 0,1 1,-1-1,1 1,-1-1,1 1,-1-1,1 1,-1-1,1 1,-1-1,0 1,1-1,-1 1,0 0,1-1,-1 1,0-1,0 1,0 0,0 0,1-1,-1 1,0 0,0-1,0 1,0 0,-1-1,1 1,0 0,0-1,0 1,0 0,-1-1,1 1,-1 0,3 41,16 88,-14-118,0 0,1-1,1 1,0-1,0 0,1 0,0-1,1 0,1-1,-1 1,1-1,1-1,0 0,0 0,0-1,1 0,0-1,1 0,-1-1,1 0,0-1,3 0,58 13,-55-12</inkml:trace>
  <inkml:trace contextRef="#ctx0" brushRef="#br0" timeOffset="4903.272">1640 85,'1'-1,"0"-1,0 0,1 0,-1 0,0 0,-1 0,1 0,0 0,-1 0,1 0,-1 0,1 0,-1 0,0 0,0-1,0 1,0 0,0 0,-1 0,1 0,-1 0,1 0,-1-1,0 1,0 0,0 1,0-1,0 0,0 0,0 0,-1 1,1-1,0 0,-1 1,0 0,1-1,-1 1,0 0,0 0,0 0,0 0,0 0,0 0,0 0,0 1,-1-1,-6-1,0 1,0 0,-1 1,1-1,0 2,0-1,0 2,0-1,0 1,0 0,0 1,0 0,1 0,-1 1,1 0,0 1,0 0,-3 2,-6 6,0 0,0 1,1 1,1 0,0 1,1 1,-4 8,11-18,1 0,0 1,0 0,0 1,1-1,1 1,-1 0,1 0,1 0,0 1,0-1,1 1,0 0,1 0,0-1,0 1,1 0,0 0,1 0,0 0,1 0,0-1,1 1,-1-1,2 1,-1-1,2 0,-1 0,1 0,0-1,1 0,0 0,0 0,5 1,1-2,0 1,0-1,1-1,-1 0,1-1,0 0,1-1,-1-1,1 0,0-1,0 0,0-1,0 0,0-2,0 1,0-2,-1 0,1 0,0-1,-1-1,3-2,10-4,-7-2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8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1 140,'1'-4,"1"1,0-1,0 1,0-1,0 1,0 0,1 0,-1 0,1 1,0-1,0 0,0 1,0 0,0 0,1 0,-1 0,1 0,-1 1,4-2,-5 2,40-17,1 3,0 1,1 1,37-4,-78 16,0 0,0 0,0 0,0 0,0 0,1 0,-1 1,0 0,0 0,1-1,-1 2,0-1,1 0,-1 1,0 0,0-1,0 1,1 1,-1-1,0 0,0 1,-1-1,1 1,0 0,0 0,-1 0,1 0,-1 1,0-1,0 1,0-1,0 1,0 0,0 0,-1-1,1 1,-1 1,0-1,0 0,0 0,0 0,-1 0,1 1,-1-1,0 0,0 1,0 0,-5 10,0 1,-1-1,-1-1,0 1,-1-1,0 0,-1 0,0-1,-1-1,-1 1,1-2,-2 1,0-2,-7 5,-5 8,6-6,-40 51,59-63,1 0,-1 0,1 0,0-1,0 1,1-1,-1 1,1-1,0 0,-1 0,2 0,-1 0,0-1,0 1,1-1,-1 0,1 0,0 0,0 0,0 0,0-1,0 0,0 0,0 0,0 0,3-1,6 5,175 63,-186-67,-1 0,1-1,0 1,0 0,-1 0,1 1,0-1,-1 0,1 1,-1-1,0 1,1-1,-1 1,0-1,0 1,0 0,0 0,0-1,-1 1,1 0,-1 0,1 0,-1 0,1 0,-1 0,0 0,0 0,0 0,0 0,0 0,-1 0,1 0,0 0,-1 0,0 0,1 0,-1-1,0 1,0 0,0 0,0-1,0 1,-1 0,1-1,0 1,-1-1,1 0,-1 1,1-1,-1 0,-12 9,-1 0,0-1,0-1,0 0,-1-1,-1-1,1 0,-1-1,0-1,0-1,0 0,0-1,0-1,-2-1,12 0,7-1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6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422 311,'-63'0,"1"4,0 2,1 3,-53 15,62 1,52-24,-1 0,0 0,0 0,1 0,-1-1,1 1,-1 0,1 0,-1 0,1 0,0 0,-1 0,1 0,0 0,0 0,0 1,0-1,0 0,0 0,0 0,0 0,0 0,0 0,0 0,1 0,-1 0,1 0,-1 0,0 0,1 0,0 0,-1 0,1 0,-1-1,1 1,0 0,0 0,0-1,-1 1,1 0,0-1,0 1,0-1,0 1,0-1,0 1,0-1,0 0,1 1,10 4,0 0,0 0,0-1,1-1,0 0,0-1,0 0,0-1,0 0,13-2,23 3,-48-2,-1 0,1-1,-1 1,1 0,-1 0,1-1,-1 1,1 0,0 0,-1 0,1 0,-1-1,1 1,-1 0,1 0,0 0,-1 0,1 0,-1 1,1-1,-1 0,1 0,-1 0,1 0,0 1,-1-1,1 0,-1 0,1 1,-1-1,0 0,1 1,-1-1,1 1,-1-1,0 1,1-1,-1 1,0-1,1 1,-1-1,0 1,0-1,1 1,-1-1,0 1,0-1,0 1,0 0,0-1,0 1,0-1,0 1,0-1,0 1,0 0,0-1,0 1,-1-1,1 1,0-1,0 1,-1-1,1 1,-33 24,28-22,-32 19,28-19,1 0,0 1,0 0,0 0,0 1,1 0,0 0,0 1,0-1,0 2,1-1,0 1,1 0,0 0,0 1,0-1,1 1,0 0,0 0,1 1,0-1,-1 8,4-12,1 0,0 0,0 0,0 0,1 0,-1 0,1-1,0 1,0 0,0-1,1 1,-1-1,1 0,0 0,0 0,0 0,0-1,0 1,1-1,-1 1,1-1,0 0,-1-1,1 1,0-1,0 1,0-1,0-1,3 2,4 0,-1 0,1-1,0 0,0 0,0-1,-1 0,1-1,0-1,0 1,9-4,-1-2</inkml:trace>
  <inkml:trace contextRef="#ctx0" brushRef="#br0" timeOffset="301.437">336 0,'-32'73,"3"1,3 1,4 2,3 0,3 1,-4 63,-22 115,38-245,0 1,1-1,1 1,0 0,1 0,0 0,0 0,1-1,1 1,1 4,3 2</inkml:trace>
  <inkml:trace contextRef="#ctx0" brushRef="#br0" timeOffset="827.797">760 311,'64'-21,"0"3,2 2,0 4,54-3,-70 22,-50-6,1-1,0 1,0-1,-1 1,1 0,0-1,-1 1,1 0,0-1,-1 1,1 0,-1 0,0 0,1-1,-1 1,0 0,1 0,-1 0,0 0,0 0,0 0,0 0,0 0,0 0,0 0,0-1,0 1,0 0,0 0,-1 0,1 0,0 0,-1 0,1 0,0-1,-1 1,1 0,-1 0,0-1,1 1,-1 0,1 0,-1-1,0 1,0-1,1 1,-1-1,0 1,-154 116,154-113,-1 0,1 1,0-1,0 0,1 1,-1-1,1 1,0-1,0 1,0-1,1 1,0-1,0 1,0-1,0 0,1 1,-1-1,1 0,0 0,0 0,1 0,-1-1,1 1,0-1,0 1,0-1,0 0,1 0,-1 0,3 1,9 14,-12-15,0 1,-1-1,1 1,-1 0,0 0,0 0,0 0,-1 0,1 1,-1-1,0 0,0 1,-1-1,1 1,-1-1,0 1,0-1,0 1,-1-1,0 1,0-1,0 1,0-1,-1 0,1 0,-1 1,0-1,-1-1,1 1,0 0,-1 0,0-1,0 0,0 1,-1-1,1 0,-4 2,-160 98,144-92,7-3</inkml:trace>
  <inkml:trace contextRef="#ctx0" brushRef="#br0" timeOffset="1095.281">1466 621,'-15'24,"-4"8</inkml:trace>
  <inkml:trace contextRef="#ctx0" brushRef="#br0" timeOffset="1498.059">1691 197,'52'-19,"1"3,1 1,0 3,1 3,30-1,-10 22,-74-11,1 0,-1 0,0 0,1 0,-1 0,0 0,0 1,0-1,0 0,0 1,0-1,0 0,0 1,0 0,-1-1,1 1,-1-1,1 1,-1 0,1-1,-1 1,0 0,0-1,0 1,0 0,0-1,0 1,-1 0,1-1,0 1,-1 0,1-1,-1 1,0-1,0 1,1-1,-1 1,0-1,0 0,0 1,-2 0,-6 10,-1 0,-1 0,0-2,-1 1,0-1,0-1,-1 0,-1-1,1 0,-1-1,-7 2,-90 60,110-69,-1 1,1 0,0 0,0 0,0 0,-1 0,1 0,0 1,1-1,-1 0,0 0,0 1,0-1,1 0,-1 1,1-1,-1 1,1-1,-1 1,1-1,0 1,0-1,0 1,0-1,0 1,0 0,0-1,0 1,1-1,-1 1,1-1,-1 0,1 1,-1-1,1 1,0-1,0 0,0 1,0-1,0 0,0 0,0 0,1 1,60 33,122 40,-182-74,1 1,-1-1,1 1,-1-1,0 1,0 0,1 0,-1 0,-1 1,1-1,0 0,-1 1,1-1,-1 1,1-1,-1 1,0 0,0-1,-1 1,1 0,0 0,-1 0,0-1,1 1,-1 0,-1 0,1 0,0 0,-1 0,1 0,-1-1,0 1,0 0,0 0,0-1,0 1,-1 0,-3 5,0 0,-1-1,0 0,0 0,-1 0,0-1,0 0,-1 0,1-1,-1 0,-1 0,-29 14,-1-1,-1-3,-1-1,-39 8,49-14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1067 60,'-37'-5,"-1"0,0 3,0 1,1 2,-1 1,0 2,1 2,0 2,-21 6,-169 60,226-74,-1 1,0-1,1 0,-1 0,1 1,-1-1,1 1,-1 0,1-1,-1 1,1 0,0 0,-1 0,1 0,0 0,0 0,0 0,0 0,-1 0,2 1,-1-1,0 0,0 1,0-1,1 1,-1-1,0 1,1-1,0 1,-1-1,1 1,0-1,0 1,0 0,0-1,0 1,0-1,0 1,0 0,1-1,-1 1,1-1,-1 1,1-1,0 1,-1-1,1 0,0 1,0-1,0 0,0 1,0-1,0 0,0 0,2 1,10 6,0 0,1 0,0-1,0-1,1 0,0-2,0 1,2-1,44 15,-28-8,-20-7,-1 0,1 1,-1 0,0 1,0 0,0 1,-1 0,8 7,-17-12,-1-1,0 1,1-1,-1 1,0 0,0-1,0 1,0 0,-1 0,1 0,0 0,-1 0,1 0,-1 0,0 0,0 0,0 0,0 0,0 0,0 0,0 0,-1 0,1 0,-1 0,1 0,-1 0,0 0,0-1,0 1,0 0,0 0,0-1,0 1,0 0,-1-1,1 0,-61 49,-5-20,-2-2,0-4,-32 6,96-28,-363 93,345-83,171-53,-106 27</inkml:trace>
  <inkml:trace contextRef="#ctx0" brushRef="#br0" timeOffset="279.989">1631 89,'-37'15,"1"1,0 1,1 2,1 2,0 1,2 1,1 2,1 2,0 1,22-19,1 0,1 0,0 1,0 0,0 0,2 1,-1-1,1 1,1 0,0 0,0 0,1 0,0 3,2-9,-1 0,1 0,0 1,0-1,1 0,0 0,0 1,0-1,0 0,1 0,0 0,0-1,0 1,1 0,-1-1,1 1,0-1,1 0,-1 0,1 0,-1 0,1-1,0 1,1-1,-1 0,1-1,-1 1,1-1,1 1,14 4,0-2,0 0,0-2,0 0,1-1,0-1,-1-1,1-1,-1 0,1-2,-1 0,0-2,0 0,0-1,1-2,5-1,-1-2,0 0,0-2,-2-1,0-1,0 0,-1-2,-1-1,-1 0,-1-2,0 0,-2-1,0-1,-1-1,3-7,-14 23,-1 0,0 0,0 0,-1 0,0-1,0 0,0 1,-1-1,-1 0,1 0,-1 0,0 0,-1-1,0 1,0 0,-1 0,0 0,-1 0,1 0,-2 0,1 0,-1 1,0-1,0 1,-1 0,0 0,-1 0,1 0,-1 1,0-1,-1 1,0 1,0-1,0 1,-1 0,1 0,-1 1,-6-4,-6 4,1 0,-1 1,1 0,-1 2,0 0,0 1,1 1,-1 1,0 0,1 2,-1 0,-8 4,-11 5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29,'255'-1,"-56"-26,-97 26,-91 2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10,'33'10,"16"-2,10-2,-1-2,-6-2,-6-6,-6-2,-6-1,1 2,0-4,-6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594 111,'-6'-8,"-1"-1,0 1,0 0,0 0,-1 1,0 0,0 0,-1 1,0 0,0 1,-1 0,1 0,-1 1,0 0,0 1,-1 0,1 1,-1 0,1 0,-1 1,1 1,-1-1,0 2,0 0,1 0,-1 1,1 0,0 1,-1 0,1 0,0 1,1 1,-10 5,-8 8,0 1,1 2,1 0,2 2,0 1,1 1,-9 13,25-30,-1 0,2 0,-1 1,1-1,0 1,1 0,0 1,0-1,1 1,0 0,1-1,0 1,1 0,0 1,0-1,1 0,0 0,1 0,0 0,1 0,0 0,0 0,1-1,1 1,-1-1,2 1,-1-1,1-1,0 1,5 5,-4-9,0-1,0 1,0-1,0 0,1-1,-1 0,1 0,0 0,0-1,0 0,0 0,0-1,1 0,-1 0,0 0,1-1,-1-1,1 1,-1-1,0 0,0-1,1 1,-1-1,0-1,0 0,-1 0,1 0,-1-1,6-3,47-30,-1-3,-3-2,-1-3,-3-2,10-13,2 8,-62 52,0 1,0-1,1 0,-1 1,0 0,0-1,0 1,0 0,0-1,0 1,0 0,0 0,0 0,0 0,0 0,0 0,-1 0,1 0,0 0,-1 0,1 0,-1 1,1-1,-1 0,0 0,1 1,-1-1,0 0,0 0,0 1,0-1,0 0,0 1,0-1,-1 1,2 4,7 49,-7-34,1 1,2-1,0 1,1-1,1 0,1-1,1 0,1 0,11 18,18 0,-18-25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7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1,'-44'111,"30"-70,-1 0,-2-2,-2 0,-2 0,-1-2,-1-1,-3-1,-5 4,19-26,-1 0,-1-1,0 0,-1-1,0-1,-1 0,0-1,-1-1,1 0,-1-2,-1 1,1-2,-1-1,0 0,0-1,-1-1,-13 0,27-1,0 0,0 0,1-1,-1 0,0 0,0 0,0 0,0-1,0 1,0-2,1 1,-1 0,0-1,1 0,-1 0,1 0,0 0,0-1,0 0,0 0,0 0,0 0,1-1,-1 1,1-1,0 0,0 0,1 0,-1 0,1 0,0-1,0 1,0-1,1 0,-2-3,4-5,0 0,1 0,0 1,1-1,0 1,1 0,1 0,0 0,0 0,1 1,1 0,0 0,0 1,1-1,0 2,1-1,0 1,1 1,0-1,0 2,6-4,-6 3,0 0,1 1,0 0,0 1,0 0,1 1,0 1,0-1,0 2,0 0,1 0,0 1,-1 1,1 0,0 1,-1 0,1 1,0 0,7 2,-9 4,0 0,0 1,-1 0,0 1,-1 0,0 0,0 1,-1 0,0 0,-1 1,0 0,-1 1,2 3,25 37,-20-34,1 5,2-1,0-1,2 0,0-2,1 0,19 14,-26-26,-1 0,1-1,0-1,0 0,1 0,0-2,0 1,0-2,0 1,0-2,4 0,5-4,-5-2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4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2,'-18'-1,"-1"0,1 2,-1 0,1 0,-1 2,1 1,0 0,0 1,0 1,1 0,0 1,0 2,1-1,0 2,0 0,1 1,0 0,1 1,-8 10,19-18,1-1,0 0,0 1,1-1,-1 1,1 0,-1-1,1 1,0 0,1 0,-1 0,1 0,-1 0,1 0,1 0,-1 0,0 0,1 0,0-1,0 1,0 0,0 0,1-1,-1 1,1 0,0-1,0 0,0 1,1-1,-1 0,1 0,0 0,0-1,0 1,2 1,124 73,-125-76,1 0,-1 0,0 1,1-1,-1 1,0 0,0 0,-1 0,1 1,0-1,-1 1,1 0,-1 0,0 0,0 1,0-1,0 1,-1-1,1 1,-1 0,0 0,0 0,-1 0,1 0,-1 0,0 1,0-1,0 1,-1-1,1 0,-1 1,0-1,0 1,-1-1,1 1,-1-1,0 0,-1 2,-5 4,0-2,-1 1,0-1,0 0,-1-1,0 1,0-2,-1 1,0-2,0 1,0-1,-1-1,1 0,-3 0,12-3,-164 44,162-44,2 0,-1-1,1 1,0 0,0-1,0 1,-1 0,1-1,0 0,-1 1,1-1,0 0,-1 0,1 1,0-1,-1 0,1 0,0-1,-1 1,1 0,0 0,-1-1,1 1,0-1,-1 1,1-1,0 1,0-1,0 0,0 0,-1 1,1-1,0 0,0 0,1 0,-1 0,0 0,0 0,0-1,1 1,-1 0,0 0,6-11</inkml:trace>
  <inkml:trace contextRef="#ctx0" brushRef="#br0" timeOffset="236.258">786 256,'-14'34,"-6"15,2 5,4-2,3-5,5-11</inkml:trace>
  <inkml:trace contextRef="#ctx0" brushRef="#br0" timeOffset="822.339">1041 539,'67'-133,"-44"84,2 0,2 2,24-31,-12 39,-38 38,-1 0,1 1,-1-1,1 0,0 0,0 1,-1-1,1 1,0-1,0 0,0 1,0-1,0 1,0 0,0-1,0 1,0 0,0 0,0-1,0 1,0 0,0 0,0 0,0 0,0 1,0-1,0 0,0 0,0 0,0 1,0-1,0 1,0-1,0 0,-1 1,1 0,0-1,0 1,0-1,-1 1,1 0,0 0,-1 0,1-1,0 1,-1 0,1 0,-1 0,1 1,-11 99,8-91,1-1,1 0,-1 0,2 1,-1-1,1 0,1 0,0 0,0 1,0-2,1 1,1 0,0-1,0 1,0-1,1 0,0 0,1-1,0 0,0 0,0 0,1-1,0 0,8 6,-11-10,0 0,0 0,1 0,-1-1,1 1,-1-1,1 0,-1 0,1-1,0 1,0-1,-1 0,1 0,0-1,-1 0,1 1,0-2,-1 1,1 0,-1-1,0 0,1 0,-1 0,0 0,0-1,0 0,-1 0,1 0,7-5,-1-1,0 0,0 0,-1-1,0 0,-1-1,0 0,-1 0,2-5,50-130,-49 95,-12 33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3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1,'-27'0,"1"1,-1 1,1 1,0 2,0 0,1 2,-10 4,24-7,0 1,1 0,0 0,0 1,0 1,0 0,1 0,0 1,1 0,-1 0,2 1,-1 0,1 0,1 1,-1 0,2 0,-4 7,1 2,0-1,0 1,2 1,1-1,0 1,1 0,2 0,0 0,1 0,0 0,2 1,1-1,0 0,3 9,-2-23,0 0,1 0,0 0,0-1,0 0,1 1,-1-2,1 1,1 0,-1-1,0 0,1-1,0 1,0-1,0 0,0 0,1-1,-1 0,1 0,-1 0,1-1,0 0,-1 0,1-1,0 0,0 0,0-1,-1 1,1-1,0-1,-1 0,1 1,-1-2,0 1,1-1,-1 0,0 0,-1-1,1 0,-1 0,4-3,13-14,-1-2,-1 0,-2-1,0 0,-1-2,-2 0,0-1,5-15,77-199,-86 221,-4 24,-4 37,-5 304,2-330,1 0,1-1,0 1,1 0,1-1,0 1,1-1,5 8,-2-7</inkml:trace>
  <inkml:trace contextRef="#ctx0" brushRef="#br0" timeOffset="317.635">1073 284,'0'14,"0"10,0 5,0 3,0 0,0 1,0-2,0-1,0 0,0-1,0-1,0 0,5-4,1-3,0 1,4-3,0-6</inkml:trace>
  <inkml:trace contextRef="#ctx0" brushRef="#br0" timeOffset="562.814">763 735,'38'0,"18"0,4-5,1-2,-5 1,-7 1,-7 2,-5 0,-6 2,-2 1,-1 0,-1 0,-1 0,-4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2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510 508,'1'0,"0"0,0-1,0 1,0-1,0 1,-1-1,1 0,0 1,0-1,-1 0,1 1,0-1,-1 0,1 0,-1 0,1 0,-1 0,1 1,-1-1,0 0,1 0,-1 0,0 0,0 0,0 0,0 0,0 0,0 0,0 0,0 0,0 0,0 0,0 0,-1 0,1 0,0 0,-1 0,1 0,-1 0,1 0,-1 0,1 1,-1-1,0 0,1 0,-1 1,0-1,0 0,1 1,-1-1,0 1,0-1,0 1,0-1,0 1,0-1,0 1,0 0,0 0,0 0,0 0,0-1,0 1,0 0,-19-4,0 1,0 0,-1 1,1 2,0 0,-1 1,1 0,0 2,-1 1,1 0,1 2,-1 0,-6 4,11-6,15-4,-75 30,73-30,1 1,-1 0,1-1,-1 1,0 0,1 0,0 0,-1 0,1 0,-1 1,1-1,0 0,0 1,0-1,0 0,0 1,0-1,0 1,0 0,1-1,-1 1,1 0,-1-1,1 1,0 0,-1 0,1-1,0 1,0 0,0 0,1 0,-1-1,0 1,0 0,1-1,0 1,-1 0,1-1,0 1,-1 0,2 0,5 5,0 0,1-1,0 0,0-1,0 0,0 0,1-1,0 0,0 0,0-1,0 0,1-1,-1 0,3 0,-7-1,39 11,-43-11,0-1,0 1,-1 0,1-1,0 1,-1-1,1 1,0 0,-1 0,1-1,-1 1,0 0,1 0,-1 0,1-1,-1 1,0 0,0 0,1 0,-1 0,0 0,0 0,0 0,0 0,0-1,0 1,0 0,-1 0,1 0,0 0,0 0,-1 0,1-1,-1 1,1 0,0 0,-1 0,0-1,1 1,-1 0,1-1,-1 1,0 0,1-1,-1 1,0-1,0 1,-120 98,100-81,-91 102,108-115,1 0,0 0,1 0,-1 1,1-1,0 1,1 0,-1-1,1 1,0 0,0 0,1 0,0 0,0 0,0 0,1 0,0-1,0 1,0 0,1 0,0-1,0 1,0-1,1 1,0-1,0 1,5 5,0 0,0 0,1 0,1-1,-1 0,2-1,-1 0,1 0,1-1,-1-1,12 5,-19-10,-1-1,1 0,-1-1,0 1,1-1,0 1,-1-1,1 0,-1 0,1-1,-1 1,1-1,-1 1,0-1,1 0,-1-1,0 1,1 0,-1-1,0 0,0 0,0 0,-1 0,1 0,0-1,-1 1,1-1,-1 1,0-1,0 0,0 0,0 0,-1 0,1 0,-1-1,0 1,0 0,0-1,0 1,0-1,-1 0,10-20</inkml:trace>
  <inkml:trace contextRef="#ctx0" brushRef="#br0" timeOffset="471.543">228 1,'-11'42,"3"2,2-1,1 1,2 0,3 0,3 31,-2 1,-1 252,-29-59,29-7,-21-150,18-88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1 339,'226'-1,"-55"-25,-1-3,-70 27,-88 3</inkml:trace>
  <inkml:trace contextRef="#ctx0" brushRef="#br0" timeOffset="244.809">114 480,'28'0,"20"0,6 0,4 0,-4-5,-5-1,-7 0,-1 1,-3 2,-2 0,-3 2,-3 1,-1 0,-5-5,-3-1,-4 0</inkml:trace>
  <inkml:trace contextRef="#ctx0" brushRef="#br0" timeOffset="731.358">481 1,'0'0,"1"0,0 0,-1 0,1 0,0 0,0 0,-1 0,1 1,0-1,-1 0,1 0,0 1,-1-1,1 0,-1 1,1-1,0 1,-1-1,1 1,-1-1,1 1,-1-1,0 1,1-1,-1 1,1 0,-1-1,0 1,0 0,1-1,-1 1,0 0,0 0,0-1,0 1,0 0,0-1,0 1,0 0,0 0,0-1,0 1,0 0,0-1,-1 1,1 0,0-1,-1 1,1 0,0-1,-1 1,1-1,-1 1,1 0,-1-1,1 1,-1-1,1 0,-1 1,1-1,-1 1,0-1,1 0,-1 1,0-1,1 0,-1 0,372 144,-368-143,11 5,0 0,0 1,-1 1,1 0,-2 1,1 0,-1 1,-1 0,0 1,0 0,-1 1,-1 0,2 3,-10-12,0 0,0 0,0 0,-1 1,1-1,-1 0,0 1,0-1,0 0,0 1,-1-1,1 0,-1 1,0-1,0 0,0 0,0 0,-1 0,1 0,-1 0,0 0,0 0,0-1,0 1,0-1,-1 1,1-1,-1 0,1 0,-1 0,-1 1,-96 50,-153 58,87-25,159-82,1 1,0-1,0 1,0 1,0-1,1 1,0 0,0 0,0 0,1 1,0 0,1-1,-1 1,1 1,-3 10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7:25.83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895 352,'15'0,"4"0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7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594 286,'-10'-23,"0"0,-2 1,0 0,-2 1,0 1,-1 0,-1 1,-1 0,-14-10,23 21,0 2,0-1,-1 1,0 0,0 1,-1 0,0 0,1 1,-1 1,-1 0,1 0,0 1,-1 0,1 0,-1 1,0 1,1 0,-1 1,0-1,1 2,-1 0,1 0,-9 4,5 0,0 1,1 0,0 1,0 1,1 0,0 1,1 0,0 1,1 0,0 0,0 1,1 1,1 0,-6 10,10-11,-1 0,2 1,0-1,0 1,1 0,0-1,2 1,-1 0,1 0,1 0,0 0,1-1,1 1,0 0,0-1,1 0,1 0,0 0,1 0,0-1,0 0,2 0,-1-1,1 0,1 0,-1-1,2 0,-1 0,1-1,1 0,-1-1,1 0,1-1,-1 0,1-1,-5-3,-1-1,0 0,1 0,0 0,-1-1,1 0,-1-1,1 1,-1-1,1-1,-1 1,0-1,1 0,-1 0,0-1,0 0,0 0,-1 0,1-1,-1 0,2-1,100-100,-67 50,-3-1,-1-2,-4-2,6-18,-28 57,-3 59,-10 285,30-183,-26-117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8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29,'314'0,"-130"-28,-174 38,-14-4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1,'10'9,"8"4,5-1,4-2,3-3,0-3,0-6,5-3,0-1,0 1,-1 1,-2-4,-2 0,0 1,-2 2,-4 1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7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56,'-9'34,"-4"15,1 5,2-2,3-5,2-6,8-6,2-3,1-2,-1-7</inkml:trace>
  <inkml:trace contextRef="#ctx0" brushRef="#br0" timeOffset="252.343">281 1,'-9'33,"-4"16,-4 5,1-2,3-6,4-5,3-5,3-4,2-2,1-7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30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34 818,'-10'24,"-3"13,6 0,4-7</inkml:trace>
  <inkml:trace contextRef="#ctx0" brushRef="#br0" timeOffset="365.12">485 310,'-61'57,"43"-43,1 1,0 1,1 0,1 1,1 1,0 1,1 0,1 0,-9 20,20-37,0 0,1 0,-1-1,0 1,1 0,-1 0,1 0,0 0,0 0,-1 0,1 0,0 0,1 0,-1 0,0 0,1 0,-1-1,1 1,-1 0,1 0,0 0,0 0,0-1,0 1,0 0,0-1,0 1,0-1,1 1,-1-1,1 0,-1 0,1 1,-1-1,1 0,0 0,0-1,-1 1,1 0,0-1,0 1,0-1,0 1,0-1,0 0,0 0,0 0,55 6,64 18,-116-23,-1 1,1 0,0 0,-1 0,1 1,-1-1,0 1,1 0,-1 0,-1 1,1-1,0 1,-1 0,0 0,0 0,0 0,0 0,-1 1,0-1,0 1,0 0,0 0,-1 0,0 0,0 0,0 0,0 0,-1 0,0 0,0 0,0 0,-1 0,0 0,-1 6,0 0,-1 0,-1-1,0 0,0 0,-1 0,0 0,-1 0,0-1,-1 0,0-1,0 1,0-1,-1-1,-1 1,1-1,-1-1,0 0,-1 0,0-1,-8 4,-25-4,26-9</inkml:trace>
  <inkml:trace contextRef="#ctx0" brushRef="#br0" timeOffset="601.755">316 424,'34'-20,"20"-10,6-1,-2 5,-7 7,-6 7,-7 5,-5 4,-8 2</inkml:trace>
  <inkml:trace contextRef="#ctx0" brushRef="#br0" timeOffset="968.736">1078 282,'-25'26,"1"2,1 0,2 2,0 0,3 2,0 0,-5 17,21-46,0 0,1 1,-1-1,1 0,0 1,0-1,0 1,0 0,1-1,-1 1,1 0,0-1,0 1,0 0,1 0,-1-1,1 1,0-1,0 1,0-1,0 1,1-1,0 1,-1-1,1 0,0 0,1 0,-1 0,0 0,1-1,0 1,-1-1,1 1,0-1,0 0,1 0,5 1,1-1,-1 0,1 0,0-1,0 0,-1 0,1-1,0-1,0 0,-1 0,1-1,0 0,-1-1,1 0,-1 0,0-1,0 0,-1 0,1-1,-1-1,0 1,0-1,-1-1,1 1,-2-1,1-1,-1 1,0-1,0 0,-1 0,0-1,2-4,-3 7,-1 1,1 0,-1-1,0 1,-1-1,0 0,1 0,-2 0,1 0,-1 0,0 0,0-1,0 1,-1 0,0-1,-1 1,1 0,-1 0,0-1,-1 1,0 0,0 0,0 0,-2-4,0 4,-1 0,1 1,-1 0,0 0,0 0,0 0,-1 1,1-1,-1 2,0-1,-1 1,1-1,0 2,-1-1,0 1,0 0,0 0,1 1,-2 0,-17-2</inkml:trace>
  <inkml:trace contextRef="#ctx0" brushRef="#br0" timeOffset="1297.543">1106 621,'-46'38,"15"-14,1 1,1 1,1 2,1 1,2 1,1 1,1 1,-9 19,30-48,0 1,1 0,-1-1,1 1,0 0,0 0,0 0,1 0,-1 0,1-1,0 1,0 0,1 0,-1 0,1 0,0 0,0 0,0 0,0-1,1 1,-1 0,1-1,0 1,0-1,0 0,1 0,-1 1,1-2,0 1,-1 0,1 0,1-1,-1 0,0 0,0 0,1 0,0 0,3 1,2 2,0-1,1 0,-1-1,1 0,0 0,0-1,0 0,1-1,-1 0,0 0,1-1,-1-1,0 0,0 0,1-1,-1 0,0-1,-1 0,1-1,0 0,0 0,-2 2,-1-1,1 1,-1-1,0-1,0 1,0-1,0 0,-1-1,0 1,0-1,0-1,0 1,-1-1,0 0,0 0,0-1,-1 1,0-1,0 0,-1 0,0 0,0-1,-1 1,1-1,-2 0,1 1,-1-1,0 0,-1 0,0 0,-1-6,-2 5,0 1,-1-1,-1 1,1 0,-1 1,0-1,-1 1,0 0,0 0,0 1,-1-1,0 2,0-1,-1 1,0 0,-7-4,-11-4</inkml:trace>
  <inkml:trace contextRef="#ctx0" brushRef="#br0" timeOffset="1863.36">1445 677,'153'-230,"-152"228,-1 0,1 0,0 1,0-1,0 0,0 1,0-1,0 1,0-1,1 1,-1 0,0 0,1-1,-1 1,1 0,0 0,-1 0,1 1,0-1,-1 0,1 1,0-1,0 1,0-1,0 1,-1 0,1 0,0 0,0 0,0 0,0 0,0 0,-1 1,1-1,0 1,0-1,0 1,-1 0,1-1,0 1,-1 0,1 0,0 1,4 13,-6-13,0-1,0 1,0-1,0 1,0-1,0 1,1-1,-1 0,1 1,-1-1,1 0,-1 1,1-1,0 0,0 0,0 1,0-1,-1 0,2 0,-1 0,0 0,0 0,0 0,0-1,0 1,1 0,-1 0,0-1,1 1,-1-1,1 1,-1-1,0 0,1 0,-1 1,1-1,-1 0,1 0,-1 0,1-1,-1 1,0 0,1-1,-1 1,1 0,-1-1,62-60,8-3,-70 64,0-1,0 1,1-1,-1 1,0 0,0 0,0 0,1-1,-1 1,0 0,0 0,1 1,-1-1,0 0,0 0,0 1,1-1,-1 0,0 1,0-1,0 1,0 0,0-1,0 1,0 0,0 0,0-1,0 1,0 0,0 0,-1 0,1 0,0 0,-1 0,1 1,-1-1,1 0,-1 0,1 0,-1 0,0 1,0-1,1 0,-1 0,0 1,0-1,0 0,0 0,-1 1,-3 62,-6 20,13-64</inkml:trace>
  <inkml:trace contextRef="#ctx0" brushRef="#br0" timeOffset="2114.406">2348 282,'-131'165,"-7"-5,-6-7,-34 18,49-36,120-120</inkml:trace>
  <inkml:trace contextRef="#ctx0" brushRef="#br0" timeOffset="3382.176">2263 818,'-4'-1,"0"-1,0 1,0 0,0 0,0 1,0-1,0 1,0 0,0 0,0 0,0 1,0-1,0 1,0 0,0 0,0 1,0-1,0 1,-5 0,1 1,0 0,0 0,0 1,0 0,1 1,-1-1,1 1,0 1,1-1,-1 1,1 0,-1 2,6-6,0-1,1 0,-1 1,1-1,-1 0,1 1,-1-1,1 0,0 1,0-1,0 1,0-1,0 0,0 1,0-1,0 1,0-1,1 0,-1 1,1-1,-1 1,1-1,-1 0,1 0,0 1,0-1,-1 0,1 0,0 0,0 0,0 0,0 0,0 0,1 0,-1 0,0-1,0 1,0 0,1-1,-1 1,1-1,60 22,-54-20,82 41,-88-41,1 0,-1 0,0 0,0 0,0 0,0 1,0-1,0 1,-1 0,1-1,-1 1,0 0,0 0,0 0,0 0,0 0,-1 0,1 0,-1 0,0 0,0 0,0 0,0 0,-1 0,1 0,-1 0,0 0,0 0,0 0,-1 2,-5 5,-1 0,0-1,-1 0,0-1,0 0,0 0,-1-1,-1 0,1-1,-1 0,0-1,0 0,-1-1,1 0,-1 0,0-1,-6 0,-34 2,33-9</inkml:trace>
  <inkml:trace contextRef="#ctx0" brushRef="#br0" timeOffset="3834.199">2489 564,'131'6,"-129"-5,-1 0,1-1,-1 1,0 0,0 0,1 0,-1 0,0 0,0 0,0 0,0 1,0-1,0 0,-1 0,1 1,0-1,-1 1,1-1,-1 1,1-1,-1 1,1-1,-1 1,0-1,0 1,0-1,0 1,0-1,0 1,-1-1,1 1,0 0,-1-1,1 0,-1 1,1-1,-1 1,0-1,0 0,0 1,0-1,1 0,-2 1,-44 54,-8 22,53-75,1-1,-1 0,0 1,1-1,0 1,0-1,0 0,0 1,0-1,0 1,0-1,1 1,-1-1,1 0,0 1,0-1,0 0,0 0,0 0,0 1,1-1,-1 0,0-1,1 1,0 0,-1 0,1-1,0 1,0-1,0 1,0-1,0 0,1 0,-1 0,0 0,0 0,1 0,3 1,0 0,-1 0,1-1,0 1,0-1,1-1,-1 1,0-1,0 0,0 0,0-1,0 0,0 0,0 0,0-1,0 0,0 0,0-1,-1 1,2-2,13-8</inkml:trace>
  <inkml:trace contextRef="#ctx0" brushRef="#br0" timeOffset="4166.935">2827 0,'204'297,"-185"-266,0 1,-2 0,-2 2,-1 0,-1 0,-2 1,-1 1,-2 0,0 13,-5-26,0 0,-2 0,-1 0,0 0,-2 0,-1 0,-1 0,0 0,-2-1,-1 1,0-2,-2 1,-10 18,2-15,-1 0,-2-1,0-1,-2-1,0-1,-1-1,-1-1,-23 13,-17 17,34-26</inkml:trace>
  <inkml:trace contextRef="#ctx0" brushRef="#br0" timeOffset="5920.79">3674 424,'-19'-22,"17"19,0 0,0 0,-1 0,1 0,-1 0,1 0,-1 0,0 1,0 0,0-1,0 1,-1 0,1 1,-1-1,1 0,-1 1,1 0,-1 0,0 0,0 0,1 1,-1-1,0 1,0 0,0 0,1 1,-1-1,0 1,0-1,-1 2,-7 5,1 0,0 1,0 0,1 1,0 0,1 1,0 0,0 0,1 1,0 0,1 1,1-1,0 1,0 1,1-1,0 1,1 0,1 0,0 0,0 8,-1 178,5-192,-1 0,1 0,0 0,0-1,0 1,1 0,0-1,1 1,0-1,0 0,0 0,0 0,1 0,0 0,0-1,1 1,0-1,0-1,0 1,0-1,1 1,-1-1,1-1,0 1,0-1,1 0,-1-1,1 0,-1 0,1 0,0 0,-1-1,1 0,0-1,0 0,0 0,0 0,0-1,1 0,9-5</inkml:trace>
  <inkml:trace contextRef="#ctx0" brushRef="#br0" timeOffset="6270.729">4098 480,'-22'15,"1"0,1 1,1 1,0 1,2 1,0 1,0 0,2 1,1 1,1 0,-4 10,14-29,1 1,0 1,1-1,-1 0,0 0,1 1,0-1,0 1,1-1,-1 1,1-1,0 1,0 0,0-1,1 1,0-1,0 1,0-1,0 1,1-1,-1 0,1 0,0 0,1 0,-1 0,1 0,-1 0,1-1,0 1,0-1,1 0,-1 0,1 0,0 0,-1-1,1 0,0 1,1-1,-1-1,0 1,4 1,3-1,0 0,-1 0,1-1,0-1,0 0,-1 0,1-1,0 0,-1-1,1 0,-1-1,1 0,-1 0,0-1,0-1,-1 0,1 0,-1-1,0 0,0 0,-1-1,0 0,0-1,6-7,-5 2,0-1,0 1,-1-2,-1 1,-1-1,0 0,0 0,0-9,-4 18,-1 0,0 0,0-1,0 1,-1 0,0-1,0 1,-1 0,0-1,0 1,0 0,-1 0,0 0,0 0,0 0,-1 0,0 0,0 1,0-1,-1 1,0 0,-4-4,3 5,-1-1,-1 2,1-1,0 0,-1 1,0 1,1-1,-1 1,0 0,-1 0,1 1,0 0,0 0,-1 1,1 0,0 0,0 1,-1 0,1 0,0 0,0 1,-5 2,-13 3</inkml:trace>
  <inkml:trace contextRef="#ctx0" brushRef="#br0" timeOffset="6736.96">4804 395,'-19'9,"0"1,1 0,0 2,1 0,0 1,1 1,1 0,0 1,0 2,13-15,1 1,0-1,-1 1,1-1,0 1,0-1,0 1,1 0,-1 0,1-1,-1 1,1 0,0 0,0-1,0 1,1 0,-1 0,1 0,-1-1,1 1,0 0,0-1,0 1,0-1,1 1,-1-1,1 1,-1-1,1 0,0 0,0 0,71 66,-54-54,-15-9,1 1,0 0,-1 0,0 0,-1 0,0 1,0 0,0-1,0 1,-1 0,0 0,-1 1,0-1,0 0,0 0,-1 1,0-1,-1 0,1 1,-1-1,-1 0,1 0,-1 0,-1 0,1 0,-1 0,0 0,-1-1,1 0,-1 0,-1 0,1 0,-1 0,0-1,0 0,-4 3,-1 1,0 0,0-1,-1 0,0-1,0 0,0-1,-1 0,0-1,-1-1,1 1,-1-2,0 0,0 0,0-1,0-1,0 0,-10-1,-18-15,29 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30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546 339,'-23'26,"1"2,1 1,1 1,2 0,2 1,0 1,2 1,1 0,2 1,2 0,1 0,-4 34,11-60,1-1,0 1,0-1,1 1,0-1,1 1,-1-1,1 0,0 0,1 0,0 0,0 0,1-1,-1 1,1-1,1 0,-1 0,1 0,0-1,1 1,-1-1,1 0,0-1,0 0,0 0,1 0,-1-1,1 1,0-2,0 1,0-1,1 0,-1 0,0-1,1 0,-1-1,1 1,-1-1,1-1,-1 1,5-2,7-7,-1-1,-1-1,0 0,0-1,-1-1,-1 0,0-1,-1-1,0-1,-1 0,-1 0,-1-1,0-1,-1 0,-1 0,-1-1,0 0,-1 0,-2-1,4-17,-3 17,-1-1,0 0,-2 0,0-1,-2 1,0 0,-1-1,-1 1,-1-1,-1 1,-1 0,-1 0,-7-18,10 34,0 0,0 0,-1 1,1-1,-1 1,0 0,0-1,-1 2,1-1,-1 0,0 1,0-1,0 1,0 0,-1 0,1 1,-1 0,0-1,1 1,-1 1,0-1,0 1,0 0,0 0,-1 0,1 1,0 0,0 0,0 0,-1 1,1-1,0 1,0 0,0 1,0-1,0 1,1 0,-1 0,0 1,1-1,-1 1,1 0,-1 1,-6 8,1 0,0 0,1 1,1 0,-1 0,2 1,0 0,1 1,0-1,1 1,1 0,-2 12,2 0</inkml:trace>
  <inkml:trace contextRef="#ctx0" brushRef="#br0" timeOffset="5089.803">235 28,'3'-28,"-22"39,-9 44,2 0,2 2,3 0,-5 27,2-4,3 0,4 1,4 1,3 0,2 42,7-106,2-1,-1 0,2 1,1-1,0 0,1 0,0-1,2 1,0-1,1 0,0 0,1-1,1 0,1 0,0-1,0-1,2 1,10 8,-4-6,2 0,-1-2,2 0,0-2,1 0,0-1,0-2,1 0,0-1,1-1,0-2,0 0,14 0,-2 1,-6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49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284 0,'-62'49,"-24"88,26 20,13 67,34-153,9-56,1-1,0 1,0 0,2 0,0 0,0 0,1 0,1 0,1-1,0 1,1 0,1 0,0-1,1 0,2 5,10 14,-4-8,0-1,1-1,1 0,2-1,15 17,-10-31,-11-13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4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95,'0'-2,"0"-1,-1 1,1-1,1 1,-1-1,0 1,1-1,-1 1,1-1,0 1,0 0,0-1,0 1,0 0,0 0,1-1,-1 1,1 0,-1 1,1-1,0 0,0 0,-1 1,1-1,1 1,-1-1,0 1,0 0,0 0,1 0,-1 0,2 0,-2 0,0-2,1 1,0-1,0 0,1 1,-1 0,0 0,1 0,-1 0,1 1,0-1,-1 1,1 0,0 0,0 0,0 0,0 1,0 0,0 0,0 0,0 0,0 0,0 1,0 0,0 0,-1 0,1 0,0 1,0-1,-1 1,1 0,-1 0,0 0,1 0,-1 1,0 0,1 1,1 1,0 1,-1 0,0 1,0-1,0 1,-1-1,0 1,0 0,-1 0,0 0,0 1,-1-1,0 0,0 1,0-1,-1 1,0-1,-1 1,0-1,0 0,0 1,-1-1,0 0,-1 0,1 0,-3 2,-83 111,68-96,1 0,1 1,1 1,1 1,-12 28,6 41,21-93,1 0,1 0,-1 0,0 0,1 0,-1 0,1-1,0 1,0 0,0 0,0-1,0 1,1-1,-1 1,1-1,0 1,-1-1,1 0,0 0,1 0,-1 0,0 0,0 0,1-1,-1 1,1-1,0 0,-1 0,1 0,0 0,0 0,0 0,12 2,0-1,1 0,-1-1,0-1,1 0,-1-1,0 0,1-2,8-2,-5-2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0,'-7'10,"1"0,1 0,0 0,0 1,1-1,0 1,1 0,0 0,1 1,0-1,0 0,2 1,-1-1,2 1,-1-1,1 1,1-1,1 1,0 4,0 1,-1-1,-1 0,0 1,-1-1,-1 1,-1-1,-2 12,-13 44,-14 111,31-131,1-53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5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54 227,'-6'13,"-2"2,1 1,1 0,0 0,1 0,0 0,2 1,0 0,1 0,0 0,2 0,0 1,0-14,1-1,0 1,0-1,1 0,-1 1,1-1,0 0,0 0,0 0,0 0,0 0,0 0,1-1,0 1,-1-1,1 0,0 0,0 0,0 0,0 0,1-1,-1 1,0-1,1 0,-1 0,1 0,-1 0,1-1,-1 1,1-1,0 0,-1 0,1 0,-1-1,1 1,0-1,-1 0,0 0,1 0,-1-1,1 1,-1-1,0 1,0-1,0 0,0-1,0 1,-1 0,2-1,5-2,0 1,-1-2,1 1,-1-1,0 0,0-1,-1 0,0 0,0 0,-1-1,0 0,0 0,-1-1,0 0,0 0,-1 0,0 0,-1-1,0 0,0 1,-1-1,-1 0,1 0,-1 0,-1 0,-1-7,-1 12,-1 0,0 1,0 0,0-1,0 1,-1 1,0-1,0 0,0 1,0 0,0 0,-1 0,1 1,-1-1,0 1,0 0,0 0,0 1,0-1,0 1,0 1,0-1,-1 1,1-1,0 1,-1 1,1-1,0 1,-2 0,-19 0</inkml:trace>
  <inkml:trace contextRef="#ctx0" brushRef="#br0" timeOffset="351.44">336 1,'19'20,"0"2,-1 0,-1 1,-2 1,0 0,-1 2,-2-1,0 1,-2 1,-1 0,-1 0,-2 1,0 0,-2 0,-1 1,-1-1,-2 12,-7-4,-2 0,-1 0,-2-1,-1-1,-2 0,-2 0,-1-2,-18 26,19-34,-1-1,-1-1,-1-1,-1-1,-1-1,0 0,-2-2,0-1,-1 0,0-2,-17 6,-14 7,32-14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06.3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476 1,'-4'8,"1"0,0 0,0 0,0 1,1 0,1-1,-1 1,1 0,1 0,0-1,0 4,-1 12,-7 441,3-397,-3 0,-3-1,-3 0,-3-1,-2-1,-4 0,-2-2,-3-1,-3-1,-2-1,-30 38,-50 100,119-183,17-30,73-97,-66 70</inkml:trace>
  <inkml:trace contextRef="#ctx0" brushRef="#br0" timeOffset="271.543">927 113,'5'5,"1"1</inkml:trace>
  <inkml:trace contextRef="#ctx0" brushRef="#br0" timeOffset="607.904">927 113,'6'1,"0"0,1 0,-1-1,0 1,0-2,0 1,0 0,1-1,-1 0,0-1,0 0,-1 1,1-2,2 0,18-6,-24 10,-1-1,1 1,0-1,-1 1,1 0,-1 0,1 0,-1 0,0 0,1 0,-1 0,0 0,0 0,0 1,0-1,0 1,0-1,0 0,0 1,0 0,-1-1,1 1,0-1,-1 1,0 0,1-1,-1 1,0 0,0 0,0-1,0 1,0 0,0-1,-1 1,1 0,0-1,-1 1,0 0,1-1,-1 1,0-1,0 1,0-1,1 1,-2-1,1 0,0 1,-2 9,-10 101,4 1,5 0,6 43,-1-42,0 305,-24-285,23-133,0 0,0 0,0 0,-1 0,1 0,0 0,-1 0,1 0,-1 0,1 0,-1 0,1 0,-1 0,0 0,1 0,-1-1,0 1,0 0,0 0,0-1,1 1,-1-1,0 1,0-1,0 1,0-1,0 1,0-1,-1 0,1 0,0 1,0-1,0 0,0 0,0 0,0 0,0 0,0-1,0 1,-1 0,1 0,0-1,0 1,0-1,0 1,0-1,0 1,-44-35,41 31,-60-60,4-4,3-1,-12-24,12 15,-4 3,-51-48,96 108,-1 1,-1 0,0 1,-1 1,0 0,-1 2,0 0,0 2,-7-2,20 7,0 1,-1 0,1 0,0 0,-1 1,1 0,-1 1,1 0,-1 0,1 1,-1-1,1 2,0-1,-1 1,1 0,0 0,0 1,0 0,1 1,-1-1,1 1,-1 0,1 1,0 0,1 0,-1 0,1 0,-4 6,2 0,1 0,-1 0,2 0,0 1,0 0,1 0,0 1,1-1,1 1,0 0,1-1,0 1,1 0,0 0,1 0,1 2,2 27</inkml:trace>
  <inkml:trace contextRef="#ctx0" brushRef="#br0" timeOffset="1222.541">1520 198,'-27'73,"2"2,4 0,3 1,4 1,0 18,11-80,0 0,1 1,1-1,0 1,1 0,1-1,0 1,1-1,1 1,0-1,1 0,1 0,0 0,1-1,0 0,2 0,-1 0,9 10,-11-20,1 1,-1-1,1 0,0 0,0 0,1-1,-1 0,1-1,-1 1,1-1,0 0,0-1,0 0,0 0,0 0,0-1,0 0,0 0,0-1,0 0,0 0,0-1,0 0,0 0,4-2,6-7,0 0,-1-1,0-1,-1-1,0 0,-1-1,-1-1,0 0,2-5,32-37,-33 41,-10 12,-1-1,1 1,1 0,-1 0,1 0,0 0,0 1,0 0,1 0,-1 0,1 1,0 0,0 0,0 0,6-1,-9 5,0 0,0 0,-1 1,1 0,-1-1,1 1,-1 0,0 0,0 0,0 0,0 1,0-1,0 0,-1 1,1-1,-1 1,0 0,1-1,-1 1,0 0,-1 0,1 0,-1 0,1 0,-1 0,0 0,0 2,2 5,2 7,1 0,0 0,1 0,1 0,0-1,1 0,8 9,-13-19,1-1,0 0,0-1,1 1,0-1,-1 0,1 0,1 0,-1-1,0 1,1-1,0-1,0 1,0-1,0 0,0 0,0-1,0 0,1 0,-1 0,0-1,1 0,0 0,5-3,0-1,0 0,0 0,-1-2,1 1,-1-1,-1-1,1 0,-1-1,0 0,-1 0,0-1,0 0,-1-1,0 1,-1-2,0 1,0-1,1-6,17-29,-3-2,-2-1,-2 0,-3-1,-1-1,-3 0,-2-1,-1-15,-13-7,3 72,3 8</inkml:trace>
  <inkml:trace contextRef="#ctx0" brushRef="#br0" timeOffset="1603.905">3242 113,'-5'34,"-6"39,-2 18,-2 2,0-5,3-7,-1-9,1-11,4-7,2-7,2-7,3-6,-4-3,-2-3,1-10,7-14,2-7</inkml:trace>
  <inkml:trace contextRef="#ctx0" brushRef="#br0" timeOffset="1856.497">3467 113,'-14'43,"-10"43,-1 17,4 0,6-12,5-18,4-10,4-12,1-10,7-12,1-5,5-3,0-5</inkml:trace>
  <inkml:trace contextRef="#ctx0" brushRef="#br0" timeOffset="2022.091">2733 536,'48'-9,"50"-4,17-4,4 1,-9 3,-14 4,-13-2,-11 2,-13 1,-7 3,-8 2,-6 2,-15 5,-11 3</inkml:trace>
  <inkml:trace contextRef="#ctx0" brushRef="#br0" timeOffset="2201.897">2875 847,'43'-10,"34"-7,8-7,-1 2,-4-1,-7 4,-6 5,-10 5,-10-1,-7 2,-7 1,-3 3,-8 2</inkml:trace>
  <inkml:trace contextRef="#ctx0" brushRef="#br0" timeOffset="2672.516">4117 226,'23'-1,"1"0,-1 2,1 1,-1 1,1 1,-1 1,0 1,-1 1,11 5,-30-11,-1 0,1 1,0-1,-1 1,0 0,1 0,-1 0,0 0,0 0,0 1,0-1,0 0,-1 1,1 0,-1-1,1 1,-1 0,0 0,0 0,0-1,-1 1,1 0,-1 0,1 0,-1 0,0 0,0 1,-1-1,1 0,0 0,-1 0,0-1,0 1,0 0,-1 2,-61 89,-199 117,260-209,0-1,0 1,0 0,0 0,1 0,-1-1,1 1,-1 1,1-1,0 0,0 0,0 0,0 1,0-1,0 0,1 1,-1-1,1 1,0-1,-1 1,1-1,0 1,1-1,-1 1,0-1,1 1,-1-1,1 0,0 1,0-1,0 0,0 1,0-1,0 0,1 0,-1 0,1 0,-1 0,1 0,0-1,0 1,0 0,0-1,0 0,0 1,0-1,0 0,1 0,-1 0,0 0,1 0,151 39,-134-38,0 1,1 1,-2 1,1 1,-1 1,0 0,0 2,-1 0,0 1,4 3,-19-10,0 0,1 0,-1 0,0 0,-1 1,1 0,0-1,-1 1,0 0,0 0,0 0,0 0,-1 0,0 1,0-1,0 0,0 1,-1-1,1 1,-1-1,0 1,-1-1,1 1,-1-1,0 0,0 1,0-1,0 0,-1 0,0 1,0-1,0-1,0 1,-1 0,1 0,-1-1,0 0,0 1,0-1,-1 0,-2 1,-24 23,-1-2,-1-2,-2-1,0-1,-1-2,-29 11,28-14,0 0,-2-3,0-1,0-2,-24 3,37-12,6-4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2.5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33,'-5'-9,"-2"1,1 7,1 8,1-1,2-7,1-8,-4-3,-1 6,0 9,1 3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2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0,'-14'19,"0"7,2 3,8-3,5-11,2-12,1-7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3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119 150,'-30'241,"16"-167,-8 45,4-28,4 1,4 0,2 55,7-143,0-1,1 0,-1 0,1 1,0-1,0 0,0 0,1 1,-1-1,1 0,0 0,-1 1,2-1,-1 0,0 0,0 0,1 0,0 0,-1-1,1 1,0 0,1-1,-1 0,0 1,1-1,-1 0,1 0,0 0,-1 0,1-1,0 1,0-1,0 0,0 0,1 0,-1 0,0 0,0-1,1 1,-1-1,0 0,0 0,1 0,2-1,5-3,1 0,-1-1,1 0,-1-1,-1 0,1 0,-1-2,0 1,2-4,22-14,-10 7,-22 15,1 0,0-1,0 1,-1 0,2 0,-1 1,0-1,1 1,-1 0,1-1,0 2,-1-1,1 0,0 1,0-1,0 1,0 0,0 1,1-1,-1 1,0 0,0 0,0 0,1 0,-1 1,0 0,0-1,0 2,0-1,0 0,0 1,0 0,-1 0,1 0,0 0,-1 0,2 2,0 2,0 2,0-1,0 0,1 0,0 0,1-1,-1 0,1 0,0-1,1 1,-1-2,1 1,0-1,0 0,0-1,1 0,-1 0,1 0,0-2,0 1,0-1,0 0,0-1,0 1,6-2,-3-2,0-1,0 0,0-1,-1 0,0-1,0 0,0 0,-1-2,1 1,-2-1,1 0,-1-1,-1 0,1-1,-2 0,1 0,-1-1,-1 1,0-2,5-8,-2 0,0 0,-2-1,0 0,-1-1,-1 0,-1 0,-1 0,-1 0,-1-8,-4-2,-1 1,-2-1,-1 1,-1 1,-1-1,-2 2,-1-1,-2 2,-1-1,0 2,-3 0,0 1,-1 1,-2 1,0 0,-4-1,4 5,0 0,-1 1,-1 2,0 0,-2 2,0 0,0 2,-1 0,-1 2,0 1,-1 1,0 2,0 1,0 0,-1 3,1 0,-29 2,53 0,-1 1,0 0,1 0,-1 0,0 0,1 1,-1 0,1 0,-1 0,1 1,0 0,-1 0,1 0,0 0,0 0,0 1,0 0,1-1,-1 1,1 1,0-1,0 1,0-1,0 1,1 0,-1 0,1 0,0 0,0 0,0 0,1 1,-1-1,1 1,0-1,1 1,-1 0,1-1,0 1,0 0,0-1,1 1,0 3,29 61,-14-40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13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4097 3194,'19'20,"12"10,4 1,-2-1,-13-5,-9-6</inkml:trace>
  <inkml:trace contextRef="#ctx0" brushRef="#br0" timeOffset="33406.678">4239 3335,'-82'-33,"-207"-114,93 73,19-2,35-7,-15 25,-15-17,19 6,-83-43,26 20,98 42,43 2,-104-86,153 117,-1 1,-1 1,0 1,0 0,-2 2,0 1,-5-1,19 7,-107-37,36 1,80 40,0 1,0 0,0-1,0 1,0 0,0-1,0 1,0 0,-1 0,1 0,0 0,0 0,0 0,0 0,0 1,0-1,0 0,0 1,0-1,0 0,0 1,0-1,0 1,0 0,0-1,1 1,-1 0,0-1,0 1,1 0,-1 0,0 0,1 0,-1-1,1 1,-1 0,1 0,-1 0,1 0,0 0,-1 0,1 1,0-1,0 0,0 1,-4 56,4-50,4 280,-4-288,1-1,0 1,-1 0,1-1,-1 1,1 0,-1 0,1-1,0 1,-1 0,1 0,0 0,-1 0,1 0,-1 0,1 0,0 0,-1 0,1 0,0 0,-1 1,1-1,0 0,-1 0,1 0,-1 1,1-1,-1 0,1 1,-1-1,1 1,-1-1,1 1,-1-1,1 0,-1 1,0 0,1-1,-1 1,0-1,1 1,-1-1,0 1,0 0,0-1,1 1,-1-1,0 1,0 0,0-1,0 1,0 0,0-1,0 1,0 0,-1-1,1 1,0-1,0 1,0 0,-1-1,1 1,0 0,90-130,-32 58,83-85,-52 79,-3-3,26-36,-107 96,-35 27,-27 15,-1-3,0-2,-2-2,0-3,-110 17,154-28,-1 0,1 2,0 0,0 0,0 2,0 0,1 0,-14 8,1 15,20-12</inkml:trace>
  <inkml:trace contextRef="#ctx0" brushRef="#br0" timeOffset="61032.969">1077 2687,'-16'-6,"0"1,-1 1,1 1,-1 0,0 1,0 1,0 0,-1 2,1 0,0 1,0 0,1 1,-1 1,1 1,-1 0,1 2,1-1,-1 2,-11 7,7-1,1 0,0 2,1 0,1 1,0 0,2 1,0 1,1 1,0 0,2 2,10-20,1 0,0 0,0 0,0 0,0 0,0 1,1-1,-1 0,1 0,-1 1,1-1,0 0,0 1,0-1,0 0,0 1,1-1,-1 0,1 1,-1-1,1 0,0 0,0 0,0 1,0-1,0 0,0 0,1-1,-1 1,1 0,-1 0,1-1,0 1,0-1,0 1,-1-1,1 0,1 0,-1 1,0-2,0 1,0 0,0 0,1-1,-1 1,0-1,2 0,15 0,-1-1,1 0,0-2,-1 0,1-1,-1-1,0-1,-1-1,1 0,-1-1,0-1,-1 0,0-2,-1 1,0-2,2-3,222-175,-237 188,-2 1,1 0,-1 0,0 0,1 0,-1 0,1 0,-1 0,1 0,-1 0,1 0,0 0,-1 0,1 1,0-1,0 0,0 0,0 1,0-1,-1 1,1-1,0 1,0-1,0 1,1 0,-1-1,0 1,0 0,0 0,0 0,0 0,0-1,0 2,0-1,0 0,0 0,0 0,1 0,-1 1,0-1,0 1,0-1,0 0,0 1,-1 0,1-1,0 1,0 0,0-1,0 1,-1 0,1 0,0 0,-1-1,1 1,0 0,-1 0,1 0,-10 71,6-62,1 1,-1-1,2 1,0 0,0 0,1 0,0 0,0-1,2 1,-1 0,1 0,1-1,0 1,0-1,1 0,1 0,-1 0,4 4,10 4</inkml:trace>
  <inkml:trace contextRef="#ctx0" brushRef="#br0" timeOffset="61520.846">683 2347,'367'0,"-368"0,1-1,-1 1,0-1,1 1,-1-1,1 1,-1-1,1 0,-1 1,1-1,0 0,-1 1,1-1,0 0,-1 0,1 0,0 1,0-1,0 0,0 0,0 0,0 1,0-1,0 0,0 0,0 0,0 1,0-1,1 0,-1 0,0 1,0-1,1 0,-1 1,1-1,-1 0,1 1,-1-1,1 0,-1 1,1-1,-1 1,1-1,0 1,-1-1,1 1,0 0,0-1,-1 1,1 0,0-1,0 1,-1 0,1 0,0 0,0 0,0 0,-1 0,1 0,0 0,-100-94,85 76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87,'4'12,"0"0,1 0,0-1,1 1,0-1,1-1,0 1,1-1,0 0,0-1,1 0,1 0,-1-1,1-1,9 6,-14-10,1 0,-1 0,1-1,-1 0,1 0,0 0,0-1,-1 0,1 0,0-1,0 1,0-1,0 0,0-1,0 0,0 0,0 0,0 0,0-1,0 0,-1-1,1 1,-1-1,0 0,0 0,0 0,0-1,0 0,-1 0,1 0,-1 0,0-1,0-1,6-5,-1-1,0-1,0 0,-1 0,-1-1,0 1,-1-2,-1 1,0-1,-1 1,0-1,0-8,-2 4,-2 6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1110 1,'-39'27,"-120"143,-57 47,156-165,-3-3,-2-3,-2-2,-1-4,-67 28,125-63,0-1,0 0,0-1,0 0,-1-1,1 0,-1-1,0 0,0 0,1-1,-1-1,0 0,1 0,-1-1,1 0,-1-1,-3-2,9 0,1 0,-1-1,1 0,0 0,1 0,-1 0,1 0,1-1,-1 0,1 1,0-1,1 0,-1 0,1 0,1 0,-1 0,1 0,1 0,-1 0,1 0,0 0,1 0,-1 0,3-5,2-13,1 1,1 0,0 0,2 1,1 0,1 1,1 1,1-1,0 2,2 0,0 1,1 1,1 0,3 0,-16 14,0 0,1 0,0 1,-1 0,1 0,1 1,-1 0,0 0,1 0,-1 1,1 0,-1 0,1 0,-1 1,1 0,0 0,-1 1,1 0,-1 0,1 1,-1-1,0 1,1 1,-1-1,0 1,0 0,-1 0,1 1,-1 0,0 0,4 4,127 117,67 71,-40-3,-146-175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1,'-9'16,"0"0,2 1,0 0,1 1,0-1,1 1,2 1,-2 10,32 240,-27 3,-21-189,10-59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31,'34'0,"15"-5,5-2,-2 1,-6 1,-5 2,-5 0,-4 2,-2 1,-2 0,-1 0,0 0,0 1,-4-1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0,'9'44,"-3"-1,-1 1,-2 0,-2 1,-2-1,-2 0,-2 0,-2 0,-2-1,-2 0,-1 0,-12 24,-57 186,72-173,15-68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527 105,'-11'-10,"-1"-1,0 2,0 0,-1 0,0 1,0 0,-1 2,0-1,0 2,-1 0,1 0,-1 1,0 1,-1 1,1 0,0 1,0 1,-1 0,1 1,0 0,0 1,-1 1,2 1,-1 0,-3 2,7 0,0 1,1-1,0 2,0-1,1 1,0 1,0 0,1 0,0 1,0 0,1 0,1 1,0-1,0 2,1-1,1 0,0 1,0 0,0 6,2-12,1 0,0 0,0 0,0 0,1 0,0 0,0 0,1 0,0 0,0 0,0 0,1 0,0-1,0 1,0 0,1-1,-1 0,1 1,1-1,-1 0,1-1,0 1,0 0,0-1,1 0,-1 0,1-1,0 1,0-1,0 0,1 0,-1-1,1 1,-1-1,3 0,8-2,0-1,-1 0,1-1,-1-1,1-1,-1 0,0-1,0 0,-1-1,0-1,0 0,0-1,-1-1,0 0,-1-1,0 0,0-1,-1 0,-1 0,6-9,31-24,51-53,-103 124,-36 75,4 1,-4 36,3-10,-3 52,20-54,22-127,-1 0,0 0,0 0,1 0,-1 0,0 0,0 0,1 0,-1 0,0 0,1 0,-1 0,0 0,0 0,1 0,-1 0,0 0,0 1,1-1,-1 0,0 0,0 0,1 0,-1 0,0 1,0-1,0 0,1 0,-1 0,0 1,0-1,0 0,0 0,0 1,1-1,-1 0,0 1,0-1,0 0,0 0,0 1,0-1,0 0,0 0,0 1,0-1,0 0,0 1,0-1,0 0,0 0,0 1,-1-1,1 0,0 0,0 1,9-8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0,'-18'10,"0"0,1 1,0 1,1 1,0 0,1 1,1 1,0 0,1 1,1 0,0 1,2 0,-1 1,2 0,-7 20,14-34,0 0,1 0,0 1,0-1,0 1,0-1,1 1,-1-1,1 1,0-1,1 1,-1-1,1 1,0-1,0 1,0-1,0 1,1-1,0 0,0 0,0 0,0 0,1 0,0-1,-1 1,1-1,1 1,-1-1,0 0,1 0,0-1,-1 1,1-1,0 0,0 0,0 0,2 0,5 0,-1-1,1 0,-1-1,1-1,-1 0,1 0,-1-1,1 0,-1-1,0 0,0 0,0-1,0-1,-1 1,0-2,0 1,0-1,-1-1,1 1,-1-1,-1-1,0 0,0 0,0 0,-1-1,0 0,-1 0,0 0,-1-1,1 1,1-9,-3 7,0-1,0 1,-1 0,-1-1,0 1,0-1,-1 1,-1-1,-1-6,2 15,-1 0,1 0,-1 0,1 0,-1 0,0 0,-1 0,1 0,0 1,-1-1,1 0,-1 1,0-1,0 1,0 0,0 0,0 0,0 0,-1 0,1 0,-1 0,1 1,-1-1,0 1,0 0,0 0,1 0,-1 0,0 0,0 1,0-1,0 1,0 0,0 0,0 0,0 0,-3 1,-80 29,61-16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85,'-39'73,"20"-41,2 0,2 2,0 0,3 0,-2 9,13-39,0 0,0 1,1-1,-1 1,1-1,0 0,0 1,1-1,-1 1,1-1,0 0,0 1,0-1,1 0,-1 0,1 0,0 0,0 0,1 0,-1-1,1 1,0-1,0 1,0-1,0 0,0 0,1 0,0-1,-1 1,3 0,2 1,0-1,0 1,1-1,-1-1,1 0,0 0,-1 0,1-1,0-1,0 1,0-1,0-1,0 0,6-1,-1 0,-1-1,0 0,0-1,-1 0,1-1,-1-1,0 0,0 0,-1-1,0-1,0 0,0 0,3-5,-3 1</inkml:trace>
  <inkml:trace contextRef="#ctx0" brushRef="#br0" timeOffset="299.994">558 0,'-50'95,"4"1,4 3,-9 41,26-53,5 0,4 1,-3 56,15-108,-7 168,17-180,1-25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0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32,'-8'10,"0"0,0 0,2 1,-1 0,1 0,1 1,0 0,0 0,1 0,1 0,0 0,1 1,0 0,1-1,1 1,0 0,0 0,1 3,1-12,-1 0,0-1,1 1,0 0,0-1,0 0,0 1,0-1,1 0,0 0,-1 0,1-1,0 1,0-1,0 1,1-1,-1 0,1 0,-1-1,1 1,0-1,-1 1,1-1,0 0,0-1,0 1,0-1,0 1,0-1,0 0,0-1,-1 1,1-1,7 0,0 0,0-1,-1-1,1 0,-1 0,0-1,0 0,0-1,-1 0,1-1,4-4,-5 3,-1-1,1 0,-2-1,1 0,-1 0,-1 0,0-1,0 0,-1 0,0-1,0 1,0-6,-3 11,-1 1,0 0,0 0,0-1,0 1,-1-1,0 1,0-1,0 1,0 0,-1-1,1 1,-1-1,0 1,-1 0,1 0,-1 0,0 0,0 0,0 0,0 0,-1 0,1 1,-1-1,0 1,0 0,-1 0,1 0,0 0,-1 1,0-1,0 1,0 0,-105-20,84 22</inkml:trace>
  <inkml:trace contextRef="#ctx0" brushRef="#br0" timeOffset="365.698">441 286,'255'-17,"-14"5,-211 13,-18-1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9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0 170,'198'-138,"-100"107,-95 30,-1 1,1 1,0-1,0 0,0 1,0-1,-1 1,1 0,0 0,0 0,-1 0,1 0,-1 1,1-1,-1 1,0 0,1-1,-1 1,0 0,0 0,0 1,-1-1,1 0,0 1,-1-1,0 1,1-1,-1 1,0 0,0-1,0 1,-1 0,1 2,-1 8,0 0,-1 0,-1 0,0 0,-1 0,0-1,-1 1,-1-1,1 0,-2 0,0-1,0 1,-1-1,-1-1,0 1,0-1,-6 5,-8 15,-9 14,2-8,2 2,2 1,2 1,1 1,2 1,2 1,-8 27,25-64,-1-1,1 1,0 0,0-1,0 1,1 0,0 0,0-1,0 1,1 0,0 0,0-1,0 1,1-1,0 1,0-1,0 1,1-1,0 0,0 0,0 0,1-1,-1 1,1-1,0 0,0 0,1 0,-1 0,1-1,0 0,0 0,0 0,0-1,0 1,1-1,-1 0,1-1,4 1,4 1,0-2,0 0,0 0,0-1,0-1,0 0,0-2,0 1,0-1,0-1,-1-1,0 0,0 0,0-1,0-1,16-23,-21 13</inkml:trace>
  <inkml:trace contextRef="#ctx0" brushRef="#br0" timeOffset="377.734">988 58,'-27'8,"-7"0,0 2,1 2,0 1,1 1,-1 3,25-13,-1 2,1-1,0 1,1 1,0-1,0 1,0 0,0 1,1 0,1 0,-1 0,1 0,1 1,0 0,0 0,0 0,1 1,1-1,0 1,-1 2,2-6,-1 0,1 0,0 0,1 0,-1 0,1 0,0 0,1 0,-1 0,1 0,0 0,1 0,0 0,0 0,0 0,0-1,1 1,0-1,0 0,0 0,1 0,0 0,0-1,0 1,0-1,1 0,0 0,0-1,0 1,0-1,0 0,1-1,3 2,0-2,1 0,-1-1,1 0,0-1,0 0,-1 0,1-1,0 0,-1-1,1 0,-1-1,0 0,0 0,0-1,0 0,0 0,-1-1,0-1,5-3,2-2,-1 0,0-2,-1 1,0-2,-1 0,0 0,-2-1,1 0,-2-1,0-1,-5 11,0-1,-1 0,0 0,0 0,-1 0,0 0,0 0,0-1,-1 1,0-1,-1 1,0-1,0 1,0-1,-1 1,0-1,-1 1,0-1,0 1,0 0,-1 0,0 0,0 0,-1 1,0-1,0 1,0 0,-1 0,0 0,0 1,-1 0,0 0,1 0,-1 1,-1-1,1 1,-1 1,0-1,0 1,-4-1,-15 1,1 3</inkml:trace>
  <inkml:trace contextRef="#ctx0" brushRef="#br0" timeOffset="734.013">875 312,'0'0,"-68"94,4 3,-26 59,51-21,38-131,0 0,1 0,0 0,0 0,0 0,0 0,1 0,-1 0,1 0,0 0,0 0,1 0,-1-1,1 1,0-1,0 1,0-1,0 1,0-1,1 0,0 0,0 0,-1 0,2-1,-1 1,0-1,0 0,1 0,-1 0,1 0,0-1,2 2,12-1,0-1,-1 0,1-1,-1-1,1-1,0 0,-1-2,0 1,0-2,0-1,0 0,-1-1,0 0,-1-2,1 0,-2 0,1-1,-1-1,-1-1,0 0,-1 0,0-2,-1 1,0-1,-1-1,-1 0,1-2,-3 5,-1-1,0 0,-1 0,-1-1,0 1,0-1,-1 0,-1 0,-1 0,0 0,0-1,-2 1,0 0,0 0,-1 0,-1 0,0 0,-3-6,2 15,0 0,-1 0,1 0,-1 1,0 0,0 0,0 0,0 0,-1 1,1 0,-1 0,0 1,0-1,0 1,0 1,-1-1,1 1,0 0,-1 0,1 1,-1 0,1 0,-1 0,1 1,0 0,-1 0,1 1,0 0,0 0,0 0,0 1,-3 2,-25 8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0 311,'58'22,"170"-14,-146-9,-76 1,-3 0,-1 1,1-1,-1 0,1 1,-1-1,1 0,-1-1,1 1,0 0,-1-1,1 1,-1-1,0 0,1 0,-1 0,1 0,-1 0,0-1,0 1,0 0,0-1,0 0,0 0,0 1,-1-1,2-2,-2-7</inkml:trace>
  <inkml:trace contextRef="#ctx0" brushRef="#br0" timeOffset="388.914">282 0,'-9'13,"1"1,0-1,1 1,1 1,0-1,1 1,1 0,0 0,1 0,1 1,0-1,1 1,1 0,0-1,1 1,1-1,1 4,-2 28,0 201,4-218,2-25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3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5 281,'15'0,"-1"-1,1 0,-1-1,0-1,1 0,-1-1,0 0,-1-1,1-1,-1 0,0-1,-1 0,0-1,0-1,0 0,-1 0,0-1,-1 0,8-11,-16 17,0 0,0 0,0 0,0 0,-1-1,0 1,0 0,0-1,-1 1,1 0,-1-1,0 1,0-1,-1 1,1-1,-1 1,0 0,0-1,0 1,-1 0,0 0,1 0,-1 0,-1 0,1 0,-1 1,1-1,-1 1,0 0,0-1,0 1,-1 0,1 1,-1-1,0 1,0 0,0 0,0 0,0 0,0 0,0 1,0 0,-1 0,1 0,0 1,-1-1,1 1,-1 0,1 0,-1 1,1-1,0 1,-1 0,1 0,-2 1,-2 0,0 1,1 0,0 1,-1-1,1 1,1 1,-1-1,1 1,-1 0,1 1,1 0,-1 0,1 0,0 0,0 1,1 0,0 0,0 0,1 0,0 1,0-1,-1 7,-2 4,2 0,0 0,1 0,1 1,0-1,2 1,0-1,1 1,3 11,-3-20,0-1,1 1,1-1,0 0,0 1,1-1,0-1,0 1,1 0,0-1,0 0,1 0,1-1,-1 0,1 0,0 0,0-1,1 0,0 0,0-1,8 4,5 1,0-1,0-1,1-1,0-1,0-1,22 2,-13-4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21.8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29 1,'-17'225,"6"-9,11-216,0-10</inkml:trace>
  <inkml:trace contextRef="#ctx0" brushRef="#br0" timeOffset="253.228">226 28,'-4'29,"-3"14,1 5,2-1,0-4,2-5,1-3,-4-3,-2-3,1 0,-3-7,-1-1,2-4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1:09.92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1583 237,'-59'34,"16"-3,1 2,2 2,1 2,-18 24,-89 80,-28-10,50-36,-149 148,117-117,95-76,59-51,-1 0,1 0,0-1,0 1,0-1,0 0,0 0,0 0,0 1,1-2,-1 1,1 0,-1 0,1 0,0-1,0 1,0-1,0 1,1-1,-1 1,0-1,1 1,0-1,0 1,0-1,0 0,0 1,0-1,1 1,-1-1,1 1,0-3,-1 0,-8-161,7 165,1 0,-1 0,0 0,0 0,0 0,1 0,-1 0,0 0,1 0,-1 0,1-1,0 1,-1 0,1 0,0 0,0-1,-1 1,1 0,0 0,0-1,0 1,1 0,-1 0,0-1,0 1,1 0,-1 0,1 0,-1-1,1 1,-1 0,1 0,0 0,0 0,-1 0,1 0,0 0,0 0,0 1,0-1,0 0,0 0,0 1,0-1,0 1,1-1,-1 1,0-1,0 1,0 0,1-1,-1 1,0 0,0 0,1 0,-1 0,169 30,-11-7,-132-17,88 32,-115-37,1-1,0 1,-1-1,1 1,0-1,-1 1,1 0,-1-1,0 1,1 0,-1 0,1-1,-1 1,0 0,0 0,1-1,-1 1,0 0,0 0,0 0,0-1,0 1,0 0,0 0,0 0,0-1,0 1,0 0,-1 0,1 0,0-1,-1 1,1 0,0 0,-1-1,1 1,-1 0,1-1,-1 1,1-1,-1 1,0-1,1 1,-1-1,0 1,1-1,-1 1,0-1,0 0,1 1,-1-1,0 0,0 0,0 0,1 1,-1-1,-47 18,-209 41,212-51,33-2</inkml:trace>
  <inkml:trace contextRef="#ctx0" brushRef="#br0" timeOffset="3179.218">1329 604,'17'39,"-12"-24,0 1,1-1,1 0,1 0,0 0,1-1,9 11,-16-24,0 0,-1-1,1 1,-1-1,1 1,0-1,-1 0,1 0,0 1,-1-1,1-1,0 1,-1 0,1 0,0 0,-1-1,1 1,0-1,-1 1,1-1,-1 0,1 0,-1 0,0 0,1 0,-1 0,0 0,1 0,-1 0,0 0,0-1,0 1,0-1,0 1,0-1,11-8,141-86,-137 92,-4 4</inkml:trace>
  <inkml:trace contextRef="#ctx0" brushRef="#br0" timeOffset="20719.662">312 11,'-9'-3,"-1"1,0 0,0 0,0 1,0 1,0 0,0 0,0 1,0 0,0 0,1 1,-1 1,0 0,1 0,-1 1,1 0,0 0,1 1,-1 0,1 1,0 0,0 0,0 1,1 0,0 0,1 1,0 0,0 0,0 0,1 1,0-1,0 4,0-5,1 0,0 0,0 1,1 0,0-1,0 1,1 0,0 1,0-1,1 0,0 0,1 1,0-1,0 0,1 1,0-1,1 7,-1-12,1 0,-1-1,1 1,-1-1,1 0,0 0,0 1,0-1,0 0,0-1,1 1,-1 0,0-1,1 1,-1-1,1 0,0 1,-1-1,1-1,0 1,0 0,0-1,0 1,-1-1,1 0,0 0,0 0,0 0,0-1,0 1,0-1,84-33,-66 16,-1-1,-1-1,-1-1,0 0,-2-2,14-23,13-55,-56 256,13-142,0 0,1 0,1 0,0 0,0 0,2-1,-1 1,2-1,-1 0,4 5,5-2,0-5</inkml:trace>
  <inkml:trace contextRef="#ctx0" brushRef="#br0" timeOffset="21758.842">652 40,'0'4,"0"8,0 5,0 5,4-1,3 0,-1 2,-2 2,0 1,-2 1,-1 1,0 0,-1 0,4-4,3-7</inkml:trace>
  <inkml:trace contextRef="#ctx0" brushRef="#br0" timeOffset="22258.908">453 407,'15'0,"9"0,5-5,3-2,1 1,-1-4,0 0,-2 2,-1 2,0 2,0 2,-1 1,0 1,-5-5,-1-1,0 1,-4 0</inkml:trace>
  <inkml:trace contextRef="#ctx0" brushRef="#br1" timeOffset="44312.715">2231 1620,'-29'55,"17"-37,-2-2,0 1,-1-2,0 0,-1 0,-1-2,0 0,-1-1,-1-1,0 0,0-2,-1 0,-18 5,35-12,-1 0,1 0,-1-1,1 1,-1-1,0 0,0 0,0 0,0-1,0 1,0-1,0 0,1 0,-1 0,0-1,0 1,0-1,0 0,0 0,0 0,1-1,-1 0,1 1,-1-1,1 0,-1-1,1 1,0 0,0-1,0 0,1 0,-1 0,1 0,-1 0,1 0,0-1,0 1,0-1,1 1,-1-1,1 0,0 0,0 1,0-4,3-3,0 1,0-1,1 1,0 0,0 0,1 0,1 0,-1 0,2 1,-1 0,1 0,0 0,0 1,1 0,0 0,1 1,-1 0,6-3,-10 7,-1 1,1-1,-1 1,1 0,0 0,0 0,0 0,0 0,0 0,-1 1,1 0,0-1,0 1,0 0,0 1,0-1,0 0,0 1,0 0,0-1,0 1,0 1,0-1,-1 0,1 0,-1 1,1 0,1 1,65 68,-39-37,91 56,-102-76</inkml:trace>
  <inkml:trace contextRef="#ctx0" brushRef="#br1" timeOffset="45611.64">1837 1986,'0'5,"0"6,0 7,-5-1,-2 3,1 1,1 4,2 1,5-4,4-5</inkml:trace>
  <inkml:trace contextRef="#ctx0" brushRef="#br1" timeOffset="44965.455">2260 1254,'-5'0,"-6"0,-1 4,-4 2,-4 5,-3 0,2 4,0-2,4 3,4-3</inkml:trace>
  <inkml:trace contextRef="#ctx0" brushRef="#br0" timeOffset="67320.491">1611 209,'3'17,"1"0,1 0,1-1,1 0,0 0,0 0,7 8,18 40,-22-40,1-1,0-1,2 0,1-1,0 0,2-1,1 0,69 118,-17-37,32 86,-5 0,75 100,-66-122,0 54,15 70,-73-187,26 38,1-39,-51-74,-17-32</inkml:trace>
  <inkml:trace contextRef="#ctx0" brushRef="#br0" timeOffset="69550.664">1667 209,'-28'225,"16"-179,9-40,1 0,0 0,0 1,1-1,0 1,0-1,0 1,1-1,0 1,0-1,0 1,1-1,1 3,-2-7,1-1,0 1,-1-1,1 0,0 1,0-1,0 0,0 0,0 1,0-1,0 0,1 0,-1 0,0 0,1-1,-1 1,0 0,1 0,-1-1,1 1,-1-1,1 0,0 1,-1-1,1 0,-1 0,1 0,-1 0,1 0,0 0,-1 0,1-1,-1 1,1 0,-1-1,2 0,54-25,-57 26,44-28,-1-1,-1-2,35-36,28 3,-105 63,1 1,0-1,-1 1,1-1,-1 1,0-1,1 1,-1-1,1 1,-1-1,0 0,1 1,-1-1,0 1,0-1,0 0,1 1,-1-1,0 0,0 0,0 1,0-1,0 0,0 1,0-1,0 0,-1 1,1-1,0 0,0 1,0-1,-1 0,1 1,0-1,-1 1,1-1,-1 0,1 1,-1-1,1 1,-1-1,1 1,-1 0,1-1,-1 1,1 0,-1-1,0 1,1 0,-1-1,0 1,1 0,-1 0,0 0,1 0,-1 0,-40-16,-147-41,182 54,1 0,0-1,0 1,0-1,1 0,-1-1,1 1,0-1,0 0,1 0,0 0,-1 0,2-1,-3-4,-7-11,3 7</inkml:trace>
  <inkml:trace contextRef="#ctx0" brushRef="#br0" timeOffset="71092.901">3219 576,'-6'-3,"1"-1,-1 1,0 0,-1 1,1-1,0 1,-1 1,1-1,-1 1,0 0,1 1,-1-1,0 1,0 1,1-1,-1 1,0 0,1 1,-1 0,1 0,0 0,-3 1,-15 6,0 0,1 1,-1 1,2 1,0 2,1 0,0 1,1 1,0 1,2 0,0 2,1 0,1 1,-2 4,13-14,1 0,0 0,0 1,1-1,1 1,0 0,0 0,1-1,0 1,1 0,0 0,1 0,0 0,1 0,0 0,1 0,0-1,0 1,1-1,1 0,0 0,-2-5,1 0,0 0,0-1,1 0,-1 0,1 0,0 0,0-1,0 1,0-1,1-1,-1 1,1-1,0 0,0 0,-1 0,1-1,0 0,1 0,-1-1,0 0,0 0,0 0,0-1,0 1,0-2,0 1,0-1,0 1,-1-2,1 1,0-1,-1 1,0-2,0 1,0 0,0-1,2-2,22-19,-1-1,0-2,-2-1,-2-1,0-1,-2-1,-1-3,126-220,-184 362,27-55,4-33,2 0,0 0,1 1,1-1,1 1,1 0,1-1,0 1,2-1,0 1,1-1,2 6,10 14,18 85,-36-106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23,'342'0,"-260"-12,26 2,-90 15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23,'34'4,"15"-2,10-2,-1-1,-6-1,-1 1,-5 0,-6 0,-4-4,-4-2,-3 1,-6 1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651 221,'-13'-21,"9"13,-1 1,0-1,0 1,-1 0,0 0,0 0,-1 1,0 0,0 0,-6-3,1 2,-1 2,0-1,0 2,-1 0,1 0,-1 1,1 1,-1 0,0 1,0 1,0 0,0 1,0 0,0 1,1 1,-1 0,1 1,0 0,0 1,0 0,0 1,1 1,0 0,-9 7,4-4,1 0,0 0,1 2,0 0,1 0,1 1,0 1,0 0,2 1,-1 1,2-1,0 2,1-1,1 1,1 1,-4 10,7-11,0 0,1 0,0 1,1 0,1-1,1 1,1 0,0 0,2-1,1 10,-2-21,-1 1,1 0,0 0,1-1,0 1,0-1,0 0,1 0,0 0,0-1,0 1,1-1,0 0,0 0,0 0,0-1,1 0,0 0,0 0,0-1,0 0,1 0,-1 0,1-1,0 0,-1 0,5 0,-2-1,1-1,0 0,-1 0,1 0,0-2,-1 1,1-1,-1 0,1-1,-1 0,0-1,0 0,0 0,-1-1,0 0,0 0,0-1,0 0,-1-1,0 1,0-1,5-8,159-209,-116 143,-48 71,26-34,-2-1,-2-2,-2-1,-2-2,6-22,-24 52,-31 49,11 0,2 0,1 1,1 1,2 0,1 0,2 1,0-1,3 1,0 0,2-1,2 9,1-17,0 0,1-1,2 1,0-1,1-1,1 1,1-2,4 6,-5 9,-11-22</inkml:trace>
  <inkml:trace contextRef="#ctx0" brushRef="#br0" timeOffset="434.85">1075 362,'-11'167,"4"-129,1 0,2 0,2 1,1-1,4 28,14-31,-12-40</inkml:trace>
  <inkml:trace contextRef="#ctx0" brushRef="#br0" timeOffset="698.016">1244 334,'-4'24,"-8"8,0 3,1 1,2-2,4-1,1-1,3-2,0-1,2-1,-1 0,1 0,-1 0,0-5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623 1,'-142'150,"119"-127,-1-1,0-1,-2-1,0-1,-2-1,1-2,-2 0,0-2,-1-2,-1 0,0-2,-10 1,38-10,-1 0,0 0,1 0,-1-1,0 0,0 0,1 0,-1 0,0 0,0-1,1 1,-1-1,0 0,1 0,-1-1,1 1,-1-1,1 0,0 0,0 0,0 0,0 0,0-1,0 1,0-1,1 0,-1 0,1 0,0 0,0 0,0 0,0-1,1 1,0 0,-1-1,1-5,0 1,1-1,-1 0,2 1,-1-1,1 1,1-1,-1 1,2 0,-1 0,1 0,0 0,1 0,-1 0,2 1,-1-1,1 1,0 1,0-1,1 1,0-1,0 2,1-1,-1 1,1 0,7-4,-11 7,0 1,1-1,-1 0,1 1,-1 0,1 0,-1 0,1 0,0 1,-1-1,1 1,0 0,0 0,-1 0,1 1,0-1,-1 1,1 0,0 0,-1 0,1 1,-1-1,1 1,-1 0,0 0,0 0,80 67,-66-52,290 233,-277-221,-19-15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0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36,'-6'3,"-14"7,0 0,0 1,1 0,1 2,0 0,1 2,0 0,2 0,-1 1,2 1,0 1,1 0,1 1,0 2,9-16,1 1,1 0,-1 1,1-1,0 0,0 0,1 0,0 1,0-1,0 0,1 1,0-1,0 0,0 0,1 0,0 0,0 0,1 0,0 0,0-1,0 1,1-1,-1 0,1 0,0 0,1-1,-1 1,1-1,0 0,0-1,0 1,4 1,2 2,1-1,0 0,1-1,-1 0,1-1,0-1,1 0,-1 0,0-1,1-1,-1-1,1 0,-1 0,13-3,-13 1,1-1,-1-1,0 0,0-1,0 0,-1-1,0 0,0-1,0 0,-1-1,0-1,0 0,-1 0,0-1,-1 0,0-1,-1 0,0 0,-1 0,0-1,0-1,-2 1,1-1,-2 0,0 0,0 0,-1-2,-2 8,-1-1,-1 1,1-1,-1 0,0 1,-1 0,0-1,0 1,0 0,-1 0,0 0,-1 0,0 0,0 1,0 0,0 0,-1 0,0 0,-1 1,1-1,-1 1,0 1,0-1,0 1,-1 0,-6-2,2 0,1 2,-1-1,0 2,0-1,-1 2,1-1,0 2,-1-1,0 2,1-1,-1 2,1-1,-1 2,1-1,-1 2,1-1,-5 3,-40 39,43-30</inkml:trace>
  <inkml:trace contextRef="#ctx0" brushRef="#br0" timeOffset="540.41">997 8,'-12'-3,"-1"1,1 1,-1 0,1 0,-1 1,0 1,1 0,-1 1,1 0,0 1,0 0,0 1,0 1,0 0,1 0,-7 5,14-9,0 1,0 0,1 0,-1 0,1 0,-1 1,1-1,0 1,0 0,0 0,0 0,1 0,-1 1,1-1,0 1,0-1,0 1,1 0,-1 0,1 0,0 0,0 0,0 0,0 0,1 0,0 0,-1 0,2 0,-1 1,0-1,1 0,0 0,0 0,0 0,0 0,1 0,-1-1,1 1,0 0,0-1,1 1,-1-1,1 0,0 0,1 2,153 92,-153-94,1 0,-1 0,0 0,1 1,-1 0,-1 0,1 0,-1 1,1-1,-1 1,-1-1,1 1,-1 0,1 0,-2 0,1 1,0-1,-1 0,0 1,0-1,-1 1,1-1,-1 1,0-1,-1 1,0-1,1 1,-2-1,1 0,0 1,-1-1,-2 4,-3-1,0 0,0 0,-1-1,1 0,-2 0,1-1,-1 0,0-1,0 0,0 0,-1-1,0 0,1-1,-1 0,-1-1,1 0,0 0,-1-1,1 0,-1-1,1 0,0-1,-1 0,-9-3,-21-13,29 4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5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539 198,'-3'-6,"0"-1,0 1,0 0,-1 0,0 0,0 0,-1 0,1 1,-1 0,-1 0,1 0,-1 1,1 0,-1 0,0 0,-1 1,1 0,-1 0,1 0,-1 1,0 0,0 0,0 1,0 0,0 0,0 1,0 0,0 0,0 1,0-1,0 1,0 1,0 0,0 0,-4 2,-12 7,1 2,1 0,0 1,1 2,0 0,1 1,1 1,1 0,1 1,0 1,1 1,2 0,0 1,1 0,1 1,1 0,1 1,1 0,2 1,0-1,1 2,4-21,0 0,0 0,1 0,0 0,-1 0,2 0,-1 0,0 0,1 0,0 0,0 0,1 0,-1 0,1-1,0 1,1 0,-1-1,1 0,0 1,0-1,0 0,0 0,1-1,-1 1,1-1,0 0,0 0,0 0,1 0,-1-1,1 0,-1 0,1 0,1 0,5 1,0-2,-1 1,1-1,0-1,-1 0,1 0,0-1,-1-1,1 0,-1 0,1-1,-1 0,0-1,0 0,0-1,8-5,140-109,-138 102,169-179,-185 192,24-22,-28 26,1 0,0 0,-1 0,1 0,0 0,-1 0,1 0,0 1,-1-1,1 0,0 0,-1 1,1-1,0 0,-1 0,1 1,-1-1,1 1,-1-1,1 1,-1-1,1 1,-1-1,1 1,-1-1,0 1,1-1,-1 1,0 0,1-1,-1 1,0-1,0 1,0 0,0 0,1-1,-1 1,0 0,0-1,0 1,0 0,-1-1,1 1,0 0,0-1,0 1,0 0,-1-1,1 1,-1 0,3 41,16 88,-14-118,0 0,1-1,1 1,0-1,0 0,1 0,0-1,1 0,1-1,-1 1,1-1,1-1,0 0,0 0,0-1,1 0,0-1,1 0,-1-1,1 0,0-1,3 0,58 13,-55-12</inkml:trace>
  <inkml:trace contextRef="#ctx0" brushRef="#br0" timeOffset="4903.272">1640 85,'1'-1,"0"-1,0 0,1 0,-1 0,0 0,-1 0,1 0,0 0,-1 0,1 0,-1 0,1 0,-1 0,0 0,0-1,0 1,0 0,0 0,-1 0,1 0,-1 0,1 0,-1-1,0 1,0 0,0 1,0-1,0 0,0 0,0 0,-1 1,1-1,0 0,-1 1,0 0,1-1,-1 1,0 0,0 0,0 0,0 0,0 0,0 0,0 0,0 1,-1-1,-6-1,0 1,0 0,-1 1,1-1,0 2,0-1,0 2,0-1,0 1,0 0,0 1,0 0,1 0,-1 1,1 0,0 1,0 0,-3 2,-6 6,0 0,0 1,1 1,1 0,0 1,1 1,-4 8,11-18,1 0,0 1,0 0,0 1,1-1,1 1,-1 0,1 0,1 0,0 1,0-1,1 1,0 0,1 0,0-1,0 1,1 0,0 0,1 0,0 0,1 0,0-1,1 1,-1-1,2 1,-1-1,2 0,-1 0,1 0,0-1,1 0,0 0,0 0,5 1,1-2,0 1,0-1,1-1,-1 0,1-1,0 0,1-1,-1-1,1 0,0-1,0 0,0-1,0 0,0-2,0 1,0-2,-1 0,1 0,0-1,-1-1,3-2,10-4,-7-2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1067 60,'-37'-5,"-1"0,0 3,0 1,1 2,-1 1,0 2,1 2,0 2,-21 6,-169 60,226-74,-1 1,0-1,1 0,-1 0,1 1,-1-1,1 1,-1 0,1-1,-1 1,1 0,0 0,-1 0,1 0,0 0,0 0,0 0,0 0,-1 0,2 1,-1-1,0 0,0 1,0-1,1 1,-1-1,0 1,1-1,0 1,-1-1,1 1,0-1,0 1,0 0,0-1,0 1,0-1,0 1,0 0,1-1,-1 1,1-1,-1 1,1-1,0 1,-1-1,1 0,0 1,0-1,0 0,0 1,0-1,0 0,0 0,2 1,10 6,0 0,1 0,0-1,0-1,1 0,0-2,0 1,2-1,44 15,-28-8,-20-7,-1 0,1 1,-1 0,0 1,0 0,0 1,-1 0,8 7,-17-12,-1-1,0 1,1-1,-1 1,0 0,0-1,0 1,0 0,-1 0,1 0,0 0,-1 0,1 0,-1 0,0 0,0 0,0 0,0 0,0 0,0 0,0 0,-1 0,1 0,-1 0,1 0,-1 0,0 0,0-1,0 1,0 0,0 0,0-1,0 1,0 0,-1-1,1 0,-61 49,-5-20,-2-2,0-4,-32 6,96-28,-363 93,345-83,171-53,-106 27</inkml:trace>
  <inkml:trace contextRef="#ctx0" brushRef="#br0" timeOffset="279.989">1631 89,'-37'15,"1"1,0 1,1 2,1 2,0 1,2 1,1 2,1 2,0 1,22-19,1 0,1 0,0 1,0 0,0 0,2 1,-1-1,1 1,1 0,0 0,0 0,1 0,0 3,2-9,-1 0,1 0,0 1,0-1,1 0,0 0,0 1,0-1,0 0,1 0,0 0,0-1,0 1,1 0,-1-1,1 1,0-1,1 0,-1 0,1 0,-1 0,1-1,0 1,1-1,-1 0,1-1,-1 1,1-1,1 1,14 4,0-2,0 0,0-2,0 0,1-1,0-1,-1-1,1-1,-1 0,1-2,-1 0,0-2,0 0,0-1,1-2,5-1,-1-2,0 0,0-2,-2-1,0-1,0 0,-1-2,-1-1,-1 0,-1-2,0 0,-2-1,0-1,-1-1,3-7,-14 23,-1 0,0 0,0 0,-1 0,0-1,0 0,0 1,-1-1,-1 0,1 0,-1 0,0 0,-1-1,0 1,0 0,-1 0,0 0,-1 0,1 0,-2 0,1 0,-1 1,0-1,0 1,-1 0,0 0,-1 0,1 0,-1 1,0-1,-1 1,0 1,0-1,0 1,-1 0,1 0,-1 1,-6-4,-6 4,1 0,-1 1,1 0,-1 2,0 0,0 1,1 1,-1 1,0 0,1 2,-1 0,-8 4,-11 5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29,'255'-1,"-56"-26,-97 26,-91 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6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250 740,'-6'7,"-31"32,1 1,3 2,1 1,2 2,2 1,2 2,23-44,1 0,-1 0,1 0,0 0,0 0,0 1,1-1,0 1,0-1,0 1,0-1,0 1,1 0,0-1,0 1,1 0,-1-1,1 1,0 0,0-1,0 1,1-1,-1 0,1 1,0-1,1 0,-1 0,1 0,0 0,-1-1,2 1,-1-1,0 0,1 0,-1 0,1 0,0 0,0-1,0 0,0 0,1 0,2 1,8 0,0 0,0-1,0 0,1-1,-1-1,0-1,1 0,-1-1,0 0,0-2,0 1,0-2,0 0,-1-1,0 0,0-1,-1-1,0 0,0 0,-1-2,0 1,-1-2,0 0,0 0,-1 0,0-2,19-26,-2-2,-2 0,-2-1,-1-2,-2 0,-3-2,-1 0,-2 0,-3-1,-1-1,-3 0,-1 0,-3-1,-2 1,-2-1,-2 1,-2-2,4 36,0 0,-1 0,-1 0,0 0,-1 0,0 1,-1 0,0-1,-2 2,1-1,-1 1,-1 0,0 0,-1 1,0 0,-1 1,0 0,0 0,-3 0,8 7,0 1,0 0,-1 0,1 1,-1-1,1 1,-1 0,1 1,-1-1,0 1,1 0,-1 1,0-1,1 1,-1 0,1 0,-1 1,1 0,-1 0,1 0,0 1,0-1,0 1,1 0,-1 1,-1 1,-103 109,93-87,0 0,2 1,1 1,1 0,1 1,2 0,1 1,2 0,1 0,1 1,1 6,2-14,1-1,1 0,0 0,2 1,1-2,1 1,1 0,1-1,0 0,2 0,1-1,0-1,2 1,0-2,1 1,1-2,1 0,1 0,1-1,-2-2,1 0,0-1,0-1,1-1,1 0,0-2,1 0,0 0,0-2,1-1,0 0,0-1,1-1,13 0,-9-3</inkml:trace>
  <inkml:trace contextRef="#ctx0" brushRef="#br0" timeOffset="1016.81">1238 740,'-14'-1,"-1"0,1 1,0 0,0 1,0 1,0 0,0 1,0 1,1 0,-1 1,1 0,0 1,1 1,-1 0,1 0,1 1,-1 1,-1 2,7-5,-1 0,1 1,1 0,0 0,0 0,0 0,1 1,0 0,0 0,1 0,0 0,0 1,1-1,0 1,1-1,0 1,0 0,1 0,0 0,0-1,1 1,0 0,1-1,0 1,0-1,1 1,0-1,1 0,-1 0,6 7,-7-12,1 0,-1 0,1 0,0 0,0-1,0 1,1-1,-1 0,1 0,-1 0,1 0,0-1,0 1,-1-1,1 0,0 0,0 0,0-1,0 1,0-1,0 0,0 0,1-1,-1 1,0-1,0 0,2-1,96-53,101-159,-155 159,-48 54,1-1,-1 1,1 0,-1-1,1 1,0 0,0 0,-1 0,1 0,0 0,0 0,0 0,0 0,0 0,0 0,0 0,1 1,-1-1,0 0,0 1,1-1,-1 1,0 0,1-1,-1 1,0 0,1 0,-1-1,0 1,1 0,-1 1,1-1,-1 0,0 0,1 1,-1-1,0 0,1 1,-1-1,0 1,0 0,0-1,1 1,-1 0,0 0,0 0,0 0,0 0,0 0,3 13,-1 0,-1 1,0-1,-1 0,-1 1,0-1,0 1,-3 8,1 20,0-37,1 0,0 1,1-1,-1 1,1 0,1-1,-1 1,1-1,0 0,1 1,-1-1,1 0,1 1,-1-1,1 0,0-1,0 1,1 0,-1-1,1 0,0 0,1 0,0 0,-1-1,1 0,1 0,-1 0,0-1,1 1,0-1,0 0,0-1,0 0,4 1,-2-2,0-1,0-1,0 1,-1-1,1-1,0 0,-1 0,0 0,1-1,-1 0,0 0,0-1,0 1,-1-2,0 1,1-1,-1 0,-1 0,1-1,96-122,-85 104,129-221,-130 230,-25 58,4-22,1-8,1 0,0 0,1 1,0-1,1 0,1 1,0-1,1 1,0-1,1 0,0 1,1-1,1 0,0-1,1 1,0-1,1 1,0-2,1 1,1-1,-1 0,4 3,-7-11,0-1,0 1,0 0,0-1,0 0,1 0,-1 0,1-1,-1 1,1-1,0 0,0 0,-1-1,1 0,0 1,0-1,0-1,-1 1,1-1,0 0,0 0,-1 0,1-1,-1 0,1 0,-1 0,0 0,0-1,0 1,0-1,0 0,0 0,-1-1,0 1,1-1,-1 1,0-1,-1 0,3-4,71-178,-58 138,1-2,1 1,2 1,3 0,5-5,-29 51,0 0,0 0,-1 1,1-1,0 0,0 1,1-1,-1 0,0 1,0-1,1 1,-1 0,1-1,-1 1,1 0,0 0,0 0,-1 0,1 0,0 1,0-1,0 0,0 1,0-1,0 1,-1 0,1 0,0 0,0 0,0 0,0 0,0 0,0 1,0-1,0 1,0-1,0 1,0 0,0 0,-1-1,1 1,0 1,-1-1,1 0,-1 0,8 14,-2 1,1-1,-2 1,0 1,-1-1,-1 1,-1 0,0 0,-1 0,-1 0,2 1,18 120,-6 0,-6 1,-6 0,-6 0,-20 124,10-198,-2 0,-4-1,-2-1,-3-1,-3-1,-2-1,-26 38,47-83,0-1,-1 0,-1 0,0-1,0 0,-2-1,1 0,-2-1,1 0,-1-1,-14 8,25-17,-1 0,1 0,-1-1,1 1,-1-1,1 1,-1-1,1 0,-1 0,1 0,-1 0,1-1,-1 1,1-1,-1 1,1-1,-1 0,1 0,-1 0,1 0,0 0,0-1,0 1,0-1,0 1,0-1,0 0,0 0,1 0,-1 0,1 0,-1 0,1 0,-1-2,-29-86,30 53,2 1,1-1,2 0,1 0,2 1,2 0,1 1,2 0,1 0,2 2,1-1,2 2,1 0,1 1,23-37,3 2,2 3,3 1,3 3,3 2,1 2,4 3,49-31,-81 63,1 2,1 1,1 1,0 2,1 1,0 2,1 2,0 0,1 3,-1 1,3 1,10 2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10,'33'10,"16"-2,10-2,-1-2,-6-2,-6-6,-6-2,-6-1,1 2,0-4,-6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594 111,'-6'-8,"-1"-1,0 1,0 0,0 0,-1 1,0 0,0 0,-1 1,0 0,0 1,-1 0,1 0,-1 1,0 0,0 1,-1 0,1 1,-1 0,1 0,-1 1,1 1,-1-1,0 2,0 0,1 0,-1 1,1 0,0 1,-1 0,1 0,0 1,1 1,-10 5,-8 8,0 1,1 2,1 0,2 2,0 1,1 1,-9 13,25-30,-1 0,2 0,-1 1,1-1,0 1,1 0,0 1,0-1,1 1,0 0,1-1,0 1,1 0,0 1,0-1,1 0,0 0,1 0,0 0,1 0,0 0,0 0,1-1,1 1,-1-1,2 1,-1-1,1-1,0 1,5 5,-4-9,0-1,0 1,0-1,0 0,1-1,-1 0,1 0,0 0,0-1,0 0,0 0,0-1,1 0,-1 0,0 0,1-1,-1-1,1 1,-1-1,0 0,0-1,1 1,-1-1,0-1,0 0,-1 0,1 0,-1-1,6-3,47-30,-1-3,-3-2,-1-3,-3-2,10-13,2 8,-62 52,0 1,0-1,1 0,-1 1,0 0,0-1,0 1,0 0,0-1,0 1,0 0,0 0,0 0,0 0,0 0,0 0,-1 0,1 0,0 0,-1 0,1 0,-1 1,1-1,-1 0,0 0,1 1,-1-1,0 0,0 0,0 1,0-1,0 0,0 1,0-1,-1 1,2 4,7 49,-7-34,1 1,2-1,0 1,1-1,1 0,1-1,1 0,1 0,11 18,18 0,-18-25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7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1,'-44'111,"30"-70,-1 0,-2-2,-2 0,-2 0,-1-2,-1-1,-3-1,-5 4,19-26,-1 0,-1-1,0 0,-1-1,0-1,-1 0,0-1,-1-1,1 0,-1-2,-1 1,1-2,-1-1,0 0,0-1,-1-1,-13 0,27-1,0 0,0 0,1-1,-1 0,0 0,0 0,0 0,0-1,0 1,0-2,1 1,-1 0,0-1,1 0,-1 0,1 0,0 0,0-1,0 0,0 0,0 0,0 0,1-1,-1 1,1-1,0 0,0 0,1 0,-1 0,1 0,0-1,0 1,0-1,1 0,-2-3,4-5,0 0,1 0,0 1,1-1,0 1,1 0,1 0,0 0,0 0,1 1,1 0,0 0,0 1,1-1,0 2,1-1,0 1,1 1,0-1,0 2,6-4,-6 3,0 0,1 1,0 0,0 1,0 0,1 1,0 1,0-1,0 2,0 0,1 0,0 1,-1 1,1 0,0 1,-1 0,1 1,0 0,7 2,-9 4,0 0,0 1,-1 0,0 1,-1 0,0 0,0 1,-1 0,0 0,-1 1,0 0,-1 1,2 3,25 37,-20-34,1 5,2-1,0-1,2 0,0-2,1 0,19 14,-26-26,-1 0,1-1,0-1,0 0,1 0,0-2,0 1,0-2,0 1,0-2,4 0,5-4,-5-2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4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2,'-18'-1,"-1"0,1 2,-1 0,1 0,-1 2,1 1,0 0,0 1,0 1,1 0,0 1,0 2,1-1,0 2,0 0,1 1,0 0,1 1,-8 10,19-18,1-1,0 0,0 1,1-1,-1 1,1 0,-1-1,1 1,0 0,1 0,-1 0,1 0,-1 0,1 0,1 0,-1 0,0 0,1 0,0-1,0 1,0 0,0 0,1-1,-1 1,1 0,0-1,0 0,0 1,1-1,-1 0,1 0,0 0,0-1,0 1,2 1,124 73,-125-76,1 0,-1 0,0 1,1-1,-1 1,0 0,0 0,-1 0,1 1,0-1,-1 1,1 0,-1 0,0 0,0 1,0-1,0 1,-1-1,1 1,-1 0,0 0,0 0,-1 0,1 0,-1 0,0 1,0-1,0 1,-1-1,1 0,-1 1,0-1,0 1,-1-1,1 1,-1-1,0 0,-1 2,-5 4,0-2,-1 1,0-1,0 0,-1-1,0 1,0-2,-1 1,0-2,0 1,0-1,-1-1,1 0,-3 0,12-3,-164 44,162-44,2 0,-1-1,1 1,0 0,0-1,0 1,-1 0,1-1,0 0,-1 1,1-1,0 0,-1 0,1 1,0-1,-1 0,1 0,0-1,-1 1,1 0,0 0,-1-1,1 1,0-1,-1 1,1-1,0 1,0-1,0 0,0 0,-1 1,1-1,0 0,0 0,1 0,-1 0,0 0,0 0,0-1,1 1,-1 0,0 0,6-11</inkml:trace>
  <inkml:trace contextRef="#ctx0" brushRef="#br0" timeOffset="236.258">786 256,'-14'34,"-6"15,2 5,4-2,3-5,5-11</inkml:trace>
  <inkml:trace contextRef="#ctx0" brushRef="#br0" timeOffset="822.339">1041 539,'67'-133,"-44"84,2 0,2 2,24-31,-12 39,-38 38,-1 0,1 1,-1-1,1 0,0 0,0 1,-1-1,1 1,0-1,0 0,0 1,0-1,0 1,0 0,0-1,0 1,0 0,0 0,0-1,0 1,0 0,0 0,0 0,0 0,0 1,0-1,0 0,0 0,0 0,0 1,0-1,0 1,0-1,0 0,-1 1,1 0,0-1,0 1,0-1,-1 1,1 0,0 0,-1 0,1-1,0 1,-1 0,1 0,-1 0,1 1,-11 99,8-91,1-1,1 0,-1 0,2 1,-1-1,1 0,1 0,0 0,0 1,0-2,1 1,1 0,0-1,0 1,0-1,1 0,0 0,1-1,0 0,0 0,0 0,1-1,0 0,8 6,-11-10,0 0,0 0,1 0,-1-1,1 1,-1-1,1 0,-1 0,1-1,0 1,0-1,-1 0,1 0,0-1,-1 0,1 1,0-2,-1 1,1 0,-1-1,0 0,1 0,-1 0,0 0,0-1,0 0,-1 0,1 0,7-5,-1-1,0 0,0 0,-1-1,0 0,-1-1,0 0,-1 0,2-5,50-130,-49 95,-12 33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3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1,'-27'0,"1"1,-1 1,1 1,0 2,0 0,1 2,-10 4,24-7,0 1,1 0,0 0,0 1,0 1,0 0,1 0,0 1,1 0,-1 0,2 1,-1 0,1 0,1 1,-1 0,2 0,-4 7,1 2,0-1,0 1,2 1,1-1,0 1,1 0,2 0,0 0,1 0,0 0,2 1,1-1,0 0,3 9,-2-23,0 0,1 0,0 0,0-1,0 0,1 1,-1-2,1 1,1 0,-1-1,0 0,1-1,0 1,0-1,0 0,0 0,1-1,-1 0,1 0,-1 0,1-1,0 0,-1 0,1-1,0 0,0 0,0-1,-1 1,1-1,0-1,-1 0,1 1,-1-2,0 1,1-1,-1 0,0 0,-1-1,1 0,-1 0,4-3,13-14,-1-2,-1 0,-2-1,0 0,-1-2,-2 0,0-1,5-15,77-199,-86 221,-4 24,-4 37,-5 304,2-330,1 0,1-1,0 1,1 0,1-1,0 1,1-1,5 8,-2-7</inkml:trace>
  <inkml:trace contextRef="#ctx0" brushRef="#br0" timeOffset="317.635">1073 284,'0'14,"0"10,0 5,0 3,0 0,0 1,0-2,0-1,0 0,0-1,0-1,0 0,5-4,1-3,0 1,4-3,0-6</inkml:trace>
  <inkml:trace contextRef="#ctx0" brushRef="#br0" timeOffset="562.814">763 735,'38'0,"18"0,4-5,1-2,-5 1,-7 1,-7 2,-5 0,-6 2,-2 1,-1 0,-1 0,-1 0,-4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2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510 508,'1'0,"0"0,0-1,0 1,0-1,0 1,-1-1,1 0,0 1,0-1,-1 0,1 1,0-1,-1 0,1 0,-1 0,1 0,-1 0,1 1,-1-1,0 0,1 0,-1 0,0 0,0 0,0 0,0 0,0 0,0 0,0 0,0 0,0 0,0 0,0 0,-1 0,1 0,0 0,-1 0,1 0,-1 0,1 0,-1 0,1 1,-1-1,0 0,1 0,-1 1,0-1,0 0,1 1,-1-1,0 1,0-1,0 1,0-1,0 1,0-1,0 1,0 0,0 0,0 0,0 0,0-1,0 1,0 0,-19-4,0 1,0 0,-1 1,1 2,0 0,-1 1,1 0,0 2,-1 1,1 0,1 2,-1 0,-6 4,11-6,15-4,-75 30,73-30,1 1,-1 0,1-1,-1 1,0 0,1 0,0 0,-1 0,1 0,-1 1,1-1,0 0,0 1,0-1,0 0,0 1,0-1,0 1,0 0,1-1,-1 1,1 0,-1-1,1 1,0 0,-1 0,1-1,0 1,0 0,0 0,1 0,-1-1,0 1,0 0,1-1,0 1,-1 0,1-1,0 1,-1 0,2 0,5 5,0 0,1-1,0 0,0-1,0 0,0 0,1-1,0 0,0 0,0-1,0 0,1-1,-1 0,3 0,-7-1,39 11,-43-11,0-1,0 1,-1 0,1-1,0 1,-1-1,1 1,0 0,-1 0,1-1,-1 1,0 0,1 0,-1 0,1-1,-1 1,0 0,0 0,1 0,-1 0,0 0,0 0,0 0,0 0,0-1,0 1,0 0,-1 0,1 0,0 0,0 0,-1 0,1-1,-1 1,1 0,0 0,-1 0,0-1,1 1,-1 0,1-1,-1 1,0 0,1-1,-1 1,0-1,0 1,-120 98,100-81,-91 102,108-115,1 0,0 0,1 0,-1 1,1-1,0 1,1 0,-1-1,1 1,0 0,0 0,1 0,0 0,0 0,0 0,1 0,0-1,0 1,0 0,1 0,0-1,0 1,0-1,1 1,0-1,0 1,5 5,0 0,0 0,1 0,1-1,-1 0,2-1,-1 0,1 0,1-1,-1-1,12 5,-19-10,-1-1,1 0,-1-1,0 1,1-1,0 1,-1-1,1 0,-1 0,1-1,-1 1,1-1,-1 1,0-1,1 0,-1-1,0 1,1 0,-1-1,0 0,0 0,0 0,-1 0,1 0,0-1,-1 1,1-1,-1 1,0-1,0 0,0 0,0 0,-1 0,1 0,-1-1,0 1,0 0,0-1,0 1,0-1,-1 0,10-20</inkml:trace>
  <inkml:trace contextRef="#ctx0" brushRef="#br0" timeOffset="471.543">228 1,'-11'42,"3"2,2-1,1 1,2 0,3 0,3 31,-2 1,-1 252,-29-59,29-7,-21-150,18-88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1 339,'226'-1,"-55"-25,-1-3,-70 27,-88 3</inkml:trace>
  <inkml:trace contextRef="#ctx0" brushRef="#br0" timeOffset="244.809">114 480,'28'0,"20"0,6 0,4 0,-4-5,-5-1,-7 0,-1 1,-3 2,-2 0,-3 2,-3 1,-1 0,-5-5,-3-1,-4 0</inkml:trace>
  <inkml:trace contextRef="#ctx0" brushRef="#br0" timeOffset="731.358">481 1,'0'0,"1"0,0 0,-1 0,1 0,0 0,0 0,-1 0,1 1,0-1,-1 0,1 0,0 1,-1-1,1 0,-1 1,1-1,0 1,-1-1,1 1,-1-1,1 1,-1-1,0 1,1-1,-1 1,1 0,-1-1,0 1,0 0,1-1,-1 1,0 0,0 0,0-1,0 1,0 0,0-1,0 1,0 0,0 0,0-1,0 1,0 0,0-1,-1 1,1 0,0-1,-1 1,1 0,0-1,-1 1,1-1,-1 1,1 0,-1-1,1 1,-1-1,1 0,-1 1,1-1,-1 1,0-1,1 0,-1 1,0-1,1 0,-1 0,372 144,-368-143,11 5,0 0,0 1,-1 1,1 0,-2 1,1 0,-1 1,-1 0,0 1,0 0,-1 1,-1 0,2 3,-10-12,0 0,0 0,0 0,-1 1,1-1,-1 0,0 1,0-1,0 0,0 1,-1-1,1 0,-1 1,0-1,0 0,0 0,0 0,-1 0,1 0,-1 0,0 0,0 0,0-1,0 1,0-1,-1 1,1-1,-1 0,1 0,-1 0,-1 1,-96 50,-153 58,87-25,159-82,1 1,0-1,0 1,0 1,0-1,1 1,0 0,0 0,0 0,1 1,0 0,1-1,-1 1,1 1,-3 10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7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594 286,'-10'-23,"0"0,-2 1,0 0,-2 1,0 1,-1 0,-1 1,-1 0,-14-10,23 21,0 2,0-1,-1 1,0 0,0 1,-1 0,0 0,1 1,-1 1,-1 0,1 0,0 1,-1 0,1 0,-1 1,0 1,1 0,-1 1,0-1,1 2,-1 0,1 0,-9 4,5 0,0 1,1 0,0 1,0 1,1 0,0 1,1 0,0 1,1 0,0 0,0 1,1 1,1 0,-6 10,10-11,-1 0,2 1,0-1,0 1,1 0,0-1,2 1,-1 0,1 0,1 0,0 0,1-1,1 1,0 0,0-1,1 0,1 0,0 0,1 0,0-1,0 0,2 0,-1-1,1 0,1 0,-1-1,2 0,-1 0,1-1,1 0,-1-1,1 0,1-1,-1 0,1-1,-5-3,-1-1,0 0,1 0,0 0,-1-1,1 0,-1-1,1 1,-1-1,1-1,-1 1,0-1,1 0,-1 0,0-1,0 0,0 0,-1 0,1-1,-1 0,2-1,100-100,-67 50,-3-1,-1-2,-4-2,6-18,-28 57,-3 59,-10 285,30-183,-26-117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8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29,'314'0,"-130"-28,-174 38,-14-4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4.6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57,'42'16,"0"-2,1-2,1-1,0-3,1-1,-1-3,1-1,0-2,0-3,0-1,-1-2,0-2,0-2,0-2,4-3,-41 11,0 0,0 0,0 0,-1-1,1 0,-1 0,0-1,0 1,0-2,-1 1,0 0,0-1,0 0,0 0,0-3,-6 3,-11 24,-6 29,2 0,2 1,1 0,3 2,3-1,1 1,2 0,3 0,3 13,2 33,4-1,4 1,5-2,4 0,14 35,-32-118,1-1,-1 0,0 0,-1 0,0 1,-1 0,0-1,-1 1,0 0,0-1,-1 1,-3 8,4-17,-1 0,0 0,-1 0,1 0,0 0,-1 0,1-1,-1 1,1 0,-1-1,0 1,0-1,1 0,-1 0,0 1,0-1,0-1,-1 1,1 0,0 0,0-1,0 1,-1-1,1 0,0 0,0 1,-1-2,1 1,0 0,0 0,-1-1,1 1,-72-24,70 22,-301-159,285 151,-1 0,1 2,-1 1,0 0,-1 1,0 2,0 0,0 1,0 1,0 1,0 2,-1 0,1 1,0 1,0 1,1 1,-9 3,-36 49,64-55,1-1,0 1,0-1,0 1,0 0,0 0,0-1,1 1,-1 0,1 0,-1 0,1 0,-1 0,1-1,0 1,0 0,0 0,0 0,1 0,-1 0,0 0,1 0,-1 0,1 0,0-1,-1 1,1 0,0 0,0-1,0 1,0-1,1 1,-1-1,0 1,1-1,-1 0,1 1,-1-1,1 0,-1 0,1 0,0 0,14 6</inkml:trace>
  <inkml:trace contextRef="#ctx0" brushRef="#br0" timeOffset="370.167">443 678,'812'-206,"-666"160,-145 47,-1 0,1 1,-1-1,1 0,-1 0,0 0,1 1,-1-1,0 0,0 0,0 1,0-1,0 0,0 0,0 1,-1-1,1 0,0 0,-1 1,1-1,0 0,-1 0,0 0,1 0,-1 0,0 0,1 0,-1 0,0 0,0 0,0 0,0 0,0-1,0 1,0 0,0-1,0 1,0 0,-1-1,-7 12,4-3,1-1,0 1,0 0,0 0,1 0,1 0,0 0,0 1,1-1,0 1,0 0,1-1,0 1,1 0,0-1,1 1,0-1,0 0,1 1,0-1,1 0,0-1,0 1,1-1,0 1,0-1,1-1,0 1,0-1,1 0,0-1,1 1,-1-1,3 0,7 1</inkml:trace>
  <inkml:trace contextRef="#ctx0" brushRef="#br0" timeOffset="780.358">1770 1185,'-51'69,"51"-70,0 1,0-1,0 1,0 0,0-1,0 1,0 0,0-1,0 1,0 0,0-1,0 1,0-1,0 1,0 0,0-1,-1 1,1 0,0-1,0 1,0 0,-1 0,1-1,0 1,0 0,-1-1,1 1,0 0,-1 0,1 0,0-1,-1 1,1 0,0 0,-1 0,1 0,0 0,-1 0,1 0,-1 0,1 0,0 0,-1 0,1 0,0 0,-1 0,1 0,0 0,-1 0,1 0,-1 0,1 0,0 1,-1-1,1 0,0 0,0 0,-1 1,1-1,0 0,-1 0,1 1,0-1,6-36,-6 34,21-89,3 1,5 2,4 0,21-38,-47 111,0 1,0 0,1 0,1 1,1 0,-1 0,2 1,0 1,0 0,1 0,1 1,0 0,11-5,-23 14,0 0,1 0,-1 1,1-1,-1 1,1-1,-1 1,1-1,-1 1,1 0,-1 0,1 0,0 0,-1 0,1 0,-1 0,1 0,-1 1,1-1,-1 0,1 1,-1 0,1-1,-1 1,0 0,1 0,-1-1,0 1,0 0,1 0,-1 1,0-1,0 0,0 0,0 0,0 1,-1-1,1 1,0-1,-1 0,1 1,-1-1,1 1,-1 0,8 77,-8-58,18 68,-8-64</inkml:trace>
  <inkml:trace contextRef="#ctx0" brushRef="#br0" timeOffset="1031.359">2418 1045,'5'33,"2"12</inkml:trace>
  <inkml:trace contextRef="#ctx0" brushRef="#br0" timeOffset="1280.855">2362 508,'14'0,"6"0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1,'10'9,"8"4,5-1,4-2,3-3,0-3,0-6,5-3,0-1,0 1,-1 1,-2-4,-2 0,0 1,-2 2,-4 1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7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56,'-9'34,"-4"15,1 5,2-2,3-5,2-6,8-6,2-3,1-2,-1-7</inkml:trace>
  <inkml:trace contextRef="#ctx0" brushRef="#br0" timeOffset="252.343">281 1,'-9'33,"-4"16,-4 5,1-2,3-6,4-5,3-5,3-4,2-2,1-7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30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34 818,'-10'24,"-3"13,6 0,4-7</inkml:trace>
  <inkml:trace contextRef="#ctx0" brushRef="#br0" timeOffset="365.12">485 310,'-61'57,"43"-43,1 1,0 1,1 0,1 1,1 1,0 1,1 0,1 0,-9 20,20-37,0 0,1 0,-1-1,0 1,1 0,-1 0,1 0,0 0,0 0,-1 0,1 0,0 0,1 0,-1 0,0 0,1 0,-1-1,1 1,-1 0,1 0,0 0,0 0,0-1,0 1,0 0,0-1,0 1,0-1,1 1,-1-1,1 0,-1 0,1 1,-1-1,1 0,0 0,0-1,-1 1,1 0,0-1,0 1,0-1,0 1,0-1,0 0,0 0,0 0,55 6,64 18,-116-23,-1 1,1 0,0 0,-1 0,1 1,-1-1,0 1,1 0,-1 0,-1 1,1-1,0 1,-1 0,0 0,0 0,0 0,0 0,-1 1,0-1,0 1,0 0,0 0,-1 0,0 0,0 0,0 0,0 0,-1 0,0 0,0 0,0 0,-1 0,0 0,-1 6,0 0,-1 0,-1-1,0 0,0 0,-1 0,0 0,-1 0,0-1,-1 0,0-1,0 1,0-1,-1-1,-1 1,1-1,-1-1,0 0,-1 0,0-1,-8 4,-25-4,26-9</inkml:trace>
  <inkml:trace contextRef="#ctx0" brushRef="#br0" timeOffset="601.755">316 424,'34'-20,"20"-10,6-1,-2 5,-7 7,-6 7,-7 5,-5 4,-8 2</inkml:trace>
  <inkml:trace contextRef="#ctx0" brushRef="#br0" timeOffset="968.736">1078 282,'-25'26,"1"2,1 0,2 2,0 0,3 2,0 0,-5 17,21-46,0 0,1 1,-1-1,1 0,0 1,0-1,0 1,0 0,1-1,-1 1,1 0,0-1,0 1,0 0,1 0,-1-1,1 1,0-1,0 1,0-1,0 1,1-1,0 1,-1-1,1 0,0 0,1 0,-1 0,0 0,1-1,0 1,-1-1,1 1,0-1,0 0,1 0,5 1,1-1,-1 0,1 0,0-1,0 0,-1 0,1-1,0-1,0 0,-1 0,1-1,0 0,-1-1,1 0,-1 0,0-1,0 0,-1 0,1-1,-1-1,0 1,0-1,-1-1,1 1,-2-1,1-1,-1 1,0-1,0 0,-1 0,0-1,2-4,-3 7,-1 1,1 0,-1-1,0 1,-1-1,0 0,1 0,-2 0,1 0,-1 0,0 0,0-1,0 1,-1 0,0-1,-1 1,1 0,-1 0,0-1,-1 1,0 0,0 0,0 0,-2-4,0 4,-1 0,1 1,-1 0,0 0,0 0,0 0,-1 1,1-1,-1 2,0-1,-1 1,1-1,0 2,-1-1,0 1,0 0,0 0,1 1,-2 0,-17-2</inkml:trace>
  <inkml:trace contextRef="#ctx0" brushRef="#br0" timeOffset="1297.543">1106 621,'-46'38,"15"-14,1 1,1 1,1 2,1 1,2 1,1 1,1 1,-9 19,30-48,0 1,1 0,-1-1,1 1,0 0,0 0,0 0,1 0,-1 0,1-1,0 1,0 0,1 0,-1 0,1 0,0 0,0 0,0 0,0-1,1 1,-1 0,1-1,0 1,0-1,0 0,1 0,-1 1,1-2,0 1,-1 0,1 0,1-1,-1 0,0 0,0 0,1 0,0 0,3 1,2 2,0-1,1 0,-1-1,1 0,0 0,0-1,0 0,1-1,-1 0,0 0,1-1,-1-1,0 0,0 0,1-1,-1 0,0-1,-1 0,1-1,0 0,0 0,-2 2,-1-1,1 1,-1-1,0-1,0 1,0-1,0 0,-1-1,0 1,0-1,0-1,0 1,-1-1,0 0,0 0,0-1,-1 1,0-1,0 0,-1 0,0 0,0-1,-1 1,1-1,-2 0,1 1,-1-1,0 0,-1 0,0 0,-1-6,-2 5,0 1,-1-1,-1 1,1 0,-1 1,0-1,-1 1,0 0,0 0,0 1,-1-1,0 2,0-1,-1 1,0 0,-7-4,-11-4</inkml:trace>
  <inkml:trace contextRef="#ctx0" brushRef="#br0" timeOffset="1863.36">1445 677,'153'-230,"-152"228,-1 0,1 0,0 1,0-1,0 0,0 1,0-1,0 1,0-1,1 1,-1 0,0 0,1-1,-1 1,1 0,0 0,-1 0,1 1,0-1,-1 0,1 1,0-1,0 1,0-1,0 1,-1 0,1 0,0 0,0 0,0 0,0 0,0 0,-1 1,1-1,0 1,0-1,0 1,-1 0,1-1,0 1,-1 0,1 0,0 1,4 13,-6-13,0-1,0 1,0-1,0 1,0-1,0 1,1-1,-1 0,1 1,-1-1,1 0,-1 1,1-1,0 0,0 0,0 1,0-1,-1 0,2 0,-1 0,0 0,0 0,0 0,0-1,0 1,1 0,-1 0,0-1,1 1,-1-1,1 1,-1-1,0 0,1 0,-1 1,1-1,-1 0,1 0,-1 0,1-1,-1 1,0 0,1-1,-1 1,1 0,-1-1,62-60,8-3,-70 64,0-1,0 1,1-1,-1 1,0 0,0 0,0 0,1-1,-1 1,0 0,0 0,1 1,-1-1,0 0,0 0,0 1,1-1,-1 0,0 1,0-1,0 1,0 0,0-1,0 1,0 0,0 0,0-1,0 1,0 0,0 0,-1 0,1 0,0 0,-1 0,1 1,-1-1,1 0,-1 0,1 0,-1 0,0 1,0-1,1 0,-1 0,0 1,0-1,0 0,0 0,-1 1,-3 62,-6 20,13-64</inkml:trace>
  <inkml:trace contextRef="#ctx0" brushRef="#br0" timeOffset="2114.406">2348 282,'-131'165,"-7"-5,-6-7,-34 18,49-36,120-120</inkml:trace>
  <inkml:trace contextRef="#ctx0" brushRef="#br0" timeOffset="3382.176">2263 818,'-4'-1,"0"-1,0 1,0 0,0 0,0 1,0-1,0 1,0 0,0 0,0 0,0 1,0-1,0 1,0 0,0 0,0 1,0-1,0 1,-5 0,1 1,0 0,0 0,0 1,0 0,1 1,-1-1,1 1,0 1,1-1,-1 1,1 0,-1 2,6-6,0-1,1 0,-1 1,1-1,-1 0,1 1,-1-1,1 0,0 1,0-1,0 1,0-1,0 0,0 1,0-1,0 1,0-1,1 0,-1 1,1-1,-1 1,1-1,-1 0,1 0,0 1,0-1,-1 0,1 0,0 0,0 0,0 0,0 0,0 0,1 0,-1 0,0-1,0 1,0 0,1-1,-1 1,1-1,60 22,-54-20,82 41,-88-41,1 0,-1 0,0 0,0 0,0 0,0 1,0-1,0 1,-1 0,1-1,-1 1,0 0,0 0,0 0,0 0,0 0,-1 0,1 0,-1 0,0 0,0 0,0 0,0 0,-1 0,1 0,-1 0,0 0,0 0,0 0,-1 2,-5 5,-1 0,0-1,-1 0,0-1,0 0,0 0,-1-1,-1 0,1-1,-1 0,0-1,0 0,-1-1,1 0,-1 0,0-1,-6 0,-34 2,33-9</inkml:trace>
  <inkml:trace contextRef="#ctx0" brushRef="#br0" timeOffset="3834.199">2489 564,'131'6,"-129"-5,-1 0,1-1,-1 1,0 0,0 0,1 0,-1 0,0 0,0 0,0 0,0 1,0-1,0 0,-1 0,1 1,0-1,-1 1,1-1,-1 1,1-1,-1 1,1-1,-1 1,0-1,0 1,0-1,0 1,0-1,0 1,-1-1,1 1,0 0,-1-1,1 0,-1 1,1-1,-1 1,0-1,0 0,0 1,0-1,1 0,-2 1,-44 54,-8 22,53-75,1-1,-1 0,0 1,1-1,0 1,0-1,0 0,0 1,0-1,0 1,0-1,1 1,-1-1,1 0,0 1,0-1,0 0,0 0,0 0,0 1,1-1,-1 0,0-1,1 1,0 0,-1 0,1-1,0 1,0-1,0 1,0-1,0 0,1 0,-1 0,0 0,0 0,1 0,3 1,0 0,-1 0,1-1,0 1,0-1,1-1,-1 1,0-1,0 0,0 0,0-1,0 0,0 0,0 0,0-1,0 0,0 0,0-1,-1 1,2-2,13-8</inkml:trace>
  <inkml:trace contextRef="#ctx0" brushRef="#br0" timeOffset="4166.935">2827 0,'204'297,"-185"-266,0 1,-2 0,-2 2,-1 0,-1 0,-2 1,-1 1,-2 0,0 13,-5-26,0 0,-2 0,-1 0,0 0,-2 0,-1 0,-1 0,0 0,-2-1,-1 1,0-2,-2 1,-10 18,2-15,-1 0,-2-1,0-1,-2-1,0-1,-1-1,-1-1,-23 13,-17 17,34-26</inkml:trace>
  <inkml:trace contextRef="#ctx0" brushRef="#br0" timeOffset="5920.79">3674 424,'-19'-22,"17"19,0 0,0 0,-1 0,1 0,-1 0,1 0,-1 0,0 1,0 0,0-1,0 1,-1 0,1 1,-1-1,1 0,-1 1,1 0,-1 0,0 0,0 0,1 1,-1-1,0 1,0 0,0 0,1 1,-1-1,0 1,0-1,-1 2,-7 5,1 0,0 1,0 0,1 1,0 0,1 1,0 0,0 0,1 1,0 0,1 1,1-1,0 1,0 1,1-1,0 1,1 0,1 0,0 0,0 8,-1 178,5-192,-1 0,1 0,0 0,0-1,0 1,1 0,0-1,1 1,0-1,0 0,0 0,0 0,1 0,0 0,0-1,1 1,0-1,0-1,0 1,0-1,1 1,-1-1,1-1,0 1,0-1,1 0,-1-1,1 0,-1 0,1 0,0 0,-1-1,1 0,0-1,0 0,0 0,0 0,0-1,1 0,9-5</inkml:trace>
  <inkml:trace contextRef="#ctx0" brushRef="#br0" timeOffset="6270.729">4098 480,'-22'15,"1"0,1 1,1 1,0 1,2 1,0 1,0 0,2 1,1 1,1 0,-4 10,14-29,1 1,0 1,1-1,-1 0,0 0,1 1,0-1,0 1,1-1,-1 1,1-1,0 1,0 0,0-1,1 1,0-1,0 1,0-1,0 1,1-1,-1 0,1 0,0 0,1 0,-1 0,1 0,-1 0,1-1,0 1,0-1,1 0,-1 0,1 0,0 0,-1-1,1 0,0 1,1-1,-1-1,0 1,4 1,3-1,0 0,-1 0,1-1,0-1,0 0,-1 0,1-1,0 0,-1-1,1 0,-1-1,1 0,-1 0,0-1,0-1,-1 0,1 0,-1-1,0 0,0 0,-1-1,0 0,0-1,6-7,-5 2,0-1,0 1,-1-2,-1 1,-1-1,0 0,0 0,0-9,-4 18,-1 0,0 0,0-1,0 1,-1 0,0-1,0 1,-1 0,0-1,0 1,0 0,-1 0,0 0,0 0,0 0,-1 0,0 0,0 1,0-1,-1 1,0 0,-4-4,3 5,-1-1,-1 2,1-1,0 0,-1 1,0 1,1-1,-1 1,0 0,-1 0,1 1,0 0,0 0,-1 1,1 0,0 0,0 1,-1 0,1 0,0 0,0 1,-5 2,-13 3</inkml:trace>
  <inkml:trace contextRef="#ctx0" brushRef="#br0" timeOffset="6736.96">4804 395,'-19'9,"0"1,1 0,0 2,1 0,0 1,1 1,1 0,0 1,0 2,13-15,1 1,0-1,-1 1,1-1,0 1,0-1,0 1,1 0,-1 0,1-1,-1 1,1 0,0 0,0-1,0 1,1 0,-1 0,1 0,-1-1,1 1,0 0,0-1,0 1,0-1,1 1,-1-1,1 1,-1-1,1 0,0 0,0 0,71 66,-54-54,-15-9,1 1,0 0,-1 0,0 0,-1 0,0 1,0 0,0-1,0 1,-1 0,0 0,-1 1,0-1,0 0,0 0,-1 1,0-1,-1 0,1 1,-1-1,-1 0,1 0,-1 0,-1 0,1 0,-1 0,0 0,-1-1,1 0,-1 0,-1 0,1 0,-1 0,0-1,0 0,-4 3,-1 1,0 0,0-1,-1 0,0-1,0 0,0-1,-1 0,0-1,-1-1,1 1,-1-2,0 0,0 0,0-1,0-1,0 0,-10-1,-18-15,29 2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30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546 339,'-23'26,"1"2,1 1,1 1,2 0,2 1,0 1,2 1,1 0,2 1,2 0,1 0,-4 34,11-60,1-1,0 1,0-1,1 1,0-1,1 1,-1-1,1 0,0 0,1 0,0 0,0 0,1-1,-1 1,1-1,1 0,-1 0,1 0,0-1,1 1,-1-1,1 0,0-1,0 0,0 0,1 0,-1-1,1 1,0-2,0 1,0-1,1 0,-1 0,0-1,1 0,-1-1,1 1,-1-1,1-1,-1 1,5-2,7-7,-1-1,-1-1,0 0,0-1,-1-1,-1 0,0-1,-1-1,0-1,-1 0,-1 0,-1-1,0-1,-1 0,-1 0,-1-1,0 0,-1 0,-2-1,4-17,-3 17,-1-1,0 0,-2 0,0-1,-2 1,0 0,-1-1,-1 1,-1-1,-1 1,-1 0,-1 0,-7-18,10 34,0 0,0 0,-1 1,1-1,-1 1,0 0,0-1,-1 2,1-1,-1 0,0 1,0-1,0 1,0 0,-1 0,1 1,-1 0,0-1,1 1,-1 1,0-1,0 1,0 0,0 0,-1 0,1 1,0 0,0 0,0 0,-1 1,1-1,0 1,0 0,0 1,0-1,0 1,1 0,-1 0,0 1,1-1,-1 1,1 0,-1 1,-6 8,1 0,0 0,1 1,1 0,-1 0,2 1,0 0,1 1,0-1,1 1,1 0,-2 12,2 0</inkml:trace>
  <inkml:trace contextRef="#ctx0" brushRef="#br0" timeOffset="5089.803">235 28,'3'-28,"-22"39,-9 44,2 0,2 2,3 0,-5 27,2-4,3 0,4 1,4 1,3 0,2 42,7-106,2-1,-1 0,2 1,1-1,0 0,1 0,0-1,2 1,0-1,1 0,0 0,1-1,1 0,1 0,0-1,0-1,2 1,10 8,-4-6,2 0,-1-2,2 0,0-2,1 0,0-1,0-2,1 0,0-1,1-1,0-2,0 0,14 0,-2 1,-6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49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284 0,'-62'49,"-24"88,26 20,13 67,34-153,9-56,1-1,0 1,0 0,2 0,0 0,0 0,1 0,1 0,1-1,0 1,1 0,1 0,0-1,1 0,2 5,10 14,-4-8,0-1,1-1,1 0,2-1,15 17,-10-31,-11-13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4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95,'0'-2,"0"-1,-1 1,1-1,1 1,-1-1,0 1,1-1,-1 1,1-1,0 1,0 0,0-1,0 1,0 0,0 0,1-1,-1 1,1 0,-1 1,1-1,0 0,0 0,-1 1,1-1,1 1,-1-1,0 1,0 0,0 0,1 0,-1 0,2 0,-2 0,0-2,1 1,0-1,0 0,1 1,-1 0,0 0,1 0,-1 0,1 1,0-1,-1 1,1 0,0 0,0 0,0 0,0 1,0 0,0 0,0 0,0 0,0 0,0 1,0 0,0 0,-1 0,1 0,0 1,0-1,-1 1,1 0,-1 0,0 0,1 0,-1 1,0 0,1 1,1 1,0 1,-1 0,0 1,0-1,0 1,-1-1,0 1,0 0,-1 0,0 0,0 1,-1-1,0 0,0 1,0-1,-1 1,0-1,-1 1,0-1,0 0,0 1,-1-1,0 0,-1 0,1 0,-3 2,-83 111,68-96,1 0,1 1,1 1,1 1,-12 28,6 41,21-93,1 0,1 0,-1 0,0 0,1 0,-1 0,1-1,0 1,0 0,0 0,0-1,0 1,1-1,-1 1,1-1,0 1,-1-1,1 0,0 0,1 0,-1 0,0 0,0 0,1-1,-1 1,1-1,0 0,-1 0,1 0,0 0,0 0,0 0,12 2,0-1,1 0,-1-1,0-1,1 0,-1-1,0 0,1-2,8-2,-5-2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0,'-7'10,"1"0,1 0,0 0,0 1,1-1,0 1,1 0,0 0,1 1,0-1,0 0,2 1,-1-1,2 1,-1-1,1 1,1-1,1 1,0 4,0 1,-1-1,-1 0,0 1,-1-1,-1 1,-1-1,-2 12,-13 44,-14 111,31-131,1-53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5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54 227,'-6'13,"-2"2,1 1,1 0,0 0,1 0,0 0,2 1,0 0,1 0,0 0,2 0,0 1,0-14,1-1,0 1,0-1,1 0,-1 1,1-1,0 0,0 0,0 0,0 0,0 0,0 0,1-1,0 1,-1-1,1 0,0 0,0 0,0 0,0 0,1-1,-1 1,0-1,1 0,-1 0,1 0,-1 0,1-1,-1 1,1-1,0 0,-1 0,1 0,-1-1,1 1,0-1,-1 0,0 0,1 0,-1-1,1 1,-1-1,0 1,0-1,0 0,0-1,0 1,-1 0,2-1,5-2,0 1,-1-2,1 1,-1-1,0 0,0-1,-1 0,0 0,0 0,-1-1,0 0,0 0,-1-1,0 0,0 0,-1 0,0 0,-1-1,0 0,0 1,-1-1,-1 0,1 0,-1 0,-1 0,-1-7,-1 12,-1 0,0 1,0 0,0-1,0 1,-1 1,0-1,0 0,0 1,0 0,0 0,-1 0,1 1,-1-1,0 1,0 0,0 0,0 1,0-1,0 1,0 1,0-1,-1 1,1-1,0 1,-1 1,1-1,0 1,-2 0,-19 0</inkml:trace>
  <inkml:trace contextRef="#ctx0" brushRef="#br0" timeOffset="351.44">336 1,'19'20,"0"2,-1 0,-1 1,-2 1,0 0,-1 2,-2-1,0 1,-2 1,-1 0,-1 0,-2 1,0 0,-2 0,-1 1,-1-1,-2 12,-7-4,-2 0,-1 0,-2-1,-1-1,-2 0,-2 0,-1-2,-18 26,19-34,-1-1,-1-1,-1-1,-1-1,-1-1,0 0,-2-2,0-1,-1 0,0-2,-17 6,-14 7,32-14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3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394 536,'88'-43,"-89"42,1 1,0 0,0 0,0 0,-1-1,1 1,0 0,0 0,0-1,0 1,0 0,0-1,-1 1,1 0,0 0,0-1,0 1,0 0,0 0,0-1,0 1,0 0,0-1,0 1,0 0,1 0,-1-1,0 1,0 0,0 0,0-1,0 1,0 0,1 0,-1-1,0 1,0 0,0 0,1 0,-1-1,0 1,0 0,0 0,1 0,-1 0,0 0,1-1,-1 1,-28 2,-291 98,318-100,0 0,0-1,1 1,-1 0,0 0,0 0,0 0,0 0,0 0,0 0,0 0,1 0,-1 0,0 0,0 1,0-1,0 0,1 0,-1 1,0-1,0 1,1-1,-1 1,0-1,0 1,1-1,-1 1,1 0,-1-1,1 1,-1 0,1 0,-1-1,1 1,-1 0,1 0,0 0,0 0,-1-1,1 1,0 0,0 0,0 0,0 0,0 0,0 0,0-1,0 1,0 0,0 0,1 0,-1 0,0 0,1-1,-1 1,0 0,1 0,-1-1,1 1,-1 0,1-1,0 2,44 8,0-1,0-2,0-3,1-1,37-3,-29 8,-53-8,0 1,0-1,0 0,0 1,0-1,0 0,0 1,0 0,0-1,0 1,0-1,0 1,-1 0,1 0,0-1,0 1,-1 0,1 0,-1 0,1 0,-1 0,1 0,-1 0,1 0,-1 0,0 0,0 0,0 0,1 0,-1 0,0 0,0 0,0 0,0 0,-1 0,1 0,0 0,0 0,-1 0,1 0,-1 0,1 0,0 0,-1 0,0 0,1 0,-1 0,0 0,0 0,-123 107,-6-19,-74 61,202-148,-1 0,1 0,-1 0,1 0,0 0,0 1,0-1,0 0,1 1,-1 0,1-1,-1 1,1 0,0 0,0 0,0 0,0 0,1 0,-1 0,1 0,0 0,-1 0,2 0,-1 0,0 0,1 0,-1 0,1 0,0 0,0 0,0 0,0 0,0-1,1 1,-1 0,1-1,0 1,0-1,0 0,0 1,0-1,1 0,-1 0,0 0,1-1,0 1,-1-1,1 1,0-1,0 0,1 0,8 3,0 0,1-1,-1-1,1 0,0-1,0 0,0-1,-1 0,1-1,0-1,0 0,2-1,4-4</inkml:trace>
  <inkml:trace contextRef="#ctx0" brushRef="#br0" timeOffset="448.94">337 0,'-1'428,"-26"-70,-2 109,28-436,-1-1,-2 1,-1-1,-1 0,-1-1,-2 0,-1 0,-11 22,12-33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4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58,'-18'2,"0"1,1 0,-1 1,1 1,0 1,0 0,0 1,1 1,0 1,1 0,0 1,0 0,1 2,0-1,1 2,-10 12,12-12,1 1,0 1,1 0,1 0,1 1,0 0,0 0,2 1,0 0,1 0,1 0,0 0,1 10,2-15,8 102,-7-110,0-1,0 0,0 1,0-1,1 0,0 1,-1-1,1 0,0 0,1-1,-1 1,0 0,1-1,-1 1,1-1,0 0,0 0,0 0,0 0,0 0,1-1,-1 0,0 1,1-1,-1 0,1-1,-1 1,1-1,2 1,6-3,0 0,0-1,-1 0,0-1,1-1,-1 1,-1-2,1 0,-1 0,0 0,0-1,-1-1,0 0,0 0,-1-1,0 0,0 0,-1-1,0 0,-1 0,3-8,10-8,160-229,-109 100,-70 155,0 0,-1 0,1 1,0-1,0 0,0 0,-1 0,1 0,0 0,0 0,-1 0,1 0,0 0,-1 0,1 0,0 0,0 0,-1 0,1 0,0 0,0 0,-1 0,1 0,0 0,0 0,-1 0,1 0,0-1,0 1,-1 0,1 0,0 0,0 0,0-1,-1 1,1 0,0 0,0 0,0-1,0 1,-1 0,1 0,0-1,0 1,0 0,0 0,0-1,0 1,-18 23,8 0,0 1,1 0,1 0,2 1,0-1,1 2,2-1,1 0,1 1,1-1,1 1,3 14,-3 24,25 104,-11-95,-9-55</inkml:trace>
  <inkml:trace contextRef="#ctx0" brushRef="#br0" timeOffset="295.799">965 340,'0'29,"0"14,0 4,0 0,-5-4,-1-4,0-4,1-4,1-1,2-2,1 0,0-1,1-4</inkml:trace>
  <inkml:trace contextRef="#ctx0" brushRef="#br0" timeOffset="545.208">711 763,'39'0,"16"0,5 0,-3 0,-7 0,-7 0,-6 0,-4 0,-9 0</inkml:trace>
  <inkml:trace contextRef="#ctx0" brushRef="#br0" timeOffset="1133.935">1389 58,'4'0,"3"-5,4-1,5 0,4 1,5 1,2 2,1-4,1-1,0 1,0 2,0 0,0 3,0 0,-1 0,-5 1</inkml:trace>
  <inkml:trace contextRef="#ctx0" brushRef="#br0" timeOffset="1381.441">1303 396,'34'10,"16"3,4-1,2-7,-3-4,-6-3,-6 0,-10-6,-6 0,-7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1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0,'-5'5,"-7"2,0 4,1-5,7-3,5-2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29.2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0,'-24'20,"-4"5,9-1,12-9,11-7,6-11,6-3,5-7,-6 5,-11 7,-5 5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8.1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1,'0'10,"0"7,0 2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8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242 170,'-12'8,"-15"7,2 1,0 1,1 1,0 1,2 1,0 1,2 0,-3 6,21-25,0 0,1 0,-1 0,1 0,0 0,-1 0,1 0,0 0,0 0,0 1,0-1,1 0,-1 1,1-1,-1 1,1-1,0 1,0-1,0 1,0-1,1 0,-1 1,1-1,-1 1,1-1,0 0,0 1,0-1,0 0,0 0,0 0,1 0,-1 0,1 0,-1 0,1 0,0-1,0 1,0 0,0-1,0 0,0 1,0-1,0 0,0 0,1 0,-1-1,2 1,85 18,-72-17,1 1,0 1,-1 1,1 0,-1 1,-1 1,1 0,1 3,-14-7,-1 1,1-1,-1 1,0 0,0 0,0 1,-1-1,1 1,-1-1,0 1,-1 0,1 0,-1 0,0-1,0 1,0 0,-1 1,0-1,0 0,0 0,-1 0,1 0,-1 0,0 0,-1 0,1-1,-1 1,0 0,0-1,-1 1,1-1,-1 0,0 1,0-1,0-1,-1 1,1 0,-1-1,0 0,0 0,-2 1,-7 10,0-2,-1 0,-1-1,0 0,0-1,-1 0,0-2,-1 0,0-1,-5 2,-2-4</inkml:trace>
  <inkml:trace contextRef="#ctx0" brushRef="#br0" timeOffset="255.816">129 255,'39'-15,"17"-4,4 1,-4 3,-6 10,-11 4</inkml:trace>
  <inkml:trace contextRef="#ctx0" brushRef="#br0" timeOffset="516.963">807 141,'-48'36,"35"-28,1-1,0 2,1 0,0 0,0 1,1 0,0 1,1 0,0 0,1 1,0 0,1 1,0 0,0 3,6-12,0 0,0 0,1 0,-1 0,1 1,0-1,0 0,1 0,-1 1,1-1,0 0,0 0,0 0,1 0,-1 0,1 0,0 0,0-1,1 1,-1-1,1 1,-1-1,1 0,0 0,0 0,1 0,-1-1,0 1,1-1,0 0,0 0,-1 0,6 2,0 0,1 0,-1-1,0 0,1-1,0 0,-1 0,1-1,0 0,0-1,0 0,0-1,3 0,-2 0,-1 0,1-1,-1 0,1-1,-1 0,0-1,0 0,0 0,-1-1,0 0,1-1,-2 0,1-1,-1 1,0-2,0 1,-1-1,0 0,0-1,-1 1,0-1,-1 0,0-1,0 0,-1 1,-1-1,1-1,-1 1,-1 0,0-1,0-8,-3 15,0-1,-1 1,1-1,-1 1,0-1,0 1,-1 0,1 0,-1 0,0 0,0 1,0-1,-1 1,1 0,-1 0,0 0,1 0,-1 1,-1-1,1 1,0 0,-1 0,1 1,-1-1,1 1,-1 0,1 0,-1 1,0-1,0 1,1 0,-1 0,0 1,0-1,1 1,-1 0,0 1,-30 3</inkml:trace>
  <inkml:trace contextRef="#ctx0" brushRef="#br0" timeOffset="866.31">807 537,'-8'5,"-8"4,1 0,0 1,0 0,1 1,1 1,0 0,0 1,1 0,1 1,0 1,1-1,1 1,-7 15,15-27,0 0,0 0,0 1,0-1,1 0,0 1,-1-1,1 1,0-1,0 0,1 1,-1-1,1 0,0 1,0-1,0 0,0 0,0 0,1 0,-1 0,1 0,0 0,0 0,0 0,0-1,1 1,-1-1,1 0,-1 0,1 0,0 0,0 0,0 0,2 0,5 3,1-1,-1-1,1 0,0 0,0-1,1 0,-1-1,0 0,10-1,-8-1,0-1,0 0,0 0,0-2,-1 1,1-2,-1 1,0-2,0 0,-1 0,0-1,0 0,0-1,-1 0,0-1,-1 0,1-1,-2 0,0 0,0 0,-1-1,0-1,-1 1,0-1,-1 0,0 0,-1-1,2-8,-5 12,1 0,-2 0,0 0,0 0,0 0,-1 0,0 0,-1 0,0 0,-1 1,0-1,0 0,0 1,-1 0,-1 0,1 0,-1 1,-1-1,1 1,-1 0,-1 1,1 0,-1-1,-4-1,-10-5</inkml:trace>
  <inkml:trace contextRef="#ctx0" brushRef="#br0" timeOffset="1465.136">1174 395,'222'-213,"-222"214,0-1,0 1,0 0,-1 0,1 0,0 0,0-1,0 1,0 0,0 0,1 0,-1 0,0-1,0 1,1 0,-1 0,0 0,1-1,-1 1,1 0,-1 0,1-1,-1 1,1 0,-1-1,1 1,-1-1,1 1,0-1,0 1,-1-1,1 1,0-1,0 0,-1 0,1 1,0-1,0 0,0 0,0 0,-1 0,1 1,0-1,0-1,0 1,0 0,-1 0,1 0,0 0,0 0,0-1,-1 1,1 0,0-1,0 1,-1-1,1 1,0-1,-1 1,1-1,0 1,-1-1,1 0,-1 1,1-1,-1 0,1 1,-1-1,1-1,-2 5,0-1,1 1,0 0,-1-1,1 1,0 0,0-1,1 1,-1 0,0-1,1 1,0-1,0 1,-1 0,2-1,-1 0,0 1,0-1,1 0,-1 0,1 1,0-1,-1 0,1-1,0 1,0 0,0 0,1-1,-1 1,0-1,0 0,1 0,-1 0,1 0,-1 0,1 0,0-1,-1 1,1-1,-1 0,1 0,0 0,-1 0,2 0,6-4,1-1,-1-1,-1 0,1 0,-1 0,0-1,0-1,-1 0,0 0,0 0,-1-1,41-38,16 2,-62 47,-1-1,1 0,0 1,-1-1,1 1,-1-1,1 1,-1 0,0-1,0 1,0 0,0 0,0 0,0 0,0 0,0 0,-1 0,1 0,-1 0,0 0,0 1,0-1,0 0,0 0,0 0,0 0,-1 1,2 7,-1-6,0 0,1 0,-1 0,1 0,-1 0,1-1,1 1,-1 0,0 0,1-1,0 1,0-1,0 1,0-1,0 0,1 0,-1 0,1 0,0 0,0-1,0 1,0-1,0 0,1 0,-1 0,1 0,-1-1,1 1,0-1,0 0,-1 0,1 0,1-1,21 3,-2-3</inkml:trace>
  <inkml:trace contextRef="#ctx0" brushRef="#br0" timeOffset="1705.591">1146 593,'38'-5,"18"-6,9-1,2 1,1-2,-3 1,-2 2,-3 4,-6 2,-8 2,-7 1,-5 1,-4 0,-2 1,-5-1</inkml:trace>
  <inkml:trace contextRef="#ctx0" brushRef="#br0" timeOffset="2118.465">1739 706,'-208'52,"146"-11,61-40,0 0,0 0,0 1,0-1,0 0,1 1,-1-1,0 0,1 1,-1-1,1 1,-1-1,1 1,0-1,0 1,0 0,0-1,0 1,0-1,0 1,0-1,1 1,-1-1,0 1,1-1,-1 1,1-1,0 1,0-1,-1 0,1 1,0-1,0 0,0 0,0 0,0 0,1 0,-1 0,0 0,0 0,1 0,-1 0,1-1,-1 1,1 0,93 28,-86-29,0 2,0-1,-1 1,1 0,0 1,-1 0,1 1,-1-1,0 2,0-1,-1 1,3 2,-9-6,0 0,1 1,-1-1,0 1,0-1,1 1,-1 0,0-1,-1 1,1 0,0 0,0 0,-1 0,1 0,-1 0,0-1,0 1,1 0,-1 0,-1 0,1 0,0 0,0 0,-1 0,1 0,-1 0,1 0,-1 0,0 0,0-1,0 1,0 0,0-1,0 1,0-1,-1 1,1-1,-1 1,-66 55,54-47,-137 68,127-69</inkml:trace>
  <inkml:trace contextRef="#ctx0" brushRef="#br0" timeOffset="2551.135">2077 565,'2'-1,"-1"1,1-1,0 1,-1 0,1-1,0 1,0 0,-1 0,1 0,0 0,0 0,-1 1,1-1,0 1,0-1,-1 1,1-1,-1 1,1 0,0 0,-1 0,0 0,1 0,-1 0,1 0,-1 0,0 1,0-1,0 0,0 1,0-1,0 1,0-1,0 1,-1-1,1 1,0 0,-1-1,0 1,1 0,-1 0,0-1,0 1,0 0,0 0,0-1,0 1,0 0,-1 0,1-1,-1 1,1 0,-1-1,0 1,0-1,0 2,-27 22,22-21,1-1,0 1,1 0,-1 1,1-1,0 1,0 0,0 0,1 0,-1 0,1 1,0-1,1 2,2-5,0 1,1-1,0 1,-1-1,1 0,0 1,0-1,1 0,-1 0,0 0,1 0,-1 0,1 0,0 0,-1 0,1-1,0 1,0 0,0-1,0 0,1 1,-1-1,0 0,0 0,1-1,-1 1,1 0,-1-1,1 1,-1-1,1 0,-1 0,1 0,0 0,14 4,30 9,-26-8</inkml:trace>
  <inkml:trace contextRef="#ctx0" brushRef="#br0" timeOffset="2904.6">2247 1,'11'16,"145"231,-146-226,0-1,-2 1,-1 1,0 0,-2 0,0 0,-2 1,0-1,-2 1,0 0,-3 18,-8 18,-2-1,-3 0,-3-1,-1-1,-4 0,-2-2,-2-1,-13 17,-27 24,45-69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7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1,'-26'16,"0"1,2 1,0 1,0 2,2 0,1 1,1 1,0 1,2 1,1 1,1 0,1 1,2 1,0 0,-2 10,6 7,1-1,2 1,2 0,2 0,2 0,2 7,-1-20,-1-19,0 1,1-1,0 0,1 0,0 0,1 0,1 0,0 0,1-1,0 0,1 0,0 0,1 0,0-1,1-1,0 1,1-1,0 0,1-1,0 0,0-1,5 3,0-6,-2-6</inkml:trace>
  <inkml:trace contextRef="#ctx0" brushRef="#br0" timeOffset="751.454">682 340,'-18'17,"2"0,0 1,1 1,1 0,1 1,1 0,1 1,0 0,2 1,0 0,2 1,0 0,1 0,2 0,0 1,1 17,4-34,1 0,0 0,1-1,-1 1,1 0,1-1,-1 0,1 0,0 0,1 0,-1-1,1 0,0 0,0 0,1 0,-1-1,1 0,0 0,0-1,1 1,-1-1,1 0,0-1,-1 0,1 0,0-1,0 1,0-1,0-1,1 1,-1-1,0-1,0 1,0-1,0-1,3 0,7-3,-1-2,0 0,0 0,0-1,-1-1,-1-1,0 0,0-1,-1 0,0-1,-1-1,0 0,-1 0,0-1,-2-1,1 1,-2-2,0 1,-1-1,0 0,-1-1,-1 0,-1 1,0-2,-1-4,-2 13,-1 0,0 0,0 0,-1 0,0 0,-1 0,0 0,-1 0,1 1,-1-1,-1 1,0-1,0 1,-1 1,-2-4,5 8,0-1,-1 1,0-1,0 1,0 0,0 0,0 1,-1-1,1 1,-1-1,0 1,1 0,-1 0,0 1,0-1,0 1,-1 0,1 0,0 0,0 1,-1 0,1-1,0 1,0 1,-1-1,1 1,0-1,0 1,0 0,-1 1,1-1,-3 3,-40 27,28-17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511 19,'-7'-3,"-1"0,0 0,0 0,0 1,0 1,0-1,0 1,-1 1,1 0,0 0,0 0,-1 1,1 0,0 1,0 0,0 0,0 0,0 1,1 1,-1-1,1 1,0 0,-7 6,12-9,-137 85,138-85,-1 1,0-1,1 0,0 1,-1-1,1 1,0 0,0-1,0 1,0 0,0 0,0-1,0 1,1 0,-1 0,1 0,-1 0,1 0,0 0,0 0,0 0,0 0,0 0,0 0,0 0,1 0,-1 0,1 0,0 0,-1 0,1 0,0-1,0 1,0 0,0 0,0-1,1 1,-1-1,0 1,1-1,1 2,74 42,-18-26,50 23,-105-40,-1 1,-1-1,1 1,0-1,0 1,-1 0,0 0,1 0,-1 1,0-1,-1 0,1 1,-1-1,1 1,-1 0,0-1,0 1,-1 0,1 0,-1 0,0-1,0 1,0 0,0 0,-1 0,1-1,-1 1,-1 3,-4 6,-1-1,0 1,0-1,-1-1,-1 1,0-1,-1-1,0 0,0 0,-1-1,0 0,-1-1,0 0,0-1,-11 5,-8 7,12-5,0-2,-1 0,0-1,-1-1,0-1,-1 0,0-2,0-1,-19 3,22-10,8-4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0,'-9'29,"-9"14,0 5,2-6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4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1,'0'14,"0"5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0 294,'26'-46,"2"2,2 0,2 2,2 2,8-7,-40 45,-1 0,-1 1,0 0,0 0,1-1,-1 1,1 0,-1 0,1-1,-1 1,1 0,0 0,-1 0,1 0,0 0,0 0,0 0,0 0,0 0,0 0,0 1,0-1,0 0,1 1,-1-1,0 1,0-1,1 1,-1-1,0 1,1 0,-1 0,0 0,1 0,-1 0,0 0,0 0,1 0,-1 0,0 1,1-1,-1 0,0 1,0-1,1 1,-1 0,0-1,0 1,0 0,0 0,0-1,0 1,0 0,0 0,0 0,0 0,-1 1,-14 80,13-75,1 0,0 0,1-1,0 1,0 0,0-1,0 1,1-1,1 1,-1-1,1 0,0 0,0 0,0 0,1-1,0 1,0-1,1 0,-1 0,1 0,0-1,1 0,-1 0,1 0,-1 0,1-1,0 0,0-1,1 1,-1-1,1 0,-1 0,1-1,-1 0,1 0,0-1,0 0,-1 0,1 0,0-1,-1 0,1 0,0-1,3-1,6-4,-1 0,1-1,-2 0,1-2,-1 0,0 0,-1-1,0-1,-1 0,-1 0,0-1,0-1,-1 0,-1-1,0 1,-1-2,3-10,-2 3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4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1,'0'33,"0"17,0 3,0-1,0-5,0-2,0-3,0-3,0-5,0-2,-5-3,-1 0,0-2,-4 1,0-1,2 0,2-4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5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47 395,'-5'12,"-2"0,2-1,-1 1,1 0,1 1,0-1,1 1,0 0,1-1,1 1,0 0,0 0,1 0,1 1,0-1,2 4,-2-15,-1 1,1-1,0 0,0 0,0 0,1 0,-1 0,0 0,1 0,0 0,-1 0,1-1,0 1,0 0,0-1,0 0,0 1,0-1,0 0,0 0,0 0,1-1,-1 1,0 0,1-1,-1 0,0 1,1-1,-1 0,1 0,-1 0,0-1,1 1,-1 0,0-1,1 0,-1 0,0 1,0-1,1-1,5-1,0-1,-1 0,1-1,-1 0,-1 0,1 0,-1-1,0 0,0 0,0 0,-1-1,1-3,-2-1,1 0,-1 1,-1-1,0-1,-1 1,0 0,0-1,-1 1,-1-1,0 1,0-1,-1 1,-1-3,1-5,0-6</inkml:trace>
  <inkml:trace contextRef="#ctx0" brushRef="#br0" timeOffset="335.83">217 1,'74'252,"-54"-167,49 263,-65-311,-2-1,-2 0,-1 0,-1 0,-2 1,-2-2,-1 1,-10 26,8-29,-1-1,-2 0,-1-1,-2 0,-1-1,-1 0,-1-2,-2 0,0-1,-2-1,-22 20,19-28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4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 1,'-26'22,"0"1,2 1,1 2,0 0,2 1,2 2,0 0,2 0,1 2,1 0,2 1,1 0,2 1,1 0,2 1,-2 17,7-2,2-1,1 0,3 0,2-1,2 1,3-1,1-1,2 0,5 6,-6-18,44 76,-31-101,-13-11</inkml:trace>
  <inkml:trace contextRef="#ctx0" brushRef="#br0" timeOffset="414.848">376 424,'12'-7,"-1"0,1 0,1 1,-1 0,1 2,0-1,0 1,0 1,0 0,1 1,0 1,-1 0,1 1,-1 0,1 1,5 1,-17-1,0-1,1 1,-1-1,0 1,1 0,-1 0,0 0,0 0,0 0,0 1,0-1,0 1,0-1,0 1,0 0,-1 0,1-1,-1 1,0 0,1 0,-1 1,0-1,0 0,0 0,0 1,-1-1,1 0,-1 1,1-1,-1 1,0-1,0 0,0 1,0-1,0 1,-1-1,1 2,-43 82,-108 94,146-176,1 1,0 0,0 0,0 0,0 1,1-1,0 1,0 0,0 0,1 0,0 0,0 0,1 1,-1-1,2 0,-1 1,0-1,1 1,1-1,-1 1,1-1,0 1,0-1,1 0,-1 1,2-1,-1 0,2 3,2-2,0 0,0-1,0 0,1 0,0 0,0-1,0 0,1-1,0 1,0-1,0-1,0 0,0 0,1 0,0-1,-1-1,1 1,0-1,0-1,-1 0,1 0,0 0,0-1,0-1,-1 0,1 0,1-1,9-3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29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1,'-10'24,"-7"12,-2 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31.0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78 312,'29'-9,"-1"0,0-2,-1-1,-1-1,0-2,0 0,-2-2,0-1,-1 0,5-8,-25 25,1-1,-1 0,0-1,-1 1,1-1,0 1,-1-1,1 0,-1 0,0 0,0 0,0 0,0 0,-1 0,1-1,-1 1,0-1,0 1,0-1,0 0,-1 1,0-1,1 0,-1 1,-1-1,1 0,0 1,-1-1,0 0,0 1,0-1,0 1,0-1,-1 1,0 0,1 0,-1-1,0 1,-2-1,-5 0,-1 1,0 0,0 0,0 1,0 0,-1 0,1 1,-1 1,1 0,-1 0,1 1,0 0,-1 1,1 0,0 1,0 0,0 1,0 0,1 0,0 1,0 0,0 0,0 1,1 1,0-1,-4 5,0 0,1-1,0 2,1-1,0 2,1-1,0 1,1 1,0-1,1 2,1-1,0 1,1-1,-2 11,5-17,0 0,1 1,0-1,1 1,-1-1,2 0,-1 1,1-1,0 1,1-1,0 0,0 0,1 0,0 0,1 0,-1-1,1 1,1-1,-1 0,1 0,1-1,-1 1,1-1,0-1,6 6,3-2,1 0,-1-1,1 0,0-2,1 1,0-2,0-1,0 0,8 0,35 11,-35-8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30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350 8,'-270'716,"265"-700,-10 21,1 1,3 1,1 0,1 1,3-1,-1 29,6-65,0 0,1 1,0-1,0 1,0-1,0 1,0-1,1 1,0-1,-1 0,1 1,0-1,1 0,-1 0,1 0,-1 0,1 0,0 0,0 0,0 0,1-1,-1 1,0-1,1 1,0-1,-1 0,1 0,0 0,0-1,0 1,1-1,-1 0,0 1,0-1,1-1,-1 1,1 0,-1-1,1 0,-1 0,0 0,1 0,1-1,8-3,-1-1,0-1,0 0,0 0,-1-1,0-1,0 0,-1-1,0 0,0 0,7-10,45-38,-59 54,-1 1,1-1,-1 0,1 1,0 0,0 0,0 0,0 0,1 0,-1 1,0-1,1 1,-1 0,1 0,-1 0,1 0,-1 1,1 0,0-1,-1 1,1 0,0 1,-1-1,1 1,0 0,-1 0,1 0,-1 0,0 0,1 1,-1-1,0 1,0 0,0 0,1 1,26 34,-26-30,0-1,1 1,-1-1,1 1,1-1,-1-1,1 1,0-1,0 0,0 0,1-1,0 0,0 0,0 0,0-1,0 0,1 0,0-1,-1 0,1-1,0 1,0-2,0 1,3-1,7-5,0-2,0 0,-1-1,0-1,-1 0,1-1,-2-1,0 0,0-2,-1 1,9-11,-3 6,-1-1,-1 0,-1-2,0 0,-2 0,0-2,-1 0,-2 0,0-1,-1-1,-2 0,0 0,-1-1,-2 0,0-1,-2 1,-1-1,-1 0,-1 1,-1-1,-2 0,0 0,-2 0,-1 1,0 0,-2 0,-1 0,-8-16,2 20,0 0,-2 1,0 0,-1 1,0 1,-2 1,0 1,-1 0,-1 2,0 0,-1 1,0 2,-1 0,0 1,-1 1,0 1,0 2,-1 0,0 1,0 2,0 1,0 0,-1 2,1 1,0 1,0 1,0 2,0 0,1 1,-13 6,22-7,1 0,0 1,0 1,0 0,1 1,0 0,0 1,1 0,0 1,1 0,0 1,1 1,0 0,1 0,0 0,1 1,0 1,1-1,1 1,0 0,1 1,0 0,1-1,1 2,0-1,1 0,1 0,0 7,5 30,3-8</inkml:trace>
  <inkml:trace contextRef="#ctx0" brushRef="#br0" timeOffset="373.154">1197 685,'-1'14,"1"0,1 0,0-1,1 1,1 0,0-1,0 1,1-1,1 0,0 0,1-1,1 1,0-1,0-1,1 1,5 4,-8-10,1 0,-1 0,1-1,0 0,1 0,-1-1,1 0,0 0,0 0,0-1,0 0,1 0,-1-1,1 0,0 0,-1-1,1 0,0 0,0-1,0 0,0 0,0-1,-1 0,1-1,0 1,0-1,4-3,1 1,0-1,-1 0,1-1,-1-1,0 0,-1-1,1 0,-2 0,1-1,-1-1,-1 0,1 0,-2-1,0 0,5-7,-5 2,0-1,0 0,-2 0,0 0,-1-1,-1 0,0 0,-2 0,1-16,-3 22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27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15 311,'-8'63,"4"1,2 0,3 1,3-1,11 58,-15-116,1 1,0 0,0 0,0-1,1 1,0-1,1 1,-1-1,1 0,1 0,-1 0,1 0,0 0,0-1,0 0,1 0,0 0,0 0,0-1,1 0,-1 0,1 0,0-1,0 0,0 0,1-1,-1 1,1-1,-1-1,1 1,0-1,-1 0,1-1,0 1,1-1,7-6,-1 0,1-1,-1-1,-1 0,1 0,-1-2,-1 0,0 0,0-1,-1 0,0-1,-1 0,0-1,-1 0,-1-1,5-11,9-5,97-144,-119 174,0 1,1-1,-1 1,0-1,0 1,0-1,0 1,1-1,-1 1,0-1,0 1,1-1,-1 0,0 1,1-1,-1 0,0 1,1-1,-1 0,1 1,-1-1,0 0,1 0,-1 1,1-1,-1 0,1 0,-1 0,1 0,-1 0,1 0,-1 0,1 0,-1 0,1 0,-1 0,1 0,-1 0,1 0,-1 0,1 0,-1 0,1-1,-1 1,0 0,1 0,-1-1,1 1,-1 0,0-1,1 1,-1 0,1-1,-1 1,0 0,0-1,1 1,-1-1,0 1,0-1,1 1,-1 0,0-1,0 1,0-1,0 1,0-1,0 1,0-1,2 45,-2-35,0 10,-2 2,1-1,1 0,1 0,1 0,1 0,1 0,0 0,1 0,2-1,0 0,7 15,-9-29,0 0,0 0,1-1,-1 1,1-1,0 0,0-1,0 0,1 0,-1 0,1-1,0 1,0-2,-1 1,1-1,0 0,0 0,0-1,0 0,0 0,1-1,-1 0,-1 0,1 0,0-1,0 0,-1-1,1 0,-1 0,1 0,-1 0,0-1,-1 0,1 0,0-1,-1 0,0 0,-1 0,1 0,-1-1,3-3,13-21,0 0,-3-1,0-1,-2 0,-1-1,-2-1,-1 0,-2-1,-1 0,3-36,15-48,-1 15,-10 88,-10 22</inkml:trace>
  <inkml:trace contextRef="#ctx0" brushRef="#br0" timeOffset="288.154">1708 0,'-19'48,"-12"40,1 14,4 0,7-13,7-12,5-14,4-13,3-11,0-6,2-5,-1-2,0 0,5-5,1-11,4-7,1-4</inkml:trace>
  <inkml:trace contextRef="#ctx0" brushRef="#br0" timeOffset="534.367">1793 141,'10'10,"-7"31,-4 19,-6 9,-2 2,0-7,2-3,2-9,2-7,1-7,1-5,1-4,1-1,4-6,2-7</inkml:trace>
  <inkml:trace contextRef="#ctx0" brushRef="#br0" timeOffset="717.631">1313 338,'43'0,"34"0,13 0,1 0,-6-4,-7-3,-7 1,-7-3,-9-1,-9 1,-8 3,-5-3,-4 1,-11 1,-9 7,-6 3</inkml:trace>
  <inkml:trace contextRef="#ctx0" brushRef="#br0" timeOffset="902.274">1397 678,'43'-5,"34"-7,13-5,1 0,-6-3,-7 3,-12 0,-8 1,-9 5,-8 4,-6-2,-9 1</inkml:trace>
  <inkml:trace contextRef="#ctx0" brushRef="#br0" timeOffset="1386.136">2611 28,'-200'497,"169"-375,30-119,1 0,0 0,-1 0,1 0,0 0,1 0,-1 0,0 0,1 0,0 0,0 0,0 0,0 0,0 0,0-1,1 1,-1 0,1-1,0 1,0-1,0 0,0 0,0 0,0 0,1 0,-1 0,1 0,-1-1,1 1,0-1,-1 0,1 0,0 0,0 0,0 0,0 0,0-1,2 1,8-2,0-1,0 0,0-1,0 0,0-1,0 0,-1-1,0-1,0 0,0 0,-1-1,0-1,0 0,-1 0,4-5,18-18,-1-1,-2-1,-1-2,-2-1,11-20,-17 25,23-38,-3-2,-3-2,6-24,-29 51,-42 75,-138 309,74-145,9 5,-15 70,89-235,2-1,1 2,2-1,1 1,1-1,2 1,1 4,1-15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13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4097 3194,'19'20,"12"10,4 1,-2-1,-13-5,-9-6</inkml:trace>
  <inkml:trace contextRef="#ctx0" brushRef="#br0" timeOffset="33406.678">4239 3335,'-82'-33,"-207"-114,93 73,19-2,35-7,-15 25,-15-17,19 6,-83-43,26 20,98 42,43 2,-104-86,153 117,-1 1,-1 1,0 1,0 0,-2 2,0 1,-5-1,19 7,-107-37,36 1,80 40,0 1,0 0,0-1,0 1,0 0,0-1,0 1,0 0,-1 0,1 0,0 0,0 0,0 0,0 0,0 1,0-1,0 0,0 1,0-1,0 0,0 1,0-1,0 1,0 0,0-1,1 1,-1 0,0-1,0 1,1 0,-1 0,0 0,1 0,-1-1,1 1,-1 0,1 0,-1 0,1 0,0 0,-1 0,1 1,0-1,0 0,0 1,-4 56,4-50,4 280,-4-288,1-1,0 1,-1 0,1-1,-1 1,1 0,-1 0,1-1,0 1,-1 0,1 0,0 0,-1 0,1 0,-1 0,1 0,0 0,-1 0,1 0,0 0,-1 1,1-1,0 0,-1 0,1 0,-1 1,1-1,-1 0,1 1,-1-1,1 1,-1-1,1 1,-1-1,1 0,-1 1,0 0,1-1,-1 1,0-1,1 1,-1-1,0 1,0 0,0-1,1 1,-1-1,0 1,0 0,0-1,0 1,0 0,0-1,0 1,0 0,-1-1,1 1,0-1,0 1,0 0,-1-1,1 1,0 0,90-130,-32 58,83-85,-52 79,-3-3,26-36,-107 96,-35 27,-27 15,-1-3,0-2,-2-2,0-3,-110 17,154-28,-1 0,1 2,0 0,0 0,0 2,0 0,1 0,-14 8,1 15,20-12</inkml:trace>
  <inkml:trace contextRef="#ctx0" brushRef="#br0" timeOffset="61032.969">1077 2687,'-16'-6,"0"1,-1 1,1 1,-1 0,0 1,0 1,0 0,-1 2,1 0,0 1,0 0,1 1,-1 1,1 1,-1 0,1 2,1-1,-1 2,-11 7,7-1,1 0,0 2,1 0,1 1,0 0,2 1,0 1,1 1,0 0,2 2,10-20,1 0,0 0,0 0,0 0,0 0,0 1,1-1,-1 0,1 0,-1 1,1-1,0 0,0 1,0-1,0 0,0 1,1-1,-1 0,1 1,-1-1,1 0,0 0,0 0,0 1,0-1,0 0,0 0,1-1,-1 1,1 0,-1 0,1-1,0 1,0-1,0 1,-1-1,1 0,1 0,-1 1,0-2,0 1,0 0,0 0,1-1,-1 1,0-1,2 0,15 0,-1-1,1 0,0-2,-1 0,1-1,-1-1,0-1,-1-1,1 0,-1-1,0-1,-1 0,0-2,-1 1,0-2,2-3,222-175,-237 188,-2 1,1 0,-1 0,0 0,1 0,-1 0,1 0,-1 0,1 0,-1 0,1 0,0 0,-1 0,1 1,0-1,0 0,0 0,0 1,0-1,-1 1,1-1,0 1,0-1,0 1,1 0,-1-1,0 1,0 0,0 0,0 0,0 0,0-1,0 2,0-1,0 0,0 0,0 0,1 0,-1 1,0-1,0 1,0-1,0 0,0 1,-1 0,1-1,0 1,0 0,0-1,0 1,-1 0,1 0,0 0,-1-1,1 1,0 0,-1 0,1 0,-10 71,6-62,1 1,-1-1,2 1,0 0,0 0,1 0,0 0,0-1,2 1,-1 0,1 0,1-1,0 1,0-1,1 0,1 0,-1 0,4 4,10 4</inkml:trace>
  <inkml:trace contextRef="#ctx0" brushRef="#br0" timeOffset="61520.846">683 2347,'367'0,"-368"0,1-1,-1 1,0-1,1 1,-1-1,1 1,-1-1,1 0,-1 1,1-1,0 0,-1 1,1-1,0 0,-1 0,1 0,0 1,0-1,0 0,0 0,0 0,0 1,0-1,0 0,0 0,0 0,0 1,0-1,1 0,-1 0,0 1,0-1,1 0,-1 1,1-1,-1 0,1 1,-1-1,1 0,-1 1,1-1,-1 1,1-1,0 1,-1-1,1 1,0 0,0-1,-1 1,1 0,0-1,0 1,-1 0,1 0,0 0,0 0,0 0,-1 0,1 0,0 0,-100-94,85 76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26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0,'-2'1,"1"0,-1 0,1 0,0 0,-1 0,1 1,0-1,0 0,0 1,-1-1,2 0,-1 1,0-1,0 1,0 0,1-1,-1 1,1 0,-1-1,1 1,0 0,0 0,-1-1,1 1,1 0,-1 1,-1 2,-18 265,-73 233,-21 1,113-502,-1 0,0 0,0 1,0-1,0 1,0-1,1 1,-1-1,1 1,-1-1,1 1,0 0,0-1,0 1,1-1,-1 1,1-1,-1 1,1 0,0-1,0 0,0 1,0-1,0 0,1 1,-1-1,1 0,-1 0,1 0,0 0,0 0,0-1,0 1,0-1,0 1,1 0,15-3</inkml:trace>
  <inkml:trace contextRef="#ctx0" brushRef="#br0" timeOffset="344.958">1045 28,'-5'107,"-4"0,-11 37,8-66,-72 431,71-298,3-308,3 66,-1 1,-2 0,-1 1,-1 0,-1 0,-2 2,-1 0,-1 0,-1 2,-1 0,-2 1,0 1,-12-8,16 15,0 2,-1 0,-1 1,0 1,-1 1,0 1,-1 0,0 2,0 0,-1 2,1 0,-2 1,1 2,-1 0,1 1,-1 1,1 1,-22 3,32-2,1 0,-1 1,1 0,0 0,0 1,0 1,0 0,1 0,-1 1,1 0,0 1,1 0,-1 1,1 0,1 1,-1-1,1 1,0 1,1 0,0 0,1 0,0 1,0 0,1 0,0 1,1-1,0 1,0 0,1 0,1 0,0 0,1 1,0-1,0 7,46 126,-28-107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1110 1,'-39'27,"-120"143,-57 47,156-165,-3-3,-2-3,-2-2,-1-4,-67 28,125-63,0-1,0 0,0-1,0 0,-1-1,1 0,-1-1,0 0,0 0,1-1,-1-1,0 0,1 0,-1-1,1 0,-1-1,-3-2,9 0,1 0,-1-1,1 0,0 0,1 0,-1 0,1 0,1-1,-1 0,1 1,0-1,1 0,-1 0,1 0,1 0,-1 0,1 0,1 0,-1 0,1 0,0 0,1 0,-1 0,3-5,2-13,1 1,1 0,0 0,2 1,1 0,1 1,1 1,1-1,0 2,2 0,0 1,1 1,1 0,3 0,-16 14,0 0,1 0,0 1,-1 0,1 0,1 1,-1 0,0 0,1 0,-1 1,1 0,-1 0,1 0,-1 1,1 0,0 0,-1 1,1 0,-1 0,1 1,-1-1,0 1,1 1,-1-1,0 1,0 0,-1 0,1 1,-1 0,0 0,4 4,127 117,67 71,-40-3,-146-175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1,'-9'16,"0"0,2 1,0 0,1 1,0-1,1 1,2 1,-2 10,32 240,-27 3,-21-189,10-59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31,'34'0,"15"-5,5-2,-2 1,-6 1,-5 2,-5 0,-4 2,-2 1,-2 0,-1 0,0 0,0 1,-4-1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0,'9'44,"-3"-1,-1 1,-2 0,-2 1,-2-1,-2 0,-2 0,-2 0,-2-1,-2 0,-1 0,-12 24,-57 186,72-173,15-68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527 105,'-11'-10,"-1"-1,0 2,0 0,-1 0,0 1,0 0,-1 2,0-1,0 2,-1 0,1 0,-1 1,0 1,-1 1,1 0,0 1,0 1,-1 0,1 1,0 0,0 1,-1 1,2 1,-1 0,-3 2,7 0,0 1,1-1,0 2,0-1,1 1,0 1,0 0,1 0,0 1,0 0,1 0,1 1,0-1,0 2,1-1,1 0,0 1,0 0,0 6,2-12,1 0,0 0,0 0,0 0,1 0,0 0,0 0,1 0,0 0,0 0,0 0,1 0,0-1,0 1,0 0,1-1,-1 0,1 1,1-1,-1 0,1-1,0 1,0 0,0-1,1 0,-1 0,1-1,0 1,0-1,0 0,1 0,-1-1,1 1,-1-1,3 0,8-2,0-1,-1 0,1-1,-1-1,1-1,-1 0,0-1,0 0,-1-1,0-1,0 0,0-1,-1-1,0 0,-1-1,0 0,0-1,-1 0,-1 0,6-9,31-24,51-53,-103 124,-36 75,4 1,-4 36,3-10,-3 52,20-54,22-127,-1 0,0 0,0 0,1 0,-1 0,0 0,0 0,1 0,-1 0,0 0,1 0,-1 0,0 0,0 0,1 0,-1 0,0 0,0 1,1-1,-1 0,0 0,0 0,1 0,-1 0,0 1,0-1,0 0,1 0,-1 0,0 1,0-1,0 0,0 0,0 1,1-1,-1 0,0 1,0-1,0 0,0 0,0 1,0-1,0 0,0 0,0 1,0-1,0 0,0 1,0-1,0 0,0 0,0 1,-1-1,1 0,0 0,0 1,9-8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0,'-18'10,"0"0,1 1,0 1,1 1,0 0,1 1,1 1,0 0,1 1,1 0,0 1,2 0,-1 1,2 0,-7 20,14-34,0 0,1 0,0 1,0-1,0 1,0-1,1 1,-1-1,1 1,0-1,1 1,-1-1,1 1,0-1,0 1,0-1,0 1,1-1,0 0,0 0,0 0,0 0,1 0,0-1,-1 1,1-1,1 1,-1-1,0 0,1 0,0-1,-1 1,1-1,0 0,0 0,0 0,2 0,5 0,-1-1,1 0,-1-1,1-1,-1 0,1 0,-1-1,1 0,-1-1,0 0,0 0,0-1,0-1,-1 1,0-2,0 1,0-1,-1-1,1 1,-1-1,-1-1,0 0,0 0,0 0,-1-1,0 0,-1 0,0 0,-1-1,1 1,1-9,-3 7,0-1,0 1,-1 0,-1-1,0 1,0-1,-1 1,-1-1,-1-6,2 15,-1 0,1 0,-1 0,1 0,-1 0,0 0,-1 0,1 0,0 1,-1-1,1 0,-1 1,0-1,0 1,0 0,0 0,0 0,0 0,-1 0,1 0,-1 0,1 1,-1-1,0 1,0 0,0 0,1 0,-1 0,0 0,0 1,0-1,0 1,0 0,0 0,0 0,0 0,-3 1,-80 29,61-16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85,'-39'73,"20"-41,2 0,2 2,0 0,3 0,-2 9,13-39,0 0,0 1,1-1,-1 1,1-1,0 0,0 1,1-1,-1 1,1-1,0 0,0 1,0-1,1 0,-1 0,1 0,0 0,0 0,1 0,-1-1,1 1,0-1,0 1,0-1,0 0,0 0,1 0,0-1,-1 1,3 0,2 1,0-1,0 1,1-1,-1-1,1 0,0 0,-1 0,1-1,0-1,0 1,0-1,0-1,0 0,6-1,-1 0,-1-1,0 0,0-1,-1 0,1-1,-1-1,0 0,0 0,-1-1,0-1,0 0,0 0,3-5,-3 1</inkml:trace>
  <inkml:trace contextRef="#ctx0" brushRef="#br0" timeOffset="299.994">558 0,'-50'95,"4"1,4 3,-9 41,26-53,5 0,4 1,-3 56,15-108,-7 168,17-180,1-25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0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32,'-8'10,"0"0,0 0,2 1,-1 0,1 0,1 1,0 0,0 0,1 0,1 0,0 0,1 1,0 0,1-1,1 1,0 0,0 0,1 3,1-12,-1 0,0-1,1 1,0 0,0-1,0 0,0 1,0-1,1 0,0 0,-1 0,1-1,0 1,0-1,0 1,1-1,-1 0,1 0,-1-1,1 1,0-1,-1 1,1-1,0 0,0-1,0 1,0-1,0 1,0-1,0 0,0-1,-1 1,1-1,7 0,0 0,0-1,-1-1,1 0,-1 0,0-1,0 0,0-1,-1 0,1-1,4-4,-5 3,-1-1,1 0,-2-1,1 0,-1 0,-1 0,0-1,0 0,-1 0,0-1,0 1,0-6,-3 11,-1 1,0 0,0 0,0-1,0 1,-1-1,0 1,0-1,0 1,0 0,-1-1,1 1,-1-1,0 1,-1 0,1 0,-1 0,0 0,0 0,0 0,0 0,-1 0,1 1,-1-1,0 1,0 0,-1 0,1 0,0 0,-1 1,0-1,0 1,0 0,-105-20,84 22</inkml:trace>
  <inkml:trace contextRef="#ctx0" brushRef="#br0" timeOffset="365.698">441 286,'255'-17,"-14"5,-211 13,-18-1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9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0 170,'198'-138,"-100"107,-95 30,-1 1,1 1,0-1,0 0,0 1,0-1,-1 1,1 0,0 0,0 0,-1 0,1 0,-1 1,1-1,-1 1,0 0,1-1,-1 1,0 0,0 0,0 1,-1-1,1 0,0 1,-1-1,0 1,1-1,-1 1,0 0,0-1,0 1,-1 0,1 2,-1 8,0 0,-1 0,-1 0,0 0,-1 0,0-1,-1 1,-1-1,1 0,-2 0,0-1,0 1,-1-1,-1-1,0 1,0-1,-6 5,-8 15,-9 14,2-8,2 2,2 1,2 1,1 1,2 1,2 1,-8 27,25-64,-1-1,1 1,0 0,0-1,0 1,1 0,0 0,0-1,0 1,1 0,0 0,0-1,0 1,1-1,0 1,0-1,0 1,1-1,0 0,0 0,0 0,1-1,-1 1,1-1,0 0,0 0,1 0,-1 0,1-1,0 0,0 0,0 0,0-1,0 1,1-1,-1 0,1-1,4 1,4 1,0-2,0 0,0 0,0-1,0-1,0 0,0-2,0 1,0-1,0-1,-1-1,0 0,0 0,0-1,0-1,16-23,-21 13</inkml:trace>
  <inkml:trace contextRef="#ctx0" brushRef="#br0" timeOffset="377.734">988 58,'-27'8,"-7"0,0 2,1 2,0 1,1 1,-1 3,25-13,-1 2,1-1,0 1,1 1,0-1,0 1,0 0,0 1,1 0,1 0,-1 0,1 0,1 1,0 0,0 0,0 0,1 1,1-1,0 1,-1 2,2-6,-1 0,1 0,0 0,1 0,-1 0,1 0,0 0,1 0,-1 0,1 0,0 0,1 0,0 0,0 0,0 0,0-1,1 1,0-1,0 0,0 0,1 0,0 0,0-1,0 1,0-1,1 0,0 0,0-1,0 1,0-1,0 0,1-1,3 2,0-2,1 0,-1-1,1 0,0-1,0 0,-1 0,1-1,0 0,-1-1,1 0,-1-1,0 0,0 0,0-1,0 0,0 0,-1-1,0-1,5-3,2-2,-1 0,0-2,-1 1,0-2,-1 0,0 0,-2-1,1 0,-2-1,0-1,-5 11,0-1,-1 0,0 0,0 0,-1 0,0 0,0 0,0-1,-1 1,0-1,-1 1,0-1,0 1,0-1,-1 1,0-1,-1 1,0-1,0 1,0 0,-1 0,0 0,0 0,-1 1,0-1,0 1,0 0,-1 0,0 0,0 1,-1 0,0 0,1 0,-1 1,-1-1,1 1,-1 1,0-1,0 1,-4-1,-15 1,1 3</inkml:trace>
  <inkml:trace contextRef="#ctx0" brushRef="#br0" timeOffset="734.013">875 312,'0'0,"-68"94,4 3,-26 59,51-21,38-131,0 0,1 0,0 0,0 0,0 0,0 0,1 0,-1 0,1 0,0 0,0 0,1 0,-1-1,1 1,0-1,0 1,0-1,0 1,0-1,1 0,0 0,0 0,-1 0,2-1,-1 1,0-1,0 0,1 0,-1 0,1 0,0-1,2 2,12-1,0-1,-1 0,1-1,-1-1,1-1,0 0,-1-2,0 1,0-2,0-1,0 0,-1-1,0 0,-1-2,1 0,-2 0,1-1,-1-1,-1-1,0 0,-1 0,0-2,-1 1,0-1,-1-1,-1 0,1-2,-3 5,-1-1,0 0,-1 0,-1-1,0 1,0-1,-1 0,-1 0,-1 0,0 0,0-1,-2 1,0 0,0 0,-1 0,-1 0,0 0,-3-6,2 15,0 0,-1 0,1 0,-1 1,0 0,0 0,0 0,0 0,-1 1,1 0,-1 0,0 1,0-1,0 1,0 1,-1-1,1 1,0 0,-1 0,1 1,-1 0,1 0,-1 0,1 1,0 0,-1 0,1 1,0 0,0 0,0 0,0 1,-3 2,-25 8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0 311,'58'22,"170"-14,-146-9,-76 1,-3 0,-1 1,1-1,-1 0,1 1,-1-1,1 0,-1-1,1 1,0 0,-1-1,1 1,-1-1,0 0,1 0,-1 0,1 0,-1 0,0-1,0 1,0 0,0-1,0 0,0 0,0 1,-1-1,2-2,-2-7</inkml:trace>
  <inkml:trace contextRef="#ctx0" brushRef="#br0" timeOffset="388.914">282 0,'-9'13,"1"1,0-1,1 1,1 1,0-1,1 1,1 0,0 0,1 0,1 1,0-1,1 1,1 0,0-1,1 1,1-1,1 4,-2 28,0 201,4-218,2-25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35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90 346,'-49'168,"34"-88,3 1,4 0,3 0,4 0,5 22,-4-85,1 0,1 0,1 0,0-1,1 1,1-1,1 0,0 0,1-1,1 1,1-1,1 0,-8-13,0 0,0 0,1-1,-1 1,1-1,0 0,0 0,-1 0,1 0,1 0,-1-1,0 1,0-1,1 0,-1 0,0 0,1 0,-1 0,1-1,-1 0,1 0,-1 0,1 0,-1 0,1-1,-1 0,1 1,-1-1,1 0,1-2,89-61,-44 9,-2-3,-3-1,-3-3,-2-1,-3-2,-3-1,19-56,-51 119,7-18,-1 26,-17 153,1-91,3-32,3 0,1 0,1 1,2-1,4 18,-5-44,1-1,0 1,0-1,1 0,0 0,1 1,-1-2,1 1,1 0,0-1,0 0,0 0,1 0,0-1,0 0,0 0,1-1,0 1,0-1,0-1,1 0,0 0,0 0,0-1,0 0,7-1,0-1,-1-1,1 0,0-2,0 1,-1-2,1 0,-1 0,0-1,0-1,0-1,0 0,-1 0,0-1,-1-1,1-1,-2 1,1-2,-1 1,0-2,-1 0,-1 0,8-11,17-20,-2-1,-2-2,-1-1,-3-2,-2 0,-2-2,-3 0,9-35,-4-51,-23 103</inkml:trace>
  <inkml:trace contextRef="#ctx0" brushRef="#br0" timeOffset="766.812">1417 1192,'51'-25,"-1"-3,-2-1,-1-3,-1-2,36-35,-74 60,1 0,-1-1,0 1,-1-2,-1 1,1-1,-2 0,1 0,-2-1,2-4,-5 13,0 0,0-1,0 1,0-1,-1 1,0-1,0 1,0-1,0 1,0-1,-1 1,1-1,-1 1,0-1,0 1,0 0,-1 0,1-1,-1 1,0 0,0 0,0 0,0 1,0-1,0 0,-1 1,0-1,1 1,-1 0,0 0,0 0,0 0,0 1,0-1,-1 1,1 0,-2-1,-4 0,-1-1,1 1,-1 1,1-1,-1 2,1-1,-1 2,0-1,1 1,-1 0,1 1,-1 0,1 1,0 0,0 0,0 1,1 0,-1 1,1 0,0 0,-6 5,-3 3,1 1,0 1,0 0,2 1,0 0,1 1,1 1,0 0,-1 6,6-15,2 0,-1 1,1 0,1-1,0 2,0-1,1 0,0 1,1 0,0-1,1 1,0 0,1 0,0 0,1 0,0-1,0 1,1 0,1 0,0-1,0 0,1 1,0-1,1 0,0-1,1 1,-1-1,2 0,0-1,0 0,5 5,-2-6,0 0,1 0,-1-2,2 1,-1-1,0-1,1 0,0 0,0-1,0-1,0 0,0-1,1 0,-1-1,0 0,1-1,-1 0,0-1,0-1,0 0,9-3,20-8,-2-2,0-1,-1-2,0-1,23-19,-17 7,-1-3,-2-1,-2-2,-1-2,-2-1,-2-2,20-34,-10-4,-44 82,0-1,-1 0,1 0,0 1,0-1,-1 0,1 1,0-1,-1 0,1 0,0 0,-1 1,1-1,0 0,-1 0,1 0,0 0,-1 0,1 1,0-1,-1 0,1 0,-1 0,1 0,0 0,-1 0,1 0,0-1,-1 1,1 0,-1 0,1 0,0 0,-1 0,1-1,0 1,-1 0,1 0,0 0,0-1,-1 1,1 0,0 0,0-1,-1 1,1 0,0-1,0 1,0 0,-1-1,1 1,0 0,0-1,0 1,0-1,0 1,0 0,0-1,0 1,0 0,0-1,0 1,0-1,0 1,0 0,0-1,0 1,0 0,0-1,1 1,-28 23,23-19,-22 19,2 0,1 2,1 0,1 2,1 0,2 2,0 0,2 0,-2 10,-14 93,31-128,1 0,0 0,1 0,-1 0,1 1,0-1,0 0,0 0,0 0,1 0,0-1,-1 1,1 0,1-1,-1 1,1-1,-1 1,1-1,0 0,0 0,0-1,0 1,1-1,-1 1,1-1,0 0,-1 0,1-1,0 1,2 0,5 1,1-1,-1 0,1 0,-1-1,1-1,0 0,-1 0,1-1,-1-1,1 0,-1 0,0-1,0-1,0 0,0 0,0-1,-1 0,9-7,4-3,0-1,-1-1,-1-1,0-1,-2 0,0-2,6-10,10-21,-3-1,-3-1,-1-2,-3-1,-3-1,-2 0,-3-2,-2 0,-4-1,-1-1,-4 1,-2-4,0 41,-2-1,-1 0,-1-1,-2 1,0 0,-1 0,-2 1,0-1,-2 1,-2-4,6 22,-1 1,0 0,0 0,0 0,0 0,-1 1,1-1,-1 1,0 0,-1 1,1-1,0 1,-1 0,0 1,0-1,0 1,0 0,0 1,0-1,-1 1,1 1,0-1,-1 1,1 0,0 0,-1 1,1 0,0 0,-1 0,1 1,0 0,0 0,0 1,1-1,-1 1,0 1,1-1,0 1,0 0,0 0,0 0,1 1,0 0,-4 4,-8 11,0 1,1 0,1 1,1 1,1 0,1 1,1 0,1 1,1 0,2 0,0 1,2 0,1 0,0 0,2 0,1 0,2 0,0 0,2 0,0 0,2-1,1 1,1-2,1 1,1-1,1 0,1-1,5 5,11 20,1-2,3-1,2-2,1-1,2-2,11 7,-11-12,1-2,1-1,3-2,4 1,-22-17</inkml:trace>
  <inkml:trace contextRef="#ctx0" brushRef="#br0" timeOffset="1661.7">2998 1305,'284'-565,"-209"406,-75 159,0 0,0 1,0-1,1 0,-1 0,0 0,0 1,0-1,0 0,1 0,-1 0,0 0,0 0,0 1,1-1,-1 0,0 0,0 0,1 0,-1 0,0 0,0 0,1 0,-1 0,0 0,0 0,1 0,-1 0,0 0,0 0,1 0,-1 0,0 0,0 0,0 0,1 0,-1-1,0 1,0 0,0 0,1 0,-1 0,0 0,0-1,0 1,-2 28,-4 14,-5 21,3 1,2 0,4 1,3 32,-1-92,0 1,0-1,1 1,0 0,0-1,0 1,1-1,-1 1,1-1,1 0,-1 0,1 0,0 0,0 0,0-1,0 1,1-1,0 0,0 0,0 0,1 0,-1-1,1 0,0 0,-1 0,2 0,-1-1,0 0,0 0,1-1,-1 1,1-1,-1 0,1 0,-1-1,1 0,0 0,4 0,4-5,-1-1,1 0,-1-1,0 0,0-1,-1 0,0-1,0 0,-1-1,0 0,-1-1,0-1,-1 1,0-1,-1-1,0 0,-1 0,-1 0,5-13,1 3,-1 0,-2-1,0 0,-2-1,0 0,-2 0,0 0,-2-1,-1 1,-1-8,-6 8,-9 31,8 7</inkml:trace>
  <inkml:trace contextRef="#ctx0" brushRef="#br0" timeOffset="2257.819">3901 1079,'47'-31,"-2"-2,0-2,-3-2,-1-2,8-13,-39 42,-1-2,0 1,-1-1,0 0,-1-1,0 0,-1 0,4-14,-8 23,-1-1,1 0,-1 0,-1 0,1 0,-1 0,0 0,0 0,0 0,-1 0,1 0,-1 0,-1 0,1 0,-1 0,1 1,-1-1,-1 0,1 1,-1 0,1 0,-1-1,-1 2,1-1,0 0,-4-2,3 3,0 0,0 1,0 0,0 0,0 0,0 0,-1 1,1 0,0-1,-1 2,1-1,-1 0,0 1,1 0,-1 0,1 0,-1 1,1-1,-1 1,1 0,-1 1,1-1,0 1,-2 1,-95 59,86-49,1 1,1 0,0 0,0 1,2 1,0 0,1 1,0 0,2 0,0 1,1 0,0 1,2-1,0 1,1 0,-1 19,6-27,0-1,1 1,1-1,0 0,0 0,1 0,0 0,0 0,1-1,1 0,-1 0,1 0,1-1,0 0,0 0,1 0,0-1,0 0,0-1,1 0,0 0,0-1,1 0,-1-1,1 0,0 0,0-1,1 0,-1-1,0 0,1-1,0 0,-1-1,1 0,-1 0,1-1,0-1,-1 0,3-1,27-13,0-2,-2-2,0-2,-2-1,0-2,-2-1,0-2,-2-1,-2-2,0-1,7-13,220-238,-217 230,-40 53,0-1,0 0,0 1,0-1,-1 0,1 1,0-1,-1 1,1-1,0 1,-1-1,1 1,0-1,-1 1,1-1,-1 1,1-1,-1 1,1 0,-1-1,1 1,-1 0,0-1,1 1,-1 0,1 0,-1 0,0 0,1-1,-1 1,0 0,1 0,-1 0,0 0,1 0,-1 1,0-1,1 0,-1 0,1 0,-1 0,0 1,1-1,-1 0,1 1,-1-1,1 0,-1 1,1-1,-1 1,1-1,-1 1,1-1,0 1,-1-1,1 1,0-1,-1 1,1-1,0 1,0 0,-1-1,1 1,-34 25,1 1,1 2,1 1,-14 19,-6 38,51-85,-1 1,1 0,-1-1,1 1,0 0,0-1,0 1,0 0,1-1,-1 1,1-1,0 1,-1 0,1-1,0 1,0-1,1 0,-1 1,0-1,1 0,0 0,-1 0,1 0,0 0,0 0,0 0,0-1,0 1,1-1,-1 0,0 1,1-1,-1 0,1 0,1 0,78 16,-72-16,1 0,-1 0,0 1,0 0,-1 1,1 0,0 1,-1 0,0 0,0 1,1 1,-8-5,-1 0,1 1,0-1,0 1,-1-1,1 1,-1 0,1 0,-1 0,0 0,1 0,-1 0,0 0,-1 0,1 0,0 0,0 1,-1-1,0 0,1 0,-1 1,0-1,0 0,0 1,0-1,-1 0,1 1,-1-1,1 0,-1 0,0 0,0 1,0-1,0 0,0 0,0 0,0 0,-2 1,-67 59,-124 53,138-89,32-18</inkml:trace>
  <inkml:trace contextRef="#ctx0" brushRef="#br0" timeOffset="2734.262">5538 544,'-37'13,"0"2,2 2,0 1,1 2,0 1,2 2,1 1,0 1,-9 12,26-22,0 0,1 1,1 0,0 1,1 1,1-1,-7 19,14-29,0 0,0 0,1 1,0-1,1 1,0-1,0 1,0-1,1 1,0 0,1-1,-1 1,1-1,1 1,0-1,0 0,0 1,1-1,0 0,0 0,1-1,3 6,-2-7,0 1,0-1,0 0,1 0,0-1,0 1,0-1,0-1,1 1,0-1,-1 0,1-1,0 0,0 0,1 0,-1-1,0 0,0 0,1-1,-1 0,1 0,-1-1,0 0,4-1,5 0,0-1,0-1,0-1,-1-1,0 0,0 0,0-2,-1 0,0 0,8-8,7-11,-2-2,-1-1,-1-1,-2-1,-1-1,-1-1,-2-1,-2-1,11-30,-10 19,-2 0,-2-1,-2-1,-3 0,-1-1,-3 0,-1 0,-3 0,-3-5,-15-32,16 85,0-1,0 1,0 0,-1 0,1 0,0 0,-1 1,1-1,-1 0,0 0,0 1,0-1,1 1,-1 0,0 0,-1-1,1 1,0 1,0-1,0 0,-1 0,1 1,0-1,-1 1,1 0,0 0,-1 0,1 0,-1 0,1 0,0 1,-1-1,1 1,0-1,-1 1,-15 9,1 0,0 1,1 1,1 1,0 0,0 1,1 0,1 1,0 1,1 0,1 0,1 2,0-1,1 1,1 0,1 1,0 0,-4 6,2 0,0 0,2 1,0 0,2 1,1-1,1 1,1 0,1 0,2 0,2 10,-2-22,1-1,1 1,1-1,0 0,0 0,2 0,0-1,0 0,1 0,1 0,0-1,0 0,2 0,-1-1,1-1,1 0,0 0,0-1,1 0,0-1,7 4,-3-5,1-1,0 0,0-1,0 0,1-2,-1 0,1-1,0-1,-1 0,6-2,14 1</inkml:trace>
  <inkml:trace contextRef="#ctx0" brushRef="#br0" timeOffset="4298.967">6413 402,'-44'15,"1"3,1 1,1 3,1 1,1 1,1 3,1 1,1 1,-10 15,34-32,0 0,1 2,1-1,0 1,0 1,2 0,0 0,1 0,-4 12,9-21,0-1,1 1,0-1,0 1,0 0,0-1,1 1,0 0,0 0,1-1,0 1,0 0,0-1,1 1,-1-1,1 1,0-1,1 0,0 0,-1 0,2 0,-1 0,0-1,1 1,0-1,0 0,0 0,1 0,2 1,0 0,0-1,0-1,0 1,0-1,0 0,1-1,-1 0,1 0,0 0,0-1,0-1,0 1,-1-1,1 0,0-1,0 0,0 0,0-1,-1 0,1 0,-1 0,1-1,6-4,5-3,0 0,-1-1,0-2,0 1,-1-2,-1 0,0-1,3-6,183-219,-188 227,-11 22,-12 32,7-34,-10 33,-18 117,29-152,1 0,1-1,-1 1,0 0,1-1,0 1,0-1,1 1,-1-1,1 1,0-1,0 0,0 0,1 0,-1 0,1 0,0-1,0 1,1-1,-1 1,1-1,-1 0,1-1,0 1,0-1,0 0,0 0,1 0,-1 0,5 1,1-1,0 0,1-1,0 0,-1-1,1 0,0-1,-1 0,1 0,-1-1,1-1,-1 1,0-2,0 0,0 0,-1 0,1-1,-1-1,0 0,0 0,-1 0,0-1,0-1,-1 1,0-1,0 0,-1-1,1 0,-1-1,5-4,64-88,-3-3,3-18,-63 107,-10 24,-10 30,0-10,3 1,0 0,2 0,0 0,3 1,0-1,2 3,19 42,-20-72,0 0,0 0,0 0,0 0,0 0,1 0,-1 0,0-1,1 1,-1-1,1 1,0-1,0 1,-1-1,1 0,0 0,0 0,0 0,0 0,0 0,1-1,-1 1,0 0,0-1,0 0,0 0,1 0,-1 0,0 0,0 0,1 0,-1-1,3-2,-1-2,1 1,-1 0,0-1,0 0,-1 0,1 0,-1 0,0-1,0 1,-1-1,0 1,0-1,0 0,-1 0,1 0,-2 0,1-3,9-69,36 55,-38 14,1 0,-1-1,-1 0,0 0,0-1,-1 0,0 0,-1 0,0-1,-1 0,-1 0,2-6,-1 5,32-117,-34 224,-8 455,-12-420,-5 0,-6-2,-6-1,-32 74,62-183,-1 0,-1-1,0 1,-2-1,1-1,-2 0,0 0,-1 0,0-2,-1 1,-1-1,-2 1,12-12,-1 0,1 0,0 0,-1 0,1-1,-1 1,0-1,1 0,-1 0,0 0,0-1,1 1,-1-1,0 0,0 0,0 0,0 0,0-1,1 0,-1 0,0 0,0 0,1 0,-1-1,1 0,-1 1,1-1,0-1,0 1,0 0,0-1,0 1,0-1,1 0,-1 0,-5-6,1-1,0 1,0-1,1 0,0-1,1 1,0-1,1 0,0-1,1 1,0-1,2-14,1 0,1 0,1 1,1-1,1 0,2 1,1 0,0 0,2 1,1 0,1 0,0 1,2 0,12-15,16-26,3 1,3 2,2 3,2 2,3 1,2 4,3 2,48-31,-86 65,0 1,1 1,0 1,1 1,1 1,0 1,0 1,0 2,13-3,-8 6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21.8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29 1,'-17'225,"6"-9,11-216,0-10</inkml:trace>
  <inkml:trace contextRef="#ctx0" brushRef="#br0" timeOffset="253.228">226 28,'-4'29,"-3"14,1 5,2-1,0-4,2-5,1-3,-4-3,-2-3,1 0,-3-7,-1-1,2-4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1:09.92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1583 237,'-59'34,"16"-3,1 2,2 2,1 2,-18 24,-89 80,-28-10,50-36,-149 148,117-117,95-76,59-51,-1 0,1 0,0-1,0 1,0-1,0 0,0 0,0 0,0 1,1-2,-1 1,1 0,-1 0,1 0,0-1,0 1,0-1,0 1,1-1,-1 1,0-1,1 1,0-1,0 1,0-1,0 0,0 1,0-1,1 1,-1-1,1 1,0-3,-1 0,-8-161,7 165,1 0,-1 0,0 0,0 0,0 0,1 0,-1 0,0 0,1 0,-1 0,1-1,0 1,-1 0,1 0,0 0,0-1,-1 1,1 0,0 0,0-1,0 1,1 0,-1 0,0-1,0 1,1 0,-1 0,1 0,-1-1,1 1,-1 0,1 0,0 0,0 0,-1 0,1 0,0 0,0 0,0 1,0-1,0 0,0 0,0 1,0-1,0 1,1-1,-1 1,0-1,0 1,0 0,1-1,-1 1,0 0,0 0,1 0,-1 0,169 30,-11-7,-132-17,88 32,-115-37,1-1,0 1,-1-1,1 1,0-1,-1 1,1 0,-1-1,0 1,1 0,-1 0,1-1,-1 1,0 0,0 0,1-1,-1 1,0 0,0 0,0 0,0-1,0 1,0 0,0 0,0 0,0-1,0 1,0 0,-1 0,1 0,0-1,-1 1,1 0,0 0,-1-1,1 1,-1 0,1-1,-1 1,1-1,-1 1,0-1,1 1,-1-1,0 1,1-1,-1 1,0-1,0 0,1 1,-1-1,0 0,0 0,0 0,1 1,-1-1,-47 18,-209 41,212-51,33-2</inkml:trace>
  <inkml:trace contextRef="#ctx0" brushRef="#br0" timeOffset="3179.218">1329 604,'17'39,"-12"-24,0 1,1-1,1 0,1 0,0 0,1-1,9 11,-16-24,0 0,-1-1,1 1,-1-1,1 1,0-1,-1 0,1 0,0 1,-1-1,1-1,0 1,-1 0,1 0,0 0,-1-1,1 1,0-1,-1 1,1-1,-1 0,1 0,-1 0,0 0,1 0,-1 0,0 0,1 0,-1 0,0 0,0-1,0 1,0-1,0 1,0-1,11-8,141-86,-137 92,-4 4</inkml:trace>
  <inkml:trace contextRef="#ctx0" brushRef="#br0" timeOffset="20719.662">312 11,'-9'-3,"-1"1,0 0,0 0,0 1,0 1,0 0,0 0,0 1,0 0,0 0,1 1,-1 1,0 0,1 0,-1 1,1 0,0 0,1 1,-1 0,1 1,0 0,0 0,0 1,1 0,0 0,1 1,0 0,0 0,0 0,1 1,0-1,0 4,0-5,1 0,0 0,0 1,1 0,0-1,0 1,1 0,0 1,0-1,1 0,0 0,1 1,0-1,0 0,1 1,0-1,1 7,-1-12,1 0,-1-1,1 1,-1-1,1 0,0 0,0 1,0-1,0 0,0-1,1 1,-1 0,0-1,1 1,-1-1,1 0,0 1,-1-1,1-1,0 1,0 0,0-1,0 1,-1-1,1 0,0 0,0 0,0 0,0-1,0 1,0-1,84-33,-66 16,-1-1,-1-1,-1-1,0 0,-2-2,14-23,13-55,-56 256,13-142,0 0,1 0,1 0,0 0,0 0,2-1,-1 1,2-1,-1 0,4 5,5-2,0-5</inkml:trace>
  <inkml:trace contextRef="#ctx0" brushRef="#br0" timeOffset="21758.842">652 40,'0'4,"0"8,0 5,0 5,4-1,3 0,-1 2,-2 2,0 1,-2 1,-1 1,0 0,-1 0,4-4,3-7</inkml:trace>
  <inkml:trace contextRef="#ctx0" brushRef="#br0" timeOffset="22258.908">453 407,'15'0,"9"0,5-5,3-2,1 1,-1-4,0 0,-2 2,-1 2,0 2,0 2,-1 1,0 1,-5-5,-1-1,0 1,-4 0</inkml:trace>
  <inkml:trace contextRef="#ctx0" brushRef="#br1" timeOffset="44312.715">2231 1620,'-29'55,"17"-37,-2-2,0 1,-1-2,0 0,-1 0,-1-2,0 0,-1-1,-1-1,0 0,0-2,-1 0,-18 5,35-12,-1 0,1 0,-1-1,1 1,-1-1,0 0,0 0,0 0,0-1,0 1,0-1,0 0,1 0,-1 0,0-1,0 1,0-1,0 0,0 0,0 0,1-1,-1 0,1 1,-1-1,1 0,-1-1,1 1,0 0,0-1,0 0,1 0,-1 0,1 0,-1 0,1 0,0-1,0 1,0-1,1 1,-1-1,1 0,0 0,0 1,0-4,3-3,0 1,0-1,1 1,0 0,0 0,1 0,1 0,-1 0,2 1,-1 0,1 0,0 0,0 1,1 0,0 0,1 1,-1 0,6-3,-10 7,-1 1,1-1,-1 1,1 0,0 0,0 0,0 0,0 0,0 0,-1 1,1 0,0-1,0 1,0 0,0 1,0-1,0 0,0 1,0 0,0-1,0 1,0 1,0-1,-1 0,1 0,-1 1,1 0,1 1,65 68,-39-37,91 56,-102-76</inkml:trace>
  <inkml:trace contextRef="#ctx0" brushRef="#br1" timeOffset="45611.64">1837 1986,'0'5,"0"6,0 7,-5-1,-2 3,1 1,1 4,2 1,5-4,4-5</inkml:trace>
  <inkml:trace contextRef="#ctx0" brushRef="#br1" timeOffset="44965.455">2260 1254,'-5'0,"-6"0,-1 4,-4 2,-4 5,-3 0,2 4,0-2,4 3,4-3</inkml:trace>
  <inkml:trace contextRef="#ctx0" brushRef="#br0" timeOffset="67320.491">1611 209,'3'17,"1"0,1 0,1-1,1 0,0 0,0 0,7 8,18 40,-22-40,1-1,0-1,2 0,1-1,0 0,2-1,1 0,69 118,-17-37,32 86,-5 0,75 100,-66-122,0 54,15 70,-73-187,26 38,1-39,-51-74,-17-32</inkml:trace>
  <inkml:trace contextRef="#ctx0" brushRef="#br0" timeOffset="69550.664">1667 209,'-28'225,"16"-179,9-40,1 0,0 0,0 1,1-1,0 1,0-1,0 1,1-1,0 1,0-1,0 1,1-1,1 3,-2-7,1-1,0 1,-1-1,1 0,0 1,0-1,0 0,0 0,0 1,0-1,0 0,1 0,-1 0,0 0,1-1,-1 1,0 0,1 0,-1-1,1 1,-1-1,1 0,0 1,-1-1,1 0,-1 0,1 0,-1 0,1 0,0 0,-1 0,1-1,-1 1,1 0,-1-1,2 0,54-25,-57 26,44-28,-1-1,-1-2,35-36,28 3,-105 63,1 1,0-1,-1 1,1-1,-1 1,0-1,1 1,-1-1,1 1,-1-1,0 0,1 1,-1-1,0 1,0-1,0 0,1 1,-1-1,0 0,0 0,0 1,0-1,0 0,0 1,0-1,0 0,-1 1,1-1,0 0,0 1,0-1,-1 0,1 1,0-1,-1 1,1-1,-1 0,1 1,-1-1,1 1,-1-1,1 1,-1 0,1-1,-1 1,1 0,-1-1,0 1,1 0,-1-1,0 1,1 0,-1 0,0 0,1 0,-1 0,-40-16,-147-41,182 54,1 0,0-1,0 1,0-1,1 0,-1-1,1 1,0-1,0 0,1 0,0 0,-1 0,2-1,-3-4,-7-11,3 7</inkml:trace>
  <inkml:trace contextRef="#ctx0" brushRef="#br0" timeOffset="71092.901">3219 576,'-6'-3,"1"-1,-1 1,0 0,-1 1,1-1,0 1,-1 1,1-1,-1 1,0 0,1 1,-1-1,0 1,0 1,1-1,-1 1,0 0,1 1,-1 0,1 0,0 0,-3 1,-15 6,0 0,1 1,-1 1,2 1,0 2,1 0,0 1,1 1,0 1,2 0,0 2,1 0,1 1,-2 4,13-14,1 0,0 0,0 1,1-1,1 1,0 0,0 0,1-1,0 1,1 0,0 0,1 0,0 0,1 0,0 0,1 0,0-1,0 1,1-1,1 0,0 0,-2-5,1 0,0 0,0-1,1 0,-1 0,1 0,0 0,0-1,0 1,0-1,1-1,-1 1,1-1,0 0,0 0,-1 0,1-1,0 0,1 0,-1-1,0 0,0 0,0 0,0-1,0 1,0-2,0 1,0-1,0 1,-1-2,1 1,0-1,-1 1,0-2,0 1,0 0,0-1,2-2,22-19,-1-1,0-2,-2-1,-2-1,0-1,-2-1,-1-3,126-220,-184 362,27-55,4-33,2 0,0 0,1 1,1-1,1 1,1 0,1-1,0 1,2-1,0 1,1-1,2 6,10 14,18 85,-36-106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23,'342'0,"-260"-12,26 2,-90 15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23,'34'4,"15"-2,10-2,-1-1,-6-1,-1 1,-5 0,-6 0,-4-4,-4-2,-3 1,-6 1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651 221,'-13'-21,"9"13,-1 1,0-1,0 1,-1 0,0 0,0 0,-1 1,0 0,0 0,-6-3,1 2,-1 2,0-1,0 2,-1 0,1 0,-1 1,1 1,-1 0,0 1,0 1,0 0,0 1,0 0,0 1,1 1,-1 0,1 1,0 0,0 1,0 0,0 1,1 1,0 0,-9 7,4-4,1 0,0 0,1 2,0 0,1 0,1 1,0 1,0 0,2 1,-1 1,2-1,0 2,1-1,1 1,1 1,-4 10,7-11,0 0,1 0,0 1,1 0,1-1,1 1,1 0,0 0,2-1,1 10,-2-21,-1 1,1 0,0 0,1-1,0 1,0-1,0 0,1 0,0 0,0-1,0 1,1-1,0 0,0 0,0 0,0-1,1 0,0 0,0 0,0-1,0 0,1 0,-1 0,1-1,0 0,-1 0,5 0,-2-1,1-1,0 0,-1 0,1 0,0-2,-1 1,1-1,-1 0,1-1,-1 0,0-1,0 0,0 0,-1-1,0 0,0 0,0-1,0 0,-1-1,0 1,0-1,5-8,159-209,-116 143,-48 71,26-34,-2-1,-2-2,-2-1,-2-2,6-22,-24 52,-31 49,11 0,2 0,1 1,1 1,2 0,1 0,2 1,0-1,3 1,0 0,2-1,2 9,1-17,0 0,1-1,2 1,0-1,1-1,1 1,1-2,4 6,-5 9,-11-22</inkml:trace>
  <inkml:trace contextRef="#ctx0" brushRef="#br0" timeOffset="434.85">1075 362,'-11'167,"4"-129,1 0,2 0,2 1,1-1,4 28,14-31,-12-40</inkml:trace>
  <inkml:trace contextRef="#ctx0" brushRef="#br0" timeOffset="698.016">1244 334,'-4'24,"-8"8,0 3,1 1,2-2,4-1,1-1,3-2,0-1,2-1,-1 0,1 0,-1 0,0-5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623 1,'-142'150,"119"-127,-1-1,0-1,-2-1,0-1,-2-1,1-2,-2 0,0-2,-1-2,-1 0,0-2,-10 1,38-10,-1 0,0 0,1 0,-1-1,0 0,0 0,1 0,-1 0,0 0,0-1,1 1,-1-1,0 0,1 0,-1-1,1 1,-1-1,1 0,0 0,0 0,0 0,0 0,0-1,0 1,0-1,1 0,-1 0,1 0,0 0,0 0,0 0,0-1,1 1,0 0,-1-1,1-5,0 1,1-1,-1 0,2 1,-1-1,1 1,1-1,-1 1,2 0,-1 0,1 0,0 0,1 0,-1 0,2 1,-1-1,1 1,0 1,0-1,1 1,0-1,0 2,1-1,-1 1,1 0,7-4,-11 7,0 1,1-1,-1 0,1 1,-1 0,1 0,-1 0,1 0,0 1,-1-1,1 1,0 0,0 0,-1 0,1 1,0-1,-1 1,1 0,0 0,-1 0,1 1,-1-1,1 1,-1 0,0 0,0 0,80 67,-66-52,290 233,-277-221,-19-15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0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36,'-6'3,"-14"7,0 0,0 1,1 0,1 2,0 0,1 2,0 0,2 0,-1 1,2 1,0 1,1 0,1 1,0 2,9-16,1 1,1 0,-1 1,1-1,0 0,0 0,1 0,0 1,0-1,0 0,1 1,0-1,0 0,0 0,1 0,0 0,0 0,1 0,0 0,0-1,0 1,1-1,-1 0,1 0,0 0,1-1,-1 1,1-1,0 0,0-1,0 1,4 1,2 2,1-1,0 0,1-1,-1 0,1-1,0-1,1 0,-1 0,0-1,1-1,-1-1,1 0,-1 0,13-3,-13 1,1-1,-1-1,0 0,0-1,0 0,-1-1,0 0,0-1,0 0,-1-1,0-1,0 0,-1 0,0-1,-1 0,0-1,-1 0,0 0,-1 0,0-1,0-1,-2 1,1-1,-2 0,0 0,0 0,-1-2,-2 8,-1-1,-1 1,1-1,-1 0,0 1,-1 0,0-1,0 1,0 0,-1 0,0 0,-1 0,0 0,0 1,0 0,0 0,-1 0,0 0,-1 1,1-1,-1 1,0 1,0-1,0 1,-1 0,-6-2,2 0,1 2,-1-1,0 2,0-1,-1 2,1-1,0 2,-1-1,0 2,1-1,-1 2,1-1,-1 2,1-1,-1 2,1-1,-5 3,-40 39,43-30</inkml:trace>
  <inkml:trace contextRef="#ctx0" brushRef="#br0" timeOffset="540.41">997 8,'-12'-3,"-1"1,1 1,-1 0,1 0,-1 1,0 1,1 0,-1 1,1 0,0 1,0 0,0 1,0 1,0 0,1 0,-7 5,14-9,0 1,0 0,1 0,-1 0,1 0,-1 1,1-1,0 1,0 0,0 0,0 0,1 0,-1 1,1-1,0 1,0-1,0 1,1 0,-1 0,1 0,0 0,0 0,0 0,0 0,1 0,0 0,-1 0,2 0,-1 1,0-1,1 0,0 0,0 0,0 0,0 0,1 0,-1-1,1 1,0 0,0-1,1 1,-1-1,1 0,0 0,1 2,153 92,-153-94,1 0,-1 0,0 0,1 1,-1 0,-1 0,1 0,-1 1,1-1,-1 1,-1-1,1 1,-1 0,1 0,-2 0,1 1,0-1,-1 0,0 1,0-1,-1 1,1-1,-1 1,0-1,-1 1,0-1,1 1,-2-1,1 0,0 1,-1-1,-2 4,-3-1,0 0,0 0,-1-1,1 0,-2 0,1-1,-1 0,0-1,0 0,0 0,-1-1,0 0,1-1,-1 0,-1-1,1 0,0 0,-1-1,1 0,-1-1,1 0,0-1,-1 0,-9-3,-21-13,29 4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5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539 198,'-3'-6,"0"-1,0 1,0 0,-1 0,0 0,0 0,-1 0,1 1,-1 0,-1 0,1 0,-1 1,1 0,-1 0,0 0,-1 1,1 0,-1 0,1 0,-1 1,0 0,0 0,0 1,0 0,0 0,0 1,0 0,0 0,0 1,0-1,0 1,0 1,0 0,0 0,-4 2,-12 7,1 2,1 0,0 1,1 2,0 0,1 1,1 1,1 0,1 1,0 1,1 1,2 0,0 1,1 0,1 1,1 0,1 1,1 0,2 1,0-1,1 2,4-21,0 0,0 0,1 0,0 0,-1 0,2 0,-1 0,0 0,1 0,0 0,0 0,1 0,-1 0,1-1,0 1,1 0,-1-1,1 0,0 1,0-1,0 0,0 0,1-1,-1 1,1-1,0 0,0 0,0 0,1 0,-1-1,1 0,-1 0,1 0,1 0,5 1,0-2,-1 1,1-1,0-1,-1 0,1 0,0-1,-1-1,1 0,-1 0,1-1,-1 0,0-1,0 0,0-1,8-5,140-109,-138 102,169-179,-185 192,24-22,-28 26,1 0,0 0,-1 0,1 0,0 0,-1 0,1 0,0 1,-1-1,1 0,0 0,-1 1,1-1,0 0,-1 0,1 1,-1-1,1 1,-1-1,1 1,-1-1,1 1,-1-1,1 1,-1-1,0 1,1-1,-1 1,0 0,1-1,-1 1,0-1,0 1,0 0,0 0,1-1,-1 1,0 0,0-1,0 1,0 0,-1-1,1 1,0 0,0-1,0 1,0 0,-1-1,1 1,-1 0,3 41,16 88,-14-118,0 0,1-1,1 1,0-1,0 0,1 0,0-1,1 0,1-1,-1 1,1-1,1-1,0 0,0 0,0-1,1 0,0-1,1 0,-1-1,1 0,0-1,3 0,58 13,-55-12</inkml:trace>
  <inkml:trace contextRef="#ctx0" brushRef="#br0" timeOffset="4903.272">1640 85,'1'-1,"0"-1,0 0,1 0,-1 0,0 0,-1 0,1 0,0 0,-1 0,1 0,-1 0,1 0,-1 0,0 0,0-1,0 1,0 0,0 0,-1 0,1 0,-1 0,1 0,-1-1,0 1,0 0,0 1,0-1,0 0,0 0,0 0,-1 1,1-1,0 0,-1 1,0 0,1-1,-1 1,0 0,0 0,0 0,0 0,0 0,0 0,0 0,0 1,-1-1,-6-1,0 1,0 0,-1 1,1-1,0 2,0-1,0 2,0-1,0 1,0 0,0 1,0 0,1 0,-1 1,1 0,0 1,0 0,-3 2,-6 6,0 0,0 1,1 1,1 0,0 1,1 1,-4 8,11-18,1 0,0 1,0 0,0 1,1-1,1 1,-1 0,1 0,1 0,0 1,0-1,1 1,0 0,1 0,0-1,0 1,1 0,0 0,1 0,0 0,1 0,0-1,1 1,-1-1,2 1,-1-1,2 0,-1 0,1 0,0-1,1 0,0 0,0 0,5 1,1-2,0 1,0-1,1-1,-1 0,1-1,0 0,1-1,-1-1,1 0,0-1,0 0,0-1,0 0,0-2,0 1,0-2,-1 0,1 0,0-1,-1-1,3-2,10-4,-7-2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1067 60,'-37'-5,"-1"0,0 3,0 1,1 2,-1 1,0 2,1 2,0 2,-21 6,-169 60,226-74,-1 1,0-1,1 0,-1 0,1 1,-1-1,1 1,-1 0,1-1,-1 1,1 0,0 0,-1 0,1 0,0 0,0 0,0 0,0 0,-1 0,2 1,-1-1,0 0,0 1,0-1,1 1,-1-1,0 1,1-1,0 1,-1-1,1 1,0-1,0 1,0 0,0-1,0 1,0-1,0 1,0 0,1-1,-1 1,1-1,-1 1,1-1,0 1,-1-1,1 0,0 1,0-1,0 0,0 1,0-1,0 0,0 0,2 1,10 6,0 0,1 0,0-1,0-1,1 0,0-2,0 1,2-1,44 15,-28-8,-20-7,-1 0,1 1,-1 0,0 1,0 0,0 1,-1 0,8 7,-17-12,-1-1,0 1,1-1,-1 1,0 0,0-1,0 1,0 0,-1 0,1 0,0 0,-1 0,1 0,-1 0,0 0,0 0,0 0,0 0,0 0,0 0,0 0,-1 0,1 0,-1 0,1 0,-1 0,0 0,0-1,0 1,0 0,0 0,0-1,0 1,0 0,-1-1,1 0,-61 49,-5-20,-2-2,0-4,-32 6,96-28,-363 93,345-83,171-53,-106 27</inkml:trace>
  <inkml:trace contextRef="#ctx0" brushRef="#br0" timeOffset="279.989">1631 89,'-37'15,"1"1,0 1,1 2,1 2,0 1,2 1,1 2,1 2,0 1,22-19,1 0,1 0,0 1,0 0,0 0,2 1,-1-1,1 1,1 0,0 0,0 0,1 0,0 3,2-9,-1 0,1 0,0 1,0-1,1 0,0 0,0 1,0-1,0 0,1 0,0 0,0-1,0 1,1 0,-1-1,1 1,0-1,1 0,-1 0,1 0,-1 0,1-1,0 1,1-1,-1 0,1-1,-1 1,1-1,1 1,14 4,0-2,0 0,0-2,0 0,1-1,0-1,-1-1,1-1,-1 0,1-2,-1 0,0-2,0 0,0-1,1-2,5-1,-1-2,0 0,0-2,-2-1,0-1,0 0,-1-2,-1-1,-1 0,-1-2,0 0,-2-1,0-1,-1-1,3-7,-14 23,-1 0,0 0,0 0,-1 0,0-1,0 0,0 1,-1-1,-1 0,1 0,-1 0,0 0,-1-1,0 1,0 0,-1 0,0 0,-1 0,1 0,-2 0,1 0,-1 1,0-1,0 1,-1 0,0 0,-1 0,1 0,-1 1,0-1,-1 1,0 1,0-1,0 1,-1 0,1 0,-1 1,-6-4,-6 4,1 0,-1 1,1 0,-1 2,0 0,0 1,1 1,-1 1,0 0,1 2,-1 0,-8 4,-11 5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29,'255'-1,"-56"-26,-97 26,-91 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41.8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1326,'40'-7,"-1"-3,0 0,-1-3,0-1,0-2,-2-1,0-2,31-23,-20 6,-1-1,-1-3,-3-2,-1-1,-2-3,-2 0,-2-3,-3-1,-1-1,-3-2,-2 0,-3-2,2-12,33-111,-58 177,0 0,0 0,0 0,0 0,0-1,0 1,0 0,0 0,1 0,-1 0,1 0,-1 0,0 0,1 0,0 0,-1 0,1 0,0 0,-1 0,1 0,0 0,0 0,0 1,0-1,0 0,0 1,0-1,0 1,0-1,0 1,0-1,0 1,0 0,0-1,0 1,1 0,-1 0,0 0,0 0,0 0,0 0,1 0,-1 1,0-1,0 0,0 0,0 1,0-1,0 1,0-1,0 1,0 0,0-1,0 1,0 0,0 0,0-1,-1 1,2 1,5 14,1 0,-2 0,0 1,-1 0,-1 0,-1 0,0 1,-1-1,-1 1,0 0,-2-1,0 6,1 8,1 27,-3 0,-2 0,-3-1,-2 0,-3 0,-2-1,-7 14,14-52,-1 1,0-2,-1 1,-1-1,-1-1,-1 1,0-2,-1 0,0 0,-1-1,-1-1,0-1,-1 0,-9 5,5-3,0-1,-1 0,0-2,-1-1,0 0,-1-2,0 0,0-2,0-1,-1 0,0-2,0 0,0-2,-2-1,24 1,-1-1,1 0,0 0,-1 1,1-1,0 0,-1-1,1 1,-1 0,1-1,0 1,0-1,-1 0,1 0,0 0,0 0,0 0,0 0,0-1,0 1,0-1,1 1,-1-1,0 0,1 1,-1-1,1 0,0 0,-1 0,1 0,0 0,0-1,1 1,-1 0,0 0,1-1,-1 1,1 0,0-1,0 1,0 0,0-1,0 1,1-2,27-36,-13 22</inkml:trace>
  <inkml:trace contextRef="#ctx0" brushRef="#br0" timeOffset="745.314">933 1157,'41'3,"-1"-2,1-2,-1-2,1-1,38-10,-59 10,0-1,0-1,-1-1,0 0,0-1,12-9,-26 15,0-1,-1 1,1-2,-1 1,0 0,1-1,-2 0,1 0,0 0,-1 0,0 0,0-1,0 0,0 1,-1-1,0 0,0 0,0-1,0 1,-1 0,0 0,0-1,-1 1,1-1,-1 1,-1-1,1-1,0 4,-1-1,1 1,-1 0,0 0,0-1,0 1,0 0,0 0,-1 0,1 0,-1 1,0-1,0 0,0 1,0-1,-1 1,1 0,0-1,-1 1,0 0,1 1,-1-1,0 0,0 1,0 0,0-1,0 1,-1 0,1 1,0-1,0 1,-1-1,1 1,-3 0,-1 0,-1 1,0 0,1 1,-1-1,1 1,-1 1,1 0,0 0,0 0,0 1,0-1,1 2,0-1,-4 4,1 0,1 0,-1 1,2 0,-1 1,1-1,1 1,0 1,0-1,1 1,0 0,1 0,0 1,1-1,0 1,1 0,0 0,1 0,1 0,-1 0,2 1,1-7,1 1,0 0,1-1,0 0,0 0,0 0,0 0,1 0,0-1,0 0,1 0,-1 0,1-1,0 0,1 0,-1-1,0 1,1-1,0-1,0 1,0-1,0 0,0-1,0 0,0 0,1 0,-1-1,0 0,1 0,-1-1,0 0,0-1,3 0,13-3,0-1,0-2,-1 0,0-1,0-1,-1-1,-1-1,0-1,0 0,-1-2,-1 0,-1-1,0-1,-1-1,-1 0,1-3,68-111,-84 132,1 0,-1 0,0 0,1-1,-1 1,1 0,-1 0,1 0,-1 0,1 0,-1 0,1 0,-1 0,1 0,-1 0,1 0,-1 0,1 0,-1 1,1-1,-1 0,1 0,-1 0,0 1,1-1,-1 0,1 0,-1 1,0-1,1 0,-1 1,0-1,1 1,-1-1,0 0,0 1,1-1,-1 1,0-1,0 1,0-1,0 1,0-1,1 1,-1-1,0 1,0-1,0 1,0-1,0 1,0-1,-1 1,1-1,0 0,0 1,0-1,0 1,-1-1,1 1,0-1,0 1,-1-1,1 0,0 1,-1-1,1 0,0 1,-1-1,1 2,-2 50,-2-1,-2 1,-3-1,-1-1,-4 3,-18 96,27-119,1 4,-2-1,-1-1,-2 1,-1-1,-1-1,-11 19,22-49,0 0,0 0,0 0,0 0,-1 0,1 0,0 0,-1 0,1 0,-1 0,1-1,-1 1,1 0,-1 0,1 0,-1-1,0 1,0 0,1-1,-1 1,0-1,0 1,0-1,1 1,-1-1,0 0,0 1,0-1,0 0,0 1,0-1,0 0,0 0,0 0,0 0,0 0,0 0,0 0,0-1,0 1,1 0,-1 0,0-1,0 1,0-1,0 1,0-1,0 1,1-1,-1 1,0-1,0 0,1 1,-1-1,0 0,1 1,-1-1,1 0,-1 0,1 0,0 0,-1 0,1 1,0-1,-1 0,1 0,0 0,0-1,-3-21,1-1,1 0,1 1,1-1,1 0,1 1,1-1,2 1,0 0,1 1,1-1,1 1,1 1,1 0,4-4,0-7,0 1,3 1,0 0,2 2,1 0,1 1,2 1,0 1,2 1,1 2,0 0,2 2,0 1,1 2,20-9,-46 23,-1 1,0 0,1 0,0 0,-1 1,1-1,0 1,0 0,0 0,0 0,0 0,0 1,0-1,0 1,0 0,0 1,0-1,0 1,0-1,0 1,0 0,0 1,0-1,-1 1,1 0,-1 0,1 0,-1 0,1 0,-1 1,0-1,0 1,0 0,-1 0,1 0,-1 1,1-1,-1 0,0 1,0 1,0 2,0 1,-1-1,0 0,0 1,-1-1,0 0,0 1,-1-1,0 1,0-1,-1 0,0 0,0 0,-1 0,1 0,-2 0,1-1,-1 1,0-1,0 0,0 0,-1-1,0 1,0-1,-1 0,-3 2,-7 7,-2-1,1-1,-2-1,0-1,0 0,-1-1,0-1,-13 2,15-3,15-5,0 0,0 0,-1-1,1 1,0-1,-1 0,1 0,0 0,-1 0,0 0,1-1,-1 0,1 1,-1-1,1-1,-1 1,0 0,1-1,-1 0,1 0,-1 0,1 0,0-1,-1 1,1-1,0 0,0 1,0-2,-1 0,-3-13</inkml:trace>
  <inkml:trace contextRef="#ctx0" brushRef="#br0" timeOffset="1052.169">2767 141,'-34'148,"-20"93,2 57,47-262,-20 279,25-303</inkml:trace>
  <inkml:trace contextRef="#ctx0" brushRef="#br0" timeOffset="1294.078">2259 621,'43'0,"34"0,8 0,4 0,-3 0,-7 0,-7 0,-6 5,-10 1,-9 0,-14-1</inkml:trace>
  <inkml:trace contextRef="#ctx0" brushRef="#br0" timeOffset="1805.939">3811 0,'-245'644,"115"-248,108-245,37-111,-2-29</inkml:trace>
  <inkml:trace contextRef="#ctx0" brushRef="#br0" timeOffset="2102.369">4574 113,'-62'77,"-69"85,7 5,-6 27,118-177,0 1,1 0,0 1,2 1,0-1,2 1,0 1,1 0,1-1,1 2,1-1,0 0,2 1,1-1,0 1,4-14,-1-1,1 0,1 0,-1 0,1-1,0 1,1-1,-1-1,1 1,0-1,1 0,-1 0,1 0,0-1,0 0,1-1,-1 0,1 0,0 0,-1-1,1 0,0-1,0 1,0-2,1 1,-1-1,0 0,0-1,0 0,0 0,0-1,0 0,0 0,4-3,3-1,-1 0,1-2,-1 0,-1-1,1 0,-2-1,1 0,-1-1,-1 0,0-1,-1 0,0-1,-1 0,7-13,-11 19,-1 0,-1-1,1 1,-1-1,0 1,-1-1,0 0,0 0,-1 0,0 0,0 0,-1-1,0 1,-1 0,0 0,0 0,0 0,-1 0,0 0,-1 0,0 1,0-1,0 1,-1 0,0 0,-1 0,0 0,0 1,-5-5,2 4,0 1,0 0,-1 0,0 1,0 1,-1-1,1 2,-1-1,0 1,0 0,0 1,0 1,-1-1,1 2,0-1,0 1,-1 1,1 0,0 0,0 1,-1 1,2-1,-1 1,0 1,1 0,-8 4,-18 9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10,'33'10,"16"-2,10-2,-1-2,-6-2,-6-6,-6-2,-6-1,1 2,0-4,-6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594 111,'-6'-8,"-1"-1,0 1,0 0,0 0,-1 1,0 0,0 0,-1 1,0 0,0 1,-1 0,1 0,-1 1,0 0,0 1,-1 0,1 1,-1 0,1 0,-1 1,1 1,-1-1,0 2,0 0,1 0,-1 1,1 0,0 1,-1 0,1 0,0 1,1 1,-10 5,-8 8,0 1,1 2,1 0,2 2,0 1,1 1,-9 13,25-30,-1 0,2 0,-1 1,1-1,0 1,1 0,0 1,0-1,1 1,0 0,1-1,0 1,1 0,0 1,0-1,1 0,0 0,1 0,0 0,1 0,0 0,0 0,1-1,1 1,-1-1,2 1,-1-1,1-1,0 1,5 5,-4-9,0-1,0 1,0-1,0 0,1-1,-1 0,1 0,0 0,0-1,0 0,0 0,0-1,1 0,-1 0,0 0,1-1,-1-1,1 1,-1-1,0 0,0-1,1 1,-1-1,0-1,0 0,-1 0,1 0,-1-1,6-3,47-30,-1-3,-3-2,-1-3,-3-2,10-13,2 8,-62 52,0 1,0-1,1 0,-1 1,0 0,0-1,0 1,0 0,0-1,0 1,0 0,0 0,0 0,0 0,0 0,0 0,-1 0,1 0,0 0,-1 0,1 0,-1 1,1-1,-1 0,0 0,1 1,-1-1,0 0,0 0,0 1,0-1,0 0,0 1,0-1,-1 1,2 4,7 49,-7-34,1 1,2-1,0 1,1-1,1 0,1-1,1 0,1 0,11 18,18 0,-18-25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7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1,'-44'111,"30"-70,-1 0,-2-2,-2 0,-2 0,-1-2,-1-1,-3-1,-5 4,19-26,-1 0,-1-1,0 0,-1-1,0-1,-1 0,0-1,-1-1,1 0,-1-2,-1 1,1-2,-1-1,0 0,0-1,-1-1,-13 0,27-1,0 0,0 0,1-1,-1 0,0 0,0 0,0 0,0-1,0 1,0-2,1 1,-1 0,0-1,1 0,-1 0,1 0,0 0,0-1,0 0,0 0,0 0,0 0,1-1,-1 1,1-1,0 0,0 0,1 0,-1 0,1 0,0-1,0 1,0-1,1 0,-2-3,4-5,0 0,1 0,0 1,1-1,0 1,1 0,1 0,0 0,0 0,1 1,1 0,0 0,0 1,1-1,0 2,1-1,0 1,1 1,0-1,0 2,6-4,-6 3,0 0,1 1,0 0,0 1,0 0,1 1,0 1,0-1,0 2,0 0,1 0,0 1,-1 1,1 0,0 1,-1 0,1 1,0 0,7 2,-9 4,0 0,0 1,-1 0,0 1,-1 0,0 0,0 1,-1 0,0 0,-1 1,0 0,-1 1,2 3,25 37,-20-34,1 5,2-1,0-1,2 0,0-2,1 0,19 14,-26-26,-1 0,1-1,0-1,0 0,1 0,0-2,0 1,0-2,0 1,0-2,4 0,5-4,-5-2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4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2,'-18'-1,"-1"0,1 2,-1 0,1 0,-1 2,1 1,0 0,0 1,0 1,1 0,0 1,0 2,1-1,0 2,0 0,1 1,0 0,1 1,-8 10,19-18,1-1,0 0,0 1,1-1,-1 1,1 0,-1-1,1 1,0 0,1 0,-1 0,1 0,-1 0,1 0,1 0,-1 0,0 0,1 0,0-1,0 1,0 0,0 0,1-1,-1 1,1 0,0-1,0 0,0 1,1-1,-1 0,1 0,0 0,0-1,0 1,2 1,124 73,-125-76,1 0,-1 0,0 1,1-1,-1 1,0 0,0 0,-1 0,1 1,0-1,-1 1,1 0,-1 0,0 0,0 1,0-1,0 1,-1-1,1 1,-1 0,0 0,0 0,-1 0,1 0,-1 0,0 1,0-1,0 1,-1-1,1 0,-1 1,0-1,0 1,-1-1,1 1,-1-1,0 0,-1 2,-5 4,0-2,-1 1,0-1,0 0,-1-1,0 1,0-2,-1 1,0-2,0 1,0-1,-1-1,1 0,-3 0,12-3,-164 44,162-44,2 0,-1-1,1 1,0 0,0-1,0 1,-1 0,1-1,0 0,-1 1,1-1,0 0,-1 0,1 1,0-1,-1 0,1 0,0-1,-1 1,1 0,0 0,-1-1,1 1,0-1,-1 1,1-1,0 1,0-1,0 0,0 0,-1 1,1-1,0 0,0 0,1 0,-1 0,0 0,0 0,0-1,1 1,-1 0,0 0,6-11</inkml:trace>
  <inkml:trace contextRef="#ctx0" brushRef="#br0" timeOffset="236.258">786 256,'-14'34,"-6"15,2 5,4-2,3-5,5-11</inkml:trace>
  <inkml:trace contextRef="#ctx0" brushRef="#br0" timeOffset="822.339">1041 539,'67'-133,"-44"84,2 0,2 2,24-31,-12 39,-38 38,-1 0,1 1,-1-1,1 0,0 0,0 1,-1-1,1 1,0-1,0 0,0 1,0-1,0 1,0 0,0-1,0 1,0 0,0 0,0-1,0 1,0 0,0 0,0 0,0 0,0 1,0-1,0 0,0 0,0 0,0 1,0-1,0 1,0-1,0 0,-1 1,1 0,0-1,0 1,0-1,-1 1,1 0,0 0,-1 0,1-1,0 1,-1 0,1 0,-1 0,1 1,-11 99,8-91,1-1,1 0,-1 0,2 1,-1-1,1 0,1 0,0 0,0 1,0-2,1 1,1 0,0-1,0 1,0-1,1 0,0 0,1-1,0 0,0 0,0 0,1-1,0 0,8 6,-11-10,0 0,0 0,1 0,-1-1,1 1,-1-1,1 0,-1 0,1-1,0 1,0-1,-1 0,1 0,0-1,-1 0,1 1,0-2,-1 1,1 0,-1-1,0 0,1 0,-1 0,0 0,0-1,0 0,-1 0,1 0,7-5,-1-1,0 0,0 0,-1-1,0 0,-1-1,0 0,-1 0,2-5,50-130,-49 95,-12 33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3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1,'-27'0,"1"1,-1 1,1 1,0 2,0 0,1 2,-10 4,24-7,0 1,1 0,0 0,0 1,0 1,0 0,1 0,0 1,1 0,-1 0,2 1,-1 0,1 0,1 1,-1 0,2 0,-4 7,1 2,0-1,0 1,2 1,1-1,0 1,1 0,2 0,0 0,1 0,0 0,2 1,1-1,0 0,3 9,-2-23,0 0,1 0,0 0,0-1,0 0,1 1,-1-2,1 1,1 0,-1-1,0 0,1-1,0 1,0-1,0 0,0 0,1-1,-1 0,1 0,-1 0,1-1,0 0,-1 0,1-1,0 0,0 0,0-1,-1 1,1-1,0-1,-1 0,1 1,-1-2,0 1,1-1,-1 0,0 0,-1-1,1 0,-1 0,4-3,13-14,-1-2,-1 0,-2-1,0 0,-1-2,-2 0,0-1,5-15,77-199,-86 221,-4 24,-4 37,-5 304,2-330,1 0,1-1,0 1,1 0,1-1,0 1,1-1,5 8,-2-7</inkml:trace>
  <inkml:trace contextRef="#ctx0" brushRef="#br0" timeOffset="317.635">1073 284,'0'14,"0"10,0 5,0 3,0 0,0 1,0-2,0-1,0 0,0-1,0-1,0 0,5-4,1-3,0 1,4-3,0-6</inkml:trace>
  <inkml:trace contextRef="#ctx0" brushRef="#br0" timeOffset="562.814">763 735,'38'0,"18"0,4-5,1-2,-5 1,-7 1,-7 2,-5 0,-6 2,-2 1,-1 0,-1 0,-1 0,-4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2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510 508,'1'0,"0"0,0-1,0 1,0-1,0 1,-1-1,1 0,0 1,0-1,-1 0,1 1,0-1,-1 0,1 0,-1 0,1 0,-1 0,1 1,-1-1,0 0,1 0,-1 0,0 0,0 0,0 0,0 0,0 0,0 0,0 0,0 0,0 0,0 0,0 0,-1 0,1 0,0 0,-1 0,1 0,-1 0,1 0,-1 0,1 1,-1-1,0 0,1 0,-1 1,0-1,0 0,1 1,-1-1,0 1,0-1,0 1,0-1,0 1,0-1,0 1,0 0,0 0,0 0,0 0,0-1,0 1,0 0,-19-4,0 1,0 0,-1 1,1 2,0 0,-1 1,1 0,0 2,-1 1,1 0,1 2,-1 0,-6 4,11-6,15-4,-75 30,73-30,1 1,-1 0,1-1,-1 1,0 0,1 0,0 0,-1 0,1 0,-1 1,1-1,0 0,0 1,0-1,0 0,0 1,0-1,0 1,0 0,1-1,-1 1,1 0,-1-1,1 1,0 0,-1 0,1-1,0 1,0 0,0 0,1 0,-1-1,0 1,0 0,1-1,0 1,-1 0,1-1,0 1,-1 0,2 0,5 5,0 0,1-1,0 0,0-1,0 0,0 0,1-1,0 0,0 0,0-1,0 0,1-1,-1 0,3 0,-7-1,39 11,-43-11,0-1,0 1,-1 0,1-1,0 1,-1-1,1 1,0 0,-1 0,1-1,-1 1,0 0,1 0,-1 0,1-1,-1 1,0 0,0 0,1 0,-1 0,0 0,0 0,0 0,0 0,0-1,0 1,0 0,-1 0,1 0,0 0,0 0,-1 0,1-1,-1 1,1 0,0 0,-1 0,0-1,1 1,-1 0,1-1,-1 1,0 0,1-1,-1 1,0-1,0 1,-120 98,100-81,-91 102,108-115,1 0,0 0,1 0,-1 1,1-1,0 1,1 0,-1-1,1 1,0 0,0 0,1 0,0 0,0 0,0 0,1 0,0-1,0 1,0 0,1 0,0-1,0 1,0-1,1 1,0-1,0 1,5 5,0 0,0 0,1 0,1-1,-1 0,2-1,-1 0,1 0,1-1,-1-1,12 5,-19-10,-1-1,1 0,-1-1,0 1,1-1,0 1,-1-1,1 0,-1 0,1-1,-1 1,1-1,-1 1,0-1,1 0,-1-1,0 1,1 0,-1-1,0 0,0 0,0 0,-1 0,1 0,0-1,-1 1,1-1,-1 1,0-1,0 0,0 0,0 0,-1 0,1 0,-1-1,0 1,0 0,0-1,0 1,0-1,-1 0,10-20</inkml:trace>
  <inkml:trace contextRef="#ctx0" brushRef="#br0" timeOffset="471.543">228 1,'-11'42,"3"2,2-1,1 1,2 0,3 0,3 31,-2 1,-1 252,-29-59,29-7,-21-150,18-88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1 339,'226'-1,"-55"-25,-1-3,-70 27,-88 3</inkml:trace>
  <inkml:trace contextRef="#ctx0" brushRef="#br0" timeOffset="244.809">114 480,'28'0,"20"0,6 0,4 0,-4-5,-5-1,-7 0,-1 1,-3 2,-2 0,-3 2,-3 1,-1 0,-5-5,-3-1,-4 0</inkml:trace>
  <inkml:trace contextRef="#ctx0" brushRef="#br0" timeOffset="731.358">481 1,'0'0,"1"0,0 0,-1 0,1 0,0 0,0 0,-1 0,1 1,0-1,-1 0,1 0,0 1,-1-1,1 0,-1 1,1-1,0 1,-1-1,1 1,-1-1,1 1,-1-1,0 1,1-1,-1 1,1 0,-1-1,0 1,0 0,1-1,-1 1,0 0,0 0,0-1,0 1,0 0,0-1,0 1,0 0,0 0,0-1,0 1,0 0,0-1,-1 1,1 0,0-1,-1 1,1 0,0-1,-1 1,1-1,-1 1,1 0,-1-1,1 1,-1-1,1 0,-1 1,1-1,-1 1,0-1,1 0,-1 1,0-1,1 0,-1 0,372 144,-368-143,11 5,0 0,0 1,-1 1,1 0,-2 1,1 0,-1 1,-1 0,0 1,0 0,-1 1,-1 0,2 3,-10-12,0 0,0 0,0 0,-1 1,1-1,-1 0,0 1,0-1,0 0,0 1,-1-1,1 0,-1 1,0-1,0 0,0 0,0 0,-1 0,1 0,-1 0,0 0,0 0,0-1,0 1,0-1,-1 1,1-1,-1 0,1 0,-1 0,-1 1,-96 50,-153 58,87-25,159-82,1 1,0-1,0 1,0 1,0-1,1 1,0 0,0 0,0 0,1 1,0 0,1-1,-1 1,1 1,-3 10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7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594 286,'-10'-23,"0"0,-2 1,0 0,-2 1,0 1,-1 0,-1 1,-1 0,-14-10,23 21,0 2,0-1,-1 1,0 0,0 1,-1 0,0 0,1 1,-1 1,-1 0,1 0,0 1,-1 0,1 0,-1 1,0 1,1 0,-1 1,0-1,1 2,-1 0,1 0,-9 4,5 0,0 1,1 0,0 1,0 1,1 0,0 1,1 0,0 1,1 0,0 0,0 1,1 1,1 0,-6 10,10-11,-1 0,2 1,0-1,0 1,1 0,0-1,2 1,-1 0,1 0,1 0,0 0,1-1,1 1,0 0,0-1,1 0,1 0,0 0,1 0,0-1,0 0,2 0,-1-1,1 0,1 0,-1-1,2 0,-1 0,1-1,1 0,-1-1,1 0,1-1,-1 0,1-1,-5-3,-1-1,0 0,1 0,0 0,-1-1,1 0,-1-1,1 1,-1-1,1-1,-1 1,0-1,1 0,-1 0,0-1,0 0,0 0,-1 0,1-1,-1 0,2-1,100-100,-67 50,-3-1,-1-2,-4-2,6-18,-28 57,-3 59,-10 285,30-183,-26-117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8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29,'314'0,"-130"-28,-174 38,-14-4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0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787 368,'-19'17,"0"1,1 1,1 1,1 1,0 0,2 1,1 0,0 1,2 1,-2 7,-70 233,31-78,6-24,45-160,0 1,0-1,1 1,-1-1,1 1,0-1,-1 1,1-1,0 1,0-1,1 1,-1-1,1 1,-1-1,1 0,0 1,0-1,0 1,0-1,0 0,0 0,1 0,-1 0,1 0,-1 0,1 0,0 0,0-1,0 1,0 0,0-1,0 0,0 0,0 1,1-1,-1 0,0-1,1 1,-1 0,1-1,-1 1,1-1,-1 0,1 0,-1 0,1 0,-1 0,1-1,0 1,311-79,-273 62,-34 10</inkml:trace>
  <inkml:trace contextRef="#ctx0" brushRef="#br0" timeOffset="5405.565">1634 423,'1'-1,"0"-1,0 0,0 1,0-1,-1 0,1 0,-1 0,1 0,-1 1,0-1,1 0,-1 0,0 0,0 0,0 0,-1 0,1 0,0 0,-1 0,1 1,-1-1,0 0,0 0,1 1,-1-1,0 0,0 1,-1-1,1 1,0-1,0 1,-1 0,1-1,-1 1,1 0,-1 0,0 0,1 0,-1 0,0 0,0 1,0-1,1 1,-1-1,0 1,0 0,0-1,0 1,0 0,0 0,0 0,0 1,1-1,-1 0,0 1,0-1,-2 2,-7 4,-1 0,1 1,0 0,0 1,1 1,0-1,1 1,0 1,0 0,1 0,0 1,1 0,0 0,1 1,0 0,1 0,0 0,1 1,-2 10,5-15,0 0,0 1,1-1,0 0,1 1,0-1,0 0,0 0,1 1,1-1,-1 0,1-1,1 1,0 0,0-1,0 0,0 0,1 0,1-1,-1 1,1-1,0 0,0-1,1 0,-1 0,1 0,1-1,-1 0,0 0,1-1,0 1,0-2,0 1,0-1,0-1,3 1,10-1,0-1,0 0,0-2,0 0,0-2,-1 0,1-1,-1-1,0-1,0-1,-1 0,0-2,-1 0,0-1,-1-1,0-1,0 0,7-9,-11 10,0-1,-1 0,0 0,-1-1,-1-1,0 0,-1 0,0-1,-1 0,-1 0,4-16,-8 24,-1 1,0-1,0 0,-1 0,1 0,-2 0,1 0,-1 0,-1 0,1 0,-1 0,-1 0,0 0,0 0,0 0,-1 1,0-1,0 1,-1 0,0 0,0 0,-1 1,0-1,0 1,-1 0,-5-5,2 6,0 1,-1-1,0 2,0-1,1 1,-2 1,1 0,0 0,0 1,-1 1,1 0,0 0,-1 0,1 2,0-1,-1 1,1 1,0 0,1 0,-1 1,0 0,1 1,0 0,0 0,1 1,-4 3,-23 13</inkml:trace>
  <inkml:trace contextRef="#ctx0" brushRef="#br0" timeOffset="5802.772">1691 790,'-231'133,"223"-127,0 0,0 1,1 0,-1 1,1-1,1 1,0 0,0 1,0-1,1 1,1 1,-2 2,5-8,-1 1,1-1,0 0,0 1,1-1,-1 1,1-1,0 1,0-1,0 1,1-1,0 0,0 1,0-1,0 0,1 1,-1-1,1 0,0 0,0 0,1 0,-1-1,1 1,0-1,0 1,0-1,0 0,3 2,5 3,0 0,1-1,-1 0,1-1,1 0,-1-1,1 0,0-1,0 0,0-1,0-1,1 0,-1-1,1 0,-1-1,1-1,0 0,-1 0,0-2,6-1,6-2,0-1,-1-1,-1-2,1 0,-2-1,1-1,-2-1,1-1,-2-2,9-8,-21 18,-1 0,0 0,0-1,-1 0,1-1,-2 1,1-1,-1 0,-1-1,1 1,-1-1,-1 0,1 0,-2 0,1-1,-1 1,-1 0,0-1,0 1,-1-1,0 0,0 1,-1-1,-1 1,1-1,-1 1,-1 0,0 0,0 0,-1 0,0 0,-1 1,0-1,0 1,-1 1,1-1,-2 0,-1 1,0 0,0 0,-1 1,1 0,-1 0,-1 1,1 0,-1 1,0 0,0 0,0 1,0 0,-1 1,1 1,-1-1,1 2,-1-1,0 1,1 1,-1 0,-2 1,-17 4</inkml:trace>
  <inkml:trace contextRef="#ctx0" brushRef="#br0" timeOffset="7069.347">2565 1,'12'338,"2"-149,-10 158,-5-261,-28 200,29-281,1 0,0 1,-1-1,0 0,0 0,-1 0,1 0,-1 0,0 0,-1 0,1 0,-1 0,0 0,0 0,-1-1,1 1,-1-1,0 0,0 1,0-2,-1 1,1 0,-1-1,0 1,0-1,0 0,-1 0,1-1,-1 1,1-1,-1 0,0 0,-1 0,-255-4,-211 13,-24 33,-85 36,71 8,471-75,33-10,1-1,-1 0,0 0,1 0,-1-1,0 1,0-1,0-1,0 1,0-1,0 0,0-1,0 1,-6-2,10 0,0 0,-1 0,1 0,0 0,0 0,1 0,-1-1,0 1,1-1,-1 1,1-1,0 0,0 0,0 1,0-1,1 0,-1 0,1 0,-1 0,1 0,0 0,0 0,1 1,-1-1,0 0,1 0,0 0,0 0,0 0,0 1,0-1,0 0,2-1,1-15,34-149,-8-141,-30 187,-1-3,5 0,6 1,12-51,-15 142,1 0,1 1,2 1,1 0,1 0,11-15,-21 40,1 0,0 0,1 1,-1 0,1 0,0 0,1 0,-1 1,1 0,0 0,0 0,0 1,0 0,1 0,-1 0,1 1,0 0,0 0,0 1,0 0,0 0,0 1,0 0,0 0,0 0,0 1,0 0,0 0,0 1,1 1,41 5,0-1,1-3,-1-2,27-3,104 6,5 9,-1-8,102-13,688-11,-825 18,-122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1,'10'9,"8"4,5-1,4-2,3-3,0-3,0-6,5-3,0-1,0 1,-1 1,-2-4,-2 0,0 1,-2 2,-4 1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7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56,'-9'34,"-4"15,1 5,2-2,3-5,2-6,8-6,2-3,1-2,-1-7</inkml:trace>
  <inkml:trace contextRef="#ctx0" brushRef="#br0" timeOffset="252.343">281 1,'-9'33,"-4"16,-4 5,1-2,3-6,4-5,3-5,3-4,2-2,1-7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30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34 818,'-10'24,"-3"13,6 0,4-7</inkml:trace>
  <inkml:trace contextRef="#ctx0" brushRef="#br0" timeOffset="365.12">485 310,'-61'57,"43"-43,1 1,0 1,1 0,1 1,1 1,0 1,1 0,1 0,-9 20,20-37,0 0,1 0,-1-1,0 1,1 0,-1 0,1 0,0 0,0 0,-1 0,1 0,0 0,1 0,-1 0,0 0,1 0,-1-1,1 1,-1 0,1 0,0 0,0 0,0-1,0 1,0 0,0-1,0 1,0-1,1 1,-1-1,1 0,-1 0,1 1,-1-1,1 0,0 0,0-1,-1 1,1 0,0-1,0 1,0-1,0 1,0-1,0 0,0 0,0 0,55 6,64 18,-116-23,-1 1,1 0,0 0,-1 0,1 1,-1-1,0 1,1 0,-1 0,-1 1,1-1,0 1,-1 0,0 0,0 0,0 0,0 0,-1 1,0-1,0 1,0 0,0 0,-1 0,0 0,0 0,0 0,0 0,-1 0,0 0,0 0,0 0,-1 0,0 0,-1 6,0 0,-1 0,-1-1,0 0,0 0,-1 0,0 0,-1 0,0-1,-1 0,0-1,0 1,0-1,-1-1,-1 1,1-1,-1-1,0 0,-1 0,0-1,-8 4,-25-4,26-9</inkml:trace>
  <inkml:trace contextRef="#ctx0" brushRef="#br0" timeOffset="601.755">316 424,'34'-20,"20"-10,6-1,-2 5,-7 7,-6 7,-7 5,-5 4,-8 2</inkml:trace>
  <inkml:trace contextRef="#ctx0" brushRef="#br0" timeOffset="968.736">1078 282,'-25'26,"1"2,1 0,2 2,0 0,3 2,0 0,-5 17,21-46,0 0,1 1,-1-1,1 0,0 1,0-1,0 1,0 0,1-1,-1 1,1 0,0-1,0 1,0 0,1 0,-1-1,1 1,0-1,0 1,0-1,0 1,1-1,0 1,-1-1,1 0,0 0,1 0,-1 0,0 0,1-1,0 1,-1-1,1 1,0-1,0 0,1 0,5 1,1-1,-1 0,1 0,0-1,0 0,-1 0,1-1,0-1,0 0,-1 0,1-1,0 0,-1-1,1 0,-1 0,0-1,0 0,-1 0,1-1,-1-1,0 1,0-1,-1-1,1 1,-2-1,1-1,-1 1,0-1,0 0,-1 0,0-1,2-4,-3 7,-1 1,1 0,-1-1,0 1,-1-1,0 0,1 0,-2 0,1 0,-1 0,0 0,0-1,0 1,-1 0,0-1,-1 1,1 0,-1 0,0-1,-1 1,0 0,0 0,0 0,-2-4,0 4,-1 0,1 1,-1 0,0 0,0 0,0 0,-1 1,1-1,-1 2,0-1,-1 1,1-1,0 2,-1-1,0 1,0 0,0 0,1 1,-2 0,-17-2</inkml:trace>
  <inkml:trace contextRef="#ctx0" brushRef="#br0" timeOffset="1297.543">1106 621,'-46'38,"15"-14,1 1,1 1,1 2,1 1,2 1,1 1,1 1,-9 19,30-48,0 1,1 0,-1-1,1 1,0 0,0 0,0 0,1 0,-1 0,1-1,0 1,0 0,1 0,-1 0,1 0,0 0,0 0,0 0,0-1,1 1,-1 0,1-1,0 1,0-1,0 0,1 0,-1 1,1-2,0 1,-1 0,1 0,1-1,-1 0,0 0,0 0,1 0,0 0,3 1,2 2,0-1,1 0,-1-1,1 0,0 0,0-1,0 0,1-1,-1 0,0 0,1-1,-1-1,0 0,0 0,1-1,-1 0,0-1,-1 0,1-1,0 0,0 0,-2 2,-1-1,1 1,-1-1,0-1,0 1,0-1,0 0,-1-1,0 1,0-1,0-1,0 1,-1-1,0 0,0 0,0-1,-1 1,0-1,0 0,-1 0,0 0,0-1,-1 1,1-1,-2 0,1 1,-1-1,0 0,-1 0,0 0,-1-6,-2 5,0 1,-1-1,-1 1,1 0,-1 1,0-1,-1 1,0 0,0 0,0 1,-1-1,0 2,0-1,-1 1,0 0,-7-4,-11-4</inkml:trace>
  <inkml:trace contextRef="#ctx0" brushRef="#br0" timeOffset="1863.36">1445 677,'153'-230,"-152"228,-1 0,1 0,0 1,0-1,0 0,0 1,0-1,0 1,0-1,1 1,-1 0,0 0,1-1,-1 1,1 0,0 0,-1 0,1 1,0-1,-1 0,1 1,0-1,0 1,0-1,0 1,-1 0,1 0,0 0,0 0,0 0,0 0,0 0,-1 1,1-1,0 1,0-1,0 1,-1 0,1-1,0 1,-1 0,1 0,0 1,4 13,-6-13,0-1,0 1,0-1,0 1,0-1,0 1,1-1,-1 0,1 1,-1-1,1 0,-1 1,1-1,0 0,0 0,0 1,0-1,-1 0,2 0,-1 0,0 0,0 0,0 0,0-1,0 1,1 0,-1 0,0-1,1 1,-1-1,1 1,-1-1,0 0,1 0,-1 1,1-1,-1 0,1 0,-1 0,1-1,-1 1,0 0,1-1,-1 1,1 0,-1-1,62-60,8-3,-70 64,0-1,0 1,1-1,-1 1,0 0,0 0,0 0,1-1,-1 1,0 0,0 0,1 1,-1-1,0 0,0 0,0 1,1-1,-1 0,0 1,0-1,0 1,0 0,0-1,0 1,0 0,0 0,0-1,0 1,0 0,0 0,-1 0,1 0,0 0,-1 0,1 1,-1-1,1 0,-1 0,1 0,-1 0,0 1,0-1,1 0,-1 0,0 1,0-1,0 0,0 0,-1 1,-3 62,-6 20,13-64</inkml:trace>
  <inkml:trace contextRef="#ctx0" brushRef="#br0" timeOffset="2114.406">2348 282,'-131'165,"-7"-5,-6-7,-34 18,49-36,120-120</inkml:trace>
  <inkml:trace contextRef="#ctx0" brushRef="#br0" timeOffset="3382.176">2263 818,'-4'-1,"0"-1,0 1,0 0,0 0,0 1,0-1,0 1,0 0,0 0,0 0,0 1,0-1,0 1,0 0,0 0,0 1,0-1,0 1,-5 0,1 1,0 0,0 0,0 1,0 0,1 1,-1-1,1 1,0 1,1-1,-1 1,1 0,-1 2,6-6,0-1,1 0,-1 1,1-1,-1 0,1 1,-1-1,1 0,0 1,0-1,0 1,0-1,0 0,0 1,0-1,0 1,0-1,1 0,-1 1,1-1,-1 1,1-1,-1 0,1 0,0 1,0-1,-1 0,1 0,0 0,0 0,0 0,0 0,0 0,1 0,-1 0,0-1,0 1,0 0,1-1,-1 1,1-1,60 22,-54-20,82 41,-88-41,1 0,-1 0,0 0,0 0,0 0,0 1,0-1,0 1,-1 0,1-1,-1 1,0 0,0 0,0 0,0 0,0 0,-1 0,1 0,-1 0,0 0,0 0,0 0,0 0,-1 0,1 0,-1 0,0 0,0 0,0 0,-1 2,-5 5,-1 0,0-1,-1 0,0-1,0 0,0 0,-1-1,-1 0,1-1,-1 0,0-1,0 0,-1-1,1 0,-1 0,0-1,-6 0,-34 2,33-9</inkml:trace>
  <inkml:trace contextRef="#ctx0" brushRef="#br0" timeOffset="3834.199">2489 564,'131'6,"-129"-5,-1 0,1-1,-1 1,0 0,0 0,1 0,-1 0,0 0,0 0,0 0,0 1,0-1,0 0,-1 0,1 1,0-1,-1 1,1-1,-1 1,1-1,-1 1,1-1,-1 1,0-1,0 1,0-1,0 1,0-1,0 1,-1-1,1 1,0 0,-1-1,1 0,-1 1,1-1,-1 1,0-1,0 0,0 1,0-1,1 0,-2 1,-44 54,-8 22,53-75,1-1,-1 0,0 1,1-1,0 1,0-1,0 0,0 1,0-1,0 1,0-1,1 1,-1-1,1 0,0 1,0-1,0 0,0 0,0 0,0 1,1-1,-1 0,0-1,1 1,0 0,-1 0,1-1,0 1,0-1,0 1,0-1,0 0,1 0,-1 0,0 0,0 0,1 0,3 1,0 0,-1 0,1-1,0 1,0-1,1-1,-1 1,0-1,0 0,0 0,0-1,0 0,0 0,0 0,0-1,0 0,0 0,0-1,-1 1,2-2,13-8</inkml:trace>
  <inkml:trace contextRef="#ctx0" brushRef="#br0" timeOffset="4166.935">2827 0,'204'297,"-185"-266,0 1,-2 0,-2 2,-1 0,-1 0,-2 1,-1 1,-2 0,0 13,-5-26,0 0,-2 0,-1 0,0 0,-2 0,-1 0,-1 0,0 0,-2-1,-1 1,0-2,-2 1,-10 18,2-15,-1 0,-2-1,0-1,-2-1,0-1,-1-1,-1-1,-23 13,-17 17,34-26</inkml:trace>
  <inkml:trace contextRef="#ctx0" brushRef="#br0" timeOffset="5920.79">3674 424,'-19'-22,"17"19,0 0,0 0,-1 0,1 0,-1 0,1 0,-1 0,0 1,0 0,0-1,0 1,-1 0,1 1,-1-1,1 0,-1 1,1 0,-1 0,0 0,0 0,1 1,-1-1,0 1,0 0,0 0,1 1,-1-1,0 1,0-1,-1 2,-7 5,1 0,0 1,0 0,1 1,0 0,1 1,0 0,0 0,1 1,0 0,1 1,1-1,0 1,0 1,1-1,0 1,1 0,1 0,0 0,0 8,-1 178,5-192,-1 0,1 0,0 0,0-1,0 1,1 0,0-1,1 1,0-1,0 0,0 0,0 0,1 0,0 0,0-1,1 1,0-1,0-1,0 1,0-1,1 1,-1-1,1-1,0 1,0-1,1 0,-1-1,1 0,-1 0,1 0,0 0,-1-1,1 0,0-1,0 0,0 0,0 0,0-1,1 0,9-5</inkml:trace>
  <inkml:trace contextRef="#ctx0" brushRef="#br0" timeOffset="6270.729">4098 480,'-22'15,"1"0,1 1,1 1,0 1,2 1,0 1,0 0,2 1,1 1,1 0,-4 10,14-29,1 1,0 1,1-1,-1 0,0 0,1 1,0-1,0 1,1-1,-1 1,1-1,0 1,0 0,0-1,1 1,0-1,0 1,0-1,0 1,1-1,-1 0,1 0,0 0,1 0,-1 0,1 0,-1 0,1-1,0 1,0-1,1 0,-1 0,1 0,0 0,-1-1,1 0,0 1,1-1,-1-1,0 1,4 1,3-1,0 0,-1 0,1-1,0-1,0 0,-1 0,1-1,0 0,-1-1,1 0,-1-1,1 0,-1 0,0-1,0-1,-1 0,1 0,-1-1,0 0,0 0,-1-1,0 0,0-1,6-7,-5 2,0-1,0 1,-1-2,-1 1,-1-1,0 0,0 0,0-9,-4 18,-1 0,0 0,0-1,0 1,-1 0,0-1,0 1,-1 0,0-1,0 1,0 0,-1 0,0 0,0 0,0 0,-1 0,0 0,0 1,0-1,-1 1,0 0,-4-4,3 5,-1-1,-1 2,1-1,0 0,-1 1,0 1,1-1,-1 1,0 0,-1 0,1 1,0 0,0 0,-1 1,1 0,0 0,0 1,-1 0,1 0,0 0,0 1,-5 2,-13 3</inkml:trace>
  <inkml:trace contextRef="#ctx0" brushRef="#br0" timeOffset="6736.96">4804 395,'-19'9,"0"1,1 0,0 2,1 0,0 1,1 1,1 0,0 1,0 2,13-15,1 1,0-1,-1 1,1-1,0 1,0-1,0 1,1 0,-1 0,1-1,-1 1,1 0,0 0,0-1,0 1,1 0,-1 0,1 0,-1-1,1 1,0 0,0-1,0 1,0-1,1 1,-1-1,1 1,-1-1,1 0,0 0,0 0,71 66,-54-54,-15-9,1 1,0 0,-1 0,0 0,-1 0,0 1,0 0,0-1,0 1,-1 0,0 0,-1 1,0-1,0 0,0 0,-1 1,0-1,-1 0,1 1,-1-1,-1 0,1 0,-1 0,-1 0,1 0,-1 0,0 0,-1-1,1 0,-1 0,-1 0,1 0,-1 0,0-1,0 0,-4 3,-1 1,0 0,0-1,-1 0,0-1,0 0,0-1,-1 0,0-1,-1-1,1 1,-1-2,0 0,0 0,0-1,0-1,0 0,-10-1,-18-15,29 2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30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546 339,'-23'26,"1"2,1 1,1 1,2 0,2 1,0 1,2 1,1 0,2 1,2 0,1 0,-4 34,11-60,1-1,0 1,0-1,1 1,0-1,1 1,-1-1,1 0,0 0,1 0,0 0,0 0,1-1,-1 1,1-1,1 0,-1 0,1 0,0-1,1 1,-1-1,1 0,0-1,0 0,0 0,1 0,-1-1,1 1,0-2,0 1,0-1,1 0,-1 0,0-1,1 0,-1-1,1 1,-1-1,1-1,-1 1,5-2,7-7,-1-1,-1-1,0 0,0-1,-1-1,-1 0,0-1,-1-1,0-1,-1 0,-1 0,-1-1,0-1,-1 0,-1 0,-1-1,0 0,-1 0,-2-1,4-17,-3 17,-1-1,0 0,-2 0,0-1,-2 1,0 0,-1-1,-1 1,-1-1,-1 1,-1 0,-1 0,-7-18,10 34,0 0,0 0,-1 1,1-1,-1 1,0 0,0-1,-1 2,1-1,-1 0,0 1,0-1,0 1,0 0,-1 0,1 1,-1 0,0-1,1 1,-1 1,0-1,0 1,0 0,0 0,-1 0,1 1,0 0,0 0,0 0,-1 1,1-1,0 1,0 0,0 1,0-1,0 1,1 0,-1 0,0 1,1-1,-1 1,1 0,-1 1,-6 8,1 0,0 0,1 1,1 0,-1 0,2 1,0 0,1 1,0-1,1 1,1 0,-2 12,2 0</inkml:trace>
  <inkml:trace contextRef="#ctx0" brushRef="#br0" timeOffset="5089.803">235 28,'3'-28,"-22"39,-9 44,2 0,2 2,3 0,-5 27,2-4,3 0,4 1,4 1,3 0,2 42,7-106,2-1,-1 0,2 1,1-1,0 0,1 0,0-1,2 1,0-1,1 0,0 0,1-1,1 0,1 0,0-1,0-1,2 1,10 8,-4-6,2 0,-1-2,2 0,0-2,1 0,0-1,0-2,1 0,0-1,1-1,0-2,0 0,14 0,-2 1,-6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49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284 0,'-62'49,"-24"88,26 20,13 67,34-153,9-56,1-1,0 1,0 0,2 0,0 0,0 0,1 0,1 0,1-1,0 1,1 0,1 0,0-1,1 0,2 5,10 14,-4-8,0-1,1-1,1 0,2-1,15 17,-10-31,-11-13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4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95,'0'-2,"0"-1,-1 1,1-1,1 1,-1-1,0 1,1-1,-1 1,1-1,0 1,0 0,0-1,0 1,0 0,0 0,1-1,-1 1,1 0,-1 1,1-1,0 0,0 0,-1 1,1-1,1 1,-1-1,0 1,0 0,0 0,1 0,-1 0,2 0,-2 0,0-2,1 1,0-1,0 0,1 1,-1 0,0 0,1 0,-1 0,1 1,0-1,-1 1,1 0,0 0,0 0,0 0,0 1,0 0,0 0,0 0,0 0,0 0,0 1,0 0,0 0,-1 0,1 0,0 1,0-1,-1 1,1 0,-1 0,0 0,1 0,-1 1,0 0,1 1,1 1,0 1,-1 0,0 1,0-1,0 1,-1-1,0 1,0 0,-1 0,0 0,0 1,-1-1,0 0,0 1,0-1,-1 1,0-1,-1 1,0-1,0 0,0 1,-1-1,0 0,-1 0,1 0,-3 2,-83 111,68-96,1 0,1 1,1 1,1 1,-12 28,6 41,21-93,1 0,1 0,-1 0,0 0,1 0,-1 0,1-1,0 1,0 0,0 0,0-1,0 1,1-1,-1 1,1-1,0 1,-1-1,1 0,0 0,1 0,-1 0,0 0,0 0,1-1,-1 1,1-1,0 0,-1 0,1 0,0 0,0 0,0 0,12 2,0-1,1 0,-1-1,0-1,1 0,-1-1,0 0,1-2,8-2,-5-2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0,'-7'10,"1"0,1 0,0 0,0 1,1-1,0 1,1 0,0 0,1 1,0-1,0 0,2 1,-1-1,2 1,-1-1,1 1,1-1,1 1,0 4,0 1,-1-1,-1 0,0 1,-1-1,-1 1,-1-1,-2 12,-13 44,-14 111,31-131,1-53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5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54 227,'-6'13,"-2"2,1 1,1 0,0 0,1 0,0 0,2 1,0 0,1 0,0 0,2 0,0 1,0-14,1-1,0 1,0-1,1 0,-1 1,1-1,0 0,0 0,0 0,0 0,0 0,0 0,1-1,0 1,-1-1,1 0,0 0,0 0,0 0,0 0,1-1,-1 1,0-1,1 0,-1 0,1 0,-1 0,1-1,-1 1,1-1,0 0,-1 0,1 0,-1-1,1 1,0-1,-1 0,0 0,1 0,-1-1,1 1,-1-1,0 1,0-1,0 0,0-1,0 1,-1 0,2-1,5-2,0 1,-1-2,1 1,-1-1,0 0,0-1,-1 0,0 0,0 0,-1-1,0 0,0 0,-1-1,0 0,0 0,-1 0,0 0,-1-1,0 0,0 1,-1-1,-1 0,1 0,-1 0,-1 0,-1-7,-1 12,-1 0,0 1,0 0,0-1,0 1,-1 1,0-1,0 0,0 1,0 0,0 0,-1 0,1 1,-1-1,0 1,0 0,0 0,0 1,0-1,0 1,0 1,0-1,-1 1,1-1,0 1,-1 1,1-1,0 1,-2 0,-19 0</inkml:trace>
  <inkml:trace contextRef="#ctx0" brushRef="#br0" timeOffset="351.44">336 1,'19'20,"0"2,-1 0,-1 1,-2 1,0 0,-1 2,-2-1,0 1,-2 1,-1 0,-1 0,-2 1,0 0,-2 0,-1 1,-1-1,-2 12,-7-4,-2 0,-1 0,-2-1,-1-1,-2 0,-2 0,-1-2,-18 26,19-34,-1-1,-1-1,-1-1,-1-1,-1-1,0 0,-2-2,0-1,-1 0,0-2,-17 6,-14 7,32-14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3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394 536,'88'-43,"-89"42,1 1,0 0,0 0,0 0,-1-1,1 1,0 0,0 0,0-1,0 1,0 0,0-1,-1 1,1 0,0 0,0-1,0 1,0 0,0 0,0-1,0 1,0 0,0-1,0 1,0 0,1 0,-1-1,0 1,0 0,0 0,0-1,0 1,0 0,1 0,-1-1,0 1,0 0,0 0,1 0,-1-1,0 1,0 0,0 0,1 0,-1 0,0 0,1-1,-1 1,-28 2,-291 98,318-100,0 0,0-1,1 1,-1 0,0 0,0 0,0 0,0 0,0 0,0 0,0 0,1 0,-1 0,0 0,0 1,0-1,0 0,1 0,-1 1,0-1,0 1,1-1,-1 1,0-1,0 1,1-1,-1 1,1 0,-1-1,1 1,-1 0,1 0,-1-1,1 1,-1 0,1 0,0 0,0 0,-1-1,1 1,0 0,0 0,0 0,0 0,0 0,0 0,0-1,0 1,0 0,0 0,1 0,-1 0,0 0,1-1,-1 1,0 0,1 0,-1-1,1 1,-1 0,1-1,0 2,44 8,0-1,0-2,0-3,1-1,37-3,-29 8,-53-8,0 1,0-1,0 0,0 1,0-1,0 0,0 1,0 0,0-1,0 1,0-1,0 1,-1 0,1 0,0-1,0 1,-1 0,1 0,-1 0,1 0,-1 0,1 0,-1 0,1 0,-1 0,0 0,0 0,0 0,1 0,-1 0,0 0,0 0,0 0,0 0,-1 0,1 0,0 0,0 0,-1 0,1 0,-1 0,1 0,0 0,-1 0,0 0,1 0,-1 0,0 0,0 0,-123 107,-6-19,-74 61,202-148,-1 0,1 0,-1 0,1 0,0 0,0 1,0-1,0 0,1 1,-1 0,1-1,-1 1,1 0,0 0,0 0,0 0,0 0,1 0,-1 0,1 0,0 0,-1 0,2 0,-1 0,0 0,1 0,-1 0,1 0,0 0,0 0,0 0,0 0,0-1,1 1,-1 0,1-1,0 1,0-1,0 0,0 1,0-1,1 0,-1 0,0 0,1-1,0 1,-1-1,1 1,0-1,0 0,1 0,8 3,0 0,1-1,-1-1,1 0,0-1,0 0,0-1,-1 0,1-1,0-1,0 0,2-1,4-4</inkml:trace>
  <inkml:trace contextRef="#ctx0" brushRef="#br0" timeOffset="448.94">337 0,'-1'428,"-26"-70,-2 109,28-436,-1-1,-2 1,-1-1,-1 0,-1-1,-2 0,-1 0,-11 22,12-33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4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58,'-18'2,"0"1,1 0,-1 1,1 1,0 1,0 0,0 1,1 1,0 1,1 0,0 1,0 0,1 2,0-1,1 2,-10 12,12-12,1 1,0 1,1 0,1 0,1 1,0 0,0 0,2 1,0 0,1 0,1 0,0 0,1 10,2-15,8 102,-7-110,0-1,0 0,0 1,0-1,1 0,0 1,-1-1,1 0,0 0,1-1,-1 1,0 0,1-1,-1 1,1-1,0 0,0 0,0 0,0 0,0 0,1-1,-1 0,0 1,1-1,-1 0,1-1,-1 1,1-1,2 1,6-3,0 0,0-1,-1 0,0-1,1-1,-1 1,-1-2,1 0,-1 0,0 0,0-1,-1-1,0 0,0 0,-1-1,0 0,0 0,-1-1,0 0,-1 0,3-8,10-8,160-229,-109 100,-70 155,0 0,-1 0,1 1,0-1,0 0,0 0,-1 0,1 0,0 0,0 0,-1 0,1 0,0 0,-1 0,1 0,0 0,0 0,-1 0,1 0,0 0,0 0,-1 0,1 0,0 0,0 0,-1 0,1 0,0-1,0 1,-1 0,1 0,0 0,0 0,0-1,-1 1,1 0,0 0,0 0,0-1,0 1,-1 0,1 0,0-1,0 1,0 0,0 0,0-1,0 1,-18 23,8 0,0 1,1 0,1 0,2 1,0-1,1 2,2-1,1 0,1 1,1-1,1 1,3 14,-3 24,25 104,-11-95,-9-55</inkml:trace>
  <inkml:trace contextRef="#ctx0" brushRef="#br0" timeOffset="295.799">965 340,'0'29,"0"14,0 4,0 0,-5-4,-1-4,0-4,1-4,1-1,2-2,1 0,0-1,1-4</inkml:trace>
  <inkml:trace contextRef="#ctx0" brushRef="#br0" timeOffset="545.208">711 763,'39'0,"16"0,5 0,-3 0,-7 0,-7 0,-6 0,-4 0,-9 0</inkml:trace>
  <inkml:trace contextRef="#ctx0" brushRef="#br0" timeOffset="1133.935">1389 58,'4'0,"3"-5,4-1,5 0,4 1,5 1,2 2,1-4,1-1,0 1,0 2,0 0,0 3,0 0,-1 0,-5 1</inkml:trace>
  <inkml:trace contextRef="#ctx0" brushRef="#br0" timeOffset="1381.441">1303 396,'34'10,"16"3,4-1,2-7,-3-4,-6-3,-6 0,-10-6,-6 0,-7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19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621 193,'-4'3,"1"0,-1 1,0-1,1 1,0 0,0 0,0 0,1 0,-1 1,1-1,0 1,0-1,0 1,1 0,0 0,-2 2,-10 38,2 1,2 0,2 0,-1 29,3-26,-27 427,21-324,11-168,0-3</inkml:trace>
  <inkml:trace contextRef="#ctx0" brushRef="#br0" timeOffset="246.809">0 164,'44'-5,"32"-1,19 0,7-4,-4 0,-4 2,-9 2,-4 2,-6 2,-12 1,-6 0,-4 2,-5-1,-7 1,-5-1,-4 0,-3 5,-6 2</inkml:trace>
  <inkml:trace contextRef="#ctx0" brushRef="#br0" timeOffset="528.839">1158 672,'-22'37,"1"2,2 0,2 2,2 0,0 5,13-42,-1 0,1 0,0 1,0-1,1 1,-1-1,1 1,0-1,0 1,1 0,-1 0,1 0,0-1,0 1,1 0,-1 0,1-1,0 1,1 0,-1-1,1 1,0-1,0 0,0 1,0-1,1 0,0 0,0 0,0-1,0 1,1-1,-1 0,1 0,0 0,0 0,0-1,0 1,0-1,9-2,0 0,1 0,-1-2,0 0,0 0,-1-1,1-1,0 0,-1-1,0 0,0-1,-1 0,1-1,-1 0,-1 0,1-2,-1 1,-1-1,0-1,0 0,7-10,-10 14,0-1,0 0,-1 0,0-1,0 1,-1-1,0 0,0 0,-1-1,0 1,0-1,-1 0,0 1,0-1,-1 0,-1 0,0 0,0 0,0 0,-1 0,0 0,-1 0,0 1,-1-1,1 0,-2 1,1 0,-1 0,0 0,-1 0,-2-3,-1 2,0 1,0 0,-1 1,0 0,0 0,-1 1,1 0,-1 1,-1 0,1 0,-1 1,0 1,0-1,0 2,0 0,0 0,-1 1,1 0,0 1,-1 0,1 1,-10 2,-7 3</inkml:trace>
  <inkml:trace contextRef="#ctx0" brushRef="#br0" timeOffset="932.56">1779 644,'-37'42,"3"2,2 1,1 2,3 1,-2 9,29-55,-4 5,1 1,0-1,0 1,0 0,1 0,1 0,-1 0,1 1,1-1,-1 1,1-1,1 1,0-1,0 1,1 0,0-1,0 3,3-8,0 0,0 1,0-1,1-1,-1 1,1-1,-1 0,1 0,0 0,0 0,0-1,0 0,0 0,0 0,0-1,1 0,-1 0,0 0,0 0,0-1,0 0,0 0,0 0,0-1,0 0,0 0,-1 0,1 0,-1-1,4-2,29-15,0-2,-2-1,-1-2,-1-1,-1-1,-1-2,-1-2,-2 0,-1-2,-2-1,-1-1,-2-1,-2-1,-1-1,-1 0,-3-2,8-28,-13 35,-2 0,-1-1,-1 0,-2 0,-2 0,-1 0,-1-1,-2 1,-6-30,8 58,0 1,-1-1,0 1,0-1,0 1,-1 0,0 0,0-1,0 1,0 0,-1 1,0-1,0 0,0 1,-1 0,1 0,-1 0,0 0,0 0,-1 1,1-1,-1 1,0 1,1-1,-1 1,0-1,0 1,-1 1,1-1,0 1,-1 0,1 0,-1 0,1 1,-1 0,1 0,-1 0,1 1,-1 0,-4 1,-9 8,1 0,0 2,1 0,0 1,1 0,0 1,1 1,1 1,0 0,1 0,1 2,1-1,-6 13,-3 0,0 2,3 0,0 1,2 1,2 0,1 1,2 0,1 1,2 0,1 0,2 1,1-1,3 33,47 67,-31-105</inkml:trace>
  <inkml:trace contextRef="#ctx0" brushRef="#br0" timeOffset="1579.571">2879 474,'-48'9,"0"1,1 2,0 3,1 1,1 2,0 3,-23 15,41-22,1 2,0 0,1 2,1 0,-13 15,30-27,1 1,0-1,0 2,0-1,1 0,0 1,0 0,1 0,0 1,0-1,1 1,0 0,1 0,0 0,0 0,1 0,0 0,1 1,0-1,0 3,1-7,0 1,0-1,1 0,-1 0,1-1,0 1,1 0,-1-1,1 1,0-1,0 0,0 1,0-2,1 1,0 0,0-1,0 1,0-1,0 0,1-1,-1 1,1-1,0 0,-1 0,1 0,0-1,0 1,1-1,-1-1,0 1,9 1,0-1,1 0,-1-1,0 0,0-1,1-1,-1-1,0 0,-1 0,8-4,3-3,0-2,-1-1,0-1,-1 0,0-2,-2-1,0 0,-1-2,0 0,-2-1,0 0,-2-2,0 0,-1-1,-1 0,-2-1,4-9,-12 100,-4-44,7 111,-5-129,0 1,0-1,1 0,0 0,0 1,0-1,1 0,0-1,0 1,0 0,0-1,1 1,-1-1,1 0,0-1,1 1,-1-1,1 1,-1-1,1-1,0 1,1 0,16 5</inkml:trace>
  <inkml:trace contextRef="#ctx0" brushRef="#br0" timeOffset="2100.132">3246 615,'-12'22,"1"1,1 0,0 1,2 0,1 0,1 1,1 0,1 0,1 0,1 1,2 3,-1-25,1 0,0 1,0-1,0 0,1 0,-1 0,1 0,0 0,0 0,1 0,-1 0,1-1,-1 1,1 0,1-1,-1 1,0-1,1 0,0 0,-1 0,1 0,0 0,1-1,-1 1,0-1,1 0,0 0,-1 0,1 0,0-1,0 0,0 1,0-1,0-1,0 1,0-1,0 1,0-1,3 0,5-5,1 0,-1-1,0 0,0-1,-1 0,0-1,0-1,-1 1,0-1,0-1,-1 0,0 0,-1-1,0 0,-1-1,0 0,2-6,16-19,107-193,-99 154,-28 121,-36 564,30-113,2-472,-1 0,-2 0,0 0,-1 0,-2 0,-1 0,0-1,-2 0,0 0,-2-1,0 0,-2-1,0 0,-2-1,0 0,-1-1,-1-1,0 0,-2-1,-1 1,15-15,0 0,0 0,0 0,0-1,0 1,-1-1,1 0,-1 0,1-1,-1 1,0-1,0 0,0 0,1-1,-1 1,0-1,0 0,0 0,0-1,0 0,0 1,0-2,1 1,-1 0,0-1,1 0,-1 0,1-1,0 1,0-1,0 0,0 0,0 0,0 0,1-1,0 1,0-1,0 0,0 0,0 0,0-2,-3-15,0-1,1 0,1 0,1 0,1-1,1 1,1 0,1-1,1 1,2-7,-4 22,5-43,1 1,3 0,1 0,3 1,2 1,2 0,2 1,2 1,2 1,2 1,2 1,1 1,3 1,24-24,-22 35,-6 9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8.1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1,'0'10,"0"7,0 2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8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242 170,'-12'8,"-15"7,2 1,0 1,1 1,0 1,2 1,0 1,2 0,-3 6,21-25,0 0,1 0,-1 0,1 0,0 0,-1 0,1 0,0 0,0 0,0 1,0-1,1 0,-1 1,1-1,-1 1,1-1,0 1,0-1,0 1,0-1,1 0,-1 1,1-1,-1 1,1-1,0 0,0 1,0-1,0 0,0 0,0 0,1 0,-1 0,1 0,-1 0,1 0,0-1,0 1,0 0,0-1,0 0,0 1,0-1,0 0,0 0,1 0,-1-1,2 1,85 18,-72-17,1 1,0 1,-1 1,1 0,-1 1,-1 1,1 0,1 3,-14-7,-1 1,1-1,-1 1,0 0,0 0,0 1,-1-1,1 1,-1-1,0 1,-1 0,1 0,-1 0,0-1,0 1,0 0,-1 1,0-1,0 0,0 0,-1 0,1 0,-1 0,0 0,-1 0,1-1,-1 1,0 0,0-1,-1 1,1-1,-1 0,0 1,0-1,0-1,-1 1,1 0,-1-1,0 0,0 0,-2 1,-7 10,0-2,-1 0,-1-1,0 0,0-1,-1 0,0-2,-1 0,0-1,-5 2,-2-4</inkml:trace>
  <inkml:trace contextRef="#ctx0" brushRef="#br0" timeOffset="255.816">129 255,'39'-15,"17"-4,4 1,-4 3,-6 10,-11 4</inkml:trace>
  <inkml:trace contextRef="#ctx0" brushRef="#br0" timeOffset="516.963">807 141,'-48'36,"35"-28,1-1,0 2,1 0,0 0,0 1,1 0,0 1,1 0,0 0,1 1,0 0,1 1,0 0,0 3,6-12,0 0,0 0,1 0,-1 0,1 1,0-1,0 0,1 0,-1 1,1-1,0 0,0 0,0 0,1 0,-1 0,1 0,0 0,0-1,1 1,-1-1,1 1,-1-1,1 0,0 0,0 0,1 0,-1-1,0 1,1-1,0 0,0 0,-1 0,6 2,0 0,1 0,-1-1,0 0,1-1,0 0,-1 0,1-1,0 0,0-1,0 0,0-1,3 0,-2 0,-1 0,1-1,-1 0,1-1,-1 0,0-1,0 0,0 0,-1-1,0 0,1-1,-2 0,1-1,-1 1,0-2,0 1,-1-1,0 0,0-1,-1 1,0-1,-1 0,0-1,0 0,-1 1,-1-1,1-1,-1 1,-1 0,0-1,0-8,-3 15,0-1,-1 1,1-1,-1 1,0-1,0 1,-1 0,1 0,-1 0,0 0,0 1,0-1,-1 1,1 0,-1 0,0 0,1 0,-1 1,-1-1,1 1,0 0,-1 0,1 1,-1-1,1 1,-1 0,1 0,-1 1,0-1,0 1,1 0,-1 0,0 1,0-1,1 1,-1 0,0 1,-30 3</inkml:trace>
  <inkml:trace contextRef="#ctx0" brushRef="#br0" timeOffset="866.31">807 537,'-8'5,"-8"4,1 0,0 1,0 0,1 1,1 1,0 0,0 1,1 0,1 1,0 1,1-1,1 1,-7 15,15-27,0 0,0 0,0 1,0-1,1 0,0 1,-1-1,1 1,0-1,0 0,1 1,-1-1,1 0,0 1,0-1,0 0,0 0,0 0,1 0,-1 0,1 0,0 0,0 0,0 0,0-1,1 1,-1-1,1 0,-1 0,1 0,0 0,0 0,0 0,2 0,5 3,1-1,-1-1,1 0,0 0,0-1,1 0,-1-1,0 0,10-1,-8-1,0-1,0 0,0 0,0-2,-1 1,1-2,-1 1,0-2,0 0,-1 0,0-1,0 0,0-1,-1 0,0-1,-1 0,1-1,-2 0,0 0,0 0,-1-1,0-1,-1 1,0-1,-1 0,0 0,-1-1,2-8,-5 12,1 0,-2 0,0 0,0 0,0 0,-1 0,0 0,-1 0,0 0,-1 1,0-1,0 0,0 1,-1 0,-1 0,1 0,-1 1,-1-1,1 1,-1 0,-1 1,1 0,-1-1,-4-1,-10-5</inkml:trace>
  <inkml:trace contextRef="#ctx0" brushRef="#br0" timeOffset="1465.136">1174 395,'222'-213,"-222"214,0-1,0 1,0 0,-1 0,1 0,0 0,0-1,0 1,0 0,0 0,1 0,-1 0,0-1,0 1,1 0,-1 0,0 0,1-1,-1 1,1 0,-1 0,1-1,-1 1,1 0,-1-1,1 1,-1-1,1 1,0-1,0 1,-1-1,1 1,0-1,0 0,-1 0,1 1,0-1,0 0,0 0,0 0,-1 0,1 1,0-1,0-1,0 1,0 0,-1 0,1 0,0 0,0 0,0-1,-1 1,1 0,0-1,0 1,-1-1,1 1,0-1,-1 1,1-1,0 1,-1-1,1 0,-1 1,1-1,-1 0,1 1,-1-1,1-1,-2 5,0-1,1 1,0 0,-1-1,1 1,0 0,0-1,1 1,-1 0,0-1,1 1,0-1,0 1,-1 0,2-1,-1 0,0 1,0-1,1 0,-1 0,1 1,0-1,-1 0,1-1,0 1,0 0,0 0,1-1,-1 1,0-1,0 0,1 0,-1 0,1 0,-1 0,1 0,0-1,-1 1,1-1,-1 0,1 0,0 0,-1 0,2 0,6-4,1-1,-1-1,-1 0,1 0,-1 0,0-1,0-1,-1 0,0 0,0 0,-1-1,41-38,16 2,-62 47,-1-1,1 0,0 1,-1-1,1 1,-1-1,1 1,-1 0,0-1,0 1,0 0,0 0,0 0,0 0,0 0,0 0,-1 0,1 0,-1 0,0 0,0 1,0-1,0 0,0 0,0 0,0 0,-1 1,2 7,-1-6,0 0,1 0,-1 0,1 0,-1 0,1-1,1 1,-1 0,0 0,1-1,0 1,0-1,0 1,0-1,0 0,1 0,-1 0,1 0,0 0,0-1,0 1,0-1,0 0,1 0,-1 0,1 0,-1-1,1 1,0-1,0 0,-1 0,1 0,1-1,21 3,-2-3</inkml:trace>
  <inkml:trace contextRef="#ctx0" brushRef="#br0" timeOffset="1705.591">1146 593,'38'-5,"18"-6,9-1,2 1,1-2,-3 1,-2 2,-3 4,-6 2,-8 2,-7 1,-5 1,-4 0,-2 1,-5-1</inkml:trace>
  <inkml:trace contextRef="#ctx0" brushRef="#br0" timeOffset="2118.465">1739 706,'-208'52,"146"-11,61-40,0 0,0 0,0 1,0-1,0 0,1 1,-1-1,0 0,1 1,-1-1,1 1,-1-1,1 1,0-1,0 1,0 0,0-1,0 1,0-1,0 1,0-1,1 1,-1-1,0 1,1-1,-1 1,1-1,0 1,0-1,-1 0,1 1,0-1,0 0,0 0,0 0,0 0,1 0,-1 0,0 0,0 0,1 0,-1 0,1-1,-1 1,1 0,93 28,-86-29,0 2,0-1,-1 1,1 0,0 1,-1 0,1 1,-1-1,0 2,0-1,-1 1,3 2,-9-6,0 0,1 1,-1-1,0 1,0-1,1 1,-1 0,0-1,-1 1,1 0,0 0,0 0,-1 0,1 0,-1 0,0-1,0 1,1 0,-1 0,-1 0,1 0,0 0,0 0,-1 0,1 0,-1 0,1 0,-1 0,0 0,0-1,0 1,0 0,0-1,0 1,0-1,-1 1,1-1,-1 1,-66 55,54-47,-137 68,127-69</inkml:trace>
  <inkml:trace contextRef="#ctx0" brushRef="#br0" timeOffset="2551.135">2077 565,'2'-1,"-1"1,1-1,0 1,-1 0,1-1,0 1,0 0,-1 0,1 0,0 0,0 0,-1 1,1-1,0 1,0-1,-1 1,1-1,-1 1,1 0,0 0,-1 0,0 0,1 0,-1 0,1 0,-1 0,0 1,0-1,0 0,0 1,0-1,0 1,0-1,0 1,-1-1,1 1,0 0,-1-1,0 1,1 0,-1 0,0-1,0 1,0 0,0 0,0-1,0 1,0 0,-1 0,1-1,-1 1,1 0,-1-1,0 1,0-1,0 2,-27 22,22-21,1-1,0 1,1 0,-1 1,1-1,0 1,0 0,0 0,1 0,-1 0,1 1,0-1,1 2,2-5,0 1,1-1,0 1,-1-1,1 0,0 1,0-1,1 0,-1 0,0 0,1 0,-1 0,1 0,0 0,-1 0,1-1,0 1,0 0,0-1,0 0,1 1,-1-1,0 0,0 0,1-1,-1 1,1 0,-1-1,1 1,-1-1,1 0,-1 0,1 0,0 0,14 4,30 9,-26-8</inkml:trace>
  <inkml:trace contextRef="#ctx0" brushRef="#br0" timeOffset="2904.6">2247 1,'11'16,"145"231,-146-226,0-1,-2 1,-1 1,0 0,-2 0,0 0,-2 1,0-1,-2 1,0 0,-3 18,-8 18,-2-1,-3 0,-3-1,-1-1,-4 0,-2-2,-2-1,-13 17,-27 24,45-69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7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1,'-26'16,"0"1,2 1,0 1,0 2,2 0,1 1,1 1,0 1,2 1,1 1,1 0,1 1,2 1,0 0,-2 10,6 7,1-1,2 1,2 0,2 0,2 0,2 7,-1-20,-1-19,0 1,1-1,0 0,1 0,0 0,1 0,1 0,0 0,1-1,0 0,1 0,0 0,1 0,0-1,1-1,0 1,1-1,0 0,1-1,0 0,0-1,5 3,0-6,-2-6</inkml:trace>
  <inkml:trace contextRef="#ctx0" brushRef="#br0" timeOffset="751.454">682 340,'-18'17,"2"0,0 1,1 1,1 0,1 1,1 0,1 1,0 0,2 1,0 0,2 1,0 0,1 0,2 0,0 1,1 17,4-34,1 0,0 0,1-1,-1 1,1 0,1-1,-1 0,1 0,0 0,1 0,-1-1,1 0,0 0,0 0,1 0,-1-1,1 0,0 0,0-1,1 1,-1-1,1 0,0-1,-1 0,1 0,0-1,0 1,0-1,0-1,1 1,-1-1,0-1,0 1,0-1,0-1,3 0,7-3,-1-2,0 0,0 0,0-1,-1-1,-1-1,0 0,0-1,-1 0,0-1,-1-1,0 0,-1 0,0-1,-2-1,1 1,-2-2,0 1,-1-1,0 0,-1-1,-1 0,-1 1,0-2,-1-4,-2 13,-1 0,0 0,0 0,-1 0,0 0,-1 0,0 0,-1 0,1 1,-1-1,-1 1,0-1,0 1,-1 1,-2-4,5 8,0-1,-1 1,0-1,0 1,0 0,0 0,0 1,-1-1,1 1,-1-1,0 1,1 0,-1 0,0 1,0-1,0 1,-1 0,1 0,0 0,0 1,-1 0,1-1,0 1,0 1,-1-1,1 1,0-1,0 1,0 0,-1 1,1-1,-3 3,-40 27,28-17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511 19,'-7'-3,"-1"0,0 0,0 0,0 1,0 1,0-1,0 1,-1 1,1 0,0 0,0 0,-1 1,1 0,0 1,0 0,0 0,0 0,0 1,1 1,-1-1,1 1,0 0,-7 6,12-9,-137 85,138-85,-1 1,0-1,1 0,0 1,-1-1,1 1,0 0,0-1,0 1,0 0,0 0,0-1,0 1,1 0,-1 0,1 0,-1 0,1 0,0 0,0 0,0 0,0 0,0 0,0 0,0 0,1 0,-1 0,1 0,0 0,-1 0,1 0,0-1,0 1,0 0,0 0,0-1,1 1,-1-1,0 1,1-1,1 2,74 42,-18-26,50 23,-105-40,-1 1,-1-1,1 1,0-1,0 1,-1 0,0 0,1 0,-1 1,0-1,-1 0,1 1,-1-1,1 1,-1 0,0-1,0 1,-1 0,1 0,-1 0,0-1,0 1,0 0,0 0,-1 0,1-1,-1 1,-1 3,-4 6,-1-1,0 1,0-1,-1-1,-1 1,0-1,-1-1,0 0,0 0,-1-1,0 0,-1-1,0 0,0-1,-11 5,-8 7,12-5,0-2,-1 0,0-1,-1-1,0-1,-1 0,0-2,0-1,-19 3,22-10,8-4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0,'-9'29,"-9"14,0 5,2-6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4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1,'0'14,"0"5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0 294,'26'-46,"2"2,2 0,2 2,2 2,8-7,-40 45,-1 0,-1 1,0 0,0 0,1-1,-1 1,1 0,-1 0,1-1,-1 1,1 0,0 0,-1 0,1 0,0 0,0 0,0 0,0 0,0 0,0 0,0 1,0-1,0 0,1 1,-1-1,0 1,0-1,1 1,-1-1,0 1,1 0,-1 0,0 0,1 0,-1 0,0 0,0 0,1 0,-1 0,0 1,1-1,-1 0,0 1,0-1,1 1,-1 0,0-1,0 1,0 0,0 0,0-1,0 1,0 0,0 0,0 0,0 0,-1 1,-14 80,13-75,1 0,0 0,1-1,0 1,0 0,0-1,0 1,1-1,1 1,-1-1,1 0,0 0,0 0,0 0,1-1,0 1,0-1,1 0,-1 0,1 0,0-1,1 0,-1 0,1 0,-1 0,1-1,0 0,0-1,1 1,-1-1,1 0,-1 0,1-1,-1 0,1 0,0-1,0 0,-1 0,1 0,0-1,-1 0,1 0,0-1,3-1,6-4,-1 0,1-1,-2 0,1-2,-1 0,0 0,-1-1,0-1,-1 0,-1 0,0-1,0-1,-1 0,-1-1,0 1,-1-2,3-10,-2 3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4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1,'0'33,"0"17,0 3,0-1,0-5,0-2,0-3,0-3,0-5,0-2,-5-3,-1 0,0-2,-4 1,0-1,2 0,2-4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5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47 395,'-5'12,"-2"0,2-1,-1 1,1 0,1 1,0-1,1 1,0 0,1-1,1 1,0 0,0 0,1 0,1 1,0-1,2 4,-2-15,-1 1,1-1,0 0,0 0,0 0,1 0,-1 0,0 0,1 0,0 0,-1 0,1-1,0 1,0 0,0-1,0 0,0 1,0-1,0 0,0 0,0 0,1-1,-1 1,0 0,1-1,-1 0,0 1,1-1,-1 0,1 0,-1 0,0-1,1 1,-1 0,0-1,1 0,-1 0,0 1,0-1,1-1,5-1,0-1,-1 0,1-1,-1 0,-1 0,1 0,-1-1,0 0,0 0,0 0,-1-1,1-3,-2-1,1 0,-1 1,-1-1,0-1,-1 1,0 0,0-1,-1 1,-1-1,0 1,0-1,-1 1,-1-3,1-5,0-6</inkml:trace>
  <inkml:trace contextRef="#ctx0" brushRef="#br0" timeOffset="335.83">217 1,'74'252,"-54"-167,49 263,-65-311,-2-1,-2 0,-1 0,-1 0,-2 1,-2-2,-1 1,-10 26,8-29,-1-1,-2 0,-1-1,-2 0,-1-1,-1 0,-1-2,-2 0,0-1,-2-1,-22 20,19-28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4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 1,'-26'22,"0"1,2 1,1 2,0 0,2 1,2 2,0 0,2 0,1 2,1 0,2 1,1 0,2 1,1 0,2 1,-2 17,7-2,2-1,1 0,3 0,2-1,2 1,3-1,1-1,2 0,5 6,-6-18,44 76,-31-101,-13-11</inkml:trace>
  <inkml:trace contextRef="#ctx0" brushRef="#br0" timeOffset="414.848">376 424,'12'-7,"-1"0,1 0,1 1,-1 0,1 2,0-1,0 1,0 1,0 0,1 1,0 1,-1 0,1 1,-1 0,1 1,5 1,-17-1,0-1,1 1,-1-1,0 1,1 0,-1 0,0 0,0 0,0 0,0 1,0-1,0 1,0-1,0 1,0 0,-1 0,1-1,-1 1,0 0,1 0,-1 1,0-1,0 0,0 0,0 1,-1-1,1 0,-1 1,1-1,-1 1,0-1,0 0,0 1,0-1,0 1,-1-1,1 2,-43 82,-108 94,146-176,1 1,0 0,0 0,0 0,0 1,1-1,0 1,0 0,0 0,1 0,0 0,0 0,1 1,-1-1,2 0,-1 1,0-1,1 1,1-1,-1 1,1-1,0 1,0-1,1 0,-1 1,2-1,-1 0,2 3,2-2,0 0,0-1,0 0,1 0,0 0,0-1,0 0,1-1,0 1,0-1,0-1,0 0,0 0,1 0,0-1,-1-1,1 1,0-1,0-1,-1 0,1 0,0 0,0-1,0-1,-1 0,1 0,1-1,9-3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3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1 144,'20'-17,"1"0,0 1,1 1,1 1,0 1,1 1,22-7,55-1,-98 20,-1 0,1 0,0 0,-1 0,1 0,-1 1,1-1,0 1,-1 0,1 0,-1 0,0 0,1 0,-1 1,0-1,0 0,1 1,-1 0,-1 0,1-1,0 1,0 0,-1 0,1 1,-1-1,1 0,-1 0,0 1,0-1,0 1,0-1,-1 1,1-1,-1 1,1 0,-1 0,-2 8,0 0,0-1,-1 1,-1-1,0 0,0 0,-1 0,0-1,-1 1,0-1,0-1,-1 1,0-1,-1 0,0-1,0 1,0-2,-6 4,10-6,-30 27,-4 1,2 3,1 1,2 1,-14 23,45-58,-1 0,1 0,0 1,1-1,-1 1,0-1,1 1,-1 0,1-1,0 1,0 0,0 0,0 0,0 0,1 0,0 0,-1 0,1 0,0 1,0-1,1 0,-1 0,1 0,-1 0,1 0,0 0,0 0,0-1,1 1,-1 0,1 0,-1-1,1 1,0-1,0 1,0-1,0 0,1 0,-1 0,1 0,-1 0,1-1,-1 1,1-1,1 1,13 3,0-2,0 0,0 0,0-2,0 0,0-1,0-1,0 0,0-1,0-1,0-1,0 0,5-3,40 6,-45 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91,'0'-5,"-4"-2,-3-4,1-5,2-5,0 7,-3 4,4 5,8 3,7 2,2 1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6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68,'225'-46,"-22"36,-64 8,-49-8,-84 13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6.3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2,'29'5,"19"1,6 0,-1-1,0-1,-5-2,-5-6,-5-2,-5 0,-2 1,-3 1,0 2,-1 0,-5 2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5.1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679 13,'-40'-6,"0"2,-1 2,1 1,-1 3,0 1,1 2,-3 2,24-3,1 1,-1 0,1 2,0 0,1 1,0 1,0 0,1 2,0-1,1 2,0 0,1 1,0 1,1 0,-11 15,14-17,1 1,0 0,1 1,1 0,0 0,1 0,0 1,1 0,1 0,0 0,1 1,1-1,0 1,1 0,1 0,1-1,1 13,-1-25,0 1,1 0,-1-1,1 1,0-1,0 0,0 0,0 1,1-1,-1-1,1 1,0 0,0-1,0 1,0-1,0 0,0 0,1 0,-1 0,1-1,-1 1,1-1,-1 0,1 0,0 0,0-1,0 1,-1-1,1 0,0 0,0 0,2-1,5 0,-1 0,1-1,-1 0,0 0,0-1,0-1,0 0,-1 0,1-1,-1 0,7-5,138-157,40-71,-194 237,0 0,1 0,-1 0,1 1,-1-1,1 0,-1 0,1 1,0-1,-1 0,1 1,0-1,0 0,-1 1,1-1,0 1,0 0,0-1,0 1,0 0,-1-1,1 1,0 0,0 0,0 0,0 0,0 0,0 0,0 0,0 0,0 0,0 0,0 0,0 1,-1-1,1 0,0 1,0-1,0 0,0 1,-1-1,1 1,0 0,0-1,-1 1,1 0,0-1,-1 1,1 0,-1 0,1-1,-1 1,1 0,-1 0,0 0,1 0,-1 0,0 0,0-1,1 1,-1 1,8 59,-11 198,-11-153,10-92,1 1,1-1,0 1,1 0,0 0,1 0,1 0,0 0,1-1,3 9,1-5</inkml:trace>
  <inkml:trace contextRef="#ctx0" brushRef="#br0" timeOffset="264.887">1103 408,'-14'29,"-6"14,2 5,4-2,-2-7,3-7,4-3,2-3,4 0,1 0,2-4</inkml:trace>
  <inkml:trace contextRef="#ctx0" brushRef="#br0" timeOffset="531.925">1329 408,'-15'24,"-4"13,-4 4,2 1,4-2,6-4,-1-2,3-3,1-1,9-7,2-6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3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0 313,'60'-6,"0"2,-1 3,1 2,46 8,64 21,247-30,-392 4,-30 9,-8-8</inkml:trace>
  <inkml:trace contextRef="#ctx0" brushRef="#br0" timeOffset="340.768">0 539,'439'1,"-225"27,-98-6,-95-19</inkml:trace>
  <inkml:trace contextRef="#ctx0" brushRef="#br0" timeOffset="884.949">592 3,'0'-1,"-1"1,0 0,0-1,0 1,0 0,0 0,0 0,0 0,0 0,0 0,0 0,0 0,0 0,0 1,0-1,0 0,0 0,0 1,0-1,0 1,0-1,0 1,1-1,-1 1,0 0,0-1,1 1,-1 0,0 0,1-1,-1 1,1 0,-1 0,1 0,-1 0,1 0,0 0,-1-1,1 1,0 0,0 0,0 0,-1 0,1 0,0 0,0 0,1 0,-1 0,0 0,0 0,0 0,1 0,-1 1,36 43,169 73,-176-99,0 2,-1 1,-1 1,-1 1,-1 2,-2 0,10 15,-29-35,0-2,0 0,-1 0,1 1,-1 0,0-1,0 1,-1 0,1 1,-1-1,0 0,-1 1,1-1,-1 1,0-1,0 1,-1-1,0 1,0 0,0-1,-1 1,0 0,0-1,0 1,0-1,-2 2,-5 5,-1 0,-1 0,0-1,-1-1,0 0,0 0,-1-1,0 0,-1-1,0-1,0 0,-6 2,-11 8,-79 33,87-42,-1 1,2 2,-1 0,2 1,-1 1,2 1,-3 3,-8 37,26-35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8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59,'-18'2,"1"1,-1 1,1 1,0 0,0 1,1 1,0 1,0 0,0 1,1 0,1 2,-1 0,2 0,0 1,0 1,1 0,0 1,1 0,-6 11,3 2,0 2,1-1,2 2,1-1,1 2,2-1,1 1,1 0,2 0,1 0,2 16,0-40,0 0,0 1,1-1,0 0,1 0,-1 0,1 0,1 0,-1 0,1 0,0-1,1 1,0-1,0 0,0 0,0 0,1 0,0-1,0 0,1 0,0-1,0 1,0-1,0 0,0-1,1 1,-1-1,1-1,0 1,0-1,0-1,3 1,11-2,1-1,-1-2,-1 0,1-1,0-1,-1-1,0-1,0 0,-1-2,0 0,0-1,-1-1,-1-1,0 0,0-1,-1-1,12-15,-6 11,0-2,-2 0,-1-1,0-1,-2-1,0-1,-2 0,0-1,-2-1,-1 0,-1 0,-1-1,1-9,-9 25,-1 0,0-1,0 1,-1 0,-1 0,0 0,-1 0,0 0,0 0,-1 1,-1-1,0 1,0-1,-1 1,0 0,-1 1,0 0,0 0,-1 0,-1 0,1 1,-1 0,0 1,-1 0,0 0,0 1,-1 0,1 1,-1 0,0 0,-1 1,1 0,-1 1,0 0,1 1,-1 0,-2 1,1-1,0 1,-1 1,1 0,-1 1,1 0,0 1,0 1,0 0,0 0,0 1,0 0,1 1,0 1,0 0,0 0,1 1,0 0,0 1,-6 7,-11 9</inkml:trace>
  <inkml:trace contextRef="#ctx0" brushRef="#br0" timeOffset="345.912">1048 482,'-10'20,"-3"10,1 5,7-3,4-7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9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364 170,'-6'-3,"0"1,-1-1,1 1,0 0,-1 0,0 1,1 0,-1 0,0 0,0 1,0 0,1 1,-1-1,0 1,0 0,1 1,-1 0,1 0,-1 0,1 1,-5 3,-7-1,2 0,0 0,1 1,0 0,0 1,1 1,0 0,0 1,-9 9,21-17,0 1,0 0,0 1,0-1,1 0,-1 0,1 1,-1-1,1 1,0-1,0 1,0 0,0-1,1 1,-1 0,1 0,0-1,0 1,0 0,0 0,0-1,0 1,1 0,-1 0,1-1,0 1,0 0,0-1,0 1,0-1,1 1,-1-1,1 0,-1 1,1-1,0 0,0 0,81 71,-6-24,72 60,-145-104,0 1,0 0,0 1,-1-1,0 1,0-1,-1 1,0 0,0 0,-1 0,1 0,-1 0,-1 1,0-1,0 0,0 0,-1 1,0-1,0 0,-1 0,1 0,-2 0,1-1,-1 1,0 0,-1-1,1 0,-1 0,0 0,-1 0,0 0,-11 8,-2-1,1-1,-1-1,-1 0,0-1,-1-2,1 0,-2 0,1-2,-1-1,0 0,0-2,0 0,0-1,-17-1,14-2</inkml:trace>
  <inkml:trace contextRef="#ctx0" brushRef="#br0" timeOffset="248.572">195 142,'33'-5,"21"-1,7 0,-4 1,-5 1,-8-2,-6-2,-4 2,-4 1,-2 2,-1 1,0 1,-5 1</inkml:trace>
  <inkml:trace contextRef="#ctx0" brushRef="#br0" timeOffset="565.169">901 57,'-101'248,"99"-245,1 0,-1 0,1 1,0-1,0 1,0-1,0 0,1 1,-1 0,1-1,0 1,0-1,0 1,1-1,-1 1,1-1,0 1,0-1,0 1,0-1,0 0,1 1,0-1,-1 0,1 0,1 0,-1-1,0 1,1 0,-1-1,1 1,0-1,-1 0,1 0,0 0,0 0,1-1,-1 1,0-1,1 0,-1 0,0 0,1 0,0-1,1 1,7-3,-1 0,0 0,0-1,0-1,0 0,0 0,-1-1,0-1,0 1,0-2,-1 1,0-1,4-4,10-7</inkml:trace>
  <inkml:trace contextRef="#ctx0" brushRef="#br0" timeOffset="847.929">1211 1,'-165'473,"79"-181,75-251,7-30,1-1,0 1,0-1,1 1,1 0,0 0,0 0,1 0,1 0,0 2,4 5</inkml:trace>
  <inkml:trace contextRef="#ctx0" brushRef="#br0" timeOffset="1582.989">1408 452,'206'-313,"-182"284,-24 29,0 1,0-1,0 1,0-1,0 0,0 1,0-1,0 1,0-1,0 0,0 1,1-1,-1 0,0 1,0-1,0 1,1-1,-1 0,0 0,0 1,1-1,-1 0,0 1,1-1,-1 0,0 0,1 0,-1 1,1-1,-1 0,0 0,1 0,-1 0,1 0,-1 0,0 0,1 1,-1-1,1 0,-1-1,0 1,1 0,-1 0,1 0,-1 0,0 0,1 0,-1 0,1-1,-1 1,0 0,1 0,-1 0,0-1,1 1,-1 0,0-1,0 1,1 0,-1-1,0 1,0 0,1-1,-39 150,36-147,1 1,0-1,0 1,0-1,0 1,1 0,-1-1,0 1,1 0,0 0,0-1,0 1,0 0,0 0,0-1,1 1,0 0,-1-1,1 1,0 0,0-1,0 1,1-1,-1 1,0-1,1 0,0 0,-1 0,1 0,0 0,0 0,0 0,1 0,-1-1,0 1,1-1,-1 0,1 1,-1-1,1 0,-1-1,1 1,0 0,-1-1,1 1,0-1,0 0,-1 0,1 0,0 0,0-1,-1 1,1-1,7-3,-1 0,0-1,0 0,-1-1,0 0,0 0,0-1,0 0,-1 0,-1 0,1-1,-1 0,0-1,2-5,31-35,143-117,-136 141,-54 61,-99 167,98-190,1 0,1 1,0 0,1 0,0 1,2-1,-1 1,2 0,0 1,1-1,0 0,1 7,5-4</inkml:trace>
  <inkml:trace contextRef="#ctx0" brushRef="#br0" timeOffset="1883.757">2593 114,'-348'374,"147"-199,-65 4,221-137,42-32</inkml:trace>
  <inkml:trace contextRef="#ctx0" brushRef="#br0" timeOffset="2330.097">2622 650,'-223'95,"222"-96,0 1,0 0,0 0,0 0,0 0,0 0,0 0,0 0,0 0,0 0,0 0,0 1,0-1,0 0,0 1,0-1,0 1,0-1,0 1,0-1,1 1,-1-1,0 1,0 0,1 0,-1-1,0 1,1 0,-1 0,1 0,-1 0,1 0,-1 0,1 0,0 0,-1 0,1 0,0 0,0 0,0 0,0 0,0 0,0 0,0 0,0 0,0 0,1 0,-1 0,0 0,0 0,1-1,-1 1,1 0,-1 0,1 0,-1 0,2 0,54 14,-51-15,-1 0,0 0,1 0,-1 1,0-1,1 1,-1 0,0 0,0 1,0-1,0 1,0 0,0 0,-1 0,1 1,0-1,-1 1,0 0,0 0,0 0,0 0,0 1,-1-1,1 1,-1-1,0 1,0 0,0 0,-1 0,1 0,-1 0,0 1,-3 3,0-1,-1 0,-1 0,1 0,-1 0,0-1,0 0,-1 0,0 0,0 0,0 0,-1-1,0 0,0-1,0 1,0-1,-1 0,0 0,0-1,0 0,0 0,0-1,0 0,-1 0,-1-1,-125 34,121-38,7-1</inkml:trace>
  <inkml:trace contextRef="#ctx0" brushRef="#br0" timeOffset="2769.705">2847 424,'133'6,"-131"-5,-1 0,1 0,0 0,-1 0,1 0,-1 0,1 0,-1 0,0 1,0-1,1 1,-1-1,0 1,0-1,0 1,0 0,-1-1,1 1,0 0,-1 0,1 0,-1-1,0 1,0 0,1 0,-1 0,0 0,-1 0,1 0,0-1,0 1,-1 0,1 0,-1 0,0 0,1-1,-1 1,0 0,0-1,0 1,0-1,-1 1,-48 69,47-69,1 0,-1 0,1 0,-1 0,1 0,0 1,0-1,0 1,0-1,1 1,-1 0,1 0,-1 0,1-1,0 1,0 0,1 1,-1-1,0 0,1 0,0 0,0 0,0 0,0 1,0-1,1 0,-1 0,1 0,0 0,0 0,0 0,0 0,1 0,-1-1,1 1,0 0,-1-1,1 1,0-1,1 1,-1-1,6 2,1 0,-1 0,1-1,0 0,1 0,-1-1,0 0,0-1,1 0,-1 0,1-1,-1 0,1-1,-1 0,1-1,-1 0,0 0,9-4,1-1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7,'0'-5,"5"4,6 6,2 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3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0,'-5'10,"-1"7,-5 2,5-3,2-9,4-10,0-5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26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1,'4'0,"3"4,-1 3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9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959 34,'-15'-6,"-1"0,0 1,0 0,0 2,-1 0,1 0,-1 2,0 0,1 1,-1 1,0 0,1 1,-1 1,1 1,0 0,0 1,0 0,-10 6,-14 15,1 2,0 2,3 1,0 1,2 3,2 0,1 2,-8 16,20-26,1 0,2 2,1 0,2 0,0 1,2 1,1 0,2 1,1-1,2 1,0 1,3-1,0 1,4 28,-2-54,0 1,1-1,0 0,1 0,-1 0,1 0,0 0,1-1,0 1,0-1,0 1,1-1,0 0,0 0,1-1,0 1,0-1,0 0,0 0,1-1,-1 1,1-1,1-1,-1 1,0-1,1 0,0 0,-1-1,1 0,0 0,6 0,5 1,0-1,1-1,-1-1,1 0,-1-2,0 0,0-1,0 0,0-2,0 0,-1-1,0-1,0-1,0 0,-1-1,-1 0,1-2,-2 0,1 0,-2-2,1 1,5-9,-15 17,-1-1,1 1,-1 0,0-1,0 0,0 0,-1 0,0 0,0 0,0-1,-1 1,1-1,-1 1,-1-1,1 1,-1-1,0 0,0 1,0-1,-1 1,0-1,0 1,-1-1,1 1,-1 0,0-1,0 1,-1 0,0 0,0 1,0-1,0 1,-1-1,-1 0,-8-3,-1 1,1 1,-2 0,1 1,0 0,-1 1,0 1,0 1,0 0,0 0,0 2,0 0,0 0,-1 2,1 0,0 1,1 0,-1 1,-5 3,58 2,313-39,-240 31,-87-1</inkml:trace>
  <inkml:trace contextRef="#ctx0" brushRef="#br0" timeOffset="245.732">1326 571,'-9'33,"-4"16,5 5,5-7</inkml:trace>
  <inkml:trace contextRef="#ctx0" brushRef="#br0" timeOffset="394.709">1326 91,'0'0</inkml:trace>
  <inkml:trace contextRef="#ctx0" brushRef="#br0" timeOffset="664.382">1665 627,'1'1,"-1"6,1-1,0 1,1 0,0-1,0 1,0-1,1 1,0-1,0 0,1 0,-1-1,1 1,1-1,-1 0,-2-4,0-1,1 0,-1-1,0 1,0 0,0-1,0 1,0-1,0 0,0 1,0-1,0 0,0 0,0 0,-1-1,1 1,0 0,-1-1,1 1,-1-1,1 1,-1-1,0 0,1 0,-1 1,0-1,0 0,-1 0,1 0,0 0,-1 0,1 0,-1 0,1-1,-1 1,0 0,0-1,3-6,82-196,-51 154,-27 56,-3 6</inkml:trace>
  <inkml:trace contextRef="#ctx0" brushRef="#br0" timeOffset="967.13">2145 684,'28'-11,"0"-1,-1-1,-1-2,0 0,-1-2,-1-1,0-1,-1 0,-2-2,9-10,-28 29,0 0,0 0,-1-1,1 1,-1 0,1 0,-1-1,0 1,0-1,0 1,0-1,0 1,-1-1,1 0,-1 1,1-1,-1 0,0 1,0-1,-1 0,1 1,0-1,-1 0,1 1,-1-1,0 0,0 1,0 0,0-1,-1 1,1-1,-1 1,1 0,-1 0,0 0,0 0,0 0,0 0,0 1,0-1,0 1,-1-1,0 1,0-1,0 0,0 1,-1 0,1 0,0 0,-1 0,1 0,-1 1,1 0,-1-1,1 1,-1 1,1-1,-1 0,1 1,-1 0,1 0,0 0,-1 0,1 0,0 1,0-1,0 1,0 0,0 0,0 0,0 0,1 0,-1 1,1-1,-2 4,-66 90,66-89,0-1,0 1,1 0,0 0,0 0,0 1,1-1,0 0,1 1,0 0,0-1,0 1,1 0,0-1,1 1,-1 0,2-1,-1 1,1-1,0 1,1-1,-1 0,1 0,1 0,0 0,0 0,0-1,0 0,1 0,5 5,10 7</inkml:trace>
  <inkml:trace contextRef="#ctx0" brushRef="#br0" timeOffset="1377.234">2710 711,'222'-255,"-176"215,-52 59,1-10,1 2,0-1,0 1,1-1,1 1,-1 0,2 0,-1 0,1 7,1-15,1 0,-1 1,0-1,1 0,-1 0,1 0,0 0,0 0,0 0,1 0,-1 0,1 0,0 0,-1 0,1-1,0 1,1-1,-1 0,0 1,1-1,-1 0,1 0,0-1,-1 1,1 0,0-1,0 0,0 0,0 0,0 0,1 0,-1 0,0-1,3 1,9-2,0 0,-1-2,1 1,0-1,-1-1,0-1,0 0,0-1,-1 0,0-1,0-1,0 0,8-7,-9 7,-1 0,-1 0,1 0,-1-2,-1 1,0-1,0 0,3-7,-11-17,-9 20</inkml:trace>
  <inkml:trace contextRef="#ctx0" brushRef="#br0" timeOffset="2332.017">1609 317,'-5'0,"-1"4,0 8,1 5,2 5,0 4,7-3,2-1,0 1,-1 2,-1 1,-2 0,-1 2,0-5</inkml:trace>
  <inkml:trace contextRef="#ctx0" brushRef="#br0" timeOffset="3063.427">1722 627,'27'-55,"80"-90,-43 34,-53 96</inkml:trace>
  <inkml:trace contextRef="#ctx0" brushRef="#br0" timeOffset="6182.813">0 1332,'179'-52,"-139"44,382-48,-187 31,709-78,-534 91,-106-13,-40-4,47 0,-99 30,-200-1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6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86,'0'-4,"0"0,-1 1,0-1,0 1,0-1,0 1,0-1,-1 1,1 0,-1 0,0 0,0 0,0 0,-1 0,1 0,-1 0,1 1,-1 0,0-1,0 1,0 0,0 0,0 1,0-1,-1 1,1-1,-1 1,1 0,-1 1,1-1,-3 0,-5-1,1 0,-1 1,0 0,0 1,0 0,0 1,1 0,-1 0,0 1,-2 1,-5 6,0 1,1 1,0 0,0 1,2 1,-1 0,2 1,-1 1,2 0,0 1,1 0,1 1,0 1,2 0,0 0,0 0,2 1,0 1,-1 11,-13 95,21-123,0 0,0 1,0-1,1 0,-1 0,1 1,0-1,0 0,0 0,0 0,0 0,1 0,0 0,-1 0,1-1,0 1,0-1,1 1,-1-1,0 0,1 0,-1 0,1 0,0 0,0 0,0-1,0 1,0-1,0 0,0 0,0 0,0 0,0-1,1 1,-1-1,0 0,1 0,14-3,-1 0,0-2,0 0,0-1,0 0,-1-2,0 0,-1 0,1-2,-2 0,1 0,-2-1,1-1,6-9,-15 17,175-196,-77 39,-103 161,0-1,1 1,-1-1,0 1,1-1,-1 1,0 0,1-1,-1 1,1 0,-1-1,1 1,-1 0,1 0,-1-1,1 1,-1 0,1 0,-1 0,1 0,-1 0,1 0,-1 0,1 0,-1 0,1 0,-1 0,1 0,0 0,-1 0,1 0,-1 1,1-1,-1 0,1 0,-1 1,0-1,1 0,-1 0,1 1,-1-1,1 1,-1-1,0 0,1 1,-1-1,0 1,0-1,1 1,-1-1,0 1,0-1,0 1,1-1,-1 1,0-1,0 1,0-1,0 1,0-1,0 1,0 0,0-1,10 36,-8-12,1-1,2 0,0-1,2 1,0-1,1 0,2-1,9 18,-18-37,1 0,-1 1,1-1,0 0,0 0,-1 0,1 0,0-1,1 1,-1 0,0-1,0 0,1 1,-1-1,1 0,-1 0,1 0,-1-1,1 1,0 0,1-1,9-2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1 222,'0'0,"1"0,-1 0,0-1,1 1,-1 0,1 0,-1-1,1 1,-1-1,0 1,1 0,-1-1,0 1,1-1,-1 1,0-1,1 1,-1-1,0 1,0-1,0 1,0-1,1 1,-1-1,0 1,0-1,0 1,0-1,0 1,0-1,0 1,0-1,-1 0,1 1,0-1,0 1,0-1,-1 1,1-1,0 1,0 0,-1-1,1 1,0-1,-1 1,1-1,-1 1,1 0,0-1,-1 1,1 0,-1 0,1-1,-1 1,0 0,53-5,-52 5,516 1,-464-8,-51 7,0 0,0 0,0-1,0 1,0 0,0-1,-1 1,1-1,0 1,0-1,0 1,0-1,0 0,-1 1,1-1,0 0,-1 0,1 1,0-1,-1 0,1 0,-1 0,1 0,-1 0,0 0,1 0,-1 0,0 0,0 0,1 0,-1 0,0 0,0 0,0 0,0 0,-1 0,1 0,0 0,0 0,-1 0,1 0,0 0,-1 0,1 0,-1 0,1 1,-1-1,0 0,-7-10,0 1,-2 1,1-1,-1 1,0 1,-1 0,0 0,0 1,-7-2,-22-17,1-8,43 34,2 4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0,'424'0,"-394"6,-24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7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2,'19'5,"11"1,6 0,1-1,-1-1,-1-2,-3-5,-1-4,-2 1,0 1,-1 1,0 2,0 0,0 2,-5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39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307 256,'-5'-4,"0"0,-1 0,1 1,-1 0,0 0,0 0,0 1,0 0,0 0,0 1,0-1,-1 1,1 1,-1-1,1 1,0 0,-1 0,1 1,-1 0,1 0,0 1,0 0,0 0,0 0,0 0,0 1,0 0,1 1,-1-1,1 1,0 0,0 0,0 1,1-1,0 1,0 0,0 0,0 1,1-1,0 1,0 0,0-1,0 4,-10 16,1 1,2 0,0 1,2 0,1 0,0 7,6-30,0 1,0-1,0 1,1 0,0-1,0 1,0 0,0-1,1 1,0 0,0-1,0 1,1-1,-1 1,1-1,0 0,0 0,1 0,-1 0,1 0,0 0,0-1,0 1,0-1,1 0,-1 0,1 0,0 0,0-1,0 0,0 1,0-2,1 1,-1 0,1-1,-1 0,1 0,-1 0,1 0,0-1,1 0,11-4,0-2,-1 0,0-1,0 0,0-1,-1-1,0-1,-1 0,0-1,-1 0,0-1,-1-1,0 0,-1 0,0-1,7-13,10-14,-18 31,-1-1,0 0,-1-1,0 0,-1 0,0 0,-1-1,-1 0,1 0,-2-1,0 1,-1-1,0 0,-1 0,-1 0,0 0,-1-1,-1-5,0 16,0 1,0 0,-1 0,1 0,-1 0,0 0,0 0,0 0,0 1,0-1,-1 1,1-1,-1 1,0 0,1 0,-1 0,0 0,0 1,0-1,-1 1,1 0,0-1,0 2,-1-1,1 0,-1 1,1-1,0 1,-1 0,1 0,-1 0,1 1,-1-1,1 1,0 0,-1 0,1 0,0 0,0 1,0-1,0 1,0 0,0 0,0 0,1 0,-1 0,1 1,-2 1,-38 44,29-24</inkml:trace>
  <inkml:trace contextRef="#ctx0" brushRef="#br0" timeOffset="298.167">871 454,'-14'15,"-6"8,7 2,4-5</inkml:trace>
  <inkml:trace contextRef="#ctx0" brushRef="#br0" timeOffset="686.137">1350 87,'-36'11,"1"1,0 2,1 2,-26 16,57-32,1 1,-1 0,1 0,-1 0,1 0,-1 0,1 1,-1-1,1 1,0-1,0 1,0 0,0 0,0 0,0 0,0 0,1 1,-1-1,1 0,0 1,0-1,0 1,0 0,0-1,0 1,0 0,1-1,0 1,-1 0,1 0,0-1,0 1,1 0,-1 0,1-1,-1 1,1 0,0-1,0 1,0 0,0-1,0 0,1 1,-1-1,1 0,-1 1,1-1,0 0,0 0,0 0,0 0,218 65,-216-65,0 0,-1 0,1 0,-1 1,0-1,1 1,-1 0,0 0,0 0,-1 0,1 0,-1 0,1 1,-1 0,0-1,-1 1,1 0,-1 0,1 0,-1 0,0 0,0 0,-1 0,1 0,-1 0,0 1,0-1,-1 0,1 0,-1 0,0 0,0 0,0 0,0 0,-1 0,0 0,0 0,0-1,0 1,0-1,-1 1,-1 1,-3 2,1 0,-1 0,0 0,-1-1,0 0,0-1,0 0,0 0,-1-1,0 0,0 0,0-1,0 0,0 0,-1-1,1-1,-1 0,0 0,1-1,-5 0,-5-4</inkml:trace>
  <inkml:trace contextRef="#ctx0" brushRef="#br0" timeOffset="851.595">1238 144,'34'-15,"15"-9,5 0,-3 3,-4 5,-11 11,-7 6,-3 7,-1 3,-5-1</inkml:trace>
  <inkml:trace contextRef="#ctx0" brushRef="#br0" timeOffset="1281.839">1972 144,'-4'1,"1"0,-1 0,1 1,-1-1,1 1,0 0,0 0,0 0,0 0,0 1,0-1,0 1,1-1,-1 1,1 0,0 0,0 0,0 1,0-1,1 0,-1 1,1-1,0 1,0-1,0 1,1 0,-1-1,1 1,0 0,0-1,0 1,0 0,1 0,-1-1,1 1,0 0,0-1,0 1,1-1,-1 0,1 1,0-1,0 0,0 0,0 0,1 0,-1 0,2 0,2 1,-1-1,1 0,1 0,-1-1,0 0,1 0,-1-1,1 1,-1-1,1-1,-1 1,1-1,0 0,-1-1,1 0,0 0,-1 0,1-1,-1 0,0 0,0 0,1-1,-1 0,-1 0,1-1,0 1,-1-1,0-1,0 1,0-1,-1 1,1-1,1-4,6-1,-1-1,-1 0,0 0,-1-1,0-1,0 0,-2 0,1 0,-2-1,0 0,0 0,-2-1,3-11,-6 24,-1 0,0-1,0 1,0 0,0 0,-1-1,1 1,-1 0,1 0,-1 0,0 0,0 0,0 0,0 0,0 0,0 0,0 0,-1 0,1 1,-1-1,1 0,-1 1,1-1,-1 1,0 0,0 0,0 0,0 0,0 0,0 0,0 0,0 0,0 1,-1-1,1 1,0 0,0-1,0 1,-1 0,1 1,-1-1,-94 19,77-8,1 0,0 1,0 0,2 2,-1 0,2 1,-14 16,6-6</inkml:trace>
  <inkml:trace contextRef="#ctx0" brushRef="#br0" timeOffset="1631.065">2169 312,'-20'5,"0"0,0 1,1 2,0-1,0 2,1 1,0 0,1 1,0 1,0 1,2 0,-1 1,2 1,-3 4,15-16,1 1,-1-1,1 1,0 0,0 0,1 0,-1-1,1 1,0 0,0 0,0 0,1 0,-1 0,1 0,0-1,0 1,0 0,0-1,1 1,0 0,-1-1,1 0,1 1,-1-1,0 0,1 0,-1 0,1-1,0 1,0-1,0 1,0-1,1 0,-1 0,1 0,-1-1,1 1,0-1,-1 0,1 0,0 0,0 0,0-1,-1 0,1 1,0-2,0 1,1 0,7 1,-1 0,1-1,0 0,-1 0,1-1,-1-1,1 0,-1-1,0 0,0-1,0 0,0 0,-1-1,0-1,0 1,0-2,-1 0,1 0,-2 0,1-1,5-8,-9 13,-1-1,0 0,0 0,-1-1,1 1,-1-1,0 0,0 0,-1 0,0 0,1 0,-2-1,1 1,-1 0,1-1,-2 0,1 1,0-1,-1 0,0 1,-1-1,1 1,-1-1,0 0,0 1,-1-1,0 1,0 0,0 0,0-1,-1 1,0 1,0-1,0 0,-1 1,-2-3,-39-17,22 16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1 336,'0'-17,"1"1,1-1,1 1,0-1,1 1,1 0,0 0,1 1,1-1,0 1,6-7,-12 19,3-6,0 1,1 0,0 0,0 0,1 0,0 1,0 0,0 0,1 1,0-1,1 2,-1-1,1 1,7-4,-14 9,1 0,-1 0,1 0,-1 0,1 0,-1 0,1 0,-1 0,0 0,1 1,-1-1,0 1,1-1,-1 1,0-1,1 1,-1 0,0 0,0 0,0-1,0 1,0 0,0 0,0 1,0-1,0 0,0 0,0 0,-1 1,1-1,0 0,-1 1,1-1,-1 0,0 1,1-1,-1 1,0-1,0 0,0 1,5 65,-5-61,12 70,-11-75,0 1,-1 0,1-1,0 1,0-1,0 1,0-1,0 1,0-1,0 0,1 1,-1-1,0 0,1 0,-1 0,1 0,-1 0,1 0,0-1,-1 1,1 0,0-1,0 1,-1-1,1 0,0 1,0-1,0 0,-1 0,1 0,0-1,0 1,-1 0,1-1,0 1,0-1,-1 1,1-1,0 0,0 0,13-7,-1-1,-1 0,1-1,-1 0,-1-1,0-1,-1 0,7-8,15-16,47-50,-80 85,0 1,0-1,1 1,-1-1,0 1,1 0,-1-1,1 1,-1-1,0 1,1 0,-1 0,1-1,-1 1,1 0,-1 0,1-1,-1 1,1 0,-1 0,1 0,-1 0,1 0,-1 0,1 0,-1 0,1 0,-1 0,1 0,-1 0,1 0,-1 0,1 1,-1-1,1 0,-1 0,1 0,-1 1,1-1,-1 0,0 1,1-1,-1 0,1 1,-1-1,0 1,1-1,-1 0,0 1,0-1,1 1,-1-1,0 1,0-1,0 1,0-1,0 1,1-1,-1 1,0-1,0 1,0 0,0-1,-1 1,1-1,0 1,0-1,0 1,0 0,-9 36,-34 104,42-114,1-3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721 1,'-287'231,"14"-3,249-209,0 1,2 2,1 0,0 2,-6 11,7 10,19-29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3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337 1,'-55'15,"-153"59,206-74,0 0,0 1,0 0,0-1,0 1,0 0,0 0,1 0,-1 0,0 0,0 0,1 0,-1 1,1-1,-1 1,1-1,0 1,0 0,-1-1,1 1,0 0,0 0,1 0,-1 0,0 0,1-1,-1 1,1 1,-1-1,1 0,0 0,0 0,0 0,0 0,1 0,-1 0,0 0,1 0,-1 0,1 0,0 0,0 0,0-1,0 1,0 0,0 0,0-1,0 1,1 0,-1-1,1 0,-1 1,1-1,-1 0,1 0,0 0,0 0,0 0,-1 0,2 0,22 11,-20-11,0 1,1-1,-1 1,0 0,0 1,0-1,0 1,-1 0,1 0,-1 0,0 1,0-1,0 1,0 0,0 0,-1 1,0-1,0 1,0 0,-1 0,1-1,-1 2,0-1,0 0,-1 0,0 1,0-1,0 1,-3-1,0-1,-1 1,0-1,0 1,0-1,0 0,-1 0,1 0,-1-1,0 1,0-1,0 0,-1 0,1 0,-1-1,1 0,-1 1,0-2,0 1,0 0,0-1,0 0,-1 0,-2-1,-11 6,-27 4,25-7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1 879,'20'8,"1"0,0-2,0 0,1-1,-1-1,1-2,0 0,0-1,0-1,0-1,0-1,0 0,-1-2,1-1,-1-1,0 0,0-2,16-8,2-8,-1-2,-2-1,-1-2,-1-1,-1-2,-2-1,-1-2,-2-1,19-33,175-252,-222 321,0 1,0-1,0 1,0-1,0 1,1-1,-1 1,0-1,0 1,1-1,-1 1,0-1,0 0,1 1,-1-1,1 0,-1 1,0-1,1 0,-1 1,1-1,-1 0,1 0,-1 1,0-1,1 0,-1 0,1 0,-1 0,1 0,0 0,-1 1,1-1,-1 0,1-1,-1 1,1 0,-1 0,1 0,-1 0,1 0,-1 0,1-1,-1 1,0 0,1 0,-1-1,1 1,-1 0,1-1,-1 1,0 0,1-1,-1 1,0-1,1 1,-1 0,0-1,0 1,0-1,1 1,-1-1,0 1,0-1,0 0,0 46,0-44,-9 60,-3 0,-3-1,-2 0,-16 34,16-44,16-46,-19 60,-3-1,-2-1,-3-1,-3-2,-7 8,-41 19,75-83,1 0,-1-1,0 0,1 0,-1 0,0 0,0 0,-1-1,1 0,0 0,0 0,0 0,-1-1,1 1,-1-1,1 0,0-1,-1 1,1-1,0 0,0 0,0 0,-1 0,1-1,-2-1,-20-13,2-2</inkml:trace>
  <inkml:trace contextRef="#ctx0" brushRef="#br0" timeOffset="1001.168">960 935,'65'-1,"1"-3,-1-2,-1-4,0-2,52-18,-104 27,1 0,-1 0,0-1,1 0,-2-2,1 1,-1-1,0-1,0 0,0 0,-1-1,0-1,-1 1,0-2,0 1,-1-1,0 0,1-5,-8 12,0 1,0-1,0 0,-1 0,1 0,-1 0,0 0,0 0,0 0,0 0,0 0,-1 0,1 0,-1 1,0-1,0 0,0 0,0 0,0 1,-1-1,1 1,-1-1,0 1,0-1,0 1,0 0,0 0,0 0,-1 0,1 1,0-1,-1 0,0 1,1 0,-1-1,0 1,0 0,0 1,-114-23,103 24,0 0,0 2,1-1,-1 1,1 1,0 1,0 0,0 0,1 1,0 1,0 0,0 1,1 0,0 0,1 2,-1-1,2 1,0 0,0 1,1 0,0 1,-5 10,11-13,0-1,0 0,1 1,0 0,1-1,0 1,0-1,1 1,0-1,1 1,0-1,0 1,1-1,0 0,0 0,0 0,1-1,1 1,-1-1,1 0,1 0,-1 0,1-1,0 0,0 0,1-1,0 1,0-2,0 1,1-1,-1 0,1 0,1 0,9 4,0 0,1-1,0 0,1-2,-1 0,1-2,0 0,0-1,0-1,0 0,0-2,0 0,0-2,0 0,0-1,-1-1,1-1,-1-1,-1 0,1-1,-1-1,-1-1,0-1,0 0,-1-1,13-12,116-108,-137 125,0 0,1 1,0 0,0 0,0 1,1 0,0 1,0 0,0 1,1 0,-1 1,0 0,1 0,0 1,4 0,9-4,-29-6,-3 9,0 1,-1 0,1 0,0 1,-1 0,1 0,-1 1,1 0,0 1,0 0,0 0,0 1,0 0,0 0,0 0,1 1,0 1,0-1,0 1,0 0,1 1,0 0,0 0,0 0,1 0,0 1,-2 3,4-5,-1 0,1 0,0 0,0 0,0 0,1 1,0-1,0 1,0 0,1 0,0 0,0-1,0 1,1 0,0 0,0 0,0 0,1 0,0 0,0 0,1 0,-1 0,1-1,0 1,1-1,0 1,-1-1,2 0,-1 0,3 3,3 1,-1 0,1-1,0 0,1-1,0 0,0 0,1-1,0 0,0-1,0-1,0 0,1 0,0-1,0 0,0-1,0 0,0-1,0-1,0 0,0 0,0-1,5-2,17-2,0-3,0 0,-1-2,0-2,-1-1,0-1,8-7,22-12,-2-2,-2-3,-2-3,-1-2,-2-2,-2-2,7-14,-33 33,-1 0,-2-2,-1 0,-1-2,-2 0,-1-1,-2-1,-1 0,-2-1,-1-1,-2 1,-1-2,-2 1,-1-14,-14-55,9 102,-1 1,0-1,0 1,0-1,0 1,0 0,0-1,0 1,-1 0,0 0,1 0,-1 0,0 0,0 0,0 0,0 1,0-1,0 1,0-1,-1 1,1 0,0 0,-1 0,1 0,-1 0,1 1,-1-1,1 1,-1-1,0 1,1 0,-1 0,0 0,1 1,-1-1,1 1,-1-1,0 1,-8 5,1 1,-1 0,1 0,1 1,0 0,0 1,0 0,1 0,0 1,1 0,0 1,1-1,0 1,1 0,0 1,0-1,-1 10,-9 22,2 1,2 0,2 0,1 1,3 1,2-1,2 0,2 1,1-1,4 7,3-3,2 0,3-1,1 0,3-1,1-1,3 0,22 34,-20-35,-15-24,-18-21,-53-66,48 48</inkml:trace>
  <inkml:trace contextRef="#ctx0" brushRef="#br0" timeOffset="1256.258">2568 484,'48'10,"40"2,20 0,0-2,-8-3,-17-8,-12-3,-9-1,-10 0,-9 1,-2 2,-4 0,-3-3,-7-2</inkml:trace>
  <inkml:trace contextRef="#ctx0" brushRef="#br0" timeOffset="1486.723">3698 709,'-14'43,"-6"24,2 6,8-10,11-16,4-15</inkml:trace>
  <inkml:trace contextRef="#ctx0" brushRef="#br0" timeOffset="1655.331">3726 286,'0'0</inkml:trace>
  <inkml:trace contextRef="#ctx0" brushRef="#br0" timeOffset="1817.68">4093 709,'-6'12,"2"0,-1 0,2 0,-1 1,2-1,0 1,0 0,1 0,1 0,0-1,0 1,2 0,-1 0,2-1,0 1,1 3,-2-13,-1 0,1 0,0-1,0 1,0 0,0-1,0 0,1 1,-1-1,1 0,-1 0,1-1,0 1,-1 0,1-1,0 0,0 1,0-1,1 0,-1-1,0 1,0-1,0 1,1-1,-1 0,0 0,0 0,1-1,-1 1,0-1,0 0,0 1,0-2,0 1,0 0,0 0,1-2,6-1,1-1,-1-1,0 0,0-1,-1 0,0 0,0 0,-1-2,0 1,0-1,-3 2,-1 0,0-1,0 0,-1 0,1 0,-2 0,1 0,-1 0,-1-1,1 1,-1-1,-1 1,0-1,0 0,0 1,-1-1,-1 1,1-1,-1 1,-1 0,0 0,0 0,0 0,-1 0,0 1,-1-2,1 2,0 1,0 0,0 0,-1 0,1 0,-2 1,1 0,0 0,-1 0,0 1,0 0,0 0,-1 0,1 1,-1 0,0 0,0 0,0 1,0 0,0 1,-1 0,1 0,0 0,-1 1,1 0,-1 1,1-1,0 1,-1 1,-1 0,-37 20,28-11</inkml:trace>
  <inkml:trace contextRef="#ctx0" brushRef="#br0" timeOffset="2118.962">4629 907,'7'-53,"1"2,3-1,3 2,5-14,-19 63,0-1,0 0,0 0,0 0,0 0,0 1,0-1,1 0,-1 0,1 0,-1 1,1-1,0 0,0 1,-1-1,1 0,0 1,1-1,-1 1,0 0,0-1,1 1,-1 0,0 0,1-1,-1 1,1 1,0-1,-1 0,1 0,0 0,-1 1,1-1,0 1,0 0,0-1,0 1,-1 0,1 0,0 0,0 0,0 0,0 1,-1-1,1 0,0 1,0 0,-1-1,2 2,52 78,-50-69,1 0,0-1,1 0,0 0,0 0,1-1,1 0,-1-1,1 0,1 0,0-1,0 0,1 0,-6-4,1 0,-1 0,1-1,-1 0,1 0,0 0,0-1,0 0,0 0,0 0,0-1,0 0,0 0,1-1,-1 1,0-1,0-1,-1 1,1-1,0 0,0 0,-1-1,1 0,-1 0,0 0,0 0,0-1,0 0,-1 0,1 0,3-5,-1 0,0 0,0-1,-1 0,0 0,-1-1,0 1,-1-1,0 0,-1 0,0-1,0 1,-1-5,2-9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4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22,'116'-21,"-114"21,1 0,-1 0,0 1,0-1,0 1,0 0,1-1,-1 1,0 0,0 0,0 0,0 1,-1-1,1 0,0 1,0-1,-1 1,1 0,-1-1,0 1,1 0,-1 0,0 0,0 0,0 0,0 0,0 0,-1 0,1 1,-1-1,1 0,-1 0,0 0,0 1,0-1,0 0,0 1,-1-1,1 0,0 0,-1 0,0 0,0 1,1-1,-1 0,0 0,-1 0,1 0,0-1,-1 1,1 0,-1 0,1-1,-1 1,0-1,1 0,-1 1,-1-1,-8 12,9-12,0 0,0 0,1 0,-1 1,0-1,1 0,-1 1,1-1,-1 1,1-1,0 1,-1 0,1-1,0 1,0 0,1 0,-1 0,0 0,0 0,1 0,0 0,-1 0,1 0,0 0,0 0,0 0,0 0,0 0,0 0,1 0,-1 0,1 0,-1 0,1 0,0 0,0 0,0 0,0 0,0-1,0 1,0 0,1-1,-1 1,0-1,2 1,5 3,0-1,1 0,-1-1,1 1,0-2,0 1,0-1,0-1,0 0,7 0,10 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29,'312'-1,"-210"-20,-96 17,-6 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0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27,'33'0,"17"0,3 0,-1 0,-6-4,-5-3,-5 1,-4 2,-2 0,-7 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6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2,'-17'7,"0"2,1 0,0 1,1 0,0 1,0 1,2 1,-1 0,1 0,1 1,1 1,0 0,1 1,-8 15,11-19,2-1,0 1,0 1,1-1,0 0,1 1,1 0,0 0,1 0,0 0,1 0,0-1,1 1,1 0,0 0,1 0,0-1,0 1,2-1,0 0,4 8,-5-12,0-1,0 1,1-1,0 0,0-1,1 1,0-1,0 0,0 0,1-1,0 0,0 0,0-1,1 1,-1-2,1 1,0-1,0 0,1-1,-1 0,0 0,1-1,-1 0,1 0,-1-1,1 0,0 0,-1-1,3-1,6-2,0-1,-1 0,1-2,-1 0,0 0,-1-2,0 0,0 0,-1-2,0 1,-1-2,0 0,-1-1,0 0,-1 0,0-2,-1 1,-1-1,-1 0,0-1,0 0,-2-1,0 1,-1-1,-1 0,0 0,-2-1,1 1,-2-1,-1 1,0-1,-1 1,-2-10,1 19,0 1,-1-1,1 1,-1 0,-1 0,0 0,0 0,0 1,-1-1,1 1,-2 1,1-1,-1 0,1 1,-1 0,-1 1,1-1,-1 1,0 1,0-1,0 1,0 0,0 1,-1 0,1 0,-1 0,0 1,1 0,-1 1,0-1,0 1,0 1,-1 0,-29 4,5 1</inkml:trace>
  <inkml:trace contextRef="#ctx0" brushRef="#br0" timeOffset="318.402">0 396,'344'-171,"-341"168,1 1,0 0,0 0,0 0,0 0,0 1,0 0,0-1,0 1,0 1,1-1,-1 1,0 0,1 0,-1 0,0 0,1 1,-1-1,0 1,0 0,0 1,0-1,0 1,0 0,0 0,0 0,0 0,-1 1,1-1,-1 1,2 2,21 43,-25-43,1 0,-1 0,2 0,-1 0,0 0,1-1,0 1,0-1,0 0,1 0,-1 0,1 0,0-1,0 0,1 1,-1-1,0-1,1 1,0-1,1 1,99-1,-80-9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49.0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426 668,'-8'-6,"0"1,-1 1,1 0,-1 0,0 1,0 0,-1 0,1 1,-1 0,1 1,-1 0,1 0,-1 1,0 0,1 1,-1 0,1 1,-1 0,1 0,-1 1,1 0,0 1,1 0,-1 0,1 1,-1 0,1 1,1-1,-1 2,1-1,-1 2,-13 19,2 1,1 0,1 1,2 1,-5 13,15-33,0-1,1 1,0 0,1 0,0 1,1-1,0 1,0-1,1 1,1-1,-1 1,2 0,0 0,0-1,1 1,0-1,1 0,3 10,-1-17,0 0,0-1,0 1,0-1,1 0,-1-1,1 1,-1-1,1 0,0-1,-1 1,1-1,0 0,0-1,-1 1,1-1,0 0,-1-1,1 1,-1-1,0 0,1 0,-1-1,0 0,0 1,-1-2,1 1,3-4,26-14,-1-1,-1-2,-1-2,-1 0,-1-2,-2-1,1-3,82-124,-99 144,-19 41,3-13,2-9,0 0,0 0,1 0,0 1,1-1,0 1,0-1,0 1,1-1,0 1,0-1,1 1,0-1,1 1,0-1,0 0,0 0,1 0,0 0,0 0,0 0,1-1,1 0,-1 1,1-1,0-1,0 1,0-1,1 0,0 0,0-1,0 0,0 0,3 1,4-2,0-1,0 0,0-1,0-1,0 0,0-1,0 0,-1-1,1 0,0-1,-1-1,1 0,-1 0,0-1,0-1,-1 0,0-1,0 0,0 0,-1-1,0-1,-1 0,0 0,0-1,-1 0,0 0,-1-1,0 0,3-6,19-32,-2-1,-3-1,-1-1,-3-1,-2-1,-3 0,-2-2,-2 1,-3-1,-2-1,-2-45,-4 80,1 15,0 1,-1-1,0 0,0 1,0-1,-1 1,0-1,0 1,-1-1,0 1,0 0,0-1,-1 1,0 0,-1-1,3 7,-1-1,0 1,0 0,0 0,0-1,0 1,1 0,-1 1,0-1,0 0,0 0,0 1,0-1,1 1,-1 0,0 0,1-1,-1 1,0 0,1 0,-1 0,1 1,-1-1,1 0,0 0,0 1,-1-1,1 1,0-1,0 1,0 0,1-1,-1 1,0 0,1 0,-1-1,1 1,-1 0,1 0,0 0,0 0,0 0,-16 46,3 2,1-1,3 2,2-1,3 2,3-49,-6 72,3 1,3-1,5 17,30 133,-34-225,0 0,0-1,0 1,0 0,-1-1,1 1,0 0,0-1,0 1,-1 0,1 0,0-1,0 1,-1 0,1 0,0 0,-1 0,1-1,0 1,0 0,-1 0,1 0,0 0,-1 0,1 0,-1 0,1 0,0 0,-1 0,1 0,0 0,-1 0,1 0,0 0,-1 0,1 0,0 0,-1 0,1 0,0 1,-1-1,1 0,0 0,0 0,-1 1,1-1,0 0,0 0,-1 1,1-1,0 0,0 0,0 1,-1-1,1 0,0 1,0-1,0 0,0 1,0-1,0 0,0 1,-28-34,22 26,-10-12</inkml:trace>
  <inkml:trace contextRef="#ctx0" brushRef="#br0" timeOffset="182.772">680 329,'34'5,"15"1,10 0,3-1,-3-1,-2-2,-1-1,-1 4,0 1,0 0,0-1,-3-2,-3 4,-3 0,-11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4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117 108,'-3'3,"-12"16,0 1,2 0,0 1,2 1,0 0,1 0,1 1,2 0,-1 4,7-24,1 0,0 0,-1 0,1 0,0-1,1 1,-1 0,0 0,1 0,0 0,-1-1,1 1,0 0,0-1,1 1,-1-1,1 1,-1-1,1 1,0-1,0 0,0 0,0 0,0 0,0 0,0-1,1 1,-1-1,1 1,-1-1,1 0,0 0,-1 0,1 0,0 0,0-1,0 1,4 0,1 0,0 0,0 0,0-1,0 0,0-1,0 0,-1 0,1 0,0-1,-1-1,8-2,-3-2,0 0,0-1,-1 0,0-1,0-1,-1 1,0-2,-1 1,0-1,-1-1,0 1,-1-1,0-1,-1 1,0-1,-1-1,0 1,-2 0,1-1,-1-5,-1 11,-1 0,-1 0,0 0,0 0,0 0,-1 0,0 0,-1 0,0 1,0-1,0 0,-1 1,0 0,-1-1,0 1,3 4,-1 1,1-1,-1 1,0-1,0 1,0-1,0 1,0 0,-1 0,1 0,-1 0,1 1,-1-1,0 1,0-1,1 1,-1 0,0 0,0 0,0 1,0-1,-1 1,1-1,0 1,0 0,0 0,0 0,0 1,0-1,0 1,0 0,0 0,0 0,0 0,0 0,0 1,1-1,-1 1,0 0,-79 82,65-66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5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28,'0'0,"-1"-1,1 1,-1 0,1-1,-1 1,1 0,-1-1,1 1,-1 0,1 0,-1 0,0 0,1 0,-1-1,1 1,-1 0,1 0,-1 0,0 0,1 0,-1 1,1-1,-1 0,1 0,-1 0,0 0,1 1,-1-1,1 0,-1 1,1-1,0 0,-1 1,1-1,-1 0,1 1,-1-1,1 1,0-1,-1 1,1-1,0 1,0-1,-1 1,1-1,0 1,0-1,0 1,0 0,0-1,0 1,0-1,0 1,0-1,0 1,0 0,0-1,0 1,0 0,-5 40,5-41,-56 343,0-63,58-254,4-27</inkml:trace>
  <inkml:trace contextRef="#ctx0" brushRef="#br0" timeOffset="337.25">423 57,'-7'19,"-2"3,2 0,0 1,1 0,1 1,1-1,1 1,2-1,0 20,2-38,0-1,0 1,0-1,1 1,-1-1,1 1,0-1,0 0,1 0,-1 0,1 0,0-1,0 1,0-1,0 1,1-1,0 0,-1-1,1 1,0 0,0-1,0 0,1 0,-1 0,0-1,1 0,-1 1,1-1,0-1,-1 1,1-1,4 0,3 1,1-2,-1 1,0-1,0-1,-1 0,1-1,0 0,-1-1,1-1,-1 1,0-2,3-2,16-23,-22 14</inkml:trace>
  <inkml:trace contextRef="#ctx0" brushRef="#br0" timeOffset="630.819">846 0,'-41'70,"17"-33,2 2,1 1,2 0,2 1,1 4,-23 159,-22-12,59-187,0-1,0 0,0 0,0 0,0 1,1-1,0 0,0 1,0-1,1 1,-1-1,1 1,0 0,0-1,1 1,-1-1,1 1,0-1,1 3,0-7,0 1,-1-1,1 1,0-1,0 0,-1 0,1 0,0 0,0 0,-1 0,1 0,0-1,-1 1,1-1,0 1,-1-1,1 1,0-1,-1 0,1 0,-1 0,1 0,-1 0,0 0,0 0,1-1,0 0,-1 1,23-19,-1 0</inkml:trace>
  <inkml:trace contextRef="#ctx0" brushRef="#br0" timeOffset="1232.018">1383 141,'-9'-6,"-1"1,1-1,-1 2,0-1,-1 1,1 1,0 0,-1 1,0 0,1 0,-1 1,0 0,0 1,0 1,0-1,0 2,1-1,-1 2,0-1,1 1,0 1,-1 0,1 1,1-1,-1 2,-6 4,9-5,0 1,1 0,0 1,0-1,0 1,1 0,0 0,0 1,1-1,0 1,0 0,1 0,0 1,0-1,1 1,0-1,1 1,-1 0,2 0,-1 0,1-1,1 1,0 0,0 0,1-1,0 3,-1-8,1 0,-1-1,1 1,0-1,0 1,0-1,0 0,0 0,0 0,0 0,1 0,-1-1,1 1,0-1,-1 1,1-1,0 0,0 0,-1 0,1 0,0-1,0 1,0-1,0 0,0 0,0 0,0 0,0 0,0-1,0 1,0-1,0 0,0 0,1 0,95-47,96-107,-140 102,-45 52,-14 18,-13 23,-8 14,3 1,2 1,-6 35,-6 32,4 13,14-74,15-61,-1-1,1 1,0-1,-1 1,1-1,0 0,-1 1,1-1,0 1,0-1,-1 0,1 0,0 0,0 1,0-1,-1 0,1 0,0 0,0 0,0 0,0 0,-1-1,1 1,0 0,0 0,-1 0,1-1,0 1,0 0,-1-1,1 1,0-1,-1 1,1-1,0 1,-1-1,1 0,-1 1,1-1,-1 1,1-1,-1 0,1 0,-1 1,0-1,0 0,1 0,-1 1,0-1,0 0,0 0,0 0,1 1,16-20,0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0,'7'4,"0"0,0 0,1-1,0 0,-1 0,1-1,0 0,0 0,0-1,0 0,0-1,1 1,-1-2,5 0,2 2,245-3,-131-21,-156 51,11-18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30,'24'0,"13"0,5 0,0-5,-3-1,-2 0,-3 1,-3 1,-2 2,0 1,-2 1,1 0,-5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8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33,'0'0,"-1"0,1-1,-1 1,1 0,-1-1,1 1,-1 0,1-1,-1 1,1 0,-1 0,1 0,-1 0,1-1,-1 1,1 0,-1 0,0 0,1 0,-1 0,1 0,-1 1,1-1,-1 0,1 0,-1 0,1 0,-1 1,1-1,-1 0,1 0,-1 1,1-1,-1 0,1 1,-1-1,1 1,0-1,-1 0,1 1,0-1,-1 1,1-1,0 1,0-1,-1 1,1-1,0 1,0-1,0 1,0 0,0-1,0 1,0-1,0 1,0-1,0 1,0-1,0 1,0 0,-5 39,5-39,-13 205,-35 149,12-216,37-139,-1-1,1 1,-1 0,1 0,-1 0,1 1,-1-1,0 0,1 0,-1 0,1 0,-1 0,1 0,-1 1,1-1,-1 0,0 0,1 1,-1-1,0 0,1 1,-1-1,0 0,1 1,-1-1,0 0,0 1,1-1,-1 1,0-1,0 1,0-1,0 0,1 1,-1-1,0 1,0-1,0 1,0-1,0 1,29-41,-18 22</inkml:trace>
  <inkml:trace contextRef="#ctx0" brushRef="#br0" timeOffset="519.323">378 146,'12'-13,"1"0,0 0,1 1,0 1,1 0,0 2,1-1,0 2,1 0,-1 1,2 0,-1 1,0 1,1 1,0 1,16-1,-10 3,88 10,-111-9,1 1,-1-1,0 1,1-1,-1 1,0 0,0 0,0 0,1 0,-1 0,0 0,0 0,0 0,-1 0,1 0,0 0,0 1,-1-1,1 0,0 1,-1-1,1 0,-1 1,0-1,1 1,-1-1,0 0,0 1,0-1,0 1,0-1,0 1,-1-1,1 1,0-1,-1 0,1 1,-1-1,0 0,1 1,-37 52,32-48,-289 367,287-363,1 1,0-1,0 1,1 0,1 0,0 0,0 1,1-1,0 1,1 0,0 3,2-10,0 0,-1 0,2 1,-1-1,1 0,-1 0,1 0,1 0,-1 0,1 0,0 0,0-1,0 1,1-1,-1 1,1-1,0 0,1 0,-1 0,1 0,-1-1,1 1,0-1,1 0,-1 0,0-1,1 1,2 1,1-1,-1 0,0 0,1-1,-1 0,1 0,0-1,-1 0,1 0,0-1,0 0,0 0,0-1,-1 0,1-1,0 1,-1-1,1-1,-1 0,0 0,0 0,1-1,28-18,-19 14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28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1 140,'1'-4,"1"1,0-1,0 1,0-1,0 1,0 0,1 0,-1 0,1 1,0-1,0 0,0 1,0 0,0 0,1 0,-1 0,1 0,-1 1,4-2,-5 2,40-17,1 3,0 1,1 1,37-4,-78 16,0 0,0 0,0 0,0 0,0 0,1 0,-1 1,0 0,0 0,1-1,-1 2,0-1,1 0,-1 1,0 0,0-1,0 1,1 1,-1-1,0 0,0 1,-1-1,1 1,0 0,0 0,-1 0,1 0,-1 1,0-1,0 1,0-1,0 1,0 0,0 0,-1-1,1 1,-1 1,0-1,0 0,0 0,0 0,-1 0,1 1,-1-1,0 0,0 1,0 0,-5 10,0 1,-1-1,-1-1,0 1,-1-1,0 0,-1 0,0-1,-1-1,-1 1,1-2,-2 1,0-2,-7 5,-5 8,6-6,-40 51,59-63,1 0,-1 0,1 0,0-1,0 1,1-1,-1 1,1-1,0 0,-1 0,2 0,-1 0,0-1,0 1,1-1,-1 0,1 0,0 0,0 0,0 0,0-1,0 0,0 0,0 0,0 0,3-1,6 5,175 63,-186-67,-1 0,1-1,0 1,0 0,-1 0,1 1,0-1,-1 0,1 1,-1-1,0 1,1-1,-1 1,0-1,0 1,0 0,0 0,0-1,-1 1,1 0,-1 0,1 0,-1 0,1 0,-1 0,0 0,0 0,0 0,0 0,0 0,-1 0,1 0,0 0,-1 0,0 0,1 0,-1-1,0 1,0 0,0 0,0-1,0 1,-1 0,1-1,0 1,-1-1,1 0,-1 1,1-1,-1 0,-12 9,-1 0,0-1,0-1,0 0,-1-1,-1-1,1 0,-1-1,0-1,0-1,0 0,0-1,0-1,-2-1,12 0,7-1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6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8,'-2'45,"1"-30,0-1,1 1,1 0,0 0,1 0,0 0,1-1,3 8,-4-18,0 0,0 0,0 0,1 0,-1-1,1 1,0-1,0 0,0 0,0 0,1 0,-1 0,1-1,-1 0,1 1,0-1,0-1,0 1,0-1,1 1,-1-1,0 0,0-1,1 1,-1-1,1 0,-1 0,0 0,1 0,-1-1,0 0,1 0,-1 0,138-54,92-115,-187 144,-46 26,0 0,0-1,0 1,0 0,0 0,0 0,0 0,0 0,0 0,0 1,0-1,0 0,-1 0,1 1,0-1,0 0,0 1,0-1,0 1,-1-1,1 1,0 0,0-1,-1 1,1 0,0-1,-1 1,1 0,-1 0,1-1,-1 1,1 0,-1 0,0 0,1 0,-1 0,0 0,0 0,0 0,0-1,0 1,0 0,0 0,0 0,0 0,0 0,0 0,0 0,-1 0,1 0,0 0,-1 0,1-1,-8 52,5-41,1-1,0 1,1 0,0 0,0 0,2 0,-1 0,1 0,2 7,-2-16,0 1,1 0,-1-1,1 1,0-1,0 0,0 1,0-1,0 0,0 0,0 0,1-1,-1 1,1-1,-1 1,1-1,0 0,-1 0,1 0,0 0,0 0,0-1,0 1,0-1,0 0,0 0,0 0,-1 0,2 0,85-19,-68 9,0 0,-1-2,0 0,0-1,-2-2,0 1,0-2,-2 0,0-1,0-1,-2-1,9-14,-14 17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0,'-56'185,"-8"82,58-251,1 0,1 1,1 0,0 0,1 0,1 0,0 0,1 0,1 0,1 0,0 0,2 0,0-1,0 1,2-1,0 0,2 2,-6-15,0 0,0-1,0 0,1 1,-1-1,1 0,0 0,-1 0,1-1,0 1,0-1,0 1,0-1,1 0,-1 0,0-1,0 1,1-1,-1 1,0-1,1 0,-1 0,0-1,1 1,-1-1,0 1,0-1,0 0,1 0,0-1,92-48,-93 48,137-119,-138 120,0 0,-1 0,1 0,0 0,0 1,0-1,0 1,0-1,-1 1,1 0,0 0,0 0,0 0,0 0,0 0,0 1,0-1,0 0,0 1,0 0,0-1,-1 1,1 0,0 0,-1 0,1 0,0 0,-1 1,1-1,-1 0,0 1,1-1,-1 1,0-1,0 1,0 0,0-1,0 1,0 0,-1 0,1 0,29 27,-17-23,-1-1,1 0,0-1,1 0,-1-1,1-1,-1 0,1-1,0 0,-1-1,1-1,0 0,0-1,-1 0,0-1,1-1,-1 0,0-1,-1 0,1-1,-1 0,0-1,0-1,3-2,-10 7,0 1,0-1,0 0,0-1,-1 1,1-1,-1 0,0 0,0 0,0 0,-1-1,0 0,1 0,-2 0,1 0,0 0,-1 0,0-1,0 1,-1-1,0 0,0 1,0-1,0 0,-2 3,0 1,0 0,1 0,-1 0,0 0,-1 0,1 0,0 0,-1 1,1-1,-1 0,1 1,-1-1,0 1,0 0,1-1,-1 1,0 0,0 0,0 0,0 0,-1 0,1 1,0-1,0 1,0-1,-1 1,1 0,0 0,0 0,-1 0,0 1,-72 13,62-8,1 0,-1 1,2 1,-1 0,1 0,0 1,1 1,0 0,0 0,-1 4,6-10,1 1,1 0,-1 1,1-1,0 1,0-1,1 1,0 0,0 0,0 0,0 0,1 0,0 0,1 1,-1-1,1 0,0 1,1-1,0 0,0 0,0 0,0 1,3 4,-1-6,0 1,0-1,0 0,1 0,-1 0,1-1,1 1,-1-1,0 0,1 0,0 0,0-1,0 0,1 0,-1 0,1-1,-1 1,1-1,0-1,0 1,3 0,132 7,-123-9,37-6,-1-2,0-2,0-3,-1-2,0-2,-2-3,0-2,-2-2,0-2,17-14,-43 29,0-2,-1 0,0-2,-1 0,-1-1,-1-1,0-1,-1-1,-1 0,0-1,-2-1,0-1,6-13,-20 33,1-1,0 0,0 1,-1-1,1 0,-1 0,0 0,0 0,0 0,0 0,-1 0,1 0,-1 0,0-1,0 1,0 0,0 0,-1 0,1 0,-1 0,0 0,1 0,-2 0,1 0,0 0,0 0,-1 0,0 0,1 1,-1-1,0 1,0-1,-1 1,1 0,0 0,-1 0,1 0,-1 0,-2 0,-7 1,0 0,1 1,-1 1,0 0,0 0,1 1,-1 1,1 0,0 0,0 2,0-1,0 1,1 1,0-1,0 2,0 0,1 0,-6 5,-61 68,75-78,-1 0,1 0,-1 1,1-1,0 0,0 1,0-1,0 1,1 0,-1-1,1 1,-1 0,1-1,0 1,0 0,0-1,1 1,-1 0,1-1,-1 1,1-1,0 1,0 0,0-1,0 0,0 1,0-1,1 0,0 1,-1-1,1 0,0 0,0 0,0-1,0 1,0 0,0-1,1 1,14 6,1-1,-1-1,1 0,0-2,0 0,1-1,-1 0,1-2,0 0,-1-1,1-1,-1-1,1-1,-1 0,1-1,-1-1,66-8,-82 12,0 1,0-1,0 0,0 0,0 1,0 0,0-1,0 1,0 0,0 0,1 0,-1 0,0 0,0 1,0-1,0 0,0 1,0 0,0 0,0-1,0 1,0 0,0 0,0 1,0-1,-1 0,1 1,-1-1,1 1,-1-1,1 1,-1 0,0 0,0-1,0 1,0 0,0 0,0 0,0 0,-1 0,1 0,-1 1,0-1,1 1,-18 46,15-47,0 1,1-1,-1 1,1 0,-1 0,1 0,0 0,0 0,0 0,1 0,-1 0,1 0,-1 0,1 0,0 1,0-1,1 0,-1 0,1 0,-1 0,1 0,0 0,0 0,1 0,-1 0,0 0,1-1,0 1,-1 0,1-1,1 1,2 1,0 0,0 0,0 0,0-1,1 0,-1 0,1 0,0-1,0 0,-1 0,2-1,-1 1,0-1,0 0,0-1,1 0,-1 0,0 0,0-1,1 0,2 0,128-41,-66 10,-1-3,-2-3,48-36,-103 66,0 0,0 0,-1-2,0 1,-1-2,0 1,0-1,-2-1,1 0,-1 0,-1-1,0 0,-1-1,3-6,-10 18,1 0,0 0,-1 0,0 0,1 0,-1 0,0 0,0 0,0 0,0 0,0 0,0 0,-1 0,1 0,-1 0,0 0,1 0,-1 0,0 0,0 0,0 1,0-1,0 0,-1 1,1-1,0 1,-1-1,1 1,-1 0,0-1,1 1,-1 0,0 0,0 0,0 0,0 1,-1-2,-78 3,53 10,0 1,1 1,1 1,0 2,1 1,1 0,1 2,-12 12,20-17,0 0,1 1,1 0,0 1,1 1,0 0,2 0,0 1,1 1,-3 10,8-20,1 0,1 1,0 0,0 0,1-1,0 1,0 0,1 0,1 0,-1 0,2 0,-1 0,2-1,-1 1,1-1,0 1,1-1,0 0,1 0,0-1,0 1,5 4,8 6,2-1,1-1,0 0,1-2,0 0,1-2,1 0,0-2,1 0,0-2,16 4,-10-4,1 0,0-2,0-1,0-2,1-1,17-1,-14-2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1,'-20'33,"-5"17,0 4,6-3,9-9,8-8,8-9,4-9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9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1,'-165'54,"164"-53,0-1,0 0,-1 0,1 0,0 1,0-1,0 0,0 1,0-1,0 1,1-1,-1 1,0 0,0-1,0 1,0 0,1 0,-1-1,0 1,1 0,-1 0,0 0,1 0,-1 0,1 0,0 0,-1 0,1 0,0 0,0 0,-1 0,1 0,0 0,0 0,0 0,0 1,0-1,1 0,-1 0,0 0,0 0,1 0,-1 0,1 0,-1 0,1 0,-1 0,1 0,-1-1,1 1,0 0,0 0,-1 0,1-1,0 1,0 0,0-1,0 1,0-1,0 1,0-1,0 1,0-1,68 31,-59-29,0 0,-1 1,1 0,-1 1,1 0,-1 0,0 1,0 0,-1 1,0 0,0 0,0 1,-1 0,0 0,0 1,-1 0,0 0,0 0,-1 1,0 0,0 0,-1 0,0 1,-1-1,1 7,-6-7,0 0,-1 0,-1 0,0-1,0 0,0 0,-1 0,0 0,-1-1,0 0,0 0,0 0,-1-1,0 0,0 0,0-1,-1 0,0 0,0-1,-1 0,1 0,-1-1,1 0,-1 0,-6 0,6 0,0-1,0 0,0 0,-1-1,1 0,0-1,-1 0,1 0,-1-1,1 0,0-1,0 0,-4-1,-5-4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4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339 330,'-12'9,"-1"1,2 0,-1 1,1 0,1 1,0 1,1-1,0 2,1-1,1 1,0 0,0 0,2 1,0 0,0 0,0 8,-2 1,1 0,1 1,1 0,2-1,0 1,2 0,0 1,1-17,-1 0,2 0,-1 0,1 0,0 0,1 0,0 0,1-1,0 1,0-1,0 0,1 0,1 0,-1-1,1 0,0 0,1-1,0 1,0-1,3 2,3-1,0 0,1 0,0-1,0-1,0 0,1-1,-1-1,1 0,0-1,0 0,0-1,0-1,0-1,0 0,0-1,0 0,0-1,-1-1,12-4,23-10,0-2,-2-2,0-2,-1-3,0-2,-8 5,0-2,-2-2,-1-1,-1-1,-1-2,27-36,-48 53,-1 0,0-1,-1-1,0 1,-2-2,0 1,-1-1,-1 0,0 0,-2-1,0 0,-1 0,-1 0,0 0,-2 0,0 0,-3-17,1 23,-1 1,-1 0,0 0,-1 0,0 1,-1-1,0 1,0 1,-1-1,-1 1,0 0,0 1,-1 0,0 0,-1 1,0 0,0 0,0 1,-1 1,0 0,-1 0,1 1,-1 1,0 0,0 0,0 1,-1 1,-6-1,-15 2,-1 0,1 3,0 0,0 3,0 0,1 3,0 0,0 2,1 2,0 1,1 1,0 1,1 2,1 2,1 0,1 2,-3 3,-25 20</inkml:trace>
  <inkml:trace contextRef="#ctx0" brushRef="#br0" timeOffset="283.02">0 753,'453'-277,"-445"272,0-1,0 1,0 1,1 0,0 0,0 0,0 1,0 0,1 1,-1 0,1 1,-1 0,1 0,-1 1,1 0,0 1,-1 0,1 0,-1 1,0 1,1-1,-1 1,8 4,74 87,-86-85,0-1,0 0,1 0,0 0,1-1,-1 0,1 0,1-1,-1 0,1 0,0 0,0-1,1-1,0 1,0-1,0-1,0 0,0 0,1-1,-1 0,1 0,-1-1,3 0,5-5,1 0,0 0,-1-2,0 0,0-1,-1-1,11-6,-6 3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39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260 141,'-11'-1,"1"1,0 1,-1-1,1 2,0-1,0 1,0 1,0 0,0 0,0 1,1 0,-1 1,1 0,0 0,1 1,-1 0,1 1,1 0,-1 0,1 0,0 1,1 0,0 1,0 0,1-1,0 2,0-1,1 0,0 1,1 0,0 0,-1 10,2-13,1 0,0 0,0 0,1 0,0 0,0 0,1 0,0 0,0 0,0 0,1 0,0 0,1-1,-1 1,1-1,0 1,1-1,0 0,0 0,0-1,1 1,-1-1,1 0,0 0,1-1,-1 1,1-1,0-1,0 1,1-1,-1 0,0 0,1 0,0-1,0 0,0-1,5 1,4-4,0 0,0-2,0 0,-1 0,1-2,-1 0,0 0,-1-2,0 0,0 0,-1-1,0-1,0 0,-1-1,-1 0,1-1,-2 0,0-1,6-10,-8 14,-1-1,0 0,0 0,-1-1,0 1,-1-2,0 1,-1 0,-1-1,1 0,-2 0,1 0,-2 0,0 0,0 0,-1 0,-1 0,0 0,0-1,-1 1,-1 0,0 1,-1-2,0 8,0-1,-1 1,0 0,0 0,0 0,-1 1,1-1,-1 1,0 1,0-1,-1 1,1 0,-1 1,1-1,-1 1,0 1,0-1,0 1,0 0,0 1,0 0,0 0,0 0,0 1,0 0,1 0,-1 1,0 0,0 0,1 1,-1-1,1 2,0-1,0 1,0-1,-2 3,-22 12</inkml:trace>
  <inkml:trace contextRef="#ctx0" brushRef="#br0" timeOffset="367.025">344 395,'-19'14,"-28"18,1 3,1 2,3 1,-22 26,57-55,1 0,0 0,1 0,0 1,0-1,1 1,0 0,1 1,0-1,0 1,2-1,-1 1,1 0,0 8,1-13,0-1,1 1,-1-1,1 0,0 1,0-1,1 0,0 1,0-1,0 0,0 0,1-1,0 1,0 0,0-1,0 0,1 1,0-1,0-1,0 1,0-1,0 1,1-1,0 0,-1-1,1 1,0-1,0 0,3 0,8 1,0-1,1-1,-1-1,0-1,1 0,-1-1,0 0,0-1,0-1,0-1,-1 0,1-1,-1-1,-1 0,1-1,-1-1,-1 0,1-1,-2 0,1-1,-2 0,1-1,-2-1,1 0,-2 0,0 0,0-2,-1 1,1-6,-6 14,0 0,0-1,0 1,-1-1,0 1,-1-1,0 0,0 0,0 0,-1 1,1-1,-2 0,1 0,-1 0,0 0,-1 1,1-1,-1 0,0 1,-1-1,0 1,0 0,0 0,-1 0,0 0,0 1,0 0,-1-1,0 1,0 1,-1-2,-1 0,1 1,-1-1,0 2,-1-1,1 0,-1 1,0 1,0-1,0 1,0 1,-1 0,1 0,-1 0,1 1,-1 0,0 1,1 0,-1 0,0 1,1 0,-1 1,0 0,1 0,0 0,0 1,-2 1,-9 8</inkml:trace>
  <inkml:trace contextRef="#ctx0" brushRef="#br0" timeOffset="798.019">908 0,'-10'9,"0"1,1-1,0 1,1 1,0 0,0 0,1 1,1 0,0 0,0 0,2 1,-1-1,1 1,1 1,-1 6,4-16,0-1,1 1,-1 0,1 0,-1-1,1 1,0-1,0 1,1-1,-1 1,1-1,0 0,-1 1,2-1,-1 0,0 0,0-1,1 1,0 0,0-1,-1 1,1-1,1 0,-1 0,0 0,0-1,1 1,-1-1,1 0,-1 0,1 0,-1 0,1 0,0-1,2 0,3 1,0-1,-1 0,1-1,0 0,0 0,-1-1,1 0,-1 0,1-1,-1 0,0-1,0 0,0 0,4-3,-7 3,0 1,0-1,0 0,-1-1,0 1,0-1,0 0,0 0,-1 0,1 0,-1-1,-1 1,1-1,-1 0,0 0,0 0,-1 0,1 0,-2 0,1 0,0 0,-1-1,0 1,-1 0,0 0,0 0,0 0,0 0,-1 0,0 0,-1-3,1 6,0 1,0-1,0 1,0-1,0 1,0 0,0 0,-1 0,1 0,-1 0,1 0,-1 1,0 0,0-1,0 1,0 0,0 0,0 0,0 1,0-1,0 1,0 0,0-1,0 1,-1 1,1-1,0 0,0 1,0 0,0 0,0 0,0 0,0 0,0 0,1 1,-1-1,0 1,1 0,-1 0,-1 2,-16 7</inkml:trace>
  <inkml:trace contextRef="#ctx0" brushRef="#br0" timeOffset="6419.128">1388 706,'-5'5,"-1"6,-5 6,-5 5,-9 4,-6 7,-2 2,-5 1,-1-2,2-1,1-2,3-1,2-6,7-7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02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9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30,'-19'14,"-6"10,-4 5,3 3,1 5,0 2,0-2,3-1,2-3,-2 2,-1 1,-2-1,-1-2,-1-2,-1-1,0-6,0-2,4-4</inkml:trace>
  <inkml:trace contextRef="#ctx0" brushRef="#br0" timeOffset="235.232">82 114,'23'24,"9"13,4 4,-5 1,-3-2,-1-4,-1-2,1-3,0-6,0-3,1 0,0-4,0-1,0-2,0 0,-4-2</inkml:trace>
  <inkml:trace contextRef="#ctx0" brushRef="#br0" timeOffset="1034.83">815 227,'15'-10,"9"-2,10-1,4 4,1 2,-2 2,-2 3,-3 1,-1 1,-2 5,0 2,-6-1</inkml:trace>
  <inkml:trace contextRef="#ctx0" brushRef="#br0" timeOffset="1483.713">1916 30,'-43'4,"0"3,1 2,0 1,0 2,-28 13,57-20,1 1,-1 1,1 0,0 0,1 1,0 1,0 0,1 0,0 1,0 0,1 1,1 0,0 1,0-1,1 2,1-1,0 1,1 0,-3 8,6-13,0 0,0 0,1 1,0-1,1 0,-1 1,2-1,-1 0,1 1,0-1,2 4,-2-9,-1-1,1 1,0 0,1-1,-1 1,0-1,1 1,-1-1,1 0,0 0,0 0,0 0,0 0,0 0,0 0,1-1,-1 1,1-1,-1 1,1-1,-1 0,1 0,0 0,-1-1,1 1,0-1,0 1,-1-1,1 0,0 0,0 0,0 0,-1-1,4 0,19-5,-1-2,1-1,-1-1,-1 0,0-2,-1-1,0-1,-1-1,14-12,-18 15,229-178,-246 191,0-1,0 1,0 0,-1 0,1 0,0 0,0 0,0-1,0 1,0 0,1 0,-1 0,0 0,0-1,1 1,-1 0,0 0,1 0,-1-1,0 1,1 0,-1-1,1 1,0 0,-1-1,1 1,-1 0,1-1,0 1,0-1,-1 0,1 1,0-1,0 1,-1-1,1 0,0 0,0 1,0-1,0 0,-1 0,1 0,0 0,0 0,0 0,0 0,0 0,-1-1,1 1,0 0,0 0,0-1,-1 1,1 0,0-1,0 1,-1-1,1 1,0-1,-1 1,1-1,0 0,-1 1,1-1,-1 0,1 1,-1-1,1 0,-1 0,-2 62,1-54,-1 0,1 0,0 1,1-1,0 1,0-1,0 0,1 1,0-1,1 0,-1 0,1 0,1 0,-1 0,1 0,1 0,-1-1,1 0,0 0,0 0,1 0,0 0,0-1,3 2,0-2,0-1,0 0,1 0,-1-1,1-1,0 1,0-1,0-1,0 0,0 0,6 0,11-1</inkml:trace>
  <inkml:trace contextRef="#ctx0" brushRef="#br0" timeOffset="1721.918">2904 57,'-34'20,"-15"5,-5 4,-2 2,3 0,6 5,6 1,5-2,4-1,3-1,1-8,1-2,5 0,1-5,5-5</inkml:trace>
  <inkml:trace contextRef="#ctx0" brushRef="#br0" timeOffset="1888.895">2424 142,'13'-8,"1"-1,0 0,1 1,0 0,1 1,0 1,0 0,0 1,0 1,1 1,0 0,10 0,-20 6,0-1,1 1,-1 0,-1 1,1 0,-1 0,1 0,-1 1,0 0,-1 0,1 0,-1 1,0 0,0 0,-1 0,0 1,0-1,1 4,13 15,-7-9,1-1,0 0,1-1,0-1,2 0,-1 0,1-2,1 0,0-1,1 0,0-1,0-1,1-1,0 0,0-1,0-1,3-1,4-2</inkml:trace>
  <inkml:trace contextRef="#ctx0" brushRef="#br0" timeOffset="2108.945">3327 198,'0'34,"0"15,0 5,5-7,1-11</inkml:trace>
  <inkml:trace contextRef="#ctx0" brushRef="#br0" timeOffset="2586.304">4005 1,'-234'6,"231"-6,0 0,0 0,0 0,0 1,1-1,-1 1,0 0,0 0,0 0,1 0,-1 0,0 1,1-1,-1 1,1 0,0 0,-1 0,1 0,0 0,0 0,0 0,1 1,-1-1,0 1,1-1,0 1,0 0,-1 0,1-1,1 1,-1 0,0 0,1 0,0 0,-1 0,1 0,0 0,1 0,-1 0,0 0,1-1,0 1,0 0,-1 0,2 0,-1 1,7 6,0-1,0 0,1 0,0 0,1-1,-1-1,2 0,-1 0,1-1,0 0,1-1,25 17,69 62,-103-81,-1 0,1 0,-1 0,0 0,0 1,0 0,0-1,0 1,-1 0,0-1,0 1,0 0,0 0,-1 0,1 0,-1 0,0 0,0 0,0 0,-1 0,0 0,0 0,0 0,0 0,0 0,-1-1,1 1,-1 0,0-1,0 1,-2 1,-7 6,-1-1,1 0,-1-1,-1 0,0-1,0-1,-1 0,1-1,-1 0,-1-1,1-1,-1 0,0-1,0 0,0-1,-9-1,12 1,5 0,1 0,0-1,-1 0,0 0,1-1,-1 0,1 0,-1-1,0 1,1-1,-1-1,1 1,0-1,-1 0,1-1,0 0,-5-2,-1-7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1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0,'-5'5,"-7"2,0 4,1-5,7-3,5-2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58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1,'-47'112,"33"-45,4-1,2 2,2 46,6 110,1-221,-1 0,0 0,-1 0,1 1,-1-1,1 0,-1 0,0 0,0 0,0 0,0 0,-1-1,1 1,-1 0,1-1,-1 1,0-1,0 1,-1-1,1 0,0 0,-1 0,1 0,-1 0,-1 0,-12 0</inkml:trace>
  <inkml:trace contextRef="#ctx0" brushRef="#br0" timeOffset="783.074">0 453,'134'-22,"-2"-7,37-16,-123 27,-1-2,-1-2,0-2,-2-2,-1-1,9-11,-33 26,57-46,-73 59,0-1,0 0,-1 1,1-1,0 0,-1 1,1-1,0 1,-1-1,1 1,-1 0,1-1,-1 1,1-1,-1 1,1 0,-1 0,0-1,1 1,-1 0,0 0,0-1,0 1,1 0,-1 0,0 0,0-1,0 1,0 0,0 0,0 0,-1-1,1 1,0 0,0 0,-1-1,1 1,0 0,-1 0,1-1,0 1,-1 0,-37 111,-7 44,46-62,-1-92,0 1,0-1,1 1,-1-1,1 1,0-1,0 1,-1-1,2 1,-1-1,0 0,0 0,1 0,-1 0,1 0,0 0,0 0,0 0,-1 0,2-1,-1 1,0-1,0 0,0 1,1-1,-1 0,0 0,1-1,-1 1,1 0,-1-1,1 0,2 1,97-34,-13 2,-84 31,-1 1,0 0,0-1,0 1,0 1,0-1,0 1,0-1,0 1,-1 0,1 1,-1-1,1 1,-1-1,0 1,0 0,0 0,0 0,-1 1,1-1,-1 0,0 1,0 0,0 0,0-1,-1 1,0 0,1 2,39 53,-37-58,1 1,0-1,0 0,0-1,-1 1,1-1,0 0,0 0,0 0,0-1,0 0,0 0,-1 0,1 0,0-1,-1 0,1 0,-1 0,0 0,1-1,-1 0,0 0,-1 0,1 0,0 0,0-2,7-3,2-1,-9 5,0 1,1-1,-1 1,1 0,0 0,0 0,0 1,0 0,1 0,-1 0,1 1,-1-1,1 1,-1 1,1-1,-1 1,1 0,0 0,-1 0,5 2,-1 0,0 1,0-1,0-1,0 0,0 0,0-1,1 0,-1 0,0-1,0 0,0-1,0 0,0-1,0 1,0-2,-1 1,0-1,1-1,-2 1,8-6,-8 6,0-1,-1 0,1 0,-1 0,0-1,0 0,-1 0,1 0,-1-1,-1 1,0-1,1-1,-2 1,1 0,-1-1,-1 0,1 0,-1-2,-2 8,0 0,-1-1,1 1,-1 0,0 0,1-1,-1 1,0 0,0 0,-1 0,1 0,0 0,-1 0,1 1,-1-1,1 0,-1 1,0-1,0 1,0 0,0-1,0 1,0 0,0 0,0 0,0 1,0-1,-1 0,1 1,0-1,-1 1,1 0,0 0,0 0,-1 0,1 0,0 1,-1-1,1 1,-89 28,79-21,1 0,0 1,1 0,0 1,0 0,1 0,0 1,1 0,0 0,1 1,0 0,1 1,0 0,1 0,0 0,1 0,1 0,-1 8,4-17,0 0,1 0,-1 0,1 0,0 0,0 0,0 0,1-1,-1 1,1 0,0-1,0 1,1-1,-1 0,0 1,1-1,0 0,0-1,0 1,0 0,0-1,1 0,-1 0,1 0,-1 0,1 0,104 26,-37-26,-39-2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4:07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1412 340,'-29'-1,"-1"1,1 2,-1 1,1 1,0 2,-21 6,-149 57,198-69,0 0,0 0,0 0,0 0,0 0,0 0,0 0,0 0,0 0,0 1,0-1,0 0,0 1,0-1,0 1,0-1,0 1,0-1,0 1,0-1,1 1,-1 0,0 0,0 0,1-1,-1 1,1 0,-1 0,0 0,1 0,0 0,-1 0,1 0,0 0,-1 0,1 0,0 0,0 0,0 0,0 0,0 0,0 0,0 0,0 0,0 1,1-1,-1 0,0 0,1 0,-1 0,0 0,1-1,0 1,-1 0,1 0,0 1,132 10,-129-12,75 22,-78-22,1 1,-1-1,0 1,1-1,-1 1,1 0,-1 0,0-1,0 1,1 0,-1 0,0 0,0 1,0-1,0 0,0 0,0 0,-1 1,1-1,0 0,-1 1,1-1,0 1,-1-1,0 1,1-1,-1 1,0-1,0 1,0-1,0 1,0 0,0-1,0 1,-1-1,1 1,-1-1,1 0,-1 1,1-1,-1 1,0-1,0 0,1 1,-1-1,0 0,0 0,-1 1,-105 79,-78 33,120-70,48-35,0 2,0 0,1 1,0 1,2 1,-1 0,1 0,-2 6,14-17,0 0,0-1,1 1,0 0,-1 0,1-1,0 1,0 0,1 0,-1 0,1 0,-1 1,1-1,0 0,0 0,1 0,-1 0,0 0,1 0,0 0,0 0,0 0,0 0,0 0,1-1,-1 1,1 0,-1-1,1 1,0-1,0 1,0-1,1 0,-1 0,2 1,3 3,1-1,-1 0,1 0,0-1,0 0,0 0,1-1,-1 0,1-1,-1 0,1 0,1 0,10 0,0 0,1-1,-1-2,0 0,0 0,0-2,4-2,-6-1</inkml:trace>
  <inkml:trace contextRef="#ctx0" brushRef="#br0" timeOffset="444.445">1130 1,'-2'0,"0"0,0 1,0-1,0 1,0 0,1 0,-1 0,0 0,1 0,-1 0,1 0,-1 0,1 0,-1 1,1-1,0 1,0-1,0 1,0-1,0 1,0 0,0 0,0-1,0 1,1 0,-1 0,1 0,0 0,-1 0,1-1,0 1,0 0,0 0,1 1,-3 2,-40 201,-68 324,27-157,85-313,3-55</inkml:trace>
  <inkml:trace contextRef="#ctx0" brushRef="#br0" timeOffset="1276.659">2287 566,'4'6,"-1"0,1 0,-1 0,-1 0,1 1,-1-1,0 1,-1 0,1 0,-1 0,-1-1,1 1,-1 0,0 0,-1 1,3 24,24 139,-23-149,1-1,1 1,1-1,1 0,0 0,8 12,-14-34,1 1,-1-1,0 0,1 0,-1 0,0 1,1-1,-1-1,0 1,0 0,0 0,0 0,0-1,0 1,0 0,0-1,-1 1,1-1,0 1,-1-1,1 1,-1-1,0 1,0-1,1 1,-1-1,0 0,0 1,-1-2,2 3,76-279,-9 98,-52 150,-16 31,0-1,0 1,0 0,1-1,-1 1,0-1,0 1,1 0,-1-1,0 1,1 0,-1-1,0 1,1 0,-1 0,0-1,1 1,-1 0,0 0,1 0,-1-1,1 1,-1 0,0 0,1 0,-1 0,1 0,-1 0,1 0,-1 0,1 0,-1 0,0 0,1 0,-1 0,1 0,-1 0,1 1,-1-1,0 0,1 0,-1 0,0 1,1-1,-1 0,1 1,-1-1,0 0,0 0,1 1,-1-1,0 1,0-1,1 0,-1 1,0-1,0 1,0-1,0 0,1 1,-1-1,0 1,0-1,0 1,0-1,0 0,0 1,3 14</inkml:trace>
  <inkml:trace contextRef="#ctx0" brushRef="#br0" timeOffset="5817.064">2202 199,'340'0,"-336"0,-3 1,1-1,-1 1,1-1,0 0,-1 1,1-1,0 0,0 0,-1 0,1 0,0 0,-1-1,1 1,0 0,-1-1,1 1,0-1,-1 0,1 0,-1 1,1-1,-1 0,0 0,1 0,-1 0,0-1,0 1,1 0,-1 0,0-1,0 1,-1-1,1 1,0-1,0 1,-1-1,1 0,-1 1,1-2,-24-50,11 38</inkml:trace>
  <inkml:trace contextRef="#ctx0" brushRef="#br0" timeOffset="23885.328">7112 170,'-36'25,"1"2,1 2,1 1,1 1,-8 13,32-34,0-1,1 2,0-1,0 1,1 0,1 1,0-1,0 1,1 0,1 0,0 1,1-1,0 1,1-1,0 1,1 0,0-1,1 1,1-1,0 1,1-1,-2-2,2 0,-1 0,2 0,-1-1,1 1,0-1,1 0,0 0,1-1,0 1,0-1,0-1,1 1,1-1,-1 0,1-1,0 0,0 0,1 0,0-1,0-1,0 0,1 0,-1 0,1-1,0-1,0 0,0 0,0-1,0 0,0 0,0-1,0-1,5 0,10-7,-1-2,0 0,-1-1,0-1,0-1,-1-1,-1-1,-1-1,0-1,-1-1,-1 0,0-2,-2 0,5-8,-9 14,-1-1,-1 1,-1-2,0 0,-1 0,0 0,-1-1,-1 0,-1 0,0-2,-4 11,1 1,-1 0,-1 0,0-1,0 1,0 0,-1 0,1-1,-2 1,1 0,-1 0,0 0,-1 0,0 1,0-1,0 0,-1 1,0 0,0 0,-1 0,1 1,-1-1,0 1,-1 0,-5-4,-3 1,0 1,0 0,-1 1,1 1,-2 0,1 1,0 0,-1 1,0 1,1 1,-1 0,0 1,0 1,0 0,1 1,-1 1,1 0,-1 1,1 1,0 0,0 1,1 1,0 0,0 1,1 0,-3 4,-15 5</inkml:trace>
  <inkml:trace contextRef="#ctx0" brushRef="#br0" timeOffset="24289.926">6831 566,'25'-23,"1"1,1 2,1 0,1 2,1 2,0 0,8-1,-32 15,0 0,0 1,1 0,-1 0,1 1,-1-1,0 1,1 1,-1-1,1 1,-1 0,0 1,0 0,0 0,1 0,-2 0,1 1,0 0,-1 0,1 1,-1-1,0 1,0 1,0-1,-1 1,1-1,-1 2,8 3,-1-1,2 0,-1-1,1 0,-1-1,2-1,-1 0,1-1,0 0,-1-1,2-1,4 1,-10-3,1 0,-1 0,0-1,0 0,0 0,1-1,-1 0,-1-1,1 0,0 0,4-3,7-5</inkml:trace>
  <inkml:trace contextRef="#ctx0" brushRef="#br0" timeOffset="22286.929">3782 57,'-11'254,"1"-154,3 1,7 81,0-112,0-69,5 48,-5-48,0 0,0 0,1 0,-1-1,0 1,0 0,0 0,0 0,1-1,-1 1,0 0,1 0,-1-1,1 1,-1 0,1-1,-1 1,1-1,-1 1,1 0,0-1,-1 1,1-1,0 0,-1 1,1-1,0 1,0-1,-1 0,1 0,0 1,0-1,0 0,0 0,-1 0,1 0,0 0,0 0,0 0,-1 0,1 0,0-1,0 1,0 0,-1 0,1-1,0 1,0-1,-1 1,1 0,0-1,-1 1,1-1,-1 0,2 0,76-107,-61 83,2 0,1 1,1 1,0 1,2 1,1 1,0 2,1 0,2 1,3-1,-14 10,-14 6,0 1,0-1,1 0,-1 0,0 1,1 0,-1-1,1 1,0 0,-1 0,1 0,0 1,0-1,-1 0,1 1,0 0,0 0,0 0,0 0,-1 0,1 1,0-1,0 1,0 0,-1-1,1 1,0 1,-1-1,1 0,-1 1,1-1,-1 1,0 0,0-1,0 1,0 0,1 2,1 5,0 1,0 0,-2 0,1 0,-1 0,0 0,-1 1,0-1,-1 0,0 1,-1-1,0 0,-1 1,0-1,0 0,-1 0,-2 3,-2 25,-1-12,6-23,0 0,1 0,0 0,0 0,0 0,0 0,0 0,1 0,-1 0,1 0,0 0,0 0,0 1,0-1,0 0,1 0,0 0,-1 0,1 0,0 0,1 0,0 2,23-1,-11-8</inkml:trace>
  <inkml:trace contextRef="#ctx0" brushRef="#br0" timeOffset="22700.483">4770 396,'-73'58,"52"-45,0 1,2 1,0 1,1 1,0 1,1 0,1 1,1 0,1 2,1 0,0 0,-8 23,19-41,1 1,0 0,0 1,0-1,0 0,0 0,1 0,0 0,0 1,0-1,1 0,-1 0,1 0,0 0,0 0,0 0,1 0,-1 0,1 0,0 0,0-1,0 1,1-1,-1 1,1-1,0 0,0 0,0 0,0-1,1 1,-1-1,1 1,-1-1,1 0,0-1,0 1,0-1,0 1,0-1,0 0,0-1,0 1,1-1,-1 0,0 0,2 0,7-4,-1-1,1-1,-1 0,0 0,-1-1,1 0,-1-1,-1-1,0 0,0 0,-1-1,0 0,0-1,-1 1,-1-2,0 1,0-1,-1 0,0-2,3-1,54-78,-62 94,1-1,-1 1,0 0,1-1,-1 1,0 0,1 0,-1 0,0 0,0 0,0 0,0 0,0 0,0 0,0 1,0-1,0 0,0 1,-1-1,1 1,-1-1,1 0,-1 1,1-1,-1 1,0 0,0-1,0 1,0-1,0 1,0-1,0 1,2 8,4 8,-5-9,1-1,0 0,1 0,0 0,0 0,1 0,0-1,0 1,1-1,0 0,0-1,1 1,-1-1,8 5,-8-9,0-1,0 1,0-1,1-1,-1 1,0-1,1 0,-1 0,0-1,1 1,-1-1,0 0,0-1,1 1,-1-1,0 0,-1 0,1-1,0 1,-1-1,1 0,-1-1,4-2,5-7</inkml:trace>
  <inkml:trace contextRef="#ctx0" brushRef="#br0" timeOffset="23052.898">5532 340,'-22'5,"1"1,1 1,-1 1,1 0,1 2,0 0,0 1,1 1,0 1,-1 3,17-15,0 0,1 0,-1 1,1-1,-1 0,1 1,0-1,0 1,0 0,0-1,0 1,0 0,0 0,0-1,0 1,1 0,-1 0,1 0,0 0,-1 0,1 0,0 0,0 0,0 0,1 0,-1 0,0 0,1 0,-1-1,1 1,-1 0,1 0,0 0,0 0,0-1,0 1,0 0,1-1,-1 1,0-1,1 0,-1 1,1-1,-1 0,1 0,-1 0,1 0,0 0,0 0,0 0,85 16,-81-18,0 1,0-1,0 1,0 1,0-1,0 1,0 0,0 0,-1 1,1 0,0 0,-1 0,1 1,-1-1,0 1,0 1,0-1,0 1,0 0,-1 0,0 0,0 0,0 1,0 0,-1 0,0 0,0 0,1 2,-5 1,0 0,0 1,-1-1,0 0,0 0,-1 0,0 0,-1-1,0 1,0-1,0 0,-1 0,0 0,0-1,-1 0,0 0,0 0,0-1,-1 0,0 0,0 0,0-1,0 0,-4 1,-83 41,76-38</inkml:trace>
  <inkml:trace contextRef="#ctx0" brushRef="#br0" timeOffset="44863.59">1 2400,'-1'-16,"1"0,1 1,0-1,1 1,1 0,0-1,1 1,1 1,6-15,-1 8,1 0,2 1,0 0,0 1,2 0,1 1,1 0,3-4,62-46,-80 69,1-1,-1 1,1 0,-1-1,0 1,1 0,-1 1,0-1,0 0,1 1,-1-1,0 1,-1 0,1-1,0 1,0 0,-1 0,1 0,-1 0,1 1,-1-1,0 0,0 0,0 1,0-1,-1 1,1-1,-1 1,1-1,-1 1,0-1,0 1,0 0,0-1,0 1,-1-1,1 1,-1-1,0 1,0 1,2 11,-1-13,0 1,0 0,1-1,-1 1,1-1,0 1,0 0,0-1,0 0,0 1,0-1,1 0,-1 1,1-1,0 0,0 0,-1 0,1-1,0 1,1 0,-1-1,0 1,0-1,1 0,-1 0,1 0,-1 0,1 0,-1 0,1 0,-1-1,1 0,0 1,-1-1,1 0,0 0,-1-1,1 1,0 0,-1-1,1 0,-1 1,1-1,-1 0,1-1,-1 1,0 0,1 0,-1-1,1-1,142-105,-123 91,-14 9,1 1,1 0,-1 0,1 1,0 0,1 1,-1 0,1 0,0 2,0-1,5 0,-14 4,0 0,0 0,0 0,0 0,0 0,0 0,0 1,1-1,-1 1,0 0,0-1,0 1,-1 0,1 0,0 0,0 1,0-1,-1 0,1 1,-1-1,1 1,-1-1,1 1,-1 0,0-1,0 1,0 0,0 0,0 0,0 0,-1 0,1 0,0 0,-1 0,0 0,1 0,-1 0,0 1,0 0,-11 88,9-84,-3 47,7-35</inkml:trace>
  <inkml:trace contextRef="#ctx0" brushRef="#br0" timeOffset="45193.515">932 2061,'29'0,"194"-15,-211 13,-1-1,1 0,-1-1,1 0,-1-1,0 0,-1-1,1 0,-1-1,0 0,-1 0,0-1,0-1,0 1,-1-1,-1-1,3-2,-9 10,1 0,-1 0,1 1,-1-1,1 0,-1 0,0 0,0-1,0 1,0 0,0 0,-1-1,1 1,-1 0,1-1,-1 1,0 0,0-1,0 1,0-1,0 1,-1 0,1-1,-1 1,0 0,1-1,-1 1,0 0,0 0,0 0,-1 0,1 0,-1 0,1 0,-1 0,1 0,-1 1,0-1,0 1,0-1,0 1,0 0,0 0,0 0,0 0,0 0,-1 0,1 0,0 1,-1-1,1 1,-2 0,-10 2,1 0,0 1,-1 1,1 0,1 1,-1 0,1 1,0 1,0 0,1 0,0 1,0 0,1 1,0 1,0-1,1 1,0 1,1 0,0 0,1 1,0 0,1 0,-3 9,-20 73,29-91,0 0,0-1,0 1,0 0,1 0,-1 0,1 0,0 0,-1 0,2-1,-1 1,0 0,0-1,1 1,-1-1,1 1,0-1,0 0,0 1,0-1,0 0,0 0,1-1,-1 1,1 0,-1-1,1 0,-1 1,1-1,0 0,2 0,13 3,1-1,0-2,-1 1,1-2,0-1,0 0,-1-1,1-1,14-5,-2 3,5-1</inkml:trace>
  <inkml:trace contextRef="#ctx0" brushRef="#br0" timeOffset="45528.7">2004 1835,'-259'122,"248"-116,0 0,0 1,0 0,1 0,0 1,1 1,0 0,0 0,1 0,0 1,-5 9,13-18,-1 0,0 0,0 0,1 0,-1 1,0-1,1 0,-1 1,1-1,0 0,-1 1,1-1,0 1,0-1,0 1,0-1,0 0,0 1,0-1,1 1,-1-1,0 0,1 1,-1-1,1 0,0 1,-1-1,1 0,0 0,0 0,0 0,0 0,0 1,0-2,0 1,0 0,0 0,0 0,0 0,1-1,-1 1,0 0,0-1,1 0,-1 1,1-1,69 3,-41-11,0-2,-1 0,-1-2,0-2,-1 0,0-2,14-11,39-21,-79 47,-1 0,1 0,1 0,-1 0,0 0,0 0,0 1,0-1,1 0,-1 1,0-1,1 0,-1 1,0 0,1-1,-1 1,0 0,1 0,-1 0,1 0,-1 0,1 0,-1 0,0 0,1 0,-1 1,1-1,-1 1,0-1,1 1,-1-1,0 1,0 0,1 0,-1 0,0-1,0 1,0 0,0 0,0 0,0 1,-1-1,1 0,0 0,0 0,-1 1,1-1,-1 0,1 1,-1-1,1 1,-1 0,4 37,-5-35,1 0,-1 0,1 0,0 0,1 1,-1-1,1 0,0 0,0 0,0 0,0 0,0-1,1 1,0 0,0-1,0 1,0-1,1 1,-1-1,1 0,0 0,0 0,0 0,0-1,0 1,1-1,-1 0,3 1,13 3</inkml:trace>
  <inkml:trace contextRef="#ctx0" brushRef="#br0" timeOffset="45908.57">2682 1779,'-222'85,"220"-85,0 0,0 0,0 0,0 1,0-1,0 1,1-1,-1 1,0 0,0 0,1 0,-1 0,0 0,1 0,-1 0,1 0,0 1,-1-1,1 0,0 1,0-1,0 1,0 0,0-1,0 1,0 0,0 0,1-1,-1 1,1 0,-1 0,1 0,0 0,0 0,0 0,0 0,0-1,0 1,0 0,1 0,-1 0,1 0,-1 0,1-1,0 1,0 0,-1 0,1-1,1 1,-1-1,0 1,0-1,1 1,40 23,-37-24,0 0,0 0,-1 1,1 0,-1 0,1 0,-1 0,0 1,1-1,-2 1,1 0,0 0,0 1,-1-1,0 1,0 0,0 0,0 0,0 0,-1 0,0 1,0-1,0 1,0-1,-1 1,0 0,0 0,0 0,0-1,-1 1,0 0,0 0,0 0,-1 0,1 0,-1 0,-1 0,-3 3,-1 0,0-1,-1 0,0 0,0-1,0 0,-1 0,0-1,0 0,0 0,-1-1,0 0,0 0,0-1,0 0,0-1,-1 0,-8 1,-11 1,4-2</inkml:trace>
  <inkml:trace contextRef="#ctx0" brushRef="#br0" timeOffset="46224.483">2851 1948,'18'124,"-17"-120,0 0,1-1,-1 1,1-1,-1 1,1-1,0 0,1 0,-1 0,0 0,1 0,0 0,-1-1,1 1,0-1,1 0,-1 1,0-2,0 1,1 0,-1-1,1 1,0-1,-1 0,1 0,0-1,0 1,0-1,-1 0,1 0,1 0,2-1,0-1,0 0,-1 0,1-1,-1 0,1 0,-1 0,0-1,0 0,-1 0,1 0,-1-1,0 0,0 0,0 0,-1 0,0-1,2-2,60-115,-33 44,-24 56</inkml:trace>
  <inkml:trace contextRef="#ctx0" brushRef="#br0" timeOffset="46796.202">3359 2118,'5'-10,"6"-7,1-7,4-3,4-2,-2-1,1 0,-3 0,1 1,-2 0,0 0,3 0,-1 1,1 4,-3 7</inkml:trace>
  <inkml:trace contextRef="#ctx0" brushRef="#br0" timeOffset="47079.432">3755 1977,'19'-13,"0"-1,-1 0,0-2,-1 0,-1 0,0-2,-1 0,-1-1,11-20,-24 38,0-1,0 1,0-1,0 0,0 0,0 1,0-1,0 0,-1 0,1 0,-1 0,1 0,-1 0,0 1,1-1,-1 0,0 0,-1 0,1 0,0 0,-1 0,1 0,-1 0,1 0,-1 0,0 0,0 1,0-1,0 0,0 1,0-1,0 0,0 1,-1 0,1-1,-1 1,1 0,-1-1,1 1,-1 0,0 0,0 1,1-1,-1 0,0 0,0 1,0-1,0 1,0 0,-9 1,0 0,0 1,0 1,1 0,-1 0,1 1,0 1,0 0,0 0,1 0,-1 2,2-1,-1 1,0 0,1 1,1 0,-1 0,1 0,1 1,0 0,0 1,0-1,1 1,1 0,0 1,-2 7,-25 97,30-112,1 1,0 0,0 0,0 0,1 0,-1-1,1 1,0 0,0 0,0-1,0 1,1-1,-1 1,1-1,0 1,0-1,1 0,-1 0,0 0,1 0,0 0,0-1,0 1,0-1,0 0,0 0,0 0,1 0,0 0,84 10,-58-12</inkml:trace>
  <inkml:trace contextRef="#ctx0" brushRef="#br0" timeOffset="47558.74">4347 1864,'-7'-1,"-1"1,1-1,0 2,0-1,0 1,0 0,0 0,0 1,0 0,0 0,1 0,-1 1,1 0,0 1,-1-1,2 1,-1 0,0 1,1-1,0 1,0 0,-3 4,5-7,0 1,0 0,-1 0,2 0,-1 0,0 0,1 1,-1-1,1 1,0-1,0 1,0 0,1 0,-1 0,1 0,0 0,0 1,1-1,-1 0,1 0,0 0,0 1,0-1,1 0,0 0,-1 1,1-1,1 0,-1 0,0 0,1 0,0-1,0 1,0 0,1-1,-1 1,2 0,6 0,0-1,1 0,-1-1,0 0,1 0,0-1,-1-1,1 0,0 0,-1-1,1-1,-1 0,1 0,-1-1,0 0,0-1,0 0,-1 0,1-1,-1 0,0-1,0 0,-1-1,0 0,3-2,-5 5,0-1,0 0,0 0,-1-1,1 0,-1 0,-1 0,1 0,-1-1,0 1,-1-1,1 0,-1-1,-1 1,1 0,-1-1,-1 1,1-3,-1 7,0-1,0 1,0-1,0 1,-1-1,1 0,-1 1,0-1,0 0,-1 1,1-1,-1 0,1 1,-1-1,0 1,-1-1,1 1,0-1,-1 1,0 0,0 0,0 0,0 0,-1 0,1 0,-1 1,1-1,-1 1,0-1,0 1,0 0,0 0,0 1,-1-1,1 1,-1-1,-1 1,-4 0,0 1,-1 0,1 1,0 0,-1 0,1 1,0 1,0-1,0 1,1 1,-1 0,1 0,0 0,0 1,0 0,1 1,-1 0,1 0,1 1,-1-1,1 2,0-1,1 0,0 1,0 0,1 0,-1 1,2-1,-1 3,-3 12</inkml:trace>
  <inkml:trace contextRef="#ctx0" brushRef="#br0" timeOffset="48442.107">4600 1328,'-21'87,"13"156,10-148,-1-54,0-24,0-1,-1 1,-1 0,0-1,-2 1,0 0,0-1,-1 0,-7 14,-4 9,14-26</inkml:trace>
  <inkml:trace contextRef="#ctx0" brushRef="#br0" timeOffset="49359.389">5447 1694,'19'7,"0"-2,0 0,0-2,0 0,1-1,0-1,-1 0,1-2,-1 0,1-2,-1 0,0-1,0 0,0-2,0 0,-1-2,0 0,-1 0,0-2,0 0,-1-1,0-1,-1 0,0-1,-1-1,-1 0,3-4,-8 7,0-1,-1 0,0 0,-1-1,0 0,-1 0,-1 0,0-1,0 1,-2-1,1 0,-2-4,0 16,-1 0,0 1,-1-1,1 0,0 0,-1 0,1 0,-1 1,1-1,-1 0,0 1,1-1,-1 0,0 1,0-1,0 1,-1-1,1 1,0 0,-1-1,1 1,0 0,-1 0,1 0,-1 0,0 0,1 1,-1-1,0 0,1 1,-1-1,0 1,0-1,0 1,1 0,-1 0,0 0,0 0,0 0,0 0,1 1,-1-1,0 0,0 1,0 0,1-1,-1 1,0 0,1 0,-1 0,1 0,-1 0,1 0,0 0,-1 1,1-1,0 0,0 1,0-1,0 1,0-1,0 2,-15 16,2 1,0 1,2 1,0-1,1 2,2 0,0 0,1 1,2 0,0 0,-1 16,5-30,-46 264,40-199,-4-1,-3 0,-3-1,-4 0,-27 62,43-119,-1 1,-1-1,0-1,-1 1,0-2,-1 1,-1-1,-1-1,0 0,0 0,-1-1,-1-1,0 0,0-1,-1-1,-1 0,1-1,-1 0,-8 1,20-8,1 0,-1 0,0-1,1 1,-1-1,0 0,1 0,-1 0,0-1,1 1,-1-1,1 0,-1 0,1 0,-1 0,1-1,0 1,-1-1,1 0,0 0,0 0,0-1,0 1,1-1,-1 1,1-1,0 0,-1 0,1 0,0 0,1 0,-1-1,0 1,1 0,0-1,0 1,0-1,0 0,1 1,-1-1,1 0,0 1,0-1,0 0,1 0,3-16,2 0,0 0,1 0,1 1,1 0,1 1,0 0,1 0,1 1,1 1,1 0,0 0,0 2,2 0,0 0,5-2,25-22,0 1,2 3,2 2,1 3,41-18,-25 33,-52 18</inkml:trace>
  <inkml:trace contextRef="#ctx0" brushRef="#br0" timeOffset="49615.398">6181 2146,'-5'6,"-1"1,-1-1,1-1,-1 1,0-1,0 0,-1-1,1 1,-1-2,-6 4,13-8,0 1,0 0,1-1,-1 1,0-1,1 1,-1-1,1 1,-1-1,1 0,-1 1,1-1,-1 0,1 1,-1-1,1 0,0 1,-1-1,1 0,0 0,0 0,0 1,0-1,-1 0,1 0,0 0,0 1,1-1,-1 0,0 0,0 1,0-1,0 0,1 0,-1 0,0 1,1-1,-1 0,0 1,1-1,-1 0,1 1,0-1,-1 0,92-142,-77 119,1 1,1 0,2 1,0 1,1 1,1 1,5-3,-7 9</inkml:trace>
  <inkml:trace contextRef="#ctx0" brushRef="#br0" timeOffset="50230.869">6661 1864,'-5'-1,"-1"0,0 0,0 1,0 0,0 0,1 0,-1 1,0 0,0 0,1 0,-1 1,1 0,-1 0,1 0,0 1,0 0,0 0,0 0,0 1,0-1,1 1,0 0,0 0,0 1,0-1,1 1,0 0,0 0,0 0,0 0,1 1,0-1,0 0,0 1,1 0,0 0,1-6,-3 4,0-1,0 1,0 0,1 0,0 0,0 0,0 1,0-1,1 0,0 1,0-1,0 1,0 0,1-1,-1 1,1-1,0 1,1 0,-1-1,1 1,0-1,0 1,0-1,1 1,0-1,0 0,0 1,0-1,0 0,1-1,0 1,0 0,0-1,0 0,0 1,1-1,1 1,5-1,0-1,0 0,-1-1,1 0,0-1,0 0,0 0,0-1,0 0,0-1,0 0,-1 0,1-1,-1 0,0-1,0 0,0-1,0 0,-1 0,1-1,-1 0,-1 0,2-2,0 2,-1 0,1 0,-1-1,-1 0,1-1,-1 1,0-1,-1-1,0 1,-1-1,1 0,-2 0,1-1,-1 0,-1 1,0-1,0 0,-1-1,0 1,-1 0,0-1,0 1,-1-1,-1 1,0 0,0-1,-2-4,1 11,0 1,-1 0,1 0,-1 0,0 0,0 0,0 1,0-1,0 1,0 0,-1 0,1 0,-1 0,1 0,-1 1,0 0,0 0,0 0,1 0,-1 0,0 1,0 0,0 0,-2 0,-96 13,76-5</inkml:trace>
  <inkml:trace contextRef="#ctx0" brushRef="#br0" timeOffset="50728.772">7028 2118,'-1'-8,"-1"0,2 0,-1 0,1 0,0 0,1-1,-1 1,2 0,-1 0,1 1,1-1,-1 0,1 1,0-1,1 1,0 0,0 0,1 0,-1 1,2-1,-1 1,1 0,-1 1,2-1,-1 1,0 1,1-1,0 1,2-1,85-37,-91 41,0 1,0-1,0 1,0 0,0 0,0 1,0-1,0 1,0-1,0 1,0 0,0 0,0 0,0 1,-1-1,1 0,-1 1,1 0,-1 0,1 0,-1 0,0 0,0 0,0 0,0 1,0-1,-1 1,1 0,-1-1,0 1,1 0,-1 1,6 14,-7-15,0-1,1 1,-1-1,1 1,-1-1,1 1,0-1,0 1,1-1,-1 1,0-1,1 0,-1 0,1 0,0 0,-1 0,1 0,0 0,0-1,1 1,-1-1,0 1,0-1,1 0,-1 0,1 0,-1 0,1 0,-1-1,1 1,0-1,-1 0,1 1,2-1,132-56,-45 26,-90 31,1 1,-1 0,0 0,0 1,0-1,0 0,0 1,0-1,-1 1,1-1,-1 1,0 0,0 0,0-1,0 1,0 0,-1 0,1 0,-1 0,0 0,0 0,0 0,0 0,-1 0,1 0,-1 0,0 1,1 12,0-12,0 0,0 0,0-1,1 1,-1 0,1-1,0 1,0 0,0-1,0 1,1-1,-1 0,1 1,0-1,0 0,0 0,1 0,-1 0,1-1,-1 1,1-1,0 1,0-1,0 0,0 0,1 0,-1 0,0-1,1 0,-1 1,1-1,0 0,-1-1,1 1,1 0,21 0,-2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0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6,'-5'-4,"-2"2,1 7,6 3,3-5,-4 1,-2 1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41.6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1,'-5'0,"-1"5,-5 1,0 5,-4 0,7-1,8-3,10-2,7-3,2-1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5:38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8552 593,'-14'-10,"-1"0,0 0,0 1,-1 1,0 1,0 0,-1 1,1 1,-1 1,-1 0,1 1,-1 1,1 0,-1 2,1 0,-1 1,1 0,-1 2,-16 4,16 2,1 0,-1 2,2 0,0 0,0 2,1 0,1 1,0 0,1 1,0 1,1 0,1 1,1 0,-6 13,9-15,0 0,2 0,0 1,0 0,2 0,0 0,0 0,2 0,0 0,1 1,0-1,2 0,0 6,-1-18,0 0,1 0,-1 0,1 0,0 0,0 0,0 0,0 0,1-1,-1 1,1-1,0 0,0 1,0-2,1 1,-1 0,1 0,-1-1,1 0,0 0,0 0,0 0,0-1,0 1,0-1,1 0,-1-1,0 1,1-1,-1 1,0-1,3-1,7 1,-1-2,1 1,0-2,-1 0,0 0,1-2,-1 1,-1-2,12-5,37-30,-1-2,-2-3,-2-3,-2-1,-3-3,-2-3,29-43,-18 18,-71 103,1 0,1 0,1 0,1 1,1 1,1-1,2 1,0-1,1 1,1 0,1 0,2 6,1-17,1 0,1 0,0 0,0-1,1 0,1 0,0 0,0-1,2 0,-1 0,1-1,1 0,-1-1,4 2,28 19,-21-19</inkml:trace>
  <inkml:trace contextRef="#ctx0" brushRef="#br0" timeOffset="270.55">9313 621,'-14'34,"-10"15,-1 5,4-2,1-6,4-5,4-5,5-4,3-2,3-3,5 1,3-6</inkml:trace>
  <inkml:trace contextRef="#ctx0" brushRef="#br0" timeOffset="513.38">8946 1016,'34'5,"16"1,3 0,-1-1,0-1,-5-2,-5 4,-5 1,-4-1,-3-2,-1-1,-2-1,-4-1</inkml:trace>
  <inkml:trace contextRef="#ctx0" brushRef="#br0" timeOffset="-935.181">7225 451,'-6'-3,"0"0,1 0,-1 0,-1 0,1 1,0 0,0 0,-1 1,1 0,-1 0,1 1,-1-1,0 1,1 1,-1-1,1 1,-1 0,1 1,-1 0,1 0,0 0,-6 0,-204 57,217-58,-1-1,1 0,-1 1,1-1,-1 1,1-1,-1 0,0 1,1 0,-1-1,0 1,1-1,-1 1,0-1,0 1,1 0,-1-1,0 1,0-1,0 1,0 0,0-1,0 1,0 0,0-1,0 1,0-1,0 1,0 0,0-1,-1 1,1-1,0 1,0 0,-1-1,1 1,0-1,-1 1,1-1,-1 1,1-1,-1 1,1-1,-1 0,1 1,-1-1,1 0,-1 1,1-1,-1 0,0 0,1 1,-1-1,1 0,-1 0,0 0,1 0,-1 0,0 0,1 0,-1 0,1 0,-1 0,0 0,1 0,-1-1,50 13,169-11,-197 9,-40 13,-144 80,145-92,-99 72,114-79,-1-1,0 1,1 0,0 0,0 0,0 1,0-1,1 1,0-1,0 1,0 0,0 0,1 0,0 0,0 0,0 0,0 0,1 0,0 0,0 0,1 0,-1 0,1 1,0-1,1 3,3 0,1-1,-1 1,1-1,0 0,1-1,0 1,0-1,0-1,1 1,-1-1,1-1,0 0,1 0,-1 0,1-1,0 0,0-1,0 0,0 0,0-1,0 0,1 0,-1-1,0-1,0 0,5 0,11 0</inkml:trace>
  <inkml:trace contextRef="#ctx0" brushRef="#br0" timeOffset="-597.117">7056 0,'-20'92,"4"1,4 0,4 1,4 0,6 65,-31 101,9-137,14 59,6-178,0 0,1 0,0-1,0 1,0 0,1 0,-1 0,1-1,0 1,-1 0,2-1,-1 0,0 1,1-1,0 0,-1-1,4 4,12 5</inkml:trace>
  <inkml:trace contextRef="#ctx0" brushRef="#br0" timeOffset="-3219.054">5024 678,'-16'-1,"-3"-1,1 1,0 0,0 1,0 1,0 1,0 1,0 0,0 1,0 1,1 0,0 2,0 0,1 1,0 0,0 1,1 1,-7 6,10-4,1 1,0 1,0-1,1 2,1-1,0 2,2-1,-1 1,2 0,0 0,1 1,0 0,2 0,0 0,0 11,3-23,0 0,1 0,0 0,0 0,0-1,0 1,1 0,0-1,0 1,0-1,1 1,-1-1,1 0,0 0,0 0,1-1,-1 1,1-1,-1 1,1-1,0-1,0 1,1 0,-1-1,1 0,-1 0,1 0,-1-1,1 1,0-1,0 0,0-1,0 1,0-1,0 0,0 0,0 0,0-1,-1 0,1 0,0 0,0-1,-1 1,1-1,0 0,0-1,20-13,-1-1,-1-1,0-1,-1-1,-2-1,0-1,10-15,11-10,165-194,-205 240,-1 0,0 0,0 0,1 0,-1 0,0 0,1 0,-1 0,1 0,-1 0,1 1,0-1,-1 0,1 0,0 0,0 1,-1-1,1 1,0-1,0 0,0 1,0-1,0 1,0 0,0-1,0 1,0 0,0 0,0-1,0 1,0 0,0 0,0 0,0 0,0 0,0 0,0 1,0-1,0 0,0 1,0-1,0 0,0 1,0-1,-1 1,1-1,0 1,0 0,0-1,-1 1,1 0,0-1,-1 1,1 0,0 0,-1 0,1 0,-1 0,1 0,11 270,-10-264,0 0,1-1,-1 1,1-1,1 0,-1 0,1 0,0 0,0-1,1 1,-1-1,1 0,0-1,1 1,-1-1,1 0,0 0,0-1,0 0,0 0,1 0,-1-1,1 0,0 0,3 0,14 2</inkml:trace>
  <inkml:trace contextRef="#ctx0" brushRef="#br0" timeOffset="-2184.956">5645 847,'-28'169,"27"-145,-2 1,0-1,-1 1,-2-1,0 0,-8 18,13-39,0-2,0 0,0 1,0-1,0 1,1 0,-1-1,0 1,1 0,0-1,-1 1,1 0,0-1,0 1,0 0,0 0,0-1,0 1,0 0,1-1,-1 1,1 0,-1-1,1 1,0 0,0-1,-1 1,2 0,8 1</inkml:trace>
  <inkml:trace contextRef="#ctx0" brushRef="#br0" timeOffset="-1936.626">5870 904,'-5'9,"-1"9,-5 5,0 4,1 2,3 1,2 0,3 0,1-1,-4 1,-1-2,0 1,2-1,5-5,4-6</inkml:trace>
  <inkml:trace contextRef="#ctx0" brushRef="#br0" timeOffset="-5070.17">1806 1101,'-5'29,"-1"14,5 0,2-3,7-8,1-9</inkml:trace>
  <inkml:trace contextRef="#ctx0" brushRef="#br0" timeOffset="-4813.193">1863 678,'0'-39,"0"-31,0-9,0 13,0 24,0 23,5 20,1 14,0 5</inkml:trace>
  <inkml:trace contextRef="#ctx0" brushRef="#br0" timeOffset="-4553.731">2117 1242,'56'-167,"2"-11,-58 177,1 0,-1 0,0 0,0 0,0 1,1-1,-1 0,1 0,-1 0,0 1,1-1,-1 0,1 0,0 1,-1-1,1 1,-1-1,1 0,0 1,0-1,-1 1,1-1,0 1,0 0,-1-1,1 1,0 0,0 0,0-1,0 1,0 0,-1 0,1 0,0 0,0 0,0 0,0 0,0 1,0-1,-1 0,1 0,0 1,0-1,0 0,-1 1,1-1,0 1,0-1,-1 1,1-1,0 1,-1 0,1-1,-1 1,1 0,20 48,-18-38,10 29,33 74,-43-110,-1 0,1 0,0 0,1-1,-1 0,1 1,-1-1,1 0,0-1,0 1,0-1,0 0,1 0,-1 0,0 0,1-1,0 0,-1 0,1 0,0 0,-1-1,1 0,0 0,1 0,2-1,-1-1,1 1,-1-2,0 1,0-1,0 0,0 0,0-1,0 0,-1 0,0-1,0 0,0 0,-1 0,1-1,-1 1,-1-1,1 0,-1-1,0 1,0-1,-1 0,0 0,0-1,40-57,-26 46</inkml:trace>
  <inkml:trace contextRef="#ctx0" brushRef="#br0" timeOffset="-4065.996">3104 791,'-25'4,"-1"1,1 1,1 1,-1 1,1 2,-20 11,38-18,0 0,0 0,0 1,1 0,-1 0,1 1,0-1,1 1,-1 0,1 0,0 1,0-1,1 1,-1 0,1 0,1 0,-1 0,1 1,0-1,0 1,1-1,0 1,0 0,1-1,0 1,0 0,0 0,1 4,1-4,0 1,1-1,0 0,0 0,0 0,1 0,0-1,0 0,0 1,1-1,0-1,1 1,-1-1,1 0,0 0,0-1,0 1,1-1,0-1,-1 1,1-1,0 0,1-1,-1 0,0 0,1 0,0-1,-1 0,1-1,-1 0,1 0,0 0,-1-1,1 0,-1-1,1 0,-1 0,0 0,6-4,17-8,-2-2,0-1,-1-1,0-1,-2-1,0-2,-2-1,0 0,-2-2,0 0,-2-1,-1-2,-1 0,-1 0,-2-1,4-12,-3 9,-2-1,0-1,-3 0,0-1,-3 1,3-22,-9 42,1 0,-2 0,0 0,-1 0,0 0,-1 0,0 0,-1 0,-1 1,0-1,-1 1,-1 0,0 0,0 1,-1 0,-1 0,0 1,-1-1,5 7,0 1,0-1,-1 1,1 0,-1 0,0 0,0 1,-1-1,1 1,-1 1,0-1,1 1,-1 0,0 0,0 0,0 1,-1 0,1 1,0-1,0 1,-1 0,1 1,0-1,0 1,0 0,0 1,0 0,0 0,0 0,0 0,0 1,1 0,0 0,-1 1,1-1,0 1,0 1,-8 8,0 0,1 1,0 0,1 1,0 0,2 1,-1 0,2 0,0 1,2 0,-1 1,2-1,1 1,0 0,1 1,1-1,0 0,2 1,0-1,1 1,1-1,0 0,2 1,0-1,1-1,1 1,7 15,5 1,1 0,2-2,1 0,2-2,1 0,1-2,1-1,2-1,1-1,0-2,2-1,20 10,155 66,-185-90</inkml:trace>
  <inkml:trace contextRef="#ctx0" brushRef="#br0" timeOffset="-5800.687">424 311,'-28'12,"28"-12,1 0,-1 0,0-1,1 1,-1 0,0 0,1 0,-1 0,0 0,1 0,-1-1,1 1,-1 0,0 0,1 0,-1 0,0 0,1 0,-1 0,1 0,-1 1,0-1,1 0,-1 0,0 0,1 0,-1 0,0 1,1-1,-1 0,0 0,1 0,-1 1,0-1,0 0,1 1,-1-1,0 0,0 0,0 1,1-1,-1 0,0 1,0-1,0 1,0-1,0 0,0 1,0-1,0 0,0 1,0-1,0 1,0-1,0 0,0 1,0-1,0 0,0 1,0-1,0 0,0 1,-1-1,1 0,0 1,0-1,-1 1,54 0,0-2,-1-2,0-2,1-2,-2-3,0-2,0-3,17-7,15-3,-53 15,59-11,-87 21,1 0,-1 0,1 0,-1 1,1-1,-1 1,1-1,-1 1,1 0,-1 0,0 0,1 0,-1 0,0 0,0 1,0-1,0 1,0-1,0 1,0 0,-1 0,1 0,-1 0,1 0,-1 0,0 0,0 1,0-1,0 0,0 1,0-1,0 1,5 166,-39 315,30-409,4-1,3 0,3 0,7 24,4-39,-36-77,11 7,-1 1,0 0,-1 0,0 1,-1 0,0 0,0 1,-1 1,0-1,0 2,0 0,-1 0,0 1,0 0,-7-1,-147-25,125 31,-1 3,0 0,1 3,0 2,0 1,1 2,0 2,1 2,-16 9,7 3,104-60,-37 21</inkml:trace>
  <inkml:trace contextRef="#ctx0" brushRef="#br0" timeOffset="-5317.589">395 734,'310'-33,"-279"28,55-10,-2-5,0-3,73-31,81-52,-238 106,1-1,-1 1,1-1,-1 1,1 0,0-1,-1 1,1 0,-1-1,1 1,0 0,-1-1,1 1,0 0,-1 0,1 0,0 0,-1 0,1 0,0 0,-1 0,1 0,0 0,-1 0,1 0,0 0,-1 0,1 1,0-1,-1 0,1 1,-1-1,1 0,0 1,-1-1,1 1,-1-1,1 1,-1-1,0 1,1-1,-1 1,1-1,-1 1,0-1,1 1,-1 0,0-1,0 1,0 0,1-1,-1 1,0 0,0-1,0 1,0 0,0-1,0 1,0 0,0-1,-1 1,1 0,0-1,0 1,0 0,-1 0,-17 53,14-46,-6 27,1-1,2 1,2 0,1 0,1 0,2 1,2-1,2 11,-2 31,4-26,1-33</inkml:trace>
  <inkml:trace contextRef="#ctx0" brushRef="#br0" timeOffset="2035.511">0 1722,'405'-57,"-72"30,366 26,-260-27,817 28,-320 0,-364-29,-156 18,-58-7,123 17,-202 3,1472-2,-1261-28,-31-1,-129 1,-106 56,-54 2,-121-23,-31-7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6:13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4097 3194,'19'20,"12"10,4 1,-2-1,-13-5,-9-6</inkml:trace>
  <inkml:trace contextRef="#ctx0" brushRef="#br0" timeOffset="33406.678">4239 3335,'-82'-33,"-207"-114,93 73,19-2,35-7,-15 25,-15-17,19 6,-83-43,26 20,98 42,43 2,-104-86,153 117,-1 1,-1 1,0 1,0 0,-2 2,0 1,-5-1,19 7,-107-37,36 1,80 40,0 1,0 0,0-1,0 1,0 0,0-1,0 1,0 0,-1 0,1 0,0 0,0 0,0 0,0 0,0 1,0-1,0 0,0 1,0-1,0 0,0 1,0-1,0 1,0 0,0-1,1 1,-1 0,0-1,0 1,1 0,-1 0,0 0,1 0,-1-1,1 1,-1 0,1 0,-1 0,1 0,0 0,-1 0,1 1,0-1,0 0,0 1,-4 56,4-50,4 280,-4-288,1-1,0 1,-1 0,1-1,-1 1,1 0,-1 0,1-1,0 1,-1 0,1 0,0 0,-1 0,1 0,-1 0,1 0,0 0,-1 0,1 0,0 0,-1 1,1-1,0 0,-1 0,1 0,-1 1,1-1,-1 0,1 1,-1-1,1 1,-1-1,1 1,-1-1,1 0,-1 1,0 0,1-1,-1 1,0-1,1 1,-1-1,0 1,0 0,0-1,1 1,-1-1,0 1,0 0,0-1,0 1,0 0,0-1,0 1,0 0,-1-1,1 1,0-1,0 1,0 0,-1-1,1 1,0 0,90-130,-32 58,83-85,-52 79,-3-3,26-36,-107 96,-35 27,-27 15,-1-3,0-2,-2-2,0-3,-110 17,154-28,-1 0,1 2,0 0,0 0,0 2,0 0,1 0,-14 8,1 15,20-12</inkml:trace>
  <inkml:trace contextRef="#ctx0" brushRef="#br0" timeOffset="61032.969">1077 2687,'-16'-6,"0"1,-1 1,1 1,-1 0,0 1,0 1,0 0,-1 2,1 0,0 1,0 0,1 1,-1 1,1 1,-1 0,1 2,1-1,-1 2,-11 7,7-1,1 0,0 2,1 0,1 1,0 0,2 1,0 1,1 1,0 0,2 2,10-20,1 0,0 0,0 0,0 0,0 0,0 1,1-1,-1 0,1 0,-1 1,1-1,0 0,0 1,0-1,0 0,0 1,1-1,-1 0,1 1,-1-1,1 0,0 0,0 0,0 1,0-1,0 0,0 0,1-1,-1 1,1 0,-1 0,1-1,0 1,0-1,0 1,-1-1,1 0,1 0,-1 1,0-2,0 1,0 0,0 0,1-1,-1 1,0-1,2 0,15 0,-1-1,1 0,0-2,-1 0,1-1,-1-1,0-1,-1-1,1 0,-1-1,0-1,-1 0,0-2,-1 1,0-2,2-3,222-175,-237 188,-2 1,1 0,-1 0,0 0,1 0,-1 0,1 0,-1 0,1 0,-1 0,1 0,0 0,-1 0,1 1,0-1,0 0,0 0,0 1,0-1,-1 1,1-1,0 1,0-1,0 1,1 0,-1-1,0 1,0 0,0 0,0 0,0 0,0-1,0 2,0-1,0 0,0 0,0 0,1 0,-1 1,0-1,0 1,0-1,0 0,0 1,-1 0,1-1,0 1,0 0,0-1,0 1,-1 0,1 0,0 0,-1-1,1 1,0 0,-1 0,1 0,-10 71,6-62,1 1,-1-1,2 1,0 0,0 0,1 0,0 0,0-1,2 1,-1 0,1 0,1-1,0 1,0-1,1 0,1 0,-1 0,4 4,10 4</inkml:trace>
  <inkml:trace contextRef="#ctx0" brushRef="#br0" timeOffset="61520.846">683 2347,'367'0,"-368"0,1-1,-1 1,0-1,1 1,-1-1,1 1,-1-1,1 0,-1 1,1-1,0 0,-1 1,1-1,0 0,-1 0,1 0,0 1,0-1,0 0,0 0,0 0,0 1,0-1,0 0,0 0,0 0,0 1,0-1,1 0,-1 0,0 1,0-1,1 0,-1 1,1-1,-1 0,1 1,-1-1,1 0,-1 1,1-1,-1 1,1-1,0 1,-1-1,1 1,0 0,0-1,-1 1,1 0,0-1,0 1,-1 0,1 0,0 0,0 0,0 0,-1 0,1 0,0 0,-100-94,85 76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1110 1,'-39'27,"-120"143,-57 47,156-165,-3-3,-2-3,-2-2,-1-4,-67 28,125-63,0-1,0 0,0-1,0 0,-1-1,1 0,-1-1,0 0,0 0,1-1,-1-1,0 0,1 0,-1-1,1 0,-1-1,-3-2,9 0,1 0,-1-1,1 0,0 0,1 0,-1 0,1 0,1-1,-1 0,1 1,0-1,1 0,-1 0,1 0,1 0,-1 0,1 0,1 0,-1 0,1 0,0 0,1 0,-1 0,3-5,2-13,1 1,1 0,0 0,2 1,1 0,1 1,1 1,1-1,0 2,2 0,0 1,1 1,1 0,3 0,-16 14,0 0,1 0,0 1,-1 0,1 0,1 1,-1 0,0 0,1 0,-1 1,1 0,-1 0,1 0,-1 1,1 0,0 0,-1 1,1 0,-1 0,1 1,-1-1,0 1,1 1,-1-1,0 1,0 0,-1 0,1 1,-1 0,0 0,4 4,127 117,67 71,-40-3,-146-175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1,'-9'16,"0"0,2 1,0 0,1 1,0-1,1 1,2 1,-2 10,32 240,-27 3,-21-189,10-59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31,'34'0,"15"-5,5-2,-2 1,-6 1,-5 2,-5 0,-4 2,-2 1,-2 0,-1 0,0 0,0 1,-4-1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1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138 0,'9'44,"-3"-1,-1 1,-2 0,-2 1,-2-1,-2 0,-2 0,-2 0,-2-1,-2 0,-1 0,-12 24,-57 186,72-173,15-68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3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1 144,'20'-17,"1"0,0 1,1 1,1 1,0 1,1 1,22-7,55-1,-98 20,-1 0,1 0,0 0,-1 0,1 0,-1 1,1-1,0 1,-1 0,1 0,-1 0,0 0,1 0,-1 1,0-1,0 0,1 1,-1 0,-1 0,1-1,0 1,0 0,-1 0,1 1,-1-1,1 0,-1 0,0 1,0-1,0 1,0-1,-1 1,1-1,-1 1,1 0,-1 0,-2 8,0 0,0-1,-1 1,-1-1,0 0,0 0,-1 0,0-1,-1 1,0-1,0-1,-1 1,0-1,-1 0,0-1,0 1,0-2,-6 4,10-6,-30 27,-4 1,2 3,1 1,2 1,-14 23,45-58,-1 0,1 0,0 1,1-1,-1 1,0-1,1 1,-1 0,1-1,0 1,0 0,0 0,0 0,0 0,1 0,0 0,-1 0,1 0,0 1,0-1,1 0,-1 0,1 0,-1 0,1 0,0 0,0 0,0-1,1 1,-1 0,1 0,-1-1,1 1,0-1,0 1,0-1,0 0,1 0,-1 0,1 0,-1 0,1-1,-1 1,1-1,1 1,13 3,0-2,0 0,0 0,0-2,0 0,0-1,0-1,0 0,0-1,0-1,0-1,0 0,5-3,40 6,-45 6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527 105,'-11'-10,"-1"-1,0 2,0 0,-1 0,0 1,0 0,-1 2,0-1,0 2,-1 0,1 0,-1 1,0 1,-1 1,1 0,0 1,0 1,-1 0,1 1,0 0,0 1,-1 1,2 1,-1 0,-3 2,7 0,0 1,1-1,0 2,0-1,1 1,0 1,0 0,1 0,0 1,0 0,1 0,1 1,0-1,0 2,1-1,1 0,0 1,0 0,0 6,2-12,1 0,0 0,0 0,0 0,1 0,0 0,0 0,1 0,0 0,0 0,0 0,1 0,0-1,0 1,0 0,1-1,-1 0,1 1,1-1,-1 0,1-1,0 1,0 0,0-1,1 0,-1 0,1-1,0 1,0-1,0 0,1 0,-1-1,1 1,-1-1,3 0,8-2,0-1,-1 0,1-1,-1-1,1-1,-1 0,0-1,0 0,-1-1,0-1,0 0,0-1,-1-1,0 0,-1-1,0 0,0-1,-1 0,-1 0,6-9,31-24,51-53,-103 124,-36 75,4 1,-4 36,3-10,-3 52,20-54,22-127,-1 0,0 0,0 0,1 0,-1 0,0 0,0 0,1 0,-1 0,0 0,1 0,-1 0,0 0,0 0,1 0,-1 0,0 0,0 1,1-1,-1 0,0 0,0 0,1 0,-1 0,0 1,0-1,0 0,1 0,-1 0,0 1,0-1,0 0,0 0,0 1,1-1,-1 0,0 1,0-1,0 0,0 0,0 1,0-1,0 0,0 0,0 1,0-1,0 0,0 1,0-1,0 0,0 0,0 1,-1-1,1 0,0 0,0 1,9-8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0,'-18'10,"0"0,1 1,0 1,1 1,0 0,1 1,1 1,0 0,1 1,1 0,0 1,2 0,-1 1,2 0,-7 20,14-34,0 0,1 0,0 1,0-1,0 1,0-1,1 1,-1-1,1 1,0-1,1 1,-1-1,1 1,0-1,0 1,0-1,0 1,1-1,0 0,0 0,0 0,0 0,1 0,0-1,-1 1,1-1,1 1,-1-1,0 0,1 0,0-1,-1 1,1-1,0 0,0 0,0 0,2 0,5 0,-1-1,1 0,-1-1,1-1,-1 0,1 0,-1-1,1 0,-1-1,0 0,0 0,0-1,0-1,-1 1,0-2,0 1,0-1,-1-1,1 1,-1-1,-1-1,0 0,0 0,0 0,-1-1,0 0,-1 0,0 0,-1-1,1 1,1-9,-3 7,0-1,0 1,-1 0,-1-1,0 1,0-1,-1 1,-1-1,-1-6,2 15,-1 0,1 0,-1 0,1 0,-1 0,0 0,-1 0,1 0,0 1,-1-1,1 0,-1 1,0-1,0 1,0 0,0 0,0 0,0 0,-1 0,1 0,-1 0,1 1,-1-1,0 1,0 0,0 0,1 0,-1 0,0 0,0 1,0-1,0 1,0 0,0 0,0 0,0 0,-3 1,-80 29,61-16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2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85,'-39'73,"20"-41,2 0,2 2,0 0,3 0,-2 9,13-39,0 0,0 1,1-1,-1 1,1-1,0 0,0 1,1-1,-1 1,1-1,0 0,0 1,0-1,1 0,-1 0,1 0,0 0,0 0,1 0,-1-1,1 1,0-1,0 1,0-1,0 0,0 0,1 0,0-1,-1 1,3 0,2 1,0-1,0 1,1-1,-1-1,1 0,0 0,-1 0,1-1,0-1,0 1,0-1,0-1,0 0,6-1,-1 0,-1-1,0 0,0-1,-1 0,1-1,-1-1,0 0,0 0,-1-1,0-1,0 0,0 0,3-5,-3 1</inkml:trace>
  <inkml:trace contextRef="#ctx0" brushRef="#br0" timeOffset="299.994">558 0,'-50'95,"4"1,4 3,-9 41,26-53,5 0,4 1,-3 56,15-108,-7 168,17-180,1-25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20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32,'-8'10,"0"0,0 0,2 1,-1 0,1 0,1 1,0 0,0 0,1 0,1 0,0 0,1 1,0 0,1-1,1 1,0 0,0 0,1 3,1-12,-1 0,0-1,1 1,0 0,0-1,0 0,0 1,0-1,1 0,0 0,-1 0,1-1,0 1,0-1,0 1,1-1,-1 0,1 0,-1-1,1 1,0-1,-1 1,1-1,0 0,0-1,0 1,0-1,0 1,0-1,0 0,0-1,-1 1,1-1,7 0,0 0,0-1,-1-1,1 0,-1 0,0-1,0 0,0-1,-1 0,1-1,4-4,-5 3,-1-1,1 0,-2-1,1 0,-1 0,-1 0,0-1,0 0,-1 0,0-1,0 1,0-6,-3 11,-1 1,0 0,0 0,0-1,0 1,-1-1,0 1,0-1,0 1,0 0,-1-1,1 1,-1-1,0 1,-1 0,1 0,-1 0,0 0,0 0,0 0,0 0,-1 0,1 1,-1-1,0 1,0 0,-1 0,1 0,0 0,-1 1,0-1,0 1,0 0,-105-20,84 22</inkml:trace>
  <inkml:trace contextRef="#ctx0" brushRef="#br0" timeOffset="365.698">441 286,'255'-17,"-14"5,-211 13,-18-1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9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0 170,'198'-138,"-100"107,-95 30,-1 1,1 1,0-1,0 0,0 1,0-1,-1 1,1 0,0 0,0 0,-1 0,1 0,-1 1,1-1,-1 1,0 0,1-1,-1 1,0 0,0 0,0 1,-1-1,1 0,0 1,-1-1,0 1,1-1,-1 1,0 0,0-1,0 1,-1 0,1 2,-1 8,0 0,-1 0,-1 0,0 0,-1 0,0-1,-1 1,-1-1,1 0,-2 0,0-1,0 1,-1-1,-1-1,0 1,0-1,-6 5,-8 15,-9 14,2-8,2 2,2 1,2 1,1 1,2 1,2 1,-8 27,25-64,-1-1,1 1,0 0,0-1,0 1,1 0,0 0,0-1,0 1,1 0,0 0,0-1,0 1,1-1,0 1,0-1,0 1,1-1,0 0,0 0,0 0,1-1,-1 1,1-1,0 0,0 0,1 0,-1 0,1-1,0 0,0 0,0 0,0-1,0 1,1-1,-1 0,1-1,4 1,4 1,0-2,0 0,0 0,0-1,0-1,0 0,0-2,0 1,0-1,0-1,-1-1,0 0,0 0,0-1,0-1,16-23,-21 13</inkml:trace>
  <inkml:trace contextRef="#ctx0" brushRef="#br0" timeOffset="377.734">988 58,'-27'8,"-7"0,0 2,1 2,0 1,1 1,-1 3,25-13,-1 2,1-1,0 1,1 1,0-1,0 1,0 0,0 1,1 0,1 0,-1 0,1 0,1 1,0 0,0 0,0 0,1 1,1-1,0 1,-1 2,2-6,-1 0,1 0,0 0,1 0,-1 0,1 0,0 0,1 0,-1 0,1 0,0 0,1 0,0 0,0 0,0 0,0-1,1 1,0-1,0 0,0 0,1 0,0 0,0-1,0 1,0-1,1 0,0 0,0-1,0 1,0-1,0 0,1-1,3 2,0-2,1 0,-1-1,1 0,0-1,0 0,-1 0,1-1,0 0,-1-1,1 0,-1-1,0 0,0 0,0-1,0 0,0 0,-1-1,0-1,5-3,2-2,-1 0,0-2,-1 1,0-2,-1 0,0 0,-2-1,1 0,-2-1,0-1,-5 11,0-1,-1 0,0 0,0 0,-1 0,0 0,0 0,0-1,-1 1,0-1,-1 1,0-1,0 1,0-1,-1 1,0-1,-1 1,0-1,0 1,0 0,-1 0,0 0,0 0,-1 1,0-1,0 1,0 0,-1 0,0 0,0 1,-1 0,0 0,1 0,-1 1,-1-1,1 1,-1 1,0-1,0 1,-4-1,-15 1,1 3</inkml:trace>
  <inkml:trace contextRef="#ctx0" brushRef="#br0" timeOffset="734.013">875 312,'0'0,"-68"94,4 3,-26 59,51-21,38-131,0 0,1 0,0 0,0 0,0 0,0 0,1 0,-1 0,1 0,0 0,0 0,1 0,-1-1,1 1,0-1,0 1,0-1,0 1,0-1,1 0,0 0,0 0,-1 0,2-1,-1 1,0-1,0 0,1 0,-1 0,1 0,0-1,2 2,12-1,0-1,-1 0,1-1,-1-1,1-1,0 0,-1-2,0 1,0-2,0-1,0 0,-1-1,0 0,-1-2,1 0,-2 0,1-1,-1-1,-1-1,0 0,-1 0,0-2,-1 1,0-1,-1-1,-1 0,1-2,-3 5,-1-1,0 0,-1 0,-1-1,0 1,0-1,-1 0,-1 0,-1 0,0 0,0-1,-2 1,0 0,0 0,-1 0,-1 0,0 0,-3-6,2 15,0 0,-1 0,1 0,-1 1,0 0,0 0,0 0,0 0,-1 1,1 0,-1 0,0 1,0-1,0 1,0 1,-1-1,1 1,0 0,-1 0,1 1,-1 0,1 0,-1 0,1 1,0 0,-1 0,1 1,0 0,0 0,0 0,0 1,-3 2,-25 8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9:18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0 311,'58'22,"170"-14,-146-9,-76 1,-3 0,-1 1,1-1,-1 0,1 1,-1-1,1 0,-1-1,1 1,0 0,-1-1,1 1,-1-1,0 0,1 0,-1 0,1 0,-1 0,0-1,0 1,0 0,0-1,0 0,0 0,0 1,-1-1,2-2,-2-7</inkml:trace>
  <inkml:trace contextRef="#ctx0" brushRef="#br0" timeOffset="388.914">282 0,'-9'13,"1"1,0-1,1 1,1 1,0-1,1 1,1 0,0 0,1 0,1 1,0-1,1 1,1 0,0-1,1 1,1-1,1 4,-2 28,0 201,4-218,2-25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21.8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29 1,'-17'225,"6"-9,11-216,0-10</inkml:trace>
  <inkml:trace contextRef="#ctx0" brushRef="#br0" timeOffset="253.228">226 28,'-4'29,"-3"14,1 5,2-1,0-4,2-5,1-3,-4-3,-2-3,1 0,-3-7,-1-1,2-4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1:09.92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1583 237,'-59'34,"16"-3,1 2,2 2,1 2,-18 24,-89 80,-28-10,50-36,-149 148,117-117,95-76,59-51,-1 0,1 0,0-1,0 1,0-1,0 0,0 0,0 0,0 1,1-2,-1 1,1 0,-1 0,1 0,0-1,0 1,0-1,0 1,1-1,-1 1,0-1,1 1,0-1,0 1,0-1,0 0,0 1,0-1,1 1,-1-1,1 1,0-3,-1 0,-8-161,7 165,1 0,-1 0,0 0,0 0,0 0,1 0,-1 0,0 0,1 0,-1 0,1-1,0 1,-1 0,1 0,0 0,0-1,-1 1,1 0,0 0,0-1,0 1,1 0,-1 0,0-1,0 1,1 0,-1 0,1 0,-1-1,1 1,-1 0,1 0,0 0,0 0,-1 0,1 0,0 0,0 0,0 1,0-1,0 0,0 0,0 1,0-1,0 1,1-1,-1 1,0-1,0 1,0 0,1-1,-1 1,0 0,0 0,1 0,-1 0,169 30,-11-7,-132-17,88 32,-115-37,1-1,0 1,-1-1,1 1,0-1,-1 1,1 0,-1-1,0 1,1 0,-1 0,1-1,-1 1,0 0,0 0,1-1,-1 1,0 0,0 0,0 0,0-1,0 1,0 0,0 0,0 0,0-1,0 1,0 0,-1 0,1 0,0-1,-1 1,1 0,0 0,-1-1,1 1,-1 0,1-1,-1 1,1-1,-1 1,0-1,1 1,-1-1,0 1,1-1,-1 1,0-1,0 0,1 1,-1-1,0 0,0 0,0 0,1 1,-1-1,-47 18,-209 41,212-51,33-2</inkml:trace>
  <inkml:trace contextRef="#ctx0" brushRef="#br0" timeOffset="3179.218">1329 604,'17'39,"-12"-24,0 1,1-1,1 0,1 0,0 0,1-1,9 11,-16-24,0 0,-1-1,1 1,-1-1,1 1,0-1,-1 0,1 0,0 1,-1-1,1-1,0 1,-1 0,1 0,0 0,-1-1,1 1,0-1,-1 1,1-1,-1 0,1 0,-1 0,0 0,1 0,-1 0,0 0,1 0,-1 0,0 0,0-1,0 1,0-1,0 1,0-1,11-8,141-86,-137 92,-4 4</inkml:trace>
  <inkml:trace contextRef="#ctx0" brushRef="#br0" timeOffset="20719.662">312 11,'-9'-3,"-1"1,0 0,0 0,0 1,0 1,0 0,0 0,0 1,0 0,0 0,1 1,-1 1,0 0,1 0,-1 1,1 0,0 0,1 1,-1 0,1 1,0 0,0 0,0 1,1 0,0 0,1 1,0 0,0 0,0 0,1 1,0-1,0 4,0-5,1 0,0 0,0 1,1 0,0-1,0 1,1 0,0 1,0-1,1 0,0 0,1 1,0-1,0 0,1 1,0-1,1 7,-1-12,1 0,-1-1,1 1,-1-1,1 0,0 0,0 1,0-1,0 0,0-1,1 1,-1 0,0-1,1 1,-1-1,1 0,0 1,-1-1,1-1,0 1,0 0,0-1,0 1,-1-1,1 0,0 0,0 0,0 0,0-1,0 1,0-1,84-33,-66 16,-1-1,-1-1,-1-1,0 0,-2-2,14-23,13-55,-56 256,13-142,0 0,1 0,1 0,0 0,0 0,2-1,-1 1,2-1,-1 0,4 5,5-2,0-5</inkml:trace>
  <inkml:trace contextRef="#ctx0" brushRef="#br0" timeOffset="21758.842">652 40,'0'4,"0"8,0 5,0 5,4-1,3 0,-1 2,-2 2,0 1,-2 1,-1 1,0 0,-1 0,4-4,3-7</inkml:trace>
  <inkml:trace contextRef="#ctx0" brushRef="#br0" timeOffset="22258.908">453 407,'15'0,"9"0,5-5,3-2,1 1,-1-4,0 0,-2 2,-1 2,0 2,0 2,-1 1,0 1,-5-5,-1-1,0 1,-4 0</inkml:trace>
  <inkml:trace contextRef="#ctx0" brushRef="#br1" timeOffset="44312.715">2231 1620,'-29'55,"17"-37,-2-2,0 1,-1-2,0 0,-1 0,-1-2,0 0,-1-1,-1-1,0 0,0-2,-1 0,-18 5,35-12,-1 0,1 0,-1-1,1 1,-1-1,0 0,0 0,0 0,0-1,0 1,0-1,0 0,1 0,-1 0,0-1,0 1,0-1,0 0,0 0,0 0,1-1,-1 0,1 1,-1-1,1 0,-1-1,1 1,0 0,0-1,0 0,1 0,-1 0,1 0,-1 0,1 0,0-1,0 1,0-1,1 1,-1-1,1 0,0 0,0 1,0-4,3-3,0 1,0-1,1 1,0 0,0 0,1 0,1 0,-1 0,2 1,-1 0,1 0,0 0,0 1,1 0,0 0,1 1,-1 0,6-3,-10 7,-1 1,1-1,-1 1,1 0,0 0,0 0,0 0,0 0,0 0,-1 1,1 0,0-1,0 1,0 0,0 1,0-1,0 0,0 1,0 0,0-1,0 1,0 1,0-1,-1 0,1 0,-1 1,1 0,1 1,65 68,-39-37,91 56,-102-76</inkml:trace>
  <inkml:trace contextRef="#ctx0" brushRef="#br1" timeOffset="45611.64">1837 1986,'0'5,"0"6,0 7,-5-1,-2 3,1 1,1 4,2 1,5-4,4-5</inkml:trace>
  <inkml:trace contextRef="#ctx0" brushRef="#br1" timeOffset="44965.455">2260 1254,'-5'0,"-6"0,-1 4,-4 2,-4 5,-3 0,2 4,0-2,4 3,4-3</inkml:trace>
  <inkml:trace contextRef="#ctx0" brushRef="#br0" timeOffset="67320.491">1611 209,'3'17,"1"0,1 0,1-1,1 0,0 0,0 0,7 8,18 40,-22-40,1-1,0-1,2 0,1-1,0 0,2-1,1 0,69 118,-17-37,32 86,-5 0,75 100,-66-122,0 54,15 70,-73-187,26 38,1-39,-51-74,-17-32</inkml:trace>
  <inkml:trace contextRef="#ctx0" brushRef="#br0" timeOffset="69550.664">1667 209,'-28'225,"16"-179,9-40,1 0,0 0,0 1,1-1,0 1,0-1,0 1,1-1,0 1,0-1,0 1,1-1,1 3,-2-7,1-1,0 1,-1-1,1 0,0 1,0-1,0 0,0 0,0 1,0-1,0 0,1 0,-1 0,0 0,1-1,-1 1,0 0,1 0,-1-1,1 1,-1-1,1 0,0 1,-1-1,1 0,-1 0,1 0,-1 0,1 0,0 0,-1 0,1-1,-1 1,1 0,-1-1,2 0,54-25,-57 26,44-28,-1-1,-1-2,35-36,28 3,-105 63,1 1,0-1,-1 1,1-1,-1 1,0-1,1 1,-1-1,1 1,-1-1,0 0,1 1,-1-1,0 1,0-1,0 0,1 1,-1-1,0 0,0 0,0 1,0-1,0 0,0 1,0-1,0 0,-1 1,1-1,0 0,0 1,0-1,-1 0,1 1,0-1,-1 1,1-1,-1 0,1 1,-1-1,1 1,-1-1,1 1,-1 0,1-1,-1 1,1 0,-1-1,0 1,1 0,-1-1,0 1,1 0,-1 0,0 0,1 0,-1 0,-40-16,-147-41,182 54,1 0,0-1,0 1,0-1,1 0,-1-1,1 1,0-1,0 0,1 0,0 0,-1 0,2-1,-3-4,-7-11,3 7</inkml:trace>
  <inkml:trace contextRef="#ctx0" brushRef="#br0" timeOffset="71092.901">3219 576,'-6'-3,"1"-1,-1 1,0 0,-1 1,1-1,0 1,-1 1,1-1,-1 1,0 0,1 1,-1-1,0 1,0 1,1-1,-1 1,0 0,1 1,-1 0,1 0,0 0,-3 1,-15 6,0 0,1 1,-1 1,2 1,0 2,1 0,0 1,1 1,0 1,2 0,0 2,1 0,1 1,-2 4,13-14,1 0,0 0,0 1,1-1,1 1,0 0,0 0,1-1,0 1,1 0,0 0,1 0,0 0,1 0,0 0,1 0,0-1,0 1,1-1,1 0,0 0,-2-5,1 0,0 0,0-1,1 0,-1 0,1 0,0 0,0-1,0 1,0-1,1-1,-1 1,1-1,0 0,0 0,-1 0,1-1,0 0,1 0,-1-1,0 0,0 0,0 0,0-1,0 1,0-2,0 1,0-1,0 1,-1-2,1 1,0-1,-1 1,0-2,0 1,0 0,0-1,2-2,22-19,-1-1,0-2,-2-1,-2-1,0-1,-2-1,-1-3,126-220,-184 362,27-55,4-33,2 0,0 0,1 1,1-1,1 1,1 0,1-1,0 1,2-1,0 1,1-1,2 6,10 14,18 85,-36-106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23,'342'0,"-260"-12,26 2,-90 15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23,'34'4,"15"-2,10-2,-1-1,-6-1,-1 1,-5 0,-6 0,-4-4,-4-2,-3 1,-6 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6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422 311,'-63'0,"1"4,0 2,1 3,-53 15,62 1,52-24,-1 0,0 0,0 0,1 0,-1-1,1 1,-1 0,1 0,-1 0,1 0,0 0,-1 0,1 0,0 0,0 0,0 1,0-1,0 0,0 0,0 0,0 0,0 0,0 0,0 0,1 0,-1 0,1 0,-1 0,0 0,1 0,0 0,-1 0,1 0,-1-1,1 1,0 0,0 0,0-1,-1 1,1 0,0-1,0 1,0-1,0 1,0-1,0 1,0-1,0 0,1 1,10 4,0 0,0 0,0-1,1-1,0 0,0-1,0 0,0-1,0 0,13-2,23 3,-48-2,-1 0,1-1,-1 1,1 0,-1 0,1-1,-1 1,1 0,0 0,-1 0,1 0,-1-1,1 1,-1 0,1 0,0 0,-1 0,1 0,-1 1,1-1,-1 0,1 0,-1 0,1 0,0 1,-1-1,1 0,-1 0,1 1,-1-1,0 0,1 1,-1-1,1 1,-1-1,0 1,1-1,-1 1,0-1,1 1,-1-1,0 1,0-1,1 1,-1-1,0 1,0-1,0 1,0 0,0-1,0 1,0-1,0 1,0-1,0 1,0 0,0-1,0 1,-1-1,1 1,0-1,0 1,-1-1,1 1,-33 24,28-22,-32 19,28-19,1 0,0 1,0 0,0 0,0 1,1 0,0 0,0 1,0-1,0 2,1-1,0 1,1 0,0 0,0 1,0-1,1 1,0 0,0 0,1 1,0-1,-1 8,4-12,1 0,0 0,0 0,0 0,1 0,-1 0,1-1,0 1,0 0,0-1,1 1,-1-1,1 0,0 0,0 0,0 0,0-1,0 1,1-1,-1 1,1-1,0 0,-1-1,1 1,0-1,0 1,0-1,0-1,3 2,4 0,-1 0,1-1,0 0,0 0,0-1,-1 0,1-1,0-1,0 1,9-4,-1-2</inkml:trace>
  <inkml:trace contextRef="#ctx0" brushRef="#br0" timeOffset="301.437">336 0,'-32'73,"3"1,3 1,4 2,3 0,3 1,-4 63,-22 115,38-245,0 1,1-1,1 1,0 0,1 0,0 0,0 0,1-1,1 1,1 4,3 2</inkml:trace>
  <inkml:trace contextRef="#ctx0" brushRef="#br0" timeOffset="827.797">760 311,'64'-21,"0"3,2 2,0 4,54-3,-70 22,-50-6,1-1,0 1,0-1,-1 1,1 0,0-1,-1 1,1 0,0-1,-1 1,1 0,-1 0,0 0,1-1,-1 1,0 0,1 0,-1 0,0 0,0 0,0 0,0 0,0 0,0 0,0 0,0-1,0 1,0 0,0 0,-1 0,1 0,0 0,-1 0,1 0,0-1,-1 1,1 0,-1 0,0-1,1 1,-1 0,1 0,-1-1,0 1,0-1,1 1,-1-1,0 1,-154 116,154-113,-1 0,1 1,0-1,0 0,1 1,-1-1,1 1,0-1,0 1,0-1,1 1,0-1,0 1,0-1,0 0,1 1,-1-1,1 0,0 0,0 0,1 0,-1-1,1 1,0-1,0 1,0-1,0 0,1 0,-1 0,3 1,9 14,-12-15,0 1,-1-1,1 1,-1 0,0 0,0 0,0 0,-1 0,1 1,-1-1,0 0,0 1,-1-1,1 1,-1-1,0 1,0-1,0 1,-1-1,0 1,0-1,0 1,0-1,-1 0,1 0,-1 1,0-1,-1-1,1 1,0 0,-1 0,0-1,0 0,0 1,-1-1,1 0,-4 2,-160 98,144-92,7-3</inkml:trace>
  <inkml:trace contextRef="#ctx0" brushRef="#br0" timeOffset="1095.281">1466 621,'-15'24,"-4"8</inkml:trace>
  <inkml:trace contextRef="#ctx0" brushRef="#br0" timeOffset="1498.059">1691 197,'52'-19,"1"3,1 1,0 3,1 3,30-1,-10 22,-74-11,1 0,-1 0,0 0,1 0,-1 0,0 0,0 1,0-1,0 0,0 1,0-1,0 0,0 1,0 0,-1-1,1 1,-1-1,1 1,-1 0,1-1,-1 1,0 0,0-1,0 1,0 0,0-1,0 1,-1 0,1-1,0 1,-1 0,1-1,-1 1,0-1,0 1,1-1,-1 1,0-1,0 0,0 1,-2 0,-6 10,-1 0,-1 0,0-2,-1 1,0-1,0-1,-1 0,-1-1,1 0,-1-1,-7 2,-90 60,110-69,-1 1,1 0,0 0,0 0,0 0,-1 0,1 0,0 1,1-1,-1 0,0 0,0 1,0-1,1 0,-1 1,1-1,-1 1,1-1,-1 1,1-1,0 1,0-1,0 1,0-1,0 1,0 0,0-1,0 1,1-1,-1 1,1-1,-1 0,1 1,-1-1,1 1,0-1,0 0,0 1,0-1,0 0,0 0,0 0,1 1,60 33,122 40,-182-74,1 1,-1-1,1 1,-1-1,0 1,0 0,1 0,-1 0,-1 1,1-1,0 0,-1 1,1-1,-1 1,1-1,-1 1,0 0,0-1,-1 1,1 0,0 0,-1 0,0-1,1 1,-1 0,-1 0,1 0,0 0,-1 0,1 0,-1-1,0 1,0 0,0 0,0-1,0 1,-1 0,-3 5,0 0,-1-1,0 0,0 0,-1 0,0-1,0 0,-1 0,1-1,-1 0,-1 0,-29 14,-1-1,-1-3,-1-1,-39 8,49-14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651 221,'-13'-21,"9"13,-1 1,0-1,0 1,-1 0,0 0,0 0,-1 1,0 0,0 0,-6-3,1 2,-1 2,0-1,0 2,-1 0,1 0,-1 1,1 1,-1 0,0 1,0 1,0 0,0 1,0 0,0 1,1 1,-1 0,1 1,0 0,0 1,0 0,0 1,1 1,0 0,-9 7,4-4,1 0,0 0,1 2,0 0,1 0,1 1,0 1,0 0,2 1,-1 1,2-1,0 2,1-1,1 1,1 1,-4 10,7-11,0 0,1 0,0 1,1 0,1-1,1 1,1 0,0 0,2-1,1 10,-2-21,-1 1,1 0,0 0,1-1,0 1,0-1,0 0,1 0,0 0,0-1,0 1,1-1,0 0,0 0,0 0,0-1,1 0,0 0,0 0,0-1,0 0,1 0,-1 0,1-1,0 0,-1 0,5 0,-2-1,1-1,0 0,-1 0,1 0,0-2,-1 1,1-1,-1 0,1-1,-1 0,0-1,0 0,0 0,-1-1,0 0,0 0,0-1,0 0,-1-1,0 1,0-1,5-8,159-209,-116 143,-48 71,26-34,-2-1,-2-2,-2-1,-2-2,6-22,-24 52,-31 49,11 0,2 0,1 1,1 1,2 0,1 0,2 1,0-1,3 1,0 0,2-1,2 9,1-17,0 0,1-1,2 1,0-1,1-1,1 1,1-2,4 6,-5 9,-11-22</inkml:trace>
  <inkml:trace contextRef="#ctx0" brushRef="#br0" timeOffset="434.85">1075 362,'-11'167,"4"-129,1 0,2 0,2 1,1-1,4 28,14-31,-12-40</inkml:trace>
  <inkml:trace contextRef="#ctx0" brushRef="#br0" timeOffset="698.016">1244 334,'-4'24,"-8"8,0 3,1 1,2-2,4-1,1-1,3-2,0-1,2-1,-1 0,1 0,-1 0,0-5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1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623 1,'-142'150,"119"-127,-1-1,0-1,-2-1,0-1,-2-1,1-2,-2 0,0-2,-1-2,-1 0,0-2,-10 1,38-10,-1 0,0 0,1 0,-1-1,0 0,0 0,1 0,-1 0,0 0,0-1,1 1,-1-1,0 0,1 0,-1-1,1 1,-1-1,1 0,0 0,0 0,0 0,0 0,0-1,0 1,0-1,1 0,-1 0,1 0,0 0,0 0,0 0,0-1,1 1,0 0,-1-1,1-5,0 1,1-1,-1 0,2 1,-1-1,1 1,1-1,-1 1,2 0,-1 0,1 0,0 0,1 0,-1 0,2 1,-1-1,1 1,0 1,0-1,1 1,0-1,0 2,1-1,-1 1,1 0,7-4,-11 7,0 1,1-1,-1 0,1 1,-1 0,1 0,-1 0,1 0,0 1,-1-1,1 1,0 0,0 0,-1 0,1 1,0-1,-1 1,1 0,0 0,-1 0,1 1,-1-1,1 1,-1 0,0 0,0 0,80 67,-66-52,290 233,-277-221,-19-15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0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36,'-6'3,"-14"7,0 0,0 1,1 0,1 2,0 0,1 2,0 0,2 0,-1 1,2 1,0 1,1 0,1 1,0 2,9-16,1 1,1 0,-1 1,1-1,0 0,0 0,1 0,0 1,0-1,0 0,1 1,0-1,0 0,0 0,1 0,0 0,0 0,1 0,0 0,0-1,0 1,1-1,-1 0,1 0,0 0,1-1,-1 1,1-1,0 0,0-1,0 1,4 1,2 2,1-1,0 0,1-1,-1 0,1-1,0-1,1 0,-1 0,0-1,1-1,-1-1,1 0,-1 0,13-3,-13 1,1-1,-1-1,0 0,0-1,0 0,-1-1,0 0,0-1,0 0,-1-1,0-1,0 0,-1 0,0-1,-1 0,0-1,-1 0,0 0,-1 0,0-1,0-1,-2 1,1-1,-2 0,0 0,0 0,-1-2,-2 8,-1-1,-1 1,1-1,-1 0,0 1,-1 0,0-1,0 1,0 0,-1 0,0 0,-1 0,0 0,0 1,0 0,0 0,-1 0,0 0,-1 1,1-1,-1 1,0 1,0-1,0 1,-1 0,-6-2,2 0,1 2,-1-1,0 2,0-1,-1 2,1-1,0 2,-1-1,0 2,1-1,-1 2,1-1,-1 2,1-1,-1 2,1-1,-5 3,-40 39,43-30</inkml:trace>
  <inkml:trace contextRef="#ctx0" brushRef="#br0" timeOffset="540.41">997 8,'-12'-3,"-1"1,1 1,-1 0,1 0,-1 1,0 1,1 0,-1 1,1 0,0 1,0 0,0 1,0 1,0 0,1 0,-7 5,14-9,0 1,0 0,1 0,-1 0,1 0,-1 1,1-1,0 1,0 0,0 0,0 0,1 0,-1 1,1-1,0 1,0-1,0 1,1 0,-1 0,1 0,0 0,0 0,0 0,0 0,1 0,0 0,-1 0,2 0,-1 1,0-1,1 0,0 0,0 0,0 0,0 0,1 0,-1-1,1 1,0 0,0-1,1 1,-1-1,1 0,0 0,1 2,153 92,-153-94,1 0,-1 0,0 0,1 1,-1 0,-1 0,1 0,-1 1,1-1,-1 1,-1-1,1 1,-1 0,1 0,-2 0,1 1,0-1,-1 0,0 1,0-1,-1 1,1-1,-1 1,0-1,-1 1,0-1,1 1,-2-1,1 0,0 1,-1-1,-2 4,-3-1,0 0,0 0,-1-1,1 0,-2 0,1-1,-1 0,0-1,0 0,0 0,-1-1,0 0,1-1,-1 0,-1-1,1 0,0 0,-1-1,1 0,-1-1,1 0,0-1,-1 0,-9-3,-21-13,29 4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2:55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539 198,'-3'-6,"0"-1,0 1,0 0,-1 0,0 0,0 0,-1 0,1 1,-1 0,-1 0,1 0,-1 1,1 0,-1 0,0 0,-1 1,1 0,-1 0,1 0,-1 1,0 0,0 0,0 1,0 0,0 0,0 1,0 0,0 0,0 1,0-1,0 1,0 1,0 0,0 0,-4 2,-12 7,1 2,1 0,0 1,1 2,0 0,1 1,1 1,1 0,1 1,0 1,1 1,2 0,0 1,1 0,1 1,1 0,1 1,1 0,2 1,0-1,1 2,4-21,0 0,0 0,1 0,0 0,-1 0,2 0,-1 0,0 0,1 0,0 0,0 0,1 0,-1 0,1-1,0 1,1 0,-1-1,1 0,0 1,0-1,0 0,0 0,1-1,-1 1,1-1,0 0,0 0,0 0,1 0,-1-1,1 0,-1 0,1 0,1 0,5 1,0-2,-1 1,1-1,0-1,-1 0,1 0,0-1,-1-1,1 0,-1 0,1-1,-1 0,0-1,0 0,0-1,8-5,140-109,-138 102,169-179,-185 192,24-22,-28 26,1 0,0 0,-1 0,1 0,0 0,-1 0,1 0,0 1,-1-1,1 0,0 0,-1 1,1-1,0 0,-1 0,1 1,-1-1,1 1,-1-1,1 1,-1-1,1 1,-1-1,1 1,-1-1,0 1,1-1,-1 1,0 0,1-1,-1 1,0-1,0 1,0 0,0 0,1-1,-1 1,0 0,0-1,0 1,0 0,-1-1,1 1,0 0,0-1,0 1,0 0,-1-1,1 1,-1 0,3 41,16 88,-14-118,0 0,1-1,1 1,0-1,0 0,1 0,0-1,1 0,1-1,-1 1,1-1,1-1,0 0,0 0,0-1,1 0,0-1,1 0,-1-1,1 0,0-1,3 0,58 13,-55-12</inkml:trace>
  <inkml:trace contextRef="#ctx0" brushRef="#br0" timeOffset="4903.272">1640 85,'1'-1,"0"-1,0 0,1 0,-1 0,0 0,-1 0,1 0,0 0,-1 0,1 0,-1 0,1 0,-1 0,0 0,0-1,0 1,0 0,0 0,-1 0,1 0,-1 0,1 0,-1-1,0 1,0 0,0 1,0-1,0 0,0 0,0 0,-1 1,1-1,0 0,-1 1,0 0,1-1,-1 1,0 0,0 0,0 0,0 0,0 0,0 0,0 0,0 1,-1-1,-6-1,0 1,0 0,-1 1,1-1,0 2,0-1,0 2,0-1,0 1,0 0,0 1,0 0,1 0,-1 1,1 0,0 1,0 0,-3 2,-6 6,0 0,0 1,1 1,1 0,0 1,1 1,-4 8,11-18,1 0,0 1,0 0,0 1,1-1,1 1,-1 0,1 0,1 0,0 1,0-1,1 1,0 0,1 0,0-1,0 1,1 0,0 0,1 0,0 0,1 0,0-1,1 1,-1-1,2 1,-1-1,2 0,-1 0,1 0,0-1,1 0,0 0,0 0,5 1,1-2,0 1,0-1,1-1,-1 0,1-1,0 0,1-1,-1-1,1 0,0-1,0 0,0-1,0 0,0-2,0 1,0-2,-1 0,1 0,0-1,-1-1,3-2,10-4,-7-2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04.7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1067 60,'-37'-5,"-1"0,0 3,0 1,1 2,-1 1,0 2,1 2,0 2,-21 6,-169 60,226-74,-1 1,0-1,1 0,-1 0,1 1,-1-1,1 1,-1 0,1-1,-1 1,1 0,0 0,-1 0,1 0,0 0,0 0,0 0,0 0,-1 0,2 1,-1-1,0 0,0 1,0-1,1 1,-1-1,0 1,1-1,0 1,-1-1,1 1,0-1,0 1,0 0,0-1,0 1,0-1,0 1,0 0,1-1,-1 1,1-1,-1 1,1-1,0 1,-1-1,1 0,0 1,0-1,0 0,0 1,0-1,0 0,0 0,2 1,10 6,0 0,1 0,0-1,0-1,1 0,0-2,0 1,2-1,44 15,-28-8,-20-7,-1 0,1 1,-1 0,0 1,0 0,0 1,-1 0,8 7,-17-12,-1-1,0 1,1-1,-1 1,0 0,0-1,0 1,0 0,-1 0,1 0,0 0,-1 0,1 0,-1 0,0 0,0 0,0 0,0 0,0 0,0 0,0 0,-1 0,1 0,-1 0,1 0,-1 0,0 0,0-1,0 1,0 0,0 0,0-1,0 1,0 0,-1-1,1 0,-61 49,-5-20,-2-2,0-4,-32 6,96-28,-363 93,345-83,171-53,-106 27</inkml:trace>
  <inkml:trace contextRef="#ctx0" brushRef="#br0" timeOffset="279.989">1631 89,'-37'15,"1"1,0 1,1 2,1 2,0 1,2 1,1 2,1 2,0 1,22-19,1 0,1 0,0 1,0 0,0 0,2 1,-1-1,1 1,1 0,0 0,0 0,1 0,0 3,2-9,-1 0,1 0,0 1,0-1,1 0,0 0,0 1,0-1,0 0,1 0,0 0,0-1,0 1,1 0,-1-1,1 1,0-1,1 0,-1 0,1 0,-1 0,1-1,0 1,1-1,-1 0,1-1,-1 1,1-1,1 1,14 4,0-2,0 0,0-2,0 0,1-1,0-1,-1-1,1-1,-1 0,1-2,-1 0,0-2,0 0,0-1,1-2,5-1,-1-2,0 0,0-2,-2-1,0-1,0 0,-1-2,-1-1,-1 0,-1-2,0 0,-2-1,0-1,-1-1,3-7,-14 23,-1 0,0 0,0 0,-1 0,0-1,0 0,0 1,-1-1,-1 0,1 0,-1 0,0 0,-1-1,0 1,0 0,-1 0,0 0,-1 0,1 0,-2 0,1 0,-1 1,0-1,0 1,-1 0,0 0,-1 0,1 0,-1 1,0-1,-1 1,0 1,0-1,0 1,-1 0,1 0,-1 1,-6-4,-6 4,1 0,-1 1,1 0,-1 2,0 0,0 1,1 1,-1 1,0 0,1 2,-1 0,-8 4,-11 5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29,'255'-1,"-56"-26,-97 26,-91 2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10,'33'10,"16"-2,10-2,-1-2,-6-2,-6-6,-6-2,-6-1,1 2,0-4,-6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5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594 111,'-6'-8,"-1"-1,0 1,0 0,0 0,-1 1,0 0,0 0,-1 1,0 0,0 1,-1 0,1 0,-1 1,0 0,0 1,-1 0,1 1,-1 0,1 0,-1 1,1 1,-1-1,0 2,0 0,1 0,-1 1,1 0,0 1,-1 0,1 0,0 1,1 1,-10 5,-8 8,0 1,1 2,1 0,2 2,0 1,1 1,-9 13,25-30,-1 0,2 0,-1 1,1-1,0 1,1 0,0 1,0-1,1 1,0 0,1-1,0 1,1 0,0 1,0-1,1 0,0 0,1 0,0 0,1 0,0 0,0 0,1-1,1 1,-1-1,2 1,-1-1,1-1,0 1,5 5,-4-9,0-1,0 1,0-1,0 0,1-1,-1 0,1 0,0 0,0-1,0 0,0 0,0-1,1 0,-1 0,0 0,1-1,-1-1,1 1,-1-1,0 0,0-1,1 1,-1-1,0-1,0 0,-1 0,1 0,-1-1,6-3,47-30,-1-3,-3-2,-1-3,-3-2,10-13,2 8,-62 52,0 1,0-1,1 0,-1 1,0 0,0-1,0 1,0 0,0-1,0 1,0 0,0 0,0 0,0 0,0 0,0 0,-1 0,1 0,0 0,-1 0,1 0,-1 1,1-1,-1 0,0 0,1 1,-1-1,0 0,0 0,0 1,0-1,0 0,0 1,0-1,-1 1,2 4,7 49,-7-34,1 1,2-1,0 1,1-1,1 0,1-1,1 0,1 0,11 18,18 0,-18-25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7.8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675 1,'-44'111,"30"-70,-1 0,-2-2,-2 0,-2 0,-1-2,-1-1,-3-1,-5 4,19-26,-1 0,-1-1,0 0,-1-1,0-1,-1 0,0-1,-1-1,1 0,-1-2,-1 1,1-2,-1-1,0 0,0-1,-1-1,-13 0,27-1,0 0,0 0,1-1,-1 0,0 0,0 0,0 0,0-1,0 1,0-2,1 1,-1 0,0-1,1 0,-1 0,1 0,0 0,0-1,0 0,0 0,0 0,0 0,1-1,-1 1,1-1,0 0,0 0,1 0,-1 0,1 0,0-1,0 1,0-1,1 0,-2-3,4-5,0 0,1 0,0 1,1-1,0 1,1 0,1 0,0 0,0 0,1 1,1 0,0 0,0 1,1-1,0 2,1-1,0 1,1 1,0-1,0 2,6-4,-6 3,0 0,1 1,0 0,0 1,0 0,1 1,0 1,0-1,0 2,0 0,1 0,0 1,-1 1,1 0,0 1,-1 0,1 1,0 0,7 2,-9 4,0 0,0 1,-1 0,0 1,-1 0,0 0,0 1,-1 0,0 0,-1 1,0 0,-1 1,2 3,25 37,-20-34,1 5,2-1,0-1,2 0,0-2,1 0,19 14,-26-26,-1 0,1-1,0-1,0 0,1 0,0-2,0 1,0-2,0 1,0-2,4 0,5-4,-5-2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7:25.83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895 352,'15'0,"4"0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6.4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2,'-18'-1,"-1"0,1 2,-1 0,1 0,-1 2,1 1,0 0,0 1,0 1,1 0,0 1,0 2,1-1,0 2,0 0,1 1,0 0,1 1,-8 10,19-18,1-1,0 0,0 1,1-1,-1 1,1 0,-1-1,1 1,0 0,1 0,-1 0,1 0,-1 0,1 0,1 0,-1 0,0 0,1 0,0-1,0 1,0 0,0 0,1-1,-1 1,1 0,0-1,0 0,0 1,1-1,-1 0,1 0,0 0,0-1,0 1,2 1,124 73,-125-76,1 0,-1 0,0 1,1-1,-1 1,0 0,0 0,-1 0,1 1,0-1,-1 1,1 0,-1 0,0 0,0 1,0-1,0 1,-1-1,1 1,-1 0,0 0,0 0,-1 0,1 0,-1 0,0 1,0-1,0 1,-1-1,1 0,-1 1,0-1,0 1,-1-1,1 1,-1-1,0 0,-1 2,-5 4,0-2,-1 1,0-1,0 0,-1-1,0 1,0-2,-1 1,0-2,0 1,0-1,-1-1,1 0,-3 0,12-3,-164 44,162-44,2 0,-1-1,1 1,0 0,0-1,0 1,-1 0,1-1,0 0,-1 1,1-1,0 0,-1 0,1 1,0-1,-1 0,1 0,0-1,-1 1,1 0,0 0,-1-1,1 1,0-1,-1 1,1-1,0 1,0-1,0 0,0 0,-1 1,1-1,0 0,0 0,1 0,-1 0,0 0,0 0,0-1,1 1,-1 0,0 0,6-11</inkml:trace>
  <inkml:trace contextRef="#ctx0" brushRef="#br0" timeOffset="236.258">786 256,'-14'34,"-6"15,2 5,4-2,3-5,5-11</inkml:trace>
  <inkml:trace contextRef="#ctx0" brushRef="#br0" timeOffset="822.339">1041 539,'67'-133,"-44"84,2 0,2 2,24-31,-12 39,-38 38,-1 0,1 1,-1-1,1 0,0 0,0 1,-1-1,1 1,0-1,0 0,0 1,0-1,0 1,0 0,0-1,0 1,0 0,0 0,0-1,0 1,0 0,0 0,0 0,0 0,0 1,0-1,0 0,0 0,0 0,0 1,0-1,0 1,0-1,0 0,-1 1,1 0,0-1,0 1,0-1,-1 1,1 0,0 0,-1 0,1-1,0 1,-1 0,1 0,-1 0,1 1,-11 99,8-91,1-1,1 0,-1 0,2 1,-1-1,1 0,1 0,0 0,0 1,0-2,1 1,1 0,0-1,0 1,0-1,1 0,0 0,1-1,0 0,0 0,0 0,1-1,0 0,8 6,-11-10,0 0,0 0,1 0,-1-1,1 1,-1-1,1 0,-1 0,1-1,0 1,0-1,-1 0,1 0,0-1,-1 0,1 1,0-2,-1 1,1 0,-1-1,0 0,1 0,-1 0,0 0,0-1,0 0,-1 0,1 0,7-5,-1-1,0 0,0 0,-1-1,0 0,-1-1,0 0,-1 0,2-5,50-130,-49 95,-12 33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3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1,'-27'0,"1"1,-1 1,1 1,0 2,0 0,1 2,-10 4,24-7,0 1,1 0,0 0,0 1,0 1,0 0,1 0,0 1,1 0,-1 0,2 1,-1 0,1 0,1 1,-1 0,2 0,-4 7,1 2,0-1,0 1,2 1,1-1,0 1,1 0,2 0,0 0,1 0,0 0,2 1,1-1,0 0,3 9,-2-23,0 0,1 0,0 0,0-1,0 0,1 1,-1-2,1 1,1 0,-1-1,0 0,1-1,0 1,0-1,0 0,0 0,1-1,-1 0,1 0,-1 0,1-1,0 0,-1 0,1-1,0 0,0 0,0-1,-1 1,1-1,0-1,-1 0,1 1,-1-2,0 1,1-1,-1 0,0 0,-1-1,1 0,-1 0,4-3,13-14,-1-2,-1 0,-2-1,0 0,-1-2,-2 0,0-1,5-15,77-199,-86 221,-4 24,-4 37,-5 304,2-330,1 0,1-1,0 1,1 0,1-1,0 1,1-1,5 8,-2-7</inkml:trace>
  <inkml:trace contextRef="#ctx0" brushRef="#br0" timeOffset="317.635">1073 284,'0'14,"0"10,0 5,0 3,0 0,0 1,0-2,0-1,0 0,0-1,0-1,0 0,5-4,1-3,0 1,4-3,0-6</inkml:trace>
  <inkml:trace contextRef="#ctx0" brushRef="#br0" timeOffset="562.814">763 735,'38'0,"18"0,4-5,1-2,-5 1,-7 1,-7 2,-5 0,-6 2,-2 1,-1 0,-1 0,-1 0,-4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12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510 508,'1'0,"0"0,0-1,0 1,0-1,0 1,-1-1,1 0,0 1,0-1,-1 0,1 1,0-1,-1 0,1 0,-1 0,1 0,-1 0,1 1,-1-1,0 0,1 0,-1 0,0 0,0 0,0 0,0 0,0 0,0 0,0 0,0 0,0 0,0 0,0 0,-1 0,1 0,0 0,-1 0,1 0,-1 0,1 0,-1 0,1 1,-1-1,0 0,1 0,-1 1,0-1,0 0,1 1,-1-1,0 1,0-1,0 1,0-1,0 1,0-1,0 1,0 0,0 0,0 0,0 0,0-1,0 1,0 0,-19-4,0 1,0 0,-1 1,1 2,0 0,-1 1,1 0,0 2,-1 1,1 0,1 2,-1 0,-6 4,11-6,15-4,-75 30,73-30,1 1,-1 0,1-1,-1 1,0 0,1 0,0 0,-1 0,1 0,-1 1,1-1,0 0,0 1,0-1,0 0,0 1,0-1,0 1,0 0,1-1,-1 1,1 0,-1-1,1 1,0 0,-1 0,1-1,0 1,0 0,0 0,1 0,-1-1,0 1,0 0,1-1,0 1,-1 0,1-1,0 1,-1 0,2 0,5 5,0 0,1-1,0 0,0-1,0 0,0 0,1-1,0 0,0 0,0-1,0 0,1-1,-1 0,3 0,-7-1,39 11,-43-11,0-1,0 1,-1 0,1-1,0 1,-1-1,1 1,0 0,-1 0,1-1,-1 1,0 0,1 0,-1 0,1-1,-1 1,0 0,0 0,1 0,-1 0,0 0,0 0,0 0,0 0,0-1,0 1,0 0,-1 0,1 0,0 0,0 0,-1 0,1-1,-1 1,1 0,0 0,-1 0,0-1,1 1,-1 0,1-1,-1 1,0 0,1-1,-1 1,0-1,0 1,-120 98,100-81,-91 102,108-115,1 0,0 0,1 0,-1 1,1-1,0 1,1 0,-1-1,1 1,0 0,0 0,1 0,0 0,0 0,0 0,1 0,0-1,0 1,0 0,1 0,0-1,0 1,0-1,1 1,0-1,0 1,5 5,0 0,0 0,1 0,1-1,-1 0,2-1,-1 0,1 0,1-1,-1-1,12 5,-19-10,-1-1,1 0,-1-1,0 1,1-1,0 1,-1-1,1 0,-1 0,1-1,-1 1,1-1,-1 1,0-1,1 0,-1-1,0 1,1 0,-1-1,0 0,0 0,0 0,-1 0,1 0,0-1,-1 1,1-1,-1 1,0-1,0 0,0 0,0 0,-1 0,1 0,-1-1,0 1,0 0,0-1,0 1,0-1,-1 0,10-20</inkml:trace>
  <inkml:trace contextRef="#ctx0" brushRef="#br0" timeOffset="471.543">228 1,'-11'42,"3"2,2-1,1 1,2 0,3 0,3 31,-2 1,-1 252,-29-59,29-7,-21-150,18-88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5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1 339,'226'-1,"-55"-25,-1-3,-70 27,-88 3</inkml:trace>
  <inkml:trace contextRef="#ctx0" brushRef="#br0" timeOffset="244.809">114 480,'28'0,"20"0,6 0,4 0,-4-5,-5-1,-7 0,-1 1,-3 2,-2 0,-3 2,-3 1,-1 0,-5-5,-3-1,-4 0</inkml:trace>
  <inkml:trace contextRef="#ctx0" brushRef="#br0" timeOffset="731.358">481 1,'0'0,"1"0,0 0,-1 0,1 0,0 0,0 0,-1 0,1 1,0-1,-1 0,1 0,0 1,-1-1,1 0,-1 1,1-1,0 1,-1-1,1 1,-1-1,1 1,-1-1,0 1,1-1,-1 1,1 0,-1-1,0 1,0 0,1-1,-1 1,0 0,0 0,0-1,0 1,0 0,0-1,0 1,0 0,0 0,0-1,0 1,0 0,0-1,-1 1,1 0,0-1,-1 1,1 0,0-1,-1 1,1-1,-1 1,1 0,-1-1,1 1,-1-1,1 0,-1 1,1-1,-1 1,0-1,1 0,-1 1,0-1,1 0,-1 0,372 144,-368-143,11 5,0 0,0 1,-1 1,1 0,-2 1,1 0,-1 1,-1 0,0 1,0 0,-1 1,-1 0,2 3,-10-12,0 0,0 0,0 0,-1 1,1-1,-1 0,0 1,0-1,0 0,0 1,-1-1,1 0,-1 1,0-1,0 0,0 0,0 0,-1 0,1 0,-1 0,0 0,0 0,0-1,0 1,0-1,-1 1,1-1,-1 0,1 0,-1 0,-1 1,-96 50,-153 58,87-25,159-82,1 1,0-1,0 1,0 1,0-1,1 1,0 0,0 0,0 0,1 1,0 0,1-1,-1 1,1 1,-3 10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7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594 286,'-10'-23,"0"0,-2 1,0 0,-2 1,0 1,-1 0,-1 1,-1 0,-14-10,23 21,0 2,0-1,-1 1,0 0,0 1,-1 0,0 0,1 1,-1 1,-1 0,1 0,0 1,-1 0,1 0,-1 1,0 1,1 0,-1 1,0-1,1 2,-1 0,1 0,-9 4,5 0,0 1,1 0,0 1,0 1,1 0,0 1,1 0,0 1,1 0,0 0,0 1,1 1,1 0,-6 10,10-11,-1 0,2 1,0-1,0 1,1 0,0-1,2 1,-1 0,1 0,1 0,0 0,1-1,1 1,0 0,0-1,1 0,1 0,0 0,1 0,0-1,0 0,2 0,-1-1,1 0,1 0,-1-1,2 0,-1 0,1-1,1 0,-1-1,1 0,1-1,-1 0,1-1,-5-3,-1-1,0 0,1 0,0 0,-1-1,1 0,-1-1,1 1,-1-1,1-1,-1 1,0-1,1 0,-1 0,0-1,0 0,0 0,-1 0,1-1,-1 0,2-1,100-100,-67 50,-3-1,-1-2,-4-2,6-18,-28 57,-3 59,-10 285,30-183,-26-117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8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29,'314'0,"-130"-28,-174 38,-14-4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8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1,'10'9,"8"4,5-1,4-2,3-3,0-3,0-6,5-3,0-1,0 1,-1 1,-2-4,-2 0,0 1,-2 2,-4 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27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56,'-9'34,"-4"15,1 5,2-2,3-5,2-6,8-6,2-3,1-2,-1-7</inkml:trace>
  <inkml:trace contextRef="#ctx0" brushRef="#br0" timeOffset="252.343">281 1,'-9'33,"-4"16,-4 5,1-2,3-6,4-5,3-5,3-4,2-2,1-7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30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34 818,'-10'24,"-3"13,6 0,4-7</inkml:trace>
  <inkml:trace contextRef="#ctx0" brushRef="#br0" timeOffset="365.12">485 310,'-61'57,"43"-43,1 1,0 1,1 0,1 1,1 1,0 1,1 0,1 0,-9 20,20-37,0 0,1 0,-1-1,0 1,1 0,-1 0,1 0,0 0,0 0,-1 0,1 0,0 0,1 0,-1 0,0 0,1 0,-1-1,1 1,-1 0,1 0,0 0,0 0,0-1,0 1,0 0,0-1,0 1,0-1,1 1,-1-1,1 0,-1 0,1 1,-1-1,1 0,0 0,0-1,-1 1,1 0,0-1,0 1,0-1,0 1,0-1,0 0,0 0,0 0,55 6,64 18,-116-23,-1 1,1 0,0 0,-1 0,1 1,-1-1,0 1,1 0,-1 0,-1 1,1-1,0 1,-1 0,0 0,0 0,0 0,0 0,-1 1,0-1,0 1,0 0,0 0,-1 0,0 0,0 0,0 0,0 0,-1 0,0 0,0 0,0 0,-1 0,0 0,-1 6,0 0,-1 0,-1-1,0 0,0 0,-1 0,0 0,-1 0,0-1,-1 0,0-1,0 1,0-1,-1-1,-1 1,1-1,-1-1,0 0,-1 0,0-1,-8 4,-25-4,26-9</inkml:trace>
  <inkml:trace contextRef="#ctx0" brushRef="#br0" timeOffset="601.755">316 424,'34'-20,"20"-10,6-1,-2 5,-7 7,-6 7,-7 5,-5 4,-8 2</inkml:trace>
  <inkml:trace contextRef="#ctx0" brushRef="#br0" timeOffset="968.736">1078 282,'-25'26,"1"2,1 0,2 2,0 0,3 2,0 0,-5 17,21-46,0 0,1 1,-1-1,1 0,0 1,0-1,0 1,0 0,1-1,-1 1,1 0,0-1,0 1,0 0,1 0,-1-1,1 1,0-1,0 1,0-1,0 1,1-1,0 1,-1-1,1 0,0 0,1 0,-1 0,0 0,1-1,0 1,-1-1,1 1,0-1,0 0,1 0,5 1,1-1,-1 0,1 0,0-1,0 0,-1 0,1-1,0-1,0 0,-1 0,1-1,0 0,-1-1,1 0,-1 0,0-1,0 0,-1 0,1-1,-1-1,0 1,0-1,-1-1,1 1,-2-1,1-1,-1 1,0-1,0 0,-1 0,0-1,2-4,-3 7,-1 1,1 0,-1-1,0 1,-1-1,0 0,1 0,-2 0,1 0,-1 0,0 0,0-1,0 1,-1 0,0-1,-1 1,1 0,-1 0,0-1,-1 1,0 0,0 0,0 0,-2-4,0 4,-1 0,1 1,-1 0,0 0,0 0,0 0,-1 1,1-1,-1 2,0-1,-1 1,1-1,0 2,-1-1,0 1,0 0,0 0,1 1,-2 0,-17-2</inkml:trace>
  <inkml:trace contextRef="#ctx0" brushRef="#br0" timeOffset="1297.543">1106 621,'-46'38,"15"-14,1 1,1 1,1 2,1 1,2 1,1 1,1 1,-9 19,30-48,0 1,1 0,-1-1,1 1,0 0,0 0,0 0,1 0,-1 0,1-1,0 1,0 0,1 0,-1 0,1 0,0 0,0 0,0 0,0-1,1 1,-1 0,1-1,0 1,0-1,0 0,1 0,-1 1,1-2,0 1,-1 0,1 0,1-1,-1 0,0 0,0 0,1 0,0 0,3 1,2 2,0-1,1 0,-1-1,1 0,0 0,0-1,0 0,1-1,-1 0,0 0,1-1,-1-1,0 0,0 0,1-1,-1 0,0-1,-1 0,1-1,0 0,0 0,-2 2,-1-1,1 1,-1-1,0-1,0 1,0-1,0 0,-1-1,0 1,0-1,0-1,0 1,-1-1,0 0,0 0,0-1,-1 1,0-1,0 0,-1 0,0 0,0-1,-1 1,1-1,-2 0,1 1,-1-1,0 0,-1 0,0 0,-1-6,-2 5,0 1,-1-1,-1 1,1 0,-1 1,0-1,-1 1,0 0,0 0,0 1,-1-1,0 2,0-1,-1 1,0 0,-7-4,-11-4</inkml:trace>
  <inkml:trace contextRef="#ctx0" brushRef="#br0" timeOffset="1863.36">1445 677,'153'-230,"-152"228,-1 0,1 0,0 1,0-1,0 0,0 1,0-1,0 1,0-1,1 1,-1 0,0 0,1-1,-1 1,1 0,0 0,-1 0,1 1,0-1,-1 0,1 1,0-1,0 1,0-1,0 1,-1 0,1 0,0 0,0 0,0 0,0 0,0 0,-1 1,1-1,0 1,0-1,0 1,-1 0,1-1,0 1,-1 0,1 0,0 1,4 13,-6-13,0-1,0 1,0-1,0 1,0-1,0 1,1-1,-1 0,1 1,-1-1,1 0,-1 1,1-1,0 0,0 0,0 1,0-1,-1 0,2 0,-1 0,0 0,0 0,0 0,0-1,0 1,1 0,-1 0,0-1,1 1,-1-1,1 1,-1-1,0 0,1 0,-1 1,1-1,-1 0,1 0,-1 0,1-1,-1 1,0 0,1-1,-1 1,1 0,-1-1,62-60,8-3,-70 64,0-1,0 1,1-1,-1 1,0 0,0 0,0 0,1-1,-1 1,0 0,0 0,1 1,-1-1,0 0,0 0,0 1,1-1,-1 0,0 1,0-1,0 1,0 0,0-1,0 1,0 0,0 0,0-1,0 1,0 0,0 0,-1 0,1 0,0 0,-1 0,1 1,-1-1,1 0,-1 0,1 0,-1 0,0 1,0-1,1 0,-1 0,0 1,0-1,0 0,0 0,-1 1,-3 62,-6 20,13-64</inkml:trace>
  <inkml:trace contextRef="#ctx0" brushRef="#br0" timeOffset="2114.406">2348 282,'-131'165,"-7"-5,-6-7,-34 18,49-36,120-120</inkml:trace>
  <inkml:trace contextRef="#ctx0" brushRef="#br0" timeOffset="3382.176">2263 818,'-4'-1,"0"-1,0 1,0 0,0 0,0 1,0-1,0 1,0 0,0 0,0 0,0 1,0-1,0 1,0 0,0 0,0 1,0-1,0 1,-5 0,1 1,0 0,0 0,0 1,0 0,1 1,-1-1,1 1,0 1,1-1,-1 1,1 0,-1 2,6-6,0-1,1 0,-1 1,1-1,-1 0,1 1,-1-1,1 0,0 1,0-1,0 1,0-1,0 0,0 1,0-1,0 1,0-1,1 0,-1 1,1-1,-1 1,1-1,-1 0,1 0,0 1,0-1,-1 0,1 0,0 0,0 0,0 0,0 0,0 0,1 0,-1 0,0-1,0 1,0 0,1-1,-1 1,1-1,60 22,-54-20,82 41,-88-41,1 0,-1 0,0 0,0 0,0 0,0 1,0-1,0 1,-1 0,1-1,-1 1,0 0,0 0,0 0,0 0,0 0,-1 0,1 0,-1 0,0 0,0 0,0 0,0 0,-1 0,1 0,-1 0,0 0,0 0,0 0,-1 2,-5 5,-1 0,0-1,-1 0,0-1,0 0,0 0,-1-1,-1 0,1-1,-1 0,0-1,0 0,-1-1,1 0,-1 0,0-1,-6 0,-34 2,33-9</inkml:trace>
  <inkml:trace contextRef="#ctx0" brushRef="#br0" timeOffset="3834.199">2489 564,'131'6,"-129"-5,-1 0,1-1,-1 1,0 0,0 0,1 0,-1 0,0 0,0 0,0 0,0 1,0-1,0 0,-1 0,1 1,0-1,-1 1,1-1,-1 1,1-1,-1 1,1-1,-1 1,0-1,0 1,0-1,0 1,0-1,0 1,-1-1,1 1,0 0,-1-1,1 0,-1 1,1-1,-1 1,0-1,0 0,0 1,0-1,1 0,-2 1,-44 54,-8 22,53-75,1-1,-1 0,0 1,1-1,0 1,0-1,0 0,0 1,0-1,0 1,0-1,1 1,-1-1,1 0,0 1,0-1,0 0,0 0,0 0,0 1,1-1,-1 0,0-1,1 1,0 0,-1 0,1-1,0 1,0-1,0 1,0-1,0 0,1 0,-1 0,0 0,0 0,1 0,3 1,0 0,-1 0,1-1,0 1,0-1,1-1,-1 1,0-1,0 0,0 0,0-1,0 0,0 0,0 0,0-1,0 0,0 0,0-1,-1 1,2-2,13-8</inkml:trace>
  <inkml:trace contextRef="#ctx0" brushRef="#br0" timeOffset="4166.935">2827 0,'204'297,"-185"-266,0 1,-2 0,-2 2,-1 0,-1 0,-2 1,-1 1,-2 0,0 13,-5-26,0 0,-2 0,-1 0,0 0,-2 0,-1 0,-1 0,0 0,-2-1,-1 1,0-2,-2 1,-10 18,2-15,-1 0,-2-1,0-1,-2-1,0-1,-1-1,-1-1,-23 13,-17 17,34-26</inkml:trace>
  <inkml:trace contextRef="#ctx0" brushRef="#br0" timeOffset="5920.79">3674 424,'-19'-22,"17"19,0 0,0 0,-1 0,1 0,-1 0,1 0,-1 0,0 1,0 0,0-1,0 1,-1 0,1 1,-1-1,1 0,-1 1,1 0,-1 0,0 0,0 0,1 1,-1-1,0 1,0 0,0 0,1 1,-1-1,0 1,0-1,-1 2,-7 5,1 0,0 1,0 0,1 1,0 0,1 1,0 0,0 0,1 1,0 0,1 1,1-1,0 1,0 1,1-1,0 1,1 0,1 0,0 0,0 8,-1 178,5-192,-1 0,1 0,0 0,0-1,0 1,1 0,0-1,1 1,0-1,0 0,0 0,0 0,1 0,0 0,0-1,1 1,0-1,0-1,0 1,0-1,1 1,-1-1,1-1,0 1,0-1,1 0,-1-1,1 0,-1 0,1 0,0 0,-1-1,1 0,0-1,0 0,0 0,0 0,0-1,1 0,9-5</inkml:trace>
  <inkml:trace contextRef="#ctx0" brushRef="#br0" timeOffset="6270.729">4098 480,'-22'15,"1"0,1 1,1 1,0 1,2 1,0 1,0 0,2 1,1 1,1 0,-4 10,14-29,1 1,0 1,1-1,-1 0,0 0,1 1,0-1,0 1,1-1,-1 1,1-1,0 1,0 0,0-1,1 1,0-1,0 1,0-1,0 1,1-1,-1 0,1 0,0 0,1 0,-1 0,1 0,-1 0,1-1,0 1,0-1,1 0,-1 0,1 0,0 0,-1-1,1 0,0 1,1-1,-1-1,0 1,4 1,3-1,0 0,-1 0,1-1,0-1,0 0,-1 0,1-1,0 0,-1-1,1 0,-1-1,1 0,-1 0,0-1,0-1,-1 0,1 0,-1-1,0 0,0 0,-1-1,0 0,0-1,6-7,-5 2,0-1,0 1,-1-2,-1 1,-1-1,0 0,0 0,0-9,-4 18,-1 0,0 0,0-1,0 1,-1 0,0-1,0 1,-1 0,0-1,0 1,0 0,-1 0,0 0,0 0,0 0,-1 0,0 0,0 1,0-1,-1 1,0 0,-4-4,3 5,-1-1,-1 2,1-1,0 0,-1 1,0 1,1-1,-1 1,0 0,-1 0,1 1,0 0,0 0,-1 1,1 0,0 0,0 1,-1 0,1 0,0 0,0 1,-5 2,-13 3</inkml:trace>
  <inkml:trace contextRef="#ctx0" brushRef="#br0" timeOffset="6736.96">4804 395,'-19'9,"0"1,1 0,0 2,1 0,0 1,1 1,1 0,0 1,0 2,13-15,1 1,0-1,-1 1,1-1,0 1,0-1,0 1,1 0,-1 0,1-1,-1 1,1 0,0 0,0-1,0 1,1 0,-1 0,1 0,-1-1,1 1,0 0,0-1,0 1,0-1,1 1,-1-1,1 1,-1-1,1 0,0 0,0 0,71 66,-54-54,-15-9,1 1,0 0,-1 0,0 0,-1 0,0 1,0 0,0-1,0 1,-1 0,0 0,-1 1,0-1,0 0,0 0,-1 1,0-1,-1 0,1 1,-1-1,-1 0,1 0,-1 0,-1 0,1 0,-1 0,0 0,-1-1,1 0,-1 0,-1 0,1 0,-1 0,0-1,0 0,-4 3,-1 1,0 0,0-1,-1 0,0-1,0 0,0-1,-1 0,0-1,-1-1,1 1,-1-2,0 0,0 0,0-1,0-1,0 0,-10-1,-18-15,29 2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30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546 339,'-23'26,"1"2,1 1,1 1,2 0,2 1,0 1,2 1,1 0,2 1,2 0,1 0,-4 34,11-60,1-1,0 1,0-1,1 1,0-1,1 1,-1-1,1 0,0 0,1 0,0 0,0 0,1-1,-1 1,1-1,1 0,-1 0,1 0,0-1,1 1,-1-1,1 0,0-1,0 0,0 0,1 0,-1-1,1 1,0-2,0 1,0-1,1 0,-1 0,0-1,1 0,-1-1,1 1,-1-1,1-1,-1 1,5-2,7-7,-1-1,-1-1,0 0,0-1,-1-1,-1 0,0-1,-1-1,0-1,-1 0,-1 0,-1-1,0-1,-1 0,-1 0,-1-1,0 0,-1 0,-2-1,4-17,-3 17,-1-1,0 0,-2 0,0-1,-2 1,0 0,-1-1,-1 1,-1-1,-1 1,-1 0,-1 0,-7-18,10 34,0 0,0 0,-1 1,1-1,-1 1,0 0,0-1,-1 2,1-1,-1 0,0 1,0-1,0 1,0 0,-1 0,1 1,-1 0,0-1,1 1,-1 1,0-1,0 1,0 0,0 0,-1 0,1 1,0 0,0 0,0 0,-1 1,1-1,0 1,0 0,0 1,0-1,0 1,1 0,-1 0,0 1,1-1,-1 1,1 0,-1 1,-6 8,1 0,0 0,1 1,1 0,-1 0,2 1,0 0,1 1,0-1,1 1,1 0,-2 12,2 0</inkml:trace>
  <inkml:trace contextRef="#ctx0" brushRef="#br0" timeOffset="5089.803">235 28,'3'-28,"-22"39,-9 44,2 0,2 2,3 0,-5 27,2-4,3 0,4 1,4 1,3 0,2 42,7-106,2-1,-1 0,2 1,1-1,0 0,1 0,0-1,2 1,0-1,1 0,0 0,1-1,1 0,1 0,0-1,0-1,2 1,10 8,-4-6,2 0,-1-2,2 0,0-2,1 0,0-1,0-2,1 0,0-1,1-1,0-2,0 0,14 0,-2 1,-6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06.3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476 1,'-4'8,"1"0,0 0,0 0,0 1,1 0,1-1,-1 1,1 0,1 0,0-1,0 4,-1 12,-7 441,3-397,-3 0,-3-1,-3 0,-3-1,-2-1,-4 0,-2-2,-3-1,-3-1,-2-1,-30 38,-50 100,119-183,17-30,73-97,-66 70</inkml:trace>
  <inkml:trace contextRef="#ctx0" brushRef="#br0" timeOffset="271.543">927 113,'5'5,"1"1</inkml:trace>
  <inkml:trace contextRef="#ctx0" brushRef="#br0" timeOffset="607.904">927 113,'6'1,"0"0,1 0,-1-1,0 1,0-2,0 1,0 0,1-1,-1 0,0-1,0 0,-1 1,1-2,2 0,18-6,-24 10,-1-1,1 1,0-1,-1 1,1 0,-1 0,1 0,-1 0,0 0,1 0,-1 0,0 0,0 0,0 1,0-1,0 1,0-1,0 0,0 1,0 0,-1-1,1 1,0-1,-1 1,0 0,1-1,-1 1,0 0,0 0,0-1,0 1,0 0,0-1,-1 1,1 0,0-1,-1 1,0 0,1-1,-1 1,0-1,0 1,0-1,1 1,-2-1,1 0,0 1,-2 9,-10 101,4 1,5 0,6 43,-1-42,0 305,-24-285,23-133,0 0,0 0,0 0,-1 0,1 0,0 0,-1 0,1 0,-1 0,1 0,-1 0,1 0,-1 0,0 0,1 0,-1-1,0 1,0 0,0 0,0-1,1 1,-1-1,0 1,0-1,0 1,0-1,0 1,0-1,-1 0,1 0,0 1,0-1,0 0,0 0,0 0,0 0,0 0,0-1,0 1,-1 0,1 0,0-1,0 1,0-1,0 1,0-1,0 1,-44-35,41 31,-60-60,4-4,3-1,-12-24,12 15,-4 3,-51-48,96 108,-1 1,-1 0,0 1,-1 1,0 0,-1 2,0 0,0 2,-7-2,20 7,0 1,-1 0,1 0,0 0,-1 1,1 0,-1 1,1 0,-1 0,1 1,-1-1,1 2,0-1,-1 1,1 0,0 0,0 1,0 0,1 1,-1-1,1 1,-1 0,1 1,0 0,1 0,-1 0,1 0,-4 6,2 0,1 0,-1 0,2 0,0 1,0 0,1 0,0 1,1-1,1 1,0 0,1-1,0 1,1 0,0 0,1 0,1 2,2 27</inkml:trace>
  <inkml:trace contextRef="#ctx0" brushRef="#br0" timeOffset="1222.541">1520 198,'-27'73,"2"2,4 0,3 1,4 1,0 18,11-80,0 0,1 1,1-1,0 1,1 0,1-1,0 1,1-1,1 1,0-1,1 0,1 0,0 0,1-1,0 0,2 0,-1 0,9 10,-11-20,1 1,-1-1,1 0,0 0,0 0,1-1,-1 0,1-1,-1 1,1-1,0 0,0-1,0 0,0 0,0 0,0-1,0 0,0 0,0-1,0 0,0 0,0-1,0 0,0 0,4-2,6-7,0 0,-1-1,0-1,-1-1,0 0,-1-1,-1-1,0 0,2-5,32-37,-33 41,-10 12,-1-1,1 1,1 0,-1 0,1 0,0 0,0 1,0 0,1 0,-1 0,1 1,0 0,0 0,0 0,6-1,-9 5,0 0,0 0,-1 1,1 0,-1-1,1 1,-1 0,0 0,0 0,0 0,0 1,0-1,0 0,-1 1,1-1,-1 1,0 0,1-1,-1 1,0 0,-1 0,1 0,-1 0,1 0,-1 0,0 0,0 2,2 5,2 7,1 0,0 0,1 0,1 0,0-1,1 0,8 9,-13-19,1-1,0 0,0-1,1 1,0-1,-1 0,1 0,1 0,-1-1,0 1,1-1,0-1,0 1,0-1,0 0,0 0,0-1,0 0,1 0,-1 0,0-1,1 0,0 0,5-3,0-1,0 0,0 0,-1-2,1 1,-1-1,-1-1,1 0,-1-1,0 0,-1 0,0-1,0 0,-1-1,0 1,-1-2,0 1,0-1,1-6,17-29,-3-2,-2-1,-2 0,-3-1,-1-1,-3 0,-2-1,-1-15,-13-7,3 72,3 8</inkml:trace>
  <inkml:trace contextRef="#ctx0" brushRef="#br0" timeOffset="1603.905">3242 113,'-5'34,"-6"39,-2 18,-2 2,0-5,3-7,-1-9,1-11,4-7,2-7,2-7,3-6,-4-3,-2-3,1-10,7-14,2-7</inkml:trace>
  <inkml:trace contextRef="#ctx0" brushRef="#br0" timeOffset="1856.497">3467 113,'-14'43,"-10"43,-1 17,4 0,6-12,5-18,4-10,4-12,1-10,7-12,1-5,5-3,0-5</inkml:trace>
  <inkml:trace contextRef="#ctx0" brushRef="#br0" timeOffset="2022.091">2733 536,'48'-9,"50"-4,17-4,4 1,-9 3,-14 4,-13-2,-11 2,-13 1,-7 3,-8 2,-6 2,-15 5,-11 3</inkml:trace>
  <inkml:trace contextRef="#ctx0" brushRef="#br0" timeOffset="2201.897">2875 847,'43'-10,"34"-7,8-7,-1 2,-4-1,-7 4,-6 5,-10 5,-10-1,-7 2,-7 1,-3 3,-8 2</inkml:trace>
  <inkml:trace contextRef="#ctx0" brushRef="#br0" timeOffset="2672.516">4117 226,'23'-1,"1"0,-1 2,1 1,-1 1,1 1,-1 1,0 1,-1 1,11 5,-30-11,-1 0,1 1,0-1,-1 1,0 0,1 0,-1 0,0 0,0 0,0 1,0-1,0 0,-1 1,1 0,-1-1,1 1,-1 0,0 0,0 0,0-1,-1 1,1 0,-1 0,1 0,-1 0,0 0,0 1,-1-1,1 0,0 0,-1 0,0-1,0 1,0 0,-1 2,-61 89,-199 117,260-209,0-1,0 1,0 0,0 0,1 0,-1-1,1 1,-1 1,1-1,0 0,0 0,0 0,0 1,0-1,0 0,1 1,-1-1,1 1,0-1,-1 1,1-1,0 1,1-1,-1 1,0-1,1 1,-1-1,1 0,0 1,0-1,0 0,0 1,0-1,0 0,1 0,-1 0,1 0,-1 0,1 0,0-1,0 1,0 0,0-1,0 0,0 1,0-1,0 0,1 0,-1 0,0 0,1 0,151 39,-134-38,0 1,1 1,-2 1,1 1,-1 1,0 0,0 2,-1 0,0 1,4 3,-19-10,0 0,1 0,-1 0,0 0,-1 1,1 0,0-1,-1 1,0 0,0 0,0 0,0 0,-1 0,0 1,0-1,0 0,0 1,-1-1,1 1,-1-1,0 1,-1-1,1 1,-1-1,0 0,0 1,0-1,0 0,-1 0,0 1,0-1,0-1,0 1,-1 0,1 0,-1-1,0 0,0 1,0-1,-1 0,-2 1,-24 23,-1-2,-1-2,-2-1,0-1,-1-2,-29 11,28-14,0 0,-2-3,0-1,0-2,-24 3,37-12,6-4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49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284 0,'-62'49,"-24"88,26 20,13 67,34-153,9-56,1-1,0 1,0 0,2 0,0 0,0 0,1 0,1 0,1-1,0 1,1 0,1 0,0-1,1 0,2 5,10 14,-4-8,0-1,1-1,1 0,2-1,15 17,-10-31,-11-13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4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95,'0'-2,"0"-1,-1 1,1-1,1 1,-1-1,0 1,1-1,-1 1,1-1,0 1,0 0,0-1,0 1,0 0,0 0,1-1,-1 1,1 0,-1 1,1-1,0 0,0 0,-1 1,1-1,1 1,-1-1,0 1,0 0,0 0,1 0,-1 0,2 0,-2 0,0-2,1 1,0-1,0 0,1 1,-1 0,0 0,1 0,-1 0,1 1,0-1,-1 1,1 0,0 0,0 0,0 0,0 1,0 0,0 0,0 0,0 0,0 0,0 1,0 0,0 0,-1 0,1 0,0 1,0-1,-1 1,1 0,-1 0,0 0,1 0,-1 1,0 0,1 1,1 1,0 1,-1 0,0 1,0-1,0 1,-1-1,0 1,0 0,-1 0,0 0,0 1,-1-1,0 0,0 1,0-1,-1 1,0-1,-1 1,0-1,0 0,0 1,-1-1,0 0,-1 0,1 0,-3 2,-83 111,68-96,1 0,1 1,1 1,1 1,-12 28,6 41,21-93,1 0,1 0,-1 0,0 0,1 0,-1 0,1-1,0 1,0 0,0 0,0-1,0 1,1-1,-1 1,1-1,0 1,-1-1,1 0,0 0,1 0,-1 0,0 0,0 0,1-1,-1 1,1-1,0 0,-1 0,1 0,0 0,0 0,0 0,12 2,0-1,1 0,-1-1,0-1,1 0,-1-1,0 0,1-2,8-2,-5-2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4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0,'-7'10,"1"0,1 0,0 0,0 1,1-1,0 1,1 0,0 0,1 1,0-1,0 0,2 1,-1-1,2 1,-1-1,1 1,1-1,1 1,0 4,0 1,-1-1,-1 0,0 1,-1-1,-1 1,-1-1,-2 12,-13 44,-14 111,31-131,1-53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3:55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54 227,'-6'13,"-2"2,1 1,1 0,0 0,1 0,0 0,2 1,0 0,1 0,0 0,2 0,0 1,0-14,1-1,0 1,0-1,1 0,-1 1,1-1,0 0,0 0,0 0,0 0,0 0,0 0,1-1,0 1,-1-1,1 0,0 0,0 0,0 0,0 0,1-1,-1 1,0-1,1 0,-1 0,1 0,-1 0,1-1,-1 1,1-1,0 0,-1 0,1 0,-1-1,1 1,0-1,-1 0,0 0,1 0,-1-1,1 1,-1-1,0 1,0-1,0 0,0-1,0 1,-1 0,2-1,5-2,0 1,-1-2,1 1,-1-1,0 0,0-1,-1 0,0 0,0 0,-1-1,0 0,0 0,-1-1,0 0,0 0,-1 0,0 0,-1-1,0 0,0 1,-1-1,-1 0,1 0,-1 0,-1 0,-1-7,-1 12,-1 0,0 1,0 0,0-1,0 1,-1 1,0-1,0 0,0 1,0 0,0 0,-1 0,1 1,-1-1,0 1,0 0,0 0,0 1,0-1,0 1,0 1,0-1,-1 1,1-1,0 1,-1 1,1-1,0 1,-2 0,-19 0</inkml:trace>
  <inkml:trace contextRef="#ctx0" brushRef="#br0" timeOffset="351.44">336 1,'19'20,"0"2,-1 0,-1 1,-2 1,0 0,-1 2,-2-1,0 1,-2 1,-1 0,-1 0,-2 1,0 0,-2 0,-1 1,-1-1,-2 12,-7-4,-2 0,-1 0,-2-1,-1-1,-2 0,-2 0,-1-2,-18 26,19-34,-1-1,-1-1,-1-1,-1-1,-1-1,0 0,-2-2,0-1,-1 0,0-2,-17 6,-14 7,32-14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3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394 536,'88'-43,"-89"42,1 1,0 0,0 0,0 0,-1-1,1 1,0 0,0 0,0-1,0 1,0 0,0-1,-1 1,1 0,0 0,0-1,0 1,0 0,0 0,0-1,0 1,0 0,0-1,0 1,0 0,1 0,-1-1,0 1,0 0,0 0,0-1,0 1,0 0,1 0,-1-1,0 1,0 0,0 0,1 0,-1-1,0 1,0 0,0 0,1 0,-1 0,0 0,1-1,-1 1,-28 2,-291 98,318-100,0 0,0-1,1 1,-1 0,0 0,0 0,0 0,0 0,0 0,0 0,0 0,1 0,-1 0,0 0,0 1,0-1,0 0,1 0,-1 1,0-1,0 1,1-1,-1 1,0-1,0 1,1-1,-1 1,1 0,-1-1,1 1,-1 0,1 0,-1-1,1 1,-1 0,1 0,0 0,0 0,-1-1,1 1,0 0,0 0,0 0,0 0,0 0,0 0,0-1,0 1,0 0,0 0,1 0,-1 0,0 0,1-1,-1 1,0 0,1 0,-1-1,1 1,-1 0,1-1,0 2,44 8,0-1,0-2,0-3,1-1,37-3,-29 8,-53-8,0 1,0-1,0 0,0 1,0-1,0 0,0 1,0 0,0-1,0 1,0-1,0 1,-1 0,1 0,0-1,0 1,-1 0,1 0,-1 0,1 0,-1 0,1 0,-1 0,1 0,-1 0,0 0,0 0,0 0,1 0,-1 0,0 0,0 0,0 0,0 0,-1 0,1 0,0 0,0 0,-1 0,1 0,-1 0,1 0,0 0,-1 0,0 0,1 0,-1 0,0 0,0 0,-123 107,-6-19,-74 61,202-148,-1 0,1 0,-1 0,1 0,0 0,0 1,0-1,0 0,1 1,-1 0,1-1,-1 1,1 0,0 0,0 0,0 0,0 0,1 0,-1 0,1 0,0 0,-1 0,2 0,-1 0,0 0,1 0,-1 0,1 0,0 0,0 0,0 0,0 0,0-1,1 1,-1 0,1-1,0 1,0-1,0 0,0 1,0-1,1 0,-1 0,0 0,1-1,0 1,-1-1,1 1,0-1,0 0,1 0,8 3,0 0,1-1,-1-1,1 0,0-1,0 0,0-1,-1 0,1-1,0-1,0 0,2-1,4-4</inkml:trace>
  <inkml:trace contextRef="#ctx0" brushRef="#br0" timeOffset="448.94">337 0,'-1'428,"-26"-70,-2 109,28-436,-1-1,-2 1,-1-1,-1 0,-1-1,-2 0,-1 0,-11 22,12-33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4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58,'-18'2,"0"1,1 0,-1 1,1 1,0 1,0 0,0 1,1 1,0 1,1 0,0 1,0 0,1 2,0-1,1 2,-10 12,12-12,1 1,0 1,1 0,1 0,1 1,0 0,0 0,2 1,0 0,1 0,1 0,0 0,1 10,2-15,8 102,-7-110,0-1,0 0,0 1,0-1,1 0,0 1,-1-1,1 0,0 0,1-1,-1 1,0 0,1-1,-1 1,1-1,0 0,0 0,0 0,0 0,0 0,1-1,-1 0,0 1,1-1,-1 0,1-1,-1 1,1-1,2 1,6-3,0 0,0-1,-1 0,0-1,1-1,-1 1,-1-2,1 0,-1 0,0 0,0-1,-1-1,0 0,0 0,-1-1,0 0,0 0,-1-1,0 0,-1 0,3-8,10-8,160-229,-109 100,-70 155,0 0,-1 0,1 1,0-1,0 0,0 0,-1 0,1 0,0 0,0 0,-1 0,1 0,0 0,-1 0,1 0,0 0,0 0,-1 0,1 0,0 0,0 0,-1 0,1 0,0 0,0 0,-1 0,1 0,0-1,0 1,-1 0,1 0,0 0,0 0,0-1,-1 1,1 0,0 0,0 0,0-1,0 1,-1 0,1 0,0-1,0 1,0 0,0 0,0-1,0 1,-18 23,8 0,0 1,1 0,1 0,2 1,0-1,1 2,2-1,1 0,1 1,1-1,1 1,3 14,-3 24,25 104,-11-95,-9-55</inkml:trace>
  <inkml:trace contextRef="#ctx0" brushRef="#br0" timeOffset="295.799">965 340,'0'29,"0"14,0 4,0 0,-5-4,-1-4,0-4,1-4,1-1,2-2,1 0,0-1,1-4</inkml:trace>
  <inkml:trace contextRef="#ctx0" brushRef="#br0" timeOffset="545.208">711 763,'39'0,"16"0,5 0,-3 0,-7 0,-7 0,-6 0,-4 0,-9 0</inkml:trace>
  <inkml:trace contextRef="#ctx0" brushRef="#br0" timeOffset="1133.935">1389 58,'4'0,"3"-5,4-1,5 0,4 1,5 1,2 2,1-4,1-1,0 1,0 2,0 0,0 3,0 0,-1 0,-5 1</inkml:trace>
  <inkml:trace contextRef="#ctx0" brushRef="#br0" timeOffset="1381.441">1303 396,'34'10,"16"3,4-1,2-7,-3-4,-6-3,-6 0,-10-6,-6 0,-7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8.1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1,'0'10,"0"7,0 2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8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242 170,'-12'8,"-15"7,2 1,0 1,1 1,0 1,2 1,0 1,2 0,-3 6,21-25,0 0,1 0,-1 0,1 0,0 0,-1 0,1 0,0 0,0 0,0 1,0-1,1 0,-1 1,1-1,-1 1,1-1,0 1,0-1,0 1,0-1,1 0,-1 1,1-1,-1 1,1-1,0 0,0 1,0-1,0 0,0 0,0 0,1 0,-1 0,1 0,-1 0,1 0,0-1,0 1,0 0,0-1,0 0,0 1,0-1,0 0,0 0,1 0,-1-1,2 1,85 18,-72-17,1 1,0 1,-1 1,1 0,-1 1,-1 1,1 0,1 3,-14-7,-1 1,1-1,-1 1,0 0,0 0,0 1,-1-1,1 1,-1-1,0 1,-1 0,1 0,-1 0,0-1,0 1,0 0,-1 1,0-1,0 0,0 0,-1 0,1 0,-1 0,0 0,-1 0,1-1,-1 1,0 0,0-1,-1 1,1-1,-1 0,0 1,0-1,0-1,-1 1,1 0,-1-1,0 0,0 0,-2 1,-7 10,0-2,-1 0,-1-1,0 0,0-1,-1 0,0-2,-1 0,0-1,-5 2,-2-4</inkml:trace>
  <inkml:trace contextRef="#ctx0" brushRef="#br0" timeOffset="255.816">129 255,'39'-15,"17"-4,4 1,-4 3,-6 10,-11 4</inkml:trace>
  <inkml:trace contextRef="#ctx0" brushRef="#br0" timeOffset="516.963">807 141,'-48'36,"35"-28,1-1,0 2,1 0,0 0,0 1,1 0,0 1,1 0,0 0,1 1,0 0,1 1,0 0,0 3,6-12,0 0,0 0,1 0,-1 0,1 1,0-1,0 0,1 0,-1 1,1-1,0 0,0 0,0 0,1 0,-1 0,1 0,0 0,0-1,1 1,-1-1,1 1,-1-1,1 0,0 0,0 0,1 0,-1-1,0 1,1-1,0 0,0 0,-1 0,6 2,0 0,1 0,-1-1,0 0,1-1,0 0,-1 0,1-1,0 0,0-1,0 0,0-1,3 0,-2 0,-1 0,1-1,-1 0,1-1,-1 0,0-1,0 0,0 0,-1-1,0 0,1-1,-2 0,1-1,-1 1,0-2,0 1,-1-1,0 0,0-1,-1 1,0-1,-1 0,0-1,0 0,-1 1,-1-1,1-1,-1 1,-1 0,0-1,0-8,-3 15,0-1,-1 1,1-1,-1 1,0-1,0 1,-1 0,1 0,-1 0,0 0,0 1,0-1,-1 1,1 0,-1 0,0 0,1 0,-1 1,-1-1,1 1,0 0,-1 0,1 1,-1-1,1 1,-1 0,1 0,-1 1,0-1,0 1,1 0,-1 0,0 1,0-1,1 1,-1 0,0 1,-30 3</inkml:trace>
  <inkml:trace contextRef="#ctx0" brushRef="#br0" timeOffset="866.31">807 537,'-8'5,"-8"4,1 0,0 1,0 0,1 1,1 1,0 0,0 1,1 0,1 1,0 1,1-1,1 1,-7 15,15-27,0 0,0 0,0 1,0-1,1 0,0 1,-1-1,1 1,0-1,0 0,1 1,-1-1,1 0,0 1,0-1,0 0,0 0,0 0,1 0,-1 0,1 0,0 0,0 0,0 0,0-1,1 1,-1-1,1 0,-1 0,1 0,0 0,0 0,0 0,2 0,5 3,1-1,-1-1,1 0,0 0,0-1,1 0,-1-1,0 0,10-1,-8-1,0-1,0 0,0 0,0-2,-1 1,1-2,-1 1,0-2,0 0,-1 0,0-1,0 0,0-1,-1 0,0-1,-1 0,1-1,-2 0,0 0,0 0,-1-1,0-1,-1 1,0-1,-1 0,0 0,-1-1,2-8,-5 12,1 0,-2 0,0 0,0 0,0 0,-1 0,0 0,-1 0,0 0,-1 1,0-1,0 0,0 1,-1 0,-1 0,1 0,-1 1,-1-1,1 1,-1 0,-1 1,1 0,-1-1,-4-1,-10-5</inkml:trace>
  <inkml:trace contextRef="#ctx0" brushRef="#br0" timeOffset="1465.136">1174 395,'222'-213,"-222"214,0-1,0 1,0 0,-1 0,1 0,0 0,0-1,0 1,0 0,0 0,1 0,-1 0,0-1,0 1,1 0,-1 0,0 0,1-1,-1 1,1 0,-1 0,1-1,-1 1,1 0,-1-1,1 1,-1-1,1 1,0-1,0 1,-1-1,1 1,0-1,0 0,-1 0,1 1,0-1,0 0,0 0,0 0,-1 0,1 1,0-1,0-1,0 1,0 0,-1 0,1 0,0 0,0 0,0-1,-1 1,1 0,0-1,0 1,-1-1,1 1,0-1,-1 1,1-1,0 1,-1-1,1 0,-1 1,1-1,-1 0,1 1,-1-1,1-1,-2 5,0-1,1 1,0 0,-1-1,1 1,0 0,0-1,1 1,-1 0,0-1,1 1,0-1,0 1,-1 0,2-1,-1 0,0 1,0-1,1 0,-1 0,1 1,0-1,-1 0,1-1,0 1,0 0,0 0,1-1,-1 1,0-1,0 0,1 0,-1 0,1 0,-1 0,1 0,0-1,-1 1,1-1,-1 0,1 0,0 0,-1 0,2 0,6-4,1-1,-1-1,-1 0,1 0,-1 0,0-1,0-1,-1 0,0 0,0 0,-1-1,41-38,16 2,-62 47,-1-1,1 0,0 1,-1-1,1 1,-1-1,1 1,-1 0,0-1,0 1,0 0,0 0,0 0,0 0,0 0,0 0,-1 0,1 0,-1 0,0 0,0 1,0-1,0 0,0 0,0 0,0 0,-1 1,2 7,-1-6,0 0,1 0,-1 0,1 0,-1 0,1-1,1 1,-1 0,0 0,1-1,0 1,0-1,0 1,0-1,0 0,1 0,-1 0,1 0,0 0,0-1,0 1,0-1,0 0,1 0,-1 0,1 0,-1-1,1 1,0-1,0 0,-1 0,1 0,1-1,21 3,-2-3</inkml:trace>
  <inkml:trace contextRef="#ctx0" brushRef="#br0" timeOffset="1705.591">1146 593,'38'-5,"18"-6,9-1,2 1,1-2,-3 1,-2 2,-3 4,-6 2,-8 2,-7 1,-5 1,-4 0,-2 1,-5-1</inkml:trace>
  <inkml:trace contextRef="#ctx0" brushRef="#br0" timeOffset="2118.465">1739 706,'-208'52,"146"-11,61-40,0 0,0 0,0 1,0-1,0 0,1 1,-1-1,0 0,1 1,-1-1,1 1,-1-1,1 1,0-1,0 1,0 0,0-1,0 1,0-1,0 1,0-1,1 1,-1-1,0 1,1-1,-1 1,1-1,0 1,0-1,-1 0,1 1,0-1,0 0,0 0,0 0,0 0,1 0,-1 0,0 0,0 0,1 0,-1 0,1-1,-1 1,1 0,93 28,-86-29,0 2,0-1,-1 1,1 0,0 1,-1 0,1 1,-1-1,0 2,0-1,-1 1,3 2,-9-6,0 0,1 1,-1-1,0 1,0-1,1 1,-1 0,0-1,-1 1,1 0,0 0,0 0,-1 0,1 0,-1 0,0-1,0 1,1 0,-1 0,-1 0,1 0,0 0,0 0,-1 0,1 0,-1 0,1 0,-1 0,0 0,0-1,0 1,0 0,0-1,0 1,0-1,-1 1,1-1,-1 1,-66 55,54-47,-137 68,127-69</inkml:trace>
  <inkml:trace contextRef="#ctx0" brushRef="#br0" timeOffset="2551.135">2077 565,'2'-1,"-1"1,1-1,0 1,-1 0,1-1,0 1,0 0,-1 0,1 0,0 0,0 0,-1 1,1-1,0 1,0-1,-1 1,1-1,-1 1,1 0,0 0,-1 0,0 0,1 0,-1 0,1 0,-1 0,0 1,0-1,0 0,0 1,0-1,0 1,0-1,0 1,-1-1,1 1,0 0,-1-1,0 1,1 0,-1 0,0-1,0 1,0 0,0 0,0-1,0 1,0 0,-1 0,1-1,-1 1,1 0,-1-1,0 1,0-1,0 2,-27 22,22-21,1-1,0 1,1 0,-1 1,1-1,0 1,0 0,0 0,1 0,-1 0,1 1,0-1,1 2,2-5,0 1,1-1,0 1,-1-1,1 0,0 1,0-1,1 0,-1 0,0 0,1 0,-1 0,1 0,0 0,-1 0,1-1,0 1,0 0,0-1,0 0,1 1,-1-1,0 0,0 0,1-1,-1 1,1 0,-1-1,1 1,-1-1,1 0,-1 0,1 0,0 0,14 4,30 9,-26-8</inkml:trace>
  <inkml:trace contextRef="#ctx0" brushRef="#br0" timeOffset="2904.6">2247 1,'11'16,"145"231,-146-226,0-1,-2 1,-1 1,0 0,-2 0,0 0,-2 1,0-1,-2 1,0 0,-3 18,-8 18,-2-1,-3 0,-3-1,-1-1,-4 0,-2-2,-2-1,-13 17,-27 24,45-69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07.1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343 1,'-26'16,"0"1,2 1,0 1,0 2,2 0,1 1,1 1,0 1,2 1,1 1,1 0,1 1,2 1,0 0,-2 10,6 7,1-1,2 1,2 0,2 0,2 0,2 7,-1-20,-1-19,0 1,1-1,0 0,1 0,0 0,1 0,1 0,0 0,1-1,0 0,1 0,0 0,1 0,0-1,1-1,0 1,1-1,0 0,1-1,0 0,0-1,5 3,0-6,-2-6</inkml:trace>
  <inkml:trace contextRef="#ctx0" brushRef="#br0" timeOffset="751.454">682 340,'-18'17,"2"0,0 1,1 1,1 0,1 1,1 0,1 1,0 0,2 1,0 0,2 1,0 0,1 0,2 0,0 1,1 17,4-34,1 0,0 0,1-1,-1 1,1 0,1-1,-1 0,1 0,0 0,1 0,-1-1,1 0,0 0,0 0,1 0,-1-1,1 0,0 0,0-1,1 1,-1-1,1 0,0-1,-1 0,1 0,0-1,0 1,0-1,0-1,1 1,-1-1,0-1,0 1,0-1,0-1,3 0,7-3,-1-2,0 0,0 0,0-1,-1-1,-1-1,0 0,0-1,-1 0,0-1,-1-1,0 0,-1 0,0-1,-2-1,1 1,-2-2,0 1,-1-1,0 0,-1-1,-1 0,-1 1,0-2,-1-4,-2 13,-1 0,0 0,0 0,-1 0,0 0,-1 0,0 0,-1 0,1 1,-1-1,-1 1,0-1,0 1,-1 1,-2-4,5 8,0-1,-1 1,0-1,0 1,0 0,0 0,0 1,-1-1,1 1,-1-1,0 1,1 0,-1 0,0 1,0-1,0 1,-1 0,1 0,0 0,0 1,-1 0,1-1,0 1,0 1,-1-1,1 1,0-1,0 1,0 0,-1 1,1-1,-3 3,-40 27,28-17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511 19,'-7'-3,"-1"0,0 0,0 0,0 1,0 1,0-1,0 1,-1 1,1 0,0 0,0 0,-1 1,1 0,0 1,0 0,0 0,0 0,0 1,1 1,-1-1,1 1,0 0,-7 6,12-9,-137 85,138-85,-1 1,0-1,1 0,0 1,-1-1,1 1,0 0,0-1,0 1,0 0,0 0,0-1,0 1,1 0,-1 0,1 0,-1 0,1 0,0 0,0 0,0 0,0 0,0 0,0 0,0 0,1 0,-1 0,1 0,0 0,-1 0,1 0,0-1,0 1,0 0,0 0,0-1,1 1,-1-1,0 1,1-1,1 2,74 42,-18-26,50 23,-105-40,-1 1,-1-1,1 1,0-1,0 1,-1 0,0 0,1 0,-1 1,0-1,-1 0,1 1,-1-1,1 1,-1 0,0-1,0 1,-1 0,1 0,-1 0,0-1,0 1,0 0,0 0,-1 0,1-1,-1 1,-1 3,-4 6,-1-1,0 1,0-1,-1-1,-1 1,0-1,-1-1,0 0,0 0,-1-1,0 0,-1-1,0 0,0-1,-11 5,-8 7,12-5,0-2,-1 0,0-1,-1-1,0-1,-1 0,0-2,0-1,-19 3,22-10,8-4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2.5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33,'-5'-9,"-2"1,1 7,1 8,1-1,2-7,1-8,-4-3,-1 6,0 9,1 3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0,'-9'29,"-9"14,0 5,2-6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4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1,'0'14,"0"5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3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0 294,'26'-46,"2"2,2 0,2 2,2 2,8-7,-40 45,-1 0,-1 1,0 0,0 0,1-1,-1 1,1 0,-1 0,1-1,-1 1,1 0,0 0,-1 0,1 0,0 0,0 0,0 0,0 0,0 0,0 0,0 1,0-1,0 0,1 1,-1-1,0 1,0-1,1 1,-1-1,0 1,1 0,-1 0,0 0,1 0,-1 0,0 0,0 0,1 0,-1 0,0 1,1-1,-1 0,0 1,0-1,1 1,-1 0,0-1,0 1,0 0,0 0,0-1,0 1,0 0,0 0,0 0,0 0,-1 1,-14 80,13-75,1 0,0 0,1-1,0 1,0 0,0-1,0 1,1-1,1 1,-1-1,1 0,0 0,0 0,0 0,1-1,0 1,0-1,1 0,-1 0,1 0,0-1,1 0,-1 0,1 0,-1 0,1-1,0 0,0-1,1 1,-1-1,1 0,-1 0,1-1,-1 0,1 0,0-1,0 0,-1 0,1 0,0-1,-1 0,1 0,0-1,3-1,6-4,-1 0,1-1,-2 0,1-2,-1 0,0 0,-1-1,0-1,-1 0,-1 0,0-1,0-1,-1 0,-1-1,0 1,-1-2,3-10,-2 3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4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1,'0'33,"0"17,0 3,0-1,0-5,0-2,0-3,0-3,0-5,0-2,-5-3,-1 0,0-2,-4 1,0-1,2 0,2-4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5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47 395,'-5'12,"-2"0,2-1,-1 1,1 0,1 1,0-1,1 1,0 0,1-1,1 1,0 0,0 0,1 0,1 1,0-1,2 4,-2-15,-1 1,1-1,0 0,0 0,0 0,1 0,-1 0,0 0,1 0,0 0,-1 0,1-1,0 1,0 0,0-1,0 0,0 1,0-1,0 0,0 0,0 0,1-1,-1 1,0 0,1-1,-1 0,0 1,1-1,-1 0,1 0,-1 0,0-1,1 1,-1 0,0-1,1 0,-1 0,0 1,0-1,1-1,5-1,0-1,-1 0,1-1,-1 0,-1 0,1 0,-1-1,0 0,0 0,0 0,-1-1,1-3,-2-1,1 0,-1 1,-1-1,0-1,-1 1,0 0,0-1,-1 1,-1-1,0 1,0-1,-1 1,-1-3,1-5,0-6</inkml:trace>
  <inkml:trace contextRef="#ctx0" brushRef="#br0" timeOffset="335.83">217 1,'74'252,"-54"-167,49 263,-65-311,-2-1,-2 0,-1 0,-1 0,-2 1,-2-2,-1 1,-10 26,8-29,-1-1,-2 0,-1-1,-2 0,-1-1,-1 0,-1-2,-2 0,0-1,-2-1,-22 20,19-28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14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292 1,'-26'22,"0"1,2 1,1 2,0 0,2 1,2 2,0 0,2 0,1 2,1 0,2 1,1 0,2 1,1 0,2 1,-2 17,7-2,2-1,1 0,3 0,2-1,2 1,3-1,1-1,2 0,5 6,-6-18,44 76,-31-101,-13-11</inkml:trace>
  <inkml:trace contextRef="#ctx0" brushRef="#br0" timeOffset="414.848">376 424,'12'-7,"-1"0,1 0,1 1,-1 0,1 2,0-1,0 1,0 1,0 0,1 1,0 1,-1 0,1 1,-1 0,1 1,5 1,-17-1,0-1,1 1,-1-1,0 1,1 0,-1 0,0 0,0 0,0 0,0 1,0-1,0 1,0-1,0 1,0 0,-1 0,1-1,-1 1,0 0,1 0,-1 1,0-1,0 0,0 0,0 1,-1-1,1 0,-1 1,1-1,-1 1,0-1,0 0,0 1,0-1,0 1,-1-1,1 2,-43 82,-108 94,146-176,1 1,0 0,0 0,0 0,0 1,1-1,0 1,0 0,0 0,1 0,0 0,0 0,1 1,-1-1,2 0,-1 1,0-1,1 1,1-1,-1 1,1-1,0 1,0-1,1 0,-1 1,2-1,-1 0,2 3,2-2,0 0,0-1,0 0,1 0,0 0,0-1,0 0,1-1,0 1,0-1,0-1,0 0,0 0,1 0,0-1,-1-1,1 1,0-1,0-1,-1 0,1 0,0 0,0-1,0-1,-1 0,1 0,1-1,9-3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6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68,'225'-46,"-22"36,-64 8,-49-8,-84 13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6.3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2,'29'5,"19"1,6 0,-1-1,0-1,-5-2,-5-6,-5-2,-5 0,-2 1,-3 1,0 2,-1 0,-5 2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5.1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679 13,'-40'-6,"0"2,-1 2,1 1,-1 3,0 1,1 2,-3 2,24-3,1 1,-1 0,1 2,0 0,1 1,0 1,0 0,1 2,0-1,1 2,0 0,1 1,0 1,1 0,-11 15,14-17,1 1,0 0,1 1,1 0,0 0,1 0,0 1,1 0,1 0,0 0,1 1,1-1,0 1,1 0,1 0,1-1,1 13,-1-25,0 1,1 0,-1-1,1 1,0-1,0 0,0 0,0 1,1-1,-1-1,1 1,0 0,0-1,0 1,0-1,0 0,0 0,1 0,-1 0,1-1,-1 1,1-1,-1 0,1 0,0 0,0-1,0 1,-1-1,1 0,0 0,0 0,2-1,5 0,-1 0,1-1,-1 0,0 0,0-1,0-1,0 0,-1 0,1-1,-1 0,7-5,138-157,40-71,-194 237,0 0,1 0,-1 0,1 1,-1-1,1 0,-1 0,1 1,0-1,-1 0,1 1,0-1,0 0,-1 1,1-1,0 1,0 0,0-1,0 1,0 0,-1-1,1 1,0 0,0 0,0 0,0 0,0 0,0 0,0 0,0 0,0 0,0 0,0 0,0 1,-1-1,1 0,0 1,0-1,0 0,0 1,-1-1,1 1,0 0,0-1,-1 1,1 0,0-1,-1 1,1 0,-1 0,1-1,-1 1,1 0,-1 0,0 0,1 0,-1 0,0 0,0-1,1 1,-1 1,8 59,-11 198,-11-153,10-92,1 1,1-1,0 1,1 0,0 0,1 0,1 0,0 0,1-1,3 9,1-5</inkml:trace>
  <inkml:trace contextRef="#ctx0" brushRef="#br0" timeOffset="264.887">1103 408,'-14'29,"-6"14,2 5,4-2,-2-7,3-7,4-3,2-3,4 0,1 0,2-4</inkml:trace>
  <inkml:trace contextRef="#ctx0" brushRef="#br0" timeOffset="531.925">1329 408,'-15'24,"-4"13,-4 4,2 1,4-2,6-4,-1-2,3-3,1-1,9-7,2-6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3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0 313,'60'-6,"0"2,-1 3,1 2,46 8,64 21,247-30,-392 4,-30 9,-8-8</inkml:trace>
  <inkml:trace contextRef="#ctx0" brushRef="#br0" timeOffset="340.768">0 539,'439'1,"-225"27,-98-6,-95-19</inkml:trace>
  <inkml:trace contextRef="#ctx0" brushRef="#br0" timeOffset="884.949">592 3,'0'-1,"-1"1,0 0,0-1,0 1,0 0,0 0,0 0,0 0,0 0,0 0,0 0,0 0,0 0,0 1,0-1,0 0,0 0,0 1,0-1,0 1,0-1,0 1,1-1,-1 1,0 0,0-1,1 1,-1 0,0 0,1-1,-1 1,1 0,-1 0,1 0,-1 0,1 0,0 0,-1-1,1 1,0 0,0 0,0 0,-1 0,1 0,0 0,0 0,1 0,-1 0,0 0,0 0,0 0,1 0,-1 1,36 43,169 73,-176-99,0 2,-1 1,-1 1,-1 1,-1 2,-2 0,10 15,-29-35,0-2,0 0,-1 0,1 1,-1 0,0-1,0 1,-1 0,1 1,-1-1,0 0,-1 1,1-1,-1 1,0-1,0 1,-1-1,0 1,0 0,0-1,-1 1,0 0,0-1,0 1,0-1,-2 2,-5 5,-1 0,-1 0,0-1,-1-1,0 0,0 0,-1-1,0 0,-1-1,0-1,0 0,-6 2,-11 8,-79 33,87-42,-1 1,2 2,-1 0,2 1,-1 1,2 1,-3 3,-8 37,26-35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6:36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422 311,'-63'0,"1"4,0 2,1 3,-53 15,62 1,52-24,-1 0,0 0,0 0,1 0,-1-1,1 1,-1 0,1 0,-1 0,1 0,0 0,-1 0,1 0,0 0,0 0,0 1,0-1,0 0,0 0,0 0,0 0,0 0,0 0,0 0,1 0,-1 0,1 0,-1 0,0 0,1 0,0 0,-1 0,1 0,-1-1,1 1,0 0,0 0,0-1,-1 1,1 0,0-1,0 1,0-1,0 1,0-1,0 1,0-1,0 0,1 1,10 4,0 0,0 0,0-1,1-1,0 0,0-1,0 0,0-1,0 0,13-2,23 3,-48-2,-1 0,1-1,-1 1,1 0,-1 0,1-1,-1 1,1 0,0 0,-1 0,1 0,-1-1,1 1,-1 0,1 0,0 0,-1 0,1 0,-1 1,1-1,-1 0,1 0,-1 0,1 0,0 1,-1-1,1 0,-1 0,1 1,-1-1,0 0,1 1,-1-1,1 1,-1-1,0 1,1-1,-1 1,0-1,1 1,-1-1,0 1,0-1,1 1,-1-1,0 1,0-1,0 1,0 0,0-1,0 1,0-1,0 1,0-1,0 1,0 0,0-1,0 1,-1-1,1 1,0-1,0 1,-1-1,1 1,-33 24,28-22,-32 19,28-19,1 0,0 1,0 0,0 0,0 1,1 0,0 0,0 1,0-1,0 2,1-1,0 1,1 0,0 0,0 1,0-1,1 1,0 0,0 0,1 1,0-1,-1 8,4-12,1 0,0 0,0 0,0 0,1 0,-1 0,1-1,0 1,0 0,0-1,1 1,-1-1,1 0,0 0,0 0,0 0,0-1,0 1,1-1,-1 1,1-1,0 0,-1-1,1 1,0-1,0 1,0-1,0-1,3 2,4 0,-1 0,1-1,0 0,0 0,0-1,-1 0,1-1,0-1,0 1,9-4,-1-2</inkml:trace>
  <inkml:trace contextRef="#ctx0" brushRef="#br0" timeOffset="301.437">336 0,'-32'73,"3"1,3 1,4 2,3 0,3 1,-4 63,-22 115,38-245,0 1,1-1,1 1,0 0,1 0,0 0,0 0,1-1,1 1,1 4,3 2</inkml:trace>
  <inkml:trace contextRef="#ctx0" brushRef="#br0" timeOffset="827.797">760 311,'64'-21,"0"3,2 2,0 4,54-3,-70 22,-50-6,1-1,0 1,0-1,-1 1,1 0,0-1,-1 1,1 0,0-1,-1 1,1 0,-1 0,0 0,1-1,-1 1,0 0,1 0,-1 0,0 0,0 0,0 0,0 0,0 0,0 0,0 0,0-1,0 1,0 0,0 0,-1 0,1 0,0 0,-1 0,1 0,0-1,-1 1,1 0,-1 0,0-1,1 1,-1 0,1 0,-1-1,0 1,0-1,1 1,-1-1,0 1,-154 116,154-113,-1 0,1 1,0-1,0 0,1 1,-1-1,1 1,0-1,0 1,0-1,1 1,0-1,0 1,0-1,0 0,1 1,-1-1,1 0,0 0,0 0,1 0,-1-1,1 1,0-1,0 1,0-1,0 0,1 0,-1 0,3 1,9 14,-12-15,0 1,-1-1,1 1,-1 0,0 0,0 0,0 0,-1 0,1 1,-1-1,0 0,0 1,-1-1,1 1,-1-1,0 1,0-1,0 1,-1-1,0 1,0-1,0 1,0-1,-1 0,1 0,-1 1,0-1,-1-1,1 1,0 0,-1 0,0-1,0 0,0 1,-1-1,1 0,-4 2,-160 98,144-92,7-3</inkml:trace>
  <inkml:trace contextRef="#ctx0" brushRef="#br0" timeOffset="1095.281">1466 621,'-15'24,"-4"8</inkml:trace>
  <inkml:trace contextRef="#ctx0" brushRef="#br0" timeOffset="1498.059">1691 197,'52'-19,"1"3,1 1,0 3,1 3,30-1,-10 22,-74-11,1 0,-1 0,0 0,1 0,-1 0,0 0,0 1,0-1,0 0,0 1,0-1,0 0,0 1,0 0,-1-1,1 1,-1-1,1 1,-1 0,1-1,-1 1,0 0,0-1,0 1,0 0,0-1,0 1,-1 0,1-1,0 1,-1 0,1-1,-1 1,0-1,0 1,1-1,-1 1,0-1,0 0,0 1,-2 0,-6 10,-1 0,-1 0,0-2,-1 1,0-1,0-1,-1 0,-1-1,1 0,-1-1,-7 2,-90 60,110-69,-1 1,1 0,0 0,0 0,0 0,-1 0,1 0,0 1,1-1,-1 0,0 0,0 1,0-1,1 0,-1 1,1-1,-1 1,1-1,-1 1,1-1,0 1,0-1,0 1,0-1,0 1,0 0,0-1,0 1,1-1,-1 1,1-1,-1 0,1 1,-1-1,1 1,0-1,0 0,0 1,0-1,0 0,0 0,0 0,1 1,60 33,122 40,-182-74,1 1,-1-1,1 1,-1-1,0 1,0 0,1 0,-1 0,-1 1,1-1,0 0,-1 1,1-1,-1 1,1-1,-1 1,0 0,0-1,-1 1,1 0,0 0,-1 0,0-1,1 1,-1 0,-1 0,1 0,0 0,-1 0,1 0,-1-1,0 1,0 0,0 0,0-1,0 1,-1 0,-3 5,0 0,-1-1,0 0,0 0,-1 0,0-1,0 0,-1 0,1-1,-1 0,-1 0,-29 14,-1-1,-1-3,-1-1,-39 8,49-14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2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0,'-14'19,"0"7,2 3,8-3,5-11,2-12,1-7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8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59,'-18'2,"1"1,-1 1,1 1,0 0,0 1,1 1,0 1,0 0,0 1,1 0,1 2,-1 0,2 0,0 1,0 1,1 0,0 1,1 0,-6 11,3 2,0 2,1-1,2 2,1-1,1 2,2-1,1 1,1 0,2 0,1 0,2 16,0-40,0 0,0 1,1-1,0 0,1 0,-1 0,1 0,1 0,-1 0,1 0,0-1,1 1,0-1,0 0,0 0,0 0,1 0,0-1,0 0,1 0,0-1,0 1,0-1,0 0,0-1,1 1,-1-1,1-1,0 1,0-1,0-1,3 1,11-2,1-1,-1-2,-1 0,1-1,0-1,-1-1,0-1,0 0,-1-2,0 0,0-1,-1-1,-1-1,0 0,0-1,-1-1,12-15,-6 11,0-2,-2 0,-1-1,0-1,-2-1,0-1,-2 0,0-1,-2-1,-1 0,-1 0,-1-1,1-9,-9 25,-1 0,0-1,0 1,-1 0,-1 0,0 0,-1 0,0 0,0 0,-1 1,-1-1,0 1,0-1,-1 1,0 0,-1 1,0 0,0 0,-1 0,-1 0,1 1,-1 0,0 1,-1 0,0 0,0 1,-1 0,1 1,-1 0,0 0,-1 1,1 0,-1 1,0 0,1 1,-1 0,-2 1,1-1,0 1,-1 1,1 0,-1 1,1 0,0 1,0 1,0 0,0 0,0 1,0 0,1 1,0 1,0 0,0 0,1 1,0 0,0 1,-6 7,-11 9</inkml:trace>
  <inkml:trace contextRef="#ctx0" brushRef="#br0" timeOffset="345.912">1048 482,'-10'20,"-3"10,1 5,7-3,4-7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9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364 170,'-6'-3,"0"1,-1-1,1 1,0 0,-1 0,0 1,1 0,-1 0,0 0,0 1,0 0,1 1,-1-1,0 1,0 0,1 1,-1 0,1 0,-1 0,1 1,-5 3,-7-1,2 0,0 0,1 1,0 0,0 1,1 1,0 0,0 1,-9 9,21-17,0 1,0 0,0 1,0-1,1 0,-1 0,1 1,-1-1,1 1,0-1,0 1,0 0,0-1,1 1,-1 0,1 0,0-1,0 1,0 0,0 0,0-1,0 1,1 0,-1 0,1-1,0 1,0 0,0-1,0 1,0-1,1 1,-1-1,1 0,-1 1,1-1,0 0,0 0,81 71,-6-24,72 60,-145-104,0 1,0 0,0 1,-1-1,0 1,0-1,-1 1,0 0,0 0,-1 0,1 0,-1 0,-1 1,0-1,0 0,0 0,-1 1,0-1,0 0,-1 0,1 0,-2 0,1-1,-1 1,0 0,-1-1,1 0,-1 0,0 0,-1 0,0 0,-11 8,-2-1,1-1,-1-1,-1 0,0-1,-1-2,1 0,-2 0,1-2,-1-1,0 0,0-2,0 0,0-1,-17-1,14-2</inkml:trace>
  <inkml:trace contextRef="#ctx0" brushRef="#br0" timeOffset="248.572">195 142,'33'-5,"21"-1,7 0,-4 1,-5 1,-8-2,-6-2,-4 2,-4 1,-2 2,-1 1,0 1,-5 1</inkml:trace>
  <inkml:trace contextRef="#ctx0" brushRef="#br0" timeOffset="565.169">901 57,'-101'248,"99"-245,1 0,-1 0,1 1,0-1,0 1,0-1,0 0,1 1,-1 0,1-1,0 1,0-1,0 1,1-1,-1 1,1-1,0 1,0-1,0 1,0-1,0 0,1 1,0-1,-1 0,1 0,1 0,-1-1,0 1,1 0,-1-1,1 1,0-1,-1 0,1 0,0 0,0 0,1-1,-1 1,0-1,1 0,-1 0,0 0,1 0,0-1,1 1,7-3,-1 0,0 0,0-1,0-1,0 0,0 0,-1-1,0-1,0 1,0-2,-1 1,0-1,4-4,10-7</inkml:trace>
  <inkml:trace contextRef="#ctx0" brushRef="#br0" timeOffset="847.929">1211 1,'-165'473,"79"-181,75-251,7-30,1-1,0 1,0-1,1 1,1 0,0 0,0 0,1 0,1 0,0 2,4 5</inkml:trace>
  <inkml:trace contextRef="#ctx0" brushRef="#br0" timeOffset="1582.989">1408 452,'206'-313,"-182"284,-24 29,0 1,0-1,0 1,0-1,0 0,0 1,0-1,0 1,0-1,0 0,0 1,1-1,-1 0,0 1,0-1,0 1,1-1,-1 0,0 0,0 1,1-1,-1 0,0 1,1-1,-1 0,0 0,1 0,-1 1,1-1,-1 0,0 0,1 0,-1 0,1 0,-1 0,0 0,1 1,-1-1,1 0,-1-1,0 1,1 0,-1 0,1 0,-1 0,0 0,1 0,-1 0,1-1,-1 1,0 0,1 0,-1 0,0-1,1 1,-1 0,0-1,0 1,1 0,-1-1,0 1,0 0,1-1,-39 150,36-147,1 1,0-1,0 1,0-1,0 1,1 0,-1-1,0 1,1 0,0 0,0-1,0 1,0 0,0 0,0-1,1 1,0 0,-1-1,1 1,0 0,0-1,0 1,1-1,-1 1,0-1,1 0,0 0,-1 0,1 0,0 0,0 0,0 0,1 0,-1-1,0 1,1-1,-1 0,1 1,-1-1,1 0,-1-1,1 1,0 0,-1-1,1 1,0-1,0 0,-1 0,1 0,0 0,0-1,-1 1,1-1,7-3,-1 0,0-1,0 0,-1-1,0 0,0 0,0-1,0 0,-1 0,-1 0,1-1,-1 0,0-1,2-5,31-35,143-117,-136 141,-54 61,-99 167,98-190,1 0,1 1,0 0,1 0,0 1,2-1,-1 1,2 0,0 1,1-1,0 0,1 7,5-4</inkml:trace>
  <inkml:trace contextRef="#ctx0" brushRef="#br0" timeOffset="1883.757">2593 114,'-348'374,"147"-199,-65 4,221-137,42-32</inkml:trace>
  <inkml:trace contextRef="#ctx0" brushRef="#br0" timeOffset="2330.097">2622 650,'-223'95,"222"-96,0 1,0 0,0 0,0 0,0 0,0 0,0 0,0 0,0 0,0 0,0 0,0 1,0-1,0 0,0 1,0-1,0 1,0-1,0 1,0-1,1 1,-1-1,0 1,0 0,1 0,-1-1,0 1,1 0,-1 0,1 0,-1 0,1 0,-1 0,1 0,0 0,-1 0,1 0,0 0,0 0,0 0,0 0,0 0,0 0,0 0,0 0,0 0,1 0,-1 0,0 0,0 0,1-1,-1 1,1 0,-1 0,1 0,-1 0,2 0,54 14,-51-15,-1 0,0 0,1 0,-1 1,0-1,1 1,-1 0,0 0,0 1,0-1,0 1,0 0,0 0,-1 0,1 1,0-1,-1 1,0 0,0 0,0 0,0 0,0 1,-1-1,1 1,-1-1,0 1,0 0,0 0,-1 0,1 0,-1 0,0 1,-3 3,0-1,-1 0,-1 0,1 0,-1 0,0-1,0 0,-1 0,0 0,0 0,0 0,-1-1,0 0,0-1,0 1,0-1,-1 0,0 0,0-1,0 0,0 0,0-1,0 0,-1 0,-1-1,-125 34,121-38,7-1</inkml:trace>
  <inkml:trace contextRef="#ctx0" brushRef="#br0" timeOffset="2769.705">2847 424,'133'6,"-131"-5,-1 0,1 0,0 0,-1 0,1 0,-1 0,1 0,-1 0,0 1,0-1,1 1,-1-1,0 1,0-1,0 1,0 0,-1-1,1 1,0 0,-1 0,1 0,-1-1,0 1,0 0,1 0,-1 0,0 0,-1 0,1 0,0-1,0 1,-1 0,1 0,-1 0,0 0,1-1,-1 1,0 0,0-1,0 1,0-1,-1 1,-48 69,47-69,1 0,-1 0,1 0,-1 0,1 0,0 1,0-1,0 1,0-1,1 1,-1 0,1 0,-1 0,1-1,0 1,0 0,1 1,-1-1,0 0,1 0,0 0,0 0,0 0,0 1,0-1,1 0,-1 0,1 0,0 0,0 0,0 0,0 0,1 0,-1-1,1 1,0 0,-1-1,1 1,0-1,1 1,-1-1,6 2,1 0,-1 0,1-1,0 0,1 0,-1-1,0 0,0-1,1 0,-1 0,1-1,-1 0,1-1,-1 0,1-1,-1 0,0 0,9-4,1-1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09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454 55,'-38'-1,"0"2,0 2,0 2,-26 6,52-8,1 0,0 1,-1 0,1 1,1 0,-1 1,1 0,0 0,0 1,1 1,0-1,0 2,1-1,0 1,0 0,1 1,0 1,-3 4,2 1,0-1,1 1,0 1,2-1,0 1,0 0,2 1,0-1,1 0,1 1,1 0,0-1,1 1,1-1,0 1,4 7,-5-21,0 0,1 0,0 0,0 0,0 0,0 0,0-1,1 1,0-1,-1 0,1 1,1-1,-1-1,0 1,1 0,-1-1,1 0,0 0,0 0,0 0,0 0,0-1,0 0,0 0,0 0,1 0,-1-1,0 0,1 1,-1-2,0 1,1 0,-1-1,0 0,0 0,1 0,-1 0,0-1,0 0,-1 0,1 0,0 0,0-1,1-1,20-15,-1-1,-1-2,-1 0,0-1,-2-1,-1-1,11-20,-25 38,165-267,-134 199,-78 205,39-106,1 1,1 0,1 0,1-1,1 1,1 0,1-1,2 1,0-1,1-1,2 1,0-1,2-1,0 0,2 0,4 4,47 40,-42-55</inkml:trace>
  <inkml:trace contextRef="#ctx0" brushRef="#br0" timeOffset="250.309">1132 365,'0'34,"0"15,0 5,0-2,0-6,0-5,0-5,0-9</inkml:trace>
  <inkml:trace contextRef="#ctx0" brushRef="#br0" timeOffset="450.409">878 704,'33'-5,"17"-1,4 0,-3 1,-4 1,-7 2,-4 1,-3 0,-4 1,-1 0,-5 6,-3 0,-4 1</inkml:trace>
  <inkml:trace contextRef="#ctx0" brushRef="#br0" timeOffset="1268.518">1555 83,'15'0,"8"-4,7-3,2 1,0 1,0 1,0 2,-2 1,0 0,-2 1,1 1,-1-1,0 0,0 0,0 1,0-6,0-1,-5 0</inkml:trace>
  <inkml:trace contextRef="#ctx0" brushRef="#br0" timeOffset="1514.947">1667 337,'34'0,"16"0,8 0,0 0,0 0,-6-5,-7-1,-1 0,-3 1,-4 1,-4 2,-7 1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08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642 395,'-1'-3,"1"-1,-1 0,1 1,-1-1,0 1,-1-1,1 1,-1 0,1-1,-1 1,0 0,0 0,0 0,-1 0,1 1,-1-1,1 1,-1-1,0 1,0 0,0 0,0 0,0 0,-1 1,1-1,0 1,-1 0,1 0,-1 0,1 1,-1-1,0 1,1-1,-1 1,0 1,1-1,-1 0,1 1,-1 0,0 0,1 0,0 0,-1 0,-1 2,-265 95,230-68,39-29,1 0,0 0,-1 0,1 0,0 0,0 1,0-1,0 0,0 0,0 0,0 1,0-1,0 0,1 0,-1 0,0 0,1 0,-1 0,1 0,-1 1,1-1,0 0,-1-1,1 1,0 0,0 0,-1 0,1 0,0-1,0 1,0 0,0-1,0 1,0 0,0-1,0 0,1 1,-1-1,0 0,1 1,70 14,-66-15,0 0,0 1,0-1,1 1,-2 0,1 1,0 0,0 0,0 0,-1 0,1 1,-1 0,0 0,3 2,-7-3,0-1,1 1,-1 0,0 0,0 0,0-1,-1 1,1 0,0 0,-1 0,1 0,-1 0,0 0,1 0,-1 1,0-1,0 0,-1 0,1 0,0 0,-1 0,1 0,-1 0,0 0,1 0,-1 0,0 0,0-1,0 1,-1 0,1-1,0 1,-1 0,1-1,-1 1,-54 51,-195 130,245-179,1-1,-1 1,1 0,0 1,0-1,0 1,0 0,1 1,0-1,0 1,1-1,-1 1,1 0,0 0,1 1,0-1,0 1,0-1,1 1,-1 0,2-1,-1 1,1 0,0 0,0-1,1 1,0 0,0-1,1 1,-1 0,2-1,-1 0,1 1,-1-1,2 0,-1 0,2 1,2 0,1 0,0 0,1 0,0-1,0-1,0 1,0-1,1-1,0 0,0 0,0-1,1-1,-1 1,0-1,1-1,0 0,-1-1,1 0,0 0,-1-1,1-1,-1 0,8-2,0-3</inkml:trace>
  <inkml:trace contextRef="#ctx0" brushRef="#br0" timeOffset="403.287">388 1,'-14'41,"2"1,1 0,3 1,1 0,2 1,3-1,1 1,2 11,-10 254,-53 101,45-306,4 0,2 98,11-179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1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62,'-10'-5,"0"2,0-1,0 1,-1 1,1 0,-1 0,0 1,1 0,-1 1,0 0,1 1,-1 0,1 1,-1 0,1 0,-1 1,1 1,0-1,1 2,-1 0,1 0,0 0,0 1,-3 3,-5 1,1 2,0 0,0 1,2 1,-1 0,2 1,0 1,1 0,0 0,1 1,1 1,1 0,-1 4,4-13,2 0,-1 0,1 0,0 1,1 0,0-1,0 1,1 0,1 1,0-1,0 0,1 0,0 1,1-1,0 0,0 0,1 0,1 0,-1 0,2 0,-1 0,2-1,-1 0,1 0,0 0,1 0,6 7,4-5,1-2,0 1,0-2,1 0,-1-2,2 1,-1-2,1-1,0 0,0-1,0-1,0-1,0-1,0 0,0-2,0 0,0-1,18-5,-6 0,0-2,-1 0,-1-2,0-1,0-2,10-8,-20 11,0-2,-1-1,0 0,-1-1,-1-1,-1 0,0-1,-1-1,10-19,-19 29,0-1,-1 1,0-1,-1 0,0 0,-1 0,0-1,0 1,-1-1,0 1,-1-1,0 1,-1-1,0 1,-1 0,0-1,-1 1,0 0,0 0,-1 0,0 1,-1-1,0 1,0 0,-1 0,-1 1,1 0,-1 0,0 0,-1 1,0 0,0 1,-1-1,0 2,0-1,0 1,0 0,-1 1,-2 0,-1-2,0 2,-1-1,1 2,-1 0,1 1,-1 0,0 1,0 0,0 1,0 1,0 0,0 1,1 0,-1 1,1 1,-1 0,1 1,0 0,1 1,-1 1,1 0,1 0,-1 1,-7 13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18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1,'17'174,"-10"-131,-2 0,-2 0,-2 1,-1-1,-5 19,-45 163,50-223,-1 0,1 0,0-1,0 1,0 0,0 0,0-1,0 1,0 0,1 0,-1-1,1 1,-1 0,1-1,0 1,-1 0,1-1,0 1,0-1,0 1,0-1,0 0,1 1,-1-1,0 0,1 0,-1 0,1 0,-1 0,1 0,9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19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1 368,'8'-6,"0"-1,0 0,0 0,-1 0,0-1,-1 0,0-1,0 1,-1-1,4-8,5-6,58-71,-72 93,0 0,0 1,0-1,1 1,-1-1,0 0,1 1,-1-1,0 1,1-1,-1 1,1-1,-1 1,1-1,-1 1,1-1,-1 1,1 0,0-1,-1 1,1 0,-1-1,1 1,0 0,-1 0,1 0,0 0,-1 0,1-1,0 1,0 0,-1 1,1-1,0 0,-1 0,1 0,0 0,-1 0,1 1,-1-1,1 0,0 1,-1-1,1 0,-1 1,1-1,-1 1,1-1,-1 1,1-1,-1 1,1-1,-1 1,10 41,-7-23,-3-16,0-1,0 0,1 1,-1-1,0 0,1 1,0-1,-1 0,1 0,0 1,0-1,0 0,1 0,-1 0,0 0,1-1,-1 1,1 0,0 0,-1-1,1 1,0-1,0 0,0 1,0-1,0 0,0 0,1 0,-1-1,0 1,0 0,1-1,-1 0,0 1,1-1,-1 0,0 0,1 0,-1-1,0 1,1 0,-1-1,0 0,1 1,-1-1,0 0,2-1,116-134,-12 31,-108 105,1-1,-1 0,1 1,-1-1,1 1,0-1,-1 1,1-1,0 1,-1-1,1 1,0 0,0-1,-1 1,1 0,0-1,0 1,0 0,0 0,-1 0,1 0,0 0,0 0,0 0,0 0,-1 0,1 0,0 1,0-1,0 0,-1 1,1-1,0 0,0 1,-1-1,1 1,0-1,-1 1,1-1,-1 1,1 0,0-1,-1 1,1 0,-1-1,0 1,1 0,-1-1,0 1,1 0,-1 0,0 0,0-1,1 1,-1 0,0 0,0 0,0 0,0 0,0-1,0 1,-1 0,1 0,0 0,-14 60,12-55,-15 39,13-37,0-1,1 1,-1 0,1 1,1-1,0 0,0 1,1 0,0-1,0 1,1 0,0-1,0 1,1 0,0-1,1 1,1 3,8 6</inkml:trace>
  <inkml:trace contextRef="#ctx0" brushRef="#br0" timeOffset="280.534">1158 1,'-534'557,"371"-404,145-134,0-2,-2 0,0-2,0 0,-2-1,-9 4,7-6</inkml:trace>
  <inkml:trace contextRef="#ctx0" brushRef="#br0" timeOffset="748.773">1102 565,'-56'29,"-113"67,168-96,-1 0,1 1,-1-1,1 1,0 0,-1-1,1 1,-1 0,1 0,0 0,0-1,0 1,-1 1,1-1,0 0,0 0,0 0,1 1,-1-1,0 0,0 1,1-1,-1 0,1 1,-1-1,1 1,0-1,-1 1,1-1,0 1,0 0,0-1,0 1,0-1,1 1,-1-1,0 1,1-1,-1 1,1-1,-1 1,1-1,0 0,-1 1,1-1,0 0,0 0,0 1,0-1,0 0,1 0,-1 0,0 0,0 0,1-1,-1 1,0 0,1-1,-1 1,2 0,52 9,-49-10,-1-1,1 1,0 0,-1 0,1 1,0 0,-1 0,1 0,-1 0,0 1,1 0,-1 0,0 1,0-1,0 1,0 0,-1 0,1 1,-1 0,0-1,0 1,0 1,0-1,-1 0,1 1,-1 0,-1 0,1 0,-1 0,0 0,0 1,0-1,0 0,-1 3,-1-3,-1 1,0-1,0 0,0 0,0 0,-1 0,0 0,0-1,0 1,-1 0,0-1,0 0,0 1,0-1,0-1,-1 1,0 0,0-1,0 0,0 1,0-2,-1 1,1 0,-3 0,-121 35,99-36,5-2</inkml:trace>
  <inkml:trace contextRef="#ctx0" brushRef="#br0" timeOffset="1281.056">1384 368,'6'-3,"-1"0,1 0,0 0,0 1,0 0,0 0,0 1,0 0,0 0,1 0,-1 1,0 0,1 0,-1 1,0-1,1 1,-1 1,0-1,0 1,0 0,0 0,3 3,-7-1,-1 0,1 0,-1 0,0 0,0 0,0 1,-1-1,1 0,-1 1,0-1,0 1,-1-1,1 0,-1 1,0-1,0 0,-1 0,1 0,-1 0,0 0,0 0,0 0,-1-1,1 1,-1-1,0 1,-31 80,34-81,0-1,0 0,0 1,0-1,0 1,1-1,-1 0,0 1,1-1,0 0,0 1,0-1,0 0,0 0,0 0,0 0,1 0,-1 0,1 0,-1 0,1-1,0 1,0 0,0-1,0 0,0 1,0-1,0 0,0 0,0 0,1 0,-1 0,0-1,1 1,1-1,5 2,0-1,1 0,-1-1,0 0,0-1,1 0,-1 0,0-1,0 0,0 0,3-2,21-5,-12 5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17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41 511,'-10'15,"-3"9,1 5,7-2,4-6</inkml:trace>
  <inkml:trace contextRef="#ctx0" brushRef="#br0" timeOffset="433.041">210 117,'22'-16,"0"2,1 1,1 1,0 1,1 1,0 1,0 1,1 1,0 1,0 2,0 0,0 2,23 1,-44 1,-1 0,1 1,-1-1,0 1,1 0,-1 0,0 1,1-1,-1 1,0 0,0 0,0 0,-1 0,1 1,0 0,-1 0,0 0,0 0,1 0,-2 1,1-1,0 1,-1 0,0-1,0 1,0 0,0 1,-1-1,1 0,-1 0,0 1,0-1,-1 1,1-1,-1 0,0 1,0-1,-1 1,1-1,-1 1,0-1,0 0,-1 1,0 1,-15 24,0-1,-3-1,0-1,-1 0,-15 12,-16 22,17-21,23-28,0 1,1 0,0 1,1 0,1 1,0 0,1 0,1 1,-2 5,8-17,0 1,1 0,-1-1,1 1,0 0,0-1,0 1,1-1,-1 1,1 0,0-1,1 1,-1-1,1 0,0 1,0-1,0 0,0 0,1 0,0 0,0-1,0 1,0-1,0 0,1 0,-1 0,1 0,0 0,0-1,0 0,0 0,1 1,11 4,0-1,0 0,0 0,1-2,0 0,-1-1,1-1,5 0,-16-1,-1 0,0 0,0-1,1 1,-1-1,0-1,1 1,-1-1,0 0,1 0,-1 0,0-1,0 0,0 0,0 0,-1 0,1-1,-1 0,1 0,-1 0,0 0,0-1,0 0,-1 0,3-2,3-10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 0,'-5'0,"-6"0,-2 5,2 6,3 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6.6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0,'-5'5,"-1"6,0 7,-4-1,0 2,7-2,3-4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3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119 150,'-30'241,"16"-167,-8 45,4-28,4 1,4 0,2 55,7-143,0-1,1 0,-1 0,1 1,0-1,0 0,0 0,1 1,-1-1,1 0,0 0,-1 1,2-1,-1 0,0 0,0 0,1 0,0 0,-1-1,1 1,0 0,1-1,-1 0,0 1,1-1,-1 0,1 0,0 0,-1 0,1-1,0 1,0-1,0 0,0 0,1 0,-1 0,0 0,0-1,1 1,-1-1,0 0,0 0,1 0,2-1,5-3,1 0,-1-1,1 0,-1-1,-1 0,1 0,-1-2,0 1,2-4,22-14,-10 7,-22 15,1 0,0-1,0 1,-1 0,2 0,-1 1,0-1,1 1,-1 0,1-1,0 2,-1-1,1 0,0 1,0-1,0 1,0 0,0 1,1-1,-1 1,0 0,0 0,0 0,1 0,-1 1,0 0,0-1,0 2,0-1,0 0,0 1,0 0,-1 0,1 0,0 0,-1 0,2 2,0 2,0 2,0-1,0 0,1 0,0 0,1-1,-1 0,1 0,0-1,1 1,-1-2,1 1,0-1,0 0,0-1,1 0,-1 0,1 0,0-2,0 1,0-1,0 0,0-1,0 1,6-2,-3-2,0-1,0 0,0-1,-1 0,0-1,0 0,0 0,-1-2,1 1,-2-1,1 0,-1-1,-1 0,1-1,-2 0,1 0,-1-1,-1 1,0-2,5-8,-2 0,0 0,-2-1,0 0,-1-1,-1 0,-1 0,-1 0,-1 0,-1-8,-4-2,-1 1,-2-1,-1 1,-1 1,-1-1,-2 2,-1-1,-2 2,-1-1,0 2,-3 0,0 1,-1 1,-2 1,0 0,-4-1,4 5,0 0,-1 1,-1 2,0 0,-2 2,0 0,0 2,-1 0,-1 2,0 1,-1 1,0 2,0 1,0 0,-1 3,1 0,-29 2,53 0,-1 1,0 0,1 0,-1 0,0 0,1 1,-1 0,1 0,-1 0,1 1,0 0,-1 0,1 0,0 0,0 0,0 1,0 0,1-1,-1 1,1 1,0-1,0 1,0-1,0 1,1 0,-1 0,1 0,0 0,0 0,0 0,1 1,-1-1,1 1,0-1,1 1,-1 0,1-1,0 1,0 0,0-1,1 1,0 3,29 61,-14-40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03:1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1779 149,'1'-2,"1"1,-1-1,0 1,0-1,0 0,0 0,0 1,0-1,-1 0,1 0,0 0,-1 0,0 0,1 0,-1 0,0 0,0 0,0 0,0 0,-1 0,1 0,0 0,-1 0,0 0,1 0,-1 0,0 1,0-1,0 0,0 0,0 1,0-1,-1 0,0 0,-55-46,35 40,0 1,0 1,0 1,-1 1,1 1,-1 1,0 1,0 1,0 1,-15 3,-32-1,47-1,0 0,1 2,-1 1,1 1,0 0,1 2,0 1,0 0,0 2,1 0,-1 2,17-11,0-1,0 1,0 0,0 0,0 1,0-1,1 1,-1 0,1-1,0 2,0-1,0 0,0 1,0-1,1 1,0 0,-1 0,1 0,1 0,-1 0,1 0,-1 1,1-1,1 0,-1 1,0-1,1 1,0-1,0 1,0-1,1 1,0-1,0 0,0 1,0-1,0 0,1 0,0 0,0 0,0 0,0 0,1 0,1 1,7 3,0 0,1-1,0-1,0 1,1-2,-1 0,1-1,1 0,-1 0,0-2,1 0,-1 0,13-1,0 3,-30 13,-185 105,165-102,1 0,2 2,0 0,1 2,1 0,1 1,1 1,0 2,14-23,1-1,-1 1,1-1,1 1,-1 0,0 0,1 0,0 0,0 0,1 0,-1 0,1 0,0 0,0 0,1 0,0 0,0 0,0 0,0 0,1 0,0 0,0-1,0 1,0-1,1 1,0-1,0 0,0 0,0 0,1 0,-1-1,1 1,0-1,0 0,0 0,0-1,1 1,-1-1,1 0,0 0,0 0,0-1,1 1,21 1,0 0,0-2,0-1,0-1,0-2,0 0,-1-2,1-1,-1-1,-1-1,5-3,15-2,-25 10</inkml:trace>
  <inkml:trace contextRef="#ctx0" brushRef="#br0" timeOffset="316.309">2343 403,'-30'19,"0"1,2 1,0 2,1 1,2 1,0 1,2 1,1 1,1 1,-7 14,16-19,-2-1,0 0,-2-1,0-1,-2-1,0 0,-4 2,8-11</inkml:trace>
  <inkml:trace contextRef="#ctx0" brushRef="#br0" timeOffset="587.202">1920 375,'-4'11,"2"1,-1-1,1 1,1 0,0-1,0 1,1 0,1 0,0 0,1-1,0 1,1-1,0 1,0-1,2 0,-1 0,1 0,1-1,0 0,0 0,1 0,0-1,1 0,0 0,0-1,4 2,14 5,1 0,0-2,1-1,1-2,0-1,0 0,0-3,1 0,1-2,-7-1</inkml:trace>
  <inkml:trace contextRef="#ctx0" brushRef="#br0" timeOffset="1035.279">2935 488,'-16'-1,"0"0,0 0,0 2,0 0,0 1,0 1,1 0,-1 1,1 0,-1 2,1 0,1 0,-1 1,1 1,1 1,-1 0,1 0,-2 4,-51 70,65-81,-1 0,1 0,-1 0,1 1,0-1,0 0,0 1,1-1,-1 1,0-1,1 1,0-1,-1 1,1 0,0-1,0 1,1-1,-1 1,0-1,1 1,0-1,-1 1,1-1,0 1,0-1,1 0,-1 0,0 1,1-1,-1 0,1 0,0 0,-1-1,1 1,0 0,0-1,0 1,2 0,3-1,-1 0,1 0,0-1,0 0,0 0,0-1,-1 1,1-2,0 1,0-1,-1 0,1 0,-1-1,0 0,0 0,0 0,0-1,0 0,-1 0,1 0,-1-1,0 0,-1 0,2-1,30-35,39-27,-70 67,0 0,0 0,0 0,0 1,0-1,0 1,0 1,0-1,0 1,0-1,0 1,0 1,0-1,0 1,0 0,-1 0,1 0,-1 1,1-1,-1 1,0 0,0 1,0-1,0 1,-1-1,0 1,1 0,-2 0,1 1,0-1,0 1,7 12</inkml:trace>
  <inkml:trace contextRef="#ctx0" brushRef="#br0" timeOffset="1556.457">3162 770,'233'-222,"-185"200,-46 22,-1 0,0 0,0 0,0 0,0 1,0-1,0 0,1 1,-1-1,0 1,0-1,0 1,0 0,-1-1,1 1,0 0,0-1,0 1,0 0,-1 0,1 0,0 0,-1 0,1 0,-1 0,1 0,-1 0,1 0,-1 0,0 1,0-1,1 0,-1 0,0 0,0 0,0 0,0 1,0-1,-1 0,1 0,0 0,0 0,-1 0,0 1,-11 85,14-85,-1-1,0 1,1-1,-1 0,1 0,0 0,-1 0,1 0,0 0,0 0,-1 0,1-1,0 1,0-1,0 1,0-1,0 0,0 0,0 0,0 0,0 0,0 0,0 0,0-1,-1 1,1-1,0 1,0-1,0 0,0 0,-1 0,1 0,0 0,-1 0,1 0,-1 0,1-1,0 0,-2 2,175-106,-174 104,0 1,0-1,1 1,-1 0,1-1,-1 1,1 0,0 0,-1 0,1 0,0 0,0 0,0 1,0-1,0 1,-1-1,1 1,0 0,0-1,0 1,0 0,0 0,0 1,0-1,0 0,0 1,0-1,0 1,0 0,0-1,-1 1,1 0,0 0,0 0,-1 0,1 1,-1-1,1 0,-1 1,0-1,1 1,-1-1,0 1,0-1,0 1,0 0,0 0,0 0,-1-1,1 1,0 2,-10 41,7-41,1 0,-1 0,1 0,0 0,0 0,0 0,1 0,-1 1,1-1,0 0,0 0,0 0,1 1,0-1,0 0,0 0,0 0,0 0,1 0,0 0,0 0,0-1,0 1,0-1,1 1,0-1,0 1,17 9,1-5</inkml:trace>
  <inkml:trace contextRef="#ctx0" brushRef="#br0" timeOffset="2017.848">4122 600,'-25'58,"2"2,4 0,2 1,2 1,3 3,-4 70,16-136,0 1,0 0,-1-1,1 1,0 0,0 0,0-1,-1 1,1 0,0 0,0-1,-1 1,1 0,0 0,-1 0,1-1,0 1,0 0,-1 0,1 0,0 0,-1 0,1 0,0 0,-1 0,1 0,0 0,-1 0,1 0,0 0,-1 0,1 0,0 0,-1 0,1 0,0 0,-1 0,1 1,0-1,-1 0,1 0,0 0,0 1,-1-1,-2-38,4 3,2 1,1-1,2 1,1 1,2-1,1 1,1 1,2 0,2 0,0 2,2 0,2 0,0 2,2 1,1 0,1 1,-4 7,1 0,1 1,1 2,0 0,0 1,2 1,0 1,1 2,0 0,0 1,17-3,-40 12,0 0,1 0,-1 0,1 0,-1 0,1 0,0 1,-1-1,1 1,0 0,-1 0,1 0,0 0,-1 0,1 1,0-1,-1 1,1 0,0-1,-1 1,1 0,-1 1,0-1,1 0,-1 1,0-1,0 1,0 0,0 0,0-1,0 1,0 1,-1-1,1 0,-1 0,0 1,1-1,-1 0,0 1,0 0,-1-1,1 1,0-1,-1 2,0 8,-1 1,-1-1,0 0,-1 0,0 0,-1-1,0 1,-1-1,0 0,-1 0,0-1,-1 1,0-1,-1-1,0 1,0-1,-1-1,0 1,0-2,-1 1,0-1,-8 4,6-2,-1-1,0 0,0-1,-1 0,1-1,-1 0,-1-1,1-1,-1 0,0-1,0-1,-14 1,11-7</inkml:trace>
  <inkml:trace contextRef="#ctx0" brushRef="#br0" timeOffset="2284.151">4883 92,'-14'34,"-10"16,-1 3,4-1,6-5,5-6,4-6,4-2,1-4,2-1,0-1,0 0,5-4,6-7,0-6</inkml:trace>
  <inkml:trace contextRef="#ctx0" brushRef="#br0" timeOffset="2617.231">4940 516,'25'8,"0"0,1-2,0-1,1-1,-1-1,0-1,1-1,0-2,-1-1,1-1,-1-1,0-1,0-1,-1-2,7-3,-22 6,0 0,-1 0,1-1,-1-1,-1 0,1 0,-1 0,-1-1,1-1,-1 1,-1-1,0 0,0-1,0 1,-1-1,2-8,-6 16,-1 0,1 0,-1 1,0-1,0 0,0 0,0 0,0 1,0-1,0 0,-1 0,1 0,0 1,-1-1,0 0,1 1,-1-1,0 0,0 1,0-1,0 1,0-1,0 1,-1 0,1-1,0 1,-1 0,1 0,-1 0,1 0,-1 0,0 0,1 0,-1 1,0-1,1 1,-1-1,0 1,0-1,0 1,0 0,-80 1,57 5,0 2,0 0,1 2,0 1,0 1,1 1,1 0,1 2,0 1,0 0,2 2,-1 2,14-16,2 0,-1 0,0 1,1 0,0 0,0 0,0 0,1 1,0 0,0-1,0 1,1 0,0 0,0 0,0 1,1-1,0 0,0 1,0-1,1 1,0-1,1 1,-1-1,1 1,0-1,1 0,0 1,0-1,0 0,0 0,1 0,0-1,1 1,-1-1,1 0,0 1,0-2,1 1,4 4,138 57,-121-58</inkml:trace>
  <inkml:trace contextRef="#ctx0" brushRef="#br0" timeOffset="3519.59">1 1278,'206'0,"129"1,139-24,248-38,27 31,-15 2,-127-1,-82 0,-52 30,-245-29,54-1,-226 29,-35 2,0-2,1 0,-1-1,0-2,0 0,0-1,0-1,3-2,-15 3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6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68,'225'-46,"-22"36,-64 8,-49-8,-84 13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6.3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2,'29'5,"19"1,6 0,-1-1,0-1,-5-2,-5-6,-5-2,-5 0,-2 1,-3 1,0 2,-1 0,-5 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5.1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679 13,'-40'-6,"0"2,-1 2,1 1,-1 3,0 1,1 2,-3 2,24-3,1 1,-1 0,1 2,0 0,1 1,0 1,0 0,1 2,0-1,1 2,0 0,1 1,0 1,1 0,-11 15,14-17,1 1,0 0,1 1,1 0,0 0,1 0,0 1,1 0,1 0,0 0,1 1,1-1,0 1,1 0,1 0,1-1,1 13,-1-25,0 1,1 0,-1-1,1 1,0-1,0 0,0 0,0 1,1-1,-1-1,1 1,0 0,0-1,0 1,0-1,0 0,0 0,1 0,-1 0,1-1,-1 1,1-1,-1 0,1 0,0 0,0-1,0 1,-1-1,1 0,0 0,0 0,2-1,5 0,-1 0,1-1,-1 0,0 0,0-1,0-1,0 0,-1 0,1-1,-1 0,7-5,138-157,40-71,-194 237,0 0,1 0,-1 0,1 1,-1-1,1 0,-1 0,1 1,0-1,-1 0,1 1,0-1,0 0,-1 1,1-1,0 1,0 0,0-1,0 1,0 0,-1-1,1 1,0 0,0 0,0 0,0 0,0 0,0 0,0 0,0 0,0 0,0 0,0 0,0 1,-1-1,1 0,0 1,0-1,0 0,0 1,-1-1,1 1,0 0,0-1,-1 1,1 0,0-1,-1 1,1 0,-1 0,1-1,-1 1,1 0,-1 0,0 0,1 0,-1 0,0 0,0-1,1 1,-1 1,8 59,-11 198,-11-153,10-92,1 1,1-1,0 1,1 0,0 0,1 0,1 0,0 0,1-1,3 9,1-5</inkml:trace>
  <inkml:trace contextRef="#ctx0" brushRef="#br0" timeOffset="264.887">1103 408,'-14'29,"-6"14,2 5,4-2,-2-7,3-7,4-3,2-3,4 0,1 0,2-4</inkml:trace>
  <inkml:trace contextRef="#ctx0" brushRef="#br0" timeOffset="531.925">1329 408,'-15'24,"-4"13,-4 4,2 1,4-2,6-4,-1-2,3-3,1-1,9-7,2-6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8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59,'-18'2,"1"1,-1 1,1 1,0 0,0 1,1 1,0 1,0 0,0 1,1 0,1 2,-1 0,2 0,0 1,0 1,1 0,0 1,1 0,-6 11,3 2,0 2,1-1,2 2,1-1,1 2,2-1,1 1,1 0,2 0,1 0,2 16,0-40,0 0,0 1,1-1,0 0,1 0,-1 0,1 0,1 0,-1 0,1 0,0-1,1 1,0-1,0 0,0 0,0 0,1 0,0-1,0 0,1 0,0-1,0 1,0-1,0 0,0-1,1 1,-1-1,1-1,0 1,0-1,0-1,3 1,11-2,1-1,-1-2,-1 0,1-1,0-1,-1-1,0-1,0 0,-1-2,0 0,0-1,-1-1,-1-1,0 0,0-1,-1-1,12-15,-6 11,0-2,-2 0,-1-1,0-1,-2-1,0-1,-2 0,0-1,-2-1,-1 0,-1 0,-1-1,1-9,-9 25,-1 0,0-1,0 1,-1 0,-1 0,0 0,-1 0,0 0,0 0,-1 1,-1-1,0 1,0-1,-1 1,0 0,-1 1,0 0,0 0,-1 0,-1 0,1 1,-1 0,0 1,-1 0,0 0,0 1,-1 0,1 1,-1 0,0 0,-1 1,1 0,-1 1,0 0,1 1,-1 0,-2 1,1-1,0 1,-1 1,1 0,-1 1,1 0,0 1,0 1,0 0,0 0,0 1,0 0,1 1,0 1,0 0,0 0,1 1,0 0,0 1,-6 7,-11 9</inkml:trace>
  <inkml:trace contextRef="#ctx0" brushRef="#br0" timeOffset="345.912">1048 482,'-10'20,"-3"10,1 5,7-3,4-7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4:59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364 170,'-6'-3,"0"1,-1-1,1 1,0 0,-1 0,0 1,1 0,-1 0,0 0,0 1,0 0,1 1,-1-1,0 1,0 0,1 1,-1 0,1 0,-1 0,1 1,-5 3,-7-1,2 0,0 0,1 1,0 0,0 1,1 1,0 0,0 1,-9 9,21-17,0 1,0 0,0 1,0-1,1 0,-1 0,1 1,-1-1,1 1,0-1,0 1,0 0,0-1,1 1,-1 0,1 0,0-1,0 1,0 0,0 0,0-1,0 1,1 0,-1 0,1-1,0 1,0 0,0-1,0 1,0-1,1 1,-1-1,1 0,-1 1,1-1,0 0,0 0,81 71,-6-24,72 60,-145-104,0 1,0 0,0 1,-1-1,0 1,0-1,-1 1,0 0,0 0,-1 0,1 0,-1 0,-1 1,0-1,0 0,0 0,-1 1,0-1,0 0,-1 0,1 0,-2 0,1-1,-1 1,0 0,-1-1,1 0,-1 0,0 0,-1 0,0 0,-11 8,-2-1,1-1,-1-1,-1 0,0-1,-1-2,1 0,-2 0,1-2,-1-1,0 0,0-2,0 0,0-1,-17-1,14-2</inkml:trace>
  <inkml:trace contextRef="#ctx0" brushRef="#br0" timeOffset="248.572">195 142,'33'-5,"21"-1,7 0,-4 1,-5 1,-8-2,-6-2,-4 2,-4 1,-2 2,-1 1,0 1,-5 1</inkml:trace>
  <inkml:trace contextRef="#ctx0" brushRef="#br0" timeOffset="565.169">901 57,'-101'248,"99"-245,1 0,-1 0,1 1,0-1,0 1,0-1,0 0,1 1,-1 0,1-1,0 1,0-1,0 1,1-1,-1 1,1-1,0 1,0-1,0 1,0-1,0 0,1 1,0-1,-1 0,1 0,1 0,-1-1,0 1,1 0,-1-1,1 1,0-1,-1 0,1 0,0 0,0 0,1-1,-1 1,0-1,1 0,-1 0,0 0,1 0,0-1,1 1,7-3,-1 0,0 0,0-1,0-1,0 0,0 0,-1-1,0-1,0 1,0-2,-1 1,0-1,4-4,10-7</inkml:trace>
  <inkml:trace contextRef="#ctx0" brushRef="#br0" timeOffset="847.929">1211 1,'-165'473,"79"-181,75-251,7-30,1-1,0 1,0-1,1 1,1 0,0 0,0 0,1 0,1 0,0 2,4 5</inkml:trace>
  <inkml:trace contextRef="#ctx0" brushRef="#br0" timeOffset="1582.989">1408 452,'206'-313,"-182"284,-24 29,0 1,0-1,0 1,0-1,0 0,0 1,0-1,0 1,0-1,0 0,0 1,1-1,-1 0,0 1,0-1,0 1,1-1,-1 0,0 0,0 1,1-1,-1 0,0 1,1-1,-1 0,0 0,1 0,-1 1,1-1,-1 0,0 0,1 0,-1 0,1 0,-1 0,0 0,1 1,-1-1,1 0,-1-1,0 1,1 0,-1 0,1 0,-1 0,0 0,1 0,-1 0,1-1,-1 1,0 0,1 0,-1 0,0-1,1 1,-1 0,0-1,0 1,1 0,-1-1,0 1,0 0,1-1,-39 150,36-147,1 1,0-1,0 1,0-1,0 1,1 0,-1-1,0 1,1 0,0 0,0-1,0 1,0 0,0 0,0-1,1 1,0 0,-1-1,1 1,0 0,0-1,0 1,1-1,-1 1,0-1,1 0,0 0,-1 0,1 0,0 0,0 0,0 0,1 0,-1-1,0 1,1-1,-1 0,1 1,-1-1,1 0,-1-1,1 1,0 0,-1-1,1 1,0-1,0 0,-1 0,1 0,0 0,0-1,-1 1,1-1,7-3,-1 0,0-1,0 0,-1-1,0 0,0 0,0-1,0 0,-1 0,-1 0,1-1,-1 0,0-1,2-5,31-35,143-117,-136 141,-54 61,-99 167,98-190,1 0,1 1,0 0,1 0,0 1,2-1,-1 1,2 0,0 1,1-1,0 0,1 7,5-4</inkml:trace>
  <inkml:trace contextRef="#ctx0" brushRef="#br0" timeOffset="1883.757">2593 114,'-348'374,"147"-199,-65 4,221-137,42-32</inkml:trace>
  <inkml:trace contextRef="#ctx0" brushRef="#br0" timeOffset="2330.097">2622 650,'-223'95,"222"-96,0 1,0 0,0 0,0 0,0 0,0 0,0 0,0 0,0 0,0 0,0 0,0 1,0-1,0 0,0 1,0-1,0 1,0-1,0 1,0-1,1 1,-1-1,0 1,0 0,1 0,-1-1,0 1,1 0,-1 0,1 0,-1 0,1 0,-1 0,1 0,0 0,-1 0,1 0,0 0,0 0,0 0,0 0,0 0,0 0,0 0,0 0,0 0,1 0,-1 0,0 0,0 0,1-1,-1 1,1 0,-1 0,1 0,-1 0,2 0,54 14,-51-15,-1 0,0 0,1 0,-1 1,0-1,1 1,-1 0,0 0,0 1,0-1,0 1,0 0,0 0,-1 0,1 1,0-1,-1 1,0 0,0 0,0 0,0 0,0 1,-1-1,1 1,-1-1,0 1,0 0,0 0,-1 0,1 0,-1 0,0 1,-3 3,0-1,-1 0,-1 0,1 0,-1 0,0-1,0 0,-1 0,0 0,0 0,0 0,-1-1,0 0,0-1,0 1,0-1,-1 0,0 0,0-1,0 0,0 0,0-1,0 0,-1 0,-1-1,-125 34,121-38,7-1</inkml:trace>
  <inkml:trace contextRef="#ctx0" brushRef="#br0" timeOffset="2769.705">2847 424,'133'6,"-131"-5,-1 0,1 0,0 0,-1 0,1 0,-1 0,1 0,-1 0,0 1,0-1,1 1,-1-1,0 1,0-1,0 1,0 0,-1-1,1 1,0 0,-1 0,1 0,-1-1,0 1,0 0,1 0,-1 0,0 0,-1 0,1 0,0-1,0 1,-1 0,1 0,-1 0,0 0,1-1,-1 1,0 0,0-1,0 1,0-1,-1 1,-48 69,47-69,1 0,-1 0,1 0,-1 0,1 0,0 1,0-1,0 1,0-1,1 1,-1 0,1 0,-1 0,1-1,0 1,0 0,1 1,-1-1,0 0,1 0,0 0,0 0,0 0,0 1,0-1,1 0,-1 0,1 0,0 0,0 0,0 0,0 0,1 0,-1-1,1 1,0 0,-1-1,1 1,0-1,1 1,-1-1,6 2,1 0,-1 0,1-1,0 0,1 0,-1-1,0 0,0-1,1 0,-1 0,1-1,-1 0,1-1,-1 0,1-1,-1 0,0 0,9-4,1-1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09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454 55,'-38'-1,"0"2,0 2,0 2,-26 6,52-8,1 0,0 1,-1 0,1 1,1 0,-1 1,1 0,0 0,0 1,1 1,0-1,0 2,1-1,0 1,0 0,1 1,0 1,-3 4,2 1,0-1,1 1,0 1,2-1,0 1,0 0,2 1,0-1,1 0,1 1,1 0,0-1,1 1,1-1,0 1,4 7,-5-21,0 0,1 0,0 0,0 0,0 0,0 0,0-1,1 1,0-1,-1 0,1 1,1-1,-1-1,0 1,1 0,-1-1,1 0,0 0,0 0,0 0,0 0,0-1,0 0,0 0,0 0,1 0,-1-1,0 0,1 1,-1-2,0 1,1 0,-1-1,0 0,0 0,1 0,-1 0,0-1,0 0,-1 0,1 0,0 0,0-1,1-1,20-15,-1-1,-1-2,-1 0,0-1,-2-1,-1-1,11-20,-25 38,165-267,-134 199,-78 205,39-106,1 1,1 0,1 0,1-1,1 1,1 0,1-1,2 1,0-1,1-1,2 1,0-1,2-1,0 0,2 0,4 4,47 40,-42-55</inkml:trace>
  <inkml:trace contextRef="#ctx0" brushRef="#br0" timeOffset="250.309">1132 365,'0'34,"0"15,0 5,0-2,0-6,0-5,0-5,0-9</inkml:trace>
  <inkml:trace contextRef="#ctx0" brushRef="#br0" timeOffset="450.409">878 704,'33'-5,"17"-1,4 0,-3 1,-4 1,-7 2,-4 1,-3 0,-4 1,-1 0,-5 6,-3 0,-4 1</inkml:trace>
  <inkml:trace contextRef="#ctx0" brushRef="#br0" timeOffset="1268.518">1555 83,'15'0,"8"-4,7-3,2 1,0 1,0 1,0 2,-2 1,0 0,-2 1,1 1,-1-1,0 0,0 0,0 1,0-6,0-1,-5 0</inkml:trace>
  <inkml:trace contextRef="#ctx0" brushRef="#br0" timeOffset="1514.947">1667 337,'34'0,"16"0,8 0,0 0,0 0,-6-5,-7-1,-1 0,-3 1,-4 1,-4 2,-7 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08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642 395,'-1'-3,"1"-1,-1 0,1 1,-1-1,0 1,-1-1,1 1,-1 0,1-1,-1 1,0 0,0 0,0 0,-1 0,1 1,-1-1,1 1,-1-1,0 1,0 0,0 0,0 0,0 0,-1 1,1-1,0 1,-1 0,1 0,-1 0,1 1,-1-1,0 1,1-1,-1 1,0 1,1-1,-1 0,1 1,-1 0,0 0,1 0,0 0,-1 0,-1 2,-265 95,230-68,39-29,1 0,0 0,-1 0,1 0,0 0,0 1,0-1,0 0,0 0,0 0,0 1,0-1,0 0,1 0,-1 0,0 0,1 0,-1 0,1 0,-1 1,1-1,0 0,-1-1,1 1,0 0,0 0,-1 0,1 0,0-1,0 1,0 0,0-1,0 1,0 0,0-1,0 0,1 1,-1-1,0 0,1 1,70 14,-66-15,0 0,0 1,0-1,1 1,-2 0,1 1,0 0,0 0,0 0,-1 0,1 1,-1 0,0 0,3 2,-7-3,0-1,1 1,-1 0,0 0,0 0,0-1,-1 1,1 0,0 0,-1 0,1 0,-1 0,0 0,1 0,-1 1,0-1,0 0,-1 0,1 0,0 0,-1 0,1 0,-1 0,0 0,1 0,-1 0,0 0,0-1,0 1,-1 0,1-1,0 1,-1 0,1-1,-1 1,-54 51,-195 130,245-179,1-1,-1 1,1 0,0 1,0-1,0 1,0 0,1 1,0-1,0 1,1-1,-1 1,1 0,0 0,1 1,0-1,0 1,0-1,1 1,-1 0,2-1,-1 1,1 0,0 0,0-1,1 1,0 0,0-1,1 1,-1 0,2-1,-1 0,1 1,-1-1,2 0,-1 0,2 1,2 0,1 0,0 0,1 0,0-1,0-1,0 1,0-1,1-1,0 0,0 0,0-1,1-1,-1 1,0-1,1-1,0 0,-1-1,1 0,0 0,-1-1,1-1,-1 0,8-2,0-3</inkml:trace>
  <inkml:trace contextRef="#ctx0" brushRef="#br0" timeOffset="403.287">388 1,'-14'41,"2"1,1 0,3 1,1 0,2 1,3-1,1 1,2 11,-10 254,-53 101,45-306,4 0,2 98,11-179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1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62,'-10'-5,"0"2,0-1,0 1,-1 1,1 0,-1 0,0 1,1 0,-1 1,0 0,1 1,-1 0,1 1,-1 0,1 0,-1 1,1 1,0-1,1 2,-1 0,1 0,0 0,0 1,-3 3,-5 1,1 2,0 0,0 1,2 1,-1 0,2 1,0 1,1 0,0 0,1 1,1 1,1 0,-1 4,4-13,2 0,-1 0,1 0,0 1,1 0,0-1,0 1,1 0,1 1,0-1,0 0,1 0,0 1,1-1,0 0,0 0,1 0,1 0,-1 0,2 0,-1 0,2-1,-1 0,1 0,0 0,1 0,6 7,4-5,1-2,0 1,0-2,1 0,-1-2,2 1,-1-2,1-1,0 0,0-1,0-1,0-1,0-1,0 0,0-2,0 0,0-1,18-5,-6 0,0-2,-1 0,-1-2,0-1,0-2,10-8,-20 11,0-2,-1-1,0 0,-1-1,-1-1,-1 0,0-1,-1-1,10-19,-19 29,0-1,-1 1,0-1,-1 0,0 0,-1 0,0-1,0 1,-1-1,0 1,-1-1,0 1,-1-1,0 1,-1 0,0-1,-1 1,0 0,0 0,-1 0,0 1,-1-1,0 1,0 0,-1 0,-1 1,1 0,-1 0,0 0,-1 1,0 0,0 1,-1-1,0 2,0-1,0 1,0 0,-1 1,-2 0,-1-2,0 2,-1-1,1 2,-1 0,1 1,-1 0,0 1,0 0,0 1,0 1,0 0,0 1,1 0,-1 1,1 1,-1 0,1 1,0 0,1 1,-1 1,1 0,1 0,-1 1,-7 13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18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1,'17'174,"-10"-131,-2 0,-2 0,-2 1,-1-1,-5 19,-45 163,50-223,-1 0,1 0,0-1,0 1,0 0,0 0,0-1,0 1,0 0,1 0,-1-1,1 1,-1 0,1-1,0 1,-1 0,1-1,0 1,0-1,0 1,0-1,0 0,1 1,-1-1,0 0,1 0,-1 0,1 0,-1 0,1 0,9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87,'4'12,"0"0,1 0,0-1,1 1,0-1,1-1,0 1,1-1,0 0,0-1,1 0,1 0,-1-1,1-1,9 6,-14-10,1 0,-1 0,1-1,-1 0,1 0,0 0,0-1,-1 0,1 0,0-1,0 1,0-1,0 0,0-1,0 0,0 0,0 0,0 0,0-1,0 0,-1-1,1 1,-1-1,0 0,0 0,0 0,0-1,0 0,-1 0,1 0,-1 0,0-1,0-1,6-5,-1-1,0-1,0 0,-1 0,-1-1,0 1,-1-2,-1 1,0-1,-1 1,0-1,0-8,-2 4,-2 6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19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1 368,'8'-6,"0"-1,0 0,0 0,-1 0,0-1,-1 0,0-1,0 1,-1-1,4-8,5-6,58-71,-72 93,0 0,0 1,0-1,1 1,-1-1,0 0,1 1,-1-1,0 1,1-1,-1 1,1-1,-1 1,1-1,-1 1,1-1,-1 1,1 0,0-1,-1 1,1 0,-1-1,1 1,0 0,-1 0,1 0,0 0,-1 0,1-1,0 1,0 0,-1 1,1-1,0 0,-1 0,1 0,0 0,-1 0,1 1,-1-1,1 0,0 1,-1-1,1 0,-1 1,1-1,-1 1,1-1,-1 1,1-1,-1 1,1-1,-1 1,10 41,-7-23,-3-16,0-1,0 0,1 1,-1-1,0 0,1 1,0-1,-1 0,1 0,0 1,0-1,0 0,1 0,-1 0,0 0,1-1,-1 1,1 0,0 0,-1-1,1 1,0-1,0 0,0 1,0-1,0 0,0 0,1 0,-1-1,0 1,0 0,1-1,-1 0,0 1,1-1,-1 0,0 0,1 0,-1-1,0 1,1 0,-1-1,0 0,1 1,-1-1,0 0,2-1,116-134,-12 31,-108 105,1-1,-1 0,1 1,-1-1,1 1,0-1,-1 1,1-1,0 1,-1-1,1 1,0 0,0-1,-1 1,1 0,0-1,0 1,0 0,0 0,-1 0,1 0,0 0,0 0,0 0,0 0,-1 0,1 0,0 1,0-1,0 0,-1 1,1-1,0 0,0 1,-1-1,1 1,0-1,-1 1,1-1,-1 1,1 0,0-1,-1 1,1 0,-1-1,0 1,1 0,-1-1,0 1,1 0,-1 0,0 0,0-1,1 1,-1 0,0 0,0 0,0 0,0 0,0-1,0 1,-1 0,1 0,0 0,-14 60,12-55,-15 39,13-37,0-1,1 1,-1 0,1 1,1-1,0 0,0 1,1 0,0-1,0 1,1 0,0-1,0 1,1 0,0-1,1 1,1 3,8 6</inkml:trace>
  <inkml:trace contextRef="#ctx0" brushRef="#br0" timeOffset="280.534">1158 1,'-534'557,"371"-404,145-134,0-2,-2 0,0-2,0 0,-2-1,-9 4,7-6</inkml:trace>
  <inkml:trace contextRef="#ctx0" brushRef="#br0" timeOffset="748.773">1102 565,'-56'29,"-113"67,168-96,-1 0,1 1,-1-1,1 1,0 0,-1-1,1 1,-1 0,1 0,0 0,0-1,0 1,-1 1,1-1,0 0,0 0,0 0,1 1,-1-1,0 0,0 1,1-1,-1 0,1 1,-1-1,1 1,0-1,-1 1,1-1,0 1,0 0,0-1,0 1,0-1,1 1,-1-1,0 1,1-1,-1 1,1-1,-1 1,1-1,0 0,-1 1,1-1,0 0,0 0,0 1,0-1,0 0,1 0,-1 0,0 0,0 0,1-1,-1 1,0 0,1-1,-1 1,2 0,52 9,-49-10,-1-1,1 1,0 0,-1 0,1 1,0 0,-1 0,1 0,-1 0,0 1,1 0,-1 0,0 1,0-1,0 1,0 0,-1 0,1 1,-1 0,0-1,0 1,0 1,0-1,-1 0,1 1,-1 0,-1 0,1 0,-1 0,0 0,0 1,0-1,0 0,-1 3,-1-3,-1 1,0-1,0 0,0 0,0 0,-1 0,0 0,0-1,0 1,-1 0,0-1,0 0,0 1,0-1,0-1,-1 1,0 0,0-1,0 0,0 1,0-2,-1 1,1 0,-3 0,-121 35,99-36,5-2</inkml:trace>
  <inkml:trace contextRef="#ctx0" brushRef="#br0" timeOffset="1281.056">1384 368,'6'-3,"-1"0,1 0,0 0,0 1,0 0,0 0,0 1,0 0,0 0,1 0,-1 1,0 0,1 0,-1 1,0-1,1 1,-1 1,0-1,0 1,0 0,0 0,3 3,-7-1,-1 0,1 0,-1 0,0 0,0 0,0 1,-1-1,1 0,-1 1,0-1,0 1,-1-1,1 0,-1 1,0-1,0 0,-1 0,1 0,-1 0,0 0,0 0,0 0,-1-1,1 1,-1-1,0 1,-31 80,34-81,0-1,0 0,0 1,0-1,0 1,1-1,-1 0,0 1,1-1,0 0,0 1,0-1,0 0,0 0,0 0,0 0,1 0,-1 0,1 0,-1 0,1-1,0 1,0 0,0-1,0 0,0 1,0-1,0 0,0 0,0 0,1 0,-1 0,0-1,1 1,1-1,5 2,0-1,1 0,-1-1,0 0,0-1,1 0,-1 0,0-1,0 0,0 0,3-2,21-5,-12 5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15:17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41 511,'-10'15,"-3"9,1 5,7-2,4-6</inkml:trace>
  <inkml:trace contextRef="#ctx0" brushRef="#br0" timeOffset="433.041">210 117,'22'-16,"0"2,1 1,1 1,0 1,1 1,0 1,0 1,1 1,0 1,0 2,0 0,0 2,23 1,-44 1,-1 0,1 1,-1-1,0 1,1 0,-1 0,0 1,1-1,-1 1,0 0,0 0,0 0,-1 0,1 1,0 0,-1 0,0 0,0 0,1 0,-2 1,1-1,0 1,-1 0,0-1,0 1,0 0,0 1,-1-1,1 0,-1 0,0 1,0-1,-1 1,1-1,-1 0,0 1,0-1,-1 1,1-1,-1 1,0-1,0 0,-1 1,0 1,-15 24,0-1,-3-1,0-1,-1 0,-15 12,-16 22,17-21,23-28,0 1,1 0,0 1,1 0,1 1,0 0,1 0,1 1,-2 5,8-17,0 1,1 0,-1-1,1 1,0 0,0-1,0 1,1-1,-1 1,1 0,0-1,1 1,-1-1,1 0,0 1,0-1,0 0,0 0,1 0,0 0,0-1,0 1,0-1,0 0,1 0,-1 0,1 0,0 0,0-1,0 0,0 0,1 1,11 4,0-1,0 0,0 0,1-2,0 0,-1-1,1-1,5 0,-16-1,-1 0,0 0,0-1,1 1,-1-1,0-1,1 1,-1-1,0 0,1 0,-1 0,0-1,0 0,0 0,0 0,-1 0,1-1,-1 0,1 0,-1 0,0 0,0-1,0 0,-1 0,3-2,3-10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11.9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459 141,'-5'-7,"0"1,0-1,-1 1,0 0,0 1,-1-1,1 1,-1 0,0 1,-1 0,1 0,-1 0,0 1,1 0,-1 1,-1-1,1 2,0-1,0 1,-1 0,1 1,-1 0,1 1,0-1,-1 1,1 1,0 0,0 0,0 1,0-1,0 2,0-1,1 1,0 0,-6 5,-6 9,0 2,1 0,1 1,2 1,0 0,1 1,1 0,1 2,-3 10,9-17,0 0,1 0,1 0,1 1,1 0,1-1,0 1,1 0,1 0,1-1,4 18,-6-33,1 0,0 0,0 0,0 0,0-1,0 1,1-1,-1 1,1-1,0 1,0-1,0 0,0 0,0 0,0 0,0 0,1 0,-1-1,1 1,-1-1,1 1,0-1,0 0,-1 0,1-1,0 1,0 0,0-1,0 0,0 1,0-1,0-1,0 1,0 0,-1-1,1 1,0-1,0 0,0 0,0 0,-1 0,1 0,-1-1,1 1,-1-1,2-1,24-15,-1-1,-1-2,-1-1,0-1,-2-1,-1-1,12-17,-18 23,29-34,-3-1,-1-3,-4-1,6-16,2-17,-51 111,0 0,1 0,1 0,1 1,1 0,1-1,1 4,0 431,17-387,-5-56</inkml:trace>
  <inkml:trace contextRef="#ctx0" brushRef="#br0" timeOffset="450.914">967 395,'1'55,"-13"145,9-190,-1 4,1 1,0-1,1 0,0 1,1 0,1-1,0 1,1-1,2 9,3-10,1-7</inkml:trace>
  <inkml:trace contextRef="#ctx0" brushRef="#br0" timeOffset="715.682">797 762,'5'0,"6"0,7 0,4 0,3 0,8 0,2 0,1 0,-2 0,-1-5,-2-1,-1-1,-1 2,-1 2,0 1,0 0,-5 2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2.0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53 209,'1'-1,"-1"1,0 0,1-1,-1 1,1 0,-1 0,1 0,-1 0,1-1,-1 1,1 0,-1 0,1 0,-1 0,1 0,-1 0,1 0,-1 0,1 0,-1 0,0 1,1-1,-1 0,1 0,-1 0,1 1,-1-1,1 0,-1 0,0 1,1-1,-1 0,0 1,1-1,-1 0,0 1,1-1,-1 1,0-1,0 0,1 1,-1-1,0 1,0-1,0 1,0-1,0 1,1-1,-1 1,0-1,0 1,0-1,0 1,-1-1,1 1,0-1,0 1,0-1,0 1,23 124,-14-66,-3 0,-2 1,-3 0,-4 25,2 20,2-98,-1 0,0 0,0 1,0-1,-1 0,0 1,-1-1,1 0,-1 0,-1 0,1 0,-1 0,-1-1,1 1,-1-1,0 0,0 0,-1 0,0-1,0 0,-1 1,4-6,0-1,-1 0,1 1,-1-1,1 0,0 0,0 0,-1-1,1 1,0 0,0-1,0 1,0-1,1 0,-1 0,0 0,1 0,-1 0,1 0,0 0,0 0,-1 0,1-1,1 1,-1 0,0-1,1 1,-1-1,1 1,-1-3,-1-14,0 0,0 0,2 0,0-1,2 1,0 0,1 0,1 0,0 1,2-1,0 0,-1 1,19-57,3 1,3 1,3 1,4 1,-18 38,1 0,2 0,2 2,0 1,20-18,-41 45,-1-1,1 1,0-1,0 1,0 0,0 0,0 1,1-1,-1 1,1-1,0 1,0 0,0 1,0-1,0 1,0-1,0 1,0 0,0 1,1-1,-1 1,0 0,1 0,-1 0,0 0,1 1,-1 0,0 0,0 0,0 0,0 1,0 0,0-1,2 3,0 0,0 2,-1-1,1 0,-1 1,0 0,-1 0,1 1,-1-1,-1 1,1 0,-1 0,0 0,-1 1,0-1,0 0,0 1,-1 0,0-1,-1 1,1 0,-1-1,-1 1,0 0,0-1,-2 6,1 1,-1-1,-1 0,0 1,-1-1,0-1,-1 1,0-1,-1 0,0 0,-1-1,-1 0,0-1,0 0,-3 3,-9 4,-1-1,0 0,-1-2,-1-1,0 0,0-2,-1-1,-1-1,-9 2,11-6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150 134,'-12'7,"1"1,1 1,-1 0,2 0,-1 1,1 0,1 1,0 0,0 0,1 1,0-1,1 2,1-1,0 1,0 0,2 0,-1 0,2 0,-1 1,2-1,0 1,1-1,0 8,0-16,-1-1,0-1,1 1,-1-1,0 1,1-1,0 1,0 0,0-1,0 1,1 0,0-1,-1 1,1-1,0 1,1-1,-1 0,1 1,-1-1,1 0,0 0,0 0,0 0,1 0,-1 0,1-1,-1 1,1-1,0 0,0 0,0 0,0 0,1 0,-1-1,0 1,1-1,-1 0,1 0,6-3,0 0,0-1,0 0,0-1,-1 0,1 0,-1-1,0 0,0 0,-1-1,1-1,-1 1,-1-1,1-1,-1 1,0-1,0-3,6-1,3-2,0-1,-2-1,1 0,-2 0,0-2,-1 0,-1 0,0-1,-2 0,0-1,-1 0,-1 0,-1-1,3-18,-9 33,-1 0,0 0,0 0,0 0,-1 1,0-1,0 0,-1 1,0-1,1 1,-2 0,1 0,-1 0,1 1,-1-1,-1 1,1 0,-1 0,1 0,-1 0,0 1,0 0,-1 0,1 0,-1 1,1 0,-1 0,0 0,0 1,1 0,-1 0,0 0,0 1,0 0,0 0,0 1,0-1,0 1,0 0,0 1,0 0,0 0,0 0,-4 4,0 0,1 1,0 0,0 1,0 0,1 0,0 1,1 0,0 0,-5 9,0 4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4.1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228 0,'-28'27,"18"-19,0 0,1 1,0 0,0 0,1 1,0 0,1 1,0-1,1 2,0-1,0 1,1-1,1 3,4-10,0-1,0 0,0 0,1 1,0-1,0 0,0 0,0 0,0 0,1 0,-1 0,1 0,0-1,-1 1,1 0,1-1,-1 0,0 1,1-1,-1 0,1 0,-1 0,1 0,0-1,0 1,0-1,1 1,-1-1,-1 0,1 0,0 0,-1 1,1-1,0 1,-1 0,0 0,1 0,-1 0,0 0,0 0,0 1,0-1,-1 0,1 1,-1 0,1-1,-1 1,0 0,0 0,0 0,-1 0,1 0,-1 0,1 0,-1 0,0 0,0 0,0 0,-1 0,1 0,-1 0,0 0,-5 7,0-1,-1-1,0 1,-1-1,0 0,0-1,-1 0,0 0,0-1,0 0,-1 0,0-1,0-1,0 0,-1 0,1-1,-1 0,0-1,-9 4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2.8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56 706,'-15'34,"-4"15,5 0,6-13,9-18,3-12</inkml:trace>
  <inkml:trace contextRef="#ctx0" brushRef="#br0" timeOffset="165.352">84 114,'0'0</inkml:trace>
  <inkml:trace contextRef="#ctx0" brushRef="#br0" timeOffset="550.06">224 819,'220'-184,"-218"183,-1-1,0 1,0-1,0 1,0 0,0-1,0 1,0 0,1-1,-1 1,1 0,-1 0,0 0,1 0,0 0,-1 1,1-1,0 0,-1 1,1-1,0 1,0 0,-1-1,1 1,0 0,0 0,-1 0,1 0,0 1,0-1,-1 0,1 1,0-1,0 1,-1 0,1-1,-1 1,1 0,0 0,-1 0,0 0,1 0,-1 1,0-1,19 33,-18-30,0 1,0 0,0-1,1 1,0-1,0 0,0 1,0-1,1-1,-1 1,1-1,0 1,0-1,1 0,-1 0,0-1,1 1,0-1,-1 0,1-1,0 1,5 0,-2-1,0-1,0 1,0-2,0 1,0-1,0-1,0 1,0-1,0-1,0 0,-1 0,1 0,-1-1,0 0,0 0,0-1,-1 0,0 0,0 0,0-1,0 0,-1 0,0 0,0-1,-1 0,0 0,0 0,-1 0,1-3,38-127,-35 114</inkml:trace>
  <inkml:trace contextRef="#ctx0" brushRef="#br0" timeOffset="820.068">1184 1,'0'38,"0"18,0 4,0 1,0-5,0-7,0-7,0-1,0-2,0-4,0-3,0-1,0-2,0-1,5-1,2-4</inkml:trace>
  <inkml:trace contextRef="#ctx0" brushRef="#br0" timeOffset="1081.243">987 368,'38'-5,"18"-2,4 1,-4 1,-6 1,-7 2,-10 1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9.9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 1,'-1'16,"0"1,1 0,1 0,0 0,2 0,0-1,1 1,0-1,1 0,1 0,1 0,0-1,1 0,4 5,-9-16,0-1,0 0,1 1,-1-1,1-1,0 1,0 0,0-1,0 0,0 0,0 0,1 0,-1-1,1 0,-1 0,1 0,-1 0,1-1,0 0,-1 0,1 0,0 0,-1-1,1 0,-1 0,1 0,-1 0,1-1,-1 1,1-2,6-1,-1-1,0 0,0-1,0 0,-1-1,0 0,0 0,-1-1,1 0,-2-1,7-7,38-60,-50 77,-1-1,1 0,-1 0,1 1,-1-1,1 1,-1-1,1 1,-1 0,1 0,-1 0,0-1,1 1,-1 1,0-1,0 0,0 0,0 0,0 0,0 1,0-1,0 0,0 1,-1-1,1 1,0-1,-1 1,1-1,-1 1,0 0,0-1,1 1,-1 1,4 7,-3-7,0 1,1-1,-1 0,1-1,-1 1,1 0,0 0,0-1,0 1,0-1,1 1,-1-1,1 0,-1 0,1 0,0 0,0-1,0 1,0-1,0 1,0-1,0 0,0-1,0 1,1 0,-1-1,0 0,1 1,-1-1,0-1,0 1,1 0,-1-1,0 0,0 0,1 0,-1 0,0 0,0 0,0-1,-1 0,1 1,0-1,0 0,-1 0,1-1,-1 1,60-100,-49 85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0.5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224 94,'-17'5,"1"2,-1 0,2 1,-1 0,1 2,0-1,1 2,1 0,-1 1,2 0,-1 1,2 0,0 1,-6 9,16-21,1-1,-1 0,0 1,0 0,0-1,1 1,-1-1,1 1,-1 0,1-1,0 1,0 0,0-1,0 1,0 0,0-1,0 1,0 0,1 0,-1-1,0 1,1-1,0 1,-1 0,1-1,0 1,0-1,0 0,0 1,0-1,0 0,0 1,0-1,1 0,-1 0,1 0,-1 0,0 0,1 0,-1-1,1 1,0 0,-1-1,1 1,0-1,-1 0,2 1,83-8,-62-4,0 0,0-2,-1-1,-1 0,0-2,4-5,-25 20,0-1,0 1,0 0,1-1,-1 1,0 0,1 0,-1 0,1 0,-1 0,1 0,-1 0,1 1,-1-1,1 1,0-1,0 1,-1-1,1 1,0 0,0 0,-1 0,1 0,0 0,0 0,-1 0,1 1,0-1,-1 1,1-1,0 1,-1 0,1 0,-1-1,1 1,-1 0,1 0,-1 1,1-1,-1 0,0 0,0 1,0-1,0 0,0 1,0-1,0 1,0-1,-1 1,1 0,0-1,-1 1,0 0,1 0,-1-1,0 1,0 1,5 26,-6-26,1 0,0 1,0-1,0 0,0 0,1 0,-1 1,1-1,0 0,0 0,0 0,0 0,0 0,1-1,-1 1,1 0,0 0,0-1,0 1,0-1,0 0,0 0,1 0,-1 0,1 0,0 0,-1-1,1 1,0-1,0 1,0-1,0 0,2 0,3-2,-1 0,1-1,0 0,-1 0,0 0,1-1,-1 0,0-1,0 0,-1 0,1 0,-1-1,0 0,0 0,0 0,-1-1,0 0,0 0,0 0,1-5,7-4,98-154,-96 120,-15 48,1 0,-1 1,0-1,0 0,1 0,-1 1,0-1,0 0,0 0,0 0,0 0,0 1,0-1,0 0,-1 0,1 0,0 1,0-1,-1 0,1 0,0 1,-1-1,1 0,-1 1,1-1,-1 0,1 1,-1-1,1 1,-1-1,0 1,1-1,-1 1,0-1,1 1,-1 0,0-1,0 1,1 0,-1 0,0-1,0 1,0 0,1 0,-1 0,0 0,0 0,0 0,0 0,1 0,-1 1,0-1,0 0,1 0,-1 1,0-1,0 1,-3 0,0 0,0 1,0 0,1-1,-1 1,1 1,-1-1,1 0,0 1,0 0,0 0,0 0,1 0,-1 0,1 0,-1 1,1-1,0 1,1 0,-1-1,1 1,-1 0,1 0,0 0,1 0,-1 0,1 0,0 0,-1 0,2 0,-1 1,0-1,1 0,0 0,0 0,0 0,1-1,-1 1,1 0,0 0,0-1,2 3,86 32,-32-19,-51-16,1 0,-2 1,1 0,0 0,-1 1,0 0,0 0,0 0,-1 1,1-1,-1 1,-1 1,1-1,-1 1,2 5,6 9,-1-3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1.1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80 531,'-2'6,"-12"21,2 1,1 0,2 0,0 1,2 0,2 1,0 0,1 10,3-37,1 1,0-1,0 1,0 0,0-1,0 1,1-1,0 1,-1-1,1 1,0-1,1 0,-1 1,1-1,-1 0,1 0,0 0,0 0,1 0,-1-1,0 1,1-1,0 1,-1-1,1 0,0 0,0 0,0 0,1-1,-1 1,0-1,1 0,-1 0,0 0,1 0,-1 0,1-1,0 0,-1 0,1 0,-1 0,1 0,-1-1,1 0,0 0,5-2,0-1,0 0,0 0,-1-1,0 0,0-1,0 0,-1 0,0 0,0-1,-1 0,1-1,-2 1,1-1,-1 0,1-2,66-143,-71 148,89-210,-80 195,-1 0,0 0,-2 0,-1-1,0-1,-2 1,0 0,-2-1,0 0,-1 0,-1 0,-1 0,-2 1,0-1,-2-7,4 25,0 0,0 0,0 1,0-1,-1 1,1-1,-1 1,0 0,0-1,0 1,0 0,-1 0,0 0,1 1,-1-1,0 1,0-1,0 1,0 0,-1 0,1 0,0 1,-1-1,0 1,1 0,-1 0,0 0,1 0,-1 1,0 0,0-1,0 1,1 1,-1-1,0 0,0 1,1 0,-1 0,0 0,1 0,-1 1,1-1,-3 3,-4 2,0 0,0 1,1 0,0 1,0 0,1 0,0 1,0 0,1 0,0 1,1 0,0 0,1 1,0-1,0 1,1 0,1 1,0-1,-1 4,-1 18,0 0,3 0,0 0,2 1,2-1,2 10,-3-27,2 1,-1-1,2 0,0 0,1 0,1 0,1-1,0 0,0 0,2 0,0-1,0-1,6 6,-5-5,1-2,-1 0,2 0,0-1,0 0,1-1,0 0,1-1,0-1,1 0,-1-1,1-1,1 0,-1-1,1 0,0-1,8 0,0-4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3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5 281,'15'0,"-1"-1,1 0,-1-1,0-1,1 0,-1-1,0 0,-1-1,1-1,-1 0,0-1,-1 0,0-1,0-1,0 0,-1 0,0-1,-1 0,8-11,-16 17,0 0,0 0,0 0,0 0,-1-1,0 1,0 0,0-1,-1 1,1 0,-1-1,0 1,0-1,-1 1,1-1,-1 1,0 0,0-1,0 1,-1 0,0 0,1 0,-1 0,-1 0,1 0,-1 1,1-1,-1 1,0 0,0-1,0 1,-1 0,1 1,-1-1,0 1,0 0,0 0,0 0,0 0,0 0,0 1,0 0,-1 0,1 0,0 1,-1-1,1 1,-1 0,1 0,-1 1,1-1,0 1,-1 0,1 0,-2 1,-2 0,0 1,1 0,0 1,-1-1,1 1,1 1,-1-1,1 1,-1 0,1 1,1 0,-1 0,1 0,0 0,0 1,1 0,0 0,0 0,1 0,0 1,0-1,-1 7,-2 4,2 0,0 0,1 0,1 1,0-1,2 1,0-1,1 1,3 11,-3-20,0-1,1 1,1-1,0 0,0 1,1-1,0-1,0 1,1 0,0-1,0 0,1 0,1-1,-1 0,1 0,0 0,0-1,1 0,0 0,0-1,8 4,5 1,0-1,0-1,1-1,0-1,0-1,22 2,-13-4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1.6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165 20,'-3'-2,"-1"-1,0 1,0 0,-1 0,1 0,0 1,-1 0,1 0,0 0,-1 0,1 0,-1 1,0 0,1 0,-1 0,1 1,-1-1,1 1,-1 0,1 0,0 1,-1-1,1 1,0 0,0 0,0 1,0-1,1 1,-1 0,0 0,1 0,0 0,0 1,0-1,0 1,1 0,-1-1,1 1,0 1,0-1,1 0,-1 0,1 1,0-1,0 1,0-1,0 4,3-2,0 0,1 0,-1-1,1 1,0-1,1 0,-1 0,1 0,0 0,0 0,1-1,-1 0,1 0,0 0,0-1,1 1,-1-1,1 0,0 0,42 32,-44-33,0 1,-1 0,1 0,-1 0,0 0,0 1,0-1,0 1,-1 0,1 0,-1 0,0 0,0 0,-1 0,1 1,-1-1,0 1,0-1,0 1,-1-1,0 1,1-1,-2 1,1-1,0 1,-1 0,0-1,0 0,0 1,-1-1,0 0,1 1,-1-1,-1 0,0 1,-2 0,-1 0,0-1,0 1,0-1,0-1,-1 1,1-1,-1 0,0-1,0 1,0-1,0-1,0 1,-1-1,1-1,0 1,-1-1,-5-1,-12 1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9.0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396 0,'-1'463,"-27"-165,23-186,-1-94</inkml:trace>
  <inkml:trace contextRef="#ctx0" brushRef="#br0" timeOffset="256.07">0 508,'39'-5,"22"-6,10-1,3 1,-2 2,-3 3,-4 3,-4 2,-2 0,-6 1,-8 1,-12-1</inkml:trace>
  <inkml:trace contextRef="#ctx0" brushRef="#br0" timeOffset="498.874">960 479,'-9'16,"-1"-1,1 0,0 0,1 1,1 0,0 1,1-1,1 1,1 0,0 1,1-1,0 17,3-31,0 1,1-1,-1 1,1-1,0 0,0 0,0 1,0-1,1 0,-1 0,1 0,0 0,0 0,0-1,0 1,1-1,-1 1,0-1,1 0,0 0,0 0,-1 0,1 0,0-1,1 1,-1-1,0 0,0 0,0 0,1 0,-1-1,1 1,-1-1,0 0,1 0,-1 0,1 0,1-1,0 1,1-1,-1 0,0 0,-1 0,1-1,0 0,0 0,0 0,-1 0,0-1,1 1,-1-1,0 0,0-1,0 1,-1-1,1 1,-1-1,0 0,0-1,0 1,-1 0,1-1,-1 1,2-6,-3-3,0 0,-1 0,-1 0,0-1,-1 1,0 0,-1 0,0 1,-1-1,-1 1,-3-9,-2-1,2 3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8.7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0 637,'0'64,"2"-1,4 0,2 0,7 24,-11-74,0 0,0-1,1 0,1 0,0-1,1 1,0-1,0-1,6 6,-10-12,0 0,0-1,0 1,0-1,1 0,0 0,-1-1,1 1,0-1,0 0,1 0,-1 0,0 0,1-1,-1 1,1-1,-1 0,1-1,0 1,-1-1,1 0,-1 0,1-1,0 1,-1-1,1 0,4-1,-2-3,1-1,-1 0,-1 0,1 0,-1-1,0 0,0 0,-1 0,0-1,0 0,-1 0,0 0,-1 0,1-1,-1 1,-1-1,2-7,3-6,10-35,-14 44,0 1,0-1,1 0,1 1,0 0,1 0,0 0,1 1,0 0,1 0,0 1,4-4,5 2</inkml:trace>
  <inkml:trace contextRef="#ctx0" brushRef="#br0" timeOffset="630.333">876 694,'-26'9,"1"2,0 1,1 1,0 1,1 1,0 1,2 1,0 1,0 1,1 1,17-17,0 0,0 1,0-1,0 0,0 1,1 0,-1-1,1 1,0 0,0 0,1 0,-1 1,1-1,0 0,0 1,0-1,1 0,0 1,-1-1,1 1,1-1,-1 1,1-1,0 0,0 1,0-1,0 0,1 0,0 1,0-1,0-1,0 1,1 0,-1 0,1-1,0 0,0 1,0-1,0 0,1 0,-1-1,1 1,0-1,0 0,0 0,5-1,0 0,0 0,1-1,-1-1,0 1,0-2,0 1,0-1,0-1,0 1,0-2,-1 1,1-1,-1 0,0-1,0 0,-1 0,1-1,-1 0,0 0,-1 0,0-1,5-6,46-35,-55 47,-1-1,1 1,-1-1,1 1,-1 0,1 0,0 0,0 0,0 0,0 0,-1 0,1 0,0 1,0-1,0 1,0-1,1 1,-1 0,0 0,0 0,0 0,0 0,0 1,0-1,0 0,0 1,0 0,0-1,0 1,0 0,0 0,-1 0,1 0,0 1,-1-1,1 0,-1 1,1-1,-1 1,1-1,-1 1,0 0,0-1,0 1,0 0,0 0,0 0,-1 0,1 1,2 3,52 108,-52-109,0-1,1-1,-1 1,1 0,0-1,0 0,0 0,1 0,-1 0,1-1,-1 0,1 0,0 0,0 0,0-1,0 0,0 0,0 0,0 0,0-1,0 0,0 0,4-1,7-3,-1-1,0-1,0 0,0-1,-1-1,0 0,0-1,-1 0,0-1,-1 0,0-1,-1-1,0 0,0-1,20-24,-1-1,-2-1,-2-1,-1-2,-3 0,-1-2,10-32,-3 0,-4 0,-3-1,-4-1,-3-1,-3-2,-11 80,2-6,0-1,-1 0,0 0,-1 0,0 0,0 0,0 1,-1-1,0 0,-1 0,0 1,0-1,0 0,-1 1,-2-3,3 9,0 0,0 0,0 1,0-1,-1 1,1 0,0 0,0-1,-1 1,1 1,0-1,0 0,0 0,-1 1,1-1,0 1,0 0,0 0,0 0,0 0,0 0,0 0,0 0,1 1,-1-1,0 1,1-1,-1 1,1 0,-1-1,1 1,0 0,0 0,0 0,0 0,0 0,0 0,1 0,-1 0,0 2,-13 29,1 0,1 1,2 0,2 1,0 0,3 0,1 1,1 12,-5 25,3-8,3 0,3 0,3 0,4 7,-5-43,1 0,1 0,2-1,1 0,11 27,-13-43</inkml:trace>
  <inkml:trace contextRef="#ctx0" brushRef="#br0" timeOffset="879.661">1384 496,'33'10,"17"7,3 2,-1 2,-5-3,-7-4,-9-5</inkml:trace>
  <inkml:trace contextRef="#ctx0" brushRef="#br0" timeOffset="1124.948">1864 609,'4'32,"28"123,-30-149,0 0,1 0,-1 0,1-1,1 1,-1-1,1 1,0-1,0 0,0-1,1 1,0-1,0 0,0 0,0 0,0 0,1-1,0 0,-1-1,1 1,1-1,0 0,-2-1,0 0,0-1,0 1,0-1,0 0,1-1,-1 1,0-1,0 0,0-1,0 1,-1-1,1 0,0 0,0 0,-1-1,0 1,1-1,-1 0,0-1,0 1,-1-1,1 1,-1-1,0 0,0-1,0 1,0-1,4-6,-1 0,0 0,-1-1,0 0,-1 0,0 0,-1 0,0-1,-1 1,0-1,-1-1,-6-36,-2 32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7.7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457 27,'-9'-5,"0"1,-1 0,1 1,-1 0,0 1,1 0,-1 0,0 1,0 1,0-1,0 1,0 1,0 0,0 1,0 0,0 0,1 1,-1 0,1 0,0 1,0 1,0 0,0 0,1 0,0 1,-2 2,-8 9,0 0,1 0,0 2,2 0,1 1,0 0,1 1,1 1,1 0,1 0,1 1,2 0,0 1,1 0,-1 12,5-28,1 0,0 0,0 0,1 0,0 0,0 1,1-1,0 0,0 0,1 0,0 0,0-1,1 1,0-1,0 1,1-1,0 0,1 0,-1 0,1-1,0 0,1 0,0 0,0 0,0-1,0 0,1 0,3 1,9-1,2-1,-1-1,0 0,1-2,-1 0,1-1,-1-2,1 0,-1-1,0 0,0-2,0-1,-1 0,1-1,-2-2,1 0,6-5,113-81,-121 77</inkml:trace>
  <inkml:trace contextRef="#ctx0" brushRef="#br0" timeOffset="646.959">851 112,'-14'50,"1"2,3-1,-3 47,12-92,0 1,1-1,0 1,0 0,0-1,1 1,-1-1,2 1,-1-1,1 1,0-1,0 0,1 0,0 0,0 0,0 0,1-1,-1 0,2 1,-1-1,0 0,1-1,0 1,0-1,0 0,1 0,-1-1,1 0,0 0,0 0,0 0,0-1,1 0,-1-1,0 1,1-1,-1 0,1-1,0 0,-1 0,2 0,9-5,0 0,0-2,-1 0,0 0,0-2,-1 0,0-1,0 0,-1-1,-1-1,0 0,0-1,-1 0,-1-1,0 0,-1-1,3-6,-4 10,46-62,-54 73,-1-1,1 1,-1 0,0-1,1 1,-1-1,1 1,0 0,-1 0,1-1,-1 1,1 0,-1 0,1 0,0 0,-1-1,1 1,-1 0,1 0,0 0,-1 0,1 1,-1-1,1 0,-1 0,1 0,0 0,-1 0,1 1,-1-1,1 0,-1 1,1-1,-1 0,1 1,-1-1,1 1,-1-1,0 0,1 1,-1-1,0 1,1-1,-1 1,0-1,1 1,-1 0,0-1,0 1,0-1,0 1,0 0,1-1,-1 1,0-1,0 1,0 0,-1-1,1 1,0-1,0 1,0 0,2 46,-2-44,-1 3,0 1,0-1,0 0,0 0,1 1,0-1,1 0,-1 1,1-1,1 0,-1 0,1 0,0 0,0 0,1 0,-1 0,1-1,1 1,-1-1,1 0,0 0,0 0,0 0,1-1,0 0,-1 0,2 0,-1-1,0 1,1-1,2 1,9-2,1 1,-1-2,1-1,0 0,-1-1,1-1,-1 0,1-1,-1-1,0-1,0-1,-1 0,0-1,0-1,0 0,-1-1,0-1,-1 0,0-1,0-1,10-11,-7 6,0 0,-1-1,0 0,-2-2,0 0,-1 0,-1-1,-1-1,-1 0,3-11,-12 30,1 1,0-1,-1 0,1 0,-1 0,0 0,0 0,0 0,0 0,-1-1,1 1,-1 0,0 0,0-1,0 1,0 0,0 0,-1-1,0 1,1 0,-1 0,0 0,-1 0,1 0,0 0,-1 0,0 0,0 1,1-1,-2 1,1-1,0 1,0 0,-1-1,1 1,-1 1,0-1,0 0,1 1,-1-1,0 1,0 0,-1 0,1 0,0 0,0 1,0-1,-1 1,1 0,0 0,-3 0,0 0,0 1,1 0,-1 1,1-1,-1 1,1 0,0 0,0 1,0 0,0 0,0 0,0 0,1 1,0-1,-1 1,1 1,1-1,-1 0,1 1,0 0,0-1,0 1,0 1,1-1,0 0,0 0,0 1,1 0,5-1,-1-1,1 1,0-1,1 0,-1 0,1-1,0 1,0-1,0 0,0 0,1 0,-1-1,1 0,-1 0,1-1,0 1,0-1,-1 0,1-1,1 1,29 4,-28-4,-1-1,0 1,0 0,0 0,0 1,-1 0,1 0,0 1,-1-1,1 1,-1 1,0-1,0 1,0 1,-1-1,1 1,-1 0,0 0,0 1,2 6,-1 0,0 0,-1 0,0 1,-1 0,-1 0,0 0,-1 0,0 1,-1-1,0 1,-1-1,-2 11,4 39,-2-61,0 1,1-1,-1 1,1-1,-1 1,1-1,0 1,0-1,0 0,0 1,0-1,1 0,-1 0,1 0,-1 0,1 0,0 0,0 0,0-1,0 1,0 0,0-1,0 0,0 0,1 1,-1-1,1-1,-1 1,0 0,1-1,-1 1,2-1,17 3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4.9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2399 838,'5'28,"2"15,4 0,0-7</inkml:trace>
  <inkml:trace contextRef="#ctx0" brushRef="#br0" timeOffset="161.556">2512 358,'0'0</inkml:trace>
  <inkml:trace contextRef="#ctx0" brushRef="#br0" timeOffset="415.611">2710 753,'5'33,"1"17,5-1,5-9,5-10,3-17,3-14,1-7,-4-7,-1-6,0-4,-4-3,0-1,-3 0,-5-1,-4 1,-3 0,-2 5</inkml:trace>
  <inkml:trace contextRef="#ctx0" brushRef="#br0" timeOffset="780.637">3444 471,'-13'12,"-1"1,0 0,0 1,1 1,1 0,1 1,0 0,1 1,0 0,0 4,9-17,1 0,0 1,-1-1,2 1,-1-1,0 0,1 1,0-1,0 0,0 0,0 1,1-1,0 0,0 0,0-1,0 1,0 0,1-1,0 1,0-1,0 0,0 0,0 0,1 0,-1-1,1 1,-1-1,1 0,0 0,0 0,0 0,2 0,48 39,-51-38,1 1,-1-1,0 1,0 0,0 0,-1 0,1 0,-1 0,0 1,0-1,0 1,-1-1,0 1,0 0,0-1,0 1,-1 0,0 0,0 0,0 0,0-1,-1 1,0 0,0 0,0-1,-1 1,1 0,-1-1,0 0,0 1,-1-1,1 0,-1 0,0 0,0 0,0-1,-1 1,1-1,-1 0,0 0,0 0,0-1,-2 2,-68-3,55-8</inkml:trace>
  <inkml:trace contextRef="#ctx0" brushRef="#br0" timeOffset="1933.428">4516 583,'-14'25,"1"2,2-1,0 1,2 1,1 0,1 0,2 0,1 1,0 7,17 20,-12-55,-1 0,0 0,1 0,-1 0,1 0,-1 0,1-1,-1 1,1 0,0 0,0-1,-1 1,1 0,0-1,0 1,0-1,-1 1,1-1,0 1,0-1,0 0,0 1,0-1,0 0,0 0,0 0,0 0,0 0,0 0,0 0,0 0,0 0,0 0,0 0,0-1,0 1,0 0,0-1,0 1,-1-1,1 1,0-1,0 1,0-1,-1 0,1 1,0-1,0 0,-1 0,1 1,-1-1,1-1,2-2,-1-1,0 1,0-1,0 0,0 0,-1 1,0-1,0 0,0 0,-1 0,0 0,1 0,-2-1,1 1,-1 0,0 0,0 0,0 1,-1-3,-3-36,39-92,-19 92,-7 25,1 0,1 0,0 1,2 0,0 1,1 0,0 1,1 0,12-9,43-49,-45 44,-1-1,-1-2,-2 0,-1 0,-2-2,-1 0,8-27,-12-12,-30 94,15 2,0 0,1 0,2 0,0 0,1 0,1 0,2 0,0 0,1 0,2-1,0 0,8 15,12 55,-24-82,37 130,-7 3,-5 0,-7 2,-6 0,-4 82,-12-198,-2 1,0-1,-2 0,-2-1,0 1,-2-1,-7 15,11-31,0-1,-1 0,0 0,-1-1,0 0,-1 0,0 0,0-1,-1 0,0-1,-1 0,0-1,0 1,-1-2,1 0,-2 0,1-1,0 0,-2 0,11-4,0 0,-1 0,1 0,0 0,-1-1,1 1,-1-1,1 1,-1-1,1 0,-1 0,1 0,-1 0,1 0,-1-1,1 1,-1-1,1 0,0 1,-1-1,1 0,0 0,0-1,-1 1,1 0,0-1,0 1,0-1,1 0,-1 0,0 0,1 0,-1 0,1 0,-1 0,1 0,0 0,0-1,0 1,0 0,1-1,-1 1,1-1,-1 1,1-1,0 1,0-1,1-12,2 0,0 0,1-1,0 2,1-1,0 1,2-1,-1 2,2-1,0 1,8-10,-5 4,47-75,3 3,39-42,-68 97</inkml:trace>
  <inkml:trace contextRef="#ctx0" brushRef="#br0" timeOffset="5504.018">0 2220,'1'86,"-1"-87,1 1,-1 0,0 0,0 0,1-1,-1 1,0 0,0 0,1 0,-1 0,0 0,1-1,-1 1,0 0,1 0,-1 0,0 0,1 0,-1 0,0 0,1 0,-1 0,0 0,1 0,-1 0,0 1,0-1,1 0,-1 0,0 0,1 0,-1 0,0 1,0-1,1 0,-1 0,0 0,0 1,1-1,-1 0,0 0,0 1,0-1,0 0,1 1,-1-1,0 0,0 1,0-1,0 0,0 0,0 1,0-1,0 0,0 1,0-1,0 0,0 1,0-1,13-27,-12 26,77-230,-73 218,0 0,0 1,2 0,-1 0,1 0,1 1,0 0,1 1,0 0,10-8,6 17,-18 12</inkml:trace>
  <inkml:trace contextRef="#ctx0" brushRef="#br0" timeOffset="5820.242">340 2136,'17'4,"1"-1,0 0,-1-1,1-1,0-1,0-1,0 0,0-1,0-1,-1-1,1 0,-1-2,0 0,-1 0,1-2,-1 0,0-1,7-6,-18 11,-1 0,1 0,-1-1,0 0,0 0,-1 0,1 0,-1-1,0 0,-1 1,0-1,1 0,-2 0,1 0,-1 0,0 0,0-1,-1 1,1 0,-1 0,-1-1,1 1,-1 0,0 0,-1 0,1 0,-2-2,2 7,-1-1,1 1,-1 0,0 0,1 0,-1 0,0 0,0 0,1 0,-1 1,0-1,0 1,0-1,0 1,0 0,0-1,0 1,0 0,0 0,0 1,0-1,0 0,0 1,0-1,0 1,0 0,0-1,1 1,-1 0,0 0,1 0,-1 0,0 1,-53 43,45-34,0 0,1 0,1 1,0 0,0 0,1 1,1 0,0 0,1 0,0 1,1 0,1 0,0 0,1 0,0 1,1-1,1 1,0-1,1 0,1 1,0-1,1 0,0 0,1 0,1 0,0-1,1 1,0-1,1-1,1 1,2 2,1-3,0-2,0 1,1-1,1-1,-1 0,1-1,1 0,0-1,0 0,0-2,1 1,0-2,0 0,0 0,9-1,1-1</inkml:trace>
  <inkml:trace contextRef="#ctx0" brushRef="#br0" timeOffset="-1115.428">396 781,'15'113,"-11"-98,-1-1,0 1,-1 0,-1 0,0 0,-1 0,0 0,-2 0,0 0,0 0,-3 7,5-23,-1 1,1 0,0 0,0-1,-1 1,1 0,0 0,-1-1,1 1,0 0,-1 0,1 0,0 0,-1 0,1-1,0 1,-1 0,1 0,-1 0,1 0,0 0,-1 0,1 0,0 0,-1 0,1 0,-1 1,1-1,0 0,-1 0,1 0,0 0,-1 0,1 1,0-1,-1 0,1 0,0 1,0-1,-1 0,1 0,0 1,0-1,0 0,-1 1,1-1,-3-39,1 9,1-1,2 1,2-1,0 1,2 0,1 0,2 0,1 1,1 0,1 1,2 0,1 0,1 2,9-13,-23 37,1 0,-1 0,0 0,1 0,-1 0,1 0,0 1,-1-1,1 1,0-1,0 1,0-1,0 1,0 0,0 0,0 0,1 1,-1-1,0 0,0 1,1-1,-1 1,0 0,1 0,-1 0,1 0,-1 0,0 1,1-1,-1 0,0 1,0 0,1 0,-1 0,0 0,0 0,0 0,0 0,0 1,0-1,0 0,-1 1,1 0,-1 0,1-1,-1 1,1 0,-1 0,0 0,0 0,0 0,0 1,0-1,0 0,-1 0,1 1,-1 1,12 48,-5-27</inkml:trace>
  <inkml:trace contextRef="#ctx0" brushRef="#br0" timeOffset="-667.724">1129 668,'-45'28,"2"1,1 2,1 2,1 1,2 3,31-31,0 0,0 1,1 0,0 0,0 1,0-1,1 1,0 1,1-1,0 1,0-1,1 1,0 0,1 0,-1 1,2-1,-1 0,1 1,1-1,0 1,0-1,1 2,3-7,-1-1,1 1,0-1,0 0,0 0,0 0,0 0,1-1,0 0,-1 0,1 0,0 0,0-1,0 0,0 0,0 0,0 0,0-1,0 0,0 0,0 0,0-1,0 0,0 0,0 0,0-1,0 1,0-1,-1 0,1 0,-1-1,1 0,1-1,134-99,-107 75,86-70,-119 97,1 0,-1 0,1 0,-1 0,1 0,0 0,-1 0,1 0,0 1,-1-1,1 0,0 0,0 1,0-1,0 1,0-1,0 1,0-1,0 1,0-1,0 1,0 0,0-1,0 1,0 0,0 0,0 0,0 0,0 0,0 0,0 0,0 1,0-1,1 0,-1 0,0 1,0-1,0 1,-1-1,1 1,0-1,0 1,0 0,0-1,0 1,-1 0,1 0,0-1,-1 1,1 0,0 0,-1 0,1 0,-1 0,1 0,25 161,-25-157,1-1,0 0,-1 1,1-1,1 0,-1 0,0 0,1-1,0 1,0-1,0 1,1-1,-1 0,1 0,-1 0,1-1,0 1,0-1,0 0,1 0,-1 0,0-1,1 1,-1-1,1 0,-1-1,1 1,-1-1,4 0,9-4</inkml:trace>
  <inkml:trace contextRef="#ctx0" brushRef="#br0" timeOffset="-169.909">1779 583,'-37'42,"1"-4,2 2,1 2,3 1,1 1,-3 11,29-49,0 0,0 0,0 1,1-1,0 1,0-1,1 1,0 0,0 0,0 0,1 0,0 0,0-1,1 1,0 0,0 0,1 0,0-1,0 1,0-1,1 1,0-1,0 0,0 0,1 0,0-1,1 1,-1-1,1 0,0 0,0 0,0-1,1 0,-1 0,1 0,0-1,0 0,1 0,4 2,-1-3,0 0,1 0,0-1,-1 0,1-1,-1 0,1-1,0 0,-1-1,0 0,1-1,-1 0,0 0,0-1,0 0,-1-1,1 0,-1-1,-1 1,1-2,-1 1,0-1,0-1,2-3,13-15,-1 0,-1-2,-2-1,-1 0,-1-1,11-30,-13 31,-1-1,-2-1,-1 0,-1-1,-2 0,-1 0,-1 0,-2-1,-1 0,-2 0,-1 0,-2 0,-5-30,6 57,0 1,0-1,0 0,-1 0,0 1,0-1,0 1,-1 0,1 0,-1 0,-1 0,1 0,-1 0,0 1,0 0,0 0,0 0,-1 0,0 1,1 0,-1-1,-1 2,1-1,0 1,-1 0,1 0,-1 0,1 1,-1-1,0 2,0-1,0 0,1 1,-1 0,0 1,0-1,0 1,0 0,1 1,-1-1,1 1,-4 2,2 0,-1 1,0 0,1 0,0 1,0 0,1 0,0 1,0-1,0 2,1-1,0 0,0 1,1 0,0 0,0 1,1-1,0 1,1-1,-2 8,-6 175,11-166,-2-10,1 0,0 0,2 0,0 0,0 0,1 0,1-1,1 0,0 1,1-2,0 1,1-1,0 0,1 0,1-1,0 0,0 0,2-1,-1-1,1 1,1-2,-1 0,2 0,-1-1,1 0,1-1,-1-1,1 0,0-1,0-1,1 0,10 2,-1-5</inkml:trace>
  <inkml:trace contextRef="#ctx0" brushRef="#br0" timeOffset="8166.436">2173 2164,'-20'1,"-1"1,1 1,0 0,0 2,0 1,1 0,-1 1,2 1,-1 1,1 1,0 0,1 1,0 1,1 1,1 0,0 1,0 1,-2 4,13-12,0 1,0 0,1 0,0 0,0 0,1 0,0 1,1-1,-1 1,2-1,-1 7,1-13,0 1,0 0,0 0,0-1,1 1,-1 0,1 0,0-1,-1 1,1 0,1-1,-1 1,0-1,0 0,1 1,0-1,-1 0,1 0,0 0,0 0,0 0,0 0,0 0,1-1,-1 1,1-1,-1 0,1 0,-1 0,1 0,-1 0,1 0,0-1,0 1,-1-1,3 0,5-1,0-1,0 0,0-1,0 0,-1-1,1 0,-1-1,0 1,0-2,0 1,-1-1,0-1,0 0,4-4,1 1,10-11,-1-1,0-1,-2-1,-1-1,-1 0,-1-2,5-10,0 21,-16 53,11 148,-16-178,1 0,0-1,0 1,0 0,1-1,0 1,0-1,1 0,0 0,0-1,0 1,1-1,0 0,0 0,0 0,0 0,1-1,0 0,-1 0,2-1,-1 0,0 0,1 0,-1-1,2 1,2-4,-1 0,0-1,0 0,0 0,0-1,-1 0,1 0,-1-1,1 0,-1-1,-1 0,1 0,-1-1,0 0,0 0,0 0,-1-1,0 0,0 0,-1-1,0 0,1-2,-6 10,29-39,-2 0,-1-2,-3-1,-1-1,-2-1,-2 0,-2-2,-3 0,-1 0,5-43,-6 37,-7 38,-1-1,0 0,-1 0,0 0,-1 0,-1 0,-1 0,0-3,1 16,0 1,0 0,0-1,0 1,0-1,-1 1,1 0,0-1,-1 1,1 0,-1 0,1-1,-1 1,0 0,1 0,-1 0,0-1,0 1,0 0,0 0,0 0,0 1,0-1,0 0,0 0,0 0,-1 1,1-1,0 1,-1-1,1 1,0-1,-1 1,1 0,0 0,-1 0,1 0,0 0,-1 0,1 0,-1 0,1 0,0 0,-1 1,1-1,0 1,-1-1,1 1,0 0,0-1,0 1,-1 0,1 0,-55 55,38-24,1 1,2 1,2 0,1 0,1 1,2 1,2 0,1 0,1 1,3-1,1 1,3 29,-2-54,1 0,1 0,0 0,0 0,1 0,1 0,0 0,1-1,0 0,1 0,0 0,0-1,1 0,1 0,0 0,0-1,1-1,0 1,0-1,1-1,6 4,-12-8,0-2,0 1,0 0,0-1,0 0,0 0,0 0,1 0,-1-1,0 1,1-1,-1 0,0 0,0-1,1 0,0 0,18-3</inkml:trace>
  <inkml:trace contextRef="#ctx0" brushRef="#br0" timeOffset="8448.195">3077 2107,'-36'60,"21"-39,1 1,1 0,1 2,1-1,1 1,1 1,2 0,0 0,-1 15,7-37,1 1,0-1,0 1,0-1,0 1,1-1,-1 0,1 1,0-1,0 0,0 1,1-1,-1 0,1 0,0 0,0 0,0 0,0 0,0-1,0 1,1-1,-1 0,1 1,0-1,0 0,0 0,0-1,0 1,0-1,0 1,0-1,1 0,-1 0,0-1,1 1,-1-1,1 1,-1-1,1 0,-1 0,1-1,-1 1,1-1,-1 0,0 0,1 0,1-1,8-3,-1 0,-1-2,1 1,-1-1,0-1,0 0,-1-1,0 1,-1-2,0 0,0 0,-1 0,0-1,-1-1,1-2,-2 1,0-1,0 0,-1-1,-1 1,0-1,-1 0,-1 0,1-12,-3 24,0 0,0-1,0 1,0-1,-1 1,1 0,-1-1,0 1,0 0,0 0,0-1,-1 1,1 0,-1 0,0 0,0 1,0-1,0 0,0 1,0-1,-1 1,0 0,1 0,-1 0,0 0,0 0,0 1,0-1,0 1,0 0,0 0,-1 0,1 0,0 0,-1 1,1 0,-1-1,1 1,-20-2</inkml:trace>
  <inkml:trace contextRef="#ctx0" brushRef="#br0" timeOffset="8834.53">3416 2446,'64'-209,"-35"164,-28 44,-1 0,1 0,0 0,-1 1,1-1,0 0,0 0,-1 1,1-1,0 1,0-1,0 1,0-1,0 1,0-1,0 1,0 0,0 0,0-1,0 1,0 0,0 0,0 0,0 0,0 0,0 0,0 1,0-1,0 0,0 0,0 1,0-1,0 1,0-1,0 1,0-1,-1 1,1-1,0 1,0 0,-1-1,1 1,0 0,-1 0,1 0,0-1,-1 1,1 0,24 64,-25-60,1 0,-1 0,1 0,0 0,1 0,-1-1,1 1,0-1,0 1,1-1,-1 0,1 0,0 0,0 0,0 0,1-1,-1 1,1-1,0 0,0 0,0 0,0-1,1 1,3 1,-4-4,-1 1,1-1,0 0,-1 0,1-1,0 1,-1-1,1 1,-1-1,1 0,-1-1,1 1,-1-1,0 1,1-1,-1 0,0 0,0 0,0-1,-1 1,1-1,-1 1,1-1,-1 0,0 0,2-3,39-88,-33 66,-1 4</inkml:trace>
  <inkml:trace contextRef="#ctx0" brushRef="#br0" timeOffset="9351.574">4205 2107,'-148'84,"141"-78,0-1,1 1,0 0,0 0,0 1,1-1,0 1,0 1,1-1,0 1,0-1,1 1,0 0,0 1,1-1,0 0,1 1,-1 4,2-11,-1 0,1 0,0 0,0 0,0 0,0 0,1 0,-1 0,1 1,-1-1,1 0,0 0,-1-1,1 1,0 0,0 0,1 0,-1 0,0-1,0 1,1-1,-1 1,1-1,0 1,-1-1,1 0,0 0,0 0,0 0,0 0,-1 0,1-1,0 1,1-1,-1 1,0-1,0 1,0-1,0 0,0 0,2-1,84-22,15-49,-91 61,0 0,1 1,1 1,0 0,0 0,1 2,-1 0,2 0,-1 1,1 1,13-2,-25 7,0 0,0 0,0 0,0 1,0-1,-1 1,1 0,0 0,-1 1,1-1,0 1,-1-1,0 1,1 0,-1 1,0-1,0 1,0-1,-1 1,1 0,0 0,-1 0,0 0,0 0,0 1,1 2,34 98,-28-49,-3 0,-2 0,-3 0,-2 1,-2-1,-3 0,-3 0,-13 47,14-69,-2-1,-1-1,-2 0,-1 0,-1-2,-1 0,-10 11,20-31,0 0,0-1,-1 0,0 0,0 0,-1-1,0-1,0 1,-1-1,0 0,0-1,0 0,-1-1,1 0,-1 0,0-1,0 0,-1-1,1 0,-9 0,16-2,1 0,-1 0,1 0,-1-1,1 1,-1-1,1 1,0-1,-1 0,1 0,0 0,0 0,-1-1,1 1,0-1,0 1,1-1,-1 0,0 1,0-1,1 0,-1 0,1 0,0-1,0 1,-1 0,1 0,1-1,-1 1,0 0,0-1,1 1,0-1,-1 1,1-1,0 0,15-91,9 48,2 1,1 2,3 1,1 1,3 1,0 2,3 1,1 2,2 2,22-14,-3 8,-34 27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45.8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413 539,'-69'88,"13"-15,-3-2,-3-2,-56 46,87-96,31-19,-1 0,1 1,-1-1,0 0,1 0,-1 0,1 0,-1 0,1 0,-1 0,1 0,-1 0,0-1,1 1,-1 0,1 0,-1 0,1-1,-1 1,1 0,-1 0,1-1,-1 1,1 0,0-1,-1 1,1-1,0 1,-1-1,1 1,0-1,-1 1,1 0,0-1,0 0,-1 1,1-1,0 1,0-1,0 1,0-1,0 1,0-1,0 1,0-1,0 0,0 1,0-1,0 1,0-1,1 1,-1-1,0 1,0-1,1 1,-1-1,0 1,1-1,3-13,0 0,2 0,0 0,0 1,1 0,1 0,0 1,1 0,5-5,3-6,8-12,34-50,4 2,3 4,17-11,-29 49,-53 40,0 0,0 0,1 1,-1-1,0 0,1 1,-1-1,0 1,1 0,-1-1,1 1,-1 0,1 0,-1 0,1 0,-1 0,1 0,-1 0,1 0,-1 1,0-1,1 1,-1-1,1 1,-1-1,0 1,1 0,-1 0,0-1,0 1,0 0,0 0,0 0,0 1,0-1,0 0,0 0,0 0,0 1,-1-1,1 0,0 1,8 108,-10-83,-1 11,0-18,0 0,1-1,1 1,1 0,1 0,0-1,2 1,0-1,1 0,1 0,1 0,0-1,2 0,6 11,-12-26,-1-1,0 1,0-1,1 0,-1 0,1 1,0-2,0 1,0 0,0-1,0 1,0-1,0 0,0 0,0 0,1 0,-1-1,0 1,1-1,-1 0,0 0,1 0,-1 0,0-1,1 1,-1-1,0 0,0 0,0 0,1 0,-1-1,0 1,-1-1,4-2,90-75,-83 65,-2-1,0 0,0-1,-1 0,-1-1,-1 0,0 0,-2-1,0 1,1-5,25-65,-23 72</inkml:trace>
  <inkml:trace contextRef="#ctx0" brushRef="#br0" timeOffset="274.823">1430 398,'-37'30,"2"1,1 2,2 2,1 0,2 3,1 0,-4 12,-1 59,33-106,0 0,0 0,0 0,0 0,0 0,1 0,-1 0,1 0,0 0,0 0,0-1,0 1,0 0,1 0,-1-1,1 1,0-1,0 1,0-1,0 0,0 0,0 0,1 0,-1 0,1 0,-1-1,1 1,0-1,-1 0,1 1,0-1,0-1,0 1,0 0,0-1,7-1,0-1,1 0,-2 0,1-1,0-1,0 1,-1-2,0 1,0-1,0-1,-1 1,1-2,-1 1,-1-1,1 0,-1-1,-1 1,1-1,1-4,6-6,-1 0,-1 0,-1-1,-1-1,0 0,-1 0,-2-1,0 0,-1 0,-1-1,-1 1,0-1,-2-9,-12-30,4 55</inkml:trace>
  <inkml:trace contextRef="#ctx0" brushRef="#br0" timeOffset="546.29">1684 849,'-4'-6,"0"-1,0 0,1 0,0 0,1-1,-1 1,2-1,-1 1,1-1,0 0,0 0,1 1,0-1,0 0,1 0,0 1,2-4,4-16,1 0,1 1,2 0,0 1,2 0,0 1,2 0,1 1,1 1,5-5,35-21,-38 38</inkml:trace>
  <inkml:trace contextRef="#ctx0" brushRef="#br0" timeOffset="1061.82">1994 877,'19'-48,"1"1,2 0,3 2,1 1,3 1,1 1,2 1,22-20,-53 59,0 1,0-1,0 1,0-1,0 0,0 1,0 0,0-1,0 1,1 0,-1 0,1 0,-1 0,1 0,-1 0,1 0,0 0,-1 0,1 1,0-1,0 1,-1-1,1 1,0 0,0 0,0 0,-1 0,1 0,0 0,0 0,0 1,0-1,-1 0,1 1,0 0,-1-1,1 1,0 0,-1 0,1 0,-1 0,1 0,-1 0,0 1,1-1,-1 0,0 1,0-1,0 1,0-1,1 2,2 16,-1 0,-1 0,0 1,-2-1,0 0,-1 1,-1 1,0 77,2-97,-1 1,1 0,0-1,0 1,0 0,0-1,1 1,-1 0,0-1,1 1,-1 0,1-1,-1 1,1-1,0 1,0-1,0 0,0 1,0-1,0 0,0 1,0-1,0 0,1 0,-1 0,0 0,1 0,-1 0,1-1,-1 1,1 0,-1-1,1 1,0-1,-1 0,1 1,-1-1,1 0,0 0,-1 0,1 0,0 0,-1 0,1-1,0 1,-1-1,1 1,-1-1,1 1,0-1,120-91,-74 48,66-44,-113 87,0 1,0-1,0 0,0 1,0-1,0 1,0-1,0 1,0 0,0-1,0 1,1 0,-1 0,0 0,0 0,0 0,0 0,1 0,-1 0,0 0,0 1,0-1,0 0,0 1,0-1,1 1,-1-1,0 1,0 0,-1-1,1 1,0 0,0-1,0 1,0 0,-1 0,1 0,0 0,-1 0,1 0,0 0,-1 0,0 0,1 0,-1 0,0 1,1-1,-1 0,0 0,0 0,0 0,0 1,0-1,0 0,0 0,-1 0,1 0,0 0,0 1,-1-1,1 0,-1 1,-6 48,5-38,0-1,0 1,1 0,1 0,0 0,0 0,1 0,1-1,0 3,0-11,0 0,0-1,0 1,0 0,1-1,-1 1,1-1,-1 0,1 0,0 0,0 0,0 0,0-1,0 1,0-1,0 0,1 0,-1 0,0 0,1-1,-1 1,1-1,-1 0,1 0,-1 0,0 0,1-1,-1 1,1-1,-1 0,3-1,13-5</inkml:trace>
  <inkml:trace contextRef="#ctx0" brushRef="#br0" timeOffset="1984.66">3349 426,'-11'1,"-1"0,1 0,0 1,0 1,0 0,0 1,1 0,-1 0,1 1,0 0,0 1,1 0,-1 1,1 0,1 0,0 1,0 0,0 1,-3 4,-10 16,1 0,1 1,2 0,1 2,-8 22,17-38,3-10,0-1,1 1,0 0,-1 0,2 0,-1 0,1 1,0-1,0 1,1-1,0 1,0 0,0 0,1-1,0 1,1 0,-1 0,1-1,0 1,1 0,0-1,0 1,0-1,1 0,0 1,0-1,0-1,1 1,1 1,-1-5,-1 1,1-2,-1 1,1 0,0-1,-1 0,1 1,0-2,0 1,0 0,0-1,0 0,0 0,0 0,0 0,0 0,0-1,0 0,0 0,-1 0,1 0,0-1,0 1,-1-1,3-1,82-60,-67 44,-1-1,-2 0,0-2,-1 0,-1-1,-1 0,-1-1,-1-1,2-8,3-12,-3 49,-14 40,-2-30,0 0,1 0,1 0,0 0,1 0,0 0,1-1,1 1,0-1,1 0,0 0,1 0,1-1,0 0,0 0,1-1,1 1,2 0,-6-7,0-1,0-1,1 1,0-1,0 0,-1 0,2-1,-1 1,0-1,0-1,1 1,-1-1,1 0,-1-1,1 1,-1-1,1-1,0 1,-1-1,1 0,-1-1,0 0,1 1,-1-2,0 1,0-1,0 0,3-3,18-10,-1-1,-1-1,-1-2,-1 0,10-12,11-16,-2-2,-3-1,-2-3,-2-1,-2-1,-3-2,18-49,-37 83,-2 0,0-1,-1 0,-2-1,0 1,-2-1,-1 0,0-22,-3 45,0 1,0 0,0-1,0 1,0 0,0-1,-1 1,1 0,-1-1,1 1,-1 0,0 0,0 0,0 0,0 0,-1 0,1 0,0 0,-1 0,1 0,-1 1,0-1,0 1,1-1,-1 1,0 0,0-1,0 1,-1 0,1 0,0 1,0-1,0 0,-1 1,1-1,0 1,-1 0,1 0,0 0,-1 0,1 0,0 0,-1 1,1-1,0 1,0 0,0-1,-1 1,1 0,0 0,0 1,-2 0,-13 11,0 1,0 0,1 1,1 1,1 0,0 1,1 1,1 0,0 0,2 1,0 1,1 0,1 0,1 1,0 0,2 0,-1 10,-2 7,1 0,1 1,3-1,1 1,2 0,1-1,4 11,-3-30,1 0,1 0,1-1,1 1,0-1,2-1,0 1,0-1,2-1,0 0,1 0,0-1,2 0,-1-1,11 8,-10-10,1 0,1-1,0-1,1 0,-1-1,2-1,-1 0,1-2,1 0,-1 0,1-2,0 0,0-1,0-1,11 0,66-9,-70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11.9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459 141,'-5'-7,"0"1,0-1,-1 1,0 0,0 1,-1-1,1 1,-1 0,0 1,-1 0,1 0,-1 0,0 1,1 0,-1 1,-1-1,1 2,0-1,0 1,-1 0,1 1,-1 0,1 1,0-1,-1 1,1 1,0 0,0 0,0 1,0-1,0 2,0-1,1 1,0 0,-6 5,-6 9,0 2,1 0,1 1,2 1,0 0,1 1,1 0,1 2,-3 10,9-17,0 0,1 0,1 0,1 1,1 0,1-1,0 1,1 0,1 0,1-1,4 18,-6-33,1 0,0 0,0 0,0 0,0-1,0 1,1-1,-1 1,1-1,0 1,0-1,0 0,0 0,0 0,0 0,0 0,1 0,-1-1,1 1,-1-1,1 1,0-1,0 0,-1 0,1-1,0 1,0 0,0-1,0 0,0 1,0-1,0-1,0 1,0 0,-1-1,1 1,0-1,0 0,0 0,0 0,-1 0,1 0,-1-1,1 1,-1-1,2-1,24-15,-1-1,-1-2,-1-1,0-1,-2-1,-1-1,12-17,-18 23,29-34,-3-1,-1-3,-4-1,6-16,2-17,-51 111,0 0,1 0,1 0,1 1,1 0,1-1,1 4,0 431,17-387,-5-56</inkml:trace>
  <inkml:trace contextRef="#ctx0" brushRef="#br0" timeOffset="450.914">967 395,'1'55,"-13"145,9-190,-1 4,1 1,0-1,1 0,0 1,1 0,1-1,0 1,1-1,2 9,3-10,1-7</inkml:trace>
  <inkml:trace contextRef="#ctx0" brushRef="#br0" timeOffset="715.682">797 762,'5'0,"6"0,7 0,4 0,3 0,8 0,2 0,1 0,-2 0,-1-5,-2-1,-1-1,-1 2,-1 2,0 1,0 0,-5 2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2.0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53 209,'1'-1,"-1"1,0 0,1-1,-1 1,1 0,-1 0,1 0,-1 0,1-1,-1 1,1 0,-1 0,1 0,-1 0,1 0,-1 0,1 0,-1 0,1 0,-1 0,0 1,1-1,-1 0,1 0,-1 0,1 1,-1-1,1 0,-1 0,0 1,1-1,-1 0,0 1,1-1,-1 0,0 1,1-1,-1 1,0-1,0 0,1 1,-1-1,0 1,0-1,0 1,0-1,0 1,1-1,-1 1,0-1,0 1,0-1,0 1,-1-1,1 1,0-1,0 1,0-1,0 1,23 124,-14-66,-3 0,-2 1,-3 0,-4 25,2 20,2-98,-1 0,0 0,0 1,0-1,-1 0,0 1,-1-1,1 0,-1 0,-1 0,1 0,-1 0,-1-1,1 1,-1-1,0 0,0 0,-1 0,0-1,0 0,-1 1,4-6,0-1,-1 0,1 1,-1-1,1 0,0 0,0 0,-1-1,1 1,0 0,0-1,0 1,0-1,1 0,-1 0,0 0,1 0,-1 0,1 0,0 0,0 0,-1 0,1-1,1 1,-1 0,0-1,1 1,-1-1,1 1,-1-3,-1-14,0 0,0 0,2 0,0-1,2 1,0 0,1 0,1 0,0 1,2-1,0 0,-1 1,19-57,3 1,3 1,3 1,4 1,-18 38,1 0,2 0,2 2,0 1,20-18,-41 45,-1-1,1 1,0-1,0 1,0 0,0 0,0 1,1-1,-1 1,1-1,0 1,0 0,0 1,0-1,0 1,0-1,0 1,0 0,0 1,1-1,-1 1,0 0,1 0,-1 0,0 0,1 1,-1 0,0 0,0 0,0 0,0 1,0 0,0-1,2 3,0 0,0 2,-1-1,1 0,-1 1,0 0,-1 0,1 1,-1-1,-1 1,1 0,-1 0,0 0,-1 1,0-1,0 0,0 1,-1 0,0-1,-1 1,1 0,-1-1,-1 1,0 0,0-1,-2 6,1 1,-1-1,-1 0,0 1,-1-1,0-1,-1 1,0-1,-1 0,0 0,-1-1,-1 0,0-1,0 0,-3 3,-9 4,-1-1,0 0,-1-2,-1-1,0 0,0-2,-1-1,-1-1,-9 2,11-6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150 134,'-12'7,"1"1,1 1,-1 0,2 0,-1 1,1 0,1 1,0 0,0 0,1 1,0-1,1 2,1-1,0 1,0 0,2 0,-1 0,2 0,-1 1,2-1,0 1,1-1,0 8,0-16,-1-1,0-1,1 1,-1-1,0 1,1-1,0 1,0 0,0-1,0 1,1 0,0-1,-1 1,1-1,0 1,1-1,-1 0,1 1,-1-1,1 0,0 0,0 0,0 0,1 0,-1 0,1-1,-1 1,1-1,0 0,0 0,0 0,0 0,1 0,-1-1,0 1,1-1,-1 0,1 0,6-3,0 0,0-1,0 0,0-1,-1 0,1 0,-1-1,0 0,0 0,-1-1,1-1,-1 1,-1-1,1-1,-1 1,0-1,0-3,6-1,3-2,0-1,-2-1,1 0,-2 0,0-2,-1 0,-1 0,0-1,-2 0,0-1,-1 0,-1 0,-1-1,3-18,-9 33,-1 0,0 0,0 0,0 0,-1 1,0-1,0 0,-1 1,0-1,1 1,-2 0,1 0,-1 0,1 1,-1-1,-1 1,1 0,-1 0,1 0,-1 0,0 1,0 0,-1 0,1 0,-1 1,1 0,-1 0,0 0,0 1,1 0,-1 0,0 0,0 1,0 0,0 0,0 1,0-1,0 1,0 0,0 1,0 0,0 0,0 0,-4 4,0 0,1 1,0 0,0 1,0 0,1 0,0 1,1 0,0 0,-5 9,0 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4.1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228 0,'-28'27,"18"-19,0 0,1 1,0 0,0 0,1 1,0 0,1 1,0-1,1 2,0-1,0 1,1-1,1 3,4-10,0-1,0 0,0 0,1 1,0-1,0 0,0 0,0 0,0 0,1 0,-1 0,1 0,0-1,-1 1,1 0,1-1,-1 0,0 1,1-1,-1 0,1 0,-1 0,1 0,0-1,0 1,0-1,1 1,-1-1,-1 0,1 0,0 0,-1 1,1-1,0 1,-1 0,0 0,1 0,-1 0,0 0,0 0,0 1,0-1,-1 0,1 1,-1 0,1-1,-1 1,0 0,0 0,0 0,-1 0,1 0,-1 0,1 0,-1 0,0 0,0 0,0 0,-1 0,1 0,-1 0,0 0,-5 7,0-1,-1-1,0 1,-1-1,0 0,0-1,-1 0,0 0,0-1,0 0,-1 0,0-1,0-1,0 0,-1 0,1-1,-1 0,0-1,-9 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6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250 740,'-6'7,"-31"32,1 1,3 2,1 1,2 2,2 1,2 2,23-44,1 0,-1 0,1 0,0 0,0 0,0 1,1-1,0 1,0-1,0 1,0-1,0 1,1 0,0-1,0 1,1 0,-1-1,1 1,0 0,0-1,0 1,1-1,-1 0,1 1,0-1,1 0,-1 0,1 0,0 0,-1-1,2 1,-1-1,0 0,1 0,-1 0,1 0,0 0,0-1,0 0,0 0,1 0,2 1,8 0,0 0,0-1,0 0,1-1,-1-1,0-1,1 0,-1-1,0 0,0-2,0 1,0-2,0 0,-1-1,0 0,0-1,-1-1,0 0,0 0,-1-2,0 1,-1-2,0 0,0 0,-1 0,0-2,19-26,-2-2,-2 0,-2-1,-1-2,-2 0,-3-2,-1 0,-2 0,-3-1,-1-1,-3 0,-1 0,-3-1,-2 1,-2-1,-2 1,-2-2,4 36,0 0,-1 0,-1 0,0 0,-1 0,0 1,-1 0,0-1,-2 2,1-1,-1 1,-1 0,0 0,-1 1,0 0,-1 1,0 0,0 0,-3 0,8 7,0 1,0 0,-1 0,1 1,-1-1,1 1,-1 0,1 1,-1-1,0 1,1 0,-1 1,0-1,1 1,-1 0,1 0,-1 1,1 0,-1 0,1 0,0 1,0-1,0 1,1 0,-1 1,-1 1,-103 109,93-87,0 0,2 1,1 1,1 0,1 1,2 0,1 1,2 0,1 0,1 1,1 6,2-14,1-1,1 0,0 0,2 1,1-2,1 1,1 0,1-1,0 0,2 0,1-1,0-1,2 1,0-2,1 1,1-2,1 0,1 0,1-1,-2-2,1 0,0-1,0-1,1-1,1 0,0-2,1 0,0 0,0-2,1-1,0 0,0-1,1-1,13 0,-9-3</inkml:trace>
  <inkml:trace contextRef="#ctx0" brushRef="#br0" timeOffset="1016.81">1238 740,'-14'-1,"-1"0,1 1,0 0,0 1,0 1,0 0,0 1,0 1,1 0,-1 1,1 0,0 1,1 1,-1 0,1 0,1 1,-1 1,-1 2,7-5,-1 0,1 1,1 0,0 0,0 0,0 0,1 1,0 0,0 0,1 0,0 0,0 1,1-1,0 1,1-1,0 1,0 0,1 0,0 0,0-1,1 1,0 0,1-1,0 1,0-1,1 1,0-1,1 0,-1 0,6 7,-7-12,1 0,-1 0,1 0,0 0,0-1,0 1,1-1,-1 0,1 0,-1 0,1 0,0-1,0 1,-1-1,1 0,0 0,0 0,0-1,0 1,0-1,0 0,0 0,1-1,-1 1,0-1,0 0,2-1,96-53,101-159,-155 159,-48 54,1-1,-1 1,1 0,-1-1,1 1,0 0,0 0,-1 0,1 0,0 0,0 0,0 0,0 0,0 0,0 0,0 0,1 1,-1-1,0 0,0 1,1-1,-1 1,0 0,1-1,-1 1,0 0,1 0,-1-1,0 1,1 0,-1 1,1-1,-1 0,0 0,1 1,-1-1,0 0,1 1,-1-1,0 1,0 0,0-1,1 1,-1 0,0 0,0 0,0 0,0 0,0 0,3 13,-1 0,-1 1,0-1,-1 0,-1 1,0-1,0 1,-3 8,1 20,0-37,1 0,0 1,1-1,-1 1,1 0,1-1,-1 1,1-1,0 0,1 1,-1-1,1 0,1 1,-1-1,1 0,0-1,0 1,1 0,-1-1,1 0,0 0,1 0,0 0,-1-1,1 0,1 0,-1 0,0-1,1 1,0-1,0 0,0-1,0 0,4 1,-2-2,0-1,0-1,0 1,-1-1,1-1,0 0,-1 0,0 0,1-1,-1 0,0 0,0-1,0 1,-1-2,0 1,1-1,-1 0,-1 0,1-1,96-122,-85 104,129-221,-130 230,-25 58,4-22,1-8,1 0,0 0,1 1,0-1,1 0,1 1,0-1,1 1,0-1,1 0,0 1,1-1,1 0,0-1,1 1,0-1,1 1,0-2,1 1,1-1,-1 0,4 3,-7-11,0-1,0 1,0 0,0-1,0 0,1 0,-1 0,1-1,-1 1,1-1,0 0,0 0,-1-1,1 0,0 1,0-1,0-1,-1 1,1-1,0 0,0 0,-1 0,1-1,-1 0,1 0,-1 0,0 0,0-1,0 1,0-1,0 0,0 0,-1-1,0 1,1-1,-1 1,0-1,-1 0,3-4,71-178,-58 138,1-2,1 1,2 1,3 0,5-5,-29 51,0 0,0 0,-1 1,1-1,0 0,0 1,1-1,-1 0,0 1,0-1,1 1,-1 0,1-1,-1 1,1 0,0 0,0 0,-1 0,1 0,0 1,0-1,0 0,0 1,0-1,0 1,-1 0,1 0,0 0,0 0,0 0,0 0,0 0,0 1,0-1,0 1,0-1,0 1,0 0,0 0,-1-1,1 1,0 1,-1-1,1 0,-1 0,8 14,-2 1,1-1,-2 1,0 1,-1-1,-1 1,-1 0,0 0,-1 0,-1 0,2 1,18 120,-6 0,-6 1,-6 0,-6 0,-20 124,10-198,-2 0,-4-1,-2-1,-3-1,-3-1,-2-1,-26 38,47-83,0-1,-1 0,-1 0,0-1,0 0,-2-1,1 0,-2-1,1 0,-1-1,-14 8,25-17,-1 0,1 0,-1-1,1 1,-1-1,1 1,-1-1,1 0,-1 0,1 0,-1 0,1-1,-1 1,1-1,-1 1,1-1,-1 0,1 0,-1 0,1 0,0 0,0-1,0 1,0-1,0 1,0-1,0 0,0 0,1 0,-1 0,1 0,-1 0,1 0,-1-2,-29-86,30 53,2 1,1-1,2 0,1 0,2 1,2 0,1 1,2 0,1 0,2 2,1-1,2 2,1 0,1 1,23-37,3 2,2 3,3 1,3 3,3 2,1 2,4 3,49-31,-81 63,1 2,1 1,1 1,0 2,1 1,0 2,1 2,0 0,1 3,-1 1,3 1,10 2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2.8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56 706,'-15'34,"-4"15,5 0,6-13,9-18,3-12</inkml:trace>
  <inkml:trace contextRef="#ctx0" brushRef="#br0" timeOffset="165.352">84 114,'0'0</inkml:trace>
  <inkml:trace contextRef="#ctx0" brushRef="#br0" timeOffset="550.06">224 819,'220'-184,"-218"183,-1-1,0 1,0-1,0 1,0 0,0-1,0 1,0 0,1-1,-1 1,1 0,-1 0,0 0,1 0,0 0,-1 1,1-1,0 0,-1 1,1-1,0 1,0 0,-1-1,1 1,0 0,0 0,-1 0,1 0,0 1,0-1,-1 0,1 1,0-1,0 1,-1 0,1-1,-1 1,1 0,0 0,-1 0,0 0,1 0,-1 1,0-1,19 33,-18-30,0 1,0 0,0-1,1 1,0-1,0 0,0 1,0-1,1-1,-1 1,1-1,0 1,0-1,1 0,-1 0,0-1,1 1,0-1,-1 0,1-1,0 1,5 0,-2-1,0-1,0 1,0-2,0 1,0-1,0-1,0 1,0-1,0-1,0 0,-1 0,1 0,-1-1,0 0,0 0,0-1,-1 0,0 0,0 0,0-1,0 0,-1 0,0 0,0-1,-1 0,0 0,0 0,-1 0,1-3,38-127,-35 114</inkml:trace>
  <inkml:trace contextRef="#ctx0" brushRef="#br0" timeOffset="820.068">1184 1,'0'38,"0"18,0 4,0 1,0-5,0-7,0-7,0-1,0-2,0-4,0-3,0-1,0-2,0-1,5-1,2-4</inkml:trace>
  <inkml:trace contextRef="#ctx0" brushRef="#br0" timeOffset="1081.243">987 368,'38'-5,"18"-2,4 1,-4 1,-6 1,-7 2,-10 1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9.9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 1,'-1'16,"0"1,1 0,1 0,0 0,2 0,0-1,1 1,0-1,1 0,1 0,1 0,0-1,1 0,4 5,-9-16,0-1,0 0,1 1,-1-1,1-1,0 1,0 0,0-1,0 0,0 0,0 0,1 0,-1-1,1 0,-1 0,1 0,-1 0,1-1,0 0,-1 0,1 0,0 0,-1-1,1 0,-1 0,1 0,-1 0,1-1,-1 1,1-2,6-1,-1-1,0 0,0-1,0 0,-1-1,0 0,0 0,-1-1,1 0,-2-1,7-7,38-60,-50 77,-1-1,1 0,-1 0,1 1,-1-1,1 1,-1-1,1 1,-1 0,1 0,-1 0,0-1,1 1,-1 1,0-1,0 0,0 0,0 0,0 0,0 1,0-1,0 0,0 1,-1-1,1 1,0-1,-1 1,1-1,-1 1,0 0,0-1,1 1,-1 1,4 7,-3-7,0 1,1-1,-1 0,1-1,-1 1,1 0,0 0,0-1,0 1,0-1,1 1,-1-1,1 0,-1 0,1 0,0 0,0-1,0 1,0-1,0 1,0-1,0 0,0-1,0 1,1 0,-1-1,0 0,1 1,-1-1,0-1,0 1,1 0,-1-1,0 0,0 0,1 0,-1 0,0 0,0 0,0-1,-1 0,1 1,0-1,0 0,-1 0,1-1,-1 1,60-100,-49 85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0.5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224 94,'-17'5,"1"2,-1 0,2 1,-1 0,1 2,0-1,1 2,1 0,-1 1,2 0,-1 1,2 0,0 1,-6 9,16-21,1-1,-1 0,0 1,0 0,0-1,1 1,-1-1,1 1,-1 0,1-1,0 1,0 0,0-1,0 1,0 0,0-1,0 1,0 0,1 0,-1-1,0 1,1-1,0 1,-1 0,1-1,0 1,0-1,0 0,0 1,0-1,0 0,0 1,0-1,1 0,-1 0,1 0,-1 0,0 0,1 0,-1-1,1 1,0 0,-1-1,1 1,0-1,-1 0,2 1,83-8,-62-4,0 0,0-2,-1-1,-1 0,0-2,4-5,-25 20,0-1,0 1,0 0,1-1,-1 1,0 0,1 0,-1 0,1 0,-1 0,1 0,-1 0,1 1,-1-1,1 1,0-1,0 1,-1-1,1 1,0 0,0 0,-1 0,1 0,0 0,0 0,-1 0,1 1,0-1,-1 1,1-1,0 1,-1 0,1 0,-1-1,1 1,-1 0,1 0,-1 1,1-1,-1 0,0 0,0 1,0-1,0 0,0 1,0-1,0 1,0-1,-1 1,1 0,0-1,-1 1,0 0,1 0,-1-1,0 1,0 1,5 26,-6-26,1 0,0 1,0-1,0 0,0 0,1 0,-1 1,1-1,0 0,0 0,0 0,0 0,0 0,1-1,-1 1,1 0,0 0,0-1,0 1,0-1,0 0,0 0,1 0,-1 0,1 0,0 0,-1-1,1 1,0-1,0 1,0-1,0 0,2 0,3-2,-1 0,1-1,0 0,-1 0,0 0,1-1,-1 0,0-1,0 0,-1 0,1 0,-1-1,0 0,0 0,0 0,-1-1,0 0,0 0,0 0,1-5,7-4,98-154,-96 120,-15 48,1 0,-1 1,0-1,0 0,1 0,-1 1,0-1,0 0,0 0,0 0,0 0,0 1,0-1,0 0,-1 0,1 0,0 1,0-1,-1 0,1 0,0 1,-1-1,1 0,-1 1,1-1,-1 0,1 1,-1-1,1 1,-1-1,0 1,1-1,-1 1,0-1,1 1,-1 0,0-1,0 1,1 0,-1 0,0-1,0 1,0 0,1 0,-1 0,0 0,0 0,0 0,0 0,1 0,-1 1,0-1,0 0,1 0,-1 1,0-1,0 1,-3 0,0 0,0 1,0 0,1-1,-1 1,1 1,-1-1,1 0,0 1,0 0,0 0,0 0,1 0,-1 0,1 0,-1 1,1-1,0 1,1 0,-1-1,1 1,-1 0,1 0,0 0,1 0,-1 0,1 0,0 0,-1 0,2 0,-1 1,0-1,1 0,0 0,0 0,0 0,1-1,-1 1,1 0,0 0,0-1,2 3,86 32,-32-19,-51-16,1 0,-2 1,1 0,0 0,-1 1,0 0,0 0,0 0,-1 1,1-1,-1 1,-1 1,1-1,-1 1,2 5,6 9,-1-3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1.1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80 531,'-2'6,"-12"21,2 1,1 0,2 0,0 1,2 0,2 1,0 0,1 10,3-37,1 1,0-1,0 1,0 0,0-1,0 1,1-1,0 1,-1-1,1 1,0-1,1 0,-1 1,1-1,-1 0,1 0,0 0,0 0,1 0,-1-1,0 1,1-1,0 1,-1-1,1 0,0 0,0 0,0 0,1-1,-1 1,0-1,1 0,-1 0,0 0,1 0,-1 0,1-1,0 0,-1 0,1 0,-1 0,1 0,-1-1,1 0,0 0,5-2,0-1,0 0,0 0,-1-1,0 0,0-1,0 0,-1 0,0 0,0-1,-1 0,1-1,-2 1,1-1,-1 0,1-2,66-143,-71 148,89-210,-80 195,-1 0,0 0,-2 0,-1-1,0-1,-2 1,0 0,-2-1,0 0,-1 0,-1 0,-1 0,-2 1,0-1,-2-7,4 25,0 0,0 0,0 1,0-1,-1 1,1-1,-1 1,0 0,0-1,0 1,0 0,-1 0,0 0,1 1,-1-1,0 1,0-1,0 1,0 0,-1 0,1 0,0 1,-1-1,0 1,1 0,-1 0,0 0,1 0,-1 1,0 0,0-1,0 1,1 1,-1-1,0 0,0 1,1 0,-1 0,0 0,1 0,-1 1,1-1,-3 3,-4 2,0 0,0 1,1 0,0 1,0 0,1 0,0 1,0 0,1 0,0 1,1 0,0 0,1 1,0-1,0 1,1 0,1 1,0-1,-1 4,-1 18,0 0,3 0,0 0,2 1,2-1,2 10,-3-27,2 1,-1-1,2 0,0 0,1 0,1 0,1-1,0 0,0 0,2 0,0-1,0-1,6 6,-5-5,1-2,-1 0,2 0,0-1,0 0,1-1,0 0,1-1,0-1,1 0,-1-1,1-1,1 0,-1-1,1 0,0-1,8 0,0-4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1.6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165 20,'-3'-2,"-1"-1,0 1,0 0,-1 0,1 0,0 1,-1 0,1 0,0 0,-1 0,1 0,-1 1,0 0,1 0,-1 0,1 1,-1-1,1 1,-1 0,1 0,0 1,-1-1,1 1,0 0,0 0,0 1,0-1,1 1,-1 0,0 0,1 0,0 0,0 1,0-1,0 1,1 0,-1-1,1 1,0 1,0-1,1 0,-1 0,1 1,0-1,0 1,0-1,0 4,3-2,0 0,1 0,-1-1,1 1,0-1,1 0,-1 0,1 0,0 0,0 0,1-1,-1 0,1 0,0 0,0-1,1 1,-1-1,1 0,0 0,42 32,-44-33,0 1,-1 0,1 0,-1 0,0 0,0 1,0-1,0 1,-1 0,1 0,-1 0,0 0,0 0,-1 0,1 1,-1-1,0 1,0-1,0 1,-1-1,0 1,1-1,-2 1,1-1,0 1,-1 0,0-1,0 0,0 1,-1-1,0 0,1 1,-1-1,-1 0,0 1,-2 0,-1 0,0-1,0 1,0-1,0-1,-1 1,1-1,-1 0,0-1,0 1,0-1,0-1,0 1,-1-1,1-1,0 1,-1-1,-5-1,-12 1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9.0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396 0,'-1'463,"-27"-165,23-186,-1-94</inkml:trace>
  <inkml:trace contextRef="#ctx0" brushRef="#br0" timeOffset="256.07">0 508,'39'-5,"22"-6,10-1,3 1,-2 2,-3 3,-4 3,-4 2,-2 0,-6 1,-8 1,-12-1</inkml:trace>
  <inkml:trace contextRef="#ctx0" brushRef="#br0" timeOffset="498.874">960 479,'-9'16,"-1"-1,1 0,0 0,1 1,1 0,0 1,1-1,1 1,1 0,0 1,1-1,0 17,3-31,0 1,1-1,-1 1,1-1,0 0,0 0,0 1,0-1,1 0,-1 0,1 0,0 0,0 0,0-1,0 1,1-1,-1 1,0-1,1 0,0 0,0 0,-1 0,1 0,0-1,1 1,-1-1,0 0,0 0,0 0,1 0,-1-1,1 1,-1-1,0 0,1 0,-1 0,1 0,1-1,0 1,1-1,-1 0,0 0,-1 0,1-1,0 0,0 0,0 0,-1 0,0-1,1 1,-1-1,0 0,0-1,0 1,-1-1,1 1,-1-1,0 0,0-1,0 1,-1 0,1-1,-1 1,2-6,-3-3,0 0,-1 0,-1 0,0-1,-1 1,0 0,-1 0,0 1,-1-1,-1 1,-3-9,-2-1,2 3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8.7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0 637,'0'64,"2"-1,4 0,2 0,7 24,-11-74,0 0,0-1,1 0,1 0,0-1,1 1,0-1,0-1,6 6,-10-12,0 0,0-1,0 1,0-1,1 0,0 0,-1-1,1 1,0-1,0 0,1 0,-1 0,0 0,1-1,-1 1,1-1,-1 0,1-1,0 1,-1-1,1 0,-1 0,1-1,0 1,-1-1,1 0,4-1,-2-3,1-1,-1 0,-1 0,1 0,-1-1,0 0,0 0,-1 0,0-1,0 0,-1 0,0 0,-1 0,1-1,-1 1,-1-1,2-7,3-6,10-35,-14 44,0 1,0-1,1 0,1 1,0 0,1 0,0 0,1 1,0 0,1 0,0 1,4-4,5 2</inkml:trace>
  <inkml:trace contextRef="#ctx0" brushRef="#br0" timeOffset="630.333">876 694,'-26'9,"1"2,0 1,1 1,0 1,1 1,0 1,2 1,0 1,0 1,1 1,17-17,0 0,0 1,0-1,0 0,0 1,1 0,-1-1,1 1,0 0,0 0,1 0,-1 1,1-1,0 0,0 1,0-1,1 0,0 1,-1-1,1 1,1-1,-1 1,1-1,0 0,0 1,0-1,0 0,1 0,0 1,0-1,0-1,0 1,1 0,-1 0,1-1,0 0,0 1,0-1,0 0,1 0,-1-1,1 1,0-1,0 0,0 0,5-1,0 0,0 0,1-1,-1-1,0 1,0-2,0 1,0-1,0-1,0 1,0-2,-1 1,1-1,-1 0,0-1,0 0,-1 0,1-1,-1 0,0 0,-1 0,0-1,5-6,46-35,-55 47,-1-1,1 1,-1-1,1 1,-1 0,1 0,0 0,0 0,0 0,0 0,-1 0,1 0,0 1,0-1,0 1,0-1,1 1,-1 0,0 0,0 0,0 0,0 0,0 1,0-1,0 0,0 1,0 0,0-1,0 1,0 0,0 0,-1 0,1 0,0 1,-1-1,1 0,-1 1,1-1,-1 1,1-1,-1 1,0 0,0-1,0 1,0 0,0 0,0 0,-1 0,1 1,2 3,52 108,-52-109,0-1,1-1,-1 1,1 0,0-1,0 0,0 0,1 0,-1 0,1-1,-1 0,1 0,0 0,0 0,0-1,0 0,0 0,0 0,0 0,0-1,0 0,0 0,4-1,7-3,-1-1,0-1,0 0,0-1,-1-1,0 0,0-1,-1 0,0-1,-1 0,0-1,-1-1,0 0,0-1,20-24,-1-1,-2-1,-2-1,-1-2,-3 0,-1-2,10-32,-3 0,-4 0,-3-1,-4-1,-3-1,-3-2,-11 80,2-6,0-1,-1 0,0 0,-1 0,0 0,0 0,0 1,-1-1,0 0,-1 0,0 1,0-1,0 0,-1 1,-2-3,3 9,0 0,0 0,0 1,0-1,-1 1,1 0,0 0,0-1,-1 1,1 1,0-1,0 0,0 0,-1 1,1-1,0 1,0 0,0 0,0 0,0 0,0 0,0 0,0 0,1 1,-1-1,0 1,1-1,-1 1,1 0,-1-1,1 1,0 0,0 0,0 0,0 0,0 0,0 0,1 0,-1 0,0 2,-13 29,1 0,1 1,2 0,2 1,0 0,3 0,1 1,1 12,-5 25,3-8,3 0,3 0,3 0,4 7,-5-43,1 0,1 0,2-1,1 0,11 27,-13-43</inkml:trace>
  <inkml:trace contextRef="#ctx0" brushRef="#br0" timeOffset="879.661">1384 496,'33'10,"17"7,3 2,-1 2,-5-3,-7-4,-9-5</inkml:trace>
  <inkml:trace contextRef="#ctx0" brushRef="#br0" timeOffset="1124.948">1864 609,'4'32,"28"123,-30-149,0 0,1 0,-1 0,1-1,1 1,-1-1,1 1,0-1,0 0,0-1,1 1,0-1,0 0,0 0,0 0,0 0,1-1,0 0,-1-1,1 1,1-1,0 0,-2-1,0 0,0-1,0 1,0-1,0 0,1-1,-1 1,0-1,0 0,0-1,0 1,-1-1,1 0,0 0,0 0,-1-1,0 1,1-1,-1 0,0-1,0 1,-1-1,1 1,-1-1,0 0,0-1,0 1,0-1,4-6,-1 0,0 0,-1-1,0 0,-1 0,0 0,-1 0,0-1,-1 1,0-1,-1-1,-6-36,-2 32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7.7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457 27,'-9'-5,"0"1,-1 0,1 1,-1 0,0 1,1 0,-1 0,0 1,0 1,0-1,0 1,0 1,0 0,0 1,0 0,0 0,1 1,-1 0,1 0,0 1,0 1,0 0,0 0,1 0,0 1,-2 2,-8 9,0 0,1 0,0 2,2 0,1 1,0 0,1 1,1 1,1 0,1 0,1 1,2 0,0 1,1 0,-1 12,5-28,1 0,0 0,0 0,1 0,0 0,0 1,1-1,0 0,0 0,1 0,0 0,0-1,1 1,0-1,0 1,1-1,0 0,1 0,-1 0,1-1,0 0,1 0,0 0,0 0,0-1,0 0,1 0,3 1,9-1,2-1,-1-1,0 0,1-2,-1 0,1-1,-1-2,1 0,-1-1,0 0,0-2,0-1,-1 0,1-1,-2-2,1 0,6-5,113-81,-121 77</inkml:trace>
  <inkml:trace contextRef="#ctx0" brushRef="#br0" timeOffset="646.959">851 112,'-14'50,"1"2,3-1,-3 47,12-92,0 1,1-1,0 1,0 0,0-1,1 1,-1-1,2 1,-1-1,1 1,0-1,0 0,1 0,0 0,0 0,0 0,1-1,-1 0,2 1,-1-1,0 0,1-1,0 1,0-1,0 0,1 0,-1-1,1 0,0 0,0 0,0 0,0-1,1 0,-1-1,0 1,1-1,-1 0,1-1,0 0,-1 0,2 0,9-5,0 0,0-2,-1 0,0 0,0-2,-1 0,0-1,0 0,-1-1,-1-1,0 0,0-1,-1 0,-1-1,0 0,-1-1,3-6,-4 10,46-62,-54 73,-1-1,1 1,-1 0,0-1,1 1,-1-1,1 1,0 0,-1 0,1-1,-1 1,1 0,-1 0,1 0,0 0,-1-1,1 1,-1 0,1 0,0 0,-1 0,1 1,-1-1,1 0,-1 0,1 0,0 0,-1 0,1 1,-1-1,1 0,-1 1,1-1,-1 0,1 1,-1-1,1 1,-1-1,0 0,1 1,-1-1,0 1,1-1,-1 1,0-1,1 1,-1 0,0-1,0 1,0-1,0 1,0 0,1-1,-1 1,0-1,0 1,0 0,-1-1,1 1,0-1,0 1,0 0,2 46,-2-44,-1 3,0 1,0-1,0 0,0 0,1 1,0-1,1 0,-1 1,1-1,1 0,-1 0,1 0,0 0,0 0,1 0,-1 0,1-1,1 1,-1-1,1 0,0 0,0 0,0 0,1-1,0 0,-1 0,2 0,-1-1,0 1,1-1,2 1,9-2,1 1,-1-2,1-1,0 0,-1-1,1-1,-1 0,1-1,-1-1,0-1,0-1,-1 0,0-1,0-1,0 0,-1-1,0-1,-1 0,0-1,0-1,10-11,-7 6,0 0,-1-1,0 0,-2-2,0 0,-1 0,-1-1,-1-1,-1 0,3-11,-12 30,1 1,0-1,-1 0,1 0,-1 0,0 0,0 0,0 0,0 0,-1-1,1 1,-1 0,0 0,0-1,0 1,0 0,0 0,-1-1,0 1,1 0,-1 0,0 0,-1 0,1 0,0 0,-1 0,0 0,0 1,1-1,-2 1,1-1,0 1,0 0,-1-1,1 1,-1 1,0-1,0 0,1 1,-1-1,0 1,0 0,-1 0,1 0,0 0,0 1,0-1,-1 1,1 0,0 0,-3 0,0 0,0 1,1 0,-1 1,1-1,-1 1,1 0,0 0,0 1,0 0,0 0,0 0,0 0,1 1,0-1,-1 1,1 1,1-1,-1 0,1 1,0 0,0-1,0 1,0 1,1-1,0 0,0 0,0 1,1 0,5-1,-1-1,1 1,0-1,1 0,-1 0,1-1,0 1,0-1,0 0,0 0,1 0,-1-1,1 0,-1 0,1-1,0 1,0-1,-1 0,1-1,1 1,29 4,-28-4,-1-1,0 1,0 0,0 0,0 1,-1 0,1 0,0 1,-1-1,1 1,-1 1,0-1,0 1,0 1,-1-1,1 1,-1 0,0 0,0 1,2 6,-1 0,0 0,-1 0,0 1,-1 0,-1 0,0 0,-1 0,0 1,-1-1,0 1,-1-1,-2 11,4 39,-2-61,0 1,1-1,-1 1,1-1,-1 1,1-1,0 1,0-1,0 0,0 1,0-1,1 0,-1 0,1 0,-1 0,1 0,0 0,0 0,0-1,0 1,0 0,0-1,0 0,0 0,1 1,-1-1,1-1,-1 1,0 0,1-1,-1 1,2-1,17 3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4.9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2399 838,'5'28,"2"15,4 0,0-7</inkml:trace>
  <inkml:trace contextRef="#ctx0" brushRef="#br0" timeOffset="161.556">2512 358,'0'0</inkml:trace>
  <inkml:trace contextRef="#ctx0" brushRef="#br0" timeOffset="415.611">2710 753,'5'33,"1"17,5-1,5-9,5-10,3-17,3-14,1-7,-4-7,-1-6,0-4,-4-3,0-1,-3 0,-5-1,-4 1,-3 0,-2 5</inkml:trace>
  <inkml:trace contextRef="#ctx0" brushRef="#br0" timeOffset="780.637">3444 471,'-13'12,"-1"1,0 0,0 1,1 1,1 0,1 1,0 0,1 1,0 0,0 4,9-17,1 0,0 1,-1-1,2 1,-1-1,0 0,1 1,0-1,0 0,0 0,0 1,1-1,0 0,0 0,0-1,0 1,0 0,1-1,0 1,0-1,0 0,0 0,0 0,1 0,-1-1,1 1,-1-1,1 0,0 0,0 0,0 0,2 0,48 39,-51-38,1 1,-1-1,0 1,0 0,0 0,-1 0,1 0,-1 0,0 1,0-1,0 1,-1-1,0 1,0 0,0-1,0 1,-1 0,0 0,0 0,0 0,0-1,-1 1,0 0,0 0,0-1,-1 1,1 0,-1-1,0 0,0 1,-1-1,1 0,-1 0,0 0,0 0,0-1,-1 1,1-1,-1 0,0 0,0 0,0-1,-2 2,-68-3,55-8</inkml:trace>
  <inkml:trace contextRef="#ctx0" brushRef="#br0" timeOffset="1933.428">4516 583,'-14'25,"1"2,2-1,0 1,2 1,1 0,1 0,2 0,1 1,0 7,17 20,-12-55,-1 0,0 0,1 0,-1 0,1 0,-1 0,1-1,-1 1,1 0,0 0,0-1,-1 1,1 0,0-1,0 1,0-1,-1 1,1-1,0 1,0-1,0 0,0 1,0-1,0 0,0 0,0 0,0 0,0 0,0 0,0 0,0 0,0 0,0 0,0 0,0-1,0 1,0 0,0-1,0 1,-1-1,1 1,0-1,0 1,0-1,-1 0,1 1,0-1,0 0,-1 0,1 1,-1-1,1-1,2-2,-1-1,0 1,0-1,0 0,0 0,-1 1,0-1,0 0,0 0,-1 0,0 0,1 0,-2-1,1 1,-1 0,0 0,0 0,0 1,-1-3,-3-36,39-92,-19 92,-7 25,1 0,1 0,0 1,2 0,0 1,1 0,0 1,1 0,12-9,43-49,-45 44,-1-1,-1-2,-2 0,-1 0,-2-2,-1 0,8-27,-12-12,-30 94,15 2,0 0,1 0,2 0,0 0,1 0,1 0,2 0,0 0,1 0,2-1,0 0,8 15,12 55,-24-82,37 130,-7 3,-5 0,-7 2,-6 0,-4 82,-12-198,-2 1,0-1,-2 0,-2-1,0 1,-2-1,-7 15,11-31,0-1,-1 0,0 0,-1-1,0 0,-1 0,0 0,0-1,-1 0,0-1,-1 0,0-1,0 1,-1-2,1 0,-2 0,1-1,0 0,-2 0,11-4,0 0,-1 0,1 0,0 0,-1-1,1 1,-1-1,1 1,-1-1,1 0,-1 0,1 0,-1 0,1 0,-1-1,1 1,-1-1,1 0,0 1,-1-1,1 0,0 0,0-1,-1 1,1 0,0-1,0 1,0-1,1 0,-1 0,0 0,1 0,-1 0,1 0,-1 0,1 0,0 0,0-1,0 1,0 0,1-1,-1 1,1-1,-1 1,1-1,0 1,0-1,1-12,2 0,0 0,1-1,0 2,1-1,0 1,2-1,-1 2,2-1,0 1,8-10,-5 4,47-75,3 3,39-42,-68 97</inkml:trace>
  <inkml:trace contextRef="#ctx0" brushRef="#br0" timeOffset="5504.018">0 2220,'1'86,"-1"-87,1 1,-1 0,0 0,0 0,1-1,-1 1,0 0,0 0,1 0,-1 0,0 0,1-1,-1 1,0 0,1 0,-1 0,0 0,1 0,-1 0,0 0,1 0,-1 0,0 0,1 0,-1 0,0 1,0-1,1 0,-1 0,0 0,1 0,-1 0,0 1,0-1,1 0,-1 0,0 0,0 1,1-1,-1 0,0 0,0 1,0-1,0 0,1 1,-1-1,0 0,0 1,0-1,0 0,0 0,0 1,0-1,0 0,0 1,0-1,0 0,0 1,0-1,13-27,-12 26,77-230,-73 218,0 0,0 1,2 0,-1 0,1 0,1 1,0 0,1 1,0 0,10-8,6 17,-18 12</inkml:trace>
  <inkml:trace contextRef="#ctx0" brushRef="#br0" timeOffset="5820.242">340 2136,'17'4,"1"-1,0 0,-1-1,1-1,0-1,0-1,0 0,0-1,0-1,-1-1,1 0,-1-2,0 0,-1 0,1-2,-1 0,0-1,7-6,-18 11,-1 0,1 0,-1-1,0 0,0 0,-1 0,1 0,-1-1,0 0,-1 1,0-1,1 0,-2 0,1 0,-1 0,0 0,0-1,-1 1,1 0,-1 0,-1-1,1 1,-1 0,0 0,-1 0,1 0,-2-2,2 7,-1-1,1 1,-1 0,0 0,1 0,-1 0,0 0,0 0,1 0,-1 1,0-1,0 1,0-1,0 1,0 0,0-1,0 1,0 0,0 0,0 1,0-1,0 0,0 1,0-1,0 1,0 0,0-1,1 1,-1 0,0 0,1 0,-1 0,0 1,-53 43,45-34,0 0,1 0,1 1,0 0,0 0,1 1,1 0,0 0,1 0,0 1,1 0,1 0,0 0,1 0,0 1,1-1,1 1,0-1,1 0,1 1,0-1,1 0,0 0,1 0,1 0,0-1,1 1,0-1,1-1,1 1,2 2,1-3,0-2,0 1,1-1,1-1,-1 0,1-1,1 0,0-1,0 0,0-2,1 1,0-2,0 0,0 0,9-1,1-1</inkml:trace>
  <inkml:trace contextRef="#ctx0" brushRef="#br0" timeOffset="-1115.428">396 781,'15'113,"-11"-98,-1-1,0 1,-1 0,-1 0,0 0,-1 0,0 0,-2 0,0 0,0 0,-3 7,5-23,-1 1,1 0,0 0,0-1,-1 1,1 0,0 0,-1-1,1 1,0 0,-1 0,1 0,0 0,-1 0,1-1,0 1,-1 0,1 0,-1 0,1 0,0 0,-1 0,1 0,0 0,-1 0,1 0,-1 1,1-1,0 0,-1 0,1 0,0 0,-1 0,1 1,0-1,-1 0,1 0,0 1,0-1,-1 0,1 0,0 1,0-1,0 0,-1 1,1-1,-3-39,1 9,1-1,2 1,2-1,0 1,2 0,1 0,2 0,1 1,1 0,1 1,2 0,1 0,1 2,9-13,-23 37,1 0,-1 0,0 0,1 0,-1 0,1 0,0 1,-1-1,1 1,0-1,0 1,0-1,0 1,0 0,0 0,0 0,1 1,-1-1,0 0,0 1,1-1,-1 1,0 0,1 0,-1 0,1 0,-1 0,0 1,1-1,-1 0,0 1,0 0,1 0,-1 0,0 0,0 0,0 0,0 0,0 1,0-1,0 0,-1 1,1 0,-1 0,1-1,-1 1,1 0,-1 0,0 0,0 0,0 0,0 1,0-1,0 0,-1 0,1 1,-1 1,12 48,-5-27</inkml:trace>
  <inkml:trace contextRef="#ctx0" brushRef="#br0" timeOffset="-667.724">1129 668,'-45'28,"2"1,1 2,1 2,1 1,2 3,31-31,0 0,0 1,1 0,0 0,0 1,0-1,1 1,0 1,1-1,0 1,0-1,1 1,0 0,1 0,-1 1,2-1,-1 0,1 1,1-1,0 1,0-1,1 2,3-7,-1-1,1 1,0-1,0 0,0 0,0 0,0 0,1-1,0 0,-1 0,1 0,0 0,0-1,0 0,0 0,0 0,0 0,0-1,0 0,0 0,0 0,0-1,0 0,0 0,0 0,0-1,0 1,0-1,-1 0,1 0,-1-1,1 0,1-1,134-99,-107 75,86-70,-119 97,1 0,-1 0,1 0,-1 0,1 0,0 0,-1 0,1 0,0 1,-1-1,1 0,0 0,0 1,0-1,0 1,0-1,0 1,0-1,0 1,0-1,0 1,0 0,0-1,0 1,0 0,0 0,0 0,0 0,0 0,0 0,0 0,0 1,0-1,1 0,-1 0,0 1,0-1,0 1,-1-1,1 1,0-1,0 1,0 0,0-1,0 1,-1 0,1 0,0-1,-1 1,1 0,0 0,-1 0,1 0,-1 0,1 0,25 161,-25-157,1-1,0 0,-1 1,1-1,1 0,-1 0,0 0,1-1,0 1,0-1,0 1,1-1,-1 0,1 0,-1 0,1-1,0 1,0-1,0 0,1 0,-1 0,0-1,1 1,-1-1,1 0,-1-1,1 1,-1-1,4 0,9-4</inkml:trace>
  <inkml:trace contextRef="#ctx0" brushRef="#br0" timeOffset="-169.909">1779 583,'-37'42,"1"-4,2 2,1 2,3 1,1 1,-3 11,29-49,0 0,0 0,0 1,1-1,0 1,0-1,1 1,0 0,0 0,0 0,1 0,0 0,0-1,1 1,0 0,0 0,1 0,0-1,0 1,0-1,1 1,0-1,0 0,0 0,1 0,0-1,1 1,-1-1,1 0,0 0,0 0,0-1,1 0,-1 0,1 0,0-1,0 0,1 0,4 2,-1-3,0 0,1 0,0-1,-1 0,1-1,-1 0,1-1,0 0,-1-1,0 0,1-1,-1 0,0 0,0-1,0 0,-1-1,1 0,-1-1,-1 1,1-2,-1 1,0-1,0-1,2-3,13-15,-1 0,-1-2,-2-1,-1 0,-1-1,11-30,-13 31,-1-1,-2-1,-1 0,-1-1,-2 0,-1 0,-1 0,-2-1,-1 0,-2 0,-1 0,-2 0,-5-30,6 57,0 1,0-1,0 0,-1 0,0 1,0-1,0 1,-1 0,1 0,-1 0,-1 0,1 0,-1 0,0 1,0 0,0 0,0 0,-1 0,0 1,1 0,-1-1,-1 2,1-1,0 1,-1 0,1 0,-1 0,1 1,-1-1,0 2,0-1,0 0,1 1,-1 0,0 1,0-1,0 1,0 0,1 1,-1-1,1 1,-4 2,2 0,-1 1,0 0,1 0,0 1,0 0,1 0,0 1,0-1,0 2,1-1,0 0,0 1,1 0,0 0,0 1,1-1,0 1,1-1,-2 8,-6 175,11-166,-2-10,1 0,0 0,2 0,0 0,0 0,1 0,1-1,1 0,0 1,1-2,0 1,1-1,0 0,1 0,1-1,0 0,0 0,2-1,-1-1,1 1,1-2,-1 0,2 0,-1-1,1 0,1-1,-1-1,1 0,0-1,0-1,1 0,10 2,-1-5</inkml:trace>
  <inkml:trace contextRef="#ctx0" brushRef="#br0" timeOffset="8166.436">2173 2164,'-20'1,"-1"1,1 1,0 0,0 2,0 1,1 0,-1 1,2 1,-1 1,1 1,0 0,1 1,0 1,1 1,1 0,0 1,0 1,-2 4,13-12,0 1,0 0,1 0,0 0,0 0,1 0,0 1,1-1,-1 1,2-1,-1 7,1-13,0 1,0 0,0 0,0-1,1 1,-1 0,1 0,0-1,-1 1,1 0,1-1,-1 1,0-1,0 0,1 1,0-1,-1 0,1 0,0 0,0 0,0 0,0 0,0 0,1-1,-1 1,1-1,-1 0,1 0,-1 0,1 0,-1 0,1 0,0-1,0 1,-1-1,3 0,5-1,0-1,0 0,0-1,0 0,-1-1,1 0,-1-1,0 1,0-2,0 1,-1-1,0-1,0 0,4-4,1 1,10-11,-1-1,0-1,-2-1,-1-1,-1 0,-1-2,5-10,0 21,-16 53,11 148,-16-178,1 0,0-1,0 1,0 0,1-1,0 1,0-1,1 0,0 0,0-1,0 1,1-1,0 0,0 0,0 0,0 0,1-1,0 0,-1 0,2-1,-1 0,0 0,1 0,-1-1,2 1,2-4,-1 0,0-1,0 0,0 0,0-1,-1 0,1 0,-1-1,1 0,-1-1,-1 0,1 0,-1-1,0 0,0 0,0 0,-1-1,0 0,0 0,-1-1,0 0,1-2,-6 10,29-39,-2 0,-1-2,-3-1,-1-1,-2-1,-2 0,-2-2,-3 0,-1 0,5-43,-6 37,-7 38,-1-1,0 0,-1 0,0 0,-1 0,-1 0,-1 0,0-3,1 16,0 1,0 0,0-1,0 1,0-1,-1 1,1 0,0-1,-1 1,1 0,-1 0,1-1,-1 1,0 0,1 0,-1 0,0-1,0 1,0 0,0 0,0 0,0 1,0-1,0 0,0 0,0 0,-1 1,1-1,0 1,-1-1,1 1,0-1,-1 1,1 0,0 0,-1 0,1 0,0 0,-1 0,1 0,-1 0,1 0,0 0,-1 1,1-1,0 1,-1-1,1 1,0 0,0-1,0 1,-1 0,1 0,-55 55,38-24,1 1,2 1,2 0,1 0,1 1,2 1,2 0,1 0,1 1,3-1,1 1,3 29,-2-54,1 0,1 0,0 0,0 0,1 0,1 0,0 0,1-1,0 0,1 0,0 0,0-1,1 0,1 0,0 0,0-1,1-1,0 1,0-1,1-1,6 4,-12-8,0-2,0 1,0 0,0-1,0 0,0 0,0 0,1 0,-1-1,0 1,1-1,-1 0,0 0,0-1,1 0,0 0,18-3</inkml:trace>
  <inkml:trace contextRef="#ctx0" brushRef="#br0" timeOffset="8448.195">3077 2107,'-36'60,"21"-39,1 1,1 0,1 2,1-1,1 1,1 1,2 0,0 0,-1 15,7-37,1 1,0-1,0 1,0-1,0 1,1-1,-1 0,1 1,0-1,0 0,0 1,1-1,-1 0,1 0,0 0,0 0,0 0,0 0,0-1,0 1,1-1,-1 0,1 1,0-1,0 0,0 0,0-1,0 1,0-1,0 1,0-1,1 0,-1 0,0-1,1 1,-1-1,1 1,-1-1,1 0,-1 0,1-1,-1 1,1-1,-1 0,0 0,1 0,1-1,8-3,-1 0,-1-2,1 1,-1-1,0-1,0 0,-1-1,0 1,-1-2,0 0,0 0,-1 0,0-1,-1-1,1-2,-2 1,0-1,0 0,-1-1,-1 1,0-1,-1 0,-1 0,1-12,-3 24,0 0,0-1,0 1,0-1,-1 1,1 0,-1-1,0 1,0 0,0 0,0-1,-1 1,1 0,-1 0,0 0,0 1,0-1,0 0,0 1,0-1,-1 1,0 0,1 0,-1 0,0 0,0 0,0 1,0-1,0 1,0 0,0 0,-1 0,1 0,0 0,-1 1,1 0,-1-1,1 1,-20-2</inkml:trace>
  <inkml:trace contextRef="#ctx0" brushRef="#br0" timeOffset="8834.53">3416 2446,'64'-209,"-35"164,-28 44,-1 0,1 0,0 0,-1 1,1-1,0 0,0 0,-1 1,1-1,0 1,0-1,0 1,0-1,0 1,0-1,0 1,0 0,0 0,0-1,0 1,0 0,0 0,0 0,0 0,0 0,0 0,0 1,0-1,0 0,0 0,0 1,0-1,0 1,0-1,0 1,0-1,-1 1,1-1,0 1,0 0,-1-1,1 1,0 0,-1 0,1 0,0-1,-1 1,1 0,24 64,-25-60,1 0,-1 0,1 0,0 0,1 0,-1-1,1 1,0-1,0 1,1-1,-1 0,1 0,0 0,0 0,0 0,1-1,-1 1,1-1,0 0,0 0,0 0,0-1,1 1,3 1,-4-4,-1 1,1-1,0 0,-1 0,1-1,0 1,-1-1,1 1,-1-1,1 0,-1-1,1 1,-1-1,0 1,1-1,-1 0,0 0,0 0,0-1,-1 1,1-1,-1 1,1-1,-1 0,0 0,2-3,39-88,-33 66,-1 4</inkml:trace>
  <inkml:trace contextRef="#ctx0" brushRef="#br0" timeOffset="9351.574">4205 2107,'-148'84,"141"-78,0-1,1 1,0 0,0 0,0 1,1-1,0 1,0 1,1-1,0 1,0-1,1 1,0 0,0 1,1-1,0 0,1 1,-1 4,2-11,-1 0,1 0,0 0,0 0,0 0,0 0,1 0,-1 0,1 1,-1-1,1 0,0 0,-1-1,1 1,0 0,0 0,1 0,-1 0,0-1,0 1,1-1,-1 1,1-1,0 1,-1-1,1 0,0 0,0 0,0 0,0 0,-1 0,1-1,0 1,1-1,-1 1,0-1,0 1,0-1,0 0,0 0,2-1,84-22,15-49,-91 61,0 0,1 1,1 1,0 0,0 0,1 2,-1 0,2 0,-1 1,1 1,13-2,-25 7,0 0,0 0,0 0,0 1,0-1,-1 1,1 0,0 0,-1 1,1-1,0 1,-1-1,0 1,1 0,-1 1,0-1,0 1,0-1,-1 1,1 0,0 0,-1 0,0 0,0 0,0 1,1 2,34 98,-28-49,-3 0,-2 0,-3 0,-2 1,-2-1,-3 0,-3 0,-13 47,14-69,-2-1,-1-1,-2 0,-1 0,-1-2,-1 0,-10 11,20-31,0 0,0-1,-1 0,0 0,0 0,-1-1,0-1,0 1,-1-1,0 0,0-1,0 0,-1-1,1 0,-1 0,0-1,0 0,-1-1,1 0,-9 0,16-2,1 0,-1 0,1 0,-1-1,1 1,-1-1,1 1,0-1,-1 0,1 0,0 0,0 0,-1-1,1 1,0-1,0 1,1-1,-1 0,0 1,0-1,1 0,-1 0,1 0,0-1,0 1,-1 0,1 0,1-1,-1 1,0 0,0-1,1 1,0-1,-1 1,1-1,0 0,15-91,9 48,2 1,1 2,3 1,1 1,3 1,0 2,3 1,1 2,2 2,22-14,-3 8,-34 27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45.8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413 539,'-69'88,"13"-15,-3-2,-3-2,-56 46,87-96,31-19,-1 0,1 1,-1-1,0 0,1 0,-1 0,1 0,-1 0,1 0,-1 0,1 0,-1 0,0-1,1 1,-1 0,1 0,-1 0,1-1,-1 1,1 0,-1 0,1-1,-1 1,1 0,0-1,-1 1,1-1,0 1,-1-1,1 1,0-1,-1 1,1 0,0-1,0 0,-1 1,1-1,0 1,0-1,0 1,0-1,0 1,0-1,0 1,0-1,0 0,0 1,0-1,0 1,0-1,1 1,-1-1,0 1,0-1,1 1,-1-1,0 1,1-1,3-13,0 0,2 0,0 0,0 1,1 0,1 0,0 1,1 0,5-5,3-6,8-12,34-50,4 2,3 4,17-11,-29 49,-53 40,0 0,0 0,1 1,-1-1,0 0,1 1,-1-1,0 1,1 0,-1-1,1 1,-1 0,1 0,-1 0,1 0,-1 0,1 0,-1 0,1 0,-1 1,0-1,1 1,-1-1,1 1,-1-1,0 1,1 0,-1 0,0-1,0 1,0 0,0 0,0 0,0 1,0-1,0 0,0 0,0 0,0 1,-1-1,1 0,0 1,8 108,-10-83,-1 11,0-18,0 0,1-1,1 1,1 0,1 0,0-1,2 1,0-1,1 0,1 0,1 0,0-1,2 0,6 11,-12-26,-1-1,0 1,0-1,1 0,-1 0,1 1,0-2,0 1,0 0,0-1,0 1,0-1,0 0,0 0,0 0,1 0,-1-1,0 1,1-1,-1 0,0 0,1 0,-1 0,0-1,1 1,-1-1,0 0,0 0,0 0,1 0,-1-1,0 1,-1-1,4-2,90-75,-83 65,-2-1,0 0,0-1,-1 0,-1-1,-1 0,0 0,-2-1,0 1,1-5,25-65,-23 72</inkml:trace>
  <inkml:trace contextRef="#ctx0" brushRef="#br0" timeOffset="274.823">1430 398,'-37'30,"2"1,1 2,2 2,1 0,2 3,1 0,-4 12,-1 59,33-106,0 0,0 0,0 0,0 0,0 0,1 0,-1 0,1 0,0 0,0 0,0-1,0 1,0 0,1 0,-1-1,1 1,0-1,0 1,0-1,0 0,0 0,0 0,1 0,-1 0,1 0,-1-1,1 1,0-1,-1 0,1 1,0-1,0-1,0 1,0 0,0-1,7-1,0-1,1 0,-2 0,1-1,0-1,0 1,-1-2,0 1,0-1,0-1,-1 1,1-2,-1 1,-1-1,1 0,-1-1,-1 1,1-1,1-4,6-6,-1 0,-1 0,-1-1,-1-1,0 0,-1 0,-2-1,0 0,-1 0,-1-1,-1 1,0-1,-2-9,-12-30,4 55</inkml:trace>
  <inkml:trace contextRef="#ctx0" brushRef="#br0" timeOffset="546.29">1684 849,'-4'-6,"0"-1,0 0,1 0,0 0,1-1,-1 1,2-1,-1 1,1-1,0 0,0 0,1 1,0-1,0 0,1 0,0 1,2-4,4-16,1 0,1 1,2 0,0 1,2 0,0 1,2 0,1 1,1 1,5-5,35-21,-38 38</inkml:trace>
  <inkml:trace contextRef="#ctx0" brushRef="#br0" timeOffset="1061.82">1994 877,'19'-48,"1"1,2 0,3 2,1 1,3 1,1 1,2 1,22-20,-53 59,0 1,0-1,0 1,0-1,0 0,0 1,0 0,0-1,0 1,1 0,-1 0,1 0,-1 0,1 0,-1 0,1 0,0 0,-1 0,1 1,0-1,0 1,-1-1,1 1,0 0,0 0,0 0,-1 0,1 0,0 0,0 0,0 1,0-1,-1 0,1 1,0 0,-1-1,1 1,0 0,-1 0,1 0,-1 0,1 0,-1 0,0 1,1-1,-1 0,0 1,0-1,0 1,0-1,1 2,2 16,-1 0,-1 0,0 1,-2-1,0 0,-1 1,-1 1,0 77,2-97,-1 1,1 0,0-1,0 1,0 0,0-1,1 1,-1 0,0-1,1 1,-1 0,1-1,-1 1,1-1,0 1,0-1,0 0,0 1,0-1,0 0,0 1,0-1,0 0,1 0,-1 0,0 0,1 0,-1 0,1-1,-1 1,1 0,-1-1,1 1,0-1,-1 0,1 1,-1-1,1 0,0 0,-1 0,1 0,0 0,-1 0,1-1,0 1,-1-1,1 1,-1-1,1 1,0-1,120-91,-74 48,66-44,-113 87,0 1,0-1,0 0,0 1,0-1,0 1,0-1,0 1,0 0,0-1,0 1,1 0,-1 0,0 0,0 0,0 0,0 0,1 0,-1 0,0 0,0 1,0-1,0 0,0 1,0-1,1 1,-1-1,0 1,0 0,-1-1,1 1,0 0,0-1,0 1,0 0,-1 0,1 0,0 0,-1 0,1 0,0 0,-1 0,0 0,1 0,-1 0,0 1,1-1,-1 0,0 0,0 0,0 0,0 1,0-1,0 0,0 0,-1 0,1 0,0 0,0 1,-1-1,1 0,-1 1,-6 48,5-38,0-1,0 1,1 0,1 0,0 0,0 0,1 0,1-1,0 3,0-11,0 0,0-1,0 1,0 0,1-1,-1 1,1-1,-1 0,1 0,0 0,0 0,0 0,0-1,0 1,0-1,0 0,1 0,-1 0,0 0,1-1,-1 1,1-1,-1 0,1 0,-1 0,0 0,1-1,-1 1,1-1,-1 0,3-1,13-5</inkml:trace>
  <inkml:trace contextRef="#ctx0" brushRef="#br0" timeOffset="1984.66">3349 426,'-11'1,"-1"0,1 0,0 1,0 1,0 0,0 1,1 0,-1 0,1 1,0 0,0 1,1 0,-1 1,1 0,1 0,0 1,0 0,0 1,-3 4,-10 16,1 0,1 1,2 0,1 2,-8 22,17-38,3-10,0-1,1 1,0 0,-1 0,2 0,-1 0,1 1,0-1,0 1,1-1,0 1,0 0,0 0,1-1,0 1,1 0,-1 0,1-1,0 1,1 0,0-1,0 1,0-1,1 0,0 1,0-1,0-1,1 1,1 1,-1-5,-1 1,1-2,-1 1,1 0,0-1,-1 0,1 1,0-2,0 1,0 0,0-1,0 0,0 0,0 0,0 0,0 0,0-1,0 0,0 0,-1 0,1 0,0-1,0 1,-1-1,3-1,82-60,-67 44,-1-1,-2 0,0-2,-1 0,-1-1,-1 0,-1-1,-1-1,2-8,3-12,-3 49,-14 40,-2-30,0 0,1 0,1 0,0 0,1 0,0 0,1-1,1 1,0-1,1 0,0 0,1 0,1-1,0 0,0 0,1-1,1 1,2 0,-6-7,0-1,0-1,1 1,0-1,0 0,-1 0,2-1,-1 1,0-1,0-1,1 1,-1-1,1 0,-1-1,1 1,-1-1,1-1,0 1,-1-1,1 0,-1-1,0 0,1 1,-1-2,0 1,0-1,0 0,3-3,18-10,-1-1,-1-1,-1-2,-1 0,10-12,11-16,-2-2,-3-1,-2-3,-2-1,-2-1,-3-2,18-49,-37 83,-2 0,0-1,-1 0,-2-1,0 1,-2-1,-1 0,0-22,-3 45,0 1,0 0,0-1,0 1,0 0,0-1,-1 1,1 0,-1-1,1 1,-1 0,0 0,0 0,0 0,0 0,-1 0,1 0,0 0,-1 0,1 0,-1 1,0-1,0 1,1-1,-1 1,0 0,0-1,0 1,-1 0,1 0,0 1,0-1,0 0,-1 1,1-1,0 1,-1 0,1 0,0 0,-1 0,1 0,0 0,-1 1,1-1,0 1,0 0,0-1,-1 1,1 0,0 0,0 1,-2 0,-13 11,0 1,0 0,1 1,1 1,1 0,0 1,1 1,1 0,0 0,2 1,0 1,1 0,1 0,1 1,0 0,2 0,-1 10,-2 7,1 0,1 1,3-1,1 1,2 0,1-1,4 11,-3-30,1 0,1 0,1-1,1 1,0-1,2-1,0 1,0-1,2-1,0 0,1 0,0-1,2 0,-1-1,11 8,-10-10,1 0,1-1,0-1,1 0,-1-1,2-1,-1 0,1-2,1 0,-1 0,1-2,0 0,0-1,0-1,11 0,66-9,-70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14.6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57,'42'16,"0"-2,1-2,1-1,0-3,1-1,-1-3,1-1,0-2,0-3,0-1,-1-2,0-2,0-2,0-2,4-3,-41 11,0 0,0 0,0 0,-1-1,1 0,-1 0,0-1,0 1,0-2,-1 1,0 0,0-1,0 0,0 0,0-3,-6 3,-11 24,-6 29,2 0,2 1,1 0,3 2,3-1,1 1,2 0,3 0,3 13,2 33,4-1,4 1,5-2,4 0,14 35,-32-118,1-1,-1 0,0 0,-1 0,0 1,-1 0,0-1,-1 1,0 0,0-1,-1 1,-3 8,4-17,-1 0,0 0,-1 0,1 0,0 0,-1 0,1-1,-1 1,1 0,-1-1,0 1,0-1,1 0,-1 0,0 1,0-1,0-1,-1 1,1 0,0 0,0-1,0 1,-1-1,1 0,0 0,0 1,-1-2,1 1,0 0,0 0,-1-1,1 1,-72-24,70 22,-301-159,285 151,-1 0,1 2,-1 1,0 0,-1 1,0 2,0 0,0 1,0 1,0 1,0 2,-1 0,1 1,0 1,0 1,1 1,-9 3,-36 49,64-55,1-1,0 1,0-1,0 1,0 0,0 0,0-1,1 1,-1 0,1 0,-1 0,1 0,-1 0,1-1,0 1,0 0,0 0,0 0,1 0,-1 0,0 0,1 0,-1 0,1 0,0-1,-1 1,1 0,0 0,0-1,0 1,0-1,1 1,-1-1,0 1,1-1,-1 0,1 1,-1-1,1 0,-1 0,1 0,0 0,14 6</inkml:trace>
  <inkml:trace contextRef="#ctx0" brushRef="#br0" timeOffset="370.167">443 678,'812'-206,"-666"160,-145 47,-1 0,1 1,-1-1,1 0,-1 0,0 0,1 1,-1-1,0 0,0 0,0 1,0-1,0 0,0 0,0 1,-1-1,1 0,0 0,-1 1,1-1,0 0,-1 0,0 0,1 0,-1 0,0 0,1 0,-1 0,0 0,0 0,0 0,0 0,0-1,0 1,0 0,0-1,0 1,0 0,-1-1,-7 12,4-3,1-1,0 1,0 0,0 0,1 0,1 0,0 0,0 1,1-1,0 1,0 0,1-1,0 1,1 0,0-1,1 1,0-1,0 0,1 1,0-1,1 0,0-1,0 1,1-1,0 1,0-1,1-1,0 1,0-1,1 0,0-1,1 1,-1-1,3 0,7 1</inkml:trace>
  <inkml:trace contextRef="#ctx0" brushRef="#br0" timeOffset="780.358">1770 1185,'-51'69,"51"-70,0 1,0-1,0 1,0 0,0-1,0 1,0 0,0-1,0 1,0 0,0-1,0 1,0-1,0 1,0 0,0-1,-1 1,1 0,0-1,0 1,0 0,-1 0,1-1,0 1,0 0,-1-1,1 1,0 0,-1 0,1 0,0-1,-1 1,1 0,0 0,-1 0,1 0,0 0,-1 0,1 0,-1 0,1 0,0 0,-1 0,1 0,0 0,-1 0,1 0,0 0,-1 0,1 0,-1 0,1 0,0 1,-1-1,1 0,0 0,0 0,-1 1,1-1,0 0,-1 0,1 1,0-1,6-36,-6 34,21-89,3 1,5 2,4 0,21-38,-47 111,0 1,0 0,1 0,1 1,1 0,-1 0,2 1,0 1,0 0,1 0,1 1,0 0,11-5,-23 14,0 0,1 0,-1 1,1-1,-1 1,1-1,-1 1,1-1,-1 1,1 0,-1 0,1 0,0 0,-1 0,1 0,-1 0,1 0,-1 1,1-1,-1 0,1 1,-1 0,1-1,-1 1,0 0,1 0,-1-1,0 1,0 0,1 0,-1 1,0-1,0 0,0 0,0 0,0 1,-1-1,1 1,0-1,-1 0,1 1,-1-1,1 1,-1 0,8 77,-8-58,18 68,-8-64</inkml:trace>
  <inkml:trace contextRef="#ctx0" brushRef="#br0" timeOffset="1031.359">2418 1045,'5'33,"2"12</inkml:trace>
  <inkml:trace contextRef="#ctx0" brushRef="#br0" timeOffset="1280.855">2362 508,'14'0,"6"0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59.9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 50,'-10'5,"2"1,3-4,6-9,8-2,2-4,5-1,-6 3,-9 3,-5 7,-1 9,4 4,3-1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9:57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893 0,'-4'2,"0"0,0 0,0 0,0 0,1 0,-1 1,1 0,0-1,-1 1,1 1,0-1,1 0,-1 1,1-1,-1 1,0 3,-3 1,-123 245,82-145,4 1,-6 43,-7 15,-29 58,-19 87,29-81,50-169,2 3,-4-2,-3 0,-2-2,-3-1,-23 28,46-79,21-32,87-145,-7-4,-4-12,28-43,-1-49,15-29,-5 50,17-77,-100 251,-31 66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9:59.08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 1,'-2'1,"0"0,0 1,0-1,1 1,-1 0,0-1,1 1,-1 0,1 0,0 0,0 0,0 0,0 0,0 0,0 0,0 1,1-1,-1 0,1 0,-1 1,1-1,0 0,0 1,0-1,0 2,0-1,16 136,-9-109,23 88,23 76,4-20,-1-10,-24-20,43 107,16 32,-80-238,2-1,2 0,2-1,11 18,-13-35,-2 1,-1 0,-1 1,-2 0,0 0,-2 1,-1 0,-2 1,1 16,-5-22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04.5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1 142,'51'-22,"2"2,0 2,1 3,1 2,0 2,1 3,0 2,14 2,485-21,-39 27,-82 26,-153-17,-63 4,193-11,-212-6,54-26,357 27,-253 1,-330 5,-19 2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11.9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459 141,'-5'-7,"0"1,0-1,-1 1,0 0,0 1,-1-1,1 1,-1 0,0 1,-1 0,1 0,-1 0,0 1,1 0,-1 1,-1-1,1 2,0-1,0 1,-1 0,1 1,-1 0,1 1,0-1,-1 1,1 1,0 0,0 0,0 1,0-1,0 2,0-1,1 1,0 0,-6 5,-6 9,0 2,1 0,1 1,2 1,0 0,1 1,1 0,1 2,-3 10,9-17,0 0,1 0,1 0,1 1,1 0,1-1,0 1,1 0,1 0,1-1,4 18,-6-33,1 0,0 0,0 0,0 0,0-1,0 1,1-1,-1 1,1-1,0 1,0-1,0 0,0 0,0 0,0 0,0 0,1 0,-1-1,1 1,-1-1,1 1,0-1,0 0,-1 0,1-1,0 1,0 0,0-1,0 0,0 1,0-1,0-1,0 1,0 0,-1-1,1 1,0-1,0 0,0 0,0 0,-1 0,1 0,-1-1,1 1,-1-1,2-1,24-15,-1-1,-1-2,-1-1,0-1,-2-1,-1-1,12-17,-18 23,29-34,-3-1,-1-3,-4-1,6-16,2-17,-51 111,0 0,1 0,1 0,1 1,1 0,1-1,1 4,0 431,17-387,-5-56</inkml:trace>
  <inkml:trace contextRef="#ctx0" brushRef="#br0" timeOffset="450.914">967 395,'1'55,"-13"145,9-190,-1 4,1 1,0-1,1 0,0 1,1 0,1-1,0 1,1-1,2 9,3-10,1-7</inkml:trace>
  <inkml:trace contextRef="#ctx0" brushRef="#br0" timeOffset="715.682">797 762,'5'0,"6"0,7 0,4 0,3 0,8 0,2 0,1 0,-2 0,-1-5,-2-1,-1-1,-1 2,-1 2,0 1,0 0,-5 2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2.0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53 209,'1'-1,"-1"1,0 0,1-1,-1 1,1 0,-1 0,1 0,-1 0,1-1,-1 1,1 0,-1 0,1 0,-1 0,1 0,-1 0,1 0,-1 0,1 0,-1 0,0 1,1-1,-1 0,1 0,-1 0,1 1,-1-1,1 0,-1 0,0 1,1-1,-1 0,0 1,1-1,-1 0,0 1,1-1,-1 1,0-1,0 0,1 1,-1-1,0 1,0-1,0 1,0-1,0 1,1-1,-1 1,0-1,0 1,0-1,0 1,-1-1,1 1,0-1,0 1,0-1,0 1,23 124,-14-66,-3 0,-2 1,-3 0,-4 25,2 20,2-98,-1 0,0 0,0 1,0-1,-1 0,0 1,-1-1,1 0,-1 0,-1 0,1 0,-1 0,-1-1,1 1,-1-1,0 0,0 0,-1 0,0-1,0 0,-1 1,4-6,0-1,-1 0,1 1,-1-1,1 0,0 0,0 0,-1-1,1 1,0 0,0-1,0 1,0-1,1 0,-1 0,0 0,1 0,-1 0,1 0,0 0,0 0,-1 0,1-1,1 1,-1 0,0-1,1 1,-1-1,1 1,-1-3,-1-14,0 0,0 0,2 0,0-1,2 1,0 0,1 0,1 0,0 1,2-1,0 0,-1 1,19-57,3 1,3 1,3 1,4 1,-18 38,1 0,2 0,2 2,0 1,20-18,-41 45,-1-1,1 1,0-1,0 1,0 0,0 0,0 1,1-1,-1 1,1-1,0 1,0 0,0 1,0-1,0 1,0-1,0 1,0 0,0 1,1-1,-1 1,0 0,1 0,-1 0,0 0,1 1,-1 0,0 0,0 0,0 0,0 1,0 0,0-1,2 3,0 0,0 2,-1-1,1 0,-1 1,0 0,-1 0,1 1,-1-1,-1 1,1 0,-1 0,0 0,-1 1,0-1,0 0,0 1,-1 0,0-1,-1 1,1 0,-1-1,-1 1,0 0,0-1,-2 6,1 1,-1-1,-1 0,0 1,-1-1,0-1,-1 1,0-1,-1 0,0 0,-1-1,-1 0,0-1,0 0,-3 3,-9 4,-1-1,0 0,-1-2,-1-1,0 0,0-2,-1-1,-1-1,-9 2,11-6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150 134,'-12'7,"1"1,1 1,-1 0,2 0,-1 1,1 0,1 1,0 0,0 0,1 1,0-1,1 2,1-1,0 1,0 0,2 0,-1 0,2 0,-1 1,2-1,0 1,1-1,0 8,0-16,-1-1,0-1,1 1,-1-1,0 1,1-1,0 1,0 0,0-1,0 1,1 0,0-1,-1 1,1-1,0 1,1-1,-1 0,1 1,-1-1,1 0,0 0,0 0,0 0,1 0,-1 0,1-1,-1 1,1-1,0 0,0 0,0 0,0 0,1 0,-1-1,0 1,1-1,-1 0,1 0,6-3,0 0,0-1,0 0,0-1,-1 0,1 0,-1-1,0 0,0 0,-1-1,1-1,-1 1,-1-1,1-1,-1 1,0-1,0-3,6-1,3-2,0-1,-2-1,1 0,-2 0,0-2,-1 0,-1 0,0-1,-2 0,0-1,-1 0,-1 0,-1-1,3-18,-9 33,-1 0,0 0,0 0,0 0,-1 1,0-1,0 0,-1 1,0-1,1 1,-2 0,1 0,-1 0,1 1,-1-1,-1 1,1 0,-1 0,1 0,-1 0,0 1,0 0,-1 0,1 0,-1 1,1 0,-1 0,0 0,0 1,1 0,-1 0,0 0,0 1,0 0,0 0,0 1,0-1,0 1,0 0,0 1,0 0,0 0,0 0,-4 4,0 0,1 1,0 0,0 1,0 0,1 0,0 1,1 0,0 0,-5 9,0 4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4.1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228 0,'-28'27,"18"-19,0 0,1 1,0 0,0 0,1 1,0 0,1 1,0-1,1 2,0-1,0 1,1-1,1 3,4-10,0-1,0 0,0 0,1 1,0-1,0 0,0 0,0 0,0 0,1 0,-1 0,1 0,0-1,-1 1,1 0,1-1,-1 0,0 1,1-1,-1 0,1 0,-1 0,1 0,0-1,0 1,0-1,1 1,-1-1,-1 0,1 0,0 0,-1 1,1-1,0 1,-1 0,0 0,1 0,-1 0,0 0,0 0,0 1,0-1,-1 0,1 1,-1 0,1-1,-1 1,0 0,0 0,0 0,-1 0,1 0,-1 0,1 0,-1 0,0 0,0 0,0 0,-1 0,1 0,-1 0,0 0,-5 7,0-1,-1-1,0 1,-1-1,0 0,0-1,-1 0,0 0,0-1,0 0,-1 0,0-1,0-1,0 0,-1 0,1-1,-1 0,0-1,-9 4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2.8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56 706,'-15'34,"-4"15,5 0,6-13,9-18,3-12</inkml:trace>
  <inkml:trace contextRef="#ctx0" brushRef="#br0" timeOffset="165.352">84 114,'0'0</inkml:trace>
  <inkml:trace contextRef="#ctx0" brushRef="#br0" timeOffset="550.06">224 819,'220'-184,"-218"183,-1-1,0 1,0-1,0 1,0 0,0-1,0 1,0 0,1-1,-1 1,1 0,-1 0,0 0,1 0,0 0,-1 1,1-1,0 0,-1 1,1-1,0 1,0 0,-1-1,1 1,0 0,0 0,-1 0,1 0,0 1,0-1,-1 0,1 1,0-1,0 1,-1 0,1-1,-1 1,1 0,0 0,-1 0,0 0,1 0,-1 1,0-1,19 33,-18-30,0 1,0 0,0-1,1 1,0-1,0 0,0 1,0-1,1-1,-1 1,1-1,0 1,0-1,1 0,-1 0,0-1,1 1,0-1,-1 0,1-1,0 1,5 0,-2-1,0-1,0 1,0-2,0 1,0-1,0-1,0 1,0-1,0-1,0 0,-1 0,1 0,-1-1,0 0,0 0,0-1,-1 0,0 0,0 0,0-1,0 0,-1 0,0 0,0-1,-1 0,0 0,0 0,-1 0,1-3,38-127,-35 114</inkml:trace>
  <inkml:trace contextRef="#ctx0" brushRef="#br0" timeOffset="820.068">1184 1,'0'38,"0"18,0 4,0 1,0-5,0-7,0-7,0-1,0-2,0-4,0-3,0-1,0-2,0-1,5-1,2-4</inkml:trace>
  <inkml:trace contextRef="#ctx0" brushRef="#br0" timeOffset="1081.243">987 368,'38'-5,"18"-2,4 1,-4 1,-6 1,-7 2,-10 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9.9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 1,'-1'16,"0"1,1 0,1 0,0 0,2 0,0-1,1 1,0-1,1 0,1 0,1 0,0-1,1 0,4 5,-9-16,0-1,0 0,1 1,-1-1,1-1,0 1,0 0,0-1,0 0,0 0,0 0,1 0,-1-1,1 0,-1 0,1 0,-1 0,1-1,0 0,-1 0,1 0,0 0,-1-1,1 0,-1 0,1 0,-1 0,1-1,-1 1,1-2,6-1,-1-1,0 0,0-1,0 0,-1-1,0 0,0 0,-1-1,1 0,-2-1,7-7,38-60,-50 77,-1-1,1 0,-1 0,1 1,-1-1,1 1,-1-1,1 1,-1 0,1 0,-1 0,0-1,1 1,-1 1,0-1,0 0,0 0,0 0,0 0,0 1,0-1,0 0,0 1,-1-1,1 1,0-1,-1 1,1-1,-1 1,0 0,0-1,1 1,-1 1,4 7,-3-7,0 1,1-1,-1 0,1-1,-1 1,1 0,0 0,0-1,0 1,0-1,1 1,-1-1,1 0,-1 0,1 0,0 0,0-1,0 1,0-1,0 1,0-1,0 0,0-1,0 1,1 0,-1-1,0 0,1 1,-1-1,0-1,0 1,1 0,-1-1,0 0,0 0,1 0,-1 0,0 0,0 0,0-1,-1 0,1 1,0-1,0 0,-1 0,1-1,-1 1,60-100,-49 85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29.2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0,'-24'20,"-4"5,9-1,12-9,11-7,6-11,6-3,5-7,-6 5,-11 7,-5 5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0.5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224 94,'-17'5,"1"2,-1 0,2 1,-1 0,1 2,0-1,1 2,1 0,-1 1,2 0,-1 1,2 0,0 1,-6 9,16-21,1-1,-1 0,0 1,0 0,0-1,1 1,-1-1,1 1,-1 0,1-1,0 1,0 0,0-1,0 1,0 0,0-1,0 1,0 0,1 0,-1-1,0 1,1-1,0 1,-1 0,1-1,0 1,0-1,0 0,0 1,0-1,0 0,0 1,0-1,1 0,-1 0,1 0,-1 0,0 0,1 0,-1-1,1 1,0 0,-1-1,1 1,0-1,-1 0,2 1,83-8,-62-4,0 0,0-2,-1-1,-1 0,0-2,4-5,-25 20,0-1,0 1,0 0,1-1,-1 1,0 0,1 0,-1 0,1 0,-1 0,1 0,-1 0,1 1,-1-1,1 1,0-1,0 1,-1-1,1 1,0 0,0 0,-1 0,1 0,0 0,0 0,-1 0,1 1,0-1,-1 1,1-1,0 1,-1 0,1 0,-1-1,1 1,-1 0,1 0,-1 1,1-1,-1 0,0 0,0 1,0-1,0 0,0 1,0-1,0 1,0-1,-1 1,1 0,0-1,-1 1,0 0,1 0,-1-1,0 1,0 1,5 26,-6-26,1 0,0 1,0-1,0 0,0 0,1 0,-1 1,1-1,0 0,0 0,0 0,0 0,0 0,1-1,-1 1,1 0,0 0,0-1,0 1,0-1,0 0,0 0,1 0,-1 0,1 0,0 0,-1-1,1 1,0-1,0 1,0-1,0 0,2 0,3-2,-1 0,1-1,0 0,-1 0,0 0,1-1,-1 0,0-1,0 0,-1 0,1 0,-1-1,0 0,0 0,0 0,-1-1,0 0,0 0,0 0,1-5,7-4,98-154,-96 120,-15 48,1 0,-1 1,0-1,0 0,1 0,-1 1,0-1,0 0,0 0,0 0,0 0,0 1,0-1,0 0,-1 0,1 0,0 1,0-1,-1 0,1 0,0 1,-1-1,1 0,-1 1,1-1,-1 0,1 1,-1-1,1 1,-1-1,0 1,1-1,-1 1,0-1,1 1,-1 0,0-1,0 1,1 0,-1 0,0-1,0 1,0 0,1 0,-1 0,0 0,0 0,0 0,0 0,1 0,-1 1,0-1,0 0,1 0,-1 1,0-1,0 1,-3 0,0 0,0 1,0 0,1-1,-1 1,1 1,-1-1,1 0,0 1,0 0,0 0,0 0,1 0,-1 0,1 0,-1 1,1-1,0 1,1 0,-1-1,1 1,-1 0,1 0,0 0,1 0,-1 0,1 0,0 0,-1 0,2 0,-1 1,0-1,1 0,0 0,0 0,0 0,1-1,-1 1,1 0,0 0,0-1,2 3,86 32,-32-19,-51-16,1 0,-2 1,1 0,0 0,-1 1,0 0,0 0,0 0,-1 1,1-1,-1 1,-1 1,1-1,-1 1,2 5,6 9,-1-3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1.1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80 531,'-2'6,"-12"21,2 1,1 0,2 0,0 1,2 0,2 1,0 0,1 10,3-37,1 1,0-1,0 1,0 0,0-1,0 1,1-1,0 1,-1-1,1 1,0-1,1 0,-1 1,1-1,-1 0,1 0,0 0,0 0,1 0,-1-1,0 1,1-1,0 1,-1-1,1 0,0 0,0 0,0 0,1-1,-1 1,0-1,1 0,-1 0,0 0,1 0,-1 0,1-1,0 0,-1 0,1 0,-1 0,1 0,-1-1,1 0,0 0,5-2,0-1,0 0,0 0,-1-1,0 0,0-1,0 0,-1 0,0 0,0-1,-1 0,1-1,-2 1,1-1,-1 0,1-2,66-143,-71 148,89-210,-80 195,-1 0,0 0,-2 0,-1-1,0-1,-2 1,0 0,-2-1,0 0,-1 0,-1 0,-1 0,-2 1,0-1,-2-7,4 25,0 0,0 0,0 1,0-1,-1 1,1-1,-1 1,0 0,0-1,0 1,0 0,-1 0,0 0,1 1,-1-1,0 1,0-1,0 1,0 0,-1 0,1 0,0 1,-1-1,0 1,1 0,-1 0,0 0,1 0,-1 1,0 0,0-1,0 1,1 1,-1-1,0 0,0 1,1 0,-1 0,0 0,1 0,-1 1,1-1,-3 3,-4 2,0 0,0 1,1 0,0 1,0 0,1 0,0 1,0 0,1 0,0 1,1 0,0 0,1 1,0-1,0 1,1 0,1 1,0-1,-1 4,-1 18,0 0,3 0,0 0,2 1,2-1,2 10,-3-27,2 1,-1-1,2 0,0 0,1 0,1 0,1-1,0 0,0 0,2 0,0-1,0-1,6 6,-5-5,1-2,-1 0,2 0,0-1,0 0,1-1,0 0,1-1,0-1,1 0,-1-1,1-1,1 0,-1-1,1 0,0-1,8 0,0-4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1.63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165 20,'-3'-2,"-1"-1,0 1,0 0,-1 0,1 0,0 1,-1 0,1 0,0 0,-1 0,1 0,-1 1,0 0,1 0,-1 0,1 1,-1-1,1 1,-1 0,1 0,0 1,-1-1,1 1,0 0,0 0,0 1,0-1,1 1,-1 0,0 0,1 0,0 0,0 1,0-1,0 1,1 0,-1-1,1 1,0 1,0-1,1 0,-1 0,1 1,0-1,0 1,0-1,0 4,3-2,0 0,1 0,-1-1,1 1,0-1,1 0,-1 0,1 0,0 0,0 0,1-1,-1 0,1 0,0 0,0-1,1 1,-1-1,1 0,0 0,42 32,-44-33,0 1,-1 0,1 0,-1 0,0 0,0 1,0-1,0 1,-1 0,1 0,-1 0,0 0,0 0,-1 0,1 1,-1-1,0 1,0-1,0 1,-1-1,0 1,1-1,-2 1,1-1,0 1,-1 0,0-1,0 0,0 1,-1-1,0 0,1 1,-1-1,-1 0,0 1,-2 0,-1 0,0-1,0 1,0-1,0-1,-1 1,1-1,-1 0,0-1,0 1,0-1,0-1,0 1,-1-1,1-1,0 1,-1-1,-5-1,-12 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29.0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396 0,'-1'463,"-27"-165,23-186,-1-94</inkml:trace>
  <inkml:trace contextRef="#ctx0" brushRef="#br0" timeOffset="256.07">0 508,'39'-5,"22"-6,10-1,3 1,-2 2,-3 3,-4 3,-4 2,-2 0,-6 1,-8 1,-12-1</inkml:trace>
  <inkml:trace contextRef="#ctx0" brushRef="#br0" timeOffset="498.874">960 479,'-9'16,"-1"-1,1 0,0 0,1 1,1 0,0 1,1-1,1 1,1 0,0 1,1-1,0 17,3-31,0 1,1-1,-1 1,1-1,0 0,0 0,0 1,0-1,1 0,-1 0,1 0,0 0,0 0,0-1,0 1,1-1,-1 1,0-1,1 0,0 0,0 0,-1 0,1 0,0-1,1 1,-1-1,0 0,0 0,0 0,1 0,-1-1,1 1,-1-1,0 0,1 0,-1 0,1 0,1-1,0 1,1-1,-1 0,0 0,-1 0,1-1,0 0,0 0,0 0,-1 0,0-1,1 1,-1-1,0 0,0-1,0 1,-1-1,1 1,-1-1,0 0,0-1,0 1,-1 0,1-1,-1 1,2-6,-3-3,0 0,-1 0,-1 0,0-1,-1 1,0 0,-1 0,0 1,-1-1,-1 1,-3-9,-2-1,2 3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8.7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0 637,'0'64,"2"-1,4 0,2 0,7 24,-11-74,0 0,0-1,1 0,1 0,0-1,1 1,0-1,0-1,6 6,-10-12,0 0,0-1,0 1,0-1,1 0,0 0,-1-1,1 1,0-1,0 0,1 0,-1 0,0 0,1-1,-1 1,1-1,-1 0,1-1,0 1,-1-1,1 0,-1 0,1-1,0 1,-1-1,1 0,4-1,-2-3,1-1,-1 0,-1 0,1 0,-1-1,0 0,0 0,-1 0,0-1,0 0,-1 0,0 0,-1 0,1-1,-1 1,-1-1,2-7,3-6,10-35,-14 44,0 1,0-1,1 0,1 1,0 0,1 0,0 0,1 1,0 0,1 0,0 1,4-4,5 2</inkml:trace>
  <inkml:trace contextRef="#ctx0" brushRef="#br0" timeOffset="630.333">876 694,'-26'9,"1"2,0 1,1 1,0 1,1 1,0 1,2 1,0 1,0 1,1 1,17-17,0 0,0 1,0-1,0 0,0 1,1 0,-1-1,1 1,0 0,0 0,1 0,-1 1,1-1,0 0,0 1,0-1,1 0,0 1,-1-1,1 1,1-1,-1 1,1-1,0 0,0 1,0-1,0 0,1 0,0 1,0-1,0-1,0 1,1 0,-1 0,1-1,0 0,0 1,0-1,0 0,1 0,-1-1,1 1,0-1,0 0,0 0,5-1,0 0,0 0,1-1,-1-1,0 1,0-2,0 1,0-1,0-1,0 1,0-2,-1 1,1-1,-1 0,0-1,0 0,-1 0,1-1,-1 0,0 0,-1 0,0-1,5-6,46-35,-55 47,-1-1,1 1,-1-1,1 1,-1 0,1 0,0 0,0 0,0 0,0 0,-1 0,1 0,0 1,0-1,0 1,0-1,1 1,-1 0,0 0,0 0,0 0,0 0,0 1,0-1,0 0,0 1,0 0,0-1,0 1,0 0,0 0,-1 0,1 0,0 1,-1-1,1 0,-1 1,1-1,-1 1,1-1,-1 1,0 0,0-1,0 1,0 0,0 0,0 0,-1 0,1 1,2 3,52 108,-52-109,0-1,1-1,-1 1,1 0,0-1,0 0,0 0,1 0,-1 0,1-1,-1 0,1 0,0 0,0 0,0-1,0 0,0 0,0 0,0 0,0-1,0 0,0 0,4-1,7-3,-1-1,0-1,0 0,0-1,-1-1,0 0,0-1,-1 0,0-1,-1 0,0-1,-1-1,0 0,0-1,20-24,-1-1,-2-1,-2-1,-1-2,-3 0,-1-2,10-32,-3 0,-4 0,-3-1,-4-1,-3-1,-3-2,-11 80,2-6,0-1,-1 0,0 0,-1 0,0 0,0 0,0 1,-1-1,0 0,-1 0,0 1,0-1,0 0,-1 1,-2-3,3 9,0 0,0 0,0 1,0-1,-1 1,1 0,0 0,0-1,-1 1,1 1,0-1,0 0,0 0,-1 1,1-1,0 1,0 0,0 0,0 0,0 0,0 0,0 0,0 0,1 1,-1-1,0 1,1-1,-1 1,1 0,-1-1,1 1,0 0,0 0,0 0,0 0,0 0,0 0,1 0,-1 0,0 2,-13 29,1 0,1 1,2 0,2 1,0 0,3 0,1 1,1 12,-5 25,3-8,3 0,3 0,3 0,4 7,-5-43,1 0,1 0,2-1,1 0,11 27,-13-43</inkml:trace>
  <inkml:trace contextRef="#ctx0" brushRef="#br0" timeOffset="879.661">1384 496,'33'10,"17"7,3 2,-1 2,-5-3,-7-4,-9-5</inkml:trace>
  <inkml:trace contextRef="#ctx0" brushRef="#br0" timeOffset="1124.948">1864 609,'4'32,"28"123,-30-149,0 0,1 0,-1 0,1-1,1 1,-1-1,1 1,0-1,0 0,0-1,1 1,0-1,0 0,0 0,0 0,0 0,1-1,0 0,-1-1,1 1,1-1,0 0,-2-1,0 0,0-1,0 1,0-1,0 0,1-1,-1 1,0-1,0 0,0-1,0 1,-1-1,1 0,0 0,0 0,-1-1,0 1,1-1,-1 0,0-1,0 1,-1-1,1 1,-1-1,0 0,0-1,0 1,0-1,4-6,-1 0,0 0,-1-1,0 0,-1 0,0 0,-1 0,0-1,-1 1,0-1,-1-1,-6-36,-2 32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7.7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457 27,'-9'-5,"0"1,-1 0,1 1,-1 0,0 1,1 0,-1 0,0 1,0 1,0-1,0 1,0 1,0 0,0 1,0 0,0 0,1 1,-1 0,1 0,0 1,0 1,0 0,0 0,1 0,0 1,-2 2,-8 9,0 0,1 0,0 2,2 0,1 1,0 0,1 1,1 1,1 0,1 0,1 1,2 0,0 1,1 0,-1 12,5-28,1 0,0 0,0 0,1 0,0 0,0 1,1-1,0 0,0 0,1 0,0 0,0-1,1 1,0-1,0 1,1-1,0 0,1 0,-1 0,1-1,0 0,1 0,0 0,0 0,0-1,0 0,1 0,3 1,9-1,2-1,-1-1,0 0,1-2,-1 0,1-1,-1-2,1 0,-1-1,0 0,0-2,0-1,-1 0,1-1,-2-2,1 0,6-5,113-81,-121 77</inkml:trace>
  <inkml:trace contextRef="#ctx0" brushRef="#br0" timeOffset="646.959">851 112,'-14'50,"1"2,3-1,-3 47,12-92,0 1,1-1,0 1,0 0,0-1,1 1,-1-1,2 1,-1-1,1 1,0-1,0 0,1 0,0 0,0 0,0 0,1-1,-1 0,2 1,-1-1,0 0,1-1,0 1,0-1,0 0,1 0,-1-1,1 0,0 0,0 0,0 0,0-1,1 0,-1-1,0 1,1-1,-1 0,1-1,0 0,-1 0,2 0,9-5,0 0,0-2,-1 0,0 0,0-2,-1 0,0-1,0 0,-1-1,-1-1,0 0,0-1,-1 0,-1-1,0 0,-1-1,3-6,-4 10,46-62,-54 73,-1-1,1 1,-1 0,0-1,1 1,-1-1,1 1,0 0,-1 0,1-1,-1 1,1 0,-1 0,1 0,0 0,-1-1,1 1,-1 0,1 0,0 0,-1 0,1 1,-1-1,1 0,-1 0,1 0,0 0,-1 0,1 1,-1-1,1 0,-1 1,1-1,-1 0,1 1,-1-1,1 1,-1-1,0 0,1 1,-1-1,0 1,1-1,-1 1,0-1,1 1,-1 0,0-1,0 1,0-1,0 1,0 0,1-1,-1 1,0-1,0 1,0 0,-1-1,1 1,0-1,0 1,0 0,2 46,-2-44,-1 3,0 1,0-1,0 0,0 0,1 1,0-1,1 0,-1 1,1-1,1 0,-1 0,1 0,0 0,0 0,1 0,-1 0,1-1,1 1,-1-1,1 0,0 0,0 0,0 0,1-1,0 0,-1 0,2 0,-1-1,0 1,1-1,2 1,9-2,1 1,-1-2,1-1,0 0,-1-1,1-1,-1 0,1-1,-1-1,0-1,0-1,-1 0,0-1,0-1,0 0,-1-1,0-1,-1 0,0-1,0-1,10-11,-7 6,0 0,-1-1,0 0,-2-2,0 0,-1 0,-1-1,-1-1,-1 0,3-11,-12 30,1 1,0-1,-1 0,1 0,-1 0,0 0,0 0,0 0,0 0,-1-1,1 1,-1 0,0 0,0-1,0 1,0 0,0 0,-1-1,0 1,1 0,-1 0,0 0,-1 0,1 0,0 0,-1 0,0 0,0 1,1-1,-2 1,1-1,0 1,0 0,-1-1,1 1,-1 1,0-1,0 0,1 1,-1-1,0 1,0 0,-1 0,1 0,0 0,0 1,0-1,-1 1,1 0,0 0,-3 0,0 0,0 1,1 0,-1 1,1-1,-1 1,1 0,0 0,0 1,0 0,0 0,0 0,0 0,1 1,0-1,-1 1,1 1,1-1,-1 0,1 1,0 0,0-1,0 1,0 1,1-1,0 0,0 0,0 1,1 0,5-1,-1-1,1 1,0-1,1 0,-1 0,1-1,0 1,0-1,0 0,0 0,1 0,-1-1,1 0,-1 0,1-1,0 1,0-1,-1 0,1-1,1 1,29 4,-28-4,-1-1,0 1,0 0,0 0,0 1,-1 0,1 0,0 1,-1-1,1 1,-1 1,0-1,0 1,0 1,-1-1,1 1,-1 0,0 0,0 1,2 6,-1 0,0 0,-1 0,0 1,-1 0,-1 0,0 0,-1 0,0 1,-1-1,0 1,-1-1,-2 11,4 39,-2-61,0 1,1-1,-1 1,1-1,-1 1,1-1,0 1,0-1,0 0,0 1,0-1,1 0,-1 0,1 0,-1 0,1 0,0 0,0 0,0-1,0 1,0 0,0-1,0 0,0 0,1 1,-1-1,1-1,-1 1,0 0,1-1,-1 1,2-1,17 3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34.9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2399 838,'5'28,"2"15,4 0,0-7</inkml:trace>
  <inkml:trace contextRef="#ctx0" brushRef="#br0" timeOffset="161.556">2512 358,'0'0</inkml:trace>
  <inkml:trace contextRef="#ctx0" brushRef="#br0" timeOffset="415.611">2710 753,'5'33,"1"17,5-1,5-9,5-10,3-17,3-14,1-7,-4-7,-1-6,0-4,-4-3,0-1,-3 0,-5-1,-4 1,-3 0,-2 5</inkml:trace>
  <inkml:trace contextRef="#ctx0" brushRef="#br0" timeOffset="780.637">3444 471,'-13'12,"-1"1,0 0,0 1,1 1,1 0,1 1,0 0,1 1,0 0,0 4,9-17,1 0,0 1,-1-1,2 1,-1-1,0 0,1 1,0-1,0 0,0 0,0 1,1-1,0 0,0 0,0-1,0 1,0 0,1-1,0 1,0-1,0 0,0 0,0 0,1 0,-1-1,1 1,-1-1,1 0,0 0,0 0,0 0,2 0,48 39,-51-38,1 1,-1-1,0 1,0 0,0 0,-1 0,1 0,-1 0,0 1,0-1,0 1,-1-1,0 1,0 0,0-1,0 1,-1 0,0 0,0 0,0 0,0-1,-1 1,0 0,0 0,0-1,-1 1,1 0,-1-1,0 0,0 1,-1-1,1 0,-1 0,0 0,0 0,0-1,-1 1,1-1,-1 0,0 0,0 0,0-1,-2 2,-68-3,55-8</inkml:trace>
  <inkml:trace contextRef="#ctx0" brushRef="#br0" timeOffset="1933.428">4516 583,'-14'25,"1"2,2-1,0 1,2 1,1 0,1 0,2 0,1 1,0 7,17 20,-12-55,-1 0,0 0,1 0,-1 0,1 0,-1 0,1-1,-1 1,1 0,0 0,0-1,-1 1,1 0,0-1,0 1,0-1,-1 1,1-1,0 1,0-1,0 0,0 1,0-1,0 0,0 0,0 0,0 0,0 0,0 0,0 0,0 0,0 0,0 0,0 0,0-1,0 1,0 0,0-1,0 1,-1-1,1 1,0-1,0 1,0-1,-1 0,1 1,0-1,0 0,-1 0,1 1,-1-1,1-1,2-2,-1-1,0 1,0-1,0 0,0 0,-1 1,0-1,0 0,0 0,-1 0,0 0,1 0,-2-1,1 1,-1 0,0 0,0 0,0 1,-1-3,-3-36,39-92,-19 92,-7 25,1 0,1 0,0 1,2 0,0 1,1 0,0 1,1 0,12-9,43-49,-45 44,-1-1,-1-2,-2 0,-1 0,-2-2,-1 0,8-27,-12-12,-30 94,15 2,0 0,1 0,2 0,0 0,1 0,1 0,2 0,0 0,1 0,2-1,0 0,8 15,12 55,-24-82,37 130,-7 3,-5 0,-7 2,-6 0,-4 82,-12-198,-2 1,0-1,-2 0,-2-1,0 1,-2-1,-7 15,11-31,0-1,-1 0,0 0,-1-1,0 0,-1 0,0 0,0-1,-1 0,0-1,-1 0,0-1,0 1,-1-2,1 0,-2 0,1-1,0 0,-2 0,11-4,0 0,-1 0,1 0,0 0,-1-1,1 1,-1-1,1 1,-1-1,1 0,-1 0,1 0,-1 0,1 0,-1-1,1 1,-1-1,1 0,0 1,-1-1,1 0,0 0,0-1,-1 1,1 0,0-1,0 1,0-1,1 0,-1 0,0 0,1 0,-1 0,1 0,-1 0,1 0,0 0,0-1,0 1,0 0,1-1,-1 1,1-1,-1 1,1-1,0 1,0-1,1-12,2 0,0 0,1-1,0 2,1-1,0 1,2-1,-1 2,2-1,0 1,8-10,-5 4,47-75,3 3,39-42,-68 97</inkml:trace>
  <inkml:trace contextRef="#ctx0" brushRef="#br0" timeOffset="5504.018">0 2220,'1'86,"-1"-87,1 1,-1 0,0 0,0 0,1-1,-1 1,0 0,0 0,1 0,-1 0,0 0,1-1,-1 1,0 0,1 0,-1 0,0 0,1 0,-1 0,0 0,1 0,-1 0,0 0,1 0,-1 0,0 1,0-1,1 0,-1 0,0 0,1 0,-1 0,0 1,0-1,1 0,-1 0,0 0,0 1,1-1,-1 0,0 0,0 1,0-1,0 0,1 1,-1-1,0 0,0 1,0-1,0 0,0 0,0 1,0-1,0 0,0 1,0-1,0 0,0 1,0-1,13-27,-12 26,77-230,-73 218,0 0,0 1,2 0,-1 0,1 0,1 1,0 0,1 1,0 0,10-8,6 17,-18 12</inkml:trace>
  <inkml:trace contextRef="#ctx0" brushRef="#br0" timeOffset="5820.242">340 2136,'17'4,"1"-1,0 0,-1-1,1-1,0-1,0-1,0 0,0-1,0-1,-1-1,1 0,-1-2,0 0,-1 0,1-2,-1 0,0-1,7-6,-18 11,-1 0,1 0,-1-1,0 0,0 0,-1 0,1 0,-1-1,0 0,-1 1,0-1,1 0,-2 0,1 0,-1 0,0 0,0-1,-1 1,1 0,-1 0,-1-1,1 1,-1 0,0 0,-1 0,1 0,-2-2,2 7,-1-1,1 1,-1 0,0 0,1 0,-1 0,0 0,0 0,1 0,-1 1,0-1,0 1,0-1,0 1,0 0,0-1,0 1,0 0,0 0,0 1,0-1,0 0,0 1,0-1,0 1,0 0,0-1,1 1,-1 0,0 0,1 0,-1 0,0 1,-53 43,45-34,0 0,1 0,1 1,0 0,0 0,1 1,1 0,0 0,1 0,0 1,1 0,1 0,0 0,1 0,0 1,1-1,1 1,0-1,1 0,1 1,0-1,1 0,0 0,1 0,1 0,0-1,1 1,0-1,1-1,1 1,2 2,1-3,0-2,0 1,1-1,1-1,-1 0,1-1,1 0,0-1,0 0,0-2,1 1,0-2,0 0,0 0,9-1,1-1</inkml:trace>
  <inkml:trace contextRef="#ctx0" brushRef="#br0" timeOffset="-1115.428">396 781,'15'113,"-11"-98,-1-1,0 1,-1 0,-1 0,0 0,-1 0,0 0,-2 0,0 0,0 0,-3 7,5-23,-1 1,1 0,0 0,0-1,-1 1,1 0,0 0,-1-1,1 1,0 0,-1 0,1 0,0 0,-1 0,1-1,0 1,-1 0,1 0,-1 0,1 0,0 0,-1 0,1 0,0 0,-1 0,1 0,-1 1,1-1,0 0,-1 0,1 0,0 0,-1 0,1 1,0-1,-1 0,1 0,0 1,0-1,-1 0,1 0,0 1,0-1,0 0,-1 1,1-1,-3-39,1 9,1-1,2 1,2-1,0 1,2 0,1 0,2 0,1 1,1 0,1 1,2 0,1 0,1 2,9-13,-23 37,1 0,-1 0,0 0,1 0,-1 0,1 0,0 1,-1-1,1 1,0-1,0 1,0-1,0 1,0 0,0 0,0 0,1 1,-1-1,0 0,0 1,1-1,-1 1,0 0,1 0,-1 0,1 0,-1 0,0 1,1-1,-1 0,0 1,0 0,1 0,-1 0,0 0,0 0,0 0,0 0,0 1,0-1,0 0,-1 1,1 0,-1 0,1-1,-1 1,1 0,-1 0,0 0,0 0,0 0,0 1,0-1,0 0,-1 0,1 1,-1 1,12 48,-5-27</inkml:trace>
  <inkml:trace contextRef="#ctx0" brushRef="#br0" timeOffset="-667.724">1129 668,'-45'28,"2"1,1 2,1 2,1 1,2 3,31-31,0 0,0 1,1 0,0 0,0 1,0-1,1 1,0 1,1-1,0 1,0-1,1 1,0 0,1 0,-1 1,2-1,-1 0,1 1,1-1,0 1,0-1,1 2,3-7,-1-1,1 1,0-1,0 0,0 0,0 0,0 0,1-1,0 0,-1 0,1 0,0 0,0-1,0 0,0 0,0 0,0 0,0-1,0 0,0 0,0 0,0-1,0 0,0 0,0 0,0-1,0 1,0-1,-1 0,1 0,-1-1,1 0,1-1,134-99,-107 75,86-70,-119 97,1 0,-1 0,1 0,-1 0,1 0,0 0,-1 0,1 0,0 1,-1-1,1 0,0 0,0 1,0-1,0 1,0-1,0 1,0-1,0 1,0-1,0 1,0 0,0-1,0 1,0 0,0 0,0 0,0 0,0 0,0 0,0 0,0 1,0-1,1 0,-1 0,0 1,0-1,0 1,-1-1,1 1,0-1,0 1,0 0,0-1,0 1,-1 0,1 0,0-1,-1 1,1 0,0 0,-1 0,1 0,-1 0,1 0,25 161,-25-157,1-1,0 0,-1 1,1-1,1 0,-1 0,0 0,1-1,0 1,0-1,0 1,1-1,-1 0,1 0,-1 0,1-1,0 1,0-1,0 0,1 0,-1 0,0-1,1 1,-1-1,1 0,-1-1,1 1,-1-1,4 0,9-4</inkml:trace>
  <inkml:trace contextRef="#ctx0" brushRef="#br0" timeOffset="-169.909">1779 583,'-37'42,"1"-4,2 2,1 2,3 1,1 1,-3 11,29-49,0 0,0 0,0 1,1-1,0 1,0-1,1 1,0 0,0 0,0 0,1 0,0 0,0-1,1 1,0 0,0 0,1 0,0-1,0 1,0-1,1 1,0-1,0 0,0 0,1 0,0-1,1 1,-1-1,1 0,0 0,0 0,0-1,1 0,-1 0,1 0,0-1,0 0,1 0,4 2,-1-3,0 0,1 0,0-1,-1 0,1-1,-1 0,1-1,0 0,-1-1,0 0,1-1,-1 0,0 0,0-1,0 0,-1-1,1 0,-1-1,-1 1,1-2,-1 1,0-1,0-1,2-3,13-15,-1 0,-1-2,-2-1,-1 0,-1-1,11-30,-13 31,-1-1,-2-1,-1 0,-1-1,-2 0,-1 0,-1 0,-2-1,-1 0,-2 0,-1 0,-2 0,-5-30,6 57,0 1,0-1,0 0,-1 0,0 1,0-1,0 1,-1 0,1 0,-1 0,-1 0,1 0,-1 0,0 1,0 0,0 0,0 0,-1 0,0 1,1 0,-1-1,-1 2,1-1,0 1,-1 0,1 0,-1 0,1 1,-1-1,0 2,0-1,0 0,1 1,-1 0,0 1,0-1,0 1,0 0,1 1,-1-1,1 1,-4 2,2 0,-1 1,0 0,1 0,0 1,0 0,1 0,0 1,0-1,0 2,1-1,0 0,0 1,1 0,0 0,0 1,1-1,0 1,1-1,-2 8,-6 175,11-166,-2-10,1 0,0 0,2 0,0 0,0 0,1 0,1-1,1 0,0 1,1-2,0 1,1-1,0 0,1 0,1-1,0 0,0 0,2-1,-1-1,1 1,1-2,-1 0,2 0,-1-1,1 0,1-1,-1-1,1 0,0-1,0-1,1 0,10 2,-1-5</inkml:trace>
  <inkml:trace contextRef="#ctx0" brushRef="#br0" timeOffset="8166.436">2173 2164,'-20'1,"-1"1,1 1,0 0,0 2,0 1,1 0,-1 1,2 1,-1 1,1 1,0 0,1 1,0 1,1 1,1 0,0 1,0 1,-2 4,13-12,0 1,0 0,1 0,0 0,0 0,1 0,0 1,1-1,-1 1,2-1,-1 7,1-13,0 1,0 0,0 0,0-1,1 1,-1 0,1 0,0-1,-1 1,1 0,1-1,-1 1,0-1,0 0,1 1,0-1,-1 0,1 0,0 0,0 0,0 0,0 0,0 0,1-1,-1 1,1-1,-1 0,1 0,-1 0,1 0,-1 0,1 0,0-1,0 1,-1-1,3 0,5-1,0-1,0 0,0-1,0 0,-1-1,1 0,-1-1,0 1,0-2,0 1,-1-1,0-1,0 0,4-4,1 1,10-11,-1-1,0-1,-2-1,-1-1,-1 0,-1-2,5-10,0 21,-16 53,11 148,-16-178,1 0,0-1,0 1,0 0,1-1,0 1,0-1,1 0,0 0,0-1,0 1,1-1,0 0,0 0,0 0,0 0,1-1,0 0,-1 0,2-1,-1 0,0 0,1 0,-1-1,2 1,2-4,-1 0,0-1,0 0,0 0,0-1,-1 0,1 0,-1-1,1 0,-1-1,-1 0,1 0,-1-1,0 0,0 0,0 0,-1-1,0 0,0 0,-1-1,0 0,1-2,-6 10,29-39,-2 0,-1-2,-3-1,-1-1,-2-1,-2 0,-2-2,-3 0,-1 0,5-43,-6 37,-7 38,-1-1,0 0,-1 0,0 0,-1 0,-1 0,-1 0,0-3,1 16,0 1,0 0,0-1,0 1,0-1,-1 1,1 0,0-1,-1 1,1 0,-1 0,1-1,-1 1,0 0,1 0,-1 0,0-1,0 1,0 0,0 0,0 0,0 1,0-1,0 0,0 0,0 0,-1 1,1-1,0 1,-1-1,1 1,0-1,-1 1,1 0,0 0,-1 0,1 0,0 0,-1 0,1 0,-1 0,1 0,0 0,-1 1,1-1,0 1,-1-1,1 1,0 0,0-1,0 1,-1 0,1 0,-55 55,38-24,1 1,2 1,2 0,1 0,1 1,2 1,2 0,1 0,1 1,3-1,1 1,3 29,-2-54,1 0,1 0,0 0,0 0,1 0,1 0,0 0,1-1,0 0,1 0,0 0,0-1,1 0,1 0,0 0,0-1,1-1,0 1,0-1,1-1,6 4,-12-8,0-2,0 1,0 0,0-1,0 0,0 0,0 0,1 0,-1-1,0 1,1-1,-1 0,0 0,0-1,1 0,0 0,18-3</inkml:trace>
  <inkml:trace contextRef="#ctx0" brushRef="#br0" timeOffset="8448.195">3077 2107,'-36'60,"21"-39,1 1,1 0,1 2,1-1,1 1,1 1,2 0,0 0,-1 15,7-37,1 1,0-1,0 1,0-1,0 1,1-1,-1 0,1 1,0-1,0 0,0 1,1-1,-1 0,1 0,0 0,0 0,0 0,0 0,0-1,0 1,1-1,-1 0,1 1,0-1,0 0,0 0,0-1,0 1,0-1,0 1,0-1,1 0,-1 0,0-1,1 1,-1-1,1 1,-1-1,1 0,-1 0,1-1,-1 1,1-1,-1 0,0 0,1 0,1-1,8-3,-1 0,-1-2,1 1,-1-1,0-1,0 0,-1-1,0 1,-1-2,0 0,0 0,-1 0,0-1,-1-1,1-2,-2 1,0-1,0 0,-1-1,-1 1,0-1,-1 0,-1 0,1-12,-3 24,0 0,0-1,0 1,0-1,-1 1,1 0,-1-1,0 1,0 0,0 0,0-1,-1 1,1 0,-1 0,0 0,0 1,0-1,0 0,0 1,0-1,-1 1,0 0,1 0,-1 0,0 0,0 0,0 1,0-1,0 1,0 0,0 0,-1 0,1 0,0 0,-1 1,1 0,-1-1,1 1,-20-2</inkml:trace>
  <inkml:trace contextRef="#ctx0" brushRef="#br0" timeOffset="8834.53">3416 2446,'64'-209,"-35"164,-28 44,-1 0,1 0,0 0,-1 1,1-1,0 0,0 0,-1 1,1-1,0 1,0-1,0 1,0-1,0 1,0-1,0 1,0 0,0 0,0-1,0 1,0 0,0 0,0 0,0 0,0 0,0 0,0 1,0-1,0 0,0 0,0 1,0-1,0 1,0-1,0 1,0-1,-1 1,1-1,0 1,0 0,-1-1,1 1,0 0,-1 0,1 0,0-1,-1 1,1 0,24 64,-25-60,1 0,-1 0,1 0,0 0,1 0,-1-1,1 1,0-1,0 1,1-1,-1 0,1 0,0 0,0 0,0 0,1-1,-1 1,1-1,0 0,0 0,0 0,0-1,1 1,3 1,-4-4,-1 1,1-1,0 0,-1 0,1-1,0 1,-1-1,1 1,-1-1,1 0,-1-1,1 1,-1-1,0 1,1-1,-1 0,0 0,0 0,0-1,-1 1,1-1,-1 1,1-1,-1 0,0 0,2-3,39-88,-33 66,-1 4</inkml:trace>
  <inkml:trace contextRef="#ctx0" brushRef="#br0" timeOffset="9351.574">4205 2107,'-148'84,"141"-78,0-1,1 1,0 0,0 0,0 1,1-1,0 1,0 1,1-1,0 1,0-1,1 1,0 0,0 1,1-1,0 0,1 1,-1 4,2-11,-1 0,1 0,0 0,0 0,0 0,0 0,1 0,-1 0,1 1,-1-1,1 0,0 0,-1-1,1 1,0 0,0 0,1 0,-1 0,0-1,0 1,1-1,-1 1,1-1,0 1,-1-1,1 0,0 0,0 0,0 0,0 0,-1 0,1-1,0 1,1-1,-1 1,0-1,0 1,0-1,0 0,0 0,2-1,84-22,15-49,-91 61,0 0,1 1,1 1,0 0,0 0,1 2,-1 0,2 0,-1 1,1 1,13-2,-25 7,0 0,0 0,0 0,0 1,0-1,-1 1,1 0,0 0,-1 1,1-1,0 1,-1-1,0 1,1 0,-1 1,0-1,0 1,0-1,-1 1,1 0,0 0,-1 0,0 0,0 0,0 1,1 2,34 98,-28-49,-3 0,-2 0,-3 0,-2 1,-2-1,-3 0,-3 0,-13 47,14-69,-2-1,-1-1,-2 0,-1 0,-1-2,-1 0,-10 11,20-31,0 0,0-1,-1 0,0 0,0 0,-1-1,0-1,0 1,-1-1,0 0,0-1,0 0,-1-1,1 0,-1 0,0-1,0 0,-1-1,1 0,-9 0,16-2,1 0,-1 0,1 0,-1-1,1 1,-1-1,1 1,0-1,-1 0,1 0,0 0,0 0,-1-1,1 1,0-1,0 1,1-1,-1 0,0 1,0-1,1 0,-1 0,1 0,0-1,0 1,-1 0,1 0,1-1,-1 1,0 0,0-1,1 1,0-1,-1 1,1-1,0 0,15-91,9 48,2 1,1 2,3 1,1 1,3 1,0 2,3 1,1 2,2 2,22-14,-3 8,-34 27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45.8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413 539,'-69'88,"13"-15,-3-2,-3-2,-56 46,87-96,31-19,-1 0,1 1,-1-1,0 0,1 0,-1 0,1 0,-1 0,1 0,-1 0,1 0,-1 0,0-1,1 1,-1 0,1 0,-1 0,1-1,-1 1,1 0,-1 0,1-1,-1 1,1 0,0-1,-1 1,1-1,0 1,-1-1,1 1,0-1,-1 1,1 0,0-1,0 0,-1 1,1-1,0 1,0-1,0 1,0-1,0 1,0-1,0 1,0-1,0 0,0 1,0-1,0 1,0-1,1 1,-1-1,0 1,0-1,1 1,-1-1,0 1,1-1,3-13,0 0,2 0,0 0,0 1,1 0,1 0,0 1,1 0,5-5,3-6,8-12,34-50,4 2,3 4,17-11,-29 49,-53 40,0 0,0 0,1 1,-1-1,0 0,1 1,-1-1,0 1,1 0,-1-1,1 1,-1 0,1 0,-1 0,1 0,-1 0,1 0,-1 0,1 0,-1 1,0-1,1 1,-1-1,1 1,-1-1,0 1,1 0,-1 0,0-1,0 1,0 0,0 0,0 0,0 1,0-1,0 0,0 0,0 0,0 1,-1-1,1 0,0 1,8 108,-10-83,-1 11,0-18,0 0,1-1,1 1,1 0,1 0,0-1,2 1,0-1,1 0,1 0,1 0,0-1,2 0,6 11,-12-26,-1-1,0 1,0-1,1 0,-1 0,1 1,0-2,0 1,0 0,0-1,0 1,0-1,0 0,0 0,0 0,1 0,-1-1,0 1,1-1,-1 0,0 0,1 0,-1 0,0-1,1 1,-1-1,0 0,0 0,0 0,1 0,-1-1,0 1,-1-1,4-2,90-75,-83 65,-2-1,0 0,0-1,-1 0,-1-1,-1 0,0 0,-2-1,0 1,1-5,25-65,-23 72</inkml:trace>
  <inkml:trace contextRef="#ctx0" brushRef="#br0" timeOffset="274.823">1430 398,'-37'30,"2"1,1 2,2 2,1 0,2 3,1 0,-4 12,-1 59,33-106,0 0,0 0,0 0,0 0,0 0,1 0,-1 0,1 0,0 0,0 0,0-1,0 1,0 0,1 0,-1-1,1 1,0-1,0 1,0-1,0 0,0 0,0 0,1 0,-1 0,1 0,-1-1,1 1,0-1,-1 0,1 1,0-1,0-1,0 1,0 0,0-1,7-1,0-1,1 0,-2 0,1-1,0-1,0 1,-1-2,0 1,0-1,0-1,-1 1,1-2,-1 1,-1-1,1 0,-1-1,-1 1,1-1,1-4,6-6,-1 0,-1 0,-1-1,-1-1,0 0,-1 0,-2-1,0 0,-1 0,-1-1,-1 1,0-1,-2-9,-12-30,4 55</inkml:trace>
  <inkml:trace contextRef="#ctx0" brushRef="#br0" timeOffset="546.29">1684 849,'-4'-6,"0"-1,0 0,1 0,0 0,1-1,-1 1,2-1,-1 1,1-1,0 0,0 0,1 1,0-1,0 0,1 0,0 1,2-4,4-16,1 0,1 1,2 0,0 1,2 0,0 1,2 0,1 1,1 1,5-5,35-21,-38 38</inkml:trace>
  <inkml:trace contextRef="#ctx0" brushRef="#br0" timeOffset="1061.82">1994 877,'19'-48,"1"1,2 0,3 2,1 1,3 1,1 1,2 1,22-20,-53 59,0 1,0-1,0 1,0-1,0 0,0 1,0 0,0-1,0 1,1 0,-1 0,1 0,-1 0,1 0,-1 0,1 0,0 0,-1 0,1 1,0-1,0 1,-1-1,1 1,0 0,0 0,0 0,-1 0,1 0,0 0,0 0,0 1,0-1,-1 0,1 1,0 0,-1-1,1 1,0 0,-1 0,1 0,-1 0,1 0,-1 0,0 1,1-1,-1 0,0 1,0-1,0 1,0-1,1 2,2 16,-1 0,-1 0,0 1,-2-1,0 0,-1 1,-1 1,0 77,2-97,-1 1,1 0,0-1,0 1,0 0,0-1,1 1,-1 0,0-1,1 1,-1 0,1-1,-1 1,1-1,0 1,0-1,0 0,0 1,0-1,0 0,0 1,0-1,0 0,1 0,-1 0,0 0,1 0,-1 0,1-1,-1 1,1 0,-1-1,1 1,0-1,-1 0,1 1,-1-1,1 0,0 0,-1 0,1 0,0 0,-1 0,1-1,0 1,-1-1,1 1,-1-1,1 1,0-1,120-91,-74 48,66-44,-113 87,0 1,0-1,0 0,0 1,0-1,0 1,0-1,0 1,0 0,0-1,0 1,1 0,-1 0,0 0,0 0,0 0,0 0,1 0,-1 0,0 0,0 1,0-1,0 0,0 1,0-1,1 1,-1-1,0 1,0 0,-1-1,1 1,0 0,0-1,0 1,0 0,-1 0,1 0,0 0,-1 0,1 0,0 0,-1 0,0 0,1 0,-1 0,0 1,1-1,-1 0,0 0,0 0,0 0,0 1,0-1,0 0,0 0,-1 0,1 0,0 0,0 1,-1-1,1 0,-1 1,-6 48,5-38,0-1,0 1,1 0,1 0,0 0,0 0,1 0,1-1,0 3,0-11,0 0,0-1,0 1,0 0,1-1,-1 1,1-1,-1 0,1 0,0 0,0 0,0 0,0-1,0 1,0-1,0 0,1 0,-1 0,0 0,1-1,-1 1,1-1,-1 0,1 0,-1 0,0 0,1-1,-1 1,1-1,-1 0,3-1,13-5</inkml:trace>
  <inkml:trace contextRef="#ctx0" brushRef="#br0" timeOffset="1984.66">3349 426,'-11'1,"-1"0,1 0,0 1,0 1,0 0,0 1,1 0,-1 0,1 1,0 0,0 1,1 0,-1 1,1 0,1 0,0 1,0 0,0 1,-3 4,-10 16,1 0,1 1,2 0,1 2,-8 22,17-38,3-10,0-1,1 1,0 0,-1 0,2 0,-1 0,1 1,0-1,0 1,1-1,0 1,0 0,0 0,1-1,0 1,1 0,-1 0,1-1,0 1,1 0,0-1,0 1,0-1,1 0,0 1,0-1,0-1,1 1,1 1,-1-5,-1 1,1-2,-1 1,1 0,0-1,-1 0,1 1,0-2,0 1,0 0,0-1,0 0,0 0,0 0,0 0,0 0,0-1,0 0,0 0,-1 0,1 0,0-1,0 1,-1-1,3-1,82-60,-67 44,-1-1,-2 0,0-2,-1 0,-1-1,-1 0,-1-1,-1-1,2-8,3-12,-3 49,-14 40,-2-30,0 0,1 0,1 0,0 0,1 0,0 0,1-1,1 1,0-1,1 0,0 0,1 0,1-1,0 0,0 0,1-1,1 1,2 0,-6-7,0-1,0-1,1 1,0-1,0 0,-1 0,2-1,-1 1,0-1,0-1,1 1,-1-1,1 0,-1-1,1 1,-1-1,1-1,0 1,-1-1,1 0,-1-1,0 0,1 1,-1-2,0 1,0-1,0 0,3-3,18-10,-1-1,-1-1,-1-2,-1 0,10-12,11-16,-2-2,-3-1,-2-3,-2-1,-2-1,-3-2,18-49,-37 83,-2 0,0-1,-1 0,-2-1,0 1,-2-1,-1 0,0-22,-3 45,0 1,0 0,0-1,0 1,0 0,0-1,-1 1,1 0,-1-1,1 1,-1 0,0 0,0 0,0 0,0 0,-1 0,1 0,0 0,-1 0,1 0,-1 1,0-1,0 1,1-1,-1 1,0 0,0-1,0 1,-1 0,1 0,0 1,0-1,0 0,-1 1,1-1,0 1,-1 0,1 0,0 0,-1 0,1 0,0 0,-1 1,1-1,0 1,0 0,0-1,-1 1,1 0,0 0,0 1,-2 0,-13 11,0 1,0 0,1 1,1 1,1 0,0 1,1 1,1 0,0 0,2 1,0 1,1 0,1 0,1 1,0 0,2 0,-1 10,-2 7,1 0,1 1,3-1,1 1,2 0,1-1,4 11,-3-30,1 0,1 0,1-1,1 1,0-1,2-1,0 1,0-1,2-1,0 0,1 0,0-1,2 0,-1-1,11 8,-10-10,1 0,1-1,0-1,1 0,-1-1,2-1,-1 0,1-2,1 0,-1 0,1-2,0 0,0-1,0-1,11 0,66-9,-70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8:59.9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24 50,'-10'5,"2"1,3-4,6-9,8-2,2-4,5-1,-6 3,-9 3,-5 7,-1 9,4 4,3-1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9:57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893 0,'-4'2,"0"0,0 0,0 0,0 0,1 0,-1 1,1 0,0-1,-1 1,1 1,0-1,1 0,-1 1,1-1,-1 1,0 3,-3 1,-123 245,82-145,4 1,-6 43,-7 15,-29 58,-19 87,29-81,50-169,2 3,-4-2,-3 0,-2-2,-3-1,-23 28,46-79,21-32,87-145,-7-4,-4-12,28-43,-1-49,15-29,-5 50,17-77,-100 251,-31 66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29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1,'-10'24,"-7"12,-2 1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29:59.08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 1,'-2'1,"0"0,0 1,0-1,1 1,-1 0,0-1,1 1,-1 0,1 0,0 0,0 0,0 0,0 0,0 0,0 0,0 1,1-1,-1 0,1 0,-1 1,1-1,0 0,0 1,0-1,0 2,0-1,16 136,-9-109,23 88,23 76,4-20,-1-10,-24-20,43 107,16 32,-80-238,2-1,2 0,2-1,11 18,-13-35,-2 1,-1 0,-1 1,-2 0,0 0,-2 1,-1 0,-2 1,1 16,-5-22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04.5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1 142,'51'-22,"2"2,0 2,1 3,1 2,0 2,1 3,0 2,14 2,485-21,-39 27,-82 26,-153-17,-63 4,193-11,-212-6,54-26,357 27,-253 1,-330 5,-19 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12.72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315 77,'-129'-41,"124"40,-1 0,1 0,-1 1,1 0,-1 0,1 0,-1 1,1 0,-1 0,1 0,0 0,-1 1,1 0,0 0,0 1,0-1,1 1,-1 0,1 1,-1-1,1 1,0-1,0 2,-4 6,0 1,1 0,0 1,1-1,1 1,0 0,0 1,2-1,-1 1,2 0,0 0,0 0,2 0,0 0,0 0,2 4,-2-14,1 0,0-1,0 1,0-1,0 0,0 1,1-1,0 0,-1 0,1 0,1 0,-1 0,0 0,1-1,-1 1,1-1,0 1,0-1,0 0,0 0,0 0,0-1,0 1,1-1,-1 0,1 0,-1 0,1 0,-1-1,1 1,-1-1,1 0,0 0,-1 0,1 0,-1-1,1 0,-1 1,1-1,-1 0,1-1,-1 1,0-1,0 1,0-1,1 0,-2 0,1-1,2-1,23-17,-1 0,-1-2,-1-1,-1-1,-1-1,-1-1,9-17,-4 9,39-71,-65 106,0 0,0 0,0 0,0 1,0-1,0 0,0 0,0 1,0-1,-1 1,1-1,0 1,0-1,0 1,0 0,-1-1,1 1,0 0,-1 0,1-1,0 1,-1 0,1 0,-1 0,1 0,-1 0,0 0,1 0,-1 0,0 0,0 0,1 0,-1 0,0 0,0 0,0 0,0 0,-1 0,1 0,0 0,0 0,-1 0,1 0,0 0,-1 0,1-1,-1 1,1 0,-1 0,1 1,-1 55,-1-46,1-1,0 1,1-1,0 1,0 0,2-1,-1 1,1-1,0 0,1 1,1-1,-1 0,2-1,-1 1,1-1,1 0,-1 0,3 2,61 53,-57-51</inkml:trace>
  <inkml:trace contextRef="#ctx0" brushRef="#br0" timeOffset="239.192">1020 133,'0'34,"0"16,0 3,0-1,0-5,0-7,0-4,0-4,0-2,0-7</inkml:trace>
  <inkml:trace contextRef="#ctx0" brushRef="#br0" timeOffset="440.432">766 557,'34'5,"16"1,8 0,0-1,-5-2,-7-1,-7-1,-5 0,-8-1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10.7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396 170,'-2'1,"0"1,1-1,-1 1,0-1,0 1,1 0,-1-1,1 1,0 0,-1 0,1 0,0 0,0 0,0 0,0 1,1-1,-1 0,0 0,1 1,0-1,-1 0,1 1,0-1,0 0,1 2,-2-1,-1 366,1-141,-33-39,40-171,1-18</inkml:trace>
  <inkml:trace contextRef="#ctx0" brushRef="#br0" timeOffset="304.909">1 424,'45'-39,"2"3,2 2,1 1,2 3,47-19,-45 28,2 2,1 3,58-9,-61 18,-30 5</inkml:trace>
  <inkml:trace contextRef="#ctx0" brushRef="#br0" timeOffset="703.055">875 1,'-25'326,"23"46,1-367,1-1,-1 1,1-1,0 1,0 0,0-1,1 1,0-1,0 1,0-1,0 1,1-1,-1 0,1 0,0 0,1 0,-1 0,1 0,0 0,-1-1,2 1,-1-1,0 0,1 0,-1 0,1 0,0-1,0 1,0-1,0 0,0-1,1 1,-1-1,0 1,2-1,6-4,0 0,0-1,0 0,0-1,-1 0,0-1,0 0,-1-1,1 0,-1 0,-1-1,0-1,9-9,29-23,-46 39,1 0,0 0,0-1,0 1,0 0,0 1,0-1,0 0,0 1,1-1,-1 1,1 0,-1 0,1-1,0 2,-1-1,1 0,0 1,0-1,-1 1,1 0,0 0,0 0,-1 0,1 0,0 1,0-1,-1 1,1 0,0-1,-1 2,1-1,-1 0,1 0,-1 1,1-1,-1 1,0 0,2 1,7 74,-12-72,0 1,1-1,0 1,0-1,1 0,-1 0,1 1,0-1,1 0,-1 0,1 0,0 0,0 0,1 0,-1 0,1-1,0 0,0 1,2 0,12 8</inkml:trace>
  <inkml:trace contextRef="#ctx0" brushRef="#br0" timeOffset="1021.589">1525 847,'19'-2,"0"-2,-1-1,1 0,-1-1,0-1,-1-1,1 0,-2-1,1-1,-1-1,13-12,-24 19,-1-2,0 1,-1 0,1-1,-1 0,0 0,-1 0,1 0,-1 0,-1 0,1-1,-1 1,0-1,0 1,-1-1,0 1,0-1,0 1,-1-1,0 1,0-1,-1 1,0 0,0 0,0-1,-1 1,0 1,0-1,-1 0,-1-2,0 6,0 0,0 1,0-1,0 1,0 0,0 1,0-1,0 1,0 0,0 0,0 1,-1 0,1 0,0 0,1 0,-1 1,0-1,0 1,0 0,1 1,0-1,-1 1,1 0,0 0,0 1,0-1,1 1,-1 0,1-1,-1 2,-5 5,0 0,0 1,1 0,0 0,1 1,0 0,1 0,0 0,1 1,0 0,1 0,1 0,0 1,1-1,0 1,1-1,1 1,0 0,1 0,0-1,2 5,0-11,0 0,0 0,1-1,0 1,0-1,1 0,-1 0,2-1,-1 1,0-1,1 0,0-1,0 1,0-1,1 0,0-1,-1 0,1 0,0 0,1-1,1 1,160 26,-104-30,-43-5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14.4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460 1,'-41'5,"0"1,0 3,0 1,1 2,-15 7,42-13,1-1,-1 2,1 0,1 0,-1 1,1 0,0 1,1 1,0 0,1 0,0 0,0 1,1 1,1-1,0 1,0 1,1-1,1 2,1-4,1 0,0 1,0-1,1 1,1-1,0 1,0-1,1 1,0 0,1-1,0 1,1 0,0-1,1 0,0 1,0-1,1 0,0-1,1 1,0-1,1 0,0 0,0 0,1-1,0 0,1 0,-1-1,2 0,-1 0,1-1,3 2,3 1,0 0,1 0,0-1,0-1,0-1,1-1,0 0,1-1,-1 0,1-2,0 0,-1-1,1-1,0 0,16-3,78-38,-87 28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20.1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139 1,'-14'8,"1"1,0 0,1 1,0 0,0 1,1 1,0 0,1 0,-2 5,11-14,0 0,1 1,-1-1,1 1,-1-1,1 1,0-1,0 1,1-1,-1 0,1 1,-1-1,1 1,0-1,1 0,-1 1,0-1,1 0,0 0,0 0,0 0,0-1,0 1,0 0,1-1,-1 1,1-1,0 0,0 0,0 0,0 0,0-1,0 1,0-1,0 0,1 0,-1 0,0 0,1 0,0-1,23 16,-20-12,0 1,-1 1,0-1,-1 1,1 0,-1 0,0 0,0 1,-1 0,0-1,0 2,-1-1,0 0,0 1,0 0,-1-1,-1 1,1 0,-1 0,0 0,-1 0,0 0,0 0,-1 0,0 1,0-2,-1 1,0 0,-1 0,1-1,-1 1,-1-1,0 0,0 0,0 0,-1 0,1-1,-2 0,1 0,-1 0,-2 2,0-1,0 1,-1-1,0-1,0 0,-1 0,1-1,-1 0,0 0,-1-1,-6 2,-5-2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22.43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319 390,'-7'2,"-14"2,0 1,0 1,0 1,1 0,-1 2,2 0,0 1,0 1,1 1,0 1,1 0,0 1,1 1,-4 6,16-10,-1 0,2 0,0 0,0 0,1 0,0 1,1-1,0 1,1 0,1-1,-1 1,2-1,0 1,0-1,1 0,0 0,3 6,-3-9,0 0,0-1,0 1,1-1,0 1,0-1,1-1,0 1,0-1,1 0,-1 0,2 0,-1-1,0 0,1 0,0 0,0-1,0 0,1-1,-1 1,1-2,0 1,0-1,0 0,8 1,6-7</inkml:trace>
  <inkml:trace contextRef="#ctx0" brushRef="#br0" timeOffset="817.943">573 531,'-6'16,"1"0,0 1,1 0,1-1,0 1,2 0,0 1,0-1,2 0,0 0,1 0,1 0,0 0,1-1,1 1,7 13,-10-25,0-1,1 0,-1 0,1 0,0-1,0 1,0-1,1 1,-1-1,1 0,0 0,0-1,0 1,0-1,1 0,-1 0,0 0,1-1,-1 0,1 1,0-2,-1 1,1 0,0-1,0 0,-1 0,1 0,0-1,0 0,1 0,5-2,0 0,0-1,0-1,-1 0,1 0,-1-1,-1 0,1 0,-1-1,0-1,7-7,6-10,-2 0,-1-2,-1 0,-2 0,0-2,-2 0,-1-1,8-28,-22 58,1 0,0 0,0 0,0 0,-1 0,1 0,0 0,0 0,-1 0,1 0,0 0,0-1,0 1,-1 0,1 0,0 0,0 0,0 0,0-1,0 1,-1 0,1 0,0 0,0-1,0 1,0 0,0 0,0 0,0-1,0 1,0 0,-16 22,4-4,1 1,1 1,1 0,1 0,1 1,0 0,2 1,0-1,1 1,1 2,4-18,-1 0,1-1,0 1,1 0,-1 0,1-1,0 1,1-1,-1 0,1 1,0-1,0 0,1-1,-1 1,1-1,0 1,0-1,1 0,-1 0,1-1,0 0,0 0,0 0,0 0,1-1,-1 1,1-2,0 1,-1 0,1-1,0 0,0-1,0 1,-1-1,1 0,0 0,0-1,0 0,0 0,-1 0,1-1,0 0,-1 0,1 0,-1-1,0 0,0 0,0 0,1-1,16-14,0 0,-1-2,-2 0,0-1,-1-1,11-17,90-159,-79 100,-40 98,0-1,1 1,-1-1,1 0,-1 1,0-1,0 0,1 1,-1-1,0 0,0 0,0 1,0-1,0 0,0 1,0-1,0 0,0 0,0 1,0-1,0 0,-1 1,1-1,0 0,-1 1,1-1,0 0,-1 1,1-1,0 1,-1-1,1 0,-1 1,1-1,-1 1,0 0,1-1,-1 1,1-1,-1 1,0 0,1 0,-1-1,0 1,1 0,-1 0,0 0,0 0,1-1,-1 1,0 0,0 0,1 1,-1-1,0 0,1 0,-1 0,0 0,1 1,-1-1,0 0,1 0,-1 1,0-1,1 1,-1-1,1 1,-1-1,-45 30,40-25,-1 0,0 1,1-1,0 1,1 0,-1 1,1-1,0 1,1 0,0 1,0-1,0 1,1-1,0 1,0 0,1 0,0 1,0 6,4-12,0 0,0 0,0 0,1 0,-1 0,1-1,0 1,0-1,0 1,0-1,0 0,1-1,-1 1,0 0,1-1,-1 0,1 0,0 0,-1 0,1-1,0 1,-1-1,1 0,0 0,0 0,-1-1,1 1,0-1,-1 0,1 0,-1 0,1 0,-1-1,1 1,2-3,38-14,-37 14,0 1,1-1,-1 1,1 1,0-1,0 1,0 1,0-1,0 2,0-1,0 1,7 0,-12 2,0 0,-1 1,1-1,0 1,-1 0,1-1,-1 1,0 0,0 0,0 1,-1-1,1 0,-1 1,1-1,-1 1,0-1,0 1,-1-1,1 1,-1 0,0-1,0 1,0 0,0-1,-1 1,1 0,-1-1,0 1,0-1,-1 1,1-1,-1 0,1 1,-2 1,-1 9,4-11,-3 5,0 0,0 0,1 0,0 1,1-1,0 1,0-1,1 1,0 0,0-1,1 1,0-1,1 1,0-1,0 1,1-1,0 0,0 0,1 0,0-1,0 1,5 5,7 1</inkml:trace>
  <inkml:trace contextRef="#ctx0" brushRef="#br0" timeOffset="1263.147">1787 418,'18'42,"-3"2,-1-1,-2 2,4 37,-11-51,-5-24,1 0,0 0,0 0,1 0,-1 0,2-1,-1 1,1-1,0 1,0-1,0 0,2 1,-3-6,-1-1,1 0,0 0,-1 0,1 0,0-1,-1 1,1 0,-1-1,1 1,-1-1,1 1,0-1,-1 0,0 0,1 1,-1-1,0 0,1 0,-1 0,0-1,0 1,0 0,0 0,0-1,0 1,0 0,0-1,-1 1,1-1,0 1,-1-1,1 0,-1 1,0-1,0 1,1-1,-1 0,0 1,0-1,-1 0,3-1,81-271,-71 251,0 4</inkml:trace>
  <inkml:trace contextRef="#ctx0" brushRef="#br0" timeOffset="1600.005">2210 701,'14'-5,"1"0,-1-1,0 0,0-1,0-1,-1 0,-1-1,1 0,-1-1,-1 0,0-1,0 0,-1-1,-1 0,0 0,0-1,-1-1,-1 1,0-1,-7 13,1-1,0 1,-1 0,1-1,-1 1,0 0,1-1,-1 1,0 0,0-1,0 1,0-1,0 1,0 0,0-1,-1 1,1 0,0-1,-1 1,1 0,-1-1,1 1,-1 0,0 0,0 0,1 0,-1-1,0 1,0 0,0 0,0 0,0 1,0-1,0 0,-1 0,1 1,0-1,0 0,-1 1,1-1,0 1,-1 0,1-1,0 1,-1 0,1 0,0 0,-1 0,1 0,-2 0,-66 27,59-18,1 1,0 0,1 0,0 0,1 1,0 0,1 0,0 1,0 0,2 0,-1 1,2-1,-1 1,2 0,0-1,0 1,1 0,1 1,1 9,0-17,0-1,1 1,0-1,0 0,0 0,1 0,-1 0,1 0,1 0,-1-1,0 1,1-1,0 0,0 0,0-1,1 1,-1-1,1 0,0 0,0 0,0-1,0 0,0 0,1 0,-1 0,1-1,-1 0,1 0,-1-1,1 1,0-1,-1 0,2-1,10 0,1 0,-1-1,0-1,0-1,0-1,0 0,-1-1,1 0,-2-2,1 0,-1 0,3-4,-9 7,18-9</inkml:trace>
  <inkml:trace contextRef="#ctx0" brushRef="#br0" timeOffset="1980.328">2943 390,'-19'17,"3"-7,1 1,1 0,0 1,1 1,0 0,1 1,0 0,1 1,1 0,0 1,1 0,1 1,0-1,1 2,-1 8,7-20,2 0,-1 0,1 0,0 0,0 0,0 0,1 0,0 0,0 0,0 0,1-1,0 0,0 1,1-1,-1 0,1 0,0-1,0 1,1-1,-1 0,1 0,0 0,0-1,1 0,-1 0,0 0,1-1,0 1,0-1,0-1,-1 1,2-1,-1 0,0 0,0-1,0 0,0 0,0 0,0-1,5-1,0-1,1-2,-1 1,0-1,-1-1,0 0,1-1,-2 0,1 0,-1-1,0 0,-1-1,0 0,0 0,-1-1,0 0,-1 0,0-1,-1 1,0-1,0-1,1-5,2 0,18-33,-3 0,-2-2,-2-1,-2 0,-3-1,-3-1,-1 0,-2-15,-12 3,4 65,-1 1,1-1,0 1,-1 0,1-1,-1 1,0 0,1 0,-1 0,0-1,0 1,0 0,0 0,0 0,0 0,0 0,0 0,0 1,0-1,-1 0,1 1,0-1,0 0,-1 1,1 0,0-1,-1 1,1 0,-1 0,1-1,0 1,-1 0,1 0,-1 1,1-1,0 0,-1 0,1 1,0-1,-1 1,1-1,0 1,-1-1,1 1,0 0,-15 10,2 1,0 0,0 1,1 1,1 0,0 0,1 1,1 1,0 0,1 0,1 1,0 0,1 1,1-1,1 1,0 0,2 1,-1 6,-1-4,1 0,0 0,2 0,1 1,0-1,2 0,0 1,1-1,2 0,0 0,1 0,1-1,1 1,0-1,2-1,0 0,2 0,0-1,1 0,0-1,8 7,110 82,-104-89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21.1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115 237,'48'-14,"0"-2,-1-2,-1-2,-1-3,-1-1,-1-1,-1-3,20-18,-61 45,0 0,-1-1,0 1,1 0,0 0,-1 0,1 0,0 0,-1 0,1 0,0 0,0 0,0 0,0 0,0 0,0 0,0 1,0-1,0 0,0 1,0-1,0 1,1 0,-1-1,0 1,0 0,1-1,-1 1,0 0,0 0,1 0,-1 0,0 0,0 1,1-1,-1 0,0 0,0 1,1-1,-1 1,0-1,0 1,0 0,0-1,0 1,0 0,0 0,0 0,0 0,0 0,0 0,-1 0,1 0,0 0,-1 0,1 0,0 1,-1 216,-3-107,-6 0,-5 0,-13 45,21-123,-2 1,-1-1,-2-1,-1 1,-1-2,-2 0,-1-1,-1 0,-1-1,-2-1,-1-1,-2-1,0-1,-1-1,-2-1,0-1,-1-1,-2-2,-28 16,53-33,1-1,-1 1,0-1,1 1,-1-1,0 0,0-1,0 1,0-1,0 1,0-1,0 0,0-1,0 1,1-1,-1 1,0-1,0 0,0-1,1 1,-1-1,0 0,1 1,-1-2,1 1,0 0,0-1,0 1,0-1,0 0,1 0,-1 0,1 0,0 0,0-1,0 1,0-1,0 1,1-1,-1-2,-1-5,1 0,0 1,1-1,0 0,0 0,1 0,1 0,0 0,0 1,1-1,1 0,0 1,0-1,1 1,0 0,1 0,3-5,9-14,2 1,0 0,2 2,1 0,2-1,17-13,1 1,2 3,2 1,1 2,20-8,71-23,-135 63,1-1,0 1,0 0,0 1,0-1,-1 0,1 1,0 0,0 0,0 0,0 1,0-1,0 1,0 0,0 0,-1 0,1 1,0-1,-1 1,1 0,-1 0,4 2,9 7</inkml:trace>
  <inkml:trace contextRef="#ctx0" brushRef="#br0" timeOffset="318.849">1103 519,'-17'9,"1"0,0 0,1 2,0 0,1 1,0 0,1 1,0 0,1 1,0 1,-8 15,18-25,1 0,0 0,0 0,0 0,0 0,1 0,0 0,0 0,1 0,-1 0,1 0,0 0,0 0,1 0,-1 0,1-1,0 1,1 0,-1-1,1 0,0 1,0-1,0 0,1-1,-1 1,1 0,0-1,0 0,0 0,0 0,0-1,1 1,-1-1,1 0,0 0,0-1,0 1,0-1,0 0,0-1,0 1,0-1,0 0,1 0,1 2,0-1,0 1,1-1,-1-1,1 0,-1 0,0 0,1-1,-1 0,0 0,1-1,-1 0,0 0,0-1,-1 0,1 0,0 0,-1-1,0 0,0 0,0-1,0 0,-1 0,0 0,0-1,0 1,-1-1,1 0,-2 0,1-1,-1 0,1 1,-2-1,1 0,-1 0,0 0,-1-1,1 1,-2 0,1-1,-1 1,0-2,-1 3,0 1,0-1,-1 1,0-1,0 1,0 0,0 0,-1 0,0 0,0 0,-1 1,1-1,-1 1,0 0,0 0,0 0,-1 1,1 0,-1-1,0 2,0-1,0 0,0 1,0 0,-1 0,1 1,-1-1,1 1,-1 0,-4 0,-7 6</inkml:trace>
  <inkml:trace contextRef="#ctx0" brushRef="#br0" timeOffset="515.929">1470 943,'0'-34,"4"-15,3-10,4 1,0 5,3 7,5 7,-2 5,1 3,3 3,2 0,2 6,2 7,-4 5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19.0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237 338,'-36'30,"19"-20,1 1,1 1,0 0,1 1,1 1,-1 0,2 0,0 2,1-1,1 2,0-1,1 1,1 1,1-1,0 1,0 3,6-18,1 0,-1 0,1 0,-1 1,1-1,0 0,0 0,0 0,1 0,-1 1,1-1,-1 0,1 0,0 0,0 0,1 0,-1 0,1-1,-1 1,1 0,0-1,0 1,0-1,0 0,0 1,1-1,-1 0,1 0,-1-1,1 1,0 0,0-1,0 0,0 0,0 1,0-2,0 1,0 0,0-1,0 1,0-1,0 0,1 0,-1 0,0-1,0 1,2-1,12-8,-1 0,0-2,0 0,-1 0,-1-1,0-1,-1-1,0 0,-1 0,0-1,-2-1,8-14,70-103,-87 133,0 0,0 0,0 0,0 0,-1 1,1-1,0 0,0 0,0 1,0-1,0 1,0-1,-1 0,1 1,0 0,0-1,-1 1,1-1,0 1,-1 0,1 0,0-1,-1 1,1 0,-1 0,1 0,-1-1,0 1,1 0,-1 0,0 0,0 0,0 0,1 0,-1 0,0 0,0 0,0 0,0 0,-1-1,1 1,0 0,0 0,-1 0,1 0,0 0,-1 0,1 0,-1-1,1 1,-1 0,1 0,-1 0,1 1,0 27,12 109,-10-133,-1 1,1-1,1 0,-1 0,1 0,-1 0,2-1,-1 1,0-1,1 0,0 0,0 0,0 0,0-1,1 1,-1-1,1 0,0-1,0 1,0-1,0 0,0 0,5 1,-3-2,0 0,1 0,-1 0,0-1,0 0,1 0,-1-1,0 0,0 0,0-1,0 1,0-2,0 1,-1-1,1 0,-1 0,1-1,-1 0,0 0,-1-1,4-2,100-118,-81 84,-1 0,-3-2,-1 0,-2-2,-1-5,16-104,-43 96,7 57,-1-1,1 1,-1 0,0 1,1-1,-1 0,0 0,1 0,-1 0,0 0,0 1,0-1,0 0,0 1,0-1,1 1,-2-1,1 1,0-1,0 1,0 0,0-1,0 1,0 0,0 0,0 0,0 0,-1 0,1 0,0 0,0 0,0 0,0 1,0-1,0 0,0 1,0-1,0 1,0-1,0 1,0 0,0-1,0 1,0 0,0-1,1 1,-1 0,0 0,1 0,-1 0,0 0,-11 13,1 1,1 0,0 0,1 1,0 0,1 1,1 0,1 0,-3 13,6-20,-5 12,1 1,1 0,1 0,1 1,1-1,1 1,2 0,0-1,2 12,-1-26,1 1,-1-1,2 1,-1-1,1 0,1 0,0 0,0 0,1-1,0 0,0 0,1 0,0 0,0-1,1 0,0 0,0-1,0 0,1 0,0-1,0 0,1 0,0-1,2 1,-3 0,1-2,-1 1,1-1,0 0,0-1,1 0,-1-1,0 1,1-2,-1 1,0-2,1 1,-1-1,0 0,1-1,-1 0,0-1,0 0,-1 0,1-1,6-3,9-8,-1-1,-1 0,0-2,-1 0,-1-1,-1-1,-1-1,-1-1,-1 0,0-2,-2 1,10-24,-7 13,-1 0,-2-1,-1-1,-2 0,-1-1,-3 0,1-8,-17-22,9 66,0-1,-1 1,1 0,-1-1,1 1,-1 0,0 0,1-1,-1 1,0 0,0 0,0 0,0 0,0 0,0 0,0 0,0 0,0 1,-1-1,1 0,0 1,0-1,-1 1,1-1,0 1,-1-1,1 1,-1 0,1 0,0 0,-1 0,1 0,-1 0,1 0,0 0,-1 1,1-1,0 0,-1 1,1-1,0 1,-1 0,1-1,0 1,0 0,-11 8,1 1,1 0,0 0,0 1,1 1,1-1,0 1,0 1,1 0,1 0,0 0,1 0,-1 7,-4 7,1 0,2 0,0 1,2-1,1 1,2 0,0 1,2-1,1 0,2 0,0 2,-2-25,1 1,-1 0,1-1,0 0,0 1,1-1,-1 0,1 0,0 0,1-1,-1 1,1-1,0 0,0 0,0 0,1 0,-1-1,1 1,0-1,0-1,0 1,2 0,15 5</inkml:trace>
  <inkml:trace contextRef="#ctx0" brushRef="#br0" timeOffset="297.046">1705 367,'-18'23,"1"1,1 0,1 1,1 1,2 0,0 1,-7 26,18-49,0-1,1 1,-1-1,1 1,-1-1,1 1,0-1,0 1,0-1,1 1,0-1,-1 1,1-1,0 1,0-1,1 0,-1 0,1 1,0-1,-1 0,1 0,1-1,-1 1,0 0,1-1,-1 1,1-1,0 0,0 0,0 0,0 0,0-1,0 1,0-1,1 1,-1-1,3 0,1 2,0-1,0 1,0-2,1 1,-1-1,0 0,1-1,-1 1,1-2,-1 1,0-1,1 0,-1 0,0-1,0 0,0 0,0-1,0 0,0 0,-1-1,1 1,-1-2,0 1,0-1,-1 1,1-1,-1-1,4-4,-6 4,1 0,-2 0,1 0,0 0,-1-1,0 1,-1-1,0 1,0-1,0 0,0 1,-1-1,-1 0,1 1,-1-1,0 0,0 1,-1-1,0 1,0 0,0-1,-1 1,0 0,0 0,-1 1,1-1,-1 1,-1-1,1 1,-1 1,0-1,0 1,0-1,0 1,-2 0,-86-38,72 39</inkml:trace>
  <inkml:trace contextRef="#ctx0" brushRef="#br0" timeOffset="765.358">2016 451,'-1'15,"2"1,0-1,1 0,0 1,1-1,1 0,1-1,2 6,-6-16,1 0,0 0,0 0,0-1,1 0,-1 1,1-1,-1 0,1 0,0 0,1 0,-1-1,0 1,1-1,-1 0,1 0,0 0,0 0,0-1,0 0,0 0,0 0,0 0,0 0,0-1,0 0,0 0,1 0,-1 0,0-1,0 1,3-2,8-2,1-2,-1 0,0 0,0-1,0-1,-1-1,-1 0,1-1,-1 0,-1-1,10-11,35-26,-57 47,1-1,0 1,0 0,0-1,0 1,0 0,0 0,0 0,0 0,1 0,-1 0,0 0,1 0,-1 0,1 0,-1 1,1-1,-1 1,1-1,-1 1,1 0,0-1,-1 1,1 0,-1 0,1 0,0 0,-1 1,1-1,0 0,-1 1,1-1,-1 1,1-1,-1 1,1 0,-1-1,0 1,1 0,-1 0,0 0,1 1,0 26,-3-25,0 0,0 0,0 0,0 0,1 0,0 0,0 0,-1 0,2 0,-1 0,0 0,1 0,-1 0,1 0,0 0,0-1,0 1,0 0,0 0,1-1,-1 1,1-1,0 1,0-1,0 0,0 1,0-1,0 0,1 0,-1-1,1 1,-1 0,1-1,0 0,-1 1,1-1,0 0,0-1,0 1,0 0,0-1,0 1,5-5,0 0,0 0,-1 0,1-1,-1 0,0 0,-1-1,1 0,-1 0,0 0,-1-1,1 0,-1 0,-1-1,1 1,2-7,5-6,23-46,-25 45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14.6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78 284,'-13'24,"2"1,0 1,2 0,0 1,2 0,1 0,1 0,2 1,0 8,3-30,0 1,1-1,0 1,1-1,-1 0,1 1,0-1,1 0,0 0,0 0,0-1,0 1,1-1,0 1,0-1,1 0,-1-1,1 1,0-1,0 0,1 0,-1-1,1 1,-1-1,1 0,0-1,1 0,-1 0,0 0,1 0,-1-1,0 0,1-1,0 1,-1-1,1-1,-1 1,1-1,-1 0,1 0,-1-1,0 0,0 0,0-1,3-1,2-2,-1 0,-1-1,1 0,-1 0,-1-1,1 0,-1-1,-1 0,1 0,-2-1,1 0,-1 0,-1-1,0 1,0-1,-1 0,-1 0,1-1,-2 1,0-1,0 1,-1-1,-1 0,1 0,-2 0,0 1,0-1,-1 0,-1 1,0 0,0-1,-1 1,-1 0,0 1,0-1,-1 1,-2-3,5 9,0 1,-1-1,1 1,-1-1,0 1,0 0,0 1,0-1,-1 1,1 0,-1 0,1 0,-1 0,0 1,0 0,1 0,-1 0,0 0,0 1,0 0,0 0,0 0,0 1,0 0,0 0,0 0,1 0,-1 1,0 0,1 0,-1 0,1 0,0 1,0 0,0-1,0 2,0-1,1 0,-1 1,1 0,0-1,0 1,0 1,0-1,-8 17</inkml:trace>
  <inkml:trace contextRef="#ctx0" brushRef="#br0" timeOffset="470.732">558 735,'13'-42,"2"1,2 0,1 1,2 1,23-32,-37 62,0 1,1-1,0 2,0-1,1 1,0 0,0 0,1 1,0 0,2 0,-9 4,1 1,-1 0,0 0,1 0,-1 0,1 1,-1-1,1 1,-1-1,1 1,-1 0,1 0,-1 0,1 0,0 1,-1-1,1 0,-1 1,1 0,-1 0,0 0,1 0,-1 0,0 0,0 1,0-1,0 1,0-1,0 1,0 0,0 0,0-1,-1 1,1 1,-1-1,0 0,1 0,-1 0,0 1,0-1,-1 1,1-1,0 1,10 62,-11-58,0 0,1-1,0 1,0 0,1 0,-1 0,1-1,1 1,-1-1,1 0,0 1,2 1,-3-7,-1 1,1-1,0 0,-1 1,1-1,0 0,0 0,0 0,0 0,0 0,0 0,0-1,0 1,0-1,1 0,-1 1,0-1,0 0,0 0,0 0,1-1,-1 1,0 0,0-1,0 1,0-1,0 0,0 0,0 0,0 0,0 0,0 0,0-1,0 1,64-53,-60 49,56-61,65-51,-126 116,0 0,-1 1,1-1,0 0,0 1,-1-1,1 1,0-1,0 1,0 0,0-1,0 1,0 0,0 0,0 0,0-1,0 1,0 0,0 0,0 0,-1 0,1 1,0-1,0 0,0 0,0 1,0-1,0 0,0 1,0-1,0 1,-1-1,1 1,0-1,0 1,-1 0,1-1,0 1,-1 0,1 0,-1-1,1 1,-1 0,1 0,-1 0,1 0,-1 0,0 0,0 0,1 0,-1-1,0 1,0 0,0 0,4 61,-4-55,-1 3,1-1,0 0,1 1,0-1,0 1,1-1,0 0,1 0,0 0,1 0,0-1,0 1,0-1,5 6,6 3</inkml:trace>
  <inkml:trace contextRef="#ctx0" brushRef="#br0" timeOffset="900.073">1630 481,'-44'292,"13"-143,30-145,-9 28,10-32,0-1,1 1,-1-1,0 1,0 0,0-1,0 1,0-1,0 1,-1 0,1-1,0 1,0 0,0-1,0 1,0-1,-1 1,1 0,0-1,0 1,0 0,-1-1,1 1,0 0,-1 0,1-1,0 1,0 0,-1 0,1-1,-1 1,1 0,0 0,-1 0,1 0,0 0,-1-1,1 1,-1 0,1 0,0 0,-1 0,1 0,-1 0,1 0,0 1,-1-1,1 0,-1 0,1 0,0 0,-1 0,1 0,0 1,-1-1,1 0,0 0,-1 1,1-1,0 0,0 1,-1-1,1 0,0 0,0 1,-1-1,1 1,-2-16,0 1,0 0,2-1,0 1,0 0,1-1,1 1,1 0,0 0,0 0,2 0,4-9,-6 11,12-42,3 0,2 1,3 1,1 1,23-33,-41 75,0 0,1 0,0 1,0 0,1 0,0 1,0-1,1 2,-1-1,2 1,-1 1,1 0,0 0,7-2,-14 7,0 0,-1 0,1 0,0 1,-1-1,1 1,-1 0,1 0,-1 0,1 0,-1 0,1 1,-1-1,0 1,0-1,0 1,0 0,0 0,0 0,0 0,-1 0,1 0,-1 0,1 1,-1-1,0 0,0 1,0-1,0 1,0 0,-1-1,1 1,-1 0,0-1,1 1,-1 0,-1-1,1 1,0 0,-1-1,1 1,-1 0,0-1,0 1,0-1,0 1,0-1,0 0,-1 1,0 0,-12 33,-2-2,-1 1,-2-2,-1 0,-1-2,-2 0,-26 26,47-54,6-10</inkml:trace>
  <inkml:trace contextRef="#ctx0" brushRef="#br0" timeOffset="1171.11">2280 311,'-3'4,"-20"25,2 0,1 1,1 1,2 1,-6 17,21-46,1-1,-1 0,1 1,0-1,-1 0,1 1,1-1,-1 1,0 0,1-1,-1 1,1 0,0-1,-1 1,1 0,1 0,-1-1,0 1,1 0,-1-1,1 1,0 0,0-1,0 1,0-1,0 0,1 1,-1-1,1 0,-1 0,1 0,0 0,0 0,0 0,0 0,0 0,1-1,-1 1,0-1,1 0,-1 0,1 0,-1 0,1 0,-1 0,1-1,0 1,-1-1,1 0,0 0,0 0,-1 0,3 0,3-2,1 0,-1-1,0 0,0 0,-1-1,1 0,-1 0,0 0,0-1,0 0,0-1,-1 0,0 0,0 0,-1 0,1-1,-2 0,1 0,-1-1,0 1,0-1,-1 0,0 0,0 0,-1 0,0 0,-1-1,0 1,0 0,0-1,-1 1,-1-1,0 1,0-1,0 1,-2-6,2 10,0 1,0 0,0 0,0 0,-1 0,1 0,-1 0,0 0,1 0,-1 1,-1-1,1 0,0 1,-1 0,1 0,-1 0,0 0,1 0,-1 0,0 1,0-1,0 1,0 0,-4-1,-13-3</inkml:trace>
  <inkml:trace contextRef="#ctx0" brushRef="#br0" timeOffset="1538.651">2590 594,'73'-228,"-73"229,1 0,-1 0,0 0,1 0,-1 0,1 0,-1 0,1 0,0-1,-1 1,1 0,0 0,-1-1,1 1,0-1,0 1,0 0,0-1,-1 1,1-1,0 0,0 1,0-1,0 0,0 0,0 1,0-1,0 0,0 0,0 0,0 0,0 0,0 0,0-1,0 1,0 0,0 0,0-1,0 1,0-1,0 1,0-1,0 1,-1-1,1 1,0-1,0 0,-1 1,1-1,0 0,-1 0,1 0,-1 1,1-1,-1 0,1 0,-1 0,0 0,1 0,-1 0,0 0,0 0,1 0,-1 0,0 0,0 0,0 0,-1 0,15 43,-14-38,0 1,1-1,-1 1,1 0,0-1,0 1,0-1,1 0,-1 1,1-1,0 0,0 0,1 0,-1 0,1-1,0 1,0 0,0-1,1 0,-1 0,1 0,-1 0,1-1,0 1,0-1,0 0,1 0,-1-1,0 1,1-1,-1 0,1 0,-1 0,1-1,-1 1,1-1,4-1,1-4,0-1,0-1,-1 0,0 0,0-1,-1 0,0 0,0-1,-1 0,0 0,-1-1,0 0,0 0,-1-1,-1 1,1-1,-2 0,0 0,0-1,0-6,3-6</inkml:trace>
  <inkml:trace contextRef="#ctx0" brushRef="#br0" timeOffset="2320.671">3408 510,'41'-47,"-31"37,0 0,-1 0,0-1,0 0,-1-1,-1 0,0 0,-1-1,0 1,0-1,-2-1,0 1,2-13,-5 24,-1 1,1-1,-1 0,0 0,0 0,0 0,0 0,0 0,0 0,-1 1,1-1,-1 0,1 0,-1 0,0 1,0-1,1 0,-1 0,0 1,-1-1,1 1,0-1,0 1,-1 0,1-1,-1 1,1 0,-1 0,1 0,-1 0,0 0,1 0,-1 1,0-1,0 0,0 1,1 0,-1-1,0 1,0 0,0 0,0 0,0 0,0 0,0 0,1 1,-2-1,-86 31,76-22,0 0,0 1,1 0,1 1,-1 1,2 0,0 0,0 1,1 0,1 1,0 0,1 0,0 1,1-1,1 1,-1 6,5-15,0 0,0 0,1 1,0-1,0 0,1 1,0-1,0 0,0 0,1 1,-1-1,2 0,-1 0,1-1,0 1,0-1,0 1,1-1,-1 0,1 0,1 0,-1-1,1 1,0-1,0 0,0-1,0 1,1-1,-1 0,1 0,0-1,0 0,0 0,0 0,0-1,0 0,1 0,1 0,12 1,1 0,-1-2,0 0,1-2,-1 0,0-1,1-1,-2-1,1 0,-1-2,1 0,-2-1,1-1,-1-1,-1-1,0 0,0-1,-1-1,6-7,-5 2</inkml:trace>
  <inkml:trace contextRef="#ctx0" brushRef="#br0" timeOffset="2800.843">3888 510,'9'-2,"-1"-1,0 0,0 0,0 0,0-1,0-1,-1 1,0-1,0 0,0-1,-1 1,1-1,-1-1,-1 1,1-1,-1 0,3-6,6-4,47-47,-60 65,0-1,1 0,-1 0,1 1,-1-1,0 1,0-1,1 1,-1-1,0 1,0 0,1 0,-1-1,0 1,0 0,0 0,0 0,0 0,0 1,-1-1,1 0,0 0,-1 0,1 1,0-1,-1 0,0 1,1-1,-1 0,0 1,1-1,-1 0,0 1,0-1,0 1,0-1,-1 0,1 1,0-1,-1 1,1-1,-1 1,2 6,-1-1,0-1,0 1,1 0,0 0,0-1,0 1,1 0,0-1,1 1,-1-1,1 0,0 0,1 0,-1 0,1-1,0 1,1-1,-1 0,1 0,0-1,1 1,-1-1,1 0,-1-1,3 2,-2-4,0 1,1-2,-1 1,0-1,0 0,0 0,0 0,1-1,-1 0,0 0,0-1,0 0,-1 0,1 0,0-1,-1 0,1 0,-1 0,0 0,0-1,0 0,-1 0,1 0,0-2,90-128,-74 98,-10 19</inkml:trace>
  <inkml:trace contextRef="#ctx0" brushRef="#br0" timeOffset="3055.735">4876 1,'10'29,"3"14,-1 5,-2-1,-3-4,-3-5,-2-3,-1-3,-1-3,0 0,-1-2,1 1,-1-1,-4-4,-2-6</inkml:trace>
  <inkml:trace contextRef="#ctx0" brushRef="#br0" timeOffset="3284.713">4679 256,'33'-15,"17"-4,3 1,-1 3,-6 9,-5 6,-5 8,-8 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31.0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78 312,'29'-9,"-1"0,0-2,-1-1,-1-1,0-2,0 0,-2-2,0-1,-1 0,5-8,-25 25,1-1,-1 0,0-1,-1 1,1-1,0 1,-1-1,1 0,-1 0,0 0,0 0,0 0,0 0,-1 0,1-1,-1 1,0-1,0 1,0-1,0 0,-1 1,0-1,1 0,-1 1,-1-1,1 0,0 1,-1-1,0 0,0 1,0-1,0 1,0-1,-1 1,0 0,1 0,-1-1,0 1,-2-1,-5 0,-1 1,0 0,0 0,0 1,0 0,-1 0,1 1,-1 1,1 0,-1 0,1 1,0 0,-1 1,1 0,0 1,0 0,0 1,0 0,1 0,0 1,0 0,0 0,0 1,1 1,0-1,-4 5,0 0,1-1,0 2,1-1,0 2,1-1,0 1,1 1,0-1,1 2,1-1,0 1,1-1,-2 11,5-17,0 0,1 1,0-1,1 1,-1-1,2 0,-1 1,1-1,0 1,1-1,0 0,0 0,1 0,0 0,1 0,-1-1,1 1,1-1,-1 0,1 0,1-1,-1 1,1-1,0-1,6 6,3-2,1 0,-1-1,1 0,0-2,1 1,0-2,0-1,0 0,8 0,35 11,-35-8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26.9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29 650,'-4'-7,"0"0,0 0,1 0,0-1,1 1,0-1,0 0,0 1,1-1,0 0,1 0,0 0,0 0,0 0,1 0,1 0,-1 0,5-14,1 1,1 0,0 1,2 0,0 0,1 1,1 0,1 1,-10 13,41-61,3 3,2 2,48-46,-97 106,1-1,0 0,0 0,1 0,-1 1,0-1,0 0,1 1,-1-1,1 1,0 0,-1-1,1 1,0 0,0 0,0 0,-1 0,1 0,0 1,0-1,0 0,1 1,-1 0,0-1,0 1,0 0,0 0,0 0,0 1,0-1,0 0,0 1,0-1,0 1,0 0,0 0,0 0,0 0,0 0,0 0,-1 0,1 0,0 1,0-1,2 10,0 0,0 1,-1-1,-1 0,0 1,0 0,-1-1,-1 1,0 0,-1-1,0 1,0 1,-1 20,11 60,-9-90,1-1,0 1,0-1,0 0,0 1,0-1,1 0,-1 0,1 0,-1 0,1 0,0 0,0 0,-1 0,1-1,1 1,-1-1,0 0,0 1,0-1,1 0,-1 0,1 0,-1-1,1 1,-1-1,1 1,-1-1,1 0,-1 0,1 0,-1 0,1 0,-1-1,1 1,11-4,0-1,-1-1,0 0,0-1,-1 0,1-1,-1 0,-1-1,0 0,7-8,153-166,-167 180,57-38,-59 41,-1-1,0 1,1-1,-1 1,0-1,1 1,-1 0,0-1,1 1,-1 0,1 0,-1 0,1 0,-1 0,0 1,1-1,-1 0,0 1,1-1,-1 1,0-1,1 1,-1 0,0-1,0 1,0 0,1 0,-1 0,0 0,0 0,0 0,-1 0,1 0,0 0,0 1,-1-1,1 0,0 1,-1-1,1 0,-1 1,0-1,1 0,-1 1,0-1,0 1,0 0,2 17,-1 1,0-1,-2 1,0-1,-1 1,-1-1,-1 0,-3 10,2-10,4-17,0 1,0-1,1 1,-1 0,0 0,1-1,-1 1,1 0,0 0,0-1,0 1,1 0,-1 0,1 0,-1-1,1 1,0 0,0-1,0 1,0-1,0 1,1-1,-1 1,1-1,0 0,0 0,0 0,0 0,0 0,2 2,13 2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28.1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1,'9'28,"4"11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28.2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0,'0'15,"5"4,1 4,0-2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28.53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0 230,'0'4,"1"1,-1-1,1 1,-1-1,1 0,1 1,-1-1,1 0,-1 0,1 0,0 0,1 0,-1 0,1 0,0-1,-1 1,2-1,-1 0,0 0,1 0,-1 0,1-1,0 0,0 1,0-1,0 0,2 0,-1-4,-1 0,0-1,0 1,0-1,-1 0,1 0,-1 0,1-1,-1 1,0-1,0 0,-1 1,1-1,-1-1,0 1,0 0,0 0,-1-1,1 1,-1-1,0 0,0 1,-1-4,5-15,-1-1,-2 1,0-1,-2 1,0-1,-3-13,4 35,-1 0,0 0,1 0,-1 0,0 0,0 0,0 0,0 0,-1 0,1 0,0 0,-1 0,0 1,1-1,-1 0,0 0,0 0,0 1,0-1,0 0,0 1,0-1,-1 1,1-1,-1 1,1 0,-1 0,1-1,-1 1,0 0,1 0,-1 1,0-1,0 0,0 1,0-1,0 1,0-1,0 1,0 0,0 0,0 0,0 0,0 0,0 0,0 1,1-1,-1 1,0-1,0 1,0 0,0-1,0 2,-13 12,1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28.9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0 450,'83'-160,"-83"159,1 0,-1 0,0-1,0 1,1 0,-1 0,1 0,-1 0,1 0,-1 0,1 0,0 0,-1 0,1 0,0 0,0 0,0 0,0 1,0-1,0 0,0 1,0-1,0 0,0 1,0 0,0-1,0 1,0-1,1 1,-1 0,0 0,0 0,0 0,1 0,-1 0,0 0,0 0,0 0,1 1,-1-1,0 0,0 1,0-1,0 1,0-1,0 1,0-1,0 1,0 0,0 0,0 0,0-1,0 1,-1 0,1 0,0 0,-1 0,2 1,1 7,0 0,1-1,1 0,-1 1,1-2,1 1,0-1,0 1,0-2,1 1,-1-1,2 0,-1 0,1-1,0 0,0 0,0-1,1 0,-1 0,1-1,0 0,0-1,0 0,1 0,11-1,-1-1,1 0,-1-2,1-1,-1 0,1-1,-1-1,-1-1,1-1,-1-1,0 0,-1-2,0 0,0-1,-1 0,-1-2,0 0,0-1,-2 0,0-1,0-1,-1 0,-1-1,3-6,-6 10,0-1,-1 0,0 0,-1 0,0-1,-1 0,-1-1,-1 1,0-1,1-8,-3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0:27.25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10 508,'-3'13,"0"0,1 1,1-1,0 1,1-1,1 1,0-1,0 1,1-1,1 1,0-1,1 0,1-1,0 1,0-1,2 0,-1 0,1 0,7 7,-9-16,-1 0,1 0,0 0,0-1,0 0,1 0,-1 0,0-1,1 0,-1 0,1 0,-1 0,1-1,0 0,-1 0,1-1,-1 1,1-1,-1-1,1 1,-1-1,1 0,3-2,5-1,-1-2,0 1,0-2,-1 1,0-2,-1 0,1 0,6-9,-9 8,0-1,-1-1,-1 1,0-2,0 1,-1-1,-1 0,0 0,-1 0,0 0,-1-1,0 0,-2 0,1-9,-2 16,0 0,0-1,-1 1,0 0,-1 0,0-1,0 1,0 0,-1 1,0-1,0 0,-1 1,0 0,0 0,0 0,-1 0,0 0,0 1,0 0,-1 0,1 1,-1-1,-1 1,1 1,0-1,-1 1,0 0,0 0,0 1,0 0,0 0,0 1,0 0,-1 0,1 1,0-1,-1 2,1-1,0 1,-1 0,1 1,0-1,0 2,-5 1,5-1,1 1,0 0,0 1,0-1,0 1,1 0,-1 0,1 1,1-1,-1 1,1 0,0 1,1-1,-1 1,1 0,0-1,0 4,-5 14</inkml:trace>
  <inkml:trace contextRef="#ctx0" brushRef="#br0" timeOffset="477.377">800 0,'12'25,"-2"-1,0 2,-2-1,0 1,-2 1,-1-1,-1 1,-2 0,0 0,-2-1,-1 1,-1 0,-2 6,1 56,3-47,-2-9,1-1,3 0,0 0,2 0,1 0,2 0,2 4,-6-28,2 46,-13-49</inkml:trace>
  <inkml:trace contextRef="#ctx0" brushRef="#br0" timeOffset="697.339">603 451,'38'-9,"18"-4,4 1,-4 2,-6 3,-7 3,-6 1,-4 2,-3 6,-2 2,-1-1,-5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1:08.19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5391 1045,'0'-13,"-2"-21,2 0,1-1,2 2,1-1,1 0,2 1,1 0,2 0,9-19,-17 47,0 1,0-1,0 1,1-1,0 1,-1 0,2-1,-1 2,0-1,1 0,0 1,0-1,0 1,0 0,0 0,1 1,-1-1,1 1,-3 4,0-1,0 1,0 0,0 0,0 0,-1 0,1 0,-1 0,1 1,-1-1,0 0,0 1,0-1,0 1,-1-1,1 1,-1-1,1 1,-1 0,0-1,0 1,0 0,0-1,0 1,-1 0,1 1,1 10,0 0,1 0,0 0,2-1,-1 1,1-1,1 0,3 5,-6-14,-1-1,1 0,0 0,0 1,0-1,0-1,1 1,-1 0,1-1,0 1,0-1,0 0,0 0,0 0,0 0,0 0,1-1,-1 1,1-1,-1 0,1 0,0-1,-1 1,1-1,0 1,-1-1,1 0,0-1,-1 1,1-1,0 1,-1-1,4-1,2-3,1 0,-1-1,-1 0,1-1,-1 1,0-2,-1 1,1-1,-2 0,1 0,-1-1,0 0,-1 0,0 0,0-1,-1 0,0 0,-1 0,0 0,-1-1,0 1,0-4,3-11</inkml:trace>
  <inkml:trace contextRef="#ctx0" brushRef="#br0" timeOffset="805.998">6266 1,'11'74,"10"73,-5 2,-6 71,-11 96,-5-292,0-25</inkml:trace>
  <inkml:trace contextRef="#ctx0" brushRef="#br0" timeOffset="988.71">6069 594,'33'-5,"17"-1,3-5,4-1,-4 3,-6 2,-2 2,-3 3,-4 0,-4 2,-3 0,-1 1,-7-1</inkml:trace>
  <inkml:trace contextRef="#ctx0" brushRef="#br0" timeOffset="-15052.365">1609 481,'-3'-10,"0"1,0 0,-1 0,0 0,-1 0,0 0,0 1,-1 0,0 0,0 1,-1 0,0 0,0 0,-1 1,0 0,0 0,0 1,-1 0,0 0,0 1,0 1,0-1,-1 1,1 1,-1 0,0 0,0 1,1 0,-1 1,-1 0,-12 6,-1 1,1 0,0 2,1 1,0 1,0 1,2 1,-1 0,2 2,-1 0,2 1,0 1,2 1,-1 0,2 1,1 1,-6 10,14-18,-1 0,2 0,0 1,0 0,1 0,1 0,0 1,1-1,0 1,1-1,1 1,0 0,0-1,2 1,0-1,1 6,-1-10,0-1,0 1,1-1,0 0,0 0,1 0,0 0,1-1,-1 1,1-1,1 0,-1 0,1-1,1 0,-1 0,1 0,0-1,0 0,0 0,1-1,0 0,0 0,0-1,0 0,6 1,4-1,0-2,0 0,0-1,0-1,0 0,0-1,0-2,0 1,-1-2,0-1,0 0,0-1,-1 0,0-1,0-1,-1-1,0 0,-1-1,0-1,-1 0,0-1,-1 0,0-1,-1 0,-1-1,0 0,1-4,8-16,-1 0,-1-2,-3 0,8-30,-10-62,-12 228,9 122,10-12,-19-198,0 0,1 0,1-1,0 1,0-1,1 1,0-1,1 0,1 0,-1 0,5 5,10 1,-9-14</inkml:trace>
  <inkml:trace contextRef="#ctx0" brushRef="#br0" timeOffset="-13251.047">2118 820,'0'0,"0"1,0-1,0 0,0 0,0 1,0-1,0 0,0 0,0 1,0-1,0 0,0 0,0 1,0-1,0 0,0 0,0 1,0-1,-1 0,1 0,0 1,0-1,0 0,0 0,-1 0,1 1,0-1,0 0,0 0,-1 0,1 0,0 0,0 1,0-1,-1 0,1 0,0 0,0 0,-1 0,1 0,0 0,0 0,-1 0,1 0,0 0,0 0,-1 0,1 0,0 0,0 0,-1 0,1 0,0 0,0 0,-1-1,1 1,0 0,0 0,-1 0,1 0,0-1,0 1,0 0,4 34,-2-20,-15 158,0 25,13-197,1-1,-1 1,1-1,0 1,-1 0,1-1,-1 1,1 0,0 0,-1 0,1-1,0 1,-1 0,1 0,0 0,-1 0,1 0,0 0,-1 0,1 0,0 0,-1 1,1-1,0 0,-1 0,1 0,-1 1,1-1,0 0,-1 1,1-1,-1 1,1-1,-1 0,1 1,-1-1,0 1,1 0,-1-1,1 1,-1-1,0 1,0-1,1 1,-1 0,0-1,0 1,0 0,0-1,1 1,-1 0,0-1,0 1,0 0,-1-1,1 1,0 0,0-1,0 1,0 0,-1-1,1 1,0-1,-1 1,12-18,-1-2</inkml:trace>
  <inkml:trace contextRef="#ctx0" brushRef="#br0" timeOffset="-12951.062">2315 820,'0'14,"0"10,0 6,0 1,0 2,0-1,0-1,0 0,0-2,0 0,0 0,0-6</inkml:trace>
  <inkml:trace contextRef="#ctx0" brushRef="#br0" timeOffset="-1180.919">3528 876,'11'220,"-3"-169,-3 0,-1 1,-3-1,-3 1,-1-1,-3 0,-6 22,-10-22,22-50,-1 0,1 0,-1 0,0 0,1 0,-1-1,0 1,0 0,1-1,-1 1,0 0,0-1,0 1,0-1,0 1,0-1,0 1,0-1,0 0,0 0,0 1,0-1,0 0,0 0,0 0,0 0,0 0,0 0,0-1,0 1,0 0,0 0,0-1,0 1,0-1,0 1,0-1,0 1,0-1,0 0,1 1,-1-1,0 0,0 1,1-1,-1 0,0 0,1 0,-1 0,1 0,-5-8,1 0,0 0,0-1,1 1,0-1,1 0,0 0,1 0,0 0,0 0,1 0,0 0,2-4,-2-3,2-38,3-1,3 2,2-1,2 1,3 0,1 2,4 0,16-32,-24 57,0 1,2 1,1 0,1 1,1 1,1 1,0 0,2 1,1 1,1 1,0 1,7-4,-23 19,1 1,-1-1,1 1,0 0,0 0,0 1,0 0,0 0,0 1,0 0,0 0,0 1,0 0,0 0,0 0,0 1,0 0,-1 1,1-1,-1 1,1 0,-1 1,0 0,0 0,-1 0,1 0,-1 1,0 0,0 0,0 1,-1-1,0 1,0 0,-1 0,1 0,-1 1,0-1,-1 1,0-1,0 1,0 0,-1 3,2 3,-2 1,0-1,-1 1,0-1,-1 1,0-1,-1 1,-1-1,0 0,-1 0,0 0,-1-1,-1 1,0-1,0 0,-1-1,-1 1,0-1,0-1,-1 0,0 0,-1 0,0-1,-1-1,0 0,-6 3,11-7,-1-1,0 0,0 0,0-1,-1 1,1-2,-1 1,1-1,-1 0,1-1,-1 1,1-1,-1-1,0 0,1 0,-5-1,-7-27,18 11</inkml:trace>
  <inkml:trace contextRef="#ctx0" brushRef="#br0" timeOffset="-795.236">4629 622,'-52'21,"34"-16,0 1,1 1,-1 0,2 1,-1 1,1 1,0 0,1 1,0 1,1 0,0 1,1 0,1 1,0 1,-6 9,14-16,1 0,-1-1,2 1,-1 1,1-1,0 0,1 0,0 1,0-1,1 1,0-1,1 1,0-1,0 0,0 1,1-1,1 0,-1 0,1 0,0 0,1-1,0 1,0-1,1 0,0 0,0 0,1-1,0 0,0 0,0 0,0-1,1 0,0 0,0-1,1 0,-1 0,1 0,0-1,0 0,0-1,2 1,-1-4,1-1,-1 0,1 0,-1 0,0-2,0 1,-1-1,1 0,-1-1,1 1,-1-2,-1 1,1-1,-1-1,0 1,0-1,-1 0,0-1,0 1,-1-1,0 0,-1-1,1 1,-1-1,-1 0,0 0,0 0,-1 0,0-1,0-5,2 7,-1 0,0 0,0-1,-1 1,0-1,0 1,-1-1,0 0,-1 1,0-1,0 0,-1 0,0 1,-1-1,1 0,-2 1,1 0,-1-1,-1 1,1 0,-1 0,-1 1,1-1,-2 1,1 0,-1 0,4 6,0-1,-1 1,1-1,-1 1,0 0,1 0,-1 0,0 0,0 1,0-1,0 1,0-1,1 1,-1 0,0 0,0 1,0-1,0 0,0 1,0 0,1 0,-1 0,-2 0,-14 8</inkml:trace>
  <inkml:trace contextRef="#ctx0" brushRef="#br0" timeOffset="-550.492">5052 707,'-9'34,"-4"15,-4 5,1-3,3-4,4-6,3-5,3-9</inkml:trace>
  <inkml:trace contextRef="#ctx0" brushRef="#br0" timeOffset="-276.607">5024 311,'-4'15,"-3"4</inkml:trace>
  <inkml:trace contextRef="#ctx0" brushRef="#br0" timeOffset="53055.295">396 1808,'0'0,"0"1,0-1,-1 1,1-1,0 1,-1-1,1 1,0-1,-1 1,1-1,0 0,-1 1,1-1,-1 0,1 1,-1-1,1 0,-1 0,1 1,-1-1,1 0,-1 0,1 0,-1 0,1 0,-1 1,0-1,1 0,-1 0,1-1,-1 1,1 0,-1 0,1 0,-1 0,1 0,-1-1,0 1,1 0,0 0,-1-1,1 1,-1 0,1-1,-1 1,1 0,0-1,-1 1,1-1,0 1,-1-1,1 1,0-1,-1 1,1-1,0 1,0-1,-5 53,-6 286,-35-15,18-84,28-227</inkml:trace>
  <inkml:trace contextRef="#ctx0" brushRef="#br0" timeOffset="53318.27">0 2400,'258'-73,"128"9,-147 59,-182-5,-34 3</inkml:trace>
  <inkml:trace contextRef="#ctx0" brushRef="#br0" timeOffset="53703.508">1186 2175,'-49'15,"2"2,1 3,0 1,-30 20,61-30,-1 0,2 1,-1 0,2 1,-1 1,2 0,0 1,1 0,0 1,2 0,-1 1,2-1,0 2,2-1,-1 1,2 1,4-16,0 0,0 0,0 0,0 0,1 0,-1 0,1 0,0 0,0 1,0-1,0 0,0 0,1 0,-1 0,1 1,0-1,0 0,0 0,1-1,-1 1,1 0,-1 0,1-1,0 1,0 0,0-1,0 0,1 0,-1 0,1 0,-1 0,1 0,0 0,-1-1,1 1,0-1,0 0,0 0,0 0,0 0,1-1,-1 1,0-1,0 0,0 0,0 0,1 0,-1-1,1 1,15-7,-1-1,0 0,0-2,-1 0,0 0,-1-2,0 0,-1-1,3-4,20-19,-2-1,-2-3,-2 0,17-29,-49 69,1 1,-1 0,0 0,0-1,1 1,-1 0,0 0,1-1,-1 1,1 0,-1-1,1 1,-1 0,1-1,0 1,-1-1,1 1,0-1,-1 1,1-1,0 0,-1 1,1-1,0 0,0 1,0-1,-1 0,1 0,0 0,0 0,0 0,-1 0,1 0,0 0,0 0,0 0,0 0,-1 0,1-1,0 1,0 0,-1-1,1 1,0 0,-1-1,1 1,0-1,-1 1,1-1,0 0,-1 1,1-1,-1 0,1 1,-1-1,0 0,1 1,-1-1,0 0,1 0,-1 1,0-1,0 0,1 0,-1 0,0 1,0-1,7 45,-2-25</inkml:trace>
  <inkml:trace contextRef="#ctx0" brushRef="#br0" timeOffset="54685.498">1355 2739,'206'-456,"-136"341,-69 115,-1 0,0-1,0 1,0-1,1 1,-1 0,0-1,0 1,1 0,-1-1,0 1,1 0,-1-1,0 1,1 0,-1 0,0 0,1-1,-1 1,1 0,-1 0,1 0,-1 0,0 0,1 0,-1 0,1 0,-1 0,1 0,-1 0,0 0,1 0,-1 0,1 0,-1 0,1 0,-1 0,0 1,1-1,-1 0,1 0,-1 0,0 1,1-1,-1 0,0 1,1-1,-1 0,0 1,0-1,1 0,-1 1,0-1,0 1,0-1,0 0,1 1,-1-1,0 1,0-1,0 0,0 1,0-1,0 1,0-1,0 1,0-1,0 1,0-1,-4 41,3-33,-2 18,0-3,0 0,2 1,0 0,2-1,1 1,2 11,-2-31,-1-1,1 1,-1-1,1 1,1-1,-1 1,0-1,1 0,-1 0,1 0,0-1,0 1,0-1,0 1,1-1,-1 0,1 0,-1 0,1-1,0 1,0-1,-1 0,1 0,0-1,0 1,0-1,0 1,0-1,0 0,0-1,0 1,0-1,0 0,0 0,-1 0,1 0,0-1,0 1,-1-1,1 0,-1 0,0 0,0-1,0 1,0-1,0 0,0 0,0 0,83-86,-73 78</inkml:trace>
  <inkml:trace contextRef="#ctx0" brushRef="#br0" timeOffset="55790.832">2372 2203,'-14'-1,"-1"0,1 1,0 1,0 1,0 0,0 0,0 2,1 0,-1 0,1 1,0 1,0 0,1 1,0 0,0 1,1 0,-1 1,2 0,-1 1,-4 7,6-9,1 1,0 0,1 0,0 1,1 0,-1 1,2-1,0 1,0 0,1 0,0 1,1-1,0 1,1 0,1 0,0-1,0 1,1 0,0 0,1 0,1 0,1 7,-1-15,0 0,1 0,-1-1,1 1,0-1,0 1,0-1,0 0,0 0,1 0,0 0,-1-1,1 0,0 1,0-1,0-1,0 1,1-1,-1 1,0-1,1 0,-1-1,1 1,-1-1,1 0,-1 0,1 0,-1-1,0 1,1-1,-1 0,1 0,1-2,7-1,-1 0,0-1,0-1,0 0,-1-1,0 0,0-1,0 0,-1 0,-1-1,1-1,38-46,-33 37,1 1,0 0,1 1,1 1,0 0,1 1,15-7,-33 21,0 0,0 0,1 0,-1 0,0 0,1 1,-1-1,0 1,1-1,-1 1,1-1,-1 1,1 0,-1 0,1 0,-1 0,1 0,-1 0,1 0,-1 0,1 0,-1 1,1-1,-1 1,1-1,-1 1,0 0,1-1,-1 1,0 0,0 0,1 0,-1 0,0 0,0 0,0 0,0 0,0 0,0 1,-1-1,1 0,0 1,-1-1,1 1,-1-1,1 0,-1 1,1-1,-1 1,0-1,0 2,0 169,-10-77,-3-1,-5 0,-4-1,-4-1,-17 35,42-124,1 2,-1-1,0 0,0 0,-1 0,1 0,-1 0,0-1,0 1,0 0,0-1,0 1,-1-1,0 0,0 0,0 0,0 0,0-1,0 1,-1-1,1 1,-1-1,0-1,1 1,-1 0,0-1,1-4,0 0,1 0,0 0,0-1,0 1,0-1,0 0,1 1,-1-1,1 0,0 0,0 0,1 0,-1 0,1 0,0 0,0 0,0 0,1 0,-1 0,1 1,0-1,0 0,0 0,1 0,-1 1,2-2,5-18,1 1,1 0,1 1,0 1,2 0,1 0,0 1,1 1,1 0,16-13,25-31,282-294,-316 326,-10 16,-1 0,0 0,-1-1,-1 0,0-1,-1 0,-1-1,-1 0,0 0,-1-1,-1 1,0-1,-2-1,2-13,-5 30,0 0,0 1,0-1,0 0,0 0,0 0,-1 1,1-1,0 0,-1 0,0 1,1-1,-1 0,0 1,0-1,0 1,0-1,0 1,0-1,0 1,0 0,-1-1,1 1,-1 0,1 0,-1 0,1 0,-1 0,1 1,-1-1,0 0,1 1,-1-1,0 1,0-1,0 1,1 0,-1 0,0 0,0 0,0 0,1 0,-1 1,0-1,0 0,1 1,-1 0,-1 0,-81 43,71-31,0 0,1 1,0 0,1 0,0 2,2-1,-1 1,2 0,0 1,1 0,1 0,1 1,0 0,0 4,5-14,-1 1,1-1,1 1,0-1,0 1,0-1,1 0,0 0,1 1,0-1,0-1,1 1,0 0,0-1,0 0,1 0,0 0,1-1,0 1,0-1,0-1,1 1,-1-1,1 0,0 0,1-1,-1 0,1-1,0 1,0-2,0 1,0-1,8 1,24 2,1-3,-1-1,1-2,0-1,23-6,-23-3,0-2,0-2,-1-2,-1-1,-1-2,-1-2,-1-1,-1-2,0-1,-2-2,-2-1,0-1,-2-2,10-16,-19 28,0-1,-2-1,0-1,-2 0,0-1,-2-1,0-1,-2 0,-1 0,-1-1,-2-1,0 1,-2-1,-1-1,-1 1,0-24,-4 50,1 1,-1-1,0 1,0-1,0 1,0-1,0 1,-1-1,1 1,0 0,-1-1,1 1,-1-1,1 1,-1 0,1-1,-1 1,0 0,0 0,0 0,0-1,0 1,0 0,0 0,0 0,0 1,0-1,-1 0,1 0,0 1,0-1,-1 0,1 1,-1-1,1 1,0 0,-1 0,1-1,-1 1,1 0,-1 0,1 0,-1 0,1 1,-1-1,1 0,0 1,-1-1,1 1,-1-1,1 1,0-1,0 1,-1 0,1 0,0 0,0 0,0 0,-1 1,-6 4,1 0,-1 0,2 1,-1 0,1 1,0-1,0 1,1 0,0 1,0-1,1 1,1 0,-1 0,1 0,1 1,-1-1,2 1,-1-1,2 1,-1 0,1-1,1 5,-3 25,2 0,2 0,1 0,2 0,2-1,2 1,1-2,7 16,12 9,-19-44,-1 1,0 0,-1 1,-1 0,-1 0,-1 0,-1 1,2 20,-6-40,0 1,0-1,0 1,0-1,0 1,0-1,0 0,-1 1,1-1,0 1,-1-1,1 1,-1-1,0 0,1 1,-1-1,0 0,0 0,0 1,0-1,0 0,0 0,0 0,0 0,0 0,-1-1,1 1,0 0,0 0,-1-1,1 1,-1-1,1 1,-1-1,1 0,-2 1,-15-1</inkml:trace>
  <inkml:trace contextRef="#ctx0" brushRef="#br0" timeOffset="56035.971">3528 2118,'38'0,"18"0,4 0,-3 0,-2 0,-6 0,-6 0,-5 0,-5 0,-3 0,-2 0,-5 5,-8 1</inkml:trace>
  <inkml:trace contextRef="#ctx0" brushRef="#br0" timeOffset="56807.114">1299 2287,'-2'-1,"0"1,0-1,0 1,1 0,-1 0,0 0,0 0,0 0,0 0,1 0,-1 0,0 1,0-1,0 1,1-1,-1 1,0 0,1 0,-1 0,0 0,1 0,-1 0,1 0,0 0,-1 1,1-1,0 0,0 1,0-1,0 1,0 0,0-1,0 1,0 0,1-1,-1 1,1 0,-1 0,1 0,0-1,0 1,0 0,0 1,-4 5,-2 11,0 0,1 0,0 1,2 0,0 0,2 0,0 0,1 0,1 0,3 15,-4-31,0 0,1-1,-1 1,1 0,-1-1,1 1,1 0,-1-1,0 1,1-1,0 0,-1 0,1 1,1-1,-1 0,0 0,1-1,-1 1,1-1,0 1,0-1,0 0,0 0,1 0,-1 0,0-1,1 1,-1-1,1 0,-1 0,1 0,0 0,-1-1,4 1,15 0</inkml:trace>
  <inkml:trace contextRef="#ctx0" brushRef="#br0" timeOffset="57939.362">5335 1695,'-12'317,"-23"-55,23-77,-9-124,10-48</inkml:trace>
  <inkml:trace contextRef="#ctx0" brushRef="#br0" timeOffset="58187.132">4968 2175,'33'0,"22"0,5 0,2 0,-4 0,-3 0,0 0,-1-5,0-2,-4 1,-1 1,-4 2,0 0,-3-3,-4 0,-8 0</inkml:trace>
  <inkml:trace contextRef="#ctx0" brushRef="#br0" timeOffset="58473.782">6096 2062,'-3'2,"-27"13,0 2,1 1,0 2,2 1,1 1,0 1,2 1,-3 5,24-26,0-1,1 0,-1 1,1-1,0 1,0 0,0 0,0 0,0 0,1 0,-1 0,1 1,0-1,0 0,0 1,0-1,1 1,-1-1,1 1,0-1,0 1,0-1,1 1,-1-1,1 0,0 1,0-1,0 1,0-1,1 0,-1 0,1 0,0 0,-1 0,2 0,-1 0,0-1,0 1,1-1,0 1,-1-1,1 0,0 0,0 0,0-1,0 1,3 0,6 1,0 0,0-1,0 0,1-1,-1-1,0 0,1-1,-1 0,0 0,1-2,-1 1,0-2,-1 1,1-2,-1 0,1 0,-2-1,1 0,3-3,8-6,-1 0,0-2,-1 0,-1-2,-1 0,-1-1,0 0,8-16,-20 28,0 0,-1-1,0 1,0-1,-1 0,0-1,0 1,-1 0,-1-1,0 1,0-1,0 1,-1-1,-1 5,1 1,0 0,-1 0,0 0,0 0,0 0,0 0,-1 0,0 1,1-1,-1 0,-1 1,1-1,0 1,-1 0,0 0,0 0,0 0,0 0,0 0,0 1,-1 0,1 0,-1 0,0 0,1 0,-1 1,0-1,0 1,0 0,0 0,-53 3,31 3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1:09.56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335 527,'-32'5,"0"2,0 0,1 3,0 0,0 2,1 1,-22 14,50-27,1 1,-1 0,0 0,1 0,-1 0,1 0,-1 0,1 0,0 0,-1 1,1-1,0 0,0 1,0-1,0 1,0-1,0 1,0 0,0-1,1 1,-1 0,1 0,-1 0,1-1,0 1,0 0,0 0,0 0,0 0,0-1,0 1,0 0,1 0,-1 0,1-1,-1 1,1 0,0 0,0-1,0 1,0-1,0 1,0-1,0 1,0-1,1 0,-1 1,1-1,110 117,-108-113,0 1,-1-1,0 1,0 0,0 0,0 0,-1 0,0 0,-1 1,1-1,-1 1,0-1,-1 1,0-1,0 1,0-1,-1 1,0-1,0 1,0-1,-1 0,0 1,0-1,-1 0,0 0,0-1,0 1,-1 0,1-1,-1 0,-1 0,1 0,-1-1,0 1,0-1,0 0,0 0,-101 32,84-34</inkml:trace>
  <inkml:trace contextRef="#ctx0" brushRef="#br0" timeOffset="978.045">1661 584,'-46'5,"1"2,1 2,-1 2,2 2,0 2,28-9,1 0,0 1,0 0,1 1,0 1,0 0,1 1,1 0,-1 1,2 0,-1 1,2 0,-1 0,2 1,0 1,-3 6,-26 85,36-103,0 1,1 0,0 0,-1 0,1-1,0 1,0 0,1 0,-1-1,0 1,1 0,0 0,0-1,-1 1,2 0,-1-1,0 1,0-1,1 0,0 1,-1-1,1 0,0 0,0 0,0 0,0 0,0 0,1-1,-1 1,0-1,1 0,-1 1,1-1,0 0,-1-1,1 1,1 0,10 0,-1-2,1 1,-1-1,1-1,-1-1,0 0,0 0,0-2,0 1,-1-2,0 1,0-2,0 1,-1-2,0 0,0 0,-1-1,0 0,0-1,2-3,184-182,-195 194,0 0,-1 0,1 0,0 0,0 1,0-1,0 0,0 0,0 1,0-1,0 1,0-1,1 1,-1 0,0-1,0 1,0 0,1 0,-1 0,0-1,0 1,0 1,1-1,-1 0,0 0,0 0,0 1,0-1,1 0,-1 1,0-1,0 1,0 0,0-1,0 1,0 0,0-1,0 1,0 0,-1 0,1 0,0 0,0 0,-1 0,1 0,-1 0,1 0,0 1,5 60,-31 117,25-177,0 0,-1 0,1 1,0-1,1 0,-1 0,0 0,1 0,-1 1,1-1,-1 0,1 0,0 0,0 0,0 0,0-1,0 1,1 0,-1 0,0-1,1 1,-1-1,1 1,0-1,0 0,-1 1,1-1,0 0,0 0,0 0,0 0,0-1,0 1,0-1,0 1,1-1,-1 0,0 1,2-1,2-1,0 1,0-1,0 0,1-1,-1 1,-1-1,1-1,0 1,0-1,-1 0,0 0,1 0,1-3,16-15,-2-2,0-1,-2 0,0-2,-2 0,-1-1,-1 0,7-21,-15 34,23-48,-4-2,-2-1,-3-1,-3-1,-3 0,-2-1,1-50,-14 117,1-7,0 0,0 0,0 0,-1 0,0-1,-1 1,0 0,0 0,0 0,-1 0,-1 0,1 0,-1 1,-1-1,-1-2,4 9,0 0,-1 0,1 1,0-1,-1 0,1 0,-1 1,1-1,-1 1,0-1,1 1,-1-1,0 1,1 0,-1 0,0 0,1 0,-1 0,0 0,1 1,-1-1,1 0,-1 1,0 0,1-1,-1 1,1 0,-1-1,1 1,0 0,-1 0,1 0,0 1,0-1,0 0,0 0,0 0,-1 1,-41 52,24-24,1 0,2 1,1 1,2 0,1 1,1 0,2 0,2 2,1-1,1 0,1 8,1-17,0 0,1 0,2 0,1 0,0 1,2-1,1 0,1-1,1 1,1-1,1 0,2-1,0 0,1 0,1-1,4 3,22 5,-19-22</inkml:trace>
  <inkml:trace contextRef="#ctx0" brushRef="#br0" timeOffset="1244.149">2367 555,'-19'24,"1"1,2 1,0 0,2 1,1 1,1 0,1 0,2 1,0 6,8-31,0 0,1 1,-1-1,1 0,0 1,1-1,-1 0,1 1,0-1,0 0,0 0,0 0,1 0,-1 0,1 0,0 0,1 0,-1-1,1 1,-1-1,1 1,0-1,0 0,1 0,-1-1,1 1,-1-1,1 0,0 1,0-1,0-1,0 1,0-1,0 0,0 0,0 0,1 0,-1-1,0 1,1-1,-1 0,0 0,1-1,-1 0,0 1,0-1,1-1,0 0,5-2,0-1,-1-1,0 0,0 0,0-1,-1 0,0 0,0-1,-1 0,0-1,0 1,-1-1,0-1,-1 1,0-1,0 0,-1 0,0 0,-1-1,0 1,-1-1,0 0,-1 0,0 0,-1 0,0 0,0 1,-1-1,-1 0,0 0,0 0,-1 1,0-1,-1 1,-2-3,-10-10,0 4</inkml:trace>
  <inkml:trace contextRef="#ctx0" brushRef="#br0" timeOffset="1667.14">2621 951,'83'-225,"-31"114,-52 111,0-1,0 1,0-1,1 0,-1 1,0-1,1 1,-1-1,0 0,1 1,-1-1,1 1,-1 0,1-1,-1 1,1-1,-1 1,1-1,-1 1,1 0,-1 0,1-1,0 1,-1 0,1 0,0 0,-1-1,1 1,0 0,-1 0,1 0,0 0,-1 0,1 0,0 1,-1-1,1 0,-1 0,1 0,0 1,-1-1,1 0,-1 1,1-1,0 0,-1 1,1-1,-1 1,1-1,-1 0,0 1,1 0,-1-1,1 1,-1-1,0 1,0-1,1 1,-1 0,0-1,0 1,0 0,1-1,-1 1,0 0,10 54,-8-40,30 69,-31-82,1 0,-1 0,0 0,1 0,0 0,-1 0,1-1,0 1,-1-1,1 1,0-1,0 0,0 0,1 0,-1 0,0 0,0 0,0-1,1 1,-1-1,0 1,1-1,-1 0,0 0,1 0,-1 0,0 0,1-1,-1 1,0-1,1 0,-1 1,0-1,0 0,0 0,1-1,45-38,-34 27</inkml:trace>
  <inkml:trace contextRef="#ctx0" brushRef="#br0" timeOffset="2247.506">3270 471,'-14'10,"0"0,0 2,1-1,1 2,0 0,1 0,0 1,-4 7,11-15,0-1,1 1,0 1,0-1,0 0,1 1,0-1,0 1,1 0,-1 0,2 0,-1-1,1 1,0 0,0 0,1 0,0 0,0 0,0 0,1-1,0 1,2 3,-3-8,-1 0,1 0,0-1,0 1,0 0,0 0,0-1,0 1,1-1,-1 1,0-1,1 1,-1-1,1 0,-1 0,1 0,0 0,0 0,-1 0,1 0,0-1,0 1,0 0,0-1,0 0,0 1,0-1,0 0,0 0,0 0,0 0,0-1,0 1,-1 0,1-1,0 0,0 1,0-1,0 0,-1 0,1 0,0 0,61-58,59-168,-121 225,0 1,-1-1,1 1,0 0,0-1,0 1,0 0,0-1,0 1,1 0,-1 0,0 0,1 0,-1 0,1 0,-1 1,0-1,1 0,0 1,-1-1,1 1,-1 0,1-1,0 1,-1 0,1 0,0 0,-1 0,1 0,0 1,-1-1,1 0,-1 1,1-1,0 1,-1-1,1 1,-1 0,0 0,1 0,-1 0,0 0,1 0,-1 0,0 0,0 0,0 1,0-1,0 0,0 1,0-1,0 1,-1-1,1 1,-1-1,1 1,-1-1,1 1,-1 0,0-1,0 1,0 0,0 0,8 170,-10-114,-29 368,27-377,-2-1,-2 1,-3-2,-1 1,-3-2,-1 0,-14 25,-39 25,66-93,0 0,0 0,0 0,-1-1,1 1,-1-1,1 1,-1-1,0 0,0-1,0 1,0-1,0 0,0 0,-1 0,1 0,0-1,0 1,-1-1,1 0,0-1,-1 1,1-1,0 0,-4-1,4-2,0 0,1 0,-1 0,1-1,0 1,0-1,1 0,-1 0,1 0,0 0,1 0,-1-1,1 1,0-1,0 1,1-1,0 1,0 0,0-1,0 1,1-1,0 1,0-1,2-3,3-20,2 0,1 0,1 1,1 1,1 0,2 1,1 0,1 1,1 0,1 2,1 0,1 1,1 1,0 1,2 0,1 2,0 1,1 1,3 0,56-21,-60 29</inkml:trace>
  <inkml:trace contextRef="#ctx0" brushRef="#br0" timeOffset="58713.508">222 2136,'0'477,"0"-461,0-1,-2 1,1-1,-2 0,0 1,-1-1,0 0,-1-1,-1 1,0-1,-1 0,-3 3,10-15,-1-1,0 0,1 0,-1 0,0 0,0 1,0-1,0 0,0-1,0 1,0 0,0 0,-1 0,1-1,0 1,0 0,-1-1,1 1,0-1,-1 1,1-1,0 0,-1 0,1 0,-1 0,1 0,0 0,-1 0,1 0,-1 0,1-1,0 1,-1 0,1-1,0 1,-1-1,1 0,0 1,0-1,0 0,0 0,-1 0,1 0,0 0,0 0,1 0,-1 0,0 0,0 0,0 0,1-1,-1 1,1 0,-1-1,1 1,-1 0,1-1,0 1,0 0,0-1,0 1,0-1,0 1,0 0,0-2,-2-31,2 1,1-1,2 0,1 1,2-1,1 1,1 1,2-1,1 2,2-1,1 2,1 0,4-4,3-10,1 1,2 2,2 0,1 2,2 1,28-27,-30 37,-17 17,0-1,0 1,1 1,0 0,1 1,0 0,1 1,-1 0,11-3,-22 10,0 1,0-1,1 1,-1 0,0-1,0 1,1 0,-1 0,0 0,0 1,1-1,-1 0,0 1,0 0,0-1,1 1,-1 0,0 0,0 0,0 1,0-1,-1 0,1 1,0-1,-1 1,1-1,0 1,-1 0,0 0,1 0,-1 0,0 0,0 0,0 0,0 1,10 81,-14-67,0 3,-1 0,-1 0,0 0,-2-1,0 0,-1 0,-6 9,2-13,-2-1,0 0,0-1,-2 0,1-1,-2-1,1 0,-2-2,1 0,-1 0,0-2,-1 0,-1-1,15-3,-1-1,1 0,-1 0,1 0,-1-1,0 0,0 0,0 0,0-1,1 1,-1-2,0 1,0-1,0 1,0-2,0 1,1-1,-1 0,1 0,-1 0,5 0,0 1,0 0,0 0,0 0,1-1,-1 1,1 0,-1-1,1 1,-1 0,1-1,0 1,0-1,0 1,0 0,0-1,0 1,0-1,0 1,0-1,1 1,-1 0,0-1,1 1,-1 0,1-1,0 1,-1 0,1 0,0-1,1 0,8-10</inkml:trace>
  <inkml:trace contextRef="#ctx0" brushRef="#br0" timeOffset="59537.238">1209 1853,'-40'20,"15"-9,0 0,0 2,2 0,-1 2,2 0,0 2,1 0,1 2,0 0,1 1,-11 17,28-34,-6 7,0 1,1 0,0 0,1 0,1 1,-1 0,2 0,0 1,0 0,1-1,0 1,0 13,3-24,1 1,-1-1,1 1,-1-1,1 1,0-1,0 0,0 1,0-1,1 0,-1 0,1 0,-1 0,1 0,-1 0,1 0,0-1,0 1,0-1,0 1,0-1,0 0,1 1,-1-1,0 0,1-1,-1 1,1 0,-1-1,1 1,-1-1,1 0,-1 0,1 0,-1 0,1 0,-1-1,1 1,-1-1,2 0,100-34,-65 13,0-1,-2-2,-1-2,-1-2,-1 0,28-35,18-12,-1 5,-77 73,-1-1,0 0,0 0,0 0,0 1,0-1,0 0,0 1,0-1,0 1,-1-1,1 1,-1 0,1-1,-1 1,1-1,-1 1,0 0,0-1,0 1,0 0,0-1,0 1,-1 0,1-1,0 1,-1 0,0-1,1 1,-1-1,0 1,1-1,-1 1,0-1,-1 6,-4 113,6-116,1 0,0 0,0 0,1 0,-1 0,1 0,0 0,0 0,0-1,0 1,0-1,1 0,0 1,0-1,0 0,0 0,0-1,0 1,1-1,-1 0,1 0,0 0,0 0,0 0,0-1,0 0,0 0,4 1,0 0,-1-1,1 0,0 0,-1-1,1 0,0-1,0 0,-1 0,1 0,-1-1,1 0,-1-1,0 1,0-2,0 1,0-1,0 0,-1 0,1 0,-1-1,5-5,107-142,-92 113,-19 28,37-50,-2-3,-4-1,-2-1,-3-2,13-47,-43 106,3-6,0 0,-2 0,0-1,-1 0,0 1,-1-1,-1 0,-1 0,0 0,-1-4,0 19,1 1,-1-1,0 0,1 0,-1 1,0-1,0 1,0-1,1 1,-1-1,0 1,0-1,0 1,0 0,0-1,0 1,0 0,0 0,0 0,0 0,0 0,0 0,0 0,0 0,0 0,0 0,0 0,0 1,0-1,1 0,-1 1,0-1,0 1,0-1,0 1,0-1,1 1,-1 0,0-1,1 1,-1 0,0 0,1 0,-1-1,1 1,-1 0,1 0,-1 0,1 0,0 0,0 0,-1 0,1 0,0 0,0 0,0 0,0 0,0 0,0-1,0 1,0 0,0 0,1 1,-13 33,2 1,1 1,3-1,0 1,2 0,2 0,2 1,4 36,-3-20,26 167,-13-159,-10-49,-1 0,0 0,-1 0,0 0,-1 1,0-1,-1 1,-1-1,0 0,-2 7,3-18,-1 1,0-1,-1 1,1-1,0 0,-1 1,1-1,-1 0,0 0,0 0,1 0,-2 0,1-1,0 1,0-1,0 1,-1-1,1 0,-1 0,1 1,-1-2,1 1,-1 0,1-1,-1 1,0-1,1 0,-1 0,0 0,0 0,1 0,-1 0,0-1,1 0,-1 1,1-1,-1 0,1 0,-1 0,1-1,-1 1,1 0,0-1,0 0,0 1,0-1,0 0,0 0,0 0,1 0,-1-1,0-1,-10-11</inkml:trace>
  <inkml:trace contextRef="#ctx0" brushRef="#br0" timeOffset="60097.142">1661 1713,'125'-33,"-65"19,-1-2,0-3,-2-3,7-5,-39 15,-1-1,0-1,-1-1,-1-1,15-15,56-54,-92 84,-1 1,1-1,0 1,0-1,0 1,-1-1,1 1,0 0,0 0,0-1,0 1,0 0,-1 0,1 0,0 0,0 0,0 0,0 0,0 1,0-1,0 0,-1 0,1 1,0-1,0 0,0 1,-1-1,1 1,0-1,0 1,-1-1,1 1,0-1,-1 1,1 0,-1 0,1-1,-1 1,1 0,-1 0,1-1,-1 1,0 0,0 0,1 0,-1 0,0 0,0-1,0 1,0 0,0 0,0 0,0 0,0 0,4 59,-4-54,-21 232,14-182,3 0,1 0,6 54,-4-106,1 0,-1 1,1-1,0 0,1 1,-1-1,1 0,0 1,0-1,0 0,0 0,1 0,0 0,0 0,0 0,0 0,0-1,1 1,0-1,0 0,0 0,0 0,0 0,0 0,1-1,0 1,-1-1,1 0,0 0,0 0,0-1,0 1,0-1,1 0,-1 0,0 0,0-1,1 0,-1 0,0 0,5-1,2-4,1-1,-1 0,0-1,-1-1,1 1,-1-2,-1 1,0-1,0-1,-1 0,0 0,3-6,30-33,-32 40,44-38,-51 46,-1 0,1 1,-1-1,1 0,0 1,-1-1,1 1,0 0,0-1,-1 1,1 0,0 0,0 0,-1 0,1 1,0-1,0 0,-1 1,1-1,0 1,-1-1,1 1,-1 0,1 0,-1 0,1 0,-1 0,1 0,-1 0,0 0,0 1,0-1,0 0,0 1,0-1,0 1,0 0,30 99,-25-66,-4-25,-1-3,-1 0,1 0,1 0,-1 0,1 0,0 0,1-1,-1 1,1-1,1 0,-1 0,1 0,0 0,1-1,-1 1,1-1,0 0,0 0,1-1,4 4,10-1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1:08.19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5391 1045,'0'-13,"-2"-21,2 0,1-1,2 2,1-1,1 0,2 1,1 0,2 0,9-19,-17 47,0 1,0-1,0 1,1-1,0 1,-1 0,2-1,-1 2,0-1,1 0,0 1,0-1,0 1,0 0,0 0,1 1,-1-1,1 1,-3 4,0-1,0 1,0 0,0 0,0 0,-1 0,1 0,-1 0,1 1,-1-1,0 0,0 1,0-1,0 1,-1-1,1 1,-1-1,1 1,-1 0,0-1,0 1,0 0,0-1,0 1,-1 0,1 1,1 10,0 0,1 0,0 0,2-1,-1 1,1-1,1 0,3 5,-6-14,-1-1,1 0,0 0,0 1,0-1,0-1,1 1,-1 0,1-1,0 1,0-1,0 0,0 0,0 0,0 0,0 0,1-1,-1 1,1-1,-1 0,1 0,0-1,-1 1,1-1,0 1,-1-1,1 0,0-1,-1 1,1-1,0 1,-1-1,4-1,2-3,1 0,-1-1,-1 0,1-1,-1 1,0-2,-1 1,1-1,-2 0,1 0,-1-1,0 0,-1 0,0 0,0-1,-1 0,0 0,-1 0,0 0,-1-1,0 1,0-4,3-11</inkml:trace>
  <inkml:trace contextRef="#ctx0" brushRef="#br0" timeOffset="805.998">6266 1,'11'74,"10"73,-5 2,-6 71,-11 96,-5-292,0-25</inkml:trace>
  <inkml:trace contextRef="#ctx0" brushRef="#br0" timeOffset="988.71">6069 594,'33'-5,"17"-1,3-5,4-1,-4 3,-6 2,-2 2,-3 3,-4 0,-4 2,-3 0,-1 1,-7-1</inkml:trace>
  <inkml:trace contextRef="#ctx0" brushRef="#br0" timeOffset="-15052.365">1609 481,'-3'-10,"0"1,0 0,-1 0,0 0,-1 0,0 0,0 1,-1 0,0 0,0 1,-1 0,0 0,0 0,-1 1,0 0,0 0,0 1,-1 0,0 0,0 1,0 1,0-1,-1 1,1 1,-1 0,0 0,0 1,1 0,-1 1,-1 0,-12 6,-1 1,1 0,0 2,1 1,0 1,0 1,2 1,-1 0,2 2,-1 0,2 1,0 1,2 1,-1 0,2 1,1 1,-6 10,14-18,-1 0,2 0,0 1,0 0,1 0,1 0,0 1,1-1,0 1,1-1,1 1,0 0,0-1,2 1,0-1,1 6,-1-10,0-1,0 1,1-1,0 0,0 0,1 0,0 0,1-1,-1 1,1-1,1 0,-1 0,1-1,1 0,-1 0,1 0,0-1,0 0,0 0,1-1,0 0,0 0,0-1,0 0,6 1,4-1,0-2,0 0,0-1,0-1,0 0,0-1,0-2,0 1,-1-2,0-1,0 0,0-1,-1 0,0-1,0-1,-1-1,0 0,-1-1,0-1,-1 0,0-1,-1 0,0-1,-1 0,-1-1,0 0,1-4,8-16,-1 0,-1-2,-3 0,8-30,-10-62,-12 228,9 122,10-12,-19-198,0 0,1 0,1-1,0 1,0-1,1 1,0-1,1 0,1 0,-1 0,5 5,10 1,-9-14</inkml:trace>
  <inkml:trace contextRef="#ctx0" brushRef="#br0" timeOffset="-13251.047">2118 820,'0'0,"0"1,0-1,0 0,0 0,0 1,0-1,0 0,0 0,0 1,0-1,0 0,0 0,0 1,0-1,0 0,0 0,0 1,0-1,-1 0,1 0,0 1,0-1,0 0,0 0,-1 0,1 1,0-1,0 0,0 0,-1 0,1 0,0 0,0 1,0-1,-1 0,1 0,0 0,0 0,-1 0,1 0,0 0,0 0,-1 0,1 0,0 0,0 0,-1 0,1 0,0 0,0 0,-1 0,1 0,0 0,0 0,-1-1,1 1,0 0,0 0,-1 0,1 0,0-1,0 1,0 0,4 34,-2-20,-15 158,0 25,13-197,1-1,-1 1,1-1,0 1,-1 0,1-1,-1 1,1 0,0 0,-1 0,1-1,0 1,-1 0,1 0,0 0,-1 0,1 0,0 0,-1 0,1 0,0 0,-1 1,1-1,0 0,-1 0,1 0,-1 1,1-1,0 0,-1 1,1-1,-1 1,1-1,-1 0,1 1,-1-1,0 1,1 0,-1-1,1 1,-1-1,0 1,0-1,1 1,-1 0,0-1,0 1,0 0,0-1,1 1,-1 0,0-1,0 1,0 0,-1-1,1 1,0 0,0-1,0 1,0 0,-1-1,1 1,0-1,-1 1,12-18,-1-2</inkml:trace>
  <inkml:trace contextRef="#ctx0" brushRef="#br0" timeOffset="-12951.062">2315 820,'0'14,"0"10,0 6,0 1,0 2,0-1,0-1,0 0,0-2,0 0,0 0,0-6</inkml:trace>
  <inkml:trace contextRef="#ctx0" brushRef="#br0" timeOffset="-1180.919">3528 876,'11'220,"-3"-169,-3 0,-1 1,-3-1,-3 1,-1-1,-3 0,-6 22,-10-22,22-50,-1 0,1 0,-1 0,0 0,1 0,-1-1,0 1,0 0,1-1,-1 1,0 0,0-1,0 1,0-1,0 1,0-1,0 1,0-1,0 0,0 0,0 1,0-1,0 0,0 0,0 0,0 0,0 0,0 0,0-1,0 1,0 0,0 0,0-1,0 1,0-1,0 1,0-1,0 1,0-1,0 0,1 1,-1-1,0 0,0 1,1-1,-1 0,0 0,1 0,-1 0,1 0,-5-8,1 0,0 0,0-1,1 1,0-1,1 0,0 0,1 0,0 0,0 0,1 0,0 0,2-4,-2-3,2-38,3-1,3 2,2-1,2 1,3 0,1 2,4 0,16-32,-24 57,0 1,2 1,1 0,1 1,1 1,1 1,0 0,2 1,1 1,1 1,0 1,7-4,-23 19,1 1,-1-1,1 1,0 0,0 0,0 1,0 0,0 0,0 1,0 0,0 0,0 1,0 0,0 0,0 0,0 1,0 0,-1 1,1-1,-1 1,1 0,-1 1,0 0,0 0,-1 0,1 0,-1 1,0 0,0 0,0 1,-1-1,0 1,0 0,-1 0,1 0,-1 1,0-1,-1 1,0-1,0 1,0 0,-1 3,2 3,-2 1,0-1,-1 1,0-1,-1 1,0-1,-1 1,-1-1,0 0,-1 0,0 0,-1-1,-1 1,0-1,0 0,-1-1,-1 1,0-1,0-1,-1 0,0 0,-1 0,0-1,-1-1,0 0,-6 3,11-7,-1-1,0 0,0 0,0-1,-1 1,1-2,-1 1,1-1,-1 0,1-1,-1 1,1-1,-1-1,0 0,1 0,-5-1,-7-27,18 11</inkml:trace>
  <inkml:trace contextRef="#ctx0" brushRef="#br0" timeOffset="-795.236">4629 622,'-52'21,"34"-16,0 1,1 1,-1 0,2 1,-1 1,1 1,0 0,1 1,0 1,1 0,0 1,1 0,1 1,0 1,-6 9,14-16,1 0,-1-1,2 1,-1 1,1-1,0 0,1 0,0 1,0-1,1 1,0-1,1 1,0-1,0 0,0 1,1-1,1 0,-1 0,1 0,0 0,1-1,0 1,0-1,1 0,0 0,0 0,1-1,0 0,0 0,0 0,0-1,1 0,0 0,0-1,1 0,-1 0,1 0,0-1,0 0,0-1,2 1,-1-4,1-1,-1 0,1 0,-1 0,0-2,0 1,-1-1,1 0,-1-1,1 1,-1-2,-1 1,1-1,-1-1,0 1,0-1,-1 0,0-1,0 1,-1-1,0 0,-1-1,1 1,-1-1,-1 0,0 0,0 0,-1 0,0-1,0-5,2 7,-1 0,0 0,0-1,-1 1,0-1,0 1,-1-1,0 0,-1 1,0-1,0 0,-1 0,0 1,-1-1,1 0,-2 1,1 0,-1-1,-1 1,1 0,-1 0,-1 1,1-1,-2 1,1 0,-1 0,4 6,0-1,-1 1,1-1,-1 1,0 0,1 0,-1 0,0 0,0 1,0-1,0 1,0-1,1 1,-1 0,0 0,0 1,0-1,0 0,0 1,0 0,1 0,-1 0,-2 0,-14 8</inkml:trace>
  <inkml:trace contextRef="#ctx0" brushRef="#br0" timeOffset="-550.492">5052 707,'-9'34,"-4"15,-4 5,1-3,3-4,4-6,3-5,3-9</inkml:trace>
  <inkml:trace contextRef="#ctx0" brushRef="#br0" timeOffset="-276.607">5024 311,'-4'15,"-3"4</inkml:trace>
  <inkml:trace contextRef="#ctx0" brushRef="#br0" timeOffset="53055.295">396 1808,'0'0,"0"1,0-1,-1 1,1-1,0 1,-1-1,1 1,0-1,-1 1,1-1,0 0,-1 1,1-1,-1 0,1 1,-1-1,1 0,-1 0,1 1,-1-1,1 0,-1 0,1 0,-1 0,1 0,-1 1,0-1,1 0,-1 0,1-1,-1 1,1 0,-1 0,1 0,-1 0,1 0,-1-1,0 1,1 0,0 0,-1-1,1 1,-1 0,1-1,-1 1,1 0,0-1,-1 1,1-1,0 1,-1-1,1 1,0-1,-1 1,1-1,0 1,0-1,-5 53,-6 286,-35-15,18-84,28-227</inkml:trace>
  <inkml:trace contextRef="#ctx0" brushRef="#br0" timeOffset="53318.27">0 2400,'258'-73,"128"9,-147 59,-182-5,-34 3</inkml:trace>
  <inkml:trace contextRef="#ctx0" brushRef="#br0" timeOffset="53703.508">1186 2175,'-49'15,"2"2,1 3,0 1,-30 20,61-30,-1 0,2 1,-1 0,2 1,-1 1,2 0,0 1,1 0,0 1,2 0,-1 1,2-1,0 2,2-1,-1 1,2 1,4-16,0 0,0 0,0 0,0 0,1 0,-1 0,1 0,0 0,0 1,0-1,0 0,0 0,1 0,-1 0,1 1,0-1,0 0,0 0,1-1,-1 1,1 0,-1 0,1-1,0 1,0 0,0-1,0 0,1 0,-1 0,1 0,-1 0,1 0,0 0,-1-1,1 1,0-1,0 0,0 0,0 0,0 0,1-1,-1 1,0-1,0 0,0 0,0 0,1 0,-1-1,1 1,15-7,-1-1,0 0,0-2,-1 0,0 0,-1-2,0 0,-1-1,3-4,20-19,-2-1,-2-3,-2 0,17-29,-49 69,1 1,-1 0,0 0,0-1,1 1,-1 0,0 0,1-1,-1 1,1 0,-1-1,1 1,-1 0,1-1,0 1,-1-1,1 1,0-1,-1 1,1-1,0 0,-1 1,1-1,0 0,0 1,0-1,-1 0,1 0,0 0,0 0,0 0,-1 0,1 0,0 0,0 0,0 0,0 0,-1 0,1-1,0 1,0 0,-1-1,1 1,0 0,-1-1,1 1,0-1,-1 1,1-1,0 0,-1 1,1-1,-1 0,1 1,-1-1,0 0,1 1,-1-1,0 0,1 0,-1 1,0-1,0 0,1 0,-1 0,0 1,0-1,7 45,-2-25</inkml:trace>
  <inkml:trace contextRef="#ctx0" brushRef="#br0" timeOffset="54685.498">1355 2739,'206'-456,"-136"341,-69 115,-1 0,0-1,0 1,0-1,1 1,-1 0,0-1,0 1,1 0,-1-1,0 1,1 0,-1-1,0 1,1 0,-1 0,0 0,1-1,-1 1,1 0,-1 0,1 0,-1 0,0 0,1 0,-1 0,1 0,-1 0,1 0,-1 0,0 0,1 0,-1 0,1 0,-1 0,1 0,-1 0,0 1,1-1,-1 0,1 0,-1 0,0 1,1-1,-1 0,0 1,1-1,-1 0,0 1,0-1,1 0,-1 1,0-1,0 1,0-1,0 0,1 1,-1-1,0 1,0-1,0 0,0 1,0-1,0 1,0-1,0 1,0-1,0 1,0-1,-4 41,3-33,-2 18,0-3,0 0,2 1,0 0,2-1,1 1,2 11,-2-31,-1-1,1 1,-1-1,1 1,1-1,-1 1,0-1,1 0,-1 0,1 0,0-1,0 1,0-1,0 1,1-1,-1 0,1 0,-1 0,1-1,0 1,0-1,-1 0,1 0,0-1,0 1,0-1,0 1,0-1,0 0,0-1,0 1,0-1,0 0,0 0,-1 0,1 0,0-1,0 1,-1-1,1 0,-1 0,0 0,0-1,0 1,0-1,0 0,0 0,0 0,83-86,-73 78</inkml:trace>
  <inkml:trace contextRef="#ctx0" brushRef="#br0" timeOffset="55790.832">2372 2203,'-14'-1,"-1"0,1 1,0 1,0 1,0 0,0 0,0 2,1 0,-1 0,1 1,0 1,0 0,1 1,0 0,0 1,1 0,-1 1,2 0,-1 1,-4 7,6-9,1 1,0 0,1 0,0 1,1 0,-1 1,2-1,0 1,0 0,1 0,0 1,1-1,0 1,1 0,1 0,0-1,0 1,1 0,0 0,1 0,1 0,1 7,-1-15,0 0,1 0,-1-1,1 1,0-1,0 1,0-1,0 0,0 0,1 0,0 0,-1-1,1 0,0 1,0-1,0-1,0 1,1-1,-1 1,0-1,1 0,-1-1,1 1,-1-1,1 0,-1 0,1 0,-1-1,0 1,1-1,-1 0,1 0,1-2,7-1,-1 0,0-1,0-1,0 0,-1-1,0 0,0-1,0 0,-1 0,-1-1,1-1,38-46,-33 37,1 1,0 0,1 1,1 1,0 0,1 1,15-7,-33 21,0 0,0 0,1 0,-1 0,0 0,1 1,-1-1,0 1,1-1,-1 1,1-1,-1 1,1 0,-1 0,1 0,-1 0,1 0,-1 0,1 0,-1 0,1 0,-1 1,1-1,-1 1,1-1,-1 1,0 0,1-1,-1 1,0 0,0 0,1 0,-1 0,0 0,0 0,0 0,0 0,0 0,0 1,-1-1,1 0,0 1,-1-1,1 1,-1-1,1 0,-1 1,1-1,-1 1,0-1,0 2,0 169,-10-77,-3-1,-5 0,-4-1,-4-1,-17 35,42-124,1 2,-1-1,0 0,0 0,-1 0,1 0,-1 0,0-1,0 1,0 0,0-1,0 1,-1-1,0 0,0 0,0 0,0 0,0-1,0 1,-1-1,1 1,-1-1,0-1,1 1,-1 0,0-1,1-4,0 0,1 0,0 0,0-1,0 1,0-1,0 0,1 1,-1-1,1 0,0 0,0 0,1 0,-1 0,1 0,0 0,0 0,0 0,1 0,-1 0,1 1,0-1,0 0,0 0,1 0,-1 1,2-2,5-18,1 1,1 0,1 1,0 1,2 0,1 0,0 1,1 1,1 0,16-13,25-31,282-294,-316 326,-10 16,-1 0,0 0,-1-1,-1 0,0-1,-1 0,-1-1,-1 0,0 0,-1-1,-1 1,0-1,-2-1,2-13,-5 30,0 0,0 1,0-1,0 0,0 0,0 0,-1 1,1-1,0 0,-1 0,0 1,1-1,-1 0,0 1,0-1,0 1,0-1,0 1,0-1,0 1,0 0,-1-1,1 1,-1 0,1 0,-1 0,1 0,-1 0,1 1,-1-1,0 0,1 1,-1-1,0 1,0-1,0 1,1 0,-1 0,0 0,0 0,0 0,1 0,-1 1,0-1,0 0,1 1,-1 0,-1 0,-81 43,71-31,0 0,1 1,0 0,1 0,0 2,2-1,-1 1,2 0,0 1,1 0,1 0,1 1,0 0,0 4,5-14,-1 1,1-1,1 1,0-1,0 1,0-1,1 0,0 0,1 1,0-1,0-1,1 1,0 0,0-1,0 0,1 0,0 0,1-1,0 1,0-1,0-1,1 1,-1-1,1 0,0 0,1-1,-1 0,1-1,0 1,0-2,0 1,0-1,8 1,24 2,1-3,-1-1,1-2,0-1,23-6,-23-3,0-2,0-2,-1-2,-1-1,-1-2,-1-2,-1-1,-1-2,0-1,-2-2,-2-1,0-1,-2-2,10-16,-19 28,0-1,-2-1,0-1,-2 0,0-1,-2-1,0-1,-2 0,-1 0,-1-1,-2-1,0 1,-2-1,-1-1,-1 1,0-24,-4 50,1 1,-1-1,0 1,0-1,0 1,0-1,0 1,-1-1,1 1,0 0,-1-1,1 1,-1-1,1 1,-1 0,1-1,-1 1,0 0,0 0,0 0,0-1,0 1,0 0,0 0,0 0,0 1,0-1,-1 0,1 0,0 1,0-1,-1 0,1 1,-1-1,1 1,0 0,-1 0,1-1,-1 1,1 0,-1 0,1 0,-1 0,1 1,-1-1,1 0,0 1,-1-1,1 1,-1-1,1 1,0-1,0 1,-1 0,1 0,0 0,0 0,0 0,-1 1,-6 4,1 0,-1 0,2 1,-1 0,1 1,0-1,0 1,1 0,0 1,0-1,1 1,1 0,-1 0,1 0,1 1,-1-1,2 1,-1-1,2 1,-1 0,1-1,1 5,-3 25,2 0,2 0,1 0,2 0,2-1,2 1,1-2,7 16,12 9,-19-44,-1 1,0 0,-1 1,-1 0,-1 0,-1 0,-1 1,2 20,-6-40,0 1,0-1,0 1,0-1,0 1,0-1,0 0,-1 1,1-1,0 1,-1-1,1 1,-1-1,0 0,1 1,-1-1,0 0,0 0,0 1,0-1,0 0,0 0,0 0,0 0,0 0,-1-1,1 1,0 0,0 0,-1-1,1 1,-1-1,1 1,-1-1,1 0,-2 1,-15-1</inkml:trace>
  <inkml:trace contextRef="#ctx0" brushRef="#br0" timeOffset="56035.971">3528 2118,'38'0,"18"0,4 0,-3 0,-2 0,-6 0,-6 0,-5 0,-5 0,-3 0,-2 0,-5 5,-8 1</inkml:trace>
  <inkml:trace contextRef="#ctx0" brushRef="#br0" timeOffset="56807.114">1299 2287,'-2'-1,"0"1,0-1,0 1,1 0,-1 0,0 0,0 0,0 0,0 0,1 0,-1 0,0 1,0-1,0 1,1-1,-1 1,0 0,1 0,-1 0,0 0,1 0,-1 0,1 0,0 0,-1 1,1-1,0 0,0 1,0-1,0 1,0 0,0-1,0 1,0 0,1-1,-1 1,1 0,-1 0,1 0,0-1,0 1,0 0,0 1,-4 5,-2 11,0 0,1 0,0 1,2 0,0 0,2 0,0 0,1 0,1 0,3 15,-4-31,0 0,1-1,-1 1,1 0,-1-1,1 1,1 0,-1-1,0 1,1-1,0 0,-1 0,1 1,1-1,-1 0,0 0,1-1,-1 1,1-1,0 1,0-1,0 0,0 0,1 0,-1 0,0-1,1 1,-1-1,1 0,-1 0,1 0,0 0,-1-1,4 1,15 0</inkml:trace>
  <inkml:trace contextRef="#ctx0" brushRef="#br0" timeOffset="57939.362">5335 1695,'-12'317,"-23"-55,23-77,-9-124,10-48</inkml:trace>
  <inkml:trace contextRef="#ctx0" brushRef="#br0" timeOffset="58187.132">4968 2175,'33'0,"22"0,5 0,2 0,-4 0,-3 0,0 0,-1-5,0-2,-4 1,-1 1,-4 2,0 0,-3-3,-4 0,-8 0</inkml:trace>
  <inkml:trace contextRef="#ctx0" brushRef="#br0" timeOffset="58473.782">6096 2062,'-3'2,"-27"13,0 2,1 1,0 2,2 1,1 1,0 1,2 1,-3 5,24-26,0-1,1 0,-1 1,1-1,0 1,0 0,0 0,0 0,0 0,1 0,-1 0,1 1,0-1,0 0,0 1,0-1,1 1,-1-1,1 1,0-1,0 1,0-1,1 1,-1-1,1 0,0 1,0-1,0 1,0-1,1 0,-1 0,1 0,0 0,-1 0,2 0,-1 0,0-1,0 1,1-1,0 1,-1-1,1 0,0 0,0 0,0-1,0 1,3 0,6 1,0 0,0-1,0 0,1-1,-1-1,0 0,1-1,-1 0,0 0,1-2,-1 1,0-2,-1 1,1-2,-1 0,1 0,-2-1,1 0,3-3,8-6,-1 0,0-2,-1 0,-1-2,-1 0,-1-1,0 0,8-16,-20 28,0 0,-1-1,0 1,0-1,-1 0,0-1,0 1,-1 0,-1-1,0 1,0-1,0 1,-1-1,-1 5,1 1,0 0,-1 0,0 0,0 0,0 0,0 0,-1 0,0 1,1-1,-1 0,-1 1,1-1,0 1,-1 0,0 0,0 0,0 0,0 0,0 0,0 1,-1 0,1 0,-1 0,0 0,1 0,-1 1,0-1,0 1,0 0,0 0,-53 3,31 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1:09.56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335 527,'-32'5,"0"2,0 0,1 3,0 0,0 2,1 1,-22 14,50-27,1 1,-1 0,0 0,1 0,-1 0,1 0,-1 0,1 0,0 0,-1 1,1-1,0 0,0 1,0-1,0 1,0-1,0 1,0 0,0-1,1 1,-1 0,1 0,-1 0,1-1,0 1,0 0,0 0,0 0,0 0,0-1,0 1,0 0,1 0,-1 0,1-1,-1 1,1 0,0 0,0-1,0 1,0-1,0 1,0-1,0 1,0-1,1 0,-1 1,1-1,110 117,-108-113,0 1,-1-1,0 1,0 0,0 0,0 0,-1 0,0 0,-1 1,1-1,-1 1,0-1,-1 1,0-1,0 1,0-1,-1 1,0-1,0 1,0-1,-1 0,0 1,0-1,-1 0,0 0,0-1,0 1,-1 0,1-1,-1 0,-1 0,1 0,-1-1,0 1,0-1,0 0,0 0,-101 32,84-34</inkml:trace>
  <inkml:trace contextRef="#ctx0" brushRef="#br0" timeOffset="978.045">1661 584,'-46'5,"1"2,1 2,-1 2,2 2,0 2,28-9,1 0,0 1,0 0,1 1,0 1,0 0,1 1,1 0,-1 1,2 0,-1 1,2 0,-1 0,2 1,0 1,-3 6,-26 85,36-103,0 1,1 0,0 0,-1 0,1-1,0 1,0 0,1 0,-1-1,0 1,1 0,0 0,0-1,-1 1,2 0,-1-1,0 1,0-1,1 0,0 1,-1-1,1 0,0 0,0 0,0 0,0 0,0 0,1-1,-1 1,0-1,1 0,-1 1,1-1,0 0,-1-1,1 1,1 0,10 0,-1-2,1 1,-1-1,1-1,-1-1,0 0,0 0,0-2,0 1,-1-2,0 1,0-2,0 1,-1-2,0 0,0 0,-1-1,0 0,0-1,2-3,184-182,-195 194,0 0,-1 0,1 0,0 0,0 1,0-1,0 0,0 0,0 1,0-1,0 1,0-1,1 1,-1 0,0-1,0 1,0 0,1 0,-1 0,0-1,0 1,0 1,1-1,-1 0,0 0,0 0,0 1,0-1,1 0,-1 1,0-1,0 1,0 0,0-1,0 1,0 0,0-1,0 1,0 0,-1 0,1 0,0 0,0 0,-1 0,1 0,-1 0,1 0,0 1,5 60,-31 117,25-177,0 0,-1 0,1 1,0-1,1 0,-1 0,0 0,1 0,-1 1,1-1,-1 0,1 0,0 0,0 0,0 0,0-1,0 1,1 0,-1 0,0-1,1 1,-1-1,1 1,0-1,0 0,-1 1,1-1,0 0,0 0,0 0,0 0,0-1,0 1,0-1,0 1,1-1,-1 0,0 1,2-1,2-1,0 1,0-1,0 0,1-1,-1 1,-1-1,1-1,0 1,0-1,-1 0,0 0,1 0,1-3,16-15,-2-2,0-1,-2 0,0-2,-2 0,-1-1,-1 0,7-21,-15 34,23-48,-4-2,-2-1,-3-1,-3-1,-3 0,-2-1,1-50,-14 117,1-7,0 0,0 0,0 0,-1 0,0-1,-1 1,0 0,0 0,0 0,-1 0,-1 0,1 0,-1 1,-1-1,-1-2,4 9,0 0,-1 0,1 1,0-1,-1 0,1 0,-1 1,1-1,-1 1,0-1,1 1,-1-1,0 1,1 0,-1 0,0 0,1 0,-1 0,0 0,1 1,-1-1,1 0,-1 1,0 0,1-1,-1 1,1 0,-1-1,1 1,0 0,-1 0,1 0,0 1,0-1,0 0,0 0,0 0,-1 1,-41 52,24-24,1 0,2 1,1 1,2 0,1 1,1 0,2 0,2 2,1-1,1 0,1 8,1-17,0 0,1 0,2 0,1 0,0 1,2-1,1 0,1-1,1 1,1-1,1 0,2-1,0 0,1 0,1-1,4 3,22 5,-19-22</inkml:trace>
  <inkml:trace contextRef="#ctx0" brushRef="#br0" timeOffset="1244.149">2367 555,'-19'24,"1"1,2 1,0 0,2 1,1 1,1 0,1 0,2 1,0 6,8-31,0 0,1 1,-1-1,1 0,0 1,1-1,-1 0,1 1,0-1,0 0,0 0,0 0,1 0,-1 0,1 0,0 0,1 0,-1-1,1 1,-1-1,1 1,0-1,0 0,1 0,-1-1,1 1,-1-1,1 0,0 1,0-1,0-1,0 1,0-1,0 0,0 0,0 0,1 0,-1-1,0 1,1-1,-1 0,0 0,1-1,-1 0,0 1,0-1,1-1,0 0,5-2,0-1,-1-1,0 0,0 0,0-1,-1 0,0 0,0-1,-1 0,0-1,0 1,-1-1,0-1,-1 1,0-1,0 0,-1 0,0 0,-1-1,0 1,-1-1,0 0,-1 0,0 0,-1 0,0 0,0 1,-1-1,-1 0,0 0,0 0,-1 1,0-1,-1 1,-2-3,-10-10,0 4</inkml:trace>
  <inkml:trace contextRef="#ctx0" brushRef="#br0" timeOffset="1667.14">2621 951,'83'-225,"-31"114,-52 111,0-1,0 1,0-1,1 0,-1 1,0-1,1 1,-1-1,0 0,1 1,-1-1,1 1,-1 0,1-1,-1 1,1-1,-1 1,1-1,-1 1,1 0,-1 0,1-1,0 1,-1 0,1 0,0 0,-1-1,1 1,0 0,-1 0,1 0,0 0,-1 0,1 0,0 1,-1-1,1 0,-1 0,1 0,0 1,-1-1,1 0,-1 1,1-1,0 0,-1 1,1-1,-1 1,1-1,-1 0,0 1,1 0,-1-1,1 1,-1-1,0 1,0-1,1 1,-1 0,0-1,0 1,0 0,1-1,-1 1,0 0,10 54,-8-40,30 69,-31-82,1 0,-1 0,0 0,1 0,0 0,-1 0,1-1,0 1,-1-1,1 1,0-1,0 0,0 0,1 0,-1 0,0 0,0 0,0-1,1 1,-1-1,0 1,1-1,-1 0,0 0,1 0,-1 0,0 0,1-1,-1 1,0-1,1 0,-1 1,0-1,0 0,0 0,1-1,45-38,-34 27</inkml:trace>
  <inkml:trace contextRef="#ctx0" brushRef="#br0" timeOffset="2247.506">3270 471,'-14'10,"0"0,0 2,1-1,1 2,0 0,1 0,0 1,-4 7,11-15,0-1,1 1,0 1,0-1,0 0,1 1,0-1,0 1,1 0,-1 0,2 0,-1-1,1 1,0 0,0 0,1 0,0 0,0 0,0 0,1-1,0 1,2 3,-3-8,-1 0,1 0,0-1,0 1,0 0,0 0,0-1,0 1,1-1,-1 1,0-1,1 1,-1-1,1 0,-1 0,1 0,0 0,0 0,-1 0,1 0,0-1,0 1,0 0,0-1,0 0,0 1,0-1,0 0,0 0,0 0,0 0,0-1,0 1,-1 0,1-1,0 0,0 1,0-1,0 0,-1 0,1 0,0 0,61-58,59-168,-121 225,0 1,-1-1,1 1,0 0,0-1,0 1,0 0,0-1,0 1,1 0,-1 0,0 0,1 0,-1 0,1 0,-1 1,0-1,1 0,0 1,-1-1,1 1,-1 0,1-1,0 1,-1 0,1 0,0 0,-1 0,1 0,0 1,-1-1,1 0,-1 1,1-1,0 1,-1-1,1 1,-1 0,0 0,1 0,-1 0,0 0,1 0,-1 0,0 0,0 0,0 1,0-1,0 0,0 1,0-1,0 1,-1-1,1 1,-1-1,1 1,-1-1,1 1,-1 0,0-1,0 1,0 0,0 0,8 170,-10-114,-29 368,27-377,-2-1,-2 1,-3-2,-1 1,-3-2,-1 0,-14 25,-39 25,66-93,0 0,0 0,0 0,-1-1,1 1,-1-1,1 1,-1-1,0 0,0-1,0 1,0-1,0 0,0 0,-1 0,1 0,0-1,0 1,-1-1,1 0,0-1,-1 1,1-1,0 0,-4-1,4-2,0 0,1 0,-1 0,1-1,0 1,0-1,1 0,-1 0,1 0,0 0,1 0,-1-1,1 1,0-1,0 1,1-1,0 1,0 0,0-1,0 1,1-1,0 1,0-1,2-3,3-20,2 0,1 0,1 1,1 1,1 0,2 1,1 0,1 1,1 0,1 2,1 0,1 1,1 1,0 1,2 0,1 2,0 1,1 1,3 0,56-21,-60 29</inkml:trace>
  <inkml:trace contextRef="#ctx0" brushRef="#br0" timeOffset="58713.508">222 2136,'0'477,"0"-461,0-1,-2 1,1-1,-2 0,0 1,-1-1,0 0,-1-1,-1 1,0-1,-1 0,-3 3,10-15,-1-1,0 0,1 0,-1 0,0 0,0 1,0-1,0 0,0-1,0 1,0 0,0 0,-1 0,1-1,0 1,0 0,-1-1,1 1,0-1,-1 1,1-1,0 0,-1 0,1 0,-1 0,1 0,0 0,-1 0,1 0,-1 0,1-1,0 1,-1 0,1-1,0 1,-1-1,1 0,0 1,0-1,0 0,0 0,-1 0,1 0,0 0,0 0,1 0,-1 0,0 0,0 0,0 0,1-1,-1 1,1 0,-1-1,1 1,-1 0,1-1,0 1,0 0,0-1,0 1,0-1,0 1,0 0,0-2,-2-31,2 1,1-1,2 0,1 1,2-1,1 1,1 1,2-1,1 2,2-1,1 2,1 0,4-4,3-10,1 1,2 2,2 0,1 2,2 1,28-27,-30 37,-17 17,0-1,0 1,1 1,0 0,1 1,0 0,1 1,-1 0,11-3,-22 10,0 1,0-1,1 1,-1 0,0-1,0 1,1 0,-1 0,0 0,0 1,1-1,-1 0,0 1,0 0,0-1,1 1,-1 0,0 0,0 0,0 1,0-1,-1 0,1 1,0-1,-1 1,1-1,0 1,-1 0,0 0,1 0,-1 0,0 0,0 0,0 0,0 1,10 81,-14-67,0 3,-1 0,-1 0,0 0,-2-1,0 0,-1 0,-6 9,2-13,-2-1,0 0,0-1,-2 0,1-1,-2-1,1 0,-2-2,1 0,-1 0,0-2,-1 0,-1-1,15-3,-1-1,1 0,-1 0,1 0,-1-1,0 0,0 0,0 0,0-1,1 1,-1-2,0 1,0-1,0 1,0-2,0 1,1-1,-1 0,1 0,-1 0,5 0,0 1,0 0,0 0,0 0,1-1,-1 1,1 0,-1-1,1 1,-1 0,1-1,0 1,0-1,0 1,0 0,0-1,0 1,0-1,0 1,0-1,1 1,-1 0,0-1,1 1,-1 0,1-1,0 1,-1 0,1 0,0-1,1 0,8-10</inkml:trace>
  <inkml:trace contextRef="#ctx0" brushRef="#br0" timeOffset="59537.238">1209 1853,'-40'20,"15"-9,0 0,0 2,2 0,-1 2,2 0,0 2,1 0,1 2,0 0,1 1,-11 17,28-34,-6 7,0 1,1 0,0 0,1 0,1 1,-1 0,2 0,0 1,0 0,1-1,0 1,0 13,3-24,1 1,-1-1,1 1,-1-1,1 1,0-1,0 0,0 1,0-1,1 0,-1 0,1 0,-1 0,1 0,-1 0,1 0,0-1,0 1,0-1,0 1,0-1,0 0,1 1,-1-1,0 0,1-1,-1 1,1 0,-1-1,1 1,-1-1,1 0,-1 0,1 0,-1 0,1 0,-1-1,1 1,-1-1,2 0,100-34,-65 13,0-1,-2-2,-1-2,-1-2,-1 0,28-35,18-12,-1 5,-77 73,-1-1,0 0,0 0,0 0,0 1,0-1,0 0,0 1,0-1,0 1,-1-1,1 1,-1 0,1-1,-1 1,1-1,-1 1,0 0,0-1,0 1,0 0,0-1,0 1,-1 0,1-1,0 1,-1 0,0-1,1 1,-1-1,0 1,1-1,-1 1,0-1,-1 6,-4 113,6-116,1 0,0 0,0 0,1 0,-1 0,1 0,0 0,0 0,0-1,0 1,0-1,1 0,0 1,0-1,0 0,0 0,0-1,0 1,1-1,-1 0,1 0,0 0,0 0,0 0,0-1,0 0,0 0,4 1,0 0,-1-1,1 0,0 0,-1-1,1 0,0-1,0 0,-1 0,1 0,-1-1,1 0,-1-1,0 1,0-2,0 1,0-1,0 0,-1 0,1 0,-1-1,5-5,107-142,-92 113,-19 28,37-50,-2-3,-4-1,-2-1,-3-2,13-47,-43 106,3-6,0 0,-2 0,0-1,-1 0,0 1,-1-1,-1 0,-1 0,0 0,-1-4,0 19,1 1,-1-1,0 0,1 0,-1 1,0-1,0 1,0-1,1 1,-1-1,0 1,0-1,0 1,0 0,0-1,0 1,0 0,0 0,0 0,0 0,0 0,0 0,0 0,0 0,0 0,0 0,0 0,0 1,0-1,1 0,-1 1,0-1,0 1,0-1,0 1,0-1,1 1,-1 0,0-1,1 1,-1 0,0 0,1 0,-1-1,1 1,-1 0,1 0,-1 0,1 0,0 0,0 0,-1 0,1 0,0 0,0 0,0 0,0 0,0 0,0-1,0 1,0 0,0 0,1 1,-13 33,2 1,1 1,3-1,0 1,2 0,2 0,2 1,4 36,-3-20,26 167,-13-159,-10-49,-1 0,0 0,-1 0,0 0,-1 1,0-1,-1 1,-1-1,0 0,-2 7,3-18,-1 1,0-1,-1 1,1-1,0 0,-1 1,1-1,-1 0,0 0,0 0,1 0,-2 0,1-1,0 1,0-1,0 1,-1-1,1 0,-1 0,1 1,-1-2,1 1,-1 0,1-1,-1 1,0-1,1 0,-1 0,0 0,0 0,1 0,-1 0,0-1,1 0,-1 1,1-1,-1 0,1 0,-1 0,1-1,-1 1,1 0,0-1,0 0,0 1,0-1,0 0,0 0,0 0,1 0,-1-1,0-1,-10-11</inkml:trace>
  <inkml:trace contextRef="#ctx0" brushRef="#br0" timeOffset="60097.142">1661 1713,'125'-33,"-65"19,-1-2,0-3,-2-3,7-5,-39 15,-1-1,0-1,-1-1,-1-1,15-15,56-54,-92 84,-1 1,1-1,0 1,0-1,0 1,-1-1,1 1,0 0,0 0,0-1,0 1,0 0,-1 0,1 0,0 0,0 0,0 0,0 0,0 1,0-1,0 0,-1 0,1 1,0-1,0 0,0 1,-1-1,1 1,0-1,0 1,-1-1,1 1,0-1,-1 1,1 0,-1 0,1-1,-1 1,1 0,-1 0,1-1,-1 1,0 0,0 0,1 0,-1 0,0 0,0-1,0 1,0 0,0 0,0 0,0 0,0 0,4 59,-4-54,-21 232,14-182,3 0,1 0,6 54,-4-106,1 0,-1 1,1-1,0 0,1 1,-1-1,1 0,0 1,0-1,0 0,0 0,1 0,0 0,0 0,0 0,0 0,0-1,1 1,0-1,0 0,0 0,0 0,0 0,0 0,1-1,0 1,-1-1,1 0,0 0,0 0,0-1,0 1,0-1,1 0,-1 0,0 0,0-1,1 0,-1 0,0 0,5-1,2-4,1-1,-1 0,0-1,-1-1,1 1,-1-2,-1 1,0-1,0-1,-1 0,0 0,3-6,30-33,-32 40,44-38,-51 46,-1 0,1 1,-1-1,1 0,0 1,-1-1,1 1,0 0,0-1,-1 1,1 0,0 0,0 0,-1 0,1 1,0-1,0 0,-1 1,1-1,0 1,-1-1,1 1,-1 0,1 0,-1 0,1 0,-1 0,1 0,-1 0,0 0,0 1,0-1,0 0,0 1,0-1,0 1,0 0,30 99,-25-66,-4-25,-1-3,-1 0,1 0,1 0,-1 0,1 0,0 0,1-1,-1 1,1-1,1 0,-1 0,1 0,0 0,1-1,-1 1,1-1,0 0,0 0,1-1,4 4,10-1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5:58:30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350 8,'-270'716,"265"-700,-10 21,1 1,3 1,1 0,1 1,3-1,-1 29,6-65,0 0,1 1,0-1,0 1,0-1,0 1,0-1,1 1,0-1,-1 0,1 1,0-1,1 0,-1 0,1 0,-1 0,1 0,0 0,0 0,0 0,1-1,-1 1,0-1,1 1,0-1,-1 0,1 0,0 0,0-1,0 1,1-1,-1 0,0 1,0-1,1-1,-1 1,1 0,-1-1,1 0,-1 0,0 0,1 0,1-1,8-3,-1-1,0-1,0 0,0 0,-1-1,0-1,0 0,-1-1,0 0,0 0,7-10,45-38,-59 54,-1 1,1-1,-1 0,1 1,0 0,0 0,0 0,0 0,1 0,-1 1,0-1,1 1,-1 0,1 0,-1 0,1 0,-1 1,1 0,0-1,-1 1,1 0,0 1,-1-1,1 1,0 0,-1 0,1 0,-1 0,0 0,1 1,-1-1,0 1,0 0,0 0,1 1,26 34,-26-30,0-1,1 1,-1-1,1 1,1-1,-1-1,1 1,0-1,0 0,0 0,1-1,0 0,0 0,0 0,0-1,0 0,1 0,0-1,-1 0,1-1,0 1,0-2,0 1,3-1,7-5,0-2,0 0,-1-1,0-1,-1 0,1-1,-2-1,0 0,0-2,-1 1,9-11,-3 6,-1-1,-1 0,-1-2,0 0,-2 0,0-2,-1 0,-2 0,0-1,-1-1,-2 0,0 0,-1-1,-2 0,0-1,-2 1,-1-1,-1 0,-1 1,-1-1,-2 0,0 0,-2 0,-1 1,0 0,-2 0,-1 0,-8-16,2 20,0 0,-2 1,0 0,-1 1,0 1,-2 1,0 1,-1 0,-1 2,0 0,-1 1,0 2,-1 0,0 1,-1 1,0 1,0 2,-1 0,0 1,0 2,0 1,0 0,-1 2,1 1,0 1,0 1,0 2,0 0,1 1,-13 6,22-7,1 0,0 1,0 1,0 0,1 1,0 0,0 1,1 0,0 1,1 0,0 1,1 1,0 0,1 0,0 0,1 1,0 1,1-1,1 1,0 0,1 1,0 0,1-1,1 2,0-1,1 0,1 0,0 7,5 30,3-8</inkml:trace>
  <inkml:trace contextRef="#ctx0" brushRef="#br0" timeOffset="373.154">1197 685,'-1'14,"1"0,1 0,0-1,1 1,1 0,0-1,0 1,1-1,1 0,0 0,1-1,1 1,0-1,0-1,1 1,5 4,-8-10,1 0,-1 0,1-1,0 0,1 0,-1-1,1 0,0 0,0 0,0-1,0 0,1 0,-1-1,1 0,0 0,-1-1,1 0,0 0,0-1,0 0,0 0,0-1,-1 0,1-1,0 1,0-1,4-3,1 1,0-1,-1 0,1-1,-1-1,0 0,-1-1,1 0,-2 0,1-1,-1-1,-1 0,1 0,-2-1,0 0,5-7,-5 2,0-1,0 0,-2 0,0 0,-1-1,-1 0,0 0,-2 0,1-16,-3 22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2:29.55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0 593,'55'27,"151"60,-4-12,-191-70,27 10,-1 2,0 1,-2 1,28 21,-46-37,-30-27,-88-151,67 107,34 66,0 0,-1 0,1 0,-1 0,0 0,1 0,-1 0,0 0,0 0,0 0,-1 1,1-1,0 0,-1 1,1-1,-1 1,1-1,-1 1,0 0,1 0,-1 0,0 0,0 0,0 0,0 0,0 0,0 1,0-1,0 1,0 0,0-1,-1 1,1 0,0 0,0 0,0 1,0-1,0 0,0 1,0 0,0-1,0 1,0 0,0 0,0 0,0 0,0 1,-61 126,38-63,-62 97,87-162,-1 1,1 0,0-1,0 1,0 0,-1-1,1 1,0 0,0 0,0-1,0 1,0 0,0-1,1 1,-1 0,0-1,0 1,0 0,1-1,-1 1,0 0,1-1,-1 1,0-1,1 1,-1 0,1-1,-1 1,1-1,-1 0,1 1,-1-1,1 1,0-1,-1 0,1 1,0-1,-1 0,1 0,0 1,-1-1,1 0,0 0,-1 0,1 0,0 0,-1 0,1 0,0 0,0 0,-1 0,1-1,0 1,53-6,-39 4,161-32,-63 10,-89 20</inkml:trace>
  <inkml:trace contextRef="#ctx0" brushRef="#br0" timeOffset="3169.94">537 86,'-2'-4,"0"1,0 0,0 0,0 0,0 0,-1 0,1 1,-1-1,0 1,0-1,0 1,0 0,0 0,0 1,-1-1,1 1,-1-1,-3-2,0-1,-1 0,1 1,-1 0,0 1,0 0,0 0,0 0,0 1,-1 0,1 1,0 0,-1 0,0 1,1 0,-1 0,1 1,-1 0,1 1,-1 0,1 0,0 1,0 0,0 0,0 1,1 0,-1 0,-2 3,3 0,1 0,1 0,-1 1,1-1,0 1,1 0,0 1,0-1,1 1,0-1,0 1,1 0,1 0,-1 0,1 1,1-1,0 0,0 0,1 0,0 1,0-1,1 0,2 8,-1-12,0 1,1-1,-1 0,1 1,0-2,0 1,0 0,1-1,-1 0,1 0,0 0,0-1,1 0,-1 0,1 0,0 0,-1-1,1 0,0 0,0-1,1 0,-1 0,0 0,0 0,1-1,-1 0,0-1,0 0,0 1,1-2,-1 1,0-1,0 0,-1 0,1-1,0 0,-1 0,1 0,-1 0,0-1,0 0,4-4,12-9,0-1,0-1,-2 0,0-2,-2 0,0-1,-1-1,6-14,-6-19,-15 153,-3-53,0-29,1 0,1-1,0 1,1 0,0-1,2 1,-1-1,2 1,1 3,6 0,0-5</inkml:trace>
  <inkml:trace contextRef="#ctx0" brushRef="#br0" timeOffset="4672.882">875 199,'0'4,"0"7,0 7,-5-1,-1 2,0 3,1 2,-3 2,-1 1,2 1,1 1,-2-5,0-2,1 1,7-5,3-9,1-6</inkml:trace>
  <inkml:trace contextRef="#ctx0" brushRef="#br0" timeOffset="22506.474">1101 311,'-4'-23,"-9"32,-46 214,24-129,38-85,2-5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2:55.12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676 501,'-87'23,"-54"14,64-1,67-30,0 0,0 0,-1-1,0-1,0 0,0 0,0-1,-1-1,1 0,-1 0,10-2,1 0,0 1,-1-1,1 0,-1 0,1 0,-1 0,1 0,-1-1,1 1,-1 0,1-1,0 1,-1-1,1 1,-1-1,1 0,0 1,0-1,-1 0,1 0,0 0,0 0,0 0,0 0,0 0,0 0,0-1,1 1,-1 0,0-1,1 1,-1 0,1-1,-1 1,1-1,0 1,-1-1,1 1,0 0,0-1,0 1,0-1,0 1,1-1,-1 1,26-70,-22 61,1-1,-4 7,0 1,0-1,0 1,1 0,-1-1,1 1,-1 0,1 0,0 0,0 0,1 0,-1 1,1-1,-1 1,1 0,0-1,0 1,0 0,3-1,-4 4,1 1,0-1,-1 1,1 0,-1 0,1 0,-1 0,0 0,0 0,0 1,0-1,0 1,0 0,-1-1,0 1,1 0,-1 0,0 0,0 0,0 1,0-1,82 248,-83-251,-1-1,0 1,1-1,-1 1,0-1,0 1,0-1,1 1,-1 0,0-1,0 1,0 0,0 0,0 0,1-1,-1 1,0 0,0 0,0 1,0-1,0 0,0 0,0 0,1 0,-1 1,0-1,0 0,0 1,0-1,1 1,-1-1,0 1,0-1,1 1,-1 0,1-1,-1 1,0 0,1-1,-1 1,1 0,-1 0,1-1,0 1,-1 0,1 0,0 0,0 0,-1 0,1-1,0 1,0 0,0 0,0 0,0 0,0 0,0 0,1 0,-1-1,0 1,0 0,1 0,-1 1,-150-105,133 89</inkml:trace>
  <inkml:trace contextRef="#ctx0" brushRef="#br0" timeOffset="1953.969">366 78,'-6'-7,"1"1,-2-1,1 1,0 1,-1-1,0 1,-1 0,1 1,-1 0,0 0,0 0,0 1,0 0,0 1,-1 0,1 0,-1 1,0 0,1 1,-1-1,0 2,1-1,-1 1,0 1,1-1,-1 1,1 1,0 0,0 0,0 0,0 1,-3 2,1 4,1-1,0 1,0 1,1 0,0 0,1 1,0 0,1 0,0 0,1 1,1 0,0 0,0 0,1 0,1 1,0-1,1 6,2-12,0-1,0 1,1 0,0-1,1 1,-1-1,1 0,0 0,1 0,-1 0,1 0,0-1,1 1,-1-1,1 0,0-1,0 1,1-1,0 0,-1 0,1-1,0 0,1 0,-1 0,0-1,1 1,0-2,-1 1,1-1,0 0,0 0,0-1,-1 0,1 0,0-1,0 0,0 0,-1 0,1-1,0 0,-1 0,6-4,3-2,-1 0,-1-1,1-1,-2-1,1 0,-2 0,1-1,-1-1,-1 0,-1 0,1-1,-2 0,0 0,-1-1,0 0,-2-1,1 0,-2 1,0-1,-1-1,-1 1,1-12,21 88,-6 5,17 31,-24-82</inkml:trace>
  <inkml:trace contextRef="#ctx0" brushRef="#br0" timeOffset="2988.641">676 78,'0'5,"0"6,0 6,0 6,0 2,0 3,0 1,0 0,0 1,0-1,0 0,0 0,5-5,2-7</inkml:trace>
  <inkml:trace contextRef="#ctx0" brushRef="#br0" timeOffset="3333.175">875 78,'0'5,"0"6,0 6,0 6,0 2,0 3,0 1,0 0,0 1,0-1,0 0,0-5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1:08.19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5391 1045,'0'-13,"-2"-21,2 0,1-1,2 2,1-1,1 0,2 1,1 0,2 0,9-19,-17 47,0 1,0-1,0 1,1-1,0 1,-1 0,2-1,-1 2,0-1,1 0,0 1,0-1,0 1,0 0,0 0,1 1,-1-1,1 1,-3 4,0-1,0 1,0 0,0 0,0 0,-1 0,1 0,-1 0,1 1,-1-1,0 0,0 1,0-1,0 1,-1-1,1 1,-1-1,1 1,-1 0,0-1,0 1,0 0,0-1,0 1,-1 0,1 1,1 10,0 0,1 0,0 0,2-1,-1 1,1-1,1 0,3 5,-6-14,-1-1,1 0,0 0,0 1,0-1,0-1,1 1,-1 0,1-1,0 1,0-1,0 0,0 0,0 0,0 0,0 0,1-1,-1 1,1-1,-1 0,1 0,0-1,-1 1,1-1,0 1,-1-1,1 0,0-1,-1 1,1-1,0 1,-1-1,4-1,2-3,1 0,-1-1,-1 0,1-1,-1 1,0-2,-1 1,1-1,-2 0,1 0,-1-1,0 0,-1 0,0 0,0-1,-1 0,0 0,-1 0,0 0,-1-1,0 1,0-4,3-11</inkml:trace>
  <inkml:trace contextRef="#ctx0" brushRef="#br0" timeOffset="805.998">6266 1,'11'74,"10"73,-5 2,-6 71,-11 96,-5-292,0-25</inkml:trace>
  <inkml:trace contextRef="#ctx0" brushRef="#br0" timeOffset="988.71">6069 594,'33'-5,"17"-1,3-5,4-1,-4 3,-6 2,-2 2,-3 3,-4 0,-4 2,-3 0,-1 1,-7-1</inkml:trace>
  <inkml:trace contextRef="#ctx0" brushRef="#br0" timeOffset="-15052.365">1609 481,'-3'-10,"0"1,0 0,-1 0,0 0,-1 0,0 0,0 1,-1 0,0 0,0 1,-1 0,0 0,0 0,-1 1,0 0,0 0,0 1,-1 0,0 0,0 1,0 1,0-1,-1 1,1 1,-1 0,0 0,0 1,1 0,-1 1,-1 0,-12 6,-1 1,1 0,0 2,1 1,0 1,0 1,2 1,-1 0,2 2,-1 0,2 1,0 1,2 1,-1 0,2 1,1 1,-6 10,14-18,-1 0,2 0,0 1,0 0,1 0,1 0,0 1,1-1,0 1,1-1,1 1,0 0,0-1,2 1,0-1,1 6,-1-10,0-1,0 1,1-1,0 0,0 0,1 0,0 0,1-1,-1 1,1-1,1 0,-1 0,1-1,1 0,-1 0,1 0,0-1,0 0,0 0,1-1,0 0,0 0,0-1,0 0,6 1,4-1,0-2,0 0,0-1,0-1,0 0,0-1,0-2,0 1,-1-2,0-1,0 0,0-1,-1 0,0-1,0-1,-1-1,0 0,-1-1,0-1,-1 0,0-1,-1 0,0-1,-1 0,-1-1,0 0,1-4,8-16,-1 0,-1-2,-3 0,8-30,-10-62,-12 228,9 122,10-12,-19-198,0 0,1 0,1-1,0 1,0-1,1 1,0-1,1 0,1 0,-1 0,5 5,10 1,-9-14</inkml:trace>
  <inkml:trace contextRef="#ctx0" brushRef="#br0" timeOffset="-13251.047">2118 820,'0'0,"0"1,0-1,0 0,0 0,0 1,0-1,0 0,0 0,0 1,0-1,0 0,0 0,0 1,0-1,0 0,0 0,0 1,0-1,-1 0,1 0,0 1,0-1,0 0,0 0,-1 0,1 1,0-1,0 0,0 0,-1 0,1 0,0 0,0 1,0-1,-1 0,1 0,0 0,0 0,-1 0,1 0,0 0,0 0,-1 0,1 0,0 0,0 0,-1 0,1 0,0 0,0 0,-1 0,1 0,0 0,0 0,-1-1,1 1,0 0,0 0,-1 0,1 0,0-1,0 1,0 0,4 34,-2-20,-15 158,0 25,13-197,1-1,-1 1,1-1,0 1,-1 0,1-1,-1 1,1 0,0 0,-1 0,1-1,0 1,-1 0,1 0,0 0,-1 0,1 0,0 0,-1 0,1 0,0 0,-1 1,1-1,0 0,-1 0,1 0,-1 1,1-1,0 0,-1 1,1-1,-1 1,1-1,-1 0,1 1,-1-1,0 1,1 0,-1-1,1 1,-1-1,0 1,0-1,1 1,-1 0,0-1,0 1,0 0,0-1,1 1,-1 0,0-1,0 1,0 0,-1-1,1 1,0 0,0-1,0 1,0 0,-1-1,1 1,0-1,-1 1,12-18,-1-2</inkml:trace>
  <inkml:trace contextRef="#ctx0" brushRef="#br0" timeOffset="-12951.062">2315 820,'0'14,"0"10,0 6,0 1,0 2,0-1,0-1,0 0,0-2,0 0,0 0,0-6</inkml:trace>
  <inkml:trace contextRef="#ctx0" brushRef="#br0" timeOffset="-1180.919">3528 876,'11'220,"-3"-169,-3 0,-1 1,-3-1,-3 1,-1-1,-3 0,-6 22,-10-22,22-50,-1 0,1 0,-1 0,0 0,1 0,-1-1,0 1,0 0,1-1,-1 1,0 0,0-1,0 1,0-1,0 1,0-1,0 1,0-1,0 0,0 0,0 1,0-1,0 0,0 0,0 0,0 0,0 0,0 0,0-1,0 1,0 0,0 0,0-1,0 1,0-1,0 1,0-1,0 1,0-1,0 0,1 1,-1-1,0 0,0 1,1-1,-1 0,0 0,1 0,-1 0,1 0,-5-8,1 0,0 0,0-1,1 1,0-1,1 0,0 0,1 0,0 0,0 0,1 0,0 0,2-4,-2-3,2-38,3-1,3 2,2-1,2 1,3 0,1 2,4 0,16-32,-24 57,0 1,2 1,1 0,1 1,1 1,1 1,0 0,2 1,1 1,1 1,0 1,7-4,-23 19,1 1,-1-1,1 1,0 0,0 0,0 1,0 0,0 0,0 1,0 0,0 0,0 1,0 0,0 0,0 0,0 1,0 0,-1 1,1-1,-1 1,1 0,-1 1,0 0,0 0,-1 0,1 0,-1 1,0 0,0 0,0 1,-1-1,0 1,0 0,-1 0,1 0,-1 1,0-1,-1 1,0-1,0 1,0 0,-1 3,2 3,-2 1,0-1,-1 1,0-1,-1 1,0-1,-1 1,-1-1,0 0,-1 0,0 0,-1-1,-1 1,0-1,0 0,-1-1,-1 1,0-1,0-1,-1 0,0 0,-1 0,0-1,-1-1,0 0,-6 3,11-7,-1-1,0 0,0 0,0-1,-1 1,1-2,-1 1,1-1,-1 0,1-1,-1 1,1-1,-1-1,0 0,1 0,-5-1,-7-27,18 11</inkml:trace>
  <inkml:trace contextRef="#ctx0" brushRef="#br0" timeOffset="-795.236">4629 622,'-52'21,"34"-16,0 1,1 1,-1 0,2 1,-1 1,1 1,0 0,1 1,0 1,1 0,0 1,1 0,1 1,0 1,-6 9,14-16,1 0,-1-1,2 1,-1 1,1-1,0 0,1 0,0 1,0-1,1 1,0-1,1 1,0-1,0 0,0 1,1-1,1 0,-1 0,1 0,0 0,1-1,0 1,0-1,1 0,0 0,0 0,1-1,0 0,0 0,0 0,0-1,1 0,0 0,0-1,1 0,-1 0,1 0,0-1,0 0,0-1,2 1,-1-4,1-1,-1 0,1 0,-1 0,0-2,0 1,-1-1,1 0,-1-1,1 1,-1-2,-1 1,1-1,-1-1,0 1,0-1,-1 0,0-1,0 1,-1-1,0 0,-1-1,1 1,-1-1,-1 0,0 0,0 0,-1 0,0-1,0-5,2 7,-1 0,0 0,0-1,-1 1,0-1,0 1,-1-1,0 0,-1 1,0-1,0 0,-1 0,0 1,-1-1,1 0,-2 1,1 0,-1-1,-1 1,1 0,-1 0,-1 1,1-1,-2 1,1 0,-1 0,4 6,0-1,-1 1,1-1,-1 1,0 0,1 0,-1 0,0 0,0 1,0-1,0 1,0-1,1 1,-1 0,0 0,0 1,0-1,0 0,0 1,0 0,1 0,-1 0,-2 0,-14 8</inkml:trace>
  <inkml:trace contextRef="#ctx0" brushRef="#br0" timeOffset="-550.492">5052 707,'-9'34,"-4"15,-4 5,1-3,3-4,4-6,3-5,3-9</inkml:trace>
  <inkml:trace contextRef="#ctx0" brushRef="#br0" timeOffset="-276.607">5024 311,'-4'15,"-3"4</inkml:trace>
  <inkml:trace contextRef="#ctx0" brushRef="#br0" timeOffset="53055.295">396 1808,'0'0,"0"1,0-1,-1 1,1-1,0 1,-1-1,1 1,0-1,-1 1,1-1,0 0,-1 1,1-1,-1 0,1 1,-1-1,1 0,-1 0,1 1,-1-1,1 0,-1 0,1 0,-1 0,1 0,-1 1,0-1,1 0,-1 0,1-1,-1 1,1 0,-1 0,1 0,-1 0,1 0,-1-1,0 1,1 0,0 0,-1-1,1 1,-1 0,1-1,-1 1,1 0,0-1,-1 1,1-1,0 1,-1-1,1 1,0-1,-1 1,1-1,0 1,0-1,-5 53,-6 286,-35-15,18-84,28-227</inkml:trace>
  <inkml:trace contextRef="#ctx0" brushRef="#br0" timeOffset="53318.27">0 2400,'258'-73,"128"9,-147 59,-182-5,-34 3</inkml:trace>
  <inkml:trace contextRef="#ctx0" brushRef="#br0" timeOffset="53703.508">1186 2175,'-49'15,"2"2,1 3,0 1,-30 20,61-30,-1 0,2 1,-1 0,2 1,-1 1,2 0,0 1,1 0,0 1,2 0,-1 1,2-1,0 2,2-1,-1 1,2 1,4-16,0 0,0 0,0 0,0 0,1 0,-1 0,1 0,0 0,0 1,0-1,0 0,0 0,1 0,-1 0,1 1,0-1,0 0,0 0,1-1,-1 1,1 0,-1 0,1-1,0 1,0 0,0-1,0 0,1 0,-1 0,1 0,-1 0,1 0,0 0,-1-1,1 1,0-1,0 0,0 0,0 0,0 0,1-1,-1 1,0-1,0 0,0 0,0 0,1 0,-1-1,1 1,15-7,-1-1,0 0,0-2,-1 0,0 0,-1-2,0 0,-1-1,3-4,20-19,-2-1,-2-3,-2 0,17-29,-49 69,1 1,-1 0,0 0,0-1,1 1,-1 0,0 0,1-1,-1 1,1 0,-1-1,1 1,-1 0,1-1,0 1,-1-1,1 1,0-1,-1 1,1-1,0 0,-1 1,1-1,0 0,0 1,0-1,-1 0,1 0,0 0,0 0,0 0,-1 0,1 0,0 0,0 0,0 0,0 0,-1 0,1-1,0 1,0 0,-1-1,1 1,0 0,-1-1,1 1,0-1,-1 1,1-1,0 0,-1 1,1-1,-1 0,1 1,-1-1,0 0,1 1,-1-1,0 0,1 0,-1 1,0-1,0 0,1 0,-1 0,0 1,0-1,7 45,-2-25</inkml:trace>
  <inkml:trace contextRef="#ctx0" brushRef="#br0" timeOffset="54685.498">1355 2739,'206'-456,"-136"341,-69 115,-1 0,0-1,0 1,0-1,1 1,-1 0,0-1,0 1,1 0,-1-1,0 1,1 0,-1-1,0 1,1 0,-1 0,0 0,1-1,-1 1,1 0,-1 0,1 0,-1 0,0 0,1 0,-1 0,1 0,-1 0,1 0,-1 0,0 0,1 0,-1 0,1 0,-1 0,1 0,-1 0,0 1,1-1,-1 0,1 0,-1 0,0 1,1-1,-1 0,0 1,1-1,-1 0,0 1,0-1,1 0,-1 1,0-1,0 1,0-1,0 0,1 1,-1-1,0 1,0-1,0 0,0 1,0-1,0 1,0-1,0 1,0-1,0 1,0-1,-4 41,3-33,-2 18,0-3,0 0,2 1,0 0,2-1,1 1,2 11,-2-31,-1-1,1 1,-1-1,1 1,1-1,-1 1,0-1,1 0,-1 0,1 0,0-1,0 1,0-1,0 1,1-1,-1 0,1 0,-1 0,1-1,0 1,0-1,-1 0,1 0,0-1,0 1,0-1,0 1,0-1,0 0,0-1,0 1,0-1,0 0,0 0,-1 0,1 0,0-1,0 1,-1-1,1 0,-1 0,0 0,0-1,0 1,0-1,0 0,0 0,0 0,83-86,-73 78</inkml:trace>
  <inkml:trace contextRef="#ctx0" brushRef="#br0" timeOffset="55790.832">2372 2203,'-14'-1,"-1"0,1 1,0 1,0 1,0 0,0 0,0 2,1 0,-1 0,1 1,0 1,0 0,1 1,0 0,0 1,1 0,-1 1,2 0,-1 1,-4 7,6-9,1 1,0 0,1 0,0 1,1 0,-1 1,2-1,0 1,0 0,1 0,0 1,1-1,0 1,1 0,1 0,0-1,0 1,1 0,0 0,1 0,1 0,1 7,-1-15,0 0,1 0,-1-1,1 1,0-1,0 1,0-1,0 0,0 0,1 0,0 0,-1-1,1 0,0 1,0-1,0-1,0 1,1-1,-1 1,0-1,1 0,-1-1,1 1,-1-1,1 0,-1 0,1 0,-1-1,0 1,1-1,-1 0,1 0,1-2,7-1,-1 0,0-1,0-1,0 0,-1-1,0 0,0-1,0 0,-1 0,-1-1,1-1,38-46,-33 37,1 1,0 0,1 1,1 1,0 0,1 1,15-7,-33 21,0 0,0 0,1 0,-1 0,0 0,1 1,-1-1,0 1,1-1,-1 1,1-1,-1 1,1 0,-1 0,1 0,-1 0,1 0,-1 0,1 0,-1 0,1 0,-1 1,1-1,-1 1,1-1,-1 1,0 0,1-1,-1 1,0 0,0 0,1 0,-1 0,0 0,0 0,0 0,0 0,0 0,0 1,-1-1,1 0,0 1,-1-1,1 1,-1-1,1 0,-1 1,1-1,-1 1,0-1,0 2,0 169,-10-77,-3-1,-5 0,-4-1,-4-1,-17 35,42-124,1 2,-1-1,0 0,0 0,-1 0,1 0,-1 0,0-1,0 1,0 0,0-1,0 1,-1-1,0 0,0 0,0 0,0 0,0-1,0 1,-1-1,1 1,-1-1,0-1,1 1,-1 0,0-1,1-4,0 0,1 0,0 0,0-1,0 1,0-1,0 0,1 1,-1-1,1 0,0 0,0 0,1 0,-1 0,1 0,0 0,0 0,0 0,1 0,-1 0,1 1,0-1,0 0,0 0,1 0,-1 1,2-2,5-18,1 1,1 0,1 1,0 1,2 0,1 0,0 1,1 1,1 0,16-13,25-31,282-294,-316 326,-10 16,-1 0,0 0,-1-1,-1 0,0-1,-1 0,-1-1,-1 0,0 0,-1-1,-1 1,0-1,-2-1,2-13,-5 30,0 0,0 1,0-1,0 0,0 0,0 0,-1 1,1-1,0 0,-1 0,0 1,1-1,-1 0,0 1,0-1,0 1,0-1,0 1,0-1,0 1,0 0,-1-1,1 1,-1 0,1 0,-1 0,1 0,-1 0,1 1,-1-1,0 0,1 1,-1-1,0 1,0-1,0 1,1 0,-1 0,0 0,0 0,0 0,1 0,-1 1,0-1,0 0,1 1,-1 0,-1 0,-81 43,71-31,0 0,1 1,0 0,1 0,0 2,2-1,-1 1,2 0,0 1,1 0,1 0,1 1,0 0,0 4,5-14,-1 1,1-1,1 1,0-1,0 1,0-1,1 0,0 0,1 1,0-1,0-1,1 1,0 0,0-1,0 0,1 0,0 0,1-1,0 1,0-1,0-1,1 1,-1-1,1 0,0 0,1-1,-1 0,1-1,0 1,0-2,0 1,0-1,8 1,24 2,1-3,-1-1,1-2,0-1,23-6,-23-3,0-2,0-2,-1-2,-1-1,-1-2,-1-2,-1-1,-1-2,0-1,-2-2,-2-1,0-1,-2-2,10-16,-19 28,0-1,-2-1,0-1,-2 0,0-1,-2-1,0-1,-2 0,-1 0,-1-1,-2-1,0 1,-2-1,-1-1,-1 1,0-24,-4 50,1 1,-1-1,0 1,0-1,0 1,0-1,0 1,-1-1,1 1,0 0,-1-1,1 1,-1-1,1 1,-1 0,1-1,-1 1,0 0,0 0,0 0,0-1,0 1,0 0,0 0,0 0,0 1,0-1,-1 0,1 0,0 1,0-1,-1 0,1 1,-1-1,1 1,0 0,-1 0,1-1,-1 1,1 0,-1 0,1 0,-1 0,1 1,-1-1,1 0,0 1,-1-1,1 1,-1-1,1 1,0-1,0 1,-1 0,1 0,0 0,0 0,0 0,-1 1,-6 4,1 0,-1 0,2 1,-1 0,1 1,0-1,0 1,1 0,0 1,0-1,1 1,1 0,-1 0,1 0,1 1,-1-1,2 1,-1-1,2 1,-1 0,1-1,1 5,-3 25,2 0,2 0,1 0,2 0,2-1,2 1,1-2,7 16,12 9,-19-44,-1 1,0 0,-1 1,-1 0,-1 0,-1 0,-1 1,2 20,-6-40,0 1,0-1,0 1,0-1,0 1,0-1,0 0,-1 1,1-1,0 1,-1-1,1 1,-1-1,0 0,1 1,-1-1,0 0,0 0,0 1,0-1,0 0,0 0,0 0,0 0,0 0,-1-1,1 1,0 0,0 0,-1-1,1 1,-1-1,1 1,-1-1,1 0,-2 1,-15-1</inkml:trace>
  <inkml:trace contextRef="#ctx0" brushRef="#br0" timeOffset="56035.971">3528 2118,'38'0,"18"0,4 0,-3 0,-2 0,-6 0,-6 0,-5 0,-5 0,-3 0,-2 0,-5 5,-8 1</inkml:trace>
  <inkml:trace contextRef="#ctx0" brushRef="#br0" timeOffset="56807.114">1299 2287,'-2'-1,"0"1,0-1,0 1,1 0,-1 0,0 0,0 0,0 0,0 0,1 0,-1 0,0 1,0-1,0 1,1-1,-1 1,0 0,1 0,-1 0,0 0,1 0,-1 0,1 0,0 0,-1 1,1-1,0 0,0 1,0-1,0 1,0 0,0-1,0 1,0 0,1-1,-1 1,1 0,-1 0,1 0,0-1,0 1,0 0,0 1,-4 5,-2 11,0 0,1 0,0 1,2 0,0 0,2 0,0 0,1 0,1 0,3 15,-4-31,0 0,1-1,-1 1,1 0,-1-1,1 1,1 0,-1-1,0 1,1-1,0 0,-1 0,1 1,1-1,-1 0,0 0,1-1,-1 1,1-1,0 1,0-1,0 0,0 0,1 0,-1 0,0-1,1 1,-1-1,1 0,-1 0,1 0,0 0,-1-1,4 1,15 0</inkml:trace>
  <inkml:trace contextRef="#ctx0" brushRef="#br0" timeOffset="57939.362">5335 1695,'-12'317,"-23"-55,23-77,-9-124,10-48</inkml:trace>
  <inkml:trace contextRef="#ctx0" brushRef="#br0" timeOffset="58187.132">4968 2175,'33'0,"22"0,5 0,2 0,-4 0,-3 0,0 0,-1-5,0-2,-4 1,-1 1,-4 2,0 0,-3-3,-4 0,-8 0</inkml:trace>
  <inkml:trace contextRef="#ctx0" brushRef="#br0" timeOffset="58473.782">6096 2062,'-3'2,"-27"13,0 2,1 1,0 2,2 1,1 1,0 1,2 1,-3 5,24-26,0-1,1 0,-1 1,1-1,0 1,0 0,0 0,0 0,0 0,1 0,-1 0,1 1,0-1,0 0,0 1,0-1,1 1,-1-1,1 1,0-1,0 1,0-1,1 1,-1-1,1 0,0 1,0-1,0 1,0-1,1 0,-1 0,1 0,0 0,-1 0,2 0,-1 0,0-1,0 1,1-1,0 1,-1-1,1 0,0 0,0 0,0-1,0 1,3 0,6 1,0 0,0-1,0 0,1-1,-1-1,0 0,1-1,-1 0,0 0,1-2,-1 1,0-2,-1 1,1-2,-1 0,1 0,-2-1,1 0,3-3,8-6,-1 0,0-2,-1 0,-1-2,-1 0,-1-1,0 0,8-16,-20 28,0 0,-1-1,0 1,0-1,-1 0,0-1,0 1,-1 0,-1-1,0 1,0-1,0 1,-1-1,-1 5,1 1,0 0,-1 0,0 0,0 0,0 0,0 0,-1 0,0 1,1-1,-1 0,-1 1,1-1,0 1,-1 0,0 0,0 0,0 0,0 0,0 0,0 1,-1 0,1 0,-1 0,0 0,1 0,-1 1,0-1,0 1,0 0,0 0,-53 3,31 3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1:09.56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335 527,'-32'5,"0"2,0 0,1 3,0 0,0 2,1 1,-22 14,50-27,1 1,-1 0,0 0,1 0,-1 0,1 0,-1 0,1 0,0 0,-1 1,1-1,0 0,0 1,0-1,0 1,0-1,0 1,0 0,0-1,1 1,-1 0,1 0,-1 0,1-1,0 1,0 0,0 0,0 0,0 0,0-1,0 1,0 0,1 0,-1 0,1-1,-1 1,1 0,0 0,0-1,0 1,0-1,0 1,0-1,0 1,0-1,1 0,-1 1,1-1,110 117,-108-113,0 1,-1-1,0 1,0 0,0 0,0 0,-1 0,0 0,-1 1,1-1,-1 1,0-1,-1 1,0-1,0 1,0-1,-1 1,0-1,0 1,0-1,-1 0,0 1,0-1,-1 0,0 0,0-1,0 1,-1 0,1-1,-1 0,-1 0,1 0,-1-1,0 1,0-1,0 0,0 0,-101 32,84-34</inkml:trace>
  <inkml:trace contextRef="#ctx0" brushRef="#br0" timeOffset="978.045">1661 584,'-46'5,"1"2,1 2,-1 2,2 2,0 2,28-9,1 0,0 1,0 0,1 1,0 1,0 0,1 1,1 0,-1 1,2 0,-1 1,2 0,-1 0,2 1,0 1,-3 6,-26 85,36-103,0 1,1 0,0 0,-1 0,1-1,0 1,0 0,1 0,-1-1,0 1,1 0,0 0,0-1,-1 1,2 0,-1-1,0 1,0-1,1 0,0 1,-1-1,1 0,0 0,0 0,0 0,0 0,0 0,1-1,-1 1,0-1,1 0,-1 1,1-1,0 0,-1-1,1 1,1 0,10 0,-1-2,1 1,-1-1,1-1,-1-1,0 0,0 0,0-2,0 1,-1-2,0 1,0-2,0 1,-1-2,0 0,0 0,-1-1,0 0,0-1,2-3,184-182,-195 194,0 0,-1 0,1 0,0 0,0 1,0-1,0 0,0 0,0 1,0-1,0 1,0-1,1 1,-1 0,0-1,0 1,0 0,1 0,-1 0,0-1,0 1,0 1,1-1,-1 0,0 0,0 0,0 1,0-1,1 0,-1 1,0-1,0 1,0 0,0-1,0 1,0 0,0-1,0 1,0 0,-1 0,1 0,0 0,0 0,-1 0,1 0,-1 0,1 0,0 1,5 60,-31 117,25-177,0 0,-1 0,1 1,0-1,1 0,-1 0,0 0,1 0,-1 1,1-1,-1 0,1 0,0 0,0 0,0 0,0-1,0 1,1 0,-1 0,0-1,1 1,-1-1,1 1,0-1,0 0,-1 1,1-1,0 0,0 0,0 0,0 0,0-1,0 1,0-1,0 1,1-1,-1 0,0 1,2-1,2-1,0 1,0-1,0 0,1-1,-1 1,-1-1,1-1,0 1,0-1,-1 0,0 0,1 0,1-3,16-15,-2-2,0-1,-2 0,0-2,-2 0,-1-1,-1 0,7-21,-15 34,23-48,-4-2,-2-1,-3-1,-3-1,-3 0,-2-1,1-50,-14 117,1-7,0 0,0 0,0 0,-1 0,0-1,-1 1,0 0,0 0,0 0,-1 0,-1 0,1 0,-1 1,-1-1,-1-2,4 9,0 0,-1 0,1 1,0-1,-1 0,1 0,-1 1,1-1,-1 1,0-1,1 1,-1-1,0 1,1 0,-1 0,0 0,1 0,-1 0,0 0,1 1,-1-1,1 0,-1 1,0 0,1-1,-1 1,1 0,-1-1,1 1,0 0,-1 0,1 0,0 1,0-1,0 0,0 0,0 0,-1 1,-41 52,24-24,1 0,2 1,1 1,2 0,1 1,1 0,2 0,2 2,1-1,1 0,1 8,1-17,0 0,1 0,2 0,1 0,0 1,2-1,1 0,1-1,1 1,1-1,1 0,2-1,0 0,1 0,1-1,4 3,22 5,-19-22</inkml:trace>
  <inkml:trace contextRef="#ctx0" brushRef="#br0" timeOffset="1244.149">2367 555,'-19'24,"1"1,2 1,0 0,2 1,1 1,1 0,1 0,2 1,0 6,8-31,0 0,1 1,-1-1,1 0,0 1,1-1,-1 0,1 1,0-1,0 0,0 0,0 0,1 0,-1 0,1 0,0 0,1 0,-1-1,1 1,-1-1,1 1,0-1,0 0,1 0,-1-1,1 1,-1-1,1 0,0 1,0-1,0-1,0 1,0-1,0 0,0 0,0 0,1 0,-1-1,0 1,1-1,-1 0,0 0,1-1,-1 0,0 1,0-1,1-1,0 0,5-2,0-1,-1-1,0 0,0 0,0-1,-1 0,0 0,0-1,-1 0,0-1,0 1,-1-1,0-1,-1 1,0-1,0 0,-1 0,0 0,-1-1,0 1,-1-1,0 0,-1 0,0 0,-1 0,0 0,0 1,-1-1,-1 0,0 0,0 0,-1 1,0-1,-1 1,-2-3,-10-10,0 4</inkml:trace>
  <inkml:trace contextRef="#ctx0" brushRef="#br0" timeOffset="1667.14">2621 951,'83'-225,"-31"114,-52 111,0-1,0 1,0-1,1 0,-1 1,0-1,1 1,-1-1,0 0,1 1,-1-1,1 1,-1 0,1-1,-1 1,1-1,-1 1,1-1,-1 1,1 0,-1 0,1-1,0 1,-1 0,1 0,0 0,-1-1,1 1,0 0,-1 0,1 0,0 0,-1 0,1 0,0 1,-1-1,1 0,-1 0,1 0,0 1,-1-1,1 0,-1 1,1-1,0 0,-1 1,1-1,-1 1,1-1,-1 0,0 1,1 0,-1-1,1 1,-1-1,0 1,0-1,1 1,-1 0,0-1,0 1,0 0,1-1,-1 1,0 0,10 54,-8-40,30 69,-31-82,1 0,-1 0,0 0,1 0,0 0,-1 0,1-1,0 1,-1-1,1 1,0-1,0 0,0 0,1 0,-1 0,0 0,0 0,0-1,1 1,-1-1,0 1,1-1,-1 0,0 0,1 0,-1 0,0 0,1-1,-1 1,0-1,1 0,-1 1,0-1,0 0,0 0,1-1,45-38,-34 27</inkml:trace>
  <inkml:trace contextRef="#ctx0" brushRef="#br0" timeOffset="2247.506">3270 471,'-14'10,"0"0,0 2,1-1,1 2,0 0,1 0,0 1,-4 7,11-15,0-1,1 1,0 1,0-1,0 0,1 1,0-1,0 1,1 0,-1 0,2 0,-1-1,1 1,0 0,0 0,1 0,0 0,0 0,0 0,1-1,0 1,2 3,-3-8,-1 0,1 0,0-1,0 1,0 0,0 0,0-1,0 1,1-1,-1 1,0-1,1 1,-1-1,1 0,-1 0,1 0,0 0,0 0,-1 0,1 0,0-1,0 1,0 0,0-1,0 0,0 1,0-1,0 0,0 0,0 0,0 0,0-1,0 1,-1 0,1-1,0 0,0 1,0-1,0 0,-1 0,1 0,0 0,61-58,59-168,-121 225,0 1,-1-1,1 1,0 0,0-1,0 1,0 0,0-1,0 1,1 0,-1 0,0 0,1 0,-1 0,1 0,-1 1,0-1,1 0,0 1,-1-1,1 1,-1 0,1-1,0 1,-1 0,1 0,0 0,-1 0,1 0,0 1,-1-1,1 0,-1 1,1-1,0 1,-1-1,1 1,-1 0,0 0,1 0,-1 0,0 0,1 0,-1 0,0 0,0 0,0 1,0-1,0 0,0 1,0-1,0 1,-1-1,1 1,-1-1,1 1,-1-1,1 1,-1 0,0-1,0 1,0 0,0 0,8 170,-10-114,-29 368,27-377,-2-1,-2 1,-3-2,-1 1,-3-2,-1 0,-14 25,-39 25,66-93,0 0,0 0,0 0,-1-1,1 1,-1-1,1 1,-1-1,0 0,0-1,0 1,0-1,0 0,0 0,-1 0,1 0,0-1,0 1,-1-1,1 0,0-1,-1 1,1-1,0 0,-4-1,4-2,0 0,1 0,-1 0,1-1,0 1,0-1,1 0,-1 0,1 0,0 0,1 0,-1-1,1 1,0-1,0 1,1-1,0 1,0 0,0-1,0 1,1-1,0 1,0-1,2-3,3-20,2 0,1 0,1 1,1 1,1 0,2 1,1 0,1 1,1 0,1 2,1 0,1 1,1 1,0 1,2 0,1 2,0 1,1 1,3 0,56-21,-60 29</inkml:trace>
  <inkml:trace contextRef="#ctx0" brushRef="#br0" timeOffset="58713.508">222 2136,'0'477,"0"-461,0-1,-2 1,1-1,-2 0,0 1,-1-1,0 0,-1-1,-1 1,0-1,-1 0,-3 3,10-15,-1-1,0 0,1 0,-1 0,0 0,0 1,0-1,0 0,0-1,0 1,0 0,0 0,-1 0,1-1,0 1,0 0,-1-1,1 1,0-1,-1 1,1-1,0 0,-1 0,1 0,-1 0,1 0,0 0,-1 0,1 0,-1 0,1-1,0 1,-1 0,1-1,0 1,-1-1,1 0,0 1,0-1,0 0,0 0,-1 0,1 0,0 0,0 0,1 0,-1 0,0 0,0 0,0 0,1-1,-1 1,1 0,-1-1,1 1,-1 0,1-1,0 1,0 0,0-1,0 1,0-1,0 1,0 0,0-2,-2-31,2 1,1-1,2 0,1 1,2-1,1 1,1 1,2-1,1 2,2-1,1 2,1 0,4-4,3-10,1 1,2 2,2 0,1 2,2 1,28-27,-30 37,-17 17,0-1,0 1,1 1,0 0,1 1,0 0,1 1,-1 0,11-3,-22 10,0 1,0-1,1 1,-1 0,0-1,0 1,1 0,-1 0,0 0,0 1,1-1,-1 0,0 1,0 0,0-1,1 1,-1 0,0 0,0 0,0 1,0-1,-1 0,1 1,0-1,-1 1,1-1,0 1,-1 0,0 0,1 0,-1 0,0 0,0 0,0 0,0 1,10 81,-14-67,0 3,-1 0,-1 0,0 0,-2-1,0 0,-1 0,-6 9,2-13,-2-1,0 0,0-1,-2 0,1-1,-2-1,1 0,-2-2,1 0,-1 0,0-2,-1 0,-1-1,15-3,-1-1,1 0,-1 0,1 0,-1-1,0 0,0 0,0 0,0-1,1 1,-1-2,0 1,0-1,0 1,0-2,0 1,1-1,-1 0,1 0,-1 0,5 0,0 1,0 0,0 0,0 0,1-1,-1 1,1 0,-1-1,1 1,-1 0,1-1,0 1,0-1,0 1,0 0,0-1,0 1,0-1,0 1,0-1,1 1,-1 0,0-1,1 1,-1 0,1-1,0 1,-1 0,1 0,0-1,1 0,8-10</inkml:trace>
  <inkml:trace contextRef="#ctx0" brushRef="#br0" timeOffset="59537.238">1209 1853,'-40'20,"15"-9,0 0,0 2,2 0,-1 2,2 0,0 2,1 0,1 2,0 0,1 1,-11 17,28-34,-6 7,0 1,1 0,0 0,1 0,1 1,-1 0,2 0,0 1,0 0,1-1,0 1,0 13,3-24,1 1,-1-1,1 1,-1-1,1 1,0-1,0 0,0 1,0-1,1 0,-1 0,1 0,-1 0,1 0,-1 0,1 0,0-1,0 1,0-1,0 1,0-1,0 0,1 1,-1-1,0 0,1-1,-1 1,1 0,-1-1,1 1,-1-1,1 0,-1 0,1 0,-1 0,1 0,-1-1,1 1,-1-1,2 0,100-34,-65 13,0-1,-2-2,-1-2,-1-2,-1 0,28-35,18-12,-1 5,-77 73,-1-1,0 0,0 0,0 0,0 1,0-1,0 0,0 1,0-1,0 1,-1-1,1 1,-1 0,1-1,-1 1,1-1,-1 1,0 0,0-1,0 1,0 0,0-1,0 1,-1 0,1-1,0 1,-1 0,0-1,1 1,-1-1,0 1,1-1,-1 1,0-1,-1 6,-4 113,6-116,1 0,0 0,0 0,1 0,-1 0,1 0,0 0,0 0,0-1,0 1,0-1,1 0,0 1,0-1,0 0,0 0,0-1,0 1,1-1,-1 0,1 0,0 0,0 0,0 0,0-1,0 0,0 0,4 1,0 0,-1-1,1 0,0 0,-1-1,1 0,0-1,0 0,-1 0,1 0,-1-1,1 0,-1-1,0 1,0-2,0 1,0-1,0 0,-1 0,1 0,-1-1,5-5,107-142,-92 113,-19 28,37-50,-2-3,-4-1,-2-1,-3-2,13-47,-43 106,3-6,0 0,-2 0,0-1,-1 0,0 1,-1-1,-1 0,-1 0,0 0,-1-4,0 19,1 1,-1-1,0 0,1 0,-1 1,0-1,0 1,0-1,1 1,-1-1,0 1,0-1,0 1,0 0,0-1,0 1,0 0,0 0,0 0,0 0,0 0,0 0,0 0,0 0,0 0,0 0,0 0,0 1,0-1,1 0,-1 1,0-1,0 1,0-1,0 1,0-1,1 1,-1 0,0-1,1 1,-1 0,0 0,1 0,-1-1,1 1,-1 0,1 0,-1 0,1 0,0 0,0 0,-1 0,1 0,0 0,0 0,0 0,0 0,0 0,0-1,0 1,0 0,0 0,1 1,-13 33,2 1,1 1,3-1,0 1,2 0,2 0,2 1,4 36,-3-20,26 167,-13-159,-10-49,-1 0,0 0,-1 0,0 0,-1 1,0-1,-1 1,-1-1,0 0,-2 7,3-18,-1 1,0-1,-1 1,1-1,0 0,-1 1,1-1,-1 0,0 0,0 0,1 0,-2 0,1-1,0 1,0-1,0 1,-1-1,1 0,-1 0,1 1,-1-2,1 1,-1 0,1-1,-1 1,0-1,1 0,-1 0,0 0,0 0,1 0,-1 0,0-1,1 0,-1 1,1-1,-1 0,1 0,-1 0,1-1,-1 1,1 0,0-1,0 0,0 1,0-1,0 0,0 0,0 0,1 0,-1-1,0-1,-10-11</inkml:trace>
  <inkml:trace contextRef="#ctx0" brushRef="#br0" timeOffset="60097.142">1661 1713,'125'-33,"-65"19,-1-2,0-3,-2-3,7-5,-39 15,-1-1,0-1,-1-1,-1-1,15-15,56-54,-92 84,-1 1,1-1,0 1,0-1,0 1,-1-1,1 1,0 0,0 0,0-1,0 1,0 0,-1 0,1 0,0 0,0 0,0 0,0 0,0 1,0-1,0 0,-1 0,1 1,0-1,0 0,0 1,-1-1,1 1,0-1,0 1,-1-1,1 1,0-1,-1 1,1 0,-1 0,1-1,-1 1,1 0,-1 0,1-1,-1 1,0 0,0 0,1 0,-1 0,0 0,0-1,0 1,0 0,0 0,0 0,0 0,0 0,4 59,-4-54,-21 232,14-182,3 0,1 0,6 54,-4-106,1 0,-1 1,1-1,0 0,1 1,-1-1,1 0,0 1,0-1,0 0,0 0,1 0,0 0,0 0,0 0,0 0,0-1,1 1,0-1,0 0,0 0,0 0,0 0,0 0,1-1,0 1,-1-1,1 0,0 0,0 0,0-1,0 1,0-1,1 0,-1 0,0 0,0-1,1 0,-1 0,0 0,5-1,2-4,1-1,-1 0,0-1,-1-1,1 1,-1-2,-1 1,0-1,0-1,-1 0,0 0,3-6,30-33,-32 40,44-38,-51 46,-1 0,1 1,-1-1,1 0,0 1,-1-1,1 1,0 0,0-1,-1 1,1 0,0 0,0 0,-1 0,1 1,0-1,0 0,-1 1,1-1,0 1,-1-1,1 1,-1 0,1 0,-1 0,1 0,-1 0,1 0,-1 0,0 0,0 1,0-1,0 0,0 1,0-1,0 1,0 0,30 99,-25-66,-4-25,-1-3,-1 0,1 0,1 0,-1 0,1 0,0 0,1-1,-1 1,1-1,1 0,-1 0,1 0,0 0,1-1,-1 1,1-1,0 0,0 0,1-1,4 4,10-1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2:29.55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0 593,'55'27,"151"60,-4-12,-191-70,27 10,-1 2,0 1,-2 1,28 21,-46-37,-30-27,-88-151,67 107,34 66,0 0,-1 0,1 0,-1 0,0 0,1 0,-1 0,0 0,0 0,0 0,-1 1,1-1,0 0,-1 1,1-1,-1 1,1-1,-1 1,0 0,1 0,-1 0,0 0,0 0,0 0,0 0,0 0,0 1,0-1,0 1,0 0,0-1,-1 1,1 0,0 0,0 0,0 1,0-1,0 0,0 1,0 0,0-1,0 1,0 0,0 0,0 0,0 0,0 1,-61 126,38-63,-62 97,87-162,-1 1,1 0,0-1,0 1,0 0,-1-1,1 1,0 0,0 0,0-1,0 1,0 0,0-1,1 1,-1 0,0-1,0 1,0 0,1-1,-1 1,0 0,1-1,-1 1,0-1,1 1,-1 0,1-1,-1 1,1-1,-1 0,1 1,-1-1,1 1,0-1,-1 0,1 1,0-1,-1 0,1 0,0 1,-1-1,1 0,0 0,-1 0,1 0,0 0,-1 0,1 0,0 0,0 0,-1 0,1-1,0 1,53-6,-39 4,161-32,-63 10,-89 20</inkml:trace>
  <inkml:trace contextRef="#ctx0" brushRef="#br0" timeOffset="3169.94">537 86,'-2'-4,"0"1,0 0,0 0,0 0,0 0,-1 0,1 1,-1-1,0 1,0-1,0 1,0 0,0 0,0 1,-1-1,1 1,-1-1,-3-2,0-1,-1 0,1 1,-1 0,0 1,0 0,0 0,0 0,0 1,-1 0,1 1,0 0,-1 0,0 1,1 0,-1 0,1 1,-1 0,1 1,-1 0,1 0,0 1,0 0,0 0,0 1,1 0,-1 0,-2 3,3 0,1 0,1 0,-1 1,1-1,0 1,1 0,0 1,0-1,1 1,0-1,0 1,1 0,1 0,-1 0,1 1,1-1,0 0,0 0,1 0,0 1,0-1,1 0,2 8,-1-12,0 1,1-1,-1 0,1 1,0-2,0 1,0 0,1-1,-1 0,1 0,0 0,0-1,1 0,-1 0,1 0,0 0,-1-1,1 0,0 0,0-1,1 0,-1 0,0 0,0 0,1-1,-1 0,0-1,0 0,0 1,1-2,-1 1,0-1,0 0,-1 0,1-1,0 0,-1 0,1 0,-1 0,0-1,0 0,4-4,12-9,0-1,0-1,-2 0,0-2,-2 0,0-1,-1-1,6-14,-6-19,-15 153,-3-53,0-29,1 0,1-1,0 1,1 0,0-1,2 1,-1-1,2 1,1 3,6 0,0-5</inkml:trace>
  <inkml:trace contextRef="#ctx0" brushRef="#br0" timeOffset="4672.882">875 199,'0'4,"0"7,0 7,-5-1,-1 2,0 3,1 2,-3 2,-1 1,2 1,1 1,-2-5,0-2,1 1,7-5,3-9,1-6</inkml:trace>
  <inkml:trace contextRef="#ctx0" brushRef="#br0" timeOffset="22506.474">1101 311,'-4'-23,"-9"32,-46 214,24-129,38-85,2-5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2:55.12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676 501,'-87'23,"-54"14,64-1,67-30,0 0,0 0,-1-1,0-1,0 0,0 0,0-1,-1-1,1 0,-1 0,10-2,1 0,0 1,-1-1,1 0,-1 0,1 0,-1 0,1 0,-1-1,1 1,-1 0,1-1,0 1,-1-1,1 1,-1-1,1 0,0 1,0-1,-1 0,1 0,0 0,0 0,0 0,0 0,0 0,0 0,0-1,1 1,-1 0,0-1,1 1,-1 0,1-1,-1 1,1-1,0 1,-1-1,1 1,0 0,0-1,0 1,0-1,0 1,1-1,-1 1,26-70,-22 61,1-1,-4 7,0 1,0-1,0 1,1 0,-1-1,1 1,-1 0,1 0,0 0,0 0,1 0,-1 1,1-1,-1 1,1 0,0-1,0 1,0 0,3-1,-4 4,1 1,0-1,-1 1,1 0,-1 0,1 0,-1 0,0 0,0 0,0 1,0-1,0 1,0 0,-1-1,0 1,1 0,-1 0,0 0,0 0,0 1,0-1,82 248,-83-251,-1-1,0 1,1-1,-1 1,0-1,0 1,0-1,1 1,-1 0,0-1,0 1,0 0,0 0,0 0,1-1,-1 1,0 0,0 0,0 1,0-1,0 0,0 0,0 0,1 0,-1 1,0-1,0 0,0 1,0-1,1 1,-1-1,0 1,0-1,1 1,-1 0,1-1,-1 1,0 0,1-1,-1 1,1 0,-1 0,1-1,0 1,-1 0,1 0,0 0,0 0,-1 0,1-1,0 1,0 0,0 0,0 0,0 0,0 0,0 0,1 0,-1-1,0 1,0 0,1 0,-1 1,-150-105,133 89</inkml:trace>
  <inkml:trace contextRef="#ctx0" brushRef="#br0" timeOffset="1953.969">366 78,'-6'-7,"1"1,-2-1,1 1,0 1,-1-1,0 1,-1 0,1 1,-1 0,0 0,0 0,0 1,0 0,0 1,-1 0,1 0,-1 1,0 0,1 1,-1-1,0 2,1-1,-1 1,0 1,1-1,-1 1,1 1,0 0,0 0,0 0,0 1,-3 2,1 4,1-1,0 1,0 1,1 0,0 0,1 1,0 0,1 0,0 0,1 1,1 0,0 0,0 0,1 0,1 1,0-1,1 6,2-12,0-1,0 1,1 0,0-1,1 1,-1-1,1 0,0 0,1 0,-1 0,1 0,0-1,1 1,-1-1,1 0,0-1,0 1,1-1,0 0,-1 0,1-1,0 0,1 0,-1 0,0-1,1 1,0-2,-1 1,1-1,0 0,0 0,0-1,-1 0,1 0,0-1,0 0,0 0,-1 0,1-1,0 0,-1 0,6-4,3-2,-1 0,-1-1,1-1,-2-1,1 0,-2 0,1-1,-1-1,-1 0,-1 0,1-1,-2 0,0 0,-1-1,0 0,-2-1,1 0,-2 1,0-1,-1-1,-1 1,1-12,21 88,-6 5,17 31,-24-82</inkml:trace>
  <inkml:trace contextRef="#ctx0" brushRef="#br0" timeOffset="2988.641">676 78,'0'5,"0"6,0 6,0 6,0 2,0 3,0 1,0 0,0 1,0-1,0 0,0 0,5-5,2-7</inkml:trace>
  <inkml:trace contextRef="#ctx0" brushRef="#br0" timeOffset="3333.175">875 78,'0'5,"0"6,0 6,0 6,0 2,0 3,0 1,0 0,0 1,0-1,0 0,0-5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3:27.08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485 10,'-18'-4,"0"2,-1 0,1 1,-1 1,1 0,-1 1,1 2,0 0,0 0,0 2,0 0,1 1,-1 1,2 1,-1 0,1 1,0 1,1 0,0 1,1 1,0 0,1 1,0 1,-2 4,6-6,1 0,1 1,0 0,1 0,0 1,1 0,1-1,0 2,1-1,0 0,1 1,1-1,0 1,1 14,0-27,1 1,-1-1,0 1,1-1,0 1,-1-1,1 1,0-1,0 1,1-1,-1 0,0 0,1 1,-1-1,1 0,0-1,0 1,0 0,0 0,0-1,0 1,0-1,0 1,0-1,1 0,-1 0,1 0,-1 0,1-1,-1 1,1-1,-1 1,1-1,0 0,-1 0,1 0,2-1,3 0,1 0,-1 0,1-1,-1 0,0-1,0 0,0 0,0-1,-1 0,1-1,-1 1,62-51,-3-2,-3-3,-2-3,-3-2,9-20,-66 86,-1-1,0 1,0-1,1 0,-1 1,0-1,1 1,-1-1,0 0,1 1,-1-1,0 0,1 0,-1 1,1-1,-1 0,0 0,1 0,-1 0,1 1,-1-1,1 0,-1 0,1 0,-1 0,1 0,-1 0,1 0,-1 0,0 0,1-1,-1 1,1 0,-1 0,1 0,-1 0,1-1,-1 1,0 0,1 0,-1-1,0 1,1 0,-1-1,0 1,1 0,-1-1,0 1,0 0,1-1,-1 1,0-1,0 1,0-1,1 1,-1-1,0 1,0-1,-7 43,6-36,-38 182,37-175,1 0,0 1,1-1,0 0,1 1,1-1,0 0,0 0,2 0,0 0,0-1,1 1,0-1,1 0,1-1,0 1,3 2,20 12,-14-19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3:27.32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81 86,'-9'33,"-9"16,0 5,2-2,4-6,4-5,9-10,8-15,3-10</inkml:trace>
  <inkml:trace contextRef="#ctx0" brushRef="#br0" timeOffset="165.762">364 0,'-14'34,"-10"16,-1 4,0-3,3-4,6-6,5-6,5-2,4-4,1-6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3:25.37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622 183,'-4'1,"1"0,-1 0,1 1,0 0,0-1,0 1,0 0,0 1,0-1,1 0,-1 1,1 0,0-1,-1 1,1 0,1 0,-1 0,0 1,1-1,-1 0,1 1,0-1,0 1,0-1,1 1,-1-1,1 1,0-1,0 1,0 1,-4 18,-38 247,-33 151,33-263,47-181,1 4</inkml:trace>
  <inkml:trace contextRef="#ctx0" brushRef="#br0" timeOffset="671.983">1 267,'113'-8,"-1"-5,0-5,-2-4,0-6,-1-4,11-10,115-50,-234 90,1 1,0 0,-1 0,1 0,0 0,0 0,0 0,-1 1,1-1,0 0,0 1,0 0,0-1,0 1,0 0,0 0,0 0,0 0,0 1,0-1,0 0,0 1,0-1,0 1,0 0,0 0,-1 0,1 0,0 0,-1 0,1 0,0 0,-1 1,0-1,1 1,-1-1,0 1,0-1,1 1,-1 0,0 0,-1-1,1 1,0 0,-1 0,1 0,-1 0,1 0,-1 2,7 161,-9-106,-6 81,-24 127,18-167,-17 102,31-199,-1 0,1 0,0-1,0 1,0 0,0-1,0 1,1 0,-1-1,1 1,0 0,-1-1,1 1,0-1,1 1,-1-1,0 0,1 1,-1-1,1 0,0 0,0 0,0 0,0 0,0 0,0-1,0 1,1-1,-1 0,0 1,1-1,-1 0,1 0,-1-1,1 1,0 0,-1-1,1 0,0 1,0-1,-1 0,1-1,0 1,-1 0,1-1,0 1,2-2,10-4,1-1,-1 0,-1-2,1 1,-2-2,1 0,-1-1,-1 0,6-7,19-14,-29 26,12-13,2 2,0 0,1 2,0 0,1 1,23-8,-45 21,0 0,1 0,-1 0,0 0,0 1,1-1,-1 1,0 0,1 0,-1 0,0 0,1 0,-1 0,0 0,1 1,-1-1,0 1,1 0,-1 0,0 0,0 0,0 0,0 0,0 0,0 1,0-1,0 1,-1-1,1 1,0 0,-1 0,0-1,1 1,-1 0,0 1,0-1,0 0,0 0,0 0,-1 0,1 1,0 0,7 104,-9-104,0 0,0 0,1 1,0-1,-1 0,1 0,1 0,-1 0,0 0,1 0,-1 1,1-1,0 0,0 0,0-1,1 1,-1 0,1 0,-1 0,1-1,0 1,0-1,0 0,0 1,0-1,1 0,-1 0,1 0,0-1,-1 1,1-1,0 1,0-1,0 0,2 1,16 1</inkml:trace>
  <inkml:trace contextRef="#ctx0" brushRef="#br0" timeOffset="966.752">1779 973,'16'4,"0"-1,1 0,-1-1,1-1,0 0,-1-2,1 0,0 0,-1-2,1 0,-1-1,0 0,0-2,-1 0,1 0,-1-1,-1-1,0-1,0 0,0-1,-1 0,0-1,-1-1,-1 0,0 0,0-1,1-4,-10 14,0 1,1-1,-1 1,0-1,0 0,0 1,0-1,-1 0,1 0,-1 0,1-1,-1 1,0 0,-1 0,1-1,0 1,-1 0,0-1,0 1,0-1,0 1,0 0,-1-1,1 1,-1 0,0-1,0 1,-1 0,1 0,0 0,-1 0,0 0,0 0,0 0,0 1,0-1,0 0,-1 1,0-1,-7 1,0 1,0-1,0 2,0-1,0 1,0 1,0 0,0 0,0 1,0 1,0-1,1 1,-1 1,1 0,0 0,0 1,1 0,-1 1,1 0,0 0,0 0,1 1,0 0,0 1,0 1,-5 1,1 1,0 0,1 1,0 0,1 1,0 0,1 0,1 1,0 0,0 0,2 1,0 0,0 0,2 0,0 0,0 1,2-1,0 1,0-1,2 14,1-21,0-1,1 1,0-1,0 1,0-1,1 0,0 0,1-1,-1 1,1-1,0 0,1 0,0-1,0 1,0-1,0 0,1-1,-1 0,1 0,1 0,-1-1,0 0,1-1,-1 1,1-1,0-1,0 1,0-1,0-1,0 0,0 0,6-1,11 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13:33:37.54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838 483,'-24'0,"1"1,-1 0,1 2,0 1,0 1,0 1,1 1,0 1,0 0,1 2,0 1,-1 1,20-11,0 1,0-1,0 0,0 1,0-1,0 1,1-1,-1 1,1 0,-1 0,1 0,0 0,-1 0,1 0,0 0,0 0,1 0,-1 0,0 1,1-1,-1 0,1 1,0-1,0 0,0 1,0-1,0 0,0 1,1-1,-1 0,1 0,0 1,-1-1,1 0,0 0,0 0,1 0,-1 0,0 0,1 0,-1 0,1 0,-1-1,1 1,0-1,0 1,0-1,0 0,0 0,0 0,2 1,166 74,-168-75,-1 1,1-1,0 1,0-1,-1 1,1-1,-1 1,0 0,0 0,1 0,-1 0,0 0,0 0,-1 0,1 0,0 0,-1 1,1-1,-1 0,0 0,0 1,0-1,0 0,0 0,0 1,-1-1,1 0,-1 0,1 0,-1 1,0-1,0 0,0 0,0 0,0 0,-2 1,-63 56,54-53,1-1,-1-1,-1 0,1 0,0-1,-1-1,0 0,0-1,-8 0,3-4</inkml:trace>
  <inkml:trace contextRef="#ctx0" brushRef="#br0" timeOffset="499.251">1120 709,'-125'512,"45"-315,54-163,19-51,13-7,2 0,0 1,1 0,1 1,1 0,1 0,2 1,-6 7,29-54,3 2,3 2,3 2,3 2,2 2,2 2,3 3,2 2,9-2,68-15,-134 67,1 1,-1-1,0 0,0 1,0-1,1 1,-1 0,0-1,1 1,-1 0,0 0,1 0,-1 0,0 0,1 0,-1 0,0 0,1 0,-1 1,0-1,1 0,-1 1,0-1,0 1,0 0,1-1,-1 1,0 0,0 0,0 0,0 0,0-1,0 2,-1-1,1 0,0 0,0 0,-1 0,1 0,-1 1,1-1,-1 0,1 0,-1 1,0-1,1 0,-1 1,0-1,0 1,-19 66,3-42,-2 0,0-2,-2 0,0-1,-2-1,0-1,-1-1,-19 12,-11 12,24-20,-2 0,0-3,-2 0,-23 10,34-21</inkml:trace>
  <inkml:trace contextRef="#ctx0" brushRef="#br0" timeOffset="864.26">1656 850,'27'0,"0"0,0-2,0-1,-1-1,1-2,-1 0,0-2,0 0,-1-2,-1-1,1-1,-2-1,1-1,-2-1,0-1,13-13,-31 23,1 1,-1-1,0 1,0-1,-1 0,0-1,0 1,0-1,-1 1,0-1,0 0,-1 0,1-2,-2 7,0 0,1 0,-1-1,0 1,0 0,-1-1,1 1,0 0,-1-1,1 1,-1 0,0 0,0-1,0 1,0 0,0 0,0 0,0 0,-1 0,1 1,-1-1,0 0,1 1,-1-1,0 1,0-1,0 1,0 0,0 0,0 0,0 0,0 0,0 0,-1 1,1-1,0 1,-1 0,1-1,0 1,-1 0,-11 2,1 0,0 1,1 0,-1 1,0 0,1 1,0 0,0 1,1 1,-1 0,1 0,-6 7,7-6,0 0,1 1,-1 0,2 0,0 1,0 0,0 1,1 0,1 0,0 1,1-1,0 1,0 0,2 1,-1-1,2 1,-1-1,1 7,2-15,0 0,0 1,0-1,1 1,0-1,-1 1,2-1,-1 0,0 0,1 0,0 1,0-1,0-1,0 1,1 0,-1-1,1 1,0-1,0 0,0 1,1-2,-1 1,1 0,0-1,-1 1,1-1,0 0,0-1,1 1,-1-1,0 1,0-1,2 0,12 3,1-1,0 0,-1-2,1 0,0-1,0-1,5-1,84-22,-77 12</inkml:trace>
  <inkml:trace contextRef="#ctx0" brushRef="#br0" timeOffset="1653.47">2278 822,'17'2,"1"-2,-1 0,1 0,-1-2,1 0,-1-1,0-1,0-1,0 0,0-1,-1-1,0 0,0-1,-1-1,0 0,-1-1,0-1,0 0,-1-1,2-4,-13 14,0-1,0 1,0-1,0 0,0 1,-1-1,1 0,-1 0,0 0,0-1,0 1,0 0,0 0,-1-1,1 1,-1 0,0 0,0-1,-1 1,1 0,0-1,-1 1,0 0,0 0,0 0,0 0,0 0,-1 0,0 0,1 0,-1 0,0 0,0 1,0-1,-1 1,1 0,-1 0,1 0,-1 0,0 0,1 0,-1 1,0-1,0 1,0 0,-1 0,1 0,0 0,0 0,0 1,-4-1,-2 1,0 0,0 1,0 0,0 1,0 0,0 0,0 1,0 0,1 0,-1 1,1 0,0 1,0 0,1 0,0 1,-1-1,2 2,-1-1,1 1,-2 2,-2 3,0 0,1 1,0 1,1-1,0 1,1 0,1 1,0 0,1 0,1 0,-1 8,3-18,0 0,1 0,-1 1,1-1,0 1,1-1,-1 1,1-1,0 1,1-1,-1 1,1-1,0 1,1-1,-1 0,1 1,0-1,0 0,1 0,-1-1,1 1,0 0,0-1,1 1,0-1,-1 0,1 0,1-1,-1 1,0-1,1 0,0 0,3 1,10-1,0-2,0 0,0-1,0 0,0-2,-1 0,1-1,0-1,-1 0,0-2,0 0,0-1,-1 0,0-1,7-6,19-5,30-17,-2-3,-2-3,22-20,-76 53,-6 5,0-1,-1 0,1-1,-1 0,0 0,0 0,-1-1,0 0,0 0,-1-1,0 0,0 0,0 0,-1 0,-1-1,1-2,-3 10,-1 0,0-1,-1 1,1 0,0-1,0 1,0 0,-1-1,1 1,-1 0,1 0,-1-1,1 1,-1 0,0 0,0 0,1 0,-1 0,0 0,0 0,0 0,0 0,0 1,0-1,-1 0,1 0,0 1,0-1,0 1,-1-1,1 1,0 0,0-1,-1 1,1 0,0 0,-1 0,1 0,0 0,-1 0,0 1,-54 9,42-4,-1 0,1 1,0 1,1 0,0 0,0 1,1 1,0 1,1-1,0 2,0-1,1 1,1 1,0 0,1 0,0 1,1 0,1 1,0-1,1 1,1 0,0 0,1 1,-1 9,7-18,0 0,0-1,0 0,1 1,0-1,0 0,1-1,0 1,0-1,0 0,0 0,1 0,0-1,0 0,0 0,1-1,-1 1,1-2,0 1,-1 0,1-1,0-1,1 1,-1-1,0 0,0-1,1 0,-1 0,0 0,16-2,-1-2,0 0,0-1,-1-1,0-1,0-1,0 0,-1-2,0-1,-1 0,0-1,-1-1,0-1,-1-1,10-12,0-1,-1-1,-1-2,-2 0,-1-2,-2 0,-1-1,-2-1,-1-1,-2 0,-1-1,-2-1,-2 0,-1 0,-2-1,-2 0,0-37,-4 64,-1 0,0 1,0-1,-1 0,-1 0,0 0,-1 1,0 0,0 0,-1 0,-6-8,9 15,-1 0,1 0,-1 0,-1 1,1-1,0 1,-1 0,1 0,-1 0,0 1,0-1,0 1,-1 0,1 0,0 0,-1 1,1-1,-1 1,0 0,1 1,-1-1,0 1,1 0,-1 0,0 0,0 1,1-1,-1 1,1 1,-4 0,-1 1,0 1,0 0,0 0,1 1,-1 0,1 1,1-1,-1 2,1-1,0 1,0 0,1 0,0 1,0 0,1 0,0 1,1-1,-1 1,2 0,-2 2,-2 10,0 1,2 0,0 0,1 0,1 0,2 0,0 1,1 6,4-3,0-1,2 0,0 0,2-1,1 0,1 0,1-1,1 0,0-1,2 0,1-2,1 1,0-2,2 0,0-1,1 0,0-2,2 0,0-2,0 0,2-1,-1-2,5 2,115 63,-106-58</inkml:trace>
  <inkml:trace contextRef="#ctx0" brushRef="#br0" timeOffset="2451.884">4422 229,'2'1,"0"1,-1-1,1 1,0 0,0-1,-1 1,1 0,-1 0,1 0,-1 0,0 0,0 0,0 1,0-1,0 0,0 0,-1 1,1-1,-1 1,1-1,-1 0,0 1,0-1,0 1,-1 0,1-1,-11 194,-3-75,13-77,1-1,2 1,2 0,8 32,4 8,-9-61</inkml:trace>
  <inkml:trace contextRef="#ctx0" brushRef="#br0" timeOffset="2616.203">4196 709,'34'-5,"15"-6,5-1,2 1,-3 2,-6-1,-1 0,-4 3,1 1,-3 3,-3 1,-3 2,-7 0</inkml:trace>
  <inkml:trace contextRef="#ctx0" brushRef="#br0" timeOffset="2850.518">4987 653,'-4'7,"-9"13,1 0,1 1,1 0,1 1,0 0,2 0,1 1,-3 21,9-38,0-1,1 1,0-1,0 0,0 1,1-1,0 0,0 0,0 0,1 0,-1 0,1-1,0 1,1-1,-1 0,1 0,0 0,0 0,0-1,0 1,1-1,-1 0,1-1,0 1,0-1,0 0,0 0,0 0,0-1,0 1,1-1,-1-1,1 1,-1-1,1 0,-1 0,0-1,1 1,-1-1,0 0,1-1,-1 1,0-1,0 0,0 0,0-1,0 0,-1 0,4-2,0 0,1-1,-1 1,0-2,-1 1,1-1,-1 0,-1-1,1 1,-1-1,0-1,-1 1,0-1,-1 0,0 0,2-6,-4 10,0 0,-1-1,0 1,0 0,0 0,-1 0,0-1,0 1,0 0,-1-1,0 1,0 0,0 0,0 0,-1 0,0 0,0 0,0 0,-1 0,1 1,-1-1,0 1,-1 0,1 0,-1 0,0 0,0 1,0 0,-3-3,-14-7</inkml:trace>
  <inkml:trace contextRef="#ctx0" brushRef="#br0" timeOffset="3731.209">471 2036,'0'-4,"0"-1,0 1,0 0,0-1,-1 1,0 0,0 0,0-1,0 1,0 0,-1 0,0 0,0 0,0 1,0-1,-1 0,1 1,-1 0,0-1,0 1,0 0,-1 1,1-1,-1 0,1 1,-1 0,0 0,0 0,0 0,0 1,0 0,0-1,0 2,-1-1,1 0,0 1,-1 0,1 0,-4 0,-12 6,2 2,-1 0,1 0,0 2,1 0,0 1,1 1,0 0,1 2,0-1,1 2,-3 5,3-8,2 0,0 1,0 1,1 0,1 0,0 1,1 0,1 1,0 0,1 0,1 1,1 0,0 0,1 0,1 1,0-1,1 1,2 0,0 13,3-21,1 0,1 1,0-1,0-1,1 1,0-1,1 0,0 0,0-1,1 0,0 0,0-1,1 0,0-1,0 1,0-2,1 1,0-1,0-1,0 0,1 0,0-1,-1-1,1 1,0-2,0 0,0 0,1-1,-1 0,7-1,2 3,0-1,0-1,0-1,0-1,0 0,0-1,0-2,-1 0,0-1,0-1,0 0,-1-1,0-2,-1 0,1 0,12-12,25-62,-35 49,-13 18</inkml:trace>
  <inkml:trace contextRef="#ctx0" brushRef="#br0" timeOffset="4134.386">1091 1556,'-27'44,"1"1,2 2,2 0,2 1,3 1,1 1,3 0,2 1,2 0,2 1,3 0,2 0,2 0,2 2,1-39,1 0,0 0,1 0,0 0,1-1,1 0,1 0,-1 0,2-1,9 11,-15-20,0 0,0 0,1-1,-1 1,1-1,0 0,0 0,0 0,1 0,-1-1,1 0,-1 0,1 0,0 0,0-1,-1 1,1-1,0-1,0 1,0-1,0 0,1 0,-1 0,0-1,0 1,0-1,-1-1,1 1,0-1,0 1,-1-1,1-1,-1 1,4-3,179-162,-181 162,39-26,-44 31,0-1,0 1,0 0,0-1,0 1,0 0,0 0,0 0,0-1,0 1,0 0,0 0,0 1,0-1,0 0,0 0,0 0,0 1,0-1,0 0,0 1,0-1,0 1,0-1,-1 1,1 0,0-1,0 1,-1 0,1-1,0 1,-1 0,1 0,0 0,-1 0,1 0,-1-1,0 1,1 0,-1 0,0 0,0 0,1 0,-1 0,0 0,0 0,0 1,0 167,0-166,1 0,0 0,-1 0,1 0,0 0,1 0,-1 0,0 0,1-1,0 1,-1-1,1 1,0-1,0 0,0 1,1-1,-1 0,0 0,1-1,0 1,-1-1,1 1,0-1,0 0,-1 0,1 0,0 0,0 0,0-1,0 1,1-1,-1 0,0 0,0 0,0 0,0-1,0 1,0-1,0 0,0 0,0 0,-1 0,1 0,2-2,20-4</inkml:trace>
  <inkml:trace contextRef="#ctx0" brushRef="#br0" timeOffset="4484.4">2079 2177,'-30'9,"0"1,1 1,0 1,1 2,0 1,1 2,1 0,-10 9,32-23,0 0,0 1,0-1,0 0,1 1,-1 0,1 0,0 0,0 0,1 1,-1-1,1 1,0-1,0 1,0 0,1 0,0 0,0 0,0 0,0 0,1 0,0 0,0 1,0-1,1 0,0 0,0 0,0 0,0 0,1 0,0-1,0 1,0 0,0-1,1 1,1-2,0 0,0-1,0 0,1 0,-1 0,0 0,1-1,-1 0,1 1,0-2,-1 1,1 0,0-1,-1 0,1 0,0-1,-1 1,1-1,0 0,-1 0,1 0,-1-1,4-1,96-55,48-72,-151 128,1 0,-1 0,1 0,0 0,0 0,0 0,0 1,0-1,0 0,0 1,1 0,-1 0,0-1,1 1,-1 1,1-1,-1 0,1 1,0-1,-1 1,1 0,0 0,-1 0,1 0,-1 0,1 0,0 1,-1-1,1 1,-1 0,1 0,-1 0,1 0,-1 0,0 1,1-1,-1 1,0-1,0 1,0 0,0 0,-1 0,1 0,0 0,15 20,-2-1</inkml:trace>
  <inkml:trace contextRef="#ctx0" brushRef="#br0" timeOffset="4835.381">2390 2459,'233'-274,"-208"252,-25 21,0 1,1 0,-1 0,1-1,-1 1,0 0,1 0,-1 0,1 0,-1-1,0 1,1 0,-1 0,1 0,-1 0,1 0,-1 0,0 0,1 0,-1 0,1 0,-1 1,1-1,-1 0,0 0,1 0,-1 0,0 1,1-1,-1 0,1 0,-1 1,0-1,0 0,1 1,-1-1,0 0,1 1,-1-1,0 0,0 1,0-1,1 1,-1-1,0 0,0 1,0-1,0 1,0-1,0 1,0-1,0 0,0 1,0-1,0 1,0-1,0 1,0-1,0 0,-1 1,1-1,0 1,0-1,0 0,-1 1,1-1,0 0,-1 1,-1 17,1 82,2-97,0 1,0-1,0 0,0 0,0 1,1-1,-1 0,1-1,0 1,0 0,0 0,0-1,0 1,1-1,-1 0,1 1,0-1,-1 0,1-1,0 1,0 0,0-1,0 0,0 0,1 0,-1 0,0 0,2 0,6-2,0 0,-1-1,1 0,0-1,0 0,-1-1,0 0,0 0,0-1,0 0,-1-1,0 0,0-1,0 0,-1 0,0-1,0 0,3-5,-6 9,49-41,-38 37</inkml:trace>
  <inkml:trace contextRef="#ctx0" brushRef="#br0" timeOffset="5532.796">3377 2093,'-23'1,"-1"2,1 2,-1 0,1 1,1 1,-1 1,1 1,1 1,0 1,-15 10,30-16,2 0,-1 0,0 0,1 1,0-1,1 1,-1 0,1 0,0 0,0 1,1-1,-1 6,2-9,0-1,0 1,1-1,-1 1,1-1,0 1,0 0,0-1,0 1,0-1,1 1,-1-1,1 1,-1-1,1 1,0-1,0 1,0-1,1 0,-1 1,0-1,1 0,0 0,-1 0,1 0,0-1,0 1,0 0,0-1,0 1,0-1,1 0,-1 1,0-1,1 0,5 0,0 0,0-1,0 1,1-1,-1-1,0 0,0 0,0-1,0 0,0 0,0 0,-1-1,1-1,-1 1,1-1,-1 0,3-3,9-3,-9 5,100-37,-106 42,1-1,0 1,-1 0,1 0,0 0,-1 1,1 0,-1 0,1 0,-1 0,1 0,-1 1,0 0,1 0,-1 0,0 1,0-1,-1 1,1 0,-1 0,1 0,-1 1,3 2,4 11,-1 0,-1 1,0-1,-1 2,-1-1,0 1,-2-1,0 2,-1-1,-1 0,-1 0,-1 1,0-1,-1 1,-4 16,3-11,0-1,-1 0,-2 0,0 0,-2-1,-1 0,0 0,-2-1,0 0,-2 0,0-1,-1-1,-2 0,0-1,0 0,-4 1,17-18,-32 25,34-27,0 1,-1-1,1 1,-1-1,1 0,-1 1,1-1,-1 0,1 1,-1-1,1 0,-1 0,0 0,1 0,-1 1,1-1,-1 0,1 0,-1 0,0 0,1 0,-1 0,1-1,-1 1,0 0,1 0,-1 0,1 0,-1-1,1 1,-1 0,1-1,-1 1,1 0,-1-1,1 1,-1 0,1-1,0 1,-1-1,1 1,0-1,-1 1,1-1,0 1,0-1,-1 1,1-1,0 0,0 1,0-1,0 1,0-1,0 0,0 1,0-1,0 1,0-1,0 1,0-1,0 0,0 1,1-1,1-11,1 0,1 1,0 0,1 0,0 0,0 0,1 1,0 0,1 0,1 0,-1 1,1 0,9-7,-3 0,374-383,-338 343,-2-2,-3-2,-2-3,-4-1,-2-1,15-39,-31 1,-21 101,0-1,0 1,-1-1,1 1,-1-1,1 1,-1 0,0-1,0 1,0 0,0-1,0 1,-1 0,1 0,-1 0,1 0,-1 0,0 1,0-1,0 0,0 1,0-1,0 1,0 0,0 0,0 0,-1 0,1 0,0 0,-1 0,1 1,-1 0,1-1,-1 1,1 0,-1 0,1 0,-1 0,-1 1,-11 2,1 1,-1 0,1 1,0 1,0 0,1 1,-1 0,2 1,-1 1,1 0,0 1,1 0,0 0,1 1,0 1,1 0,-5 7,6-8,1 0,0 0,0 1,1 0,1 0,0 1,1-1,0 1,1 0,0 0,1 1,0-1,1 0,1 1,0-1,1 1,0-1,1 0,1 0,0 0,1 0,0 0,1 0,0-1,1 0,0 0,1-1,1 0,2 3,13 11,3-2,0 0,1-1,0-2,2-1,1-1,0-1,1-2,1-1,0-2,1-1,0-1,1-2,-1-1,2-2,-1-2,0 0,1-3,32-3,-41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8.png"/><Relationship Id="rId18" Type="http://schemas.openxmlformats.org/officeDocument/2006/relationships/customXml" Target="../ink/ink9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6.xml"/><Relationship Id="rId17" Type="http://schemas.openxmlformats.org/officeDocument/2006/relationships/image" Target="../media/image10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5.xml"/><Relationship Id="rId19" Type="http://schemas.openxmlformats.org/officeDocument/2006/relationships/image" Target="../media/image11.png"/><Relationship Id="rId4" Type="http://schemas.openxmlformats.org/officeDocument/2006/relationships/customXml" Target="../ink/ink2.xml"/><Relationship Id="rId9" Type="http://schemas.openxmlformats.org/officeDocument/2006/relationships/image" Target="../media/image6.png"/><Relationship Id="rId14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3.xml"/><Relationship Id="rId3" Type="http://schemas.openxmlformats.org/officeDocument/2006/relationships/image" Target="../media/image3100.png"/><Relationship Id="rId7" Type="http://schemas.openxmlformats.org/officeDocument/2006/relationships/image" Target="../media/image1110.png"/><Relationship Id="rId2" Type="http://schemas.openxmlformats.org/officeDocument/2006/relationships/customXml" Target="../ink/ink1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2.xml"/><Relationship Id="rId11" Type="http://schemas.openxmlformats.org/officeDocument/2006/relationships/image" Target="../media/image1310.png"/><Relationship Id="rId5" Type="http://schemas.openxmlformats.org/officeDocument/2006/relationships/image" Target="../media/image1010.png"/><Relationship Id="rId10" Type="http://schemas.openxmlformats.org/officeDocument/2006/relationships/customXml" Target="../ink/ink124.xml"/><Relationship Id="rId4" Type="http://schemas.openxmlformats.org/officeDocument/2006/relationships/customXml" Target="../ink/ink121.xml"/><Relationship Id="rId9" Type="http://schemas.openxmlformats.org/officeDocument/2006/relationships/image" Target="../media/image1210.png"/></Relationships>
</file>

<file path=ppt/slides/_rels/slide10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21" Type="http://schemas.openxmlformats.org/officeDocument/2006/relationships/customXml" Target="../ink/ink2721.xml"/><Relationship Id="rId42" Type="http://schemas.openxmlformats.org/officeDocument/2006/relationships/image" Target="../media/image499.png"/><Relationship Id="rId47" Type="http://schemas.openxmlformats.org/officeDocument/2006/relationships/customXml" Target="../ink/ink2734.xml"/><Relationship Id="rId63" Type="http://schemas.openxmlformats.org/officeDocument/2006/relationships/customXml" Target="../ink/ink2742.xml"/><Relationship Id="rId68" Type="http://schemas.openxmlformats.org/officeDocument/2006/relationships/image" Target="../media/image511.png"/><Relationship Id="rId84" Type="http://schemas.openxmlformats.org/officeDocument/2006/relationships/image" Target="../media/image519.png"/><Relationship Id="rId89" Type="http://schemas.openxmlformats.org/officeDocument/2006/relationships/customXml" Target="../ink/ink2755.xml"/><Relationship Id="rId16" Type="http://schemas.openxmlformats.org/officeDocument/2006/relationships/image" Target="../media/image485.png"/><Relationship Id="rId11" Type="http://schemas.openxmlformats.org/officeDocument/2006/relationships/customXml" Target="../ink/ink2716.xml"/><Relationship Id="rId32" Type="http://schemas.openxmlformats.org/officeDocument/2006/relationships/image" Target="../media/image493.png"/><Relationship Id="rId37" Type="http://schemas.openxmlformats.org/officeDocument/2006/relationships/customXml" Target="../ink/ink2729.xml"/><Relationship Id="rId53" Type="http://schemas.openxmlformats.org/officeDocument/2006/relationships/customXml" Target="../ink/ink2737.xml"/><Relationship Id="rId58" Type="http://schemas.openxmlformats.org/officeDocument/2006/relationships/image" Target="../media/image507.png"/><Relationship Id="rId74" Type="http://schemas.openxmlformats.org/officeDocument/2006/relationships/image" Target="../media/image514.png"/><Relationship Id="rId79" Type="http://schemas.openxmlformats.org/officeDocument/2006/relationships/customXml" Target="../ink/ink2750.xml"/><Relationship Id="rId5" Type="http://schemas.openxmlformats.org/officeDocument/2006/relationships/image" Target="../media/image331.png"/><Relationship Id="rId90" Type="http://schemas.openxmlformats.org/officeDocument/2006/relationships/image" Target="../media/image522.png"/><Relationship Id="rId95" Type="http://schemas.openxmlformats.org/officeDocument/2006/relationships/customXml" Target="../ink/ink2758.xml"/><Relationship Id="rId22" Type="http://schemas.openxmlformats.org/officeDocument/2006/relationships/image" Target="../media/image488.png"/><Relationship Id="rId27" Type="http://schemas.openxmlformats.org/officeDocument/2006/relationships/customXml" Target="../ink/ink2724.xml"/><Relationship Id="rId43" Type="http://schemas.openxmlformats.org/officeDocument/2006/relationships/customXml" Target="../ink/ink2732.xml"/><Relationship Id="rId48" Type="http://schemas.openxmlformats.org/officeDocument/2006/relationships/image" Target="../media/image501.png"/><Relationship Id="rId64" Type="http://schemas.openxmlformats.org/officeDocument/2006/relationships/image" Target="../media/image509.png"/><Relationship Id="rId69" Type="http://schemas.openxmlformats.org/officeDocument/2006/relationships/customXml" Target="../ink/ink2745.xml"/><Relationship Id="rId80" Type="http://schemas.openxmlformats.org/officeDocument/2006/relationships/image" Target="../media/image517.png"/><Relationship Id="rId85" Type="http://schemas.openxmlformats.org/officeDocument/2006/relationships/customXml" Target="../ink/ink2753.xml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2719.xml"/><Relationship Id="rId25" Type="http://schemas.openxmlformats.org/officeDocument/2006/relationships/customXml" Target="../ink/ink2723.xml"/><Relationship Id="rId33" Type="http://schemas.openxmlformats.org/officeDocument/2006/relationships/customXml" Target="../ink/ink2727.xml"/><Relationship Id="rId38" Type="http://schemas.openxmlformats.org/officeDocument/2006/relationships/image" Target="../media/image496.png"/><Relationship Id="rId46" Type="http://schemas.openxmlformats.org/officeDocument/2006/relationships/image" Target="../media/image500.png"/><Relationship Id="rId59" Type="http://schemas.openxmlformats.org/officeDocument/2006/relationships/customXml" Target="../ink/ink2740.xml"/><Relationship Id="rId67" Type="http://schemas.openxmlformats.org/officeDocument/2006/relationships/customXml" Target="../ink/ink2744.xml"/><Relationship Id="rId20" Type="http://schemas.openxmlformats.org/officeDocument/2006/relationships/image" Target="../media/image487.png"/><Relationship Id="rId41" Type="http://schemas.openxmlformats.org/officeDocument/2006/relationships/customXml" Target="../ink/ink2731.xml"/><Relationship Id="rId54" Type="http://schemas.openxmlformats.org/officeDocument/2006/relationships/image" Target="../media/image505.png"/><Relationship Id="rId62" Type="http://schemas.openxmlformats.org/officeDocument/2006/relationships/image" Target="../media/image508.png"/><Relationship Id="rId70" Type="http://schemas.openxmlformats.org/officeDocument/2006/relationships/image" Target="../media/image512.png"/><Relationship Id="rId75" Type="http://schemas.openxmlformats.org/officeDocument/2006/relationships/customXml" Target="../ink/ink2748.xml"/><Relationship Id="rId83" Type="http://schemas.openxmlformats.org/officeDocument/2006/relationships/customXml" Target="../ink/ink2752.xml"/><Relationship Id="rId88" Type="http://schemas.openxmlformats.org/officeDocument/2006/relationships/image" Target="../media/image521.png"/><Relationship Id="rId91" Type="http://schemas.openxmlformats.org/officeDocument/2006/relationships/customXml" Target="../ink/ink2756.xml"/><Relationship Id="rId96" Type="http://schemas.openxmlformats.org/officeDocument/2006/relationships/image" Target="../media/image5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2718.xml"/><Relationship Id="rId23" Type="http://schemas.openxmlformats.org/officeDocument/2006/relationships/customXml" Target="../ink/ink2722.xml"/><Relationship Id="rId28" Type="http://schemas.openxmlformats.org/officeDocument/2006/relationships/image" Target="../media/image491.png"/><Relationship Id="rId36" Type="http://schemas.openxmlformats.org/officeDocument/2006/relationships/image" Target="../media/image495.png"/><Relationship Id="rId49" Type="http://schemas.openxmlformats.org/officeDocument/2006/relationships/customXml" Target="../ink/ink2735.xml"/><Relationship Id="rId57" Type="http://schemas.openxmlformats.org/officeDocument/2006/relationships/customXml" Target="../ink/ink2739.xml"/><Relationship Id="rId10" Type="http://schemas.openxmlformats.org/officeDocument/2006/relationships/image" Target="../media/image482.png"/><Relationship Id="rId31" Type="http://schemas.openxmlformats.org/officeDocument/2006/relationships/customXml" Target="../ink/ink2726.xml"/><Relationship Id="rId44" Type="http://schemas.openxmlformats.org/officeDocument/2006/relationships/image" Target="../media/image435.png"/><Relationship Id="rId52" Type="http://schemas.openxmlformats.org/officeDocument/2006/relationships/image" Target="../media/image503.png"/><Relationship Id="rId60" Type="http://schemas.openxmlformats.org/officeDocument/2006/relationships/image" Target="../media/image451.png"/><Relationship Id="rId65" Type="http://schemas.openxmlformats.org/officeDocument/2006/relationships/customXml" Target="../ink/ink2743.xml"/><Relationship Id="rId73" Type="http://schemas.openxmlformats.org/officeDocument/2006/relationships/customXml" Target="../ink/ink2747.xml"/><Relationship Id="rId78" Type="http://schemas.openxmlformats.org/officeDocument/2006/relationships/image" Target="../media/image516.png"/><Relationship Id="rId81" Type="http://schemas.openxmlformats.org/officeDocument/2006/relationships/customXml" Target="../ink/ink2751.xml"/><Relationship Id="rId86" Type="http://schemas.openxmlformats.org/officeDocument/2006/relationships/image" Target="../media/image520.png"/><Relationship Id="rId94" Type="http://schemas.openxmlformats.org/officeDocument/2006/relationships/image" Target="../media/image524.png"/><Relationship Id="rId4" Type="http://schemas.openxmlformats.org/officeDocument/2006/relationships/customXml" Target="../ink/ink2713.xml"/><Relationship Id="rId9" Type="http://schemas.openxmlformats.org/officeDocument/2006/relationships/customXml" Target="../ink/ink2715.xml"/><Relationship Id="rId13" Type="http://schemas.openxmlformats.org/officeDocument/2006/relationships/customXml" Target="../ink/ink2717.xml"/><Relationship Id="rId18" Type="http://schemas.openxmlformats.org/officeDocument/2006/relationships/image" Target="../media/image486.png"/><Relationship Id="rId39" Type="http://schemas.openxmlformats.org/officeDocument/2006/relationships/customXml" Target="../ink/ink2730.xml"/><Relationship Id="rId34" Type="http://schemas.openxmlformats.org/officeDocument/2006/relationships/image" Target="../media/image494.png"/><Relationship Id="rId50" Type="http://schemas.openxmlformats.org/officeDocument/2006/relationships/image" Target="../media/image502.png"/><Relationship Id="rId55" Type="http://schemas.openxmlformats.org/officeDocument/2006/relationships/customXml" Target="../ink/ink2738.xml"/><Relationship Id="rId76" Type="http://schemas.openxmlformats.org/officeDocument/2006/relationships/image" Target="../media/image515.png"/><Relationship Id="rId97" Type="http://schemas.openxmlformats.org/officeDocument/2006/relationships/customXml" Target="../ink/ink2759.xml"/><Relationship Id="rId7" Type="http://schemas.openxmlformats.org/officeDocument/2006/relationships/customXml" Target="../ink/ink2714.xml"/><Relationship Id="rId71" Type="http://schemas.openxmlformats.org/officeDocument/2006/relationships/customXml" Target="../ink/ink2746.xml"/><Relationship Id="rId92" Type="http://schemas.openxmlformats.org/officeDocument/2006/relationships/image" Target="../media/image523.png"/><Relationship Id="rId2" Type="http://schemas.openxmlformats.org/officeDocument/2006/relationships/customXml" Target="../ink/ink2712.xml"/><Relationship Id="rId29" Type="http://schemas.openxmlformats.org/officeDocument/2006/relationships/customXml" Target="../ink/ink2725.xml"/><Relationship Id="rId24" Type="http://schemas.openxmlformats.org/officeDocument/2006/relationships/image" Target="../media/image489.png"/><Relationship Id="rId40" Type="http://schemas.openxmlformats.org/officeDocument/2006/relationships/image" Target="../media/image498.png"/><Relationship Id="rId45" Type="http://schemas.openxmlformats.org/officeDocument/2006/relationships/customXml" Target="../ink/ink2733.xml"/><Relationship Id="rId66" Type="http://schemas.openxmlformats.org/officeDocument/2006/relationships/image" Target="../media/image510.png"/><Relationship Id="rId87" Type="http://schemas.openxmlformats.org/officeDocument/2006/relationships/customXml" Target="../ink/ink2754.xml"/><Relationship Id="rId61" Type="http://schemas.openxmlformats.org/officeDocument/2006/relationships/customXml" Target="../ink/ink2741.xml"/><Relationship Id="rId82" Type="http://schemas.openxmlformats.org/officeDocument/2006/relationships/image" Target="../media/image518.png"/><Relationship Id="rId19" Type="http://schemas.openxmlformats.org/officeDocument/2006/relationships/customXml" Target="../ink/ink2720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2728.xml"/><Relationship Id="rId56" Type="http://schemas.openxmlformats.org/officeDocument/2006/relationships/image" Target="../media/image506.png"/><Relationship Id="rId77" Type="http://schemas.openxmlformats.org/officeDocument/2006/relationships/customXml" Target="../ink/ink2749.xml"/><Relationship Id="rId8" Type="http://schemas.openxmlformats.org/officeDocument/2006/relationships/image" Target="../media/image481.png"/><Relationship Id="rId51" Type="http://schemas.openxmlformats.org/officeDocument/2006/relationships/customXml" Target="../ink/ink2736.xml"/><Relationship Id="rId72" Type="http://schemas.openxmlformats.org/officeDocument/2006/relationships/image" Target="../media/image513.png"/><Relationship Id="rId93" Type="http://schemas.openxmlformats.org/officeDocument/2006/relationships/customXml" Target="../ink/ink2757.xml"/><Relationship Id="rId98" Type="http://schemas.openxmlformats.org/officeDocument/2006/relationships/image" Target="../media/image526.png"/></Relationships>
</file>

<file path=ppt/slides/_rels/slide10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21" Type="http://schemas.openxmlformats.org/officeDocument/2006/relationships/customXml" Target="../ink/ink2769.xml"/><Relationship Id="rId42" Type="http://schemas.openxmlformats.org/officeDocument/2006/relationships/image" Target="../media/image501.png"/><Relationship Id="rId47" Type="http://schemas.openxmlformats.org/officeDocument/2006/relationships/customXml" Target="../ink/ink2782.xml"/><Relationship Id="rId63" Type="http://schemas.openxmlformats.org/officeDocument/2006/relationships/customXml" Target="../ink/ink2790.xml"/><Relationship Id="rId68" Type="http://schemas.openxmlformats.org/officeDocument/2006/relationships/image" Target="../media/image514.png"/><Relationship Id="rId84" Type="http://schemas.openxmlformats.org/officeDocument/2006/relationships/image" Target="../media/image522.png"/><Relationship Id="rId89" Type="http://schemas.openxmlformats.org/officeDocument/2006/relationships/customXml" Target="../ink/ink2803.xml"/><Relationship Id="rId16" Type="http://schemas.openxmlformats.org/officeDocument/2006/relationships/image" Target="../media/image485.png"/><Relationship Id="rId107" Type="http://schemas.openxmlformats.org/officeDocument/2006/relationships/customXml" Target="../ink/ink2812.xml"/><Relationship Id="rId11" Type="http://schemas.openxmlformats.org/officeDocument/2006/relationships/customXml" Target="../ink/ink2764.xml"/><Relationship Id="rId32" Type="http://schemas.openxmlformats.org/officeDocument/2006/relationships/image" Target="../media/image493.png"/><Relationship Id="rId37" Type="http://schemas.openxmlformats.org/officeDocument/2006/relationships/customXml" Target="../ink/ink2777.xml"/><Relationship Id="rId53" Type="http://schemas.openxmlformats.org/officeDocument/2006/relationships/customXml" Target="../ink/ink2785.xml"/><Relationship Id="rId58" Type="http://schemas.openxmlformats.org/officeDocument/2006/relationships/image" Target="../media/image509.png"/><Relationship Id="rId74" Type="http://schemas.openxmlformats.org/officeDocument/2006/relationships/image" Target="../media/image517.png"/><Relationship Id="rId79" Type="http://schemas.openxmlformats.org/officeDocument/2006/relationships/customXml" Target="../ink/ink2798.xml"/><Relationship Id="rId102" Type="http://schemas.openxmlformats.org/officeDocument/2006/relationships/image" Target="../media/image531.png"/><Relationship Id="rId5" Type="http://schemas.openxmlformats.org/officeDocument/2006/relationships/image" Target="../media/image331.png"/><Relationship Id="rId90" Type="http://schemas.openxmlformats.org/officeDocument/2006/relationships/image" Target="../media/image525.png"/><Relationship Id="rId95" Type="http://schemas.openxmlformats.org/officeDocument/2006/relationships/customXml" Target="../ink/ink2806.xml"/><Relationship Id="rId22" Type="http://schemas.openxmlformats.org/officeDocument/2006/relationships/image" Target="../media/image488.png"/><Relationship Id="rId27" Type="http://schemas.openxmlformats.org/officeDocument/2006/relationships/customXml" Target="../ink/ink2772.xml"/><Relationship Id="rId43" Type="http://schemas.openxmlformats.org/officeDocument/2006/relationships/customXml" Target="../ink/ink2780.xml"/><Relationship Id="rId48" Type="http://schemas.openxmlformats.org/officeDocument/2006/relationships/image" Target="../media/image505.png"/><Relationship Id="rId64" Type="http://schemas.openxmlformats.org/officeDocument/2006/relationships/image" Target="../media/image512.png"/><Relationship Id="rId69" Type="http://schemas.openxmlformats.org/officeDocument/2006/relationships/customXml" Target="../ink/ink2793.xml"/><Relationship Id="rId80" Type="http://schemas.openxmlformats.org/officeDocument/2006/relationships/image" Target="../media/image520.png"/><Relationship Id="rId85" Type="http://schemas.openxmlformats.org/officeDocument/2006/relationships/customXml" Target="../ink/ink2801.xml"/><Relationship Id="rId12" Type="http://schemas.openxmlformats.org/officeDocument/2006/relationships/image" Target="../media/image483.png"/><Relationship Id="rId17" Type="http://schemas.openxmlformats.org/officeDocument/2006/relationships/customXml" Target="../ink/ink2767.xml"/><Relationship Id="rId33" Type="http://schemas.openxmlformats.org/officeDocument/2006/relationships/customXml" Target="../ink/ink2775.xml"/><Relationship Id="rId38" Type="http://schemas.openxmlformats.org/officeDocument/2006/relationships/image" Target="../media/image435.png"/><Relationship Id="rId59" Type="http://schemas.openxmlformats.org/officeDocument/2006/relationships/customXml" Target="../ink/ink2788.xml"/><Relationship Id="rId103" Type="http://schemas.openxmlformats.org/officeDocument/2006/relationships/customXml" Target="../ink/ink2810.xml"/><Relationship Id="rId108" Type="http://schemas.openxmlformats.org/officeDocument/2006/relationships/image" Target="../media/image534.png"/><Relationship Id="rId20" Type="http://schemas.openxmlformats.org/officeDocument/2006/relationships/image" Target="../media/image487.png"/><Relationship Id="rId41" Type="http://schemas.openxmlformats.org/officeDocument/2006/relationships/customXml" Target="../ink/ink2779.xml"/><Relationship Id="rId54" Type="http://schemas.openxmlformats.org/officeDocument/2006/relationships/image" Target="../media/image451.png"/><Relationship Id="rId62" Type="http://schemas.openxmlformats.org/officeDocument/2006/relationships/image" Target="../media/image511.png"/><Relationship Id="rId70" Type="http://schemas.openxmlformats.org/officeDocument/2006/relationships/image" Target="../media/image515.png"/><Relationship Id="rId75" Type="http://schemas.openxmlformats.org/officeDocument/2006/relationships/customXml" Target="../ink/ink2796.xml"/><Relationship Id="rId83" Type="http://schemas.openxmlformats.org/officeDocument/2006/relationships/customXml" Target="../ink/ink2800.xml"/><Relationship Id="rId88" Type="http://schemas.openxmlformats.org/officeDocument/2006/relationships/image" Target="../media/image524.png"/><Relationship Id="rId91" Type="http://schemas.openxmlformats.org/officeDocument/2006/relationships/customXml" Target="../ink/ink2804.xml"/><Relationship Id="rId96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2766.xml"/><Relationship Id="rId23" Type="http://schemas.openxmlformats.org/officeDocument/2006/relationships/customXml" Target="../ink/ink2770.xml"/><Relationship Id="rId28" Type="http://schemas.openxmlformats.org/officeDocument/2006/relationships/image" Target="../media/image491.png"/><Relationship Id="rId36" Type="http://schemas.openxmlformats.org/officeDocument/2006/relationships/image" Target="../media/image499.png"/><Relationship Id="rId49" Type="http://schemas.openxmlformats.org/officeDocument/2006/relationships/customXml" Target="../ink/ink2783.xml"/><Relationship Id="rId57" Type="http://schemas.openxmlformats.org/officeDocument/2006/relationships/customXml" Target="../ink/ink2787.xml"/><Relationship Id="rId106" Type="http://schemas.openxmlformats.org/officeDocument/2006/relationships/image" Target="../media/image533.png"/><Relationship Id="rId10" Type="http://schemas.openxmlformats.org/officeDocument/2006/relationships/image" Target="../media/image482.png"/><Relationship Id="rId31" Type="http://schemas.openxmlformats.org/officeDocument/2006/relationships/customXml" Target="../ink/ink2774.xml"/><Relationship Id="rId44" Type="http://schemas.openxmlformats.org/officeDocument/2006/relationships/image" Target="../media/image502.png"/><Relationship Id="rId52" Type="http://schemas.openxmlformats.org/officeDocument/2006/relationships/image" Target="../media/image507.png"/><Relationship Id="rId60" Type="http://schemas.openxmlformats.org/officeDocument/2006/relationships/image" Target="../media/image510.png"/><Relationship Id="rId65" Type="http://schemas.openxmlformats.org/officeDocument/2006/relationships/customXml" Target="../ink/ink2791.xml"/><Relationship Id="rId73" Type="http://schemas.openxmlformats.org/officeDocument/2006/relationships/customXml" Target="../ink/ink2795.xml"/><Relationship Id="rId78" Type="http://schemas.openxmlformats.org/officeDocument/2006/relationships/image" Target="../media/image519.png"/><Relationship Id="rId81" Type="http://schemas.openxmlformats.org/officeDocument/2006/relationships/customXml" Target="../ink/ink2799.xml"/><Relationship Id="rId86" Type="http://schemas.openxmlformats.org/officeDocument/2006/relationships/image" Target="../media/image523.png"/><Relationship Id="rId94" Type="http://schemas.openxmlformats.org/officeDocument/2006/relationships/image" Target="../media/image527.png"/><Relationship Id="rId99" Type="http://schemas.openxmlformats.org/officeDocument/2006/relationships/customXml" Target="../ink/ink2808.xml"/><Relationship Id="rId101" Type="http://schemas.openxmlformats.org/officeDocument/2006/relationships/customXml" Target="../ink/ink2809.xml"/><Relationship Id="rId4" Type="http://schemas.openxmlformats.org/officeDocument/2006/relationships/customXml" Target="../ink/ink2761.xml"/><Relationship Id="rId9" Type="http://schemas.openxmlformats.org/officeDocument/2006/relationships/customXml" Target="../ink/ink2763.xml"/><Relationship Id="rId13" Type="http://schemas.openxmlformats.org/officeDocument/2006/relationships/customXml" Target="../ink/ink2765.xml"/><Relationship Id="rId18" Type="http://schemas.openxmlformats.org/officeDocument/2006/relationships/image" Target="../media/image486.png"/><Relationship Id="rId39" Type="http://schemas.openxmlformats.org/officeDocument/2006/relationships/customXml" Target="../ink/ink2778.xml"/><Relationship Id="rId34" Type="http://schemas.openxmlformats.org/officeDocument/2006/relationships/image" Target="../media/image498.png"/><Relationship Id="rId50" Type="http://schemas.openxmlformats.org/officeDocument/2006/relationships/image" Target="../media/image506.png"/><Relationship Id="rId55" Type="http://schemas.openxmlformats.org/officeDocument/2006/relationships/customXml" Target="../ink/ink2786.xml"/><Relationship Id="rId76" Type="http://schemas.openxmlformats.org/officeDocument/2006/relationships/image" Target="../media/image518.png"/><Relationship Id="rId97" Type="http://schemas.openxmlformats.org/officeDocument/2006/relationships/customXml" Target="../ink/ink2807.xml"/><Relationship Id="rId104" Type="http://schemas.openxmlformats.org/officeDocument/2006/relationships/image" Target="../media/image532.png"/><Relationship Id="rId7" Type="http://schemas.openxmlformats.org/officeDocument/2006/relationships/customXml" Target="../ink/ink2762.xml"/><Relationship Id="rId71" Type="http://schemas.openxmlformats.org/officeDocument/2006/relationships/customXml" Target="../ink/ink2794.xml"/><Relationship Id="rId92" Type="http://schemas.openxmlformats.org/officeDocument/2006/relationships/image" Target="../media/image526.png"/><Relationship Id="rId2" Type="http://schemas.openxmlformats.org/officeDocument/2006/relationships/customXml" Target="../ink/ink2760.xml"/><Relationship Id="rId29" Type="http://schemas.openxmlformats.org/officeDocument/2006/relationships/customXml" Target="../ink/ink2773.xml"/><Relationship Id="rId24" Type="http://schemas.openxmlformats.org/officeDocument/2006/relationships/image" Target="../media/image489.png"/><Relationship Id="rId40" Type="http://schemas.openxmlformats.org/officeDocument/2006/relationships/image" Target="../media/image500.png"/><Relationship Id="rId45" Type="http://schemas.openxmlformats.org/officeDocument/2006/relationships/customXml" Target="../ink/ink2781.xml"/><Relationship Id="rId66" Type="http://schemas.openxmlformats.org/officeDocument/2006/relationships/image" Target="../media/image513.png"/><Relationship Id="rId87" Type="http://schemas.openxmlformats.org/officeDocument/2006/relationships/customXml" Target="../ink/ink2802.xml"/><Relationship Id="rId61" Type="http://schemas.openxmlformats.org/officeDocument/2006/relationships/customXml" Target="../ink/ink2789.xml"/><Relationship Id="rId82" Type="http://schemas.openxmlformats.org/officeDocument/2006/relationships/image" Target="../media/image521.png"/><Relationship Id="rId19" Type="http://schemas.openxmlformats.org/officeDocument/2006/relationships/customXml" Target="../ink/ink2768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2776.xml"/><Relationship Id="rId56" Type="http://schemas.openxmlformats.org/officeDocument/2006/relationships/image" Target="../media/image508.png"/><Relationship Id="rId77" Type="http://schemas.openxmlformats.org/officeDocument/2006/relationships/customXml" Target="../ink/ink2797.xml"/><Relationship Id="rId100" Type="http://schemas.openxmlformats.org/officeDocument/2006/relationships/image" Target="../media/image530.png"/><Relationship Id="rId105" Type="http://schemas.openxmlformats.org/officeDocument/2006/relationships/customXml" Target="../ink/ink2811.xml"/><Relationship Id="rId8" Type="http://schemas.openxmlformats.org/officeDocument/2006/relationships/image" Target="../media/image481.png"/><Relationship Id="rId51" Type="http://schemas.openxmlformats.org/officeDocument/2006/relationships/customXml" Target="../ink/ink2784.xml"/><Relationship Id="rId72" Type="http://schemas.openxmlformats.org/officeDocument/2006/relationships/image" Target="../media/image516.png"/><Relationship Id="rId93" Type="http://schemas.openxmlformats.org/officeDocument/2006/relationships/customXml" Target="../ink/ink2805.xml"/><Relationship Id="rId98" Type="http://schemas.openxmlformats.org/officeDocument/2006/relationships/image" Target="../media/image529.png"/><Relationship Id="rId3" Type="http://schemas.openxmlformats.org/officeDocument/2006/relationships/image" Target="../media/image172.png"/><Relationship Id="rId25" Type="http://schemas.openxmlformats.org/officeDocument/2006/relationships/customXml" Target="../ink/ink2771.xml"/><Relationship Id="rId46" Type="http://schemas.openxmlformats.org/officeDocument/2006/relationships/image" Target="../media/image503.png"/><Relationship Id="rId67" Type="http://schemas.openxmlformats.org/officeDocument/2006/relationships/customXml" Target="../ink/ink2792.xml"/></Relationships>
</file>

<file path=ppt/slides/_rels/slide10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21" Type="http://schemas.openxmlformats.org/officeDocument/2006/relationships/customXml" Target="../ink/ink2822.xml"/><Relationship Id="rId42" Type="http://schemas.openxmlformats.org/officeDocument/2006/relationships/image" Target="../media/image501.png"/><Relationship Id="rId47" Type="http://schemas.openxmlformats.org/officeDocument/2006/relationships/customXml" Target="../ink/ink2835.xml"/><Relationship Id="rId63" Type="http://schemas.openxmlformats.org/officeDocument/2006/relationships/customXml" Target="../ink/ink2843.xml"/><Relationship Id="rId68" Type="http://schemas.openxmlformats.org/officeDocument/2006/relationships/image" Target="../media/image514.png"/><Relationship Id="rId84" Type="http://schemas.openxmlformats.org/officeDocument/2006/relationships/image" Target="../media/image522.png"/><Relationship Id="rId89" Type="http://schemas.openxmlformats.org/officeDocument/2006/relationships/customXml" Target="../ink/ink2856.xml"/><Relationship Id="rId112" Type="http://schemas.openxmlformats.org/officeDocument/2006/relationships/image" Target="../media/image536.png"/><Relationship Id="rId16" Type="http://schemas.openxmlformats.org/officeDocument/2006/relationships/image" Target="../media/image485.png"/><Relationship Id="rId107" Type="http://schemas.openxmlformats.org/officeDocument/2006/relationships/customXml" Target="../ink/ink2865.xml"/><Relationship Id="rId11" Type="http://schemas.openxmlformats.org/officeDocument/2006/relationships/customXml" Target="../ink/ink2817.xml"/><Relationship Id="rId32" Type="http://schemas.openxmlformats.org/officeDocument/2006/relationships/image" Target="../media/image493.png"/><Relationship Id="rId37" Type="http://schemas.openxmlformats.org/officeDocument/2006/relationships/customXml" Target="../ink/ink2830.xml"/><Relationship Id="rId53" Type="http://schemas.openxmlformats.org/officeDocument/2006/relationships/customXml" Target="../ink/ink2838.xml"/><Relationship Id="rId58" Type="http://schemas.openxmlformats.org/officeDocument/2006/relationships/image" Target="../media/image509.png"/><Relationship Id="rId74" Type="http://schemas.openxmlformats.org/officeDocument/2006/relationships/image" Target="../media/image517.png"/><Relationship Id="rId79" Type="http://schemas.openxmlformats.org/officeDocument/2006/relationships/customXml" Target="../ink/ink2851.xml"/><Relationship Id="rId102" Type="http://schemas.openxmlformats.org/officeDocument/2006/relationships/image" Target="../media/image531.png"/><Relationship Id="rId5" Type="http://schemas.openxmlformats.org/officeDocument/2006/relationships/image" Target="../media/image331.png"/><Relationship Id="rId90" Type="http://schemas.openxmlformats.org/officeDocument/2006/relationships/image" Target="../media/image525.png"/><Relationship Id="rId95" Type="http://schemas.openxmlformats.org/officeDocument/2006/relationships/customXml" Target="../ink/ink2859.xml"/><Relationship Id="rId22" Type="http://schemas.openxmlformats.org/officeDocument/2006/relationships/image" Target="../media/image488.png"/><Relationship Id="rId27" Type="http://schemas.openxmlformats.org/officeDocument/2006/relationships/customXml" Target="../ink/ink2825.xml"/><Relationship Id="rId43" Type="http://schemas.openxmlformats.org/officeDocument/2006/relationships/customXml" Target="../ink/ink2833.xml"/><Relationship Id="rId48" Type="http://schemas.openxmlformats.org/officeDocument/2006/relationships/image" Target="../media/image505.png"/><Relationship Id="rId64" Type="http://schemas.openxmlformats.org/officeDocument/2006/relationships/image" Target="../media/image512.png"/><Relationship Id="rId69" Type="http://schemas.openxmlformats.org/officeDocument/2006/relationships/customXml" Target="../ink/ink2846.xml"/><Relationship Id="rId113" Type="http://schemas.openxmlformats.org/officeDocument/2006/relationships/customXml" Target="../ink/ink2868.xml"/><Relationship Id="rId80" Type="http://schemas.openxmlformats.org/officeDocument/2006/relationships/image" Target="../media/image520.png"/><Relationship Id="rId85" Type="http://schemas.openxmlformats.org/officeDocument/2006/relationships/customXml" Target="../ink/ink2854.xml"/><Relationship Id="rId12" Type="http://schemas.openxmlformats.org/officeDocument/2006/relationships/image" Target="../media/image483.png"/><Relationship Id="rId17" Type="http://schemas.openxmlformats.org/officeDocument/2006/relationships/customXml" Target="../ink/ink2820.xml"/><Relationship Id="rId33" Type="http://schemas.openxmlformats.org/officeDocument/2006/relationships/customXml" Target="../ink/ink2828.xml"/><Relationship Id="rId38" Type="http://schemas.openxmlformats.org/officeDocument/2006/relationships/image" Target="../media/image435.png"/><Relationship Id="rId59" Type="http://schemas.openxmlformats.org/officeDocument/2006/relationships/customXml" Target="../ink/ink2841.xml"/><Relationship Id="rId103" Type="http://schemas.openxmlformats.org/officeDocument/2006/relationships/customXml" Target="../ink/ink2863.xml"/><Relationship Id="rId108" Type="http://schemas.openxmlformats.org/officeDocument/2006/relationships/image" Target="../media/image534.png"/><Relationship Id="rId54" Type="http://schemas.openxmlformats.org/officeDocument/2006/relationships/image" Target="../media/image451.png"/><Relationship Id="rId70" Type="http://schemas.openxmlformats.org/officeDocument/2006/relationships/image" Target="../media/image515.png"/><Relationship Id="rId75" Type="http://schemas.openxmlformats.org/officeDocument/2006/relationships/customXml" Target="../ink/ink2849.xml"/><Relationship Id="rId91" Type="http://schemas.openxmlformats.org/officeDocument/2006/relationships/customXml" Target="../ink/ink2857.xml"/><Relationship Id="rId96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2819.xml"/><Relationship Id="rId23" Type="http://schemas.openxmlformats.org/officeDocument/2006/relationships/customXml" Target="../ink/ink2823.xml"/><Relationship Id="rId28" Type="http://schemas.openxmlformats.org/officeDocument/2006/relationships/image" Target="../media/image491.png"/><Relationship Id="rId36" Type="http://schemas.openxmlformats.org/officeDocument/2006/relationships/image" Target="../media/image499.png"/><Relationship Id="rId49" Type="http://schemas.openxmlformats.org/officeDocument/2006/relationships/customXml" Target="../ink/ink2836.xml"/><Relationship Id="rId57" Type="http://schemas.openxmlformats.org/officeDocument/2006/relationships/customXml" Target="../ink/ink2840.xml"/><Relationship Id="rId106" Type="http://schemas.openxmlformats.org/officeDocument/2006/relationships/image" Target="../media/image533.png"/><Relationship Id="rId114" Type="http://schemas.openxmlformats.org/officeDocument/2006/relationships/image" Target="../media/image537.png"/><Relationship Id="rId10" Type="http://schemas.openxmlformats.org/officeDocument/2006/relationships/image" Target="../media/image482.png"/><Relationship Id="rId31" Type="http://schemas.openxmlformats.org/officeDocument/2006/relationships/customXml" Target="../ink/ink2827.xml"/><Relationship Id="rId44" Type="http://schemas.openxmlformats.org/officeDocument/2006/relationships/image" Target="../media/image502.png"/><Relationship Id="rId52" Type="http://schemas.openxmlformats.org/officeDocument/2006/relationships/image" Target="../media/image507.png"/><Relationship Id="rId60" Type="http://schemas.openxmlformats.org/officeDocument/2006/relationships/image" Target="../media/image510.png"/><Relationship Id="rId65" Type="http://schemas.openxmlformats.org/officeDocument/2006/relationships/customXml" Target="../ink/ink2844.xml"/><Relationship Id="rId73" Type="http://schemas.openxmlformats.org/officeDocument/2006/relationships/customXml" Target="../ink/ink2848.xml"/><Relationship Id="rId78" Type="http://schemas.openxmlformats.org/officeDocument/2006/relationships/image" Target="../media/image519.png"/><Relationship Id="rId81" Type="http://schemas.openxmlformats.org/officeDocument/2006/relationships/customXml" Target="../ink/ink2852.xml"/><Relationship Id="rId86" Type="http://schemas.openxmlformats.org/officeDocument/2006/relationships/image" Target="../media/image523.png"/><Relationship Id="rId94" Type="http://schemas.openxmlformats.org/officeDocument/2006/relationships/image" Target="../media/image527.png"/><Relationship Id="rId99" Type="http://schemas.openxmlformats.org/officeDocument/2006/relationships/customXml" Target="../ink/ink2861.xml"/><Relationship Id="rId101" Type="http://schemas.openxmlformats.org/officeDocument/2006/relationships/customXml" Target="../ink/ink2862.xml"/><Relationship Id="rId4" Type="http://schemas.openxmlformats.org/officeDocument/2006/relationships/customXml" Target="../ink/ink2814.xml"/><Relationship Id="rId9" Type="http://schemas.openxmlformats.org/officeDocument/2006/relationships/customXml" Target="../ink/ink2816.xml"/><Relationship Id="rId13" Type="http://schemas.openxmlformats.org/officeDocument/2006/relationships/customXml" Target="../ink/ink2818.xml"/><Relationship Id="rId18" Type="http://schemas.openxmlformats.org/officeDocument/2006/relationships/image" Target="../media/image486.png"/><Relationship Id="rId39" Type="http://schemas.openxmlformats.org/officeDocument/2006/relationships/customXml" Target="../ink/ink2831.xml"/><Relationship Id="rId109" Type="http://schemas.openxmlformats.org/officeDocument/2006/relationships/customXml" Target="../ink/ink2866.xml"/><Relationship Id="rId34" Type="http://schemas.openxmlformats.org/officeDocument/2006/relationships/image" Target="../media/image498.png"/><Relationship Id="rId50" Type="http://schemas.openxmlformats.org/officeDocument/2006/relationships/image" Target="../media/image506.png"/><Relationship Id="rId55" Type="http://schemas.openxmlformats.org/officeDocument/2006/relationships/customXml" Target="../ink/ink2839.xml"/><Relationship Id="rId76" Type="http://schemas.openxmlformats.org/officeDocument/2006/relationships/image" Target="../media/image518.png"/><Relationship Id="rId97" Type="http://schemas.openxmlformats.org/officeDocument/2006/relationships/customXml" Target="../ink/ink2860.xml"/><Relationship Id="rId104" Type="http://schemas.openxmlformats.org/officeDocument/2006/relationships/image" Target="../media/image532.png"/><Relationship Id="rId7" Type="http://schemas.openxmlformats.org/officeDocument/2006/relationships/customXml" Target="../ink/ink2815.xml"/><Relationship Id="rId71" Type="http://schemas.openxmlformats.org/officeDocument/2006/relationships/customXml" Target="../ink/ink2847.xml"/><Relationship Id="rId92" Type="http://schemas.openxmlformats.org/officeDocument/2006/relationships/image" Target="../media/image526.png"/><Relationship Id="rId2" Type="http://schemas.openxmlformats.org/officeDocument/2006/relationships/customXml" Target="../ink/ink2813.xml"/><Relationship Id="rId29" Type="http://schemas.openxmlformats.org/officeDocument/2006/relationships/customXml" Target="../ink/ink2826.xml"/><Relationship Id="rId24" Type="http://schemas.openxmlformats.org/officeDocument/2006/relationships/image" Target="../media/image489.png"/><Relationship Id="rId40" Type="http://schemas.openxmlformats.org/officeDocument/2006/relationships/image" Target="../media/image500.png"/><Relationship Id="rId45" Type="http://schemas.openxmlformats.org/officeDocument/2006/relationships/customXml" Target="../ink/ink2834.xml"/><Relationship Id="rId66" Type="http://schemas.openxmlformats.org/officeDocument/2006/relationships/image" Target="../media/image513.png"/><Relationship Id="rId87" Type="http://schemas.openxmlformats.org/officeDocument/2006/relationships/customXml" Target="../ink/ink2855.xml"/><Relationship Id="rId110" Type="http://schemas.openxmlformats.org/officeDocument/2006/relationships/image" Target="../media/image535.png"/><Relationship Id="rId115" Type="http://schemas.openxmlformats.org/officeDocument/2006/relationships/customXml" Target="../ink/ink2869.xml"/><Relationship Id="rId61" Type="http://schemas.openxmlformats.org/officeDocument/2006/relationships/customXml" Target="../ink/ink2842.xml"/><Relationship Id="rId82" Type="http://schemas.openxmlformats.org/officeDocument/2006/relationships/image" Target="../media/image521.png"/><Relationship Id="rId19" Type="http://schemas.openxmlformats.org/officeDocument/2006/relationships/customXml" Target="../ink/ink2821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2829.xml"/><Relationship Id="rId56" Type="http://schemas.openxmlformats.org/officeDocument/2006/relationships/image" Target="../media/image508.png"/><Relationship Id="rId77" Type="http://schemas.openxmlformats.org/officeDocument/2006/relationships/customXml" Target="../ink/ink2850.xml"/><Relationship Id="rId100" Type="http://schemas.openxmlformats.org/officeDocument/2006/relationships/image" Target="../media/image530.png"/><Relationship Id="rId105" Type="http://schemas.openxmlformats.org/officeDocument/2006/relationships/customXml" Target="../ink/ink2864.xml"/><Relationship Id="rId8" Type="http://schemas.openxmlformats.org/officeDocument/2006/relationships/image" Target="../media/image481.png"/><Relationship Id="rId51" Type="http://schemas.openxmlformats.org/officeDocument/2006/relationships/customXml" Target="../ink/ink2837.xml"/><Relationship Id="rId72" Type="http://schemas.openxmlformats.org/officeDocument/2006/relationships/image" Target="../media/image516.png"/><Relationship Id="rId93" Type="http://schemas.openxmlformats.org/officeDocument/2006/relationships/customXml" Target="../ink/ink2858.xml"/><Relationship Id="rId98" Type="http://schemas.openxmlformats.org/officeDocument/2006/relationships/image" Target="../media/image529.png"/><Relationship Id="rId3" Type="http://schemas.openxmlformats.org/officeDocument/2006/relationships/image" Target="../media/image172.png"/><Relationship Id="rId25" Type="http://schemas.openxmlformats.org/officeDocument/2006/relationships/customXml" Target="../ink/ink2824.xml"/><Relationship Id="rId46" Type="http://schemas.openxmlformats.org/officeDocument/2006/relationships/image" Target="../media/image503.png"/><Relationship Id="rId67" Type="http://schemas.openxmlformats.org/officeDocument/2006/relationships/customXml" Target="../ink/ink2845.xml"/><Relationship Id="rId116" Type="http://schemas.openxmlformats.org/officeDocument/2006/relationships/image" Target="../media/image538.png"/><Relationship Id="rId20" Type="http://schemas.openxmlformats.org/officeDocument/2006/relationships/image" Target="../media/image487.png"/><Relationship Id="rId41" Type="http://schemas.openxmlformats.org/officeDocument/2006/relationships/customXml" Target="../ink/ink2832.xml"/><Relationship Id="rId62" Type="http://schemas.openxmlformats.org/officeDocument/2006/relationships/image" Target="../media/image511.png"/><Relationship Id="rId83" Type="http://schemas.openxmlformats.org/officeDocument/2006/relationships/customXml" Target="../ink/ink2853.xml"/><Relationship Id="rId88" Type="http://schemas.openxmlformats.org/officeDocument/2006/relationships/image" Target="../media/image524.png"/><Relationship Id="rId111" Type="http://schemas.openxmlformats.org/officeDocument/2006/relationships/customXml" Target="../ink/ink2867.xml"/></Relationships>
</file>

<file path=ppt/slides/_rels/slide10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117" Type="http://schemas.openxmlformats.org/officeDocument/2006/relationships/customXml" Target="../ink/ink2927.xml"/><Relationship Id="rId21" Type="http://schemas.openxmlformats.org/officeDocument/2006/relationships/customXml" Target="../ink/ink2879.xml"/><Relationship Id="rId42" Type="http://schemas.openxmlformats.org/officeDocument/2006/relationships/image" Target="../media/image501.png"/><Relationship Id="rId47" Type="http://schemas.openxmlformats.org/officeDocument/2006/relationships/customXml" Target="../ink/ink2892.xml"/><Relationship Id="rId63" Type="http://schemas.openxmlformats.org/officeDocument/2006/relationships/customXml" Target="../ink/ink2900.xml"/><Relationship Id="rId68" Type="http://schemas.openxmlformats.org/officeDocument/2006/relationships/image" Target="../media/image514.png"/><Relationship Id="rId84" Type="http://schemas.openxmlformats.org/officeDocument/2006/relationships/image" Target="../media/image522.png"/><Relationship Id="rId89" Type="http://schemas.openxmlformats.org/officeDocument/2006/relationships/customXml" Target="../ink/ink2913.xml"/><Relationship Id="rId112" Type="http://schemas.openxmlformats.org/officeDocument/2006/relationships/image" Target="../media/image536.png"/><Relationship Id="rId16" Type="http://schemas.openxmlformats.org/officeDocument/2006/relationships/image" Target="../media/image485.png"/><Relationship Id="rId107" Type="http://schemas.openxmlformats.org/officeDocument/2006/relationships/customXml" Target="../ink/ink2922.xml"/><Relationship Id="rId11" Type="http://schemas.openxmlformats.org/officeDocument/2006/relationships/customXml" Target="../ink/ink2874.xml"/><Relationship Id="rId32" Type="http://schemas.openxmlformats.org/officeDocument/2006/relationships/image" Target="../media/image493.png"/><Relationship Id="rId37" Type="http://schemas.openxmlformats.org/officeDocument/2006/relationships/customXml" Target="../ink/ink2887.xml"/><Relationship Id="rId53" Type="http://schemas.openxmlformats.org/officeDocument/2006/relationships/customXml" Target="../ink/ink2895.xml"/><Relationship Id="rId58" Type="http://schemas.openxmlformats.org/officeDocument/2006/relationships/image" Target="../media/image509.png"/><Relationship Id="rId74" Type="http://schemas.openxmlformats.org/officeDocument/2006/relationships/image" Target="../media/image517.png"/><Relationship Id="rId79" Type="http://schemas.openxmlformats.org/officeDocument/2006/relationships/customXml" Target="../ink/ink2908.xml"/><Relationship Id="rId102" Type="http://schemas.openxmlformats.org/officeDocument/2006/relationships/image" Target="../media/image531.png"/><Relationship Id="rId5" Type="http://schemas.openxmlformats.org/officeDocument/2006/relationships/image" Target="../media/image331.png"/><Relationship Id="rId90" Type="http://schemas.openxmlformats.org/officeDocument/2006/relationships/image" Target="../media/image525.png"/><Relationship Id="rId95" Type="http://schemas.openxmlformats.org/officeDocument/2006/relationships/customXml" Target="../ink/ink2916.xml"/><Relationship Id="rId22" Type="http://schemas.openxmlformats.org/officeDocument/2006/relationships/image" Target="../media/image488.png"/><Relationship Id="rId27" Type="http://schemas.openxmlformats.org/officeDocument/2006/relationships/customXml" Target="../ink/ink2882.xml"/><Relationship Id="rId43" Type="http://schemas.openxmlformats.org/officeDocument/2006/relationships/customXml" Target="../ink/ink2890.xml"/><Relationship Id="rId48" Type="http://schemas.openxmlformats.org/officeDocument/2006/relationships/image" Target="../media/image505.png"/><Relationship Id="rId64" Type="http://schemas.openxmlformats.org/officeDocument/2006/relationships/image" Target="../media/image512.png"/><Relationship Id="rId69" Type="http://schemas.openxmlformats.org/officeDocument/2006/relationships/customXml" Target="../ink/ink2903.xml"/><Relationship Id="rId113" Type="http://schemas.openxmlformats.org/officeDocument/2006/relationships/customXml" Target="../ink/ink2925.xml"/><Relationship Id="rId118" Type="http://schemas.openxmlformats.org/officeDocument/2006/relationships/image" Target="../media/image539.png"/><Relationship Id="rId80" Type="http://schemas.openxmlformats.org/officeDocument/2006/relationships/image" Target="../media/image520.png"/><Relationship Id="rId85" Type="http://schemas.openxmlformats.org/officeDocument/2006/relationships/customXml" Target="../ink/ink2911.xml"/><Relationship Id="rId12" Type="http://schemas.openxmlformats.org/officeDocument/2006/relationships/image" Target="../media/image483.png"/><Relationship Id="rId17" Type="http://schemas.openxmlformats.org/officeDocument/2006/relationships/customXml" Target="../ink/ink2877.xml"/><Relationship Id="rId33" Type="http://schemas.openxmlformats.org/officeDocument/2006/relationships/customXml" Target="../ink/ink2885.xml"/><Relationship Id="rId38" Type="http://schemas.openxmlformats.org/officeDocument/2006/relationships/image" Target="../media/image435.png"/><Relationship Id="rId59" Type="http://schemas.openxmlformats.org/officeDocument/2006/relationships/customXml" Target="../ink/ink2898.xml"/><Relationship Id="rId103" Type="http://schemas.openxmlformats.org/officeDocument/2006/relationships/customXml" Target="../ink/ink2920.xml"/><Relationship Id="rId108" Type="http://schemas.openxmlformats.org/officeDocument/2006/relationships/image" Target="../media/image534.png"/><Relationship Id="rId54" Type="http://schemas.openxmlformats.org/officeDocument/2006/relationships/image" Target="../media/image451.png"/><Relationship Id="rId70" Type="http://schemas.openxmlformats.org/officeDocument/2006/relationships/image" Target="../media/image515.png"/><Relationship Id="rId75" Type="http://schemas.openxmlformats.org/officeDocument/2006/relationships/customXml" Target="../ink/ink2906.xml"/><Relationship Id="rId91" Type="http://schemas.openxmlformats.org/officeDocument/2006/relationships/customXml" Target="../ink/ink2914.xml"/><Relationship Id="rId96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23" Type="http://schemas.openxmlformats.org/officeDocument/2006/relationships/customXml" Target="../ink/ink2880.xml"/><Relationship Id="rId28" Type="http://schemas.openxmlformats.org/officeDocument/2006/relationships/image" Target="../media/image491.png"/><Relationship Id="rId49" Type="http://schemas.openxmlformats.org/officeDocument/2006/relationships/customXml" Target="../ink/ink2893.xml"/><Relationship Id="rId114" Type="http://schemas.openxmlformats.org/officeDocument/2006/relationships/image" Target="../media/image537.png"/><Relationship Id="rId10" Type="http://schemas.openxmlformats.org/officeDocument/2006/relationships/image" Target="../media/image482.png"/><Relationship Id="rId31" Type="http://schemas.openxmlformats.org/officeDocument/2006/relationships/customXml" Target="../ink/ink2884.xml"/><Relationship Id="rId44" Type="http://schemas.openxmlformats.org/officeDocument/2006/relationships/image" Target="../media/image502.png"/><Relationship Id="rId52" Type="http://schemas.openxmlformats.org/officeDocument/2006/relationships/image" Target="../media/image507.png"/><Relationship Id="rId60" Type="http://schemas.openxmlformats.org/officeDocument/2006/relationships/image" Target="../media/image510.png"/><Relationship Id="rId65" Type="http://schemas.openxmlformats.org/officeDocument/2006/relationships/customXml" Target="../ink/ink2901.xml"/><Relationship Id="rId73" Type="http://schemas.openxmlformats.org/officeDocument/2006/relationships/customXml" Target="../ink/ink2905.xml"/><Relationship Id="rId78" Type="http://schemas.openxmlformats.org/officeDocument/2006/relationships/image" Target="../media/image519.png"/><Relationship Id="rId81" Type="http://schemas.openxmlformats.org/officeDocument/2006/relationships/customXml" Target="../ink/ink2909.xml"/><Relationship Id="rId86" Type="http://schemas.openxmlformats.org/officeDocument/2006/relationships/image" Target="../media/image523.png"/><Relationship Id="rId94" Type="http://schemas.openxmlformats.org/officeDocument/2006/relationships/image" Target="../media/image527.png"/><Relationship Id="rId99" Type="http://schemas.openxmlformats.org/officeDocument/2006/relationships/customXml" Target="../ink/ink2918.xml"/><Relationship Id="rId101" Type="http://schemas.openxmlformats.org/officeDocument/2006/relationships/customXml" Target="../ink/ink2919.xml"/><Relationship Id="rId4" Type="http://schemas.openxmlformats.org/officeDocument/2006/relationships/customXml" Target="../ink/ink2871.xml"/><Relationship Id="rId9" Type="http://schemas.openxmlformats.org/officeDocument/2006/relationships/customXml" Target="../ink/ink2873.xml"/><Relationship Id="rId13" Type="http://schemas.openxmlformats.org/officeDocument/2006/relationships/customXml" Target="../ink/ink2875.xml"/><Relationship Id="rId18" Type="http://schemas.openxmlformats.org/officeDocument/2006/relationships/image" Target="../media/image486.png"/><Relationship Id="rId39" Type="http://schemas.openxmlformats.org/officeDocument/2006/relationships/customXml" Target="../ink/ink2888.xml"/><Relationship Id="rId109" Type="http://schemas.openxmlformats.org/officeDocument/2006/relationships/customXml" Target="../ink/ink2923.xml"/><Relationship Id="rId34" Type="http://schemas.openxmlformats.org/officeDocument/2006/relationships/image" Target="../media/image498.png"/><Relationship Id="rId50" Type="http://schemas.openxmlformats.org/officeDocument/2006/relationships/image" Target="../media/image506.png"/><Relationship Id="rId55" Type="http://schemas.openxmlformats.org/officeDocument/2006/relationships/customXml" Target="../ink/ink2896.xml"/><Relationship Id="rId76" Type="http://schemas.openxmlformats.org/officeDocument/2006/relationships/image" Target="../media/image518.png"/><Relationship Id="rId97" Type="http://schemas.openxmlformats.org/officeDocument/2006/relationships/customXml" Target="../ink/ink2917.xml"/><Relationship Id="rId104" Type="http://schemas.openxmlformats.org/officeDocument/2006/relationships/image" Target="../media/image532.png"/><Relationship Id="rId7" Type="http://schemas.openxmlformats.org/officeDocument/2006/relationships/customXml" Target="../ink/ink2872.xml"/><Relationship Id="rId71" Type="http://schemas.openxmlformats.org/officeDocument/2006/relationships/customXml" Target="../ink/ink2904.xml"/><Relationship Id="rId92" Type="http://schemas.openxmlformats.org/officeDocument/2006/relationships/image" Target="../media/image526.png"/><Relationship Id="rId2" Type="http://schemas.openxmlformats.org/officeDocument/2006/relationships/customXml" Target="../ink/ink2870.xml"/><Relationship Id="rId29" Type="http://schemas.openxmlformats.org/officeDocument/2006/relationships/customXml" Target="../ink/ink2883.xml"/><Relationship Id="rId24" Type="http://schemas.openxmlformats.org/officeDocument/2006/relationships/image" Target="../media/image489.png"/><Relationship Id="rId40" Type="http://schemas.openxmlformats.org/officeDocument/2006/relationships/image" Target="../media/image500.png"/><Relationship Id="rId45" Type="http://schemas.openxmlformats.org/officeDocument/2006/relationships/customXml" Target="../ink/ink2891.xml"/><Relationship Id="rId66" Type="http://schemas.openxmlformats.org/officeDocument/2006/relationships/image" Target="../media/image513.png"/><Relationship Id="rId87" Type="http://schemas.openxmlformats.org/officeDocument/2006/relationships/customXml" Target="../ink/ink2912.xml"/><Relationship Id="rId110" Type="http://schemas.openxmlformats.org/officeDocument/2006/relationships/image" Target="../media/image535.png"/><Relationship Id="rId115" Type="http://schemas.openxmlformats.org/officeDocument/2006/relationships/customXml" Target="../ink/ink2926.xml"/><Relationship Id="rId61" Type="http://schemas.openxmlformats.org/officeDocument/2006/relationships/customXml" Target="../ink/ink2899.xml"/><Relationship Id="rId82" Type="http://schemas.openxmlformats.org/officeDocument/2006/relationships/image" Target="../media/image521.png"/><Relationship Id="rId19" Type="http://schemas.openxmlformats.org/officeDocument/2006/relationships/customXml" Target="../ink/ink2878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2886.xml"/><Relationship Id="rId56" Type="http://schemas.openxmlformats.org/officeDocument/2006/relationships/image" Target="../media/image508.png"/><Relationship Id="rId77" Type="http://schemas.openxmlformats.org/officeDocument/2006/relationships/customXml" Target="../ink/ink2907.xml"/><Relationship Id="rId100" Type="http://schemas.openxmlformats.org/officeDocument/2006/relationships/image" Target="../media/image530.png"/><Relationship Id="rId105" Type="http://schemas.openxmlformats.org/officeDocument/2006/relationships/customXml" Target="../ink/ink2921.xml"/><Relationship Id="rId8" Type="http://schemas.openxmlformats.org/officeDocument/2006/relationships/image" Target="../media/image481.png"/><Relationship Id="rId51" Type="http://schemas.openxmlformats.org/officeDocument/2006/relationships/customXml" Target="../ink/ink2894.xml"/><Relationship Id="rId72" Type="http://schemas.openxmlformats.org/officeDocument/2006/relationships/image" Target="../media/image516.png"/><Relationship Id="rId93" Type="http://schemas.openxmlformats.org/officeDocument/2006/relationships/customXml" Target="../ink/ink2915.xml"/><Relationship Id="rId98" Type="http://schemas.openxmlformats.org/officeDocument/2006/relationships/image" Target="../media/image529.png"/><Relationship Id="rId3" Type="http://schemas.openxmlformats.org/officeDocument/2006/relationships/image" Target="../media/image172.png"/><Relationship Id="rId25" Type="http://schemas.openxmlformats.org/officeDocument/2006/relationships/customXml" Target="../ink/ink2881.xml"/><Relationship Id="rId46" Type="http://schemas.openxmlformats.org/officeDocument/2006/relationships/image" Target="../media/image503.png"/><Relationship Id="rId67" Type="http://schemas.openxmlformats.org/officeDocument/2006/relationships/customXml" Target="../ink/ink2902.xml"/><Relationship Id="rId116" Type="http://schemas.openxmlformats.org/officeDocument/2006/relationships/image" Target="../media/image538.png"/><Relationship Id="rId20" Type="http://schemas.openxmlformats.org/officeDocument/2006/relationships/image" Target="../media/image487.png"/><Relationship Id="rId41" Type="http://schemas.openxmlformats.org/officeDocument/2006/relationships/customXml" Target="../ink/ink2889.xml"/><Relationship Id="rId62" Type="http://schemas.openxmlformats.org/officeDocument/2006/relationships/image" Target="../media/image511.png"/><Relationship Id="rId83" Type="http://schemas.openxmlformats.org/officeDocument/2006/relationships/customXml" Target="../ink/ink2910.xml"/><Relationship Id="rId88" Type="http://schemas.openxmlformats.org/officeDocument/2006/relationships/image" Target="../media/image524.png"/><Relationship Id="rId111" Type="http://schemas.openxmlformats.org/officeDocument/2006/relationships/customXml" Target="../ink/ink2924.xml"/><Relationship Id="rId15" Type="http://schemas.openxmlformats.org/officeDocument/2006/relationships/customXml" Target="../ink/ink2876.xml"/><Relationship Id="rId36" Type="http://schemas.openxmlformats.org/officeDocument/2006/relationships/image" Target="../media/image499.png"/><Relationship Id="rId57" Type="http://schemas.openxmlformats.org/officeDocument/2006/relationships/customXml" Target="../ink/ink2897.xml"/><Relationship Id="rId106" Type="http://schemas.openxmlformats.org/officeDocument/2006/relationships/image" Target="../media/image533.png"/></Relationships>
</file>

<file path=ppt/slides/_rels/slide10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117" Type="http://schemas.openxmlformats.org/officeDocument/2006/relationships/customXml" Target="../ink/ink2985.xml"/><Relationship Id="rId21" Type="http://schemas.openxmlformats.org/officeDocument/2006/relationships/customXml" Target="../ink/ink2937.xml"/><Relationship Id="rId42" Type="http://schemas.openxmlformats.org/officeDocument/2006/relationships/image" Target="../media/image501.png"/><Relationship Id="rId47" Type="http://schemas.openxmlformats.org/officeDocument/2006/relationships/customXml" Target="../ink/ink2950.xml"/><Relationship Id="rId63" Type="http://schemas.openxmlformats.org/officeDocument/2006/relationships/customXml" Target="../ink/ink2958.xml"/><Relationship Id="rId68" Type="http://schemas.openxmlformats.org/officeDocument/2006/relationships/image" Target="../media/image514.png"/><Relationship Id="rId84" Type="http://schemas.openxmlformats.org/officeDocument/2006/relationships/image" Target="../media/image522.png"/><Relationship Id="rId89" Type="http://schemas.openxmlformats.org/officeDocument/2006/relationships/customXml" Target="../ink/ink2971.xml"/><Relationship Id="rId112" Type="http://schemas.openxmlformats.org/officeDocument/2006/relationships/image" Target="../media/image536.png"/><Relationship Id="rId16" Type="http://schemas.openxmlformats.org/officeDocument/2006/relationships/image" Target="../media/image485.png"/><Relationship Id="rId107" Type="http://schemas.openxmlformats.org/officeDocument/2006/relationships/customXml" Target="../ink/ink2980.xml"/><Relationship Id="rId11" Type="http://schemas.openxmlformats.org/officeDocument/2006/relationships/customXml" Target="../ink/ink2932.xml"/><Relationship Id="rId32" Type="http://schemas.openxmlformats.org/officeDocument/2006/relationships/image" Target="../media/image493.png"/><Relationship Id="rId37" Type="http://schemas.openxmlformats.org/officeDocument/2006/relationships/customXml" Target="../ink/ink2945.xml"/><Relationship Id="rId53" Type="http://schemas.openxmlformats.org/officeDocument/2006/relationships/customXml" Target="../ink/ink2953.xml"/><Relationship Id="rId58" Type="http://schemas.openxmlformats.org/officeDocument/2006/relationships/image" Target="../media/image509.png"/><Relationship Id="rId74" Type="http://schemas.openxmlformats.org/officeDocument/2006/relationships/image" Target="../media/image517.png"/><Relationship Id="rId79" Type="http://schemas.openxmlformats.org/officeDocument/2006/relationships/customXml" Target="../ink/ink2966.xml"/><Relationship Id="rId102" Type="http://schemas.openxmlformats.org/officeDocument/2006/relationships/image" Target="../media/image531.png"/><Relationship Id="rId123" Type="http://schemas.openxmlformats.org/officeDocument/2006/relationships/customXml" Target="../ink/ink2988.xml"/><Relationship Id="rId128" Type="http://schemas.openxmlformats.org/officeDocument/2006/relationships/image" Target="../media/image544.png"/><Relationship Id="rId5" Type="http://schemas.openxmlformats.org/officeDocument/2006/relationships/image" Target="../media/image331.png"/><Relationship Id="rId90" Type="http://schemas.openxmlformats.org/officeDocument/2006/relationships/image" Target="../media/image525.png"/><Relationship Id="rId95" Type="http://schemas.openxmlformats.org/officeDocument/2006/relationships/customXml" Target="../ink/ink2974.xml"/><Relationship Id="rId22" Type="http://schemas.openxmlformats.org/officeDocument/2006/relationships/image" Target="../media/image488.png"/><Relationship Id="rId27" Type="http://schemas.openxmlformats.org/officeDocument/2006/relationships/customXml" Target="../ink/ink2940.xml"/><Relationship Id="rId43" Type="http://schemas.openxmlformats.org/officeDocument/2006/relationships/customXml" Target="../ink/ink2948.xml"/><Relationship Id="rId48" Type="http://schemas.openxmlformats.org/officeDocument/2006/relationships/image" Target="../media/image505.png"/><Relationship Id="rId64" Type="http://schemas.openxmlformats.org/officeDocument/2006/relationships/image" Target="../media/image512.png"/><Relationship Id="rId69" Type="http://schemas.openxmlformats.org/officeDocument/2006/relationships/customXml" Target="../ink/ink2961.xml"/><Relationship Id="rId113" Type="http://schemas.openxmlformats.org/officeDocument/2006/relationships/customXml" Target="../ink/ink2983.xml"/><Relationship Id="rId118" Type="http://schemas.openxmlformats.org/officeDocument/2006/relationships/image" Target="../media/image539.png"/><Relationship Id="rId80" Type="http://schemas.openxmlformats.org/officeDocument/2006/relationships/image" Target="../media/image520.png"/><Relationship Id="rId85" Type="http://schemas.openxmlformats.org/officeDocument/2006/relationships/customXml" Target="../ink/ink2969.xml"/><Relationship Id="rId12" Type="http://schemas.openxmlformats.org/officeDocument/2006/relationships/image" Target="../media/image483.png"/><Relationship Id="rId17" Type="http://schemas.openxmlformats.org/officeDocument/2006/relationships/customXml" Target="../ink/ink2935.xml"/><Relationship Id="rId33" Type="http://schemas.openxmlformats.org/officeDocument/2006/relationships/customXml" Target="../ink/ink2943.xml"/><Relationship Id="rId38" Type="http://schemas.openxmlformats.org/officeDocument/2006/relationships/image" Target="../media/image435.png"/><Relationship Id="rId59" Type="http://schemas.openxmlformats.org/officeDocument/2006/relationships/customXml" Target="../ink/ink2956.xml"/><Relationship Id="rId103" Type="http://schemas.openxmlformats.org/officeDocument/2006/relationships/customXml" Target="../ink/ink2978.xml"/><Relationship Id="rId108" Type="http://schemas.openxmlformats.org/officeDocument/2006/relationships/image" Target="../media/image534.png"/><Relationship Id="rId124" Type="http://schemas.openxmlformats.org/officeDocument/2006/relationships/image" Target="../media/image542.png"/><Relationship Id="rId54" Type="http://schemas.openxmlformats.org/officeDocument/2006/relationships/image" Target="../media/image451.png"/><Relationship Id="rId70" Type="http://schemas.openxmlformats.org/officeDocument/2006/relationships/image" Target="../media/image515.png"/><Relationship Id="rId75" Type="http://schemas.openxmlformats.org/officeDocument/2006/relationships/customXml" Target="../ink/ink2964.xml"/><Relationship Id="rId91" Type="http://schemas.openxmlformats.org/officeDocument/2006/relationships/customXml" Target="../ink/ink2972.xml"/><Relationship Id="rId96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23" Type="http://schemas.openxmlformats.org/officeDocument/2006/relationships/customXml" Target="../ink/ink2938.xml"/><Relationship Id="rId28" Type="http://schemas.openxmlformats.org/officeDocument/2006/relationships/image" Target="../media/image491.png"/><Relationship Id="rId49" Type="http://schemas.openxmlformats.org/officeDocument/2006/relationships/customXml" Target="../ink/ink2951.xml"/><Relationship Id="rId114" Type="http://schemas.openxmlformats.org/officeDocument/2006/relationships/image" Target="../media/image537.png"/><Relationship Id="rId119" Type="http://schemas.openxmlformats.org/officeDocument/2006/relationships/customXml" Target="../ink/ink2986.xml"/><Relationship Id="rId44" Type="http://schemas.openxmlformats.org/officeDocument/2006/relationships/image" Target="../media/image502.png"/><Relationship Id="rId60" Type="http://schemas.openxmlformats.org/officeDocument/2006/relationships/image" Target="../media/image510.png"/><Relationship Id="rId65" Type="http://schemas.openxmlformats.org/officeDocument/2006/relationships/customXml" Target="../ink/ink2959.xml"/><Relationship Id="rId81" Type="http://schemas.openxmlformats.org/officeDocument/2006/relationships/customXml" Target="../ink/ink2967.xml"/><Relationship Id="rId86" Type="http://schemas.openxmlformats.org/officeDocument/2006/relationships/image" Target="../media/image523.png"/><Relationship Id="rId13" Type="http://schemas.openxmlformats.org/officeDocument/2006/relationships/customXml" Target="../ink/ink2933.xml"/><Relationship Id="rId18" Type="http://schemas.openxmlformats.org/officeDocument/2006/relationships/image" Target="../media/image486.png"/><Relationship Id="rId39" Type="http://schemas.openxmlformats.org/officeDocument/2006/relationships/customXml" Target="../ink/ink2946.xml"/><Relationship Id="rId109" Type="http://schemas.openxmlformats.org/officeDocument/2006/relationships/customXml" Target="../ink/ink2981.xml"/><Relationship Id="rId34" Type="http://schemas.openxmlformats.org/officeDocument/2006/relationships/image" Target="../media/image498.png"/><Relationship Id="rId50" Type="http://schemas.openxmlformats.org/officeDocument/2006/relationships/image" Target="../media/image506.png"/><Relationship Id="rId55" Type="http://schemas.openxmlformats.org/officeDocument/2006/relationships/customXml" Target="../ink/ink2954.xml"/><Relationship Id="rId76" Type="http://schemas.openxmlformats.org/officeDocument/2006/relationships/image" Target="../media/image518.png"/><Relationship Id="rId97" Type="http://schemas.openxmlformats.org/officeDocument/2006/relationships/customXml" Target="../ink/ink2975.xml"/><Relationship Id="rId104" Type="http://schemas.openxmlformats.org/officeDocument/2006/relationships/image" Target="../media/image532.png"/><Relationship Id="rId120" Type="http://schemas.openxmlformats.org/officeDocument/2006/relationships/image" Target="../media/image540.png"/><Relationship Id="rId125" Type="http://schemas.openxmlformats.org/officeDocument/2006/relationships/customXml" Target="../ink/ink2989.xml"/><Relationship Id="rId7" Type="http://schemas.openxmlformats.org/officeDocument/2006/relationships/customXml" Target="../ink/ink2930.xml"/><Relationship Id="rId71" Type="http://schemas.openxmlformats.org/officeDocument/2006/relationships/customXml" Target="../ink/ink2962.xml"/><Relationship Id="rId92" Type="http://schemas.openxmlformats.org/officeDocument/2006/relationships/image" Target="../media/image526.png"/><Relationship Id="rId2" Type="http://schemas.openxmlformats.org/officeDocument/2006/relationships/customXml" Target="../ink/ink2928.xml"/><Relationship Id="rId29" Type="http://schemas.openxmlformats.org/officeDocument/2006/relationships/customXml" Target="../ink/ink2941.xml"/><Relationship Id="rId24" Type="http://schemas.openxmlformats.org/officeDocument/2006/relationships/image" Target="../media/image489.png"/><Relationship Id="rId40" Type="http://schemas.openxmlformats.org/officeDocument/2006/relationships/image" Target="../media/image500.png"/><Relationship Id="rId45" Type="http://schemas.openxmlformats.org/officeDocument/2006/relationships/customXml" Target="../ink/ink2949.xml"/><Relationship Id="rId66" Type="http://schemas.openxmlformats.org/officeDocument/2006/relationships/image" Target="../media/image513.png"/><Relationship Id="rId87" Type="http://schemas.openxmlformats.org/officeDocument/2006/relationships/customXml" Target="../ink/ink2970.xml"/><Relationship Id="rId110" Type="http://schemas.openxmlformats.org/officeDocument/2006/relationships/image" Target="../media/image535.png"/><Relationship Id="rId115" Type="http://schemas.openxmlformats.org/officeDocument/2006/relationships/customXml" Target="../ink/ink2984.xml"/><Relationship Id="rId61" Type="http://schemas.openxmlformats.org/officeDocument/2006/relationships/customXml" Target="../ink/ink2957.xml"/><Relationship Id="rId82" Type="http://schemas.openxmlformats.org/officeDocument/2006/relationships/image" Target="../media/image521.png"/><Relationship Id="rId19" Type="http://schemas.openxmlformats.org/officeDocument/2006/relationships/customXml" Target="../ink/ink2936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2944.xml"/><Relationship Id="rId56" Type="http://schemas.openxmlformats.org/officeDocument/2006/relationships/image" Target="../media/image508.png"/><Relationship Id="rId77" Type="http://schemas.openxmlformats.org/officeDocument/2006/relationships/customXml" Target="../ink/ink2965.xml"/><Relationship Id="rId100" Type="http://schemas.openxmlformats.org/officeDocument/2006/relationships/image" Target="../media/image530.png"/><Relationship Id="rId105" Type="http://schemas.openxmlformats.org/officeDocument/2006/relationships/customXml" Target="../ink/ink2979.xml"/><Relationship Id="rId126" Type="http://schemas.openxmlformats.org/officeDocument/2006/relationships/image" Target="../media/image543.png"/><Relationship Id="rId8" Type="http://schemas.openxmlformats.org/officeDocument/2006/relationships/image" Target="../media/image481.png"/><Relationship Id="rId51" Type="http://schemas.openxmlformats.org/officeDocument/2006/relationships/customXml" Target="../ink/ink2952.xml"/><Relationship Id="rId72" Type="http://schemas.openxmlformats.org/officeDocument/2006/relationships/image" Target="../media/image516.png"/><Relationship Id="rId93" Type="http://schemas.openxmlformats.org/officeDocument/2006/relationships/customXml" Target="../ink/ink2973.xml"/><Relationship Id="rId98" Type="http://schemas.openxmlformats.org/officeDocument/2006/relationships/image" Target="../media/image529.png"/><Relationship Id="rId121" Type="http://schemas.openxmlformats.org/officeDocument/2006/relationships/customXml" Target="../ink/ink2987.xml"/><Relationship Id="rId3" Type="http://schemas.openxmlformats.org/officeDocument/2006/relationships/image" Target="../media/image172.png"/><Relationship Id="rId25" Type="http://schemas.openxmlformats.org/officeDocument/2006/relationships/customXml" Target="../ink/ink2939.xml"/><Relationship Id="rId46" Type="http://schemas.openxmlformats.org/officeDocument/2006/relationships/image" Target="../media/image503.png"/><Relationship Id="rId67" Type="http://schemas.openxmlformats.org/officeDocument/2006/relationships/customXml" Target="../ink/ink2960.xml"/><Relationship Id="rId116" Type="http://schemas.openxmlformats.org/officeDocument/2006/relationships/image" Target="../media/image538.png"/><Relationship Id="rId20" Type="http://schemas.openxmlformats.org/officeDocument/2006/relationships/image" Target="../media/image487.png"/><Relationship Id="rId41" Type="http://schemas.openxmlformats.org/officeDocument/2006/relationships/customXml" Target="../ink/ink2947.xml"/><Relationship Id="rId62" Type="http://schemas.openxmlformats.org/officeDocument/2006/relationships/image" Target="../media/image511.png"/><Relationship Id="rId83" Type="http://schemas.openxmlformats.org/officeDocument/2006/relationships/customXml" Target="../ink/ink2968.xml"/><Relationship Id="rId88" Type="http://schemas.openxmlformats.org/officeDocument/2006/relationships/image" Target="../media/image524.png"/><Relationship Id="rId111" Type="http://schemas.openxmlformats.org/officeDocument/2006/relationships/customXml" Target="../ink/ink2982.xml"/><Relationship Id="rId15" Type="http://schemas.openxmlformats.org/officeDocument/2006/relationships/customXml" Target="../ink/ink2934.xml"/><Relationship Id="rId36" Type="http://schemas.openxmlformats.org/officeDocument/2006/relationships/image" Target="../media/image499.png"/><Relationship Id="rId57" Type="http://schemas.openxmlformats.org/officeDocument/2006/relationships/customXml" Target="../ink/ink2955.xml"/><Relationship Id="rId106" Type="http://schemas.openxmlformats.org/officeDocument/2006/relationships/image" Target="../media/image533.png"/><Relationship Id="rId127" Type="http://schemas.openxmlformats.org/officeDocument/2006/relationships/customXml" Target="../ink/ink2990.xml"/><Relationship Id="rId10" Type="http://schemas.openxmlformats.org/officeDocument/2006/relationships/image" Target="../media/image482.png"/><Relationship Id="rId31" Type="http://schemas.openxmlformats.org/officeDocument/2006/relationships/customXml" Target="../ink/ink2942.xml"/><Relationship Id="rId52" Type="http://schemas.openxmlformats.org/officeDocument/2006/relationships/image" Target="../media/image507.png"/><Relationship Id="rId73" Type="http://schemas.openxmlformats.org/officeDocument/2006/relationships/customXml" Target="../ink/ink2963.xml"/><Relationship Id="rId78" Type="http://schemas.openxmlformats.org/officeDocument/2006/relationships/image" Target="../media/image519.png"/><Relationship Id="rId94" Type="http://schemas.openxmlformats.org/officeDocument/2006/relationships/image" Target="../media/image527.png"/><Relationship Id="rId99" Type="http://schemas.openxmlformats.org/officeDocument/2006/relationships/customXml" Target="../ink/ink2976.xml"/><Relationship Id="rId101" Type="http://schemas.openxmlformats.org/officeDocument/2006/relationships/customXml" Target="../ink/ink2977.xml"/><Relationship Id="rId122" Type="http://schemas.openxmlformats.org/officeDocument/2006/relationships/image" Target="../media/image541.png"/><Relationship Id="rId4" Type="http://schemas.openxmlformats.org/officeDocument/2006/relationships/customXml" Target="../ink/ink2929.xml"/><Relationship Id="rId9" Type="http://schemas.openxmlformats.org/officeDocument/2006/relationships/customXml" Target="../ink/ink2931.xml"/></Relationships>
</file>

<file path=ppt/slides/_rels/slide10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996.xml"/><Relationship Id="rId18" Type="http://schemas.openxmlformats.org/officeDocument/2006/relationships/image" Target="../media/image486.png"/><Relationship Id="rId26" Type="http://schemas.openxmlformats.org/officeDocument/2006/relationships/image" Target="../media/image490.png"/><Relationship Id="rId21" Type="http://schemas.openxmlformats.org/officeDocument/2006/relationships/customXml" Target="../ink/ink3000.xml"/><Relationship Id="rId34" Type="http://schemas.openxmlformats.org/officeDocument/2006/relationships/image" Target="../media/image545.png"/><Relationship Id="rId7" Type="http://schemas.openxmlformats.org/officeDocument/2006/relationships/customXml" Target="../ink/ink2993.xml"/><Relationship Id="rId12" Type="http://schemas.openxmlformats.org/officeDocument/2006/relationships/image" Target="../media/image483.png"/><Relationship Id="rId17" Type="http://schemas.openxmlformats.org/officeDocument/2006/relationships/customXml" Target="../ink/ink2998.xml"/><Relationship Id="rId25" Type="http://schemas.openxmlformats.org/officeDocument/2006/relationships/customXml" Target="../ink/ink3002.xml"/><Relationship Id="rId33" Type="http://schemas.openxmlformats.org/officeDocument/2006/relationships/customXml" Target="../ink/ink3006.xml"/><Relationship Id="rId38" Type="http://schemas.openxmlformats.org/officeDocument/2006/relationships/image" Target="../media/image547.png"/><Relationship Id="rId2" Type="http://schemas.openxmlformats.org/officeDocument/2006/relationships/customXml" Target="../ink/ink2991.xml"/><Relationship Id="rId16" Type="http://schemas.openxmlformats.org/officeDocument/2006/relationships/image" Target="../media/image485.png"/><Relationship Id="rId20" Type="http://schemas.openxmlformats.org/officeDocument/2006/relationships/image" Target="../media/image487.png"/><Relationship Id="rId29" Type="http://schemas.openxmlformats.org/officeDocument/2006/relationships/customXml" Target="../ink/ink30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1" Type="http://schemas.openxmlformats.org/officeDocument/2006/relationships/customXml" Target="../ink/ink2995.xml"/><Relationship Id="rId24" Type="http://schemas.openxmlformats.org/officeDocument/2006/relationships/image" Target="../media/image489.png"/><Relationship Id="rId32" Type="http://schemas.openxmlformats.org/officeDocument/2006/relationships/image" Target="../media/image493.png"/><Relationship Id="rId37" Type="http://schemas.openxmlformats.org/officeDocument/2006/relationships/customXml" Target="../ink/ink3008.xml"/><Relationship Id="rId5" Type="http://schemas.openxmlformats.org/officeDocument/2006/relationships/image" Target="../media/image331.png"/><Relationship Id="rId15" Type="http://schemas.openxmlformats.org/officeDocument/2006/relationships/customXml" Target="../ink/ink2997.xml"/><Relationship Id="rId23" Type="http://schemas.openxmlformats.org/officeDocument/2006/relationships/customXml" Target="../ink/ink3001.xml"/><Relationship Id="rId28" Type="http://schemas.openxmlformats.org/officeDocument/2006/relationships/image" Target="../media/image491.png"/><Relationship Id="rId36" Type="http://schemas.openxmlformats.org/officeDocument/2006/relationships/image" Target="../media/image546.png"/><Relationship Id="rId10" Type="http://schemas.openxmlformats.org/officeDocument/2006/relationships/image" Target="../media/image482.png"/><Relationship Id="rId19" Type="http://schemas.openxmlformats.org/officeDocument/2006/relationships/customXml" Target="../ink/ink2999.xml"/><Relationship Id="rId31" Type="http://schemas.openxmlformats.org/officeDocument/2006/relationships/customXml" Target="../ink/ink3005.xml"/><Relationship Id="rId4" Type="http://schemas.openxmlformats.org/officeDocument/2006/relationships/customXml" Target="../ink/ink2992.xml"/><Relationship Id="rId9" Type="http://schemas.openxmlformats.org/officeDocument/2006/relationships/customXml" Target="../ink/ink2994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3003.xml"/><Relationship Id="rId30" Type="http://schemas.openxmlformats.org/officeDocument/2006/relationships/image" Target="../media/image492.png"/><Relationship Id="rId35" Type="http://schemas.openxmlformats.org/officeDocument/2006/relationships/customXml" Target="../ink/ink3007.xml"/><Relationship Id="rId8" Type="http://schemas.openxmlformats.org/officeDocument/2006/relationships/image" Target="../media/image481.png"/><Relationship Id="rId3" Type="http://schemas.openxmlformats.org/officeDocument/2006/relationships/image" Target="../media/image172.png"/></Relationships>
</file>

<file path=ppt/slides/_rels/slide10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14.xml"/><Relationship Id="rId18" Type="http://schemas.openxmlformats.org/officeDocument/2006/relationships/image" Target="../media/image486.png"/><Relationship Id="rId26" Type="http://schemas.openxmlformats.org/officeDocument/2006/relationships/image" Target="../media/image490.png"/><Relationship Id="rId39" Type="http://schemas.openxmlformats.org/officeDocument/2006/relationships/customXml" Target="../ink/ink3027.xml"/><Relationship Id="rId21" Type="http://schemas.openxmlformats.org/officeDocument/2006/relationships/customXml" Target="../ink/ink3018.xml"/><Relationship Id="rId34" Type="http://schemas.openxmlformats.org/officeDocument/2006/relationships/image" Target="../media/image545.png"/><Relationship Id="rId42" Type="http://schemas.openxmlformats.org/officeDocument/2006/relationships/image" Target="../media/image549.png"/><Relationship Id="rId47" Type="http://schemas.openxmlformats.org/officeDocument/2006/relationships/customXml" Target="../ink/ink3031.xml"/><Relationship Id="rId7" Type="http://schemas.openxmlformats.org/officeDocument/2006/relationships/customXml" Target="../ink/ink3011.xml"/><Relationship Id="rId2" Type="http://schemas.openxmlformats.org/officeDocument/2006/relationships/customXml" Target="../ink/ink3009.xml"/><Relationship Id="rId16" Type="http://schemas.openxmlformats.org/officeDocument/2006/relationships/image" Target="../media/image485.png"/><Relationship Id="rId29" Type="http://schemas.openxmlformats.org/officeDocument/2006/relationships/customXml" Target="../ink/ink30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1" Type="http://schemas.openxmlformats.org/officeDocument/2006/relationships/customXml" Target="../ink/ink3013.xml"/><Relationship Id="rId24" Type="http://schemas.openxmlformats.org/officeDocument/2006/relationships/image" Target="../media/image489.png"/><Relationship Id="rId32" Type="http://schemas.openxmlformats.org/officeDocument/2006/relationships/image" Target="../media/image493.png"/><Relationship Id="rId37" Type="http://schemas.openxmlformats.org/officeDocument/2006/relationships/customXml" Target="../ink/ink3026.xml"/><Relationship Id="rId40" Type="http://schemas.openxmlformats.org/officeDocument/2006/relationships/image" Target="../media/image548.png"/><Relationship Id="rId45" Type="http://schemas.openxmlformats.org/officeDocument/2006/relationships/customXml" Target="../ink/ink3030.xml"/><Relationship Id="rId5" Type="http://schemas.openxmlformats.org/officeDocument/2006/relationships/image" Target="../media/image331.png"/><Relationship Id="rId15" Type="http://schemas.openxmlformats.org/officeDocument/2006/relationships/customXml" Target="../ink/ink3015.xml"/><Relationship Id="rId23" Type="http://schemas.openxmlformats.org/officeDocument/2006/relationships/customXml" Target="../ink/ink3019.xml"/><Relationship Id="rId28" Type="http://schemas.openxmlformats.org/officeDocument/2006/relationships/image" Target="../media/image491.png"/><Relationship Id="rId36" Type="http://schemas.openxmlformats.org/officeDocument/2006/relationships/image" Target="../media/image546.png"/><Relationship Id="rId10" Type="http://schemas.openxmlformats.org/officeDocument/2006/relationships/image" Target="../media/image482.png"/><Relationship Id="rId19" Type="http://schemas.openxmlformats.org/officeDocument/2006/relationships/customXml" Target="../ink/ink3017.xml"/><Relationship Id="rId31" Type="http://schemas.openxmlformats.org/officeDocument/2006/relationships/customXml" Target="../ink/ink3023.xml"/><Relationship Id="rId44" Type="http://schemas.openxmlformats.org/officeDocument/2006/relationships/image" Target="../media/image550.png"/><Relationship Id="rId4" Type="http://schemas.openxmlformats.org/officeDocument/2006/relationships/customXml" Target="../ink/ink3010.xml"/><Relationship Id="rId9" Type="http://schemas.openxmlformats.org/officeDocument/2006/relationships/customXml" Target="../ink/ink3012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3021.xml"/><Relationship Id="rId30" Type="http://schemas.openxmlformats.org/officeDocument/2006/relationships/image" Target="../media/image492.png"/><Relationship Id="rId35" Type="http://schemas.openxmlformats.org/officeDocument/2006/relationships/customXml" Target="../ink/ink3025.xml"/><Relationship Id="rId43" Type="http://schemas.openxmlformats.org/officeDocument/2006/relationships/customXml" Target="../ink/ink3029.xml"/><Relationship Id="rId48" Type="http://schemas.openxmlformats.org/officeDocument/2006/relationships/image" Target="../media/image552.png"/><Relationship Id="rId8" Type="http://schemas.openxmlformats.org/officeDocument/2006/relationships/image" Target="../media/image481.png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3016.xml"/><Relationship Id="rId25" Type="http://schemas.openxmlformats.org/officeDocument/2006/relationships/customXml" Target="../ink/ink3020.xml"/><Relationship Id="rId33" Type="http://schemas.openxmlformats.org/officeDocument/2006/relationships/customXml" Target="../ink/ink3024.xml"/><Relationship Id="rId38" Type="http://schemas.openxmlformats.org/officeDocument/2006/relationships/image" Target="../media/image547.png"/><Relationship Id="rId46" Type="http://schemas.openxmlformats.org/officeDocument/2006/relationships/image" Target="../media/image551.png"/><Relationship Id="rId20" Type="http://schemas.openxmlformats.org/officeDocument/2006/relationships/image" Target="../media/image487.png"/><Relationship Id="rId41" Type="http://schemas.openxmlformats.org/officeDocument/2006/relationships/customXml" Target="../ink/ink3028.xml"/></Relationships>
</file>

<file path=ppt/slides/_rels/slide10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37.xml"/><Relationship Id="rId18" Type="http://schemas.openxmlformats.org/officeDocument/2006/relationships/image" Target="../media/image486.png"/><Relationship Id="rId26" Type="http://schemas.openxmlformats.org/officeDocument/2006/relationships/image" Target="../media/image490.png"/><Relationship Id="rId39" Type="http://schemas.openxmlformats.org/officeDocument/2006/relationships/customXml" Target="../ink/ink3050.xml"/><Relationship Id="rId21" Type="http://schemas.openxmlformats.org/officeDocument/2006/relationships/customXml" Target="../ink/ink3041.xml"/><Relationship Id="rId34" Type="http://schemas.openxmlformats.org/officeDocument/2006/relationships/image" Target="../media/image545.png"/><Relationship Id="rId42" Type="http://schemas.openxmlformats.org/officeDocument/2006/relationships/image" Target="../media/image549.png"/><Relationship Id="rId47" Type="http://schemas.openxmlformats.org/officeDocument/2006/relationships/customXml" Target="../ink/ink3054.xml"/><Relationship Id="rId50" Type="http://schemas.openxmlformats.org/officeDocument/2006/relationships/image" Target="../media/image553.png"/><Relationship Id="rId55" Type="http://schemas.openxmlformats.org/officeDocument/2006/relationships/customXml" Target="../ink/ink3058.xml"/><Relationship Id="rId7" Type="http://schemas.openxmlformats.org/officeDocument/2006/relationships/customXml" Target="../ink/ink3034.xml"/><Relationship Id="rId2" Type="http://schemas.openxmlformats.org/officeDocument/2006/relationships/customXml" Target="../ink/ink3032.xml"/><Relationship Id="rId16" Type="http://schemas.openxmlformats.org/officeDocument/2006/relationships/image" Target="../media/image485.png"/><Relationship Id="rId29" Type="http://schemas.openxmlformats.org/officeDocument/2006/relationships/customXml" Target="../ink/ink3045.xml"/><Relationship Id="rId11" Type="http://schemas.openxmlformats.org/officeDocument/2006/relationships/customXml" Target="../ink/ink3036.xml"/><Relationship Id="rId24" Type="http://schemas.openxmlformats.org/officeDocument/2006/relationships/image" Target="../media/image489.png"/><Relationship Id="rId32" Type="http://schemas.openxmlformats.org/officeDocument/2006/relationships/image" Target="../media/image493.png"/><Relationship Id="rId37" Type="http://schemas.openxmlformats.org/officeDocument/2006/relationships/customXml" Target="../ink/ink3049.xml"/><Relationship Id="rId40" Type="http://schemas.openxmlformats.org/officeDocument/2006/relationships/image" Target="../media/image548.png"/><Relationship Id="rId45" Type="http://schemas.openxmlformats.org/officeDocument/2006/relationships/customXml" Target="../ink/ink3053.xml"/><Relationship Id="rId53" Type="http://schemas.openxmlformats.org/officeDocument/2006/relationships/customXml" Target="../ink/ink3057.xml"/><Relationship Id="rId58" Type="http://schemas.openxmlformats.org/officeDocument/2006/relationships/image" Target="../media/image557.png"/><Relationship Id="rId5" Type="http://schemas.openxmlformats.org/officeDocument/2006/relationships/image" Target="../media/image331.png"/><Relationship Id="rId61" Type="http://schemas.openxmlformats.org/officeDocument/2006/relationships/customXml" Target="../ink/ink3061.xml"/><Relationship Id="rId19" Type="http://schemas.openxmlformats.org/officeDocument/2006/relationships/customXml" Target="../ink/ink3040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3044.xml"/><Relationship Id="rId30" Type="http://schemas.openxmlformats.org/officeDocument/2006/relationships/image" Target="../media/image492.png"/><Relationship Id="rId35" Type="http://schemas.openxmlformats.org/officeDocument/2006/relationships/customXml" Target="../ink/ink3048.xml"/><Relationship Id="rId43" Type="http://schemas.openxmlformats.org/officeDocument/2006/relationships/customXml" Target="../ink/ink3052.xml"/><Relationship Id="rId48" Type="http://schemas.openxmlformats.org/officeDocument/2006/relationships/image" Target="../media/image552.png"/><Relationship Id="rId56" Type="http://schemas.openxmlformats.org/officeDocument/2006/relationships/image" Target="../media/image556.png"/><Relationship Id="rId8" Type="http://schemas.openxmlformats.org/officeDocument/2006/relationships/image" Target="../media/image481.png"/><Relationship Id="rId51" Type="http://schemas.openxmlformats.org/officeDocument/2006/relationships/customXml" Target="../ink/ink3056.xml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3039.xml"/><Relationship Id="rId25" Type="http://schemas.openxmlformats.org/officeDocument/2006/relationships/customXml" Target="../ink/ink3043.xml"/><Relationship Id="rId33" Type="http://schemas.openxmlformats.org/officeDocument/2006/relationships/customXml" Target="../ink/ink3047.xml"/><Relationship Id="rId38" Type="http://schemas.openxmlformats.org/officeDocument/2006/relationships/image" Target="../media/image547.png"/><Relationship Id="rId46" Type="http://schemas.openxmlformats.org/officeDocument/2006/relationships/image" Target="../media/image551.png"/><Relationship Id="rId59" Type="http://schemas.openxmlformats.org/officeDocument/2006/relationships/customXml" Target="../ink/ink3060.xml"/><Relationship Id="rId20" Type="http://schemas.openxmlformats.org/officeDocument/2006/relationships/image" Target="../media/image487.png"/><Relationship Id="rId41" Type="http://schemas.openxmlformats.org/officeDocument/2006/relationships/customXml" Target="../ink/ink3051.xml"/><Relationship Id="rId54" Type="http://schemas.openxmlformats.org/officeDocument/2006/relationships/image" Target="../media/image555.png"/><Relationship Id="rId62" Type="http://schemas.openxmlformats.org/officeDocument/2006/relationships/image" Target="../media/image5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3038.xml"/><Relationship Id="rId23" Type="http://schemas.openxmlformats.org/officeDocument/2006/relationships/customXml" Target="../ink/ink3042.xml"/><Relationship Id="rId28" Type="http://schemas.openxmlformats.org/officeDocument/2006/relationships/image" Target="../media/image491.png"/><Relationship Id="rId36" Type="http://schemas.openxmlformats.org/officeDocument/2006/relationships/image" Target="../media/image546.png"/><Relationship Id="rId49" Type="http://schemas.openxmlformats.org/officeDocument/2006/relationships/customXml" Target="../ink/ink3055.xml"/><Relationship Id="rId57" Type="http://schemas.openxmlformats.org/officeDocument/2006/relationships/customXml" Target="../ink/ink3059.xml"/><Relationship Id="rId10" Type="http://schemas.openxmlformats.org/officeDocument/2006/relationships/image" Target="../media/image482.png"/><Relationship Id="rId31" Type="http://schemas.openxmlformats.org/officeDocument/2006/relationships/customXml" Target="../ink/ink3046.xml"/><Relationship Id="rId44" Type="http://schemas.openxmlformats.org/officeDocument/2006/relationships/image" Target="../media/image550.png"/><Relationship Id="rId52" Type="http://schemas.openxmlformats.org/officeDocument/2006/relationships/image" Target="../media/image554.png"/><Relationship Id="rId60" Type="http://schemas.openxmlformats.org/officeDocument/2006/relationships/image" Target="../media/image558.png"/><Relationship Id="rId4" Type="http://schemas.openxmlformats.org/officeDocument/2006/relationships/customXml" Target="../ink/ink3033.xml"/><Relationship Id="rId9" Type="http://schemas.openxmlformats.org/officeDocument/2006/relationships/customXml" Target="../ink/ink3035.xml"/></Relationships>
</file>

<file path=ppt/slides/_rels/slide10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21" Type="http://schemas.openxmlformats.org/officeDocument/2006/relationships/customXml" Target="../ink/ink3071.xml"/><Relationship Id="rId42" Type="http://schemas.openxmlformats.org/officeDocument/2006/relationships/image" Target="../media/image549.png"/><Relationship Id="rId47" Type="http://schemas.openxmlformats.org/officeDocument/2006/relationships/customXml" Target="../ink/ink3084.xml"/><Relationship Id="rId63" Type="http://schemas.openxmlformats.org/officeDocument/2006/relationships/customXml" Target="../ink/ink3092.xml"/><Relationship Id="rId68" Type="http://schemas.openxmlformats.org/officeDocument/2006/relationships/image" Target="../media/image561.png"/><Relationship Id="rId7" Type="http://schemas.openxmlformats.org/officeDocument/2006/relationships/customXml" Target="../ink/ink3064.xml"/><Relationship Id="rId71" Type="http://schemas.openxmlformats.org/officeDocument/2006/relationships/customXml" Target="../ink/ink3096.xml"/><Relationship Id="rId2" Type="http://schemas.openxmlformats.org/officeDocument/2006/relationships/customXml" Target="../ink/ink3062.xml"/><Relationship Id="rId16" Type="http://schemas.openxmlformats.org/officeDocument/2006/relationships/image" Target="../media/image485.png"/><Relationship Id="rId29" Type="http://schemas.openxmlformats.org/officeDocument/2006/relationships/customXml" Target="../ink/ink3075.xml"/><Relationship Id="rId11" Type="http://schemas.openxmlformats.org/officeDocument/2006/relationships/customXml" Target="../ink/ink3066.xml"/><Relationship Id="rId24" Type="http://schemas.openxmlformats.org/officeDocument/2006/relationships/image" Target="../media/image489.png"/><Relationship Id="rId32" Type="http://schemas.openxmlformats.org/officeDocument/2006/relationships/image" Target="../media/image493.png"/><Relationship Id="rId37" Type="http://schemas.openxmlformats.org/officeDocument/2006/relationships/customXml" Target="../ink/ink3079.xml"/><Relationship Id="rId40" Type="http://schemas.openxmlformats.org/officeDocument/2006/relationships/image" Target="../media/image548.png"/><Relationship Id="rId45" Type="http://schemas.openxmlformats.org/officeDocument/2006/relationships/customXml" Target="../ink/ink3083.xml"/><Relationship Id="rId53" Type="http://schemas.openxmlformats.org/officeDocument/2006/relationships/customXml" Target="../ink/ink3087.xml"/><Relationship Id="rId58" Type="http://schemas.openxmlformats.org/officeDocument/2006/relationships/image" Target="../media/image557.png"/><Relationship Id="rId66" Type="http://schemas.openxmlformats.org/officeDocument/2006/relationships/image" Target="../media/image451.png"/><Relationship Id="rId5" Type="http://schemas.openxmlformats.org/officeDocument/2006/relationships/image" Target="../media/image331.png"/><Relationship Id="rId61" Type="http://schemas.openxmlformats.org/officeDocument/2006/relationships/customXml" Target="../ink/ink3091.xml"/><Relationship Id="rId19" Type="http://schemas.openxmlformats.org/officeDocument/2006/relationships/customXml" Target="../ink/ink3070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3074.xml"/><Relationship Id="rId30" Type="http://schemas.openxmlformats.org/officeDocument/2006/relationships/image" Target="../media/image492.png"/><Relationship Id="rId35" Type="http://schemas.openxmlformats.org/officeDocument/2006/relationships/customXml" Target="../ink/ink3078.xml"/><Relationship Id="rId43" Type="http://schemas.openxmlformats.org/officeDocument/2006/relationships/customXml" Target="../ink/ink3082.xml"/><Relationship Id="rId48" Type="http://schemas.openxmlformats.org/officeDocument/2006/relationships/image" Target="../media/image552.png"/><Relationship Id="rId56" Type="http://schemas.openxmlformats.org/officeDocument/2006/relationships/image" Target="../media/image556.png"/><Relationship Id="rId64" Type="http://schemas.openxmlformats.org/officeDocument/2006/relationships/image" Target="../media/image560.png"/><Relationship Id="rId69" Type="http://schemas.openxmlformats.org/officeDocument/2006/relationships/customXml" Target="../ink/ink3095.xml"/><Relationship Id="rId8" Type="http://schemas.openxmlformats.org/officeDocument/2006/relationships/image" Target="../media/image481.png"/><Relationship Id="rId51" Type="http://schemas.openxmlformats.org/officeDocument/2006/relationships/customXml" Target="../ink/ink3086.xml"/><Relationship Id="rId72" Type="http://schemas.openxmlformats.org/officeDocument/2006/relationships/image" Target="../media/image563.png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3069.xml"/><Relationship Id="rId25" Type="http://schemas.openxmlformats.org/officeDocument/2006/relationships/customXml" Target="../ink/ink3073.xml"/><Relationship Id="rId33" Type="http://schemas.openxmlformats.org/officeDocument/2006/relationships/customXml" Target="../ink/ink3077.xml"/><Relationship Id="rId38" Type="http://schemas.openxmlformats.org/officeDocument/2006/relationships/image" Target="../media/image547.png"/><Relationship Id="rId46" Type="http://schemas.openxmlformats.org/officeDocument/2006/relationships/image" Target="../media/image551.png"/><Relationship Id="rId59" Type="http://schemas.openxmlformats.org/officeDocument/2006/relationships/customXml" Target="../ink/ink3090.xml"/><Relationship Id="rId67" Type="http://schemas.openxmlformats.org/officeDocument/2006/relationships/customXml" Target="../ink/ink3094.xml"/><Relationship Id="rId20" Type="http://schemas.openxmlformats.org/officeDocument/2006/relationships/image" Target="../media/image487.png"/><Relationship Id="rId41" Type="http://schemas.openxmlformats.org/officeDocument/2006/relationships/customXml" Target="../ink/ink3081.xml"/><Relationship Id="rId54" Type="http://schemas.openxmlformats.org/officeDocument/2006/relationships/image" Target="../media/image555.png"/><Relationship Id="rId62" Type="http://schemas.openxmlformats.org/officeDocument/2006/relationships/image" Target="../media/image559.png"/><Relationship Id="rId70" Type="http://schemas.openxmlformats.org/officeDocument/2006/relationships/image" Target="../media/image5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3068.xml"/><Relationship Id="rId23" Type="http://schemas.openxmlformats.org/officeDocument/2006/relationships/customXml" Target="../ink/ink3072.xml"/><Relationship Id="rId28" Type="http://schemas.openxmlformats.org/officeDocument/2006/relationships/image" Target="../media/image491.png"/><Relationship Id="rId36" Type="http://schemas.openxmlformats.org/officeDocument/2006/relationships/image" Target="../media/image546.png"/><Relationship Id="rId49" Type="http://schemas.openxmlformats.org/officeDocument/2006/relationships/customXml" Target="../ink/ink3085.xml"/><Relationship Id="rId57" Type="http://schemas.openxmlformats.org/officeDocument/2006/relationships/customXml" Target="../ink/ink3089.xml"/><Relationship Id="rId10" Type="http://schemas.openxmlformats.org/officeDocument/2006/relationships/image" Target="../media/image482.png"/><Relationship Id="rId31" Type="http://schemas.openxmlformats.org/officeDocument/2006/relationships/customXml" Target="../ink/ink3076.xml"/><Relationship Id="rId44" Type="http://schemas.openxmlformats.org/officeDocument/2006/relationships/image" Target="../media/image550.png"/><Relationship Id="rId52" Type="http://schemas.openxmlformats.org/officeDocument/2006/relationships/image" Target="../media/image554.png"/><Relationship Id="rId60" Type="http://schemas.openxmlformats.org/officeDocument/2006/relationships/image" Target="../media/image558.png"/><Relationship Id="rId65" Type="http://schemas.openxmlformats.org/officeDocument/2006/relationships/customXml" Target="../ink/ink3093.xml"/><Relationship Id="rId4" Type="http://schemas.openxmlformats.org/officeDocument/2006/relationships/customXml" Target="../ink/ink3063.xml"/><Relationship Id="rId9" Type="http://schemas.openxmlformats.org/officeDocument/2006/relationships/customXml" Target="../ink/ink3065.xml"/><Relationship Id="rId13" Type="http://schemas.openxmlformats.org/officeDocument/2006/relationships/customXml" Target="../ink/ink3067.xml"/><Relationship Id="rId18" Type="http://schemas.openxmlformats.org/officeDocument/2006/relationships/image" Target="../media/image486.png"/><Relationship Id="rId39" Type="http://schemas.openxmlformats.org/officeDocument/2006/relationships/customXml" Target="../ink/ink3080.xml"/><Relationship Id="rId34" Type="http://schemas.openxmlformats.org/officeDocument/2006/relationships/image" Target="../media/image545.png"/><Relationship Id="rId50" Type="http://schemas.openxmlformats.org/officeDocument/2006/relationships/image" Target="../media/image553.png"/><Relationship Id="rId55" Type="http://schemas.openxmlformats.org/officeDocument/2006/relationships/customXml" Target="../ink/ink3088.xml"/></Relationships>
</file>

<file path=ppt/slides/_rels/slide10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21" Type="http://schemas.openxmlformats.org/officeDocument/2006/relationships/customXml" Target="../ink/ink3106.xml"/><Relationship Id="rId42" Type="http://schemas.openxmlformats.org/officeDocument/2006/relationships/image" Target="../media/image549.png"/><Relationship Id="rId47" Type="http://schemas.openxmlformats.org/officeDocument/2006/relationships/customXml" Target="../ink/ink3119.xml"/><Relationship Id="rId63" Type="http://schemas.openxmlformats.org/officeDocument/2006/relationships/customXml" Target="../ink/ink3127.xml"/><Relationship Id="rId68" Type="http://schemas.openxmlformats.org/officeDocument/2006/relationships/image" Target="../media/image561.png"/><Relationship Id="rId84" Type="http://schemas.openxmlformats.org/officeDocument/2006/relationships/image" Target="../media/image569.png"/><Relationship Id="rId16" Type="http://schemas.openxmlformats.org/officeDocument/2006/relationships/image" Target="../media/image485.png"/><Relationship Id="rId11" Type="http://schemas.openxmlformats.org/officeDocument/2006/relationships/customXml" Target="../ink/ink3101.xml"/><Relationship Id="rId32" Type="http://schemas.openxmlformats.org/officeDocument/2006/relationships/image" Target="../media/image493.png"/><Relationship Id="rId37" Type="http://schemas.openxmlformats.org/officeDocument/2006/relationships/customXml" Target="../ink/ink3114.xml"/><Relationship Id="rId53" Type="http://schemas.openxmlformats.org/officeDocument/2006/relationships/customXml" Target="../ink/ink3122.xml"/><Relationship Id="rId58" Type="http://schemas.openxmlformats.org/officeDocument/2006/relationships/image" Target="../media/image557.png"/><Relationship Id="rId74" Type="http://schemas.openxmlformats.org/officeDocument/2006/relationships/image" Target="../media/image564.png"/><Relationship Id="rId79" Type="http://schemas.openxmlformats.org/officeDocument/2006/relationships/customXml" Target="../ink/ink3135.xml"/><Relationship Id="rId5" Type="http://schemas.openxmlformats.org/officeDocument/2006/relationships/image" Target="../media/image331.png"/><Relationship Id="rId19" Type="http://schemas.openxmlformats.org/officeDocument/2006/relationships/customXml" Target="../ink/ink3105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3109.xml"/><Relationship Id="rId30" Type="http://schemas.openxmlformats.org/officeDocument/2006/relationships/image" Target="../media/image492.png"/><Relationship Id="rId35" Type="http://schemas.openxmlformats.org/officeDocument/2006/relationships/customXml" Target="../ink/ink3113.xml"/><Relationship Id="rId43" Type="http://schemas.openxmlformats.org/officeDocument/2006/relationships/customXml" Target="../ink/ink3117.xml"/><Relationship Id="rId48" Type="http://schemas.openxmlformats.org/officeDocument/2006/relationships/image" Target="../media/image552.png"/><Relationship Id="rId56" Type="http://schemas.openxmlformats.org/officeDocument/2006/relationships/image" Target="../media/image556.png"/><Relationship Id="rId64" Type="http://schemas.openxmlformats.org/officeDocument/2006/relationships/image" Target="../media/image560.png"/><Relationship Id="rId69" Type="http://schemas.openxmlformats.org/officeDocument/2006/relationships/customXml" Target="../ink/ink3130.xml"/><Relationship Id="rId77" Type="http://schemas.openxmlformats.org/officeDocument/2006/relationships/customXml" Target="../ink/ink3134.xml"/><Relationship Id="rId8" Type="http://schemas.openxmlformats.org/officeDocument/2006/relationships/image" Target="../media/image481.png"/><Relationship Id="rId51" Type="http://schemas.openxmlformats.org/officeDocument/2006/relationships/customXml" Target="../ink/ink3121.xml"/><Relationship Id="rId72" Type="http://schemas.openxmlformats.org/officeDocument/2006/relationships/image" Target="../media/image563.png"/><Relationship Id="rId80" Type="http://schemas.openxmlformats.org/officeDocument/2006/relationships/image" Target="../media/image567.png"/><Relationship Id="rId85" Type="http://schemas.openxmlformats.org/officeDocument/2006/relationships/customXml" Target="../ink/ink3138.xml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3104.xml"/><Relationship Id="rId25" Type="http://schemas.openxmlformats.org/officeDocument/2006/relationships/customXml" Target="../ink/ink3108.xml"/><Relationship Id="rId33" Type="http://schemas.openxmlformats.org/officeDocument/2006/relationships/customXml" Target="../ink/ink3112.xml"/><Relationship Id="rId38" Type="http://schemas.openxmlformats.org/officeDocument/2006/relationships/image" Target="../media/image547.png"/><Relationship Id="rId46" Type="http://schemas.openxmlformats.org/officeDocument/2006/relationships/image" Target="../media/image551.png"/><Relationship Id="rId59" Type="http://schemas.openxmlformats.org/officeDocument/2006/relationships/customXml" Target="../ink/ink3125.xml"/><Relationship Id="rId67" Type="http://schemas.openxmlformats.org/officeDocument/2006/relationships/customXml" Target="../ink/ink3129.xml"/><Relationship Id="rId20" Type="http://schemas.openxmlformats.org/officeDocument/2006/relationships/image" Target="../media/image487.png"/><Relationship Id="rId41" Type="http://schemas.openxmlformats.org/officeDocument/2006/relationships/customXml" Target="../ink/ink3116.xml"/><Relationship Id="rId54" Type="http://schemas.openxmlformats.org/officeDocument/2006/relationships/image" Target="../media/image555.png"/><Relationship Id="rId62" Type="http://schemas.openxmlformats.org/officeDocument/2006/relationships/image" Target="../media/image559.png"/><Relationship Id="rId70" Type="http://schemas.openxmlformats.org/officeDocument/2006/relationships/image" Target="../media/image562.png"/><Relationship Id="rId75" Type="http://schemas.openxmlformats.org/officeDocument/2006/relationships/customXml" Target="../ink/ink3133.xml"/><Relationship Id="rId83" Type="http://schemas.openxmlformats.org/officeDocument/2006/relationships/customXml" Target="../ink/ink3137.xml"/><Relationship Id="rId88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3103.xml"/><Relationship Id="rId23" Type="http://schemas.openxmlformats.org/officeDocument/2006/relationships/customXml" Target="../ink/ink3107.xml"/><Relationship Id="rId28" Type="http://schemas.openxmlformats.org/officeDocument/2006/relationships/image" Target="../media/image491.png"/><Relationship Id="rId36" Type="http://schemas.openxmlformats.org/officeDocument/2006/relationships/image" Target="../media/image546.png"/><Relationship Id="rId49" Type="http://schemas.openxmlformats.org/officeDocument/2006/relationships/customXml" Target="../ink/ink3120.xml"/><Relationship Id="rId57" Type="http://schemas.openxmlformats.org/officeDocument/2006/relationships/customXml" Target="../ink/ink3124.xml"/><Relationship Id="rId10" Type="http://schemas.openxmlformats.org/officeDocument/2006/relationships/image" Target="../media/image482.png"/><Relationship Id="rId31" Type="http://schemas.openxmlformats.org/officeDocument/2006/relationships/customXml" Target="../ink/ink3111.xml"/><Relationship Id="rId44" Type="http://schemas.openxmlformats.org/officeDocument/2006/relationships/image" Target="../media/image550.png"/><Relationship Id="rId52" Type="http://schemas.openxmlformats.org/officeDocument/2006/relationships/image" Target="../media/image554.png"/><Relationship Id="rId60" Type="http://schemas.openxmlformats.org/officeDocument/2006/relationships/image" Target="../media/image558.png"/><Relationship Id="rId65" Type="http://schemas.openxmlformats.org/officeDocument/2006/relationships/customXml" Target="../ink/ink3128.xml"/><Relationship Id="rId73" Type="http://schemas.openxmlformats.org/officeDocument/2006/relationships/customXml" Target="../ink/ink3132.xml"/><Relationship Id="rId78" Type="http://schemas.openxmlformats.org/officeDocument/2006/relationships/image" Target="../media/image566.png"/><Relationship Id="rId81" Type="http://schemas.openxmlformats.org/officeDocument/2006/relationships/customXml" Target="../ink/ink3136.xml"/><Relationship Id="rId86" Type="http://schemas.openxmlformats.org/officeDocument/2006/relationships/image" Target="../media/image570.png"/><Relationship Id="rId4" Type="http://schemas.openxmlformats.org/officeDocument/2006/relationships/customXml" Target="../ink/ink3098.xml"/><Relationship Id="rId9" Type="http://schemas.openxmlformats.org/officeDocument/2006/relationships/customXml" Target="../ink/ink3100.xml"/><Relationship Id="rId13" Type="http://schemas.openxmlformats.org/officeDocument/2006/relationships/customXml" Target="../ink/ink3102.xml"/><Relationship Id="rId18" Type="http://schemas.openxmlformats.org/officeDocument/2006/relationships/image" Target="../media/image486.png"/><Relationship Id="rId39" Type="http://schemas.openxmlformats.org/officeDocument/2006/relationships/customXml" Target="../ink/ink3115.xml"/><Relationship Id="rId34" Type="http://schemas.openxmlformats.org/officeDocument/2006/relationships/image" Target="../media/image545.png"/><Relationship Id="rId50" Type="http://schemas.openxmlformats.org/officeDocument/2006/relationships/image" Target="../media/image553.png"/><Relationship Id="rId55" Type="http://schemas.openxmlformats.org/officeDocument/2006/relationships/customXml" Target="../ink/ink3123.xml"/><Relationship Id="rId76" Type="http://schemas.openxmlformats.org/officeDocument/2006/relationships/image" Target="../media/image565.png"/><Relationship Id="rId7" Type="http://schemas.openxmlformats.org/officeDocument/2006/relationships/customXml" Target="../ink/ink3099.xml"/><Relationship Id="rId71" Type="http://schemas.openxmlformats.org/officeDocument/2006/relationships/customXml" Target="../ink/ink3131.xml"/><Relationship Id="rId2" Type="http://schemas.openxmlformats.org/officeDocument/2006/relationships/customXml" Target="../ink/ink3097.xml"/><Relationship Id="rId29" Type="http://schemas.openxmlformats.org/officeDocument/2006/relationships/customXml" Target="../ink/ink3110.xml"/><Relationship Id="rId24" Type="http://schemas.openxmlformats.org/officeDocument/2006/relationships/image" Target="../media/image489.png"/><Relationship Id="rId40" Type="http://schemas.openxmlformats.org/officeDocument/2006/relationships/image" Target="../media/image548.png"/><Relationship Id="rId45" Type="http://schemas.openxmlformats.org/officeDocument/2006/relationships/customXml" Target="../ink/ink3118.xml"/><Relationship Id="rId66" Type="http://schemas.openxmlformats.org/officeDocument/2006/relationships/image" Target="../media/image451.png"/><Relationship Id="rId87" Type="http://schemas.openxmlformats.org/officeDocument/2006/relationships/customXml" Target="../ink/ink3139.xml"/><Relationship Id="rId61" Type="http://schemas.openxmlformats.org/officeDocument/2006/relationships/customXml" Target="../ink/ink3126.xml"/><Relationship Id="rId82" Type="http://schemas.openxmlformats.org/officeDocument/2006/relationships/image" Target="../media/image5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8.xml"/><Relationship Id="rId13" Type="http://schemas.openxmlformats.org/officeDocument/2006/relationships/image" Target="../media/image1410.png"/><Relationship Id="rId3" Type="http://schemas.openxmlformats.org/officeDocument/2006/relationships/image" Target="../media/image3100.png"/><Relationship Id="rId7" Type="http://schemas.openxmlformats.org/officeDocument/2006/relationships/image" Target="../media/image1110.png"/><Relationship Id="rId12" Type="http://schemas.openxmlformats.org/officeDocument/2006/relationships/customXml" Target="../ink/ink130.xml"/><Relationship Id="rId2" Type="http://schemas.openxmlformats.org/officeDocument/2006/relationships/customXml" Target="../ink/ink1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7.xml"/><Relationship Id="rId11" Type="http://schemas.openxmlformats.org/officeDocument/2006/relationships/image" Target="../media/image1310.png"/><Relationship Id="rId5" Type="http://schemas.openxmlformats.org/officeDocument/2006/relationships/image" Target="../media/image1010.png"/><Relationship Id="rId10" Type="http://schemas.openxmlformats.org/officeDocument/2006/relationships/customXml" Target="../ink/ink129.xml"/><Relationship Id="rId4" Type="http://schemas.openxmlformats.org/officeDocument/2006/relationships/customXml" Target="../ink/ink126.xml"/><Relationship Id="rId9" Type="http://schemas.openxmlformats.org/officeDocument/2006/relationships/image" Target="../media/image1210.png"/></Relationships>
</file>

<file path=ppt/slides/_rels/slide1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21" Type="http://schemas.openxmlformats.org/officeDocument/2006/relationships/customXml" Target="../ink/ink3149.xml"/><Relationship Id="rId42" Type="http://schemas.openxmlformats.org/officeDocument/2006/relationships/image" Target="../media/image549.png"/><Relationship Id="rId47" Type="http://schemas.openxmlformats.org/officeDocument/2006/relationships/customXml" Target="../ink/ink3162.xml"/><Relationship Id="rId63" Type="http://schemas.openxmlformats.org/officeDocument/2006/relationships/customXml" Target="../ink/ink3170.xml"/><Relationship Id="rId68" Type="http://schemas.openxmlformats.org/officeDocument/2006/relationships/image" Target="../media/image561.png"/><Relationship Id="rId84" Type="http://schemas.openxmlformats.org/officeDocument/2006/relationships/image" Target="../media/image569.png"/><Relationship Id="rId89" Type="http://schemas.openxmlformats.org/officeDocument/2006/relationships/customXml" Target="../ink/ink3183.xml"/><Relationship Id="rId16" Type="http://schemas.openxmlformats.org/officeDocument/2006/relationships/image" Target="../media/image485.png"/><Relationship Id="rId11" Type="http://schemas.openxmlformats.org/officeDocument/2006/relationships/customXml" Target="../ink/ink3144.xml"/><Relationship Id="rId32" Type="http://schemas.openxmlformats.org/officeDocument/2006/relationships/image" Target="../media/image493.png"/><Relationship Id="rId37" Type="http://schemas.openxmlformats.org/officeDocument/2006/relationships/customXml" Target="../ink/ink3157.xml"/><Relationship Id="rId53" Type="http://schemas.openxmlformats.org/officeDocument/2006/relationships/customXml" Target="../ink/ink3165.xml"/><Relationship Id="rId58" Type="http://schemas.openxmlformats.org/officeDocument/2006/relationships/image" Target="../media/image557.png"/><Relationship Id="rId74" Type="http://schemas.openxmlformats.org/officeDocument/2006/relationships/image" Target="../media/image564.png"/><Relationship Id="rId79" Type="http://schemas.openxmlformats.org/officeDocument/2006/relationships/customXml" Target="../ink/ink3178.xml"/><Relationship Id="rId102" Type="http://schemas.openxmlformats.org/officeDocument/2006/relationships/image" Target="../media/image578.png"/><Relationship Id="rId5" Type="http://schemas.openxmlformats.org/officeDocument/2006/relationships/image" Target="../media/image331.png"/><Relationship Id="rId90" Type="http://schemas.openxmlformats.org/officeDocument/2006/relationships/image" Target="../media/image572.png"/><Relationship Id="rId95" Type="http://schemas.openxmlformats.org/officeDocument/2006/relationships/customXml" Target="../ink/ink3186.xml"/><Relationship Id="rId22" Type="http://schemas.openxmlformats.org/officeDocument/2006/relationships/image" Target="../media/image488.png"/><Relationship Id="rId27" Type="http://schemas.openxmlformats.org/officeDocument/2006/relationships/customXml" Target="../ink/ink3152.xml"/><Relationship Id="rId43" Type="http://schemas.openxmlformats.org/officeDocument/2006/relationships/customXml" Target="../ink/ink3160.xml"/><Relationship Id="rId48" Type="http://schemas.openxmlformats.org/officeDocument/2006/relationships/image" Target="../media/image552.png"/><Relationship Id="rId64" Type="http://schemas.openxmlformats.org/officeDocument/2006/relationships/image" Target="../media/image560.png"/><Relationship Id="rId69" Type="http://schemas.openxmlformats.org/officeDocument/2006/relationships/customXml" Target="../ink/ink3173.xml"/><Relationship Id="rId80" Type="http://schemas.openxmlformats.org/officeDocument/2006/relationships/image" Target="../media/image567.png"/><Relationship Id="rId85" Type="http://schemas.openxmlformats.org/officeDocument/2006/relationships/customXml" Target="../ink/ink3181.xml"/><Relationship Id="rId12" Type="http://schemas.openxmlformats.org/officeDocument/2006/relationships/image" Target="../media/image483.png"/><Relationship Id="rId17" Type="http://schemas.openxmlformats.org/officeDocument/2006/relationships/customXml" Target="../ink/ink3147.xml"/><Relationship Id="rId25" Type="http://schemas.openxmlformats.org/officeDocument/2006/relationships/customXml" Target="../ink/ink3151.xml"/><Relationship Id="rId33" Type="http://schemas.openxmlformats.org/officeDocument/2006/relationships/customXml" Target="../ink/ink3155.xml"/><Relationship Id="rId38" Type="http://schemas.openxmlformats.org/officeDocument/2006/relationships/image" Target="../media/image547.png"/><Relationship Id="rId46" Type="http://schemas.openxmlformats.org/officeDocument/2006/relationships/image" Target="../media/image551.png"/><Relationship Id="rId59" Type="http://schemas.openxmlformats.org/officeDocument/2006/relationships/customXml" Target="../ink/ink3168.xml"/><Relationship Id="rId67" Type="http://schemas.openxmlformats.org/officeDocument/2006/relationships/customXml" Target="../ink/ink3172.xml"/><Relationship Id="rId103" Type="http://schemas.openxmlformats.org/officeDocument/2006/relationships/customXml" Target="../ink/ink3190.xml"/><Relationship Id="rId20" Type="http://schemas.openxmlformats.org/officeDocument/2006/relationships/image" Target="../media/image487.png"/><Relationship Id="rId41" Type="http://schemas.openxmlformats.org/officeDocument/2006/relationships/customXml" Target="../ink/ink3159.xml"/><Relationship Id="rId54" Type="http://schemas.openxmlformats.org/officeDocument/2006/relationships/image" Target="../media/image555.png"/><Relationship Id="rId62" Type="http://schemas.openxmlformats.org/officeDocument/2006/relationships/image" Target="../media/image559.png"/><Relationship Id="rId70" Type="http://schemas.openxmlformats.org/officeDocument/2006/relationships/image" Target="../media/image562.png"/><Relationship Id="rId75" Type="http://schemas.openxmlformats.org/officeDocument/2006/relationships/customXml" Target="../ink/ink3176.xml"/><Relationship Id="rId83" Type="http://schemas.openxmlformats.org/officeDocument/2006/relationships/customXml" Target="../ink/ink3180.xml"/><Relationship Id="rId88" Type="http://schemas.openxmlformats.org/officeDocument/2006/relationships/image" Target="../media/image571.png"/><Relationship Id="rId91" Type="http://schemas.openxmlformats.org/officeDocument/2006/relationships/customXml" Target="../ink/ink3184.xml"/><Relationship Id="rId96" Type="http://schemas.openxmlformats.org/officeDocument/2006/relationships/image" Target="../media/image5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3146.xml"/><Relationship Id="rId23" Type="http://schemas.openxmlformats.org/officeDocument/2006/relationships/customXml" Target="../ink/ink3150.xml"/><Relationship Id="rId28" Type="http://schemas.openxmlformats.org/officeDocument/2006/relationships/image" Target="../media/image491.png"/><Relationship Id="rId36" Type="http://schemas.openxmlformats.org/officeDocument/2006/relationships/image" Target="../media/image546.png"/><Relationship Id="rId49" Type="http://schemas.openxmlformats.org/officeDocument/2006/relationships/customXml" Target="../ink/ink3163.xml"/><Relationship Id="rId57" Type="http://schemas.openxmlformats.org/officeDocument/2006/relationships/customXml" Target="../ink/ink3167.xml"/><Relationship Id="rId10" Type="http://schemas.openxmlformats.org/officeDocument/2006/relationships/image" Target="../media/image482.png"/><Relationship Id="rId31" Type="http://schemas.openxmlformats.org/officeDocument/2006/relationships/customXml" Target="../ink/ink3154.xml"/><Relationship Id="rId44" Type="http://schemas.openxmlformats.org/officeDocument/2006/relationships/image" Target="../media/image550.png"/><Relationship Id="rId52" Type="http://schemas.openxmlformats.org/officeDocument/2006/relationships/image" Target="../media/image554.png"/><Relationship Id="rId60" Type="http://schemas.openxmlformats.org/officeDocument/2006/relationships/image" Target="../media/image558.png"/><Relationship Id="rId65" Type="http://schemas.openxmlformats.org/officeDocument/2006/relationships/customXml" Target="../ink/ink3171.xml"/><Relationship Id="rId73" Type="http://schemas.openxmlformats.org/officeDocument/2006/relationships/customXml" Target="../ink/ink3175.xml"/><Relationship Id="rId78" Type="http://schemas.openxmlformats.org/officeDocument/2006/relationships/image" Target="../media/image566.png"/><Relationship Id="rId81" Type="http://schemas.openxmlformats.org/officeDocument/2006/relationships/customXml" Target="../ink/ink3179.xml"/><Relationship Id="rId86" Type="http://schemas.openxmlformats.org/officeDocument/2006/relationships/image" Target="../media/image570.png"/><Relationship Id="rId94" Type="http://schemas.openxmlformats.org/officeDocument/2006/relationships/image" Target="../media/image574.png"/><Relationship Id="rId99" Type="http://schemas.openxmlformats.org/officeDocument/2006/relationships/customXml" Target="../ink/ink3188.xml"/><Relationship Id="rId101" Type="http://schemas.openxmlformats.org/officeDocument/2006/relationships/customXml" Target="../ink/ink3189.xml"/><Relationship Id="rId4" Type="http://schemas.openxmlformats.org/officeDocument/2006/relationships/customXml" Target="../ink/ink3141.xml"/><Relationship Id="rId9" Type="http://schemas.openxmlformats.org/officeDocument/2006/relationships/customXml" Target="../ink/ink3143.xml"/><Relationship Id="rId13" Type="http://schemas.openxmlformats.org/officeDocument/2006/relationships/customXml" Target="../ink/ink3145.xml"/><Relationship Id="rId18" Type="http://schemas.openxmlformats.org/officeDocument/2006/relationships/image" Target="../media/image486.png"/><Relationship Id="rId39" Type="http://schemas.openxmlformats.org/officeDocument/2006/relationships/customXml" Target="../ink/ink3158.xml"/><Relationship Id="rId34" Type="http://schemas.openxmlformats.org/officeDocument/2006/relationships/image" Target="../media/image545.png"/><Relationship Id="rId50" Type="http://schemas.openxmlformats.org/officeDocument/2006/relationships/image" Target="../media/image553.png"/><Relationship Id="rId55" Type="http://schemas.openxmlformats.org/officeDocument/2006/relationships/customXml" Target="../ink/ink3166.xml"/><Relationship Id="rId76" Type="http://schemas.openxmlformats.org/officeDocument/2006/relationships/image" Target="../media/image565.png"/><Relationship Id="rId97" Type="http://schemas.openxmlformats.org/officeDocument/2006/relationships/customXml" Target="../ink/ink3187.xml"/><Relationship Id="rId104" Type="http://schemas.openxmlformats.org/officeDocument/2006/relationships/image" Target="../media/image579.png"/><Relationship Id="rId7" Type="http://schemas.openxmlformats.org/officeDocument/2006/relationships/customXml" Target="../ink/ink3142.xml"/><Relationship Id="rId71" Type="http://schemas.openxmlformats.org/officeDocument/2006/relationships/customXml" Target="../ink/ink3174.xml"/><Relationship Id="rId92" Type="http://schemas.openxmlformats.org/officeDocument/2006/relationships/image" Target="../media/image573.png"/><Relationship Id="rId2" Type="http://schemas.openxmlformats.org/officeDocument/2006/relationships/customXml" Target="../ink/ink3140.xml"/><Relationship Id="rId29" Type="http://schemas.openxmlformats.org/officeDocument/2006/relationships/customXml" Target="../ink/ink3153.xml"/><Relationship Id="rId24" Type="http://schemas.openxmlformats.org/officeDocument/2006/relationships/image" Target="../media/image489.png"/><Relationship Id="rId40" Type="http://schemas.openxmlformats.org/officeDocument/2006/relationships/image" Target="../media/image548.png"/><Relationship Id="rId45" Type="http://schemas.openxmlformats.org/officeDocument/2006/relationships/customXml" Target="../ink/ink3161.xml"/><Relationship Id="rId66" Type="http://schemas.openxmlformats.org/officeDocument/2006/relationships/image" Target="../media/image451.png"/><Relationship Id="rId87" Type="http://schemas.openxmlformats.org/officeDocument/2006/relationships/customXml" Target="../ink/ink3182.xml"/><Relationship Id="rId61" Type="http://schemas.openxmlformats.org/officeDocument/2006/relationships/customXml" Target="../ink/ink3169.xml"/><Relationship Id="rId82" Type="http://schemas.openxmlformats.org/officeDocument/2006/relationships/image" Target="../media/image568.png"/><Relationship Id="rId19" Type="http://schemas.openxmlformats.org/officeDocument/2006/relationships/customXml" Target="../ink/ink3148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3156.xml"/><Relationship Id="rId56" Type="http://schemas.openxmlformats.org/officeDocument/2006/relationships/image" Target="../media/image556.png"/><Relationship Id="rId77" Type="http://schemas.openxmlformats.org/officeDocument/2006/relationships/customXml" Target="../ink/ink3177.xml"/><Relationship Id="rId100" Type="http://schemas.openxmlformats.org/officeDocument/2006/relationships/image" Target="../media/image577.png"/><Relationship Id="rId8" Type="http://schemas.openxmlformats.org/officeDocument/2006/relationships/image" Target="../media/image481.png"/><Relationship Id="rId51" Type="http://schemas.openxmlformats.org/officeDocument/2006/relationships/customXml" Target="../ink/ink3164.xml"/><Relationship Id="rId72" Type="http://schemas.openxmlformats.org/officeDocument/2006/relationships/image" Target="../media/image563.png"/><Relationship Id="rId93" Type="http://schemas.openxmlformats.org/officeDocument/2006/relationships/customXml" Target="../ink/ink3185.xml"/><Relationship Id="rId98" Type="http://schemas.openxmlformats.org/officeDocument/2006/relationships/image" Target="../media/image576.png"/><Relationship Id="rId3" Type="http://schemas.openxmlformats.org/officeDocument/2006/relationships/image" Target="../media/image172.png"/></Relationships>
</file>

<file path=ppt/slides/_rels/slide1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117" Type="http://schemas.openxmlformats.org/officeDocument/2006/relationships/customXml" Target="../ink/ink3248.xml"/><Relationship Id="rId21" Type="http://schemas.openxmlformats.org/officeDocument/2006/relationships/customXml" Target="../ink/ink3200.xml"/><Relationship Id="rId42" Type="http://schemas.openxmlformats.org/officeDocument/2006/relationships/image" Target="../media/image549.png"/><Relationship Id="rId47" Type="http://schemas.openxmlformats.org/officeDocument/2006/relationships/customXml" Target="../ink/ink3213.xml"/><Relationship Id="rId63" Type="http://schemas.openxmlformats.org/officeDocument/2006/relationships/customXml" Target="../ink/ink3221.xml"/><Relationship Id="rId68" Type="http://schemas.openxmlformats.org/officeDocument/2006/relationships/image" Target="../media/image561.png"/><Relationship Id="rId84" Type="http://schemas.openxmlformats.org/officeDocument/2006/relationships/image" Target="../media/image569.png"/><Relationship Id="rId89" Type="http://schemas.openxmlformats.org/officeDocument/2006/relationships/customXml" Target="../ink/ink3234.xml"/><Relationship Id="rId112" Type="http://schemas.openxmlformats.org/officeDocument/2006/relationships/image" Target="../media/image584.png"/><Relationship Id="rId16" Type="http://schemas.openxmlformats.org/officeDocument/2006/relationships/image" Target="../media/image485.png"/><Relationship Id="rId107" Type="http://schemas.openxmlformats.org/officeDocument/2006/relationships/customXml" Target="../ink/ink3243.xml"/><Relationship Id="rId11" Type="http://schemas.openxmlformats.org/officeDocument/2006/relationships/customXml" Target="../ink/ink3195.xml"/><Relationship Id="rId32" Type="http://schemas.openxmlformats.org/officeDocument/2006/relationships/image" Target="../media/image493.png"/><Relationship Id="rId37" Type="http://schemas.openxmlformats.org/officeDocument/2006/relationships/customXml" Target="../ink/ink3208.xml"/><Relationship Id="rId53" Type="http://schemas.openxmlformats.org/officeDocument/2006/relationships/customXml" Target="../ink/ink3216.xml"/><Relationship Id="rId58" Type="http://schemas.openxmlformats.org/officeDocument/2006/relationships/image" Target="../media/image557.png"/><Relationship Id="rId74" Type="http://schemas.openxmlformats.org/officeDocument/2006/relationships/image" Target="../media/image564.png"/><Relationship Id="rId79" Type="http://schemas.openxmlformats.org/officeDocument/2006/relationships/customXml" Target="../ink/ink3229.xml"/><Relationship Id="rId102" Type="http://schemas.openxmlformats.org/officeDocument/2006/relationships/image" Target="../media/image580.png"/><Relationship Id="rId5" Type="http://schemas.openxmlformats.org/officeDocument/2006/relationships/image" Target="../media/image331.png"/><Relationship Id="rId90" Type="http://schemas.openxmlformats.org/officeDocument/2006/relationships/image" Target="../media/image572.png"/><Relationship Id="rId95" Type="http://schemas.openxmlformats.org/officeDocument/2006/relationships/customXml" Target="../ink/ink3237.xml"/><Relationship Id="rId22" Type="http://schemas.openxmlformats.org/officeDocument/2006/relationships/image" Target="../media/image488.png"/><Relationship Id="rId27" Type="http://schemas.openxmlformats.org/officeDocument/2006/relationships/customXml" Target="../ink/ink3203.xml"/><Relationship Id="rId43" Type="http://schemas.openxmlformats.org/officeDocument/2006/relationships/customXml" Target="../ink/ink3211.xml"/><Relationship Id="rId48" Type="http://schemas.openxmlformats.org/officeDocument/2006/relationships/image" Target="../media/image552.png"/><Relationship Id="rId64" Type="http://schemas.openxmlformats.org/officeDocument/2006/relationships/image" Target="../media/image560.png"/><Relationship Id="rId69" Type="http://schemas.openxmlformats.org/officeDocument/2006/relationships/customXml" Target="../ink/ink3224.xml"/><Relationship Id="rId113" Type="http://schemas.openxmlformats.org/officeDocument/2006/relationships/customXml" Target="../ink/ink3246.xml"/><Relationship Id="rId118" Type="http://schemas.openxmlformats.org/officeDocument/2006/relationships/image" Target="../media/image587.png"/><Relationship Id="rId80" Type="http://schemas.openxmlformats.org/officeDocument/2006/relationships/image" Target="../media/image567.png"/><Relationship Id="rId85" Type="http://schemas.openxmlformats.org/officeDocument/2006/relationships/customXml" Target="../ink/ink3232.xml"/><Relationship Id="rId12" Type="http://schemas.openxmlformats.org/officeDocument/2006/relationships/image" Target="../media/image483.png"/><Relationship Id="rId17" Type="http://schemas.openxmlformats.org/officeDocument/2006/relationships/customXml" Target="../ink/ink3198.xml"/><Relationship Id="rId33" Type="http://schemas.openxmlformats.org/officeDocument/2006/relationships/customXml" Target="../ink/ink3206.xml"/><Relationship Id="rId38" Type="http://schemas.openxmlformats.org/officeDocument/2006/relationships/image" Target="../media/image547.png"/><Relationship Id="rId59" Type="http://schemas.openxmlformats.org/officeDocument/2006/relationships/customXml" Target="../ink/ink3219.xml"/><Relationship Id="rId103" Type="http://schemas.openxmlformats.org/officeDocument/2006/relationships/customXml" Target="../ink/ink3241.xml"/><Relationship Id="rId108" Type="http://schemas.openxmlformats.org/officeDocument/2006/relationships/image" Target="../media/image582.png"/><Relationship Id="rId54" Type="http://schemas.openxmlformats.org/officeDocument/2006/relationships/image" Target="../media/image555.png"/><Relationship Id="rId70" Type="http://schemas.openxmlformats.org/officeDocument/2006/relationships/image" Target="../media/image562.png"/><Relationship Id="rId75" Type="http://schemas.openxmlformats.org/officeDocument/2006/relationships/customXml" Target="../ink/ink3227.xml"/><Relationship Id="rId91" Type="http://schemas.openxmlformats.org/officeDocument/2006/relationships/customXml" Target="../ink/ink3235.xml"/><Relationship Id="rId96" Type="http://schemas.openxmlformats.org/officeDocument/2006/relationships/image" Target="../media/image5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23" Type="http://schemas.openxmlformats.org/officeDocument/2006/relationships/customXml" Target="../ink/ink3201.xml"/><Relationship Id="rId28" Type="http://schemas.openxmlformats.org/officeDocument/2006/relationships/image" Target="../media/image491.png"/><Relationship Id="rId49" Type="http://schemas.openxmlformats.org/officeDocument/2006/relationships/customXml" Target="../ink/ink3214.xml"/><Relationship Id="rId114" Type="http://schemas.openxmlformats.org/officeDocument/2006/relationships/image" Target="../media/image585.png"/><Relationship Id="rId10" Type="http://schemas.openxmlformats.org/officeDocument/2006/relationships/image" Target="../media/image482.png"/><Relationship Id="rId31" Type="http://schemas.openxmlformats.org/officeDocument/2006/relationships/customXml" Target="../ink/ink3205.xml"/><Relationship Id="rId44" Type="http://schemas.openxmlformats.org/officeDocument/2006/relationships/image" Target="../media/image550.png"/><Relationship Id="rId52" Type="http://schemas.openxmlformats.org/officeDocument/2006/relationships/image" Target="../media/image554.png"/><Relationship Id="rId60" Type="http://schemas.openxmlformats.org/officeDocument/2006/relationships/image" Target="../media/image558.png"/><Relationship Id="rId65" Type="http://schemas.openxmlformats.org/officeDocument/2006/relationships/customXml" Target="../ink/ink3222.xml"/><Relationship Id="rId73" Type="http://schemas.openxmlformats.org/officeDocument/2006/relationships/customXml" Target="../ink/ink3226.xml"/><Relationship Id="rId78" Type="http://schemas.openxmlformats.org/officeDocument/2006/relationships/image" Target="../media/image566.png"/><Relationship Id="rId81" Type="http://schemas.openxmlformats.org/officeDocument/2006/relationships/customXml" Target="../ink/ink3230.xml"/><Relationship Id="rId86" Type="http://schemas.openxmlformats.org/officeDocument/2006/relationships/image" Target="../media/image570.png"/><Relationship Id="rId94" Type="http://schemas.openxmlformats.org/officeDocument/2006/relationships/image" Target="../media/image574.png"/><Relationship Id="rId99" Type="http://schemas.openxmlformats.org/officeDocument/2006/relationships/customXml" Target="../ink/ink3239.xml"/><Relationship Id="rId101" Type="http://schemas.openxmlformats.org/officeDocument/2006/relationships/customXml" Target="../ink/ink3240.xml"/><Relationship Id="rId4" Type="http://schemas.openxmlformats.org/officeDocument/2006/relationships/customXml" Target="../ink/ink3192.xml"/><Relationship Id="rId9" Type="http://schemas.openxmlformats.org/officeDocument/2006/relationships/customXml" Target="../ink/ink3194.xml"/><Relationship Id="rId13" Type="http://schemas.openxmlformats.org/officeDocument/2006/relationships/customXml" Target="../ink/ink3196.xml"/><Relationship Id="rId18" Type="http://schemas.openxmlformats.org/officeDocument/2006/relationships/image" Target="../media/image486.png"/><Relationship Id="rId39" Type="http://schemas.openxmlformats.org/officeDocument/2006/relationships/customXml" Target="../ink/ink3209.xml"/><Relationship Id="rId109" Type="http://schemas.openxmlformats.org/officeDocument/2006/relationships/customXml" Target="../ink/ink3244.xml"/><Relationship Id="rId34" Type="http://schemas.openxmlformats.org/officeDocument/2006/relationships/image" Target="../media/image545.png"/><Relationship Id="rId50" Type="http://schemas.openxmlformats.org/officeDocument/2006/relationships/image" Target="../media/image553.png"/><Relationship Id="rId55" Type="http://schemas.openxmlformats.org/officeDocument/2006/relationships/customXml" Target="../ink/ink3217.xml"/><Relationship Id="rId76" Type="http://schemas.openxmlformats.org/officeDocument/2006/relationships/image" Target="../media/image565.png"/><Relationship Id="rId97" Type="http://schemas.openxmlformats.org/officeDocument/2006/relationships/customXml" Target="../ink/ink3238.xml"/><Relationship Id="rId104" Type="http://schemas.openxmlformats.org/officeDocument/2006/relationships/image" Target="../media/image578.png"/><Relationship Id="rId7" Type="http://schemas.openxmlformats.org/officeDocument/2006/relationships/customXml" Target="../ink/ink3193.xml"/><Relationship Id="rId71" Type="http://schemas.openxmlformats.org/officeDocument/2006/relationships/customXml" Target="../ink/ink3225.xml"/><Relationship Id="rId92" Type="http://schemas.openxmlformats.org/officeDocument/2006/relationships/image" Target="../media/image573.png"/><Relationship Id="rId2" Type="http://schemas.openxmlformats.org/officeDocument/2006/relationships/customXml" Target="../ink/ink3191.xml"/><Relationship Id="rId29" Type="http://schemas.openxmlformats.org/officeDocument/2006/relationships/customXml" Target="../ink/ink3204.xml"/><Relationship Id="rId24" Type="http://schemas.openxmlformats.org/officeDocument/2006/relationships/image" Target="../media/image489.png"/><Relationship Id="rId40" Type="http://schemas.openxmlformats.org/officeDocument/2006/relationships/image" Target="../media/image548.png"/><Relationship Id="rId45" Type="http://schemas.openxmlformats.org/officeDocument/2006/relationships/customXml" Target="../ink/ink3212.xml"/><Relationship Id="rId66" Type="http://schemas.openxmlformats.org/officeDocument/2006/relationships/image" Target="../media/image451.png"/><Relationship Id="rId87" Type="http://schemas.openxmlformats.org/officeDocument/2006/relationships/customXml" Target="../ink/ink3233.xml"/><Relationship Id="rId110" Type="http://schemas.openxmlformats.org/officeDocument/2006/relationships/image" Target="../media/image583.png"/><Relationship Id="rId115" Type="http://schemas.openxmlformats.org/officeDocument/2006/relationships/customXml" Target="../ink/ink3247.xml"/><Relationship Id="rId61" Type="http://schemas.openxmlformats.org/officeDocument/2006/relationships/customXml" Target="../ink/ink3220.xml"/><Relationship Id="rId82" Type="http://schemas.openxmlformats.org/officeDocument/2006/relationships/image" Target="../media/image568.png"/><Relationship Id="rId19" Type="http://schemas.openxmlformats.org/officeDocument/2006/relationships/customXml" Target="../ink/ink3199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3207.xml"/><Relationship Id="rId56" Type="http://schemas.openxmlformats.org/officeDocument/2006/relationships/image" Target="../media/image556.png"/><Relationship Id="rId77" Type="http://schemas.openxmlformats.org/officeDocument/2006/relationships/customXml" Target="../ink/ink3228.xml"/><Relationship Id="rId100" Type="http://schemas.openxmlformats.org/officeDocument/2006/relationships/image" Target="../media/image577.png"/><Relationship Id="rId105" Type="http://schemas.openxmlformats.org/officeDocument/2006/relationships/customXml" Target="../ink/ink3242.xml"/><Relationship Id="rId8" Type="http://schemas.openxmlformats.org/officeDocument/2006/relationships/image" Target="../media/image481.png"/><Relationship Id="rId51" Type="http://schemas.openxmlformats.org/officeDocument/2006/relationships/customXml" Target="../ink/ink3215.xml"/><Relationship Id="rId72" Type="http://schemas.openxmlformats.org/officeDocument/2006/relationships/image" Target="../media/image563.png"/><Relationship Id="rId93" Type="http://schemas.openxmlformats.org/officeDocument/2006/relationships/customXml" Target="../ink/ink3236.xml"/><Relationship Id="rId98" Type="http://schemas.openxmlformats.org/officeDocument/2006/relationships/image" Target="../media/image576.png"/><Relationship Id="rId3" Type="http://schemas.openxmlformats.org/officeDocument/2006/relationships/image" Target="../media/image172.png"/><Relationship Id="rId25" Type="http://schemas.openxmlformats.org/officeDocument/2006/relationships/customXml" Target="../ink/ink3202.xml"/><Relationship Id="rId46" Type="http://schemas.openxmlformats.org/officeDocument/2006/relationships/image" Target="../media/image551.png"/><Relationship Id="rId67" Type="http://schemas.openxmlformats.org/officeDocument/2006/relationships/customXml" Target="../ink/ink3223.xml"/><Relationship Id="rId116" Type="http://schemas.openxmlformats.org/officeDocument/2006/relationships/image" Target="../media/image586.png"/><Relationship Id="rId20" Type="http://schemas.openxmlformats.org/officeDocument/2006/relationships/image" Target="../media/image487.png"/><Relationship Id="rId41" Type="http://schemas.openxmlformats.org/officeDocument/2006/relationships/customXml" Target="../ink/ink3210.xml"/><Relationship Id="rId62" Type="http://schemas.openxmlformats.org/officeDocument/2006/relationships/image" Target="../media/image559.png"/><Relationship Id="rId83" Type="http://schemas.openxmlformats.org/officeDocument/2006/relationships/customXml" Target="../ink/ink3231.xml"/><Relationship Id="rId88" Type="http://schemas.openxmlformats.org/officeDocument/2006/relationships/image" Target="../media/image571.png"/><Relationship Id="rId111" Type="http://schemas.openxmlformats.org/officeDocument/2006/relationships/customXml" Target="../ink/ink3245.xml"/><Relationship Id="rId15" Type="http://schemas.openxmlformats.org/officeDocument/2006/relationships/customXml" Target="../ink/ink3197.xml"/><Relationship Id="rId36" Type="http://schemas.openxmlformats.org/officeDocument/2006/relationships/image" Target="../media/image546.png"/><Relationship Id="rId57" Type="http://schemas.openxmlformats.org/officeDocument/2006/relationships/customXml" Target="../ink/ink3218.xml"/><Relationship Id="rId106" Type="http://schemas.openxmlformats.org/officeDocument/2006/relationships/image" Target="../media/image581.png"/></Relationships>
</file>

<file path=ppt/slides/_rels/slide11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06.xml"/><Relationship Id="rId21" Type="http://schemas.openxmlformats.org/officeDocument/2006/relationships/customXml" Target="../ink/ink3258.xml"/><Relationship Id="rId42" Type="http://schemas.openxmlformats.org/officeDocument/2006/relationships/image" Target="../media/image549.png"/><Relationship Id="rId47" Type="http://schemas.openxmlformats.org/officeDocument/2006/relationships/customXml" Target="../ink/ink3271.xml"/><Relationship Id="rId63" Type="http://schemas.openxmlformats.org/officeDocument/2006/relationships/customXml" Target="../ink/ink3279.xml"/><Relationship Id="rId68" Type="http://schemas.openxmlformats.org/officeDocument/2006/relationships/image" Target="../media/image561.png"/><Relationship Id="rId84" Type="http://schemas.openxmlformats.org/officeDocument/2006/relationships/image" Target="../media/image569.png"/><Relationship Id="rId89" Type="http://schemas.openxmlformats.org/officeDocument/2006/relationships/customXml" Target="../ink/ink3292.xml"/><Relationship Id="rId112" Type="http://schemas.openxmlformats.org/officeDocument/2006/relationships/image" Target="../media/image584.png"/><Relationship Id="rId16" Type="http://schemas.openxmlformats.org/officeDocument/2006/relationships/image" Target="../media/image485.png"/><Relationship Id="rId107" Type="http://schemas.openxmlformats.org/officeDocument/2006/relationships/customXml" Target="../ink/ink3301.xml"/><Relationship Id="rId11" Type="http://schemas.openxmlformats.org/officeDocument/2006/relationships/customXml" Target="../ink/ink3253.xml"/><Relationship Id="rId32" Type="http://schemas.openxmlformats.org/officeDocument/2006/relationships/image" Target="../media/image493.png"/><Relationship Id="rId37" Type="http://schemas.openxmlformats.org/officeDocument/2006/relationships/customXml" Target="../ink/ink3266.xml"/><Relationship Id="rId53" Type="http://schemas.openxmlformats.org/officeDocument/2006/relationships/customXml" Target="../ink/ink3274.xml"/><Relationship Id="rId58" Type="http://schemas.openxmlformats.org/officeDocument/2006/relationships/image" Target="../media/image557.png"/><Relationship Id="rId74" Type="http://schemas.openxmlformats.org/officeDocument/2006/relationships/image" Target="../media/image564.png"/><Relationship Id="rId79" Type="http://schemas.openxmlformats.org/officeDocument/2006/relationships/customXml" Target="../ink/ink3287.xml"/><Relationship Id="rId102" Type="http://schemas.openxmlformats.org/officeDocument/2006/relationships/image" Target="../media/image580.png"/><Relationship Id="rId123" Type="http://schemas.openxmlformats.org/officeDocument/2006/relationships/customXml" Target="../ink/ink3309.xml"/><Relationship Id="rId128" Type="http://schemas.openxmlformats.org/officeDocument/2006/relationships/image" Target="../media/image592.png"/><Relationship Id="rId5" Type="http://schemas.openxmlformats.org/officeDocument/2006/relationships/image" Target="../media/image331.png"/><Relationship Id="rId90" Type="http://schemas.openxmlformats.org/officeDocument/2006/relationships/image" Target="../media/image572.png"/><Relationship Id="rId95" Type="http://schemas.openxmlformats.org/officeDocument/2006/relationships/customXml" Target="../ink/ink3295.xml"/><Relationship Id="rId22" Type="http://schemas.openxmlformats.org/officeDocument/2006/relationships/image" Target="../media/image488.png"/><Relationship Id="rId27" Type="http://schemas.openxmlformats.org/officeDocument/2006/relationships/customXml" Target="../ink/ink3261.xml"/><Relationship Id="rId43" Type="http://schemas.openxmlformats.org/officeDocument/2006/relationships/customXml" Target="../ink/ink3269.xml"/><Relationship Id="rId48" Type="http://schemas.openxmlformats.org/officeDocument/2006/relationships/image" Target="../media/image552.png"/><Relationship Id="rId64" Type="http://schemas.openxmlformats.org/officeDocument/2006/relationships/image" Target="../media/image560.png"/><Relationship Id="rId69" Type="http://schemas.openxmlformats.org/officeDocument/2006/relationships/customXml" Target="../ink/ink3282.xml"/><Relationship Id="rId113" Type="http://schemas.openxmlformats.org/officeDocument/2006/relationships/customXml" Target="../ink/ink3304.xml"/><Relationship Id="rId118" Type="http://schemas.openxmlformats.org/officeDocument/2006/relationships/image" Target="../media/image587.png"/><Relationship Id="rId80" Type="http://schemas.openxmlformats.org/officeDocument/2006/relationships/image" Target="../media/image567.png"/><Relationship Id="rId85" Type="http://schemas.openxmlformats.org/officeDocument/2006/relationships/customXml" Target="../ink/ink3290.xml"/><Relationship Id="rId12" Type="http://schemas.openxmlformats.org/officeDocument/2006/relationships/image" Target="../media/image483.png"/><Relationship Id="rId17" Type="http://schemas.openxmlformats.org/officeDocument/2006/relationships/customXml" Target="../ink/ink3256.xml"/><Relationship Id="rId33" Type="http://schemas.openxmlformats.org/officeDocument/2006/relationships/customXml" Target="../ink/ink3264.xml"/><Relationship Id="rId38" Type="http://schemas.openxmlformats.org/officeDocument/2006/relationships/image" Target="../media/image547.png"/><Relationship Id="rId59" Type="http://schemas.openxmlformats.org/officeDocument/2006/relationships/customXml" Target="../ink/ink3277.xml"/><Relationship Id="rId103" Type="http://schemas.openxmlformats.org/officeDocument/2006/relationships/customXml" Target="../ink/ink3299.xml"/><Relationship Id="rId108" Type="http://schemas.openxmlformats.org/officeDocument/2006/relationships/image" Target="../media/image582.png"/><Relationship Id="rId124" Type="http://schemas.openxmlformats.org/officeDocument/2006/relationships/image" Target="../media/image590.png"/><Relationship Id="rId129" Type="http://schemas.openxmlformats.org/officeDocument/2006/relationships/customXml" Target="../ink/ink3312.xml"/><Relationship Id="rId54" Type="http://schemas.openxmlformats.org/officeDocument/2006/relationships/image" Target="../media/image555.png"/><Relationship Id="rId70" Type="http://schemas.openxmlformats.org/officeDocument/2006/relationships/image" Target="../media/image562.png"/><Relationship Id="rId75" Type="http://schemas.openxmlformats.org/officeDocument/2006/relationships/customXml" Target="../ink/ink3285.xml"/><Relationship Id="rId91" Type="http://schemas.openxmlformats.org/officeDocument/2006/relationships/customXml" Target="../ink/ink3293.xml"/><Relationship Id="rId96" Type="http://schemas.openxmlformats.org/officeDocument/2006/relationships/image" Target="../media/image5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23" Type="http://schemas.openxmlformats.org/officeDocument/2006/relationships/customXml" Target="../ink/ink3259.xml"/><Relationship Id="rId28" Type="http://schemas.openxmlformats.org/officeDocument/2006/relationships/image" Target="../media/image491.png"/><Relationship Id="rId49" Type="http://schemas.openxmlformats.org/officeDocument/2006/relationships/customXml" Target="../ink/ink3272.xml"/><Relationship Id="rId114" Type="http://schemas.openxmlformats.org/officeDocument/2006/relationships/image" Target="../media/image585.png"/><Relationship Id="rId119" Type="http://schemas.openxmlformats.org/officeDocument/2006/relationships/customXml" Target="../ink/ink3307.xml"/><Relationship Id="rId44" Type="http://schemas.openxmlformats.org/officeDocument/2006/relationships/image" Target="../media/image550.png"/><Relationship Id="rId60" Type="http://schemas.openxmlformats.org/officeDocument/2006/relationships/image" Target="../media/image558.png"/><Relationship Id="rId65" Type="http://schemas.openxmlformats.org/officeDocument/2006/relationships/customXml" Target="../ink/ink3280.xml"/><Relationship Id="rId81" Type="http://schemas.openxmlformats.org/officeDocument/2006/relationships/customXml" Target="../ink/ink3288.xml"/><Relationship Id="rId86" Type="http://schemas.openxmlformats.org/officeDocument/2006/relationships/image" Target="../media/image570.png"/><Relationship Id="rId130" Type="http://schemas.openxmlformats.org/officeDocument/2006/relationships/image" Target="../media/image593.png"/><Relationship Id="rId13" Type="http://schemas.openxmlformats.org/officeDocument/2006/relationships/customXml" Target="../ink/ink3254.xml"/><Relationship Id="rId18" Type="http://schemas.openxmlformats.org/officeDocument/2006/relationships/image" Target="../media/image486.png"/><Relationship Id="rId39" Type="http://schemas.openxmlformats.org/officeDocument/2006/relationships/customXml" Target="../ink/ink3267.xml"/><Relationship Id="rId109" Type="http://schemas.openxmlformats.org/officeDocument/2006/relationships/customXml" Target="../ink/ink3302.xml"/><Relationship Id="rId34" Type="http://schemas.openxmlformats.org/officeDocument/2006/relationships/image" Target="../media/image545.png"/><Relationship Id="rId50" Type="http://schemas.openxmlformats.org/officeDocument/2006/relationships/image" Target="../media/image553.png"/><Relationship Id="rId55" Type="http://schemas.openxmlformats.org/officeDocument/2006/relationships/customXml" Target="../ink/ink3275.xml"/><Relationship Id="rId76" Type="http://schemas.openxmlformats.org/officeDocument/2006/relationships/image" Target="../media/image565.png"/><Relationship Id="rId97" Type="http://schemas.openxmlformats.org/officeDocument/2006/relationships/customXml" Target="../ink/ink3296.xml"/><Relationship Id="rId104" Type="http://schemas.openxmlformats.org/officeDocument/2006/relationships/image" Target="../media/image578.png"/><Relationship Id="rId120" Type="http://schemas.openxmlformats.org/officeDocument/2006/relationships/image" Target="../media/image588.png"/><Relationship Id="rId125" Type="http://schemas.openxmlformats.org/officeDocument/2006/relationships/customXml" Target="../ink/ink3310.xml"/><Relationship Id="rId7" Type="http://schemas.openxmlformats.org/officeDocument/2006/relationships/customXml" Target="../ink/ink3251.xml"/><Relationship Id="rId71" Type="http://schemas.openxmlformats.org/officeDocument/2006/relationships/customXml" Target="../ink/ink3283.xml"/><Relationship Id="rId92" Type="http://schemas.openxmlformats.org/officeDocument/2006/relationships/image" Target="../media/image573.png"/><Relationship Id="rId2" Type="http://schemas.openxmlformats.org/officeDocument/2006/relationships/customXml" Target="../ink/ink3249.xml"/><Relationship Id="rId29" Type="http://schemas.openxmlformats.org/officeDocument/2006/relationships/customXml" Target="../ink/ink3262.xml"/><Relationship Id="rId24" Type="http://schemas.openxmlformats.org/officeDocument/2006/relationships/image" Target="../media/image489.png"/><Relationship Id="rId40" Type="http://schemas.openxmlformats.org/officeDocument/2006/relationships/image" Target="../media/image548.png"/><Relationship Id="rId45" Type="http://schemas.openxmlformats.org/officeDocument/2006/relationships/customXml" Target="../ink/ink3270.xml"/><Relationship Id="rId66" Type="http://schemas.openxmlformats.org/officeDocument/2006/relationships/image" Target="../media/image451.png"/><Relationship Id="rId87" Type="http://schemas.openxmlformats.org/officeDocument/2006/relationships/customXml" Target="../ink/ink3291.xml"/><Relationship Id="rId110" Type="http://schemas.openxmlformats.org/officeDocument/2006/relationships/image" Target="../media/image583.png"/><Relationship Id="rId115" Type="http://schemas.openxmlformats.org/officeDocument/2006/relationships/customXml" Target="../ink/ink3305.xml"/><Relationship Id="rId61" Type="http://schemas.openxmlformats.org/officeDocument/2006/relationships/customXml" Target="../ink/ink3278.xml"/><Relationship Id="rId82" Type="http://schemas.openxmlformats.org/officeDocument/2006/relationships/image" Target="../media/image568.png"/><Relationship Id="rId19" Type="http://schemas.openxmlformats.org/officeDocument/2006/relationships/customXml" Target="../ink/ink3257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3265.xml"/><Relationship Id="rId56" Type="http://schemas.openxmlformats.org/officeDocument/2006/relationships/image" Target="../media/image556.png"/><Relationship Id="rId77" Type="http://schemas.openxmlformats.org/officeDocument/2006/relationships/customXml" Target="../ink/ink3286.xml"/><Relationship Id="rId100" Type="http://schemas.openxmlformats.org/officeDocument/2006/relationships/image" Target="../media/image577.png"/><Relationship Id="rId105" Type="http://schemas.openxmlformats.org/officeDocument/2006/relationships/customXml" Target="../ink/ink3300.xml"/><Relationship Id="rId126" Type="http://schemas.openxmlformats.org/officeDocument/2006/relationships/image" Target="../media/image591.png"/><Relationship Id="rId8" Type="http://schemas.openxmlformats.org/officeDocument/2006/relationships/image" Target="../media/image481.png"/><Relationship Id="rId51" Type="http://schemas.openxmlformats.org/officeDocument/2006/relationships/customXml" Target="../ink/ink3273.xml"/><Relationship Id="rId72" Type="http://schemas.openxmlformats.org/officeDocument/2006/relationships/image" Target="../media/image563.png"/><Relationship Id="rId93" Type="http://schemas.openxmlformats.org/officeDocument/2006/relationships/customXml" Target="../ink/ink3294.xml"/><Relationship Id="rId98" Type="http://schemas.openxmlformats.org/officeDocument/2006/relationships/image" Target="../media/image576.png"/><Relationship Id="rId121" Type="http://schemas.openxmlformats.org/officeDocument/2006/relationships/customXml" Target="../ink/ink3308.xml"/><Relationship Id="rId3" Type="http://schemas.openxmlformats.org/officeDocument/2006/relationships/image" Target="../media/image172.png"/><Relationship Id="rId25" Type="http://schemas.openxmlformats.org/officeDocument/2006/relationships/customXml" Target="../ink/ink3260.xml"/><Relationship Id="rId46" Type="http://schemas.openxmlformats.org/officeDocument/2006/relationships/image" Target="../media/image551.png"/><Relationship Id="rId67" Type="http://schemas.openxmlformats.org/officeDocument/2006/relationships/customXml" Target="../ink/ink3281.xml"/><Relationship Id="rId116" Type="http://schemas.openxmlformats.org/officeDocument/2006/relationships/image" Target="../media/image586.png"/><Relationship Id="rId20" Type="http://schemas.openxmlformats.org/officeDocument/2006/relationships/image" Target="../media/image487.png"/><Relationship Id="rId41" Type="http://schemas.openxmlformats.org/officeDocument/2006/relationships/customXml" Target="../ink/ink3268.xml"/><Relationship Id="rId62" Type="http://schemas.openxmlformats.org/officeDocument/2006/relationships/image" Target="../media/image559.png"/><Relationship Id="rId83" Type="http://schemas.openxmlformats.org/officeDocument/2006/relationships/customXml" Target="../ink/ink3289.xml"/><Relationship Id="rId88" Type="http://schemas.openxmlformats.org/officeDocument/2006/relationships/image" Target="../media/image571.png"/><Relationship Id="rId111" Type="http://schemas.openxmlformats.org/officeDocument/2006/relationships/customXml" Target="../ink/ink3303.xml"/><Relationship Id="rId15" Type="http://schemas.openxmlformats.org/officeDocument/2006/relationships/customXml" Target="../ink/ink3255.xml"/><Relationship Id="rId36" Type="http://schemas.openxmlformats.org/officeDocument/2006/relationships/image" Target="../media/image546.png"/><Relationship Id="rId57" Type="http://schemas.openxmlformats.org/officeDocument/2006/relationships/customXml" Target="../ink/ink3276.xml"/><Relationship Id="rId106" Type="http://schemas.openxmlformats.org/officeDocument/2006/relationships/image" Target="../media/image581.png"/><Relationship Id="rId127" Type="http://schemas.openxmlformats.org/officeDocument/2006/relationships/customXml" Target="../ink/ink3311.xml"/><Relationship Id="rId10" Type="http://schemas.openxmlformats.org/officeDocument/2006/relationships/image" Target="../media/image482.png"/><Relationship Id="rId31" Type="http://schemas.openxmlformats.org/officeDocument/2006/relationships/customXml" Target="../ink/ink3263.xml"/><Relationship Id="rId52" Type="http://schemas.openxmlformats.org/officeDocument/2006/relationships/image" Target="../media/image554.png"/><Relationship Id="rId73" Type="http://schemas.openxmlformats.org/officeDocument/2006/relationships/customXml" Target="../ink/ink3284.xml"/><Relationship Id="rId78" Type="http://schemas.openxmlformats.org/officeDocument/2006/relationships/image" Target="../media/image566.png"/><Relationship Id="rId94" Type="http://schemas.openxmlformats.org/officeDocument/2006/relationships/image" Target="../media/image574.png"/><Relationship Id="rId99" Type="http://schemas.openxmlformats.org/officeDocument/2006/relationships/customXml" Target="../ink/ink3297.xml"/><Relationship Id="rId101" Type="http://schemas.openxmlformats.org/officeDocument/2006/relationships/customXml" Target="../ink/ink3298.xml"/><Relationship Id="rId122" Type="http://schemas.openxmlformats.org/officeDocument/2006/relationships/image" Target="../media/image589.png"/><Relationship Id="rId4" Type="http://schemas.openxmlformats.org/officeDocument/2006/relationships/customXml" Target="../ink/ink3250.xml"/><Relationship Id="rId9" Type="http://schemas.openxmlformats.org/officeDocument/2006/relationships/customXml" Target="../ink/ink3252.xml"/><Relationship Id="rId26" Type="http://schemas.openxmlformats.org/officeDocument/2006/relationships/image" Target="../media/image490.png"/></Relationships>
</file>

<file path=ppt/slides/_rels/slide1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70.xml"/><Relationship Id="rId21" Type="http://schemas.openxmlformats.org/officeDocument/2006/relationships/customXml" Target="../ink/ink3322.xml"/><Relationship Id="rId42" Type="http://schemas.openxmlformats.org/officeDocument/2006/relationships/image" Target="../media/image549.png"/><Relationship Id="rId63" Type="http://schemas.openxmlformats.org/officeDocument/2006/relationships/customXml" Target="../ink/ink3343.xml"/><Relationship Id="rId84" Type="http://schemas.openxmlformats.org/officeDocument/2006/relationships/image" Target="../media/image569.png"/><Relationship Id="rId138" Type="http://schemas.openxmlformats.org/officeDocument/2006/relationships/image" Target="../media/image597.png"/><Relationship Id="rId107" Type="http://schemas.openxmlformats.org/officeDocument/2006/relationships/customXml" Target="../ink/ink3365.xml"/><Relationship Id="rId11" Type="http://schemas.openxmlformats.org/officeDocument/2006/relationships/customXml" Target="../ink/ink3317.xml"/><Relationship Id="rId32" Type="http://schemas.openxmlformats.org/officeDocument/2006/relationships/image" Target="../media/image493.png"/><Relationship Id="rId37" Type="http://schemas.openxmlformats.org/officeDocument/2006/relationships/customXml" Target="../ink/ink3330.xml"/><Relationship Id="rId53" Type="http://schemas.openxmlformats.org/officeDocument/2006/relationships/customXml" Target="../ink/ink3338.xml"/><Relationship Id="rId58" Type="http://schemas.openxmlformats.org/officeDocument/2006/relationships/image" Target="../media/image557.png"/><Relationship Id="rId74" Type="http://schemas.openxmlformats.org/officeDocument/2006/relationships/image" Target="../media/image564.png"/><Relationship Id="rId79" Type="http://schemas.openxmlformats.org/officeDocument/2006/relationships/customXml" Target="../ink/ink3351.xml"/><Relationship Id="rId102" Type="http://schemas.openxmlformats.org/officeDocument/2006/relationships/image" Target="../media/image580.png"/><Relationship Id="rId123" Type="http://schemas.openxmlformats.org/officeDocument/2006/relationships/customXml" Target="../ink/ink3373.xml"/><Relationship Id="rId128" Type="http://schemas.openxmlformats.org/officeDocument/2006/relationships/image" Target="../media/image592.png"/><Relationship Id="rId5" Type="http://schemas.openxmlformats.org/officeDocument/2006/relationships/image" Target="../media/image331.png"/><Relationship Id="rId90" Type="http://schemas.openxmlformats.org/officeDocument/2006/relationships/image" Target="../media/image572.png"/><Relationship Id="rId95" Type="http://schemas.openxmlformats.org/officeDocument/2006/relationships/customXml" Target="../ink/ink3359.xml"/><Relationship Id="rId22" Type="http://schemas.openxmlformats.org/officeDocument/2006/relationships/image" Target="../media/image488.png"/><Relationship Id="rId27" Type="http://schemas.openxmlformats.org/officeDocument/2006/relationships/customXml" Target="../ink/ink3325.xml"/><Relationship Id="rId43" Type="http://schemas.openxmlformats.org/officeDocument/2006/relationships/customXml" Target="../ink/ink3333.xml"/><Relationship Id="rId48" Type="http://schemas.openxmlformats.org/officeDocument/2006/relationships/image" Target="../media/image552.png"/><Relationship Id="rId64" Type="http://schemas.openxmlformats.org/officeDocument/2006/relationships/image" Target="../media/image560.png"/><Relationship Id="rId69" Type="http://schemas.openxmlformats.org/officeDocument/2006/relationships/customXml" Target="../ink/ink3346.xml"/><Relationship Id="rId113" Type="http://schemas.openxmlformats.org/officeDocument/2006/relationships/customXml" Target="../ink/ink3368.xml"/><Relationship Id="rId118" Type="http://schemas.openxmlformats.org/officeDocument/2006/relationships/image" Target="../media/image587.png"/><Relationship Id="rId134" Type="http://schemas.openxmlformats.org/officeDocument/2006/relationships/image" Target="../media/image595.png"/><Relationship Id="rId139" Type="http://schemas.openxmlformats.org/officeDocument/2006/relationships/customXml" Target="../ink/ink3381.xml"/><Relationship Id="rId80" Type="http://schemas.openxmlformats.org/officeDocument/2006/relationships/image" Target="../media/image567.png"/><Relationship Id="rId85" Type="http://schemas.openxmlformats.org/officeDocument/2006/relationships/customXml" Target="../ink/ink3354.xml"/><Relationship Id="rId12" Type="http://schemas.openxmlformats.org/officeDocument/2006/relationships/image" Target="../media/image483.png"/><Relationship Id="rId17" Type="http://schemas.openxmlformats.org/officeDocument/2006/relationships/customXml" Target="../ink/ink3320.xml"/><Relationship Id="rId33" Type="http://schemas.openxmlformats.org/officeDocument/2006/relationships/customXml" Target="../ink/ink3328.xml"/><Relationship Id="rId38" Type="http://schemas.openxmlformats.org/officeDocument/2006/relationships/image" Target="../media/image547.png"/><Relationship Id="rId59" Type="http://schemas.openxmlformats.org/officeDocument/2006/relationships/customXml" Target="../ink/ink3341.xml"/><Relationship Id="rId103" Type="http://schemas.openxmlformats.org/officeDocument/2006/relationships/customXml" Target="../ink/ink3363.xml"/><Relationship Id="rId108" Type="http://schemas.openxmlformats.org/officeDocument/2006/relationships/image" Target="../media/image582.png"/><Relationship Id="rId124" Type="http://schemas.openxmlformats.org/officeDocument/2006/relationships/image" Target="../media/image590.png"/><Relationship Id="rId129" Type="http://schemas.openxmlformats.org/officeDocument/2006/relationships/customXml" Target="../ink/ink3376.xml"/><Relationship Id="rId54" Type="http://schemas.openxmlformats.org/officeDocument/2006/relationships/image" Target="../media/image555.png"/><Relationship Id="rId70" Type="http://schemas.openxmlformats.org/officeDocument/2006/relationships/image" Target="../media/image562.png"/><Relationship Id="rId75" Type="http://schemas.openxmlformats.org/officeDocument/2006/relationships/customXml" Target="../ink/ink3349.xml"/><Relationship Id="rId91" Type="http://schemas.openxmlformats.org/officeDocument/2006/relationships/customXml" Target="../ink/ink3357.xml"/><Relationship Id="rId96" Type="http://schemas.openxmlformats.org/officeDocument/2006/relationships/image" Target="../media/image575.png"/><Relationship Id="rId140" Type="http://schemas.openxmlformats.org/officeDocument/2006/relationships/image" Target="../media/image5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23" Type="http://schemas.openxmlformats.org/officeDocument/2006/relationships/customXml" Target="../ink/ink3323.xml"/><Relationship Id="rId28" Type="http://schemas.openxmlformats.org/officeDocument/2006/relationships/image" Target="../media/image491.png"/><Relationship Id="rId49" Type="http://schemas.openxmlformats.org/officeDocument/2006/relationships/customXml" Target="../ink/ink3336.xml"/><Relationship Id="rId114" Type="http://schemas.openxmlformats.org/officeDocument/2006/relationships/image" Target="../media/image585.png"/><Relationship Id="rId119" Type="http://schemas.openxmlformats.org/officeDocument/2006/relationships/customXml" Target="../ink/ink3371.xml"/><Relationship Id="rId44" Type="http://schemas.openxmlformats.org/officeDocument/2006/relationships/image" Target="../media/image550.png"/><Relationship Id="rId60" Type="http://schemas.openxmlformats.org/officeDocument/2006/relationships/image" Target="../media/image558.png"/><Relationship Id="rId65" Type="http://schemas.openxmlformats.org/officeDocument/2006/relationships/customXml" Target="../ink/ink3344.xml"/><Relationship Id="rId81" Type="http://schemas.openxmlformats.org/officeDocument/2006/relationships/customXml" Target="../ink/ink3352.xml"/><Relationship Id="rId86" Type="http://schemas.openxmlformats.org/officeDocument/2006/relationships/image" Target="../media/image570.png"/><Relationship Id="rId130" Type="http://schemas.openxmlformats.org/officeDocument/2006/relationships/image" Target="../media/image593.png"/><Relationship Id="rId135" Type="http://schemas.openxmlformats.org/officeDocument/2006/relationships/customXml" Target="../ink/ink3379.xml"/><Relationship Id="rId13" Type="http://schemas.openxmlformats.org/officeDocument/2006/relationships/customXml" Target="../ink/ink3318.xml"/><Relationship Id="rId18" Type="http://schemas.openxmlformats.org/officeDocument/2006/relationships/image" Target="../media/image486.png"/><Relationship Id="rId39" Type="http://schemas.openxmlformats.org/officeDocument/2006/relationships/customXml" Target="../ink/ink3331.xml"/><Relationship Id="rId109" Type="http://schemas.openxmlformats.org/officeDocument/2006/relationships/customXml" Target="../ink/ink3366.xml"/><Relationship Id="rId34" Type="http://schemas.openxmlformats.org/officeDocument/2006/relationships/image" Target="../media/image545.png"/><Relationship Id="rId50" Type="http://schemas.openxmlformats.org/officeDocument/2006/relationships/image" Target="../media/image553.png"/><Relationship Id="rId55" Type="http://schemas.openxmlformats.org/officeDocument/2006/relationships/customXml" Target="../ink/ink3339.xml"/><Relationship Id="rId76" Type="http://schemas.openxmlformats.org/officeDocument/2006/relationships/image" Target="../media/image565.png"/><Relationship Id="rId97" Type="http://schemas.openxmlformats.org/officeDocument/2006/relationships/customXml" Target="../ink/ink3360.xml"/><Relationship Id="rId104" Type="http://schemas.openxmlformats.org/officeDocument/2006/relationships/image" Target="../media/image578.png"/><Relationship Id="rId120" Type="http://schemas.openxmlformats.org/officeDocument/2006/relationships/image" Target="../media/image588.png"/><Relationship Id="rId125" Type="http://schemas.openxmlformats.org/officeDocument/2006/relationships/customXml" Target="../ink/ink3374.xml"/><Relationship Id="rId141" Type="http://schemas.openxmlformats.org/officeDocument/2006/relationships/customXml" Target="../ink/ink3382.xml"/><Relationship Id="rId7" Type="http://schemas.openxmlformats.org/officeDocument/2006/relationships/customXml" Target="../ink/ink3315.xml"/><Relationship Id="rId71" Type="http://schemas.openxmlformats.org/officeDocument/2006/relationships/customXml" Target="../ink/ink3347.xml"/><Relationship Id="rId92" Type="http://schemas.openxmlformats.org/officeDocument/2006/relationships/image" Target="../media/image573.png"/><Relationship Id="rId2" Type="http://schemas.openxmlformats.org/officeDocument/2006/relationships/customXml" Target="../ink/ink3313.xml"/><Relationship Id="rId29" Type="http://schemas.openxmlformats.org/officeDocument/2006/relationships/customXml" Target="../ink/ink3326.xml"/><Relationship Id="rId24" Type="http://schemas.openxmlformats.org/officeDocument/2006/relationships/image" Target="../media/image489.png"/><Relationship Id="rId40" Type="http://schemas.openxmlformats.org/officeDocument/2006/relationships/image" Target="../media/image548.png"/><Relationship Id="rId45" Type="http://schemas.openxmlformats.org/officeDocument/2006/relationships/customXml" Target="../ink/ink3334.xml"/><Relationship Id="rId66" Type="http://schemas.openxmlformats.org/officeDocument/2006/relationships/image" Target="../media/image451.png"/><Relationship Id="rId87" Type="http://schemas.openxmlformats.org/officeDocument/2006/relationships/customXml" Target="../ink/ink3355.xml"/><Relationship Id="rId110" Type="http://schemas.openxmlformats.org/officeDocument/2006/relationships/image" Target="../media/image583.png"/><Relationship Id="rId115" Type="http://schemas.openxmlformats.org/officeDocument/2006/relationships/customXml" Target="../ink/ink3369.xml"/><Relationship Id="rId131" Type="http://schemas.openxmlformats.org/officeDocument/2006/relationships/customXml" Target="../ink/ink3377.xml"/><Relationship Id="rId136" Type="http://schemas.openxmlformats.org/officeDocument/2006/relationships/image" Target="../media/image596.png"/><Relationship Id="rId61" Type="http://schemas.openxmlformats.org/officeDocument/2006/relationships/customXml" Target="../ink/ink3342.xml"/><Relationship Id="rId82" Type="http://schemas.openxmlformats.org/officeDocument/2006/relationships/image" Target="../media/image568.png"/><Relationship Id="rId19" Type="http://schemas.openxmlformats.org/officeDocument/2006/relationships/customXml" Target="../ink/ink3321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3329.xml"/><Relationship Id="rId56" Type="http://schemas.openxmlformats.org/officeDocument/2006/relationships/image" Target="../media/image556.png"/><Relationship Id="rId77" Type="http://schemas.openxmlformats.org/officeDocument/2006/relationships/customXml" Target="../ink/ink3350.xml"/><Relationship Id="rId100" Type="http://schemas.openxmlformats.org/officeDocument/2006/relationships/image" Target="../media/image577.png"/><Relationship Id="rId105" Type="http://schemas.openxmlformats.org/officeDocument/2006/relationships/customXml" Target="../ink/ink3364.xml"/><Relationship Id="rId126" Type="http://schemas.openxmlformats.org/officeDocument/2006/relationships/image" Target="../media/image591.png"/><Relationship Id="rId8" Type="http://schemas.openxmlformats.org/officeDocument/2006/relationships/image" Target="../media/image481.png"/><Relationship Id="rId51" Type="http://schemas.openxmlformats.org/officeDocument/2006/relationships/customXml" Target="../ink/ink3337.xml"/><Relationship Id="rId72" Type="http://schemas.openxmlformats.org/officeDocument/2006/relationships/image" Target="../media/image563.png"/><Relationship Id="rId93" Type="http://schemas.openxmlformats.org/officeDocument/2006/relationships/customXml" Target="../ink/ink3358.xml"/><Relationship Id="rId98" Type="http://schemas.openxmlformats.org/officeDocument/2006/relationships/image" Target="../media/image576.png"/><Relationship Id="rId121" Type="http://schemas.openxmlformats.org/officeDocument/2006/relationships/customXml" Target="../ink/ink3372.xml"/><Relationship Id="rId142" Type="http://schemas.openxmlformats.org/officeDocument/2006/relationships/image" Target="../media/image599.png"/><Relationship Id="rId3" Type="http://schemas.openxmlformats.org/officeDocument/2006/relationships/image" Target="../media/image172.png"/><Relationship Id="rId25" Type="http://schemas.openxmlformats.org/officeDocument/2006/relationships/customXml" Target="../ink/ink3324.xml"/><Relationship Id="rId46" Type="http://schemas.openxmlformats.org/officeDocument/2006/relationships/image" Target="../media/image551.png"/><Relationship Id="rId67" Type="http://schemas.openxmlformats.org/officeDocument/2006/relationships/customXml" Target="../ink/ink3345.xml"/><Relationship Id="rId116" Type="http://schemas.openxmlformats.org/officeDocument/2006/relationships/image" Target="../media/image586.png"/><Relationship Id="rId137" Type="http://schemas.openxmlformats.org/officeDocument/2006/relationships/customXml" Target="../ink/ink3380.xml"/><Relationship Id="rId20" Type="http://schemas.openxmlformats.org/officeDocument/2006/relationships/image" Target="../media/image487.png"/><Relationship Id="rId41" Type="http://schemas.openxmlformats.org/officeDocument/2006/relationships/customXml" Target="../ink/ink3332.xml"/><Relationship Id="rId62" Type="http://schemas.openxmlformats.org/officeDocument/2006/relationships/image" Target="../media/image559.png"/><Relationship Id="rId83" Type="http://schemas.openxmlformats.org/officeDocument/2006/relationships/customXml" Target="../ink/ink3353.xml"/><Relationship Id="rId88" Type="http://schemas.openxmlformats.org/officeDocument/2006/relationships/image" Target="../media/image571.png"/><Relationship Id="rId111" Type="http://schemas.openxmlformats.org/officeDocument/2006/relationships/customXml" Target="../ink/ink3367.xml"/><Relationship Id="rId132" Type="http://schemas.openxmlformats.org/officeDocument/2006/relationships/image" Target="../media/image594.png"/><Relationship Id="rId15" Type="http://schemas.openxmlformats.org/officeDocument/2006/relationships/customXml" Target="../ink/ink3319.xml"/><Relationship Id="rId36" Type="http://schemas.openxmlformats.org/officeDocument/2006/relationships/image" Target="../media/image546.png"/><Relationship Id="rId57" Type="http://schemas.openxmlformats.org/officeDocument/2006/relationships/customXml" Target="../ink/ink3340.xml"/><Relationship Id="rId106" Type="http://schemas.openxmlformats.org/officeDocument/2006/relationships/image" Target="../media/image581.png"/><Relationship Id="rId127" Type="http://schemas.openxmlformats.org/officeDocument/2006/relationships/customXml" Target="../ink/ink3375.xml"/><Relationship Id="rId10" Type="http://schemas.openxmlformats.org/officeDocument/2006/relationships/image" Target="../media/image482.png"/><Relationship Id="rId31" Type="http://schemas.openxmlformats.org/officeDocument/2006/relationships/customXml" Target="../ink/ink3327.xml"/><Relationship Id="rId52" Type="http://schemas.openxmlformats.org/officeDocument/2006/relationships/image" Target="../media/image554.png"/><Relationship Id="rId73" Type="http://schemas.openxmlformats.org/officeDocument/2006/relationships/customXml" Target="../ink/ink3348.xml"/><Relationship Id="rId78" Type="http://schemas.openxmlformats.org/officeDocument/2006/relationships/image" Target="../media/image566.png"/><Relationship Id="rId94" Type="http://schemas.openxmlformats.org/officeDocument/2006/relationships/image" Target="../media/image574.png"/><Relationship Id="rId99" Type="http://schemas.openxmlformats.org/officeDocument/2006/relationships/customXml" Target="../ink/ink3361.xml"/><Relationship Id="rId101" Type="http://schemas.openxmlformats.org/officeDocument/2006/relationships/customXml" Target="../ink/ink3362.xml"/><Relationship Id="rId122" Type="http://schemas.openxmlformats.org/officeDocument/2006/relationships/image" Target="../media/image589.png"/><Relationship Id="rId4" Type="http://schemas.openxmlformats.org/officeDocument/2006/relationships/customXml" Target="../ink/ink3314.xml"/><Relationship Id="rId9" Type="http://schemas.openxmlformats.org/officeDocument/2006/relationships/customXml" Target="../ink/ink3316.xml"/><Relationship Id="rId26" Type="http://schemas.openxmlformats.org/officeDocument/2006/relationships/image" Target="../media/image490.png"/><Relationship Id="rId47" Type="http://schemas.openxmlformats.org/officeDocument/2006/relationships/customXml" Target="../ink/ink3335.xml"/><Relationship Id="rId68" Type="http://schemas.openxmlformats.org/officeDocument/2006/relationships/image" Target="../media/image561.png"/><Relationship Id="rId89" Type="http://schemas.openxmlformats.org/officeDocument/2006/relationships/customXml" Target="../ink/ink3356.xml"/><Relationship Id="rId112" Type="http://schemas.openxmlformats.org/officeDocument/2006/relationships/image" Target="../media/image584.png"/><Relationship Id="rId133" Type="http://schemas.openxmlformats.org/officeDocument/2006/relationships/customXml" Target="../ink/ink3378.xml"/><Relationship Id="rId16" Type="http://schemas.openxmlformats.org/officeDocument/2006/relationships/image" Target="../media/image485.png"/></Relationships>
</file>

<file path=ppt/slides/_rels/slide1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40.xml"/><Relationship Id="rId21" Type="http://schemas.openxmlformats.org/officeDocument/2006/relationships/customXml" Target="../ink/ink3392.xml"/><Relationship Id="rId42" Type="http://schemas.openxmlformats.org/officeDocument/2006/relationships/image" Target="../media/image549.png"/><Relationship Id="rId63" Type="http://schemas.openxmlformats.org/officeDocument/2006/relationships/customXml" Target="../ink/ink3413.xml"/><Relationship Id="rId84" Type="http://schemas.openxmlformats.org/officeDocument/2006/relationships/image" Target="../media/image569.png"/><Relationship Id="rId138" Type="http://schemas.openxmlformats.org/officeDocument/2006/relationships/image" Target="../media/image597.png"/><Relationship Id="rId107" Type="http://schemas.openxmlformats.org/officeDocument/2006/relationships/customXml" Target="../ink/ink3435.xml"/><Relationship Id="rId11" Type="http://schemas.openxmlformats.org/officeDocument/2006/relationships/customXml" Target="../ink/ink3387.xml"/><Relationship Id="rId32" Type="http://schemas.openxmlformats.org/officeDocument/2006/relationships/image" Target="../media/image493.png"/><Relationship Id="rId53" Type="http://schemas.openxmlformats.org/officeDocument/2006/relationships/customXml" Target="../ink/ink3408.xml"/><Relationship Id="rId74" Type="http://schemas.openxmlformats.org/officeDocument/2006/relationships/image" Target="../media/image564.png"/><Relationship Id="rId128" Type="http://schemas.openxmlformats.org/officeDocument/2006/relationships/image" Target="../media/image592.png"/><Relationship Id="rId5" Type="http://schemas.openxmlformats.org/officeDocument/2006/relationships/image" Target="../media/image331.png"/><Relationship Id="rId90" Type="http://schemas.openxmlformats.org/officeDocument/2006/relationships/image" Target="../media/image572.png"/><Relationship Id="rId95" Type="http://schemas.openxmlformats.org/officeDocument/2006/relationships/customXml" Target="../ink/ink3429.xml"/><Relationship Id="rId22" Type="http://schemas.openxmlformats.org/officeDocument/2006/relationships/image" Target="../media/image488.png"/><Relationship Id="rId27" Type="http://schemas.openxmlformats.org/officeDocument/2006/relationships/customXml" Target="../ink/ink3395.xml"/><Relationship Id="rId43" Type="http://schemas.openxmlformats.org/officeDocument/2006/relationships/customXml" Target="../ink/ink3403.xml"/><Relationship Id="rId48" Type="http://schemas.openxmlformats.org/officeDocument/2006/relationships/image" Target="../media/image552.png"/><Relationship Id="rId64" Type="http://schemas.openxmlformats.org/officeDocument/2006/relationships/image" Target="../media/image560.png"/><Relationship Id="rId69" Type="http://schemas.openxmlformats.org/officeDocument/2006/relationships/customXml" Target="../ink/ink3416.xml"/><Relationship Id="rId113" Type="http://schemas.openxmlformats.org/officeDocument/2006/relationships/customXml" Target="../ink/ink3438.xml"/><Relationship Id="rId118" Type="http://schemas.openxmlformats.org/officeDocument/2006/relationships/image" Target="../media/image587.png"/><Relationship Id="rId134" Type="http://schemas.openxmlformats.org/officeDocument/2006/relationships/image" Target="../media/image595.png"/><Relationship Id="rId139" Type="http://schemas.openxmlformats.org/officeDocument/2006/relationships/customXml" Target="../ink/ink3451.xml"/><Relationship Id="rId80" Type="http://schemas.openxmlformats.org/officeDocument/2006/relationships/image" Target="../media/image567.png"/><Relationship Id="rId85" Type="http://schemas.openxmlformats.org/officeDocument/2006/relationships/customXml" Target="../ink/ink3424.xml"/><Relationship Id="rId12" Type="http://schemas.openxmlformats.org/officeDocument/2006/relationships/image" Target="../media/image483.png"/><Relationship Id="rId17" Type="http://schemas.openxmlformats.org/officeDocument/2006/relationships/customXml" Target="../ink/ink3390.xml"/><Relationship Id="rId33" Type="http://schemas.openxmlformats.org/officeDocument/2006/relationships/customXml" Target="../ink/ink3398.xml"/><Relationship Id="rId38" Type="http://schemas.openxmlformats.org/officeDocument/2006/relationships/image" Target="../media/image547.png"/><Relationship Id="rId59" Type="http://schemas.openxmlformats.org/officeDocument/2006/relationships/customXml" Target="../ink/ink3411.xml"/><Relationship Id="rId103" Type="http://schemas.openxmlformats.org/officeDocument/2006/relationships/customXml" Target="../ink/ink3433.xml"/><Relationship Id="rId108" Type="http://schemas.openxmlformats.org/officeDocument/2006/relationships/image" Target="../media/image582.png"/><Relationship Id="rId124" Type="http://schemas.openxmlformats.org/officeDocument/2006/relationships/image" Target="../media/image590.png"/><Relationship Id="rId129" Type="http://schemas.openxmlformats.org/officeDocument/2006/relationships/customXml" Target="../ink/ink3446.xml"/><Relationship Id="rId54" Type="http://schemas.openxmlformats.org/officeDocument/2006/relationships/image" Target="../media/image555.png"/><Relationship Id="rId70" Type="http://schemas.openxmlformats.org/officeDocument/2006/relationships/image" Target="../media/image562.png"/><Relationship Id="rId75" Type="http://schemas.openxmlformats.org/officeDocument/2006/relationships/customXml" Target="../ink/ink3419.xml"/><Relationship Id="rId91" Type="http://schemas.openxmlformats.org/officeDocument/2006/relationships/customXml" Target="../ink/ink3427.xml"/><Relationship Id="rId96" Type="http://schemas.openxmlformats.org/officeDocument/2006/relationships/image" Target="../media/image575.png"/><Relationship Id="rId140" Type="http://schemas.openxmlformats.org/officeDocument/2006/relationships/image" Target="../media/image598.png"/><Relationship Id="rId145" Type="http://schemas.openxmlformats.org/officeDocument/2006/relationships/customXml" Target="../ink/ink34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23" Type="http://schemas.openxmlformats.org/officeDocument/2006/relationships/customXml" Target="../ink/ink3393.xml"/><Relationship Id="rId28" Type="http://schemas.openxmlformats.org/officeDocument/2006/relationships/image" Target="../media/image491.png"/><Relationship Id="rId49" Type="http://schemas.openxmlformats.org/officeDocument/2006/relationships/customXml" Target="../ink/ink3406.xml"/><Relationship Id="rId114" Type="http://schemas.openxmlformats.org/officeDocument/2006/relationships/image" Target="../media/image585.png"/><Relationship Id="rId119" Type="http://schemas.openxmlformats.org/officeDocument/2006/relationships/customXml" Target="../ink/ink3441.xml"/><Relationship Id="rId44" Type="http://schemas.openxmlformats.org/officeDocument/2006/relationships/image" Target="../media/image550.png"/><Relationship Id="rId60" Type="http://schemas.openxmlformats.org/officeDocument/2006/relationships/image" Target="../media/image558.png"/><Relationship Id="rId65" Type="http://schemas.openxmlformats.org/officeDocument/2006/relationships/customXml" Target="../ink/ink3414.xml"/><Relationship Id="rId81" Type="http://schemas.openxmlformats.org/officeDocument/2006/relationships/customXml" Target="../ink/ink3422.xml"/><Relationship Id="rId86" Type="http://schemas.openxmlformats.org/officeDocument/2006/relationships/image" Target="../media/image570.png"/><Relationship Id="rId130" Type="http://schemas.openxmlformats.org/officeDocument/2006/relationships/image" Target="../media/image593.png"/><Relationship Id="rId135" Type="http://schemas.openxmlformats.org/officeDocument/2006/relationships/customXml" Target="../ink/ink3449.xml"/><Relationship Id="rId13" Type="http://schemas.openxmlformats.org/officeDocument/2006/relationships/customXml" Target="../ink/ink3388.xml"/><Relationship Id="rId18" Type="http://schemas.openxmlformats.org/officeDocument/2006/relationships/image" Target="../media/image486.png"/><Relationship Id="rId39" Type="http://schemas.openxmlformats.org/officeDocument/2006/relationships/customXml" Target="../ink/ink3401.xml"/><Relationship Id="rId109" Type="http://schemas.openxmlformats.org/officeDocument/2006/relationships/customXml" Target="../ink/ink3436.xml"/><Relationship Id="rId34" Type="http://schemas.openxmlformats.org/officeDocument/2006/relationships/image" Target="../media/image545.png"/><Relationship Id="rId50" Type="http://schemas.openxmlformats.org/officeDocument/2006/relationships/image" Target="../media/image553.png"/><Relationship Id="rId55" Type="http://schemas.openxmlformats.org/officeDocument/2006/relationships/customXml" Target="../ink/ink3409.xml"/><Relationship Id="rId76" Type="http://schemas.openxmlformats.org/officeDocument/2006/relationships/image" Target="../media/image565.png"/><Relationship Id="rId97" Type="http://schemas.openxmlformats.org/officeDocument/2006/relationships/customXml" Target="../ink/ink3430.xml"/><Relationship Id="rId104" Type="http://schemas.openxmlformats.org/officeDocument/2006/relationships/image" Target="../media/image578.png"/><Relationship Id="rId120" Type="http://schemas.openxmlformats.org/officeDocument/2006/relationships/image" Target="../media/image588.png"/><Relationship Id="rId125" Type="http://schemas.openxmlformats.org/officeDocument/2006/relationships/customXml" Target="../ink/ink3444.xml"/><Relationship Id="rId141" Type="http://schemas.openxmlformats.org/officeDocument/2006/relationships/customXml" Target="../ink/ink3452.xml"/><Relationship Id="rId146" Type="http://schemas.openxmlformats.org/officeDocument/2006/relationships/image" Target="../media/image601.png"/><Relationship Id="rId7" Type="http://schemas.openxmlformats.org/officeDocument/2006/relationships/customXml" Target="../ink/ink3385.xml"/><Relationship Id="rId71" Type="http://schemas.openxmlformats.org/officeDocument/2006/relationships/customXml" Target="../ink/ink3417.xml"/><Relationship Id="rId92" Type="http://schemas.openxmlformats.org/officeDocument/2006/relationships/image" Target="../media/image573.png"/><Relationship Id="rId2" Type="http://schemas.openxmlformats.org/officeDocument/2006/relationships/customXml" Target="../ink/ink3383.xml"/><Relationship Id="rId29" Type="http://schemas.openxmlformats.org/officeDocument/2006/relationships/customXml" Target="../ink/ink3396.xml"/><Relationship Id="rId24" Type="http://schemas.openxmlformats.org/officeDocument/2006/relationships/image" Target="../media/image489.png"/><Relationship Id="rId40" Type="http://schemas.openxmlformats.org/officeDocument/2006/relationships/image" Target="../media/image548.png"/><Relationship Id="rId45" Type="http://schemas.openxmlformats.org/officeDocument/2006/relationships/customXml" Target="../ink/ink3404.xml"/><Relationship Id="rId66" Type="http://schemas.openxmlformats.org/officeDocument/2006/relationships/image" Target="../media/image451.png"/><Relationship Id="rId87" Type="http://schemas.openxmlformats.org/officeDocument/2006/relationships/customXml" Target="../ink/ink3425.xml"/><Relationship Id="rId110" Type="http://schemas.openxmlformats.org/officeDocument/2006/relationships/image" Target="../media/image583.png"/><Relationship Id="rId115" Type="http://schemas.openxmlformats.org/officeDocument/2006/relationships/customXml" Target="../ink/ink3439.xml"/><Relationship Id="rId131" Type="http://schemas.openxmlformats.org/officeDocument/2006/relationships/customXml" Target="../ink/ink3447.xml"/><Relationship Id="rId136" Type="http://schemas.openxmlformats.org/officeDocument/2006/relationships/image" Target="../media/image596.png"/><Relationship Id="rId61" Type="http://schemas.openxmlformats.org/officeDocument/2006/relationships/customXml" Target="../ink/ink3412.xml"/><Relationship Id="rId82" Type="http://schemas.openxmlformats.org/officeDocument/2006/relationships/image" Target="../media/image568.png"/><Relationship Id="rId19" Type="http://schemas.openxmlformats.org/officeDocument/2006/relationships/customXml" Target="../ink/ink3391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3399.xml"/><Relationship Id="rId56" Type="http://schemas.openxmlformats.org/officeDocument/2006/relationships/image" Target="../media/image556.png"/><Relationship Id="rId77" Type="http://schemas.openxmlformats.org/officeDocument/2006/relationships/customXml" Target="../ink/ink3420.xml"/><Relationship Id="rId100" Type="http://schemas.openxmlformats.org/officeDocument/2006/relationships/image" Target="../media/image577.png"/><Relationship Id="rId105" Type="http://schemas.openxmlformats.org/officeDocument/2006/relationships/customXml" Target="../ink/ink3434.xml"/><Relationship Id="rId126" Type="http://schemas.openxmlformats.org/officeDocument/2006/relationships/image" Target="../media/image591.png"/><Relationship Id="rId147" Type="http://schemas.openxmlformats.org/officeDocument/2006/relationships/customXml" Target="../ink/ink3455.xml"/><Relationship Id="rId8" Type="http://schemas.openxmlformats.org/officeDocument/2006/relationships/image" Target="../media/image481.png"/><Relationship Id="rId51" Type="http://schemas.openxmlformats.org/officeDocument/2006/relationships/customXml" Target="../ink/ink3407.xml"/><Relationship Id="rId72" Type="http://schemas.openxmlformats.org/officeDocument/2006/relationships/image" Target="../media/image563.png"/><Relationship Id="rId93" Type="http://schemas.openxmlformats.org/officeDocument/2006/relationships/customXml" Target="../ink/ink3428.xml"/><Relationship Id="rId98" Type="http://schemas.openxmlformats.org/officeDocument/2006/relationships/image" Target="../media/image576.png"/><Relationship Id="rId121" Type="http://schemas.openxmlformats.org/officeDocument/2006/relationships/customXml" Target="../ink/ink3442.xml"/><Relationship Id="rId142" Type="http://schemas.openxmlformats.org/officeDocument/2006/relationships/image" Target="../media/image599.png"/><Relationship Id="rId3" Type="http://schemas.openxmlformats.org/officeDocument/2006/relationships/image" Target="../media/image172.png"/><Relationship Id="rId25" Type="http://schemas.openxmlformats.org/officeDocument/2006/relationships/customXml" Target="../ink/ink3394.xml"/><Relationship Id="rId46" Type="http://schemas.openxmlformats.org/officeDocument/2006/relationships/image" Target="../media/image551.png"/><Relationship Id="rId67" Type="http://schemas.openxmlformats.org/officeDocument/2006/relationships/customXml" Target="../ink/ink3415.xml"/><Relationship Id="rId116" Type="http://schemas.openxmlformats.org/officeDocument/2006/relationships/image" Target="../media/image586.png"/><Relationship Id="rId137" Type="http://schemas.openxmlformats.org/officeDocument/2006/relationships/customXml" Target="../ink/ink3450.xml"/><Relationship Id="rId20" Type="http://schemas.openxmlformats.org/officeDocument/2006/relationships/image" Target="../media/image487.png"/><Relationship Id="rId41" Type="http://schemas.openxmlformats.org/officeDocument/2006/relationships/customXml" Target="../ink/ink3402.xml"/><Relationship Id="rId62" Type="http://schemas.openxmlformats.org/officeDocument/2006/relationships/image" Target="../media/image559.png"/><Relationship Id="rId83" Type="http://schemas.openxmlformats.org/officeDocument/2006/relationships/customXml" Target="../ink/ink3423.xml"/><Relationship Id="rId88" Type="http://schemas.openxmlformats.org/officeDocument/2006/relationships/image" Target="../media/image571.png"/><Relationship Id="rId111" Type="http://schemas.openxmlformats.org/officeDocument/2006/relationships/customXml" Target="../ink/ink3437.xml"/><Relationship Id="rId132" Type="http://schemas.openxmlformats.org/officeDocument/2006/relationships/image" Target="../media/image594.png"/><Relationship Id="rId15" Type="http://schemas.openxmlformats.org/officeDocument/2006/relationships/customXml" Target="../ink/ink3389.xml"/><Relationship Id="rId36" Type="http://schemas.openxmlformats.org/officeDocument/2006/relationships/image" Target="../media/image546.png"/><Relationship Id="rId57" Type="http://schemas.openxmlformats.org/officeDocument/2006/relationships/customXml" Target="../ink/ink3410.xml"/><Relationship Id="rId106" Type="http://schemas.openxmlformats.org/officeDocument/2006/relationships/image" Target="../media/image581.png"/><Relationship Id="rId127" Type="http://schemas.openxmlformats.org/officeDocument/2006/relationships/customXml" Target="../ink/ink3445.xml"/><Relationship Id="rId10" Type="http://schemas.openxmlformats.org/officeDocument/2006/relationships/image" Target="../media/image482.png"/><Relationship Id="rId31" Type="http://schemas.openxmlformats.org/officeDocument/2006/relationships/customXml" Target="../ink/ink3397.xml"/><Relationship Id="rId52" Type="http://schemas.openxmlformats.org/officeDocument/2006/relationships/image" Target="../media/image554.png"/><Relationship Id="rId73" Type="http://schemas.openxmlformats.org/officeDocument/2006/relationships/customXml" Target="../ink/ink3418.xml"/><Relationship Id="rId78" Type="http://schemas.openxmlformats.org/officeDocument/2006/relationships/image" Target="../media/image566.png"/><Relationship Id="rId94" Type="http://schemas.openxmlformats.org/officeDocument/2006/relationships/image" Target="../media/image574.png"/><Relationship Id="rId99" Type="http://schemas.openxmlformats.org/officeDocument/2006/relationships/customXml" Target="../ink/ink3431.xml"/><Relationship Id="rId101" Type="http://schemas.openxmlformats.org/officeDocument/2006/relationships/customXml" Target="../ink/ink3432.xml"/><Relationship Id="rId122" Type="http://schemas.openxmlformats.org/officeDocument/2006/relationships/image" Target="../media/image589.png"/><Relationship Id="rId143" Type="http://schemas.openxmlformats.org/officeDocument/2006/relationships/customXml" Target="../ink/ink3453.xml"/><Relationship Id="rId148" Type="http://schemas.openxmlformats.org/officeDocument/2006/relationships/image" Target="../media/image602.png"/><Relationship Id="rId4" Type="http://schemas.openxmlformats.org/officeDocument/2006/relationships/customXml" Target="../ink/ink3384.xml"/><Relationship Id="rId9" Type="http://schemas.openxmlformats.org/officeDocument/2006/relationships/customXml" Target="../ink/ink3386.xml"/><Relationship Id="rId26" Type="http://schemas.openxmlformats.org/officeDocument/2006/relationships/image" Target="../media/image490.png"/><Relationship Id="rId47" Type="http://schemas.openxmlformats.org/officeDocument/2006/relationships/customXml" Target="../ink/ink3405.xml"/><Relationship Id="rId68" Type="http://schemas.openxmlformats.org/officeDocument/2006/relationships/image" Target="../media/image561.png"/><Relationship Id="rId89" Type="http://schemas.openxmlformats.org/officeDocument/2006/relationships/customXml" Target="../ink/ink3426.xml"/><Relationship Id="rId112" Type="http://schemas.openxmlformats.org/officeDocument/2006/relationships/image" Target="../media/image584.png"/><Relationship Id="rId133" Type="http://schemas.openxmlformats.org/officeDocument/2006/relationships/customXml" Target="../ink/ink3448.xml"/><Relationship Id="rId16" Type="http://schemas.openxmlformats.org/officeDocument/2006/relationships/image" Target="../media/image485.png"/><Relationship Id="rId37" Type="http://schemas.openxmlformats.org/officeDocument/2006/relationships/customXml" Target="../ink/ink3400.xml"/><Relationship Id="rId58" Type="http://schemas.openxmlformats.org/officeDocument/2006/relationships/image" Target="../media/image557.png"/><Relationship Id="rId79" Type="http://schemas.openxmlformats.org/officeDocument/2006/relationships/customXml" Target="../ink/ink3421.xml"/><Relationship Id="rId102" Type="http://schemas.openxmlformats.org/officeDocument/2006/relationships/image" Target="../media/image580.png"/><Relationship Id="rId123" Type="http://schemas.openxmlformats.org/officeDocument/2006/relationships/customXml" Target="../ink/ink3443.xml"/><Relationship Id="rId144" Type="http://schemas.openxmlformats.org/officeDocument/2006/relationships/image" Target="../media/image600.png"/></Relationships>
</file>

<file path=ppt/slides/_rels/slide1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13.xml"/><Relationship Id="rId21" Type="http://schemas.openxmlformats.org/officeDocument/2006/relationships/customXml" Target="../ink/ink3465.xml"/><Relationship Id="rId42" Type="http://schemas.openxmlformats.org/officeDocument/2006/relationships/image" Target="../media/image549.png"/><Relationship Id="rId63" Type="http://schemas.openxmlformats.org/officeDocument/2006/relationships/customXml" Target="../ink/ink3486.xml"/><Relationship Id="rId84" Type="http://schemas.openxmlformats.org/officeDocument/2006/relationships/image" Target="../media/image569.png"/><Relationship Id="rId138" Type="http://schemas.openxmlformats.org/officeDocument/2006/relationships/image" Target="../media/image597.png"/><Relationship Id="rId107" Type="http://schemas.openxmlformats.org/officeDocument/2006/relationships/customXml" Target="../ink/ink3508.xml"/><Relationship Id="rId11" Type="http://schemas.openxmlformats.org/officeDocument/2006/relationships/customXml" Target="../ink/ink3460.xml"/><Relationship Id="rId32" Type="http://schemas.openxmlformats.org/officeDocument/2006/relationships/image" Target="../media/image493.png"/><Relationship Id="rId53" Type="http://schemas.openxmlformats.org/officeDocument/2006/relationships/customXml" Target="../ink/ink3481.xml"/><Relationship Id="rId74" Type="http://schemas.openxmlformats.org/officeDocument/2006/relationships/image" Target="../media/image564.png"/><Relationship Id="rId128" Type="http://schemas.openxmlformats.org/officeDocument/2006/relationships/image" Target="../media/image592.png"/><Relationship Id="rId149" Type="http://schemas.openxmlformats.org/officeDocument/2006/relationships/customXml" Target="../ink/ink3529.xml"/><Relationship Id="rId5" Type="http://schemas.openxmlformats.org/officeDocument/2006/relationships/image" Target="../media/image331.png"/><Relationship Id="rId95" Type="http://schemas.openxmlformats.org/officeDocument/2006/relationships/customXml" Target="../ink/ink3502.xml"/><Relationship Id="rId22" Type="http://schemas.openxmlformats.org/officeDocument/2006/relationships/image" Target="../media/image488.png"/><Relationship Id="rId43" Type="http://schemas.openxmlformats.org/officeDocument/2006/relationships/customXml" Target="../ink/ink3476.xml"/><Relationship Id="rId64" Type="http://schemas.openxmlformats.org/officeDocument/2006/relationships/image" Target="../media/image560.png"/><Relationship Id="rId118" Type="http://schemas.openxmlformats.org/officeDocument/2006/relationships/image" Target="../media/image587.png"/><Relationship Id="rId139" Type="http://schemas.openxmlformats.org/officeDocument/2006/relationships/customXml" Target="../ink/ink3524.xml"/><Relationship Id="rId80" Type="http://schemas.openxmlformats.org/officeDocument/2006/relationships/image" Target="../media/image567.png"/><Relationship Id="rId85" Type="http://schemas.openxmlformats.org/officeDocument/2006/relationships/customXml" Target="../ink/ink3497.xml"/><Relationship Id="rId150" Type="http://schemas.openxmlformats.org/officeDocument/2006/relationships/image" Target="../media/image603.png"/><Relationship Id="rId155" Type="http://schemas.openxmlformats.org/officeDocument/2006/relationships/customXml" Target="../ink/ink3532.xml"/><Relationship Id="rId12" Type="http://schemas.openxmlformats.org/officeDocument/2006/relationships/image" Target="../media/image483.png"/><Relationship Id="rId17" Type="http://schemas.openxmlformats.org/officeDocument/2006/relationships/customXml" Target="../ink/ink3463.xml"/><Relationship Id="rId33" Type="http://schemas.openxmlformats.org/officeDocument/2006/relationships/customXml" Target="../ink/ink3471.xml"/><Relationship Id="rId38" Type="http://schemas.openxmlformats.org/officeDocument/2006/relationships/image" Target="../media/image547.png"/><Relationship Id="rId59" Type="http://schemas.openxmlformats.org/officeDocument/2006/relationships/customXml" Target="../ink/ink3484.xml"/><Relationship Id="rId103" Type="http://schemas.openxmlformats.org/officeDocument/2006/relationships/customXml" Target="../ink/ink3506.xml"/><Relationship Id="rId108" Type="http://schemas.openxmlformats.org/officeDocument/2006/relationships/image" Target="../media/image582.png"/><Relationship Id="rId124" Type="http://schemas.openxmlformats.org/officeDocument/2006/relationships/image" Target="../media/image590.png"/><Relationship Id="rId129" Type="http://schemas.openxmlformats.org/officeDocument/2006/relationships/customXml" Target="../ink/ink3519.xml"/><Relationship Id="rId54" Type="http://schemas.openxmlformats.org/officeDocument/2006/relationships/image" Target="../media/image555.png"/><Relationship Id="rId70" Type="http://schemas.openxmlformats.org/officeDocument/2006/relationships/image" Target="../media/image562.png"/><Relationship Id="rId75" Type="http://schemas.openxmlformats.org/officeDocument/2006/relationships/customXml" Target="../ink/ink3492.xml"/><Relationship Id="rId91" Type="http://schemas.openxmlformats.org/officeDocument/2006/relationships/customXml" Target="../ink/ink3500.xml"/><Relationship Id="rId96" Type="http://schemas.openxmlformats.org/officeDocument/2006/relationships/image" Target="../media/image575.png"/><Relationship Id="rId140" Type="http://schemas.openxmlformats.org/officeDocument/2006/relationships/image" Target="../media/image598.png"/><Relationship Id="rId145" Type="http://schemas.openxmlformats.org/officeDocument/2006/relationships/customXml" Target="../ink/ink35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23" Type="http://schemas.openxmlformats.org/officeDocument/2006/relationships/customXml" Target="../ink/ink3466.xml"/><Relationship Id="rId28" Type="http://schemas.openxmlformats.org/officeDocument/2006/relationships/image" Target="../media/image491.png"/><Relationship Id="rId49" Type="http://schemas.openxmlformats.org/officeDocument/2006/relationships/customXml" Target="../ink/ink3479.xml"/><Relationship Id="rId114" Type="http://schemas.openxmlformats.org/officeDocument/2006/relationships/image" Target="../media/image585.png"/><Relationship Id="rId119" Type="http://schemas.openxmlformats.org/officeDocument/2006/relationships/customXml" Target="../ink/ink3514.xml"/><Relationship Id="rId44" Type="http://schemas.openxmlformats.org/officeDocument/2006/relationships/image" Target="../media/image550.png"/><Relationship Id="rId60" Type="http://schemas.openxmlformats.org/officeDocument/2006/relationships/image" Target="../media/image558.png"/><Relationship Id="rId65" Type="http://schemas.openxmlformats.org/officeDocument/2006/relationships/customXml" Target="../ink/ink3487.xml"/><Relationship Id="rId81" Type="http://schemas.openxmlformats.org/officeDocument/2006/relationships/customXml" Target="../ink/ink3495.xml"/><Relationship Id="rId86" Type="http://schemas.openxmlformats.org/officeDocument/2006/relationships/image" Target="../media/image570.png"/><Relationship Id="rId130" Type="http://schemas.openxmlformats.org/officeDocument/2006/relationships/image" Target="../media/image593.png"/><Relationship Id="rId135" Type="http://schemas.openxmlformats.org/officeDocument/2006/relationships/customXml" Target="../ink/ink3522.xml"/><Relationship Id="rId151" Type="http://schemas.openxmlformats.org/officeDocument/2006/relationships/customXml" Target="../ink/ink3530.xml"/><Relationship Id="rId156" Type="http://schemas.openxmlformats.org/officeDocument/2006/relationships/image" Target="../media/image606.png"/><Relationship Id="rId13" Type="http://schemas.openxmlformats.org/officeDocument/2006/relationships/customXml" Target="../ink/ink3461.xml"/><Relationship Id="rId18" Type="http://schemas.openxmlformats.org/officeDocument/2006/relationships/image" Target="../media/image486.png"/><Relationship Id="rId39" Type="http://schemas.openxmlformats.org/officeDocument/2006/relationships/customXml" Target="../ink/ink3474.xml"/><Relationship Id="rId109" Type="http://schemas.openxmlformats.org/officeDocument/2006/relationships/customXml" Target="../ink/ink3509.xml"/><Relationship Id="rId34" Type="http://schemas.openxmlformats.org/officeDocument/2006/relationships/image" Target="../media/image545.png"/><Relationship Id="rId50" Type="http://schemas.openxmlformats.org/officeDocument/2006/relationships/image" Target="../media/image553.png"/><Relationship Id="rId55" Type="http://schemas.openxmlformats.org/officeDocument/2006/relationships/customXml" Target="../ink/ink3482.xml"/><Relationship Id="rId76" Type="http://schemas.openxmlformats.org/officeDocument/2006/relationships/image" Target="../media/image565.png"/><Relationship Id="rId97" Type="http://schemas.openxmlformats.org/officeDocument/2006/relationships/customXml" Target="../ink/ink3503.xml"/><Relationship Id="rId104" Type="http://schemas.openxmlformats.org/officeDocument/2006/relationships/image" Target="../media/image578.png"/><Relationship Id="rId120" Type="http://schemas.openxmlformats.org/officeDocument/2006/relationships/image" Target="../media/image588.png"/><Relationship Id="rId125" Type="http://schemas.openxmlformats.org/officeDocument/2006/relationships/customXml" Target="../ink/ink3517.xml"/><Relationship Id="rId141" Type="http://schemas.openxmlformats.org/officeDocument/2006/relationships/customXml" Target="../ink/ink3525.xml"/><Relationship Id="rId146" Type="http://schemas.openxmlformats.org/officeDocument/2006/relationships/image" Target="../media/image601.png"/><Relationship Id="rId7" Type="http://schemas.openxmlformats.org/officeDocument/2006/relationships/customXml" Target="../ink/ink3458.xml"/><Relationship Id="rId71" Type="http://schemas.openxmlformats.org/officeDocument/2006/relationships/customXml" Target="../ink/ink3490.xml"/><Relationship Id="rId92" Type="http://schemas.openxmlformats.org/officeDocument/2006/relationships/image" Target="../media/image573.png"/><Relationship Id="rId2" Type="http://schemas.openxmlformats.org/officeDocument/2006/relationships/customXml" Target="../ink/ink3456.xml"/><Relationship Id="rId29" Type="http://schemas.openxmlformats.org/officeDocument/2006/relationships/customXml" Target="../ink/ink3469.xml"/><Relationship Id="rId24" Type="http://schemas.openxmlformats.org/officeDocument/2006/relationships/image" Target="../media/image489.png"/><Relationship Id="rId40" Type="http://schemas.openxmlformats.org/officeDocument/2006/relationships/image" Target="../media/image548.png"/><Relationship Id="rId45" Type="http://schemas.openxmlformats.org/officeDocument/2006/relationships/customXml" Target="../ink/ink3477.xml"/><Relationship Id="rId66" Type="http://schemas.openxmlformats.org/officeDocument/2006/relationships/image" Target="../media/image451.png"/><Relationship Id="rId87" Type="http://schemas.openxmlformats.org/officeDocument/2006/relationships/customXml" Target="../ink/ink3498.xml"/><Relationship Id="rId110" Type="http://schemas.openxmlformats.org/officeDocument/2006/relationships/image" Target="../media/image583.png"/><Relationship Id="rId115" Type="http://schemas.openxmlformats.org/officeDocument/2006/relationships/customXml" Target="../ink/ink3512.xml"/><Relationship Id="rId131" Type="http://schemas.openxmlformats.org/officeDocument/2006/relationships/customXml" Target="../ink/ink3520.xml"/><Relationship Id="rId136" Type="http://schemas.openxmlformats.org/officeDocument/2006/relationships/image" Target="../media/image596.png"/><Relationship Id="rId157" Type="http://schemas.openxmlformats.org/officeDocument/2006/relationships/customXml" Target="../ink/ink3533.xml"/><Relationship Id="rId61" Type="http://schemas.openxmlformats.org/officeDocument/2006/relationships/customXml" Target="../ink/ink3485.xml"/><Relationship Id="rId82" Type="http://schemas.openxmlformats.org/officeDocument/2006/relationships/image" Target="../media/image568.png"/><Relationship Id="rId152" Type="http://schemas.openxmlformats.org/officeDocument/2006/relationships/image" Target="../media/image604.png"/><Relationship Id="rId19" Type="http://schemas.openxmlformats.org/officeDocument/2006/relationships/customXml" Target="../ink/ink3464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3472.xml"/><Relationship Id="rId56" Type="http://schemas.openxmlformats.org/officeDocument/2006/relationships/image" Target="../media/image556.png"/><Relationship Id="rId77" Type="http://schemas.openxmlformats.org/officeDocument/2006/relationships/customXml" Target="../ink/ink3493.xml"/><Relationship Id="rId100" Type="http://schemas.openxmlformats.org/officeDocument/2006/relationships/image" Target="../media/image577.png"/><Relationship Id="rId105" Type="http://schemas.openxmlformats.org/officeDocument/2006/relationships/customXml" Target="../ink/ink3507.xml"/><Relationship Id="rId126" Type="http://schemas.openxmlformats.org/officeDocument/2006/relationships/image" Target="../media/image591.png"/><Relationship Id="rId147" Type="http://schemas.openxmlformats.org/officeDocument/2006/relationships/customXml" Target="../ink/ink3528.xml"/><Relationship Id="rId8" Type="http://schemas.openxmlformats.org/officeDocument/2006/relationships/image" Target="../media/image481.png"/><Relationship Id="rId51" Type="http://schemas.openxmlformats.org/officeDocument/2006/relationships/customXml" Target="../ink/ink3480.xml"/><Relationship Id="rId72" Type="http://schemas.openxmlformats.org/officeDocument/2006/relationships/image" Target="../media/image563.png"/><Relationship Id="rId93" Type="http://schemas.openxmlformats.org/officeDocument/2006/relationships/customXml" Target="../ink/ink3501.xml"/><Relationship Id="rId98" Type="http://schemas.openxmlformats.org/officeDocument/2006/relationships/image" Target="../media/image576.png"/><Relationship Id="rId121" Type="http://schemas.openxmlformats.org/officeDocument/2006/relationships/customXml" Target="../ink/ink3515.xml"/><Relationship Id="rId142" Type="http://schemas.openxmlformats.org/officeDocument/2006/relationships/image" Target="../media/image599.png"/><Relationship Id="rId3" Type="http://schemas.openxmlformats.org/officeDocument/2006/relationships/image" Target="../media/image172.png"/><Relationship Id="rId25" Type="http://schemas.openxmlformats.org/officeDocument/2006/relationships/customXml" Target="../ink/ink3467.xml"/><Relationship Id="rId46" Type="http://schemas.openxmlformats.org/officeDocument/2006/relationships/image" Target="../media/image551.png"/><Relationship Id="rId67" Type="http://schemas.openxmlformats.org/officeDocument/2006/relationships/customXml" Target="../ink/ink3488.xml"/><Relationship Id="rId116" Type="http://schemas.openxmlformats.org/officeDocument/2006/relationships/image" Target="../media/image586.png"/><Relationship Id="rId137" Type="http://schemas.openxmlformats.org/officeDocument/2006/relationships/customXml" Target="../ink/ink3523.xml"/><Relationship Id="rId158" Type="http://schemas.openxmlformats.org/officeDocument/2006/relationships/image" Target="../media/image607.png"/><Relationship Id="rId20" Type="http://schemas.openxmlformats.org/officeDocument/2006/relationships/image" Target="../media/image487.png"/><Relationship Id="rId41" Type="http://schemas.openxmlformats.org/officeDocument/2006/relationships/customXml" Target="../ink/ink3475.xml"/><Relationship Id="rId62" Type="http://schemas.openxmlformats.org/officeDocument/2006/relationships/image" Target="../media/image559.png"/><Relationship Id="rId83" Type="http://schemas.openxmlformats.org/officeDocument/2006/relationships/customXml" Target="../ink/ink3496.xml"/><Relationship Id="rId88" Type="http://schemas.openxmlformats.org/officeDocument/2006/relationships/image" Target="../media/image571.png"/><Relationship Id="rId111" Type="http://schemas.openxmlformats.org/officeDocument/2006/relationships/customXml" Target="../ink/ink3510.xml"/><Relationship Id="rId132" Type="http://schemas.openxmlformats.org/officeDocument/2006/relationships/image" Target="../media/image594.png"/><Relationship Id="rId153" Type="http://schemas.openxmlformats.org/officeDocument/2006/relationships/customXml" Target="../ink/ink3531.xml"/><Relationship Id="rId15" Type="http://schemas.openxmlformats.org/officeDocument/2006/relationships/customXml" Target="../ink/ink3462.xml"/><Relationship Id="rId36" Type="http://schemas.openxmlformats.org/officeDocument/2006/relationships/image" Target="../media/image546.png"/><Relationship Id="rId57" Type="http://schemas.openxmlformats.org/officeDocument/2006/relationships/customXml" Target="../ink/ink3483.xml"/><Relationship Id="rId106" Type="http://schemas.openxmlformats.org/officeDocument/2006/relationships/image" Target="../media/image581.png"/><Relationship Id="rId127" Type="http://schemas.openxmlformats.org/officeDocument/2006/relationships/customXml" Target="../ink/ink3518.xml"/><Relationship Id="rId10" Type="http://schemas.openxmlformats.org/officeDocument/2006/relationships/image" Target="../media/image482.png"/><Relationship Id="rId31" Type="http://schemas.openxmlformats.org/officeDocument/2006/relationships/customXml" Target="../ink/ink3470.xml"/><Relationship Id="rId52" Type="http://schemas.openxmlformats.org/officeDocument/2006/relationships/image" Target="../media/image554.png"/><Relationship Id="rId73" Type="http://schemas.openxmlformats.org/officeDocument/2006/relationships/customXml" Target="../ink/ink3491.xml"/><Relationship Id="rId78" Type="http://schemas.openxmlformats.org/officeDocument/2006/relationships/image" Target="../media/image566.png"/><Relationship Id="rId94" Type="http://schemas.openxmlformats.org/officeDocument/2006/relationships/image" Target="../media/image574.png"/><Relationship Id="rId99" Type="http://schemas.openxmlformats.org/officeDocument/2006/relationships/customXml" Target="../ink/ink3504.xml"/><Relationship Id="rId101" Type="http://schemas.openxmlformats.org/officeDocument/2006/relationships/customXml" Target="../ink/ink3505.xml"/><Relationship Id="rId122" Type="http://schemas.openxmlformats.org/officeDocument/2006/relationships/image" Target="../media/image589.png"/><Relationship Id="rId143" Type="http://schemas.openxmlformats.org/officeDocument/2006/relationships/customXml" Target="../ink/ink3526.xml"/><Relationship Id="rId148" Type="http://schemas.openxmlformats.org/officeDocument/2006/relationships/image" Target="../media/image602.png"/><Relationship Id="rId4" Type="http://schemas.openxmlformats.org/officeDocument/2006/relationships/customXml" Target="../ink/ink3457.xml"/><Relationship Id="rId9" Type="http://schemas.openxmlformats.org/officeDocument/2006/relationships/customXml" Target="../ink/ink3459.xml"/><Relationship Id="rId26" Type="http://schemas.openxmlformats.org/officeDocument/2006/relationships/image" Target="../media/image490.png"/><Relationship Id="rId47" Type="http://schemas.openxmlformats.org/officeDocument/2006/relationships/customXml" Target="../ink/ink3478.xml"/><Relationship Id="rId68" Type="http://schemas.openxmlformats.org/officeDocument/2006/relationships/image" Target="../media/image561.png"/><Relationship Id="rId89" Type="http://schemas.openxmlformats.org/officeDocument/2006/relationships/customXml" Target="../ink/ink3499.xml"/><Relationship Id="rId112" Type="http://schemas.openxmlformats.org/officeDocument/2006/relationships/image" Target="../media/image584.png"/><Relationship Id="rId133" Type="http://schemas.openxmlformats.org/officeDocument/2006/relationships/customXml" Target="../ink/ink3521.xml"/><Relationship Id="rId154" Type="http://schemas.openxmlformats.org/officeDocument/2006/relationships/image" Target="../media/image605.png"/><Relationship Id="rId16" Type="http://schemas.openxmlformats.org/officeDocument/2006/relationships/image" Target="../media/image485.png"/><Relationship Id="rId37" Type="http://schemas.openxmlformats.org/officeDocument/2006/relationships/customXml" Target="../ink/ink3473.xml"/><Relationship Id="rId58" Type="http://schemas.openxmlformats.org/officeDocument/2006/relationships/image" Target="../media/image557.png"/><Relationship Id="rId79" Type="http://schemas.openxmlformats.org/officeDocument/2006/relationships/customXml" Target="../ink/ink3494.xml"/><Relationship Id="rId102" Type="http://schemas.openxmlformats.org/officeDocument/2006/relationships/image" Target="../media/image580.png"/><Relationship Id="rId123" Type="http://schemas.openxmlformats.org/officeDocument/2006/relationships/customXml" Target="../ink/ink3516.xml"/><Relationship Id="rId144" Type="http://schemas.openxmlformats.org/officeDocument/2006/relationships/image" Target="../media/image600.png"/><Relationship Id="rId90" Type="http://schemas.openxmlformats.org/officeDocument/2006/relationships/image" Target="../media/image572.png"/><Relationship Id="rId27" Type="http://schemas.openxmlformats.org/officeDocument/2006/relationships/customXml" Target="../ink/ink3468.xml"/><Relationship Id="rId48" Type="http://schemas.openxmlformats.org/officeDocument/2006/relationships/image" Target="../media/image552.png"/><Relationship Id="rId69" Type="http://schemas.openxmlformats.org/officeDocument/2006/relationships/customXml" Target="../ink/ink3489.xml"/><Relationship Id="rId113" Type="http://schemas.openxmlformats.org/officeDocument/2006/relationships/customXml" Target="../ink/ink3511.xml"/><Relationship Id="rId134" Type="http://schemas.openxmlformats.org/officeDocument/2006/relationships/image" Target="../media/image595.png"/></Relationships>
</file>

<file path=ppt/slides/_rels/slide1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91.xml"/><Relationship Id="rId21" Type="http://schemas.openxmlformats.org/officeDocument/2006/relationships/customXml" Target="../ink/ink3543.xml"/><Relationship Id="rId42" Type="http://schemas.openxmlformats.org/officeDocument/2006/relationships/image" Target="../media/image549.png"/><Relationship Id="rId63" Type="http://schemas.openxmlformats.org/officeDocument/2006/relationships/customXml" Target="../ink/ink3564.xml"/><Relationship Id="rId84" Type="http://schemas.openxmlformats.org/officeDocument/2006/relationships/image" Target="../media/image569.png"/><Relationship Id="rId138" Type="http://schemas.openxmlformats.org/officeDocument/2006/relationships/image" Target="../media/image597.png"/><Relationship Id="rId159" Type="http://schemas.openxmlformats.org/officeDocument/2006/relationships/customXml" Target="../ink/ink3612.xml"/><Relationship Id="rId107" Type="http://schemas.openxmlformats.org/officeDocument/2006/relationships/customXml" Target="../ink/ink3586.xml"/><Relationship Id="rId11" Type="http://schemas.openxmlformats.org/officeDocument/2006/relationships/customXml" Target="../ink/ink3538.xml"/><Relationship Id="rId32" Type="http://schemas.openxmlformats.org/officeDocument/2006/relationships/image" Target="../media/image493.png"/><Relationship Id="rId53" Type="http://schemas.openxmlformats.org/officeDocument/2006/relationships/customXml" Target="../ink/ink3559.xml"/><Relationship Id="rId74" Type="http://schemas.openxmlformats.org/officeDocument/2006/relationships/image" Target="../media/image564.png"/><Relationship Id="rId128" Type="http://schemas.openxmlformats.org/officeDocument/2006/relationships/image" Target="../media/image592.png"/><Relationship Id="rId149" Type="http://schemas.openxmlformats.org/officeDocument/2006/relationships/customXml" Target="../ink/ink3607.xml"/><Relationship Id="rId5" Type="http://schemas.openxmlformats.org/officeDocument/2006/relationships/image" Target="../media/image331.png"/><Relationship Id="rId95" Type="http://schemas.openxmlformats.org/officeDocument/2006/relationships/customXml" Target="../ink/ink3580.xml"/><Relationship Id="rId160" Type="http://schemas.openxmlformats.org/officeDocument/2006/relationships/customXml" Target="../ink/ink3613.xml"/><Relationship Id="rId22" Type="http://schemas.openxmlformats.org/officeDocument/2006/relationships/image" Target="../media/image488.png"/><Relationship Id="rId43" Type="http://schemas.openxmlformats.org/officeDocument/2006/relationships/customXml" Target="../ink/ink3554.xml"/><Relationship Id="rId64" Type="http://schemas.openxmlformats.org/officeDocument/2006/relationships/image" Target="../media/image560.png"/><Relationship Id="rId118" Type="http://schemas.openxmlformats.org/officeDocument/2006/relationships/image" Target="../media/image587.png"/><Relationship Id="rId139" Type="http://schemas.openxmlformats.org/officeDocument/2006/relationships/customXml" Target="../ink/ink3602.xml"/><Relationship Id="rId85" Type="http://schemas.openxmlformats.org/officeDocument/2006/relationships/customXml" Target="../ink/ink3575.xml"/><Relationship Id="rId150" Type="http://schemas.openxmlformats.org/officeDocument/2006/relationships/image" Target="../media/image603.png"/><Relationship Id="rId12" Type="http://schemas.openxmlformats.org/officeDocument/2006/relationships/image" Target="../media/image483.png"/><Relationship Id="rId17" Type="http://schemas.openxmlformats.org/officeDocument/2006/relationships/customXml" Target="../ink/ink3541.xml"/><Relationship Id="rId33" Type="http://schemas.openxmlformats.org/officeDocument/2006/relationships/customXml" Target="../ink/ink3549.xml"/><Relationship Id="rId38" Type="http://schemas.openxmlformats.org/officeDocument/2006/relationships/image" Target="../media/image547.png"/><Relationship Id="rId59" Type="http://schemas.openxmlformats.org/officeDocument/2006/relationships/customXml" Target="../ink/ink3562.xml"/><Relationship Id="rId103" Type="http://schemas.openxmlformats.org/officeDocument/2006/relationships/customXml" Target="../ink/ink3584.xml"/><Relationship Id="rId108" Type="http://schemas.openxmlformats.org/officeDocument/2006/relationships/image" Target="../media/image582.png"/><Relationship Id="rId124" Type="http://schemas.openxmlformats.org/officeDocument/2006/relationships/image" Target="../media/image590.png"/><Relationship Id="rId129" Type="http://schemas.openxmlformats.org/officeDocument/2006/relationships/customXml" Target="../ink/ink3597.xml"/><Relationship Id="rId54" Type="http://schemas.openxmlformats.org/officeDocument/2006/relationships/image" Target="../media/image555.png"/><Relationship Id="rId70" Type="http://schemas.openxmlformats.org/officeDocument/2006/relationships/image" Target="../media/image562.png"/><Relationship Id="rId75" Type="http://schemas.openxmlformats.org/officeDocument/2006/relationships/customXml" Target="../ink/ink3570.xml"/><Relationship Id="rId91" Type="http://schemas.openxmlformats.org/officeDocument/2006/relationships/customXml" Target="../ink/ink3578.xml"/><Relationship Id="rId96" Type="http://schemas.openxmlformats.org/officeDocument/2006/relationships/image" Target="../media/image575.png"/><Relationship Id="rId140" Type="http://schemas.openxmlformats.org/officeDocument/2006/relationships/image" Target="../media/image598.png"/><Relationship Id="rId145" Type="http://schemas.openxmlformats.org/officeDocument/2006/relationships/customXml" Target="../ink/ink3605.xml"/><Relationship Id="rId161" Type="http://schemas.openxmlformats.org/officeDocument/2006/relationships/image" Target="../media/image6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23" Type="http://schemas.openxmlformats.org/officeDocument/2006/relationships/customXml" Target="../ink/ink3544.xml"/><Relationship Id="rId28" Type="http://schemas.openxmlformats.org/officeDocument/2006/relationships/image" Target="../media/image491.png"/><Relationship Id="rId49" Type="http://schemas.openxmlformats.org/officeDocument/2006/relationships/customXml" Target="../ink/ink3557.xml"/><Relationship Id="rId114" Type="http://schemas.openxmlformats.org/officeDocument/2006/relationships/image" Target="../media/image585.png"/><Relationship Id="rId119" Type="http://schemas.openxmlformats.org/officeDocument/2006/relationships/customXml" Target="../ink/ink3592.xml"/><Relationship Id="rId44" Type="http://schemas.openxmlformats.org/officeDocument/2006/relationships/image" Target="../media/image550.png"/><Relationship Id="rId60" Type="http://schemas.openxmlformats.org/officeDocument/2006/relationships/image" Target="../media/image558.png"/><Relationship Id="rId65" Type="http://schemas.openxmlformats.org/officeDocument/2006/relationships/customXml" Target="../ink/ink3565.xml"/><Relationship Id="rId81" Type="http://schemas.openxmlformats.org/officeDocument/2006/relationships/customXml" Target="../ink/ink3573.xml"/><Relationship Id="rId86" Type="http://schemas.openxmlformats.org/officeDocument/2006/relationships/image" Target="../media/image570.png"/><Relationship Id="rId130" Type="http://schemas.openxmlformats.org/officeDocument/2006/relationships/image" Target="../media/image593.png"/><Relationship Id="rId135" Type="http://schemas.openxmlformats.org/officeDocument/2006/relationships/customXml" Target="../ink/ink3600.xml"/><Relationship Id="rId151" Type="http://schemas.openxmlformats.org/officeDocument/2006/relationships/customXml" Target="../ink/ink3608.xml"/><Relationship Id="rId156" Type="http://schemas.openxmlformats.org/officeDocument/2006/relationships/image" Target="../media/image606.png"/><Relationship Id="rId13" Type="http://schemas.openxmlformats.org/officeDocument/2006/relationships/customXml" Target="../ink/ink3539.xml"/><Relationship Id="rId18" Type="http://schemas.openxmlformats.org/officeDocument/2006/relationships/image" Target="../media/image486.png"/><Relationship Id="rId39" Type="http://schemas.openxmlformats.org/officeDocument/2006/relationships/customXml" Target="../ink/ink3552.xml"/><Relationship Id="rId109" Type="http://schemas.openxmlformats.org/officeDocument/2006/relationships/customXml" Target="../ink/ink3587.xml"/><Relationship Id="rId34" Type="http://schemas.openxmlformats.org/officeDocument/2006/relationships/image" Target="../media/image545.png"/><Relationship Id="rId50" Type="http://schemas.openxmlformats.org/officeDocument/2006/relationships/image" Target="../media/image553.png"/><Relationship Id="rId55" Type="http://schemas.openxmlformats.org/officeDocument/2006/relationships/customXml" Target="../ink/ink3560.xml"/><Relationship Id="rId76" Type="http://schemas.openxmlformats.org/officeDocument/2006/relationships/image" Target="../media/image565.png"/><Relationship Id="rId97" Type="http://schemas.openxmlformats.org/officeDocument/2006/relationships/customXml" Target="../ink/ink3581.xml"/><Relationship Id="rId104" Type="http://schemas.openxmlformats.org/officeDocument/2006/relationships/image" Target="../media/image578.png"/><Relationship Id="rId120" Type="http://schemas.openxmlformats.org/officeDocument/2006/relationships/image" Target="../media/image588.png"/><Relationship Id="rId125" Type="http://schemas.openxmlformats.org/officeDocument/2006/relationships/customXml" Target="../ink/ink3595.xml"/><Relationship Id="rId141" Type="http://schemas.openxmlformats.org/officeDocument/2006/relationships/customXml" Target="../ink/ink3603.xml"/><Relationship Id="rId146" Type="http://schemas.openxmlformats.org/officeDocument/2006/relationships/image" Target="../media/image601.png"/><Relationship Id="rId7" Type="http://schemas.openxmlformats.org/officeDocument/2006/relationships/customXml" Target="../ink/ink3536.xml"/><Relationship Id="rId71" Type="http://schemas.openxmlformats.org/officeDocument/2006/relationships/customXml" Target="../ink/ink3568.xml"/><Relationship Id="rId92" Type="http://schemas.openxmlformats.org/officeDocument/2006/relationships/image" Target="../media/image573.png"/><Relationship Id="rId162" Type="http://schemas.openxmlformats.org/officeDocument/2006/relationships/customXml" Target="../ink/ink3614.xml"/><Relationship Id="rId2" Type="http://schemas.openxmlformats.org/officeDocument/2006/relationships/customXml" Target="../ink/ink3534.xml"/><Relationship Id="rId29" Type="http://schemas.openxmlformats.org/officeDocument/2006/relationships/customXml" Target="../ink/ink3547.xml"/><Relationship Id="rId24" Type="http://schemas.openxmlformats.org/officeDocument/2006/relationships/image" Target="../media/image489.png"/><Relationship Id="rId40" Type="http://schemas.openxmlformats.org/officeDocument/2006/relationships/image" Target="../media/image548.png"/><Relationship Id="rId45" Type="http://schemas.openxmlformats.org/officeDocument/2006/relationships/customXml" Target="../ink/ink3555.xml"/><Relationship Id="rId66" Type="http://schemas.openxmlformats.org/officeDocument/2006/relationships/image" Target="../media/image451.png"/><Relationship Id="rId87" Type="http://schemas.openxmlformats.org/officeDocument/2006/relationships/customXml" Target="../ink/ink3576.xml"/><Relationship Id="rId110" Type="http://schemas.openxmlformats.org/officeDocument/2006/relationships/image" Target="../media/image583.png"/><Relationship Id="rId115" Type="http://schemas.openxmlformats.org/officeDocument/2006/relationships/customXml" Target="../ink/ink3590.xml"/><Relationship Id="rId131" Type="http://schemas.openxmlformats.org/officeDocument/2006/relationships/customXml" Target="../ink/ink3598.xml"/><Relationship Id="rId136" Type="http://schemas.openxmlformats.org/officeDocument/2006/relationships/image" Target="../media/image596.png"/><Relationship Id="rId157" Type="http://schemas.openxmlformats.org/officeDocument/2006/relationships/customXml" Target="../ink/ink3611.xml"/><Relationship Id="rId61" Type="http://schemas.openxmlformats.org/officeDocument/2006/relationships/customXml" Target="../ink/ink3563.xml"/><Relationship Id="rId82" Type="http://schemas.openxmlformats.org/officeDocument/2006/relationships/image" Target="../media/image568.png"/><Relationship Id="rId152" Type="http://schemas.openxmlformats.org/officeDocument/2006/relationships/image" Target="../media/image604.png"/><Relationship Id="rId19" Type="http://schemas.openxmlformats.org/officeDocument/2006/relationships/customXml" Target="../ink/ink3542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3550.xml"/><Relationship Id="rId56" Type="http://schemas.openxmlformats.org/officeDocument/2006/relationships/image" Target="../media/image556.png"/><Relationship Id="rId77" Type="http://schemas.openxmlformats.org/officeDocument/2006/relationships/customXml" Target="../ink/ink3571.xml"/><Relationship Id="rId100" Type="http://schemas.openxmlformats.org/officeDocument/2006/relationships/image" Target="../media/image577.png"/><Relationship Id="rId105" Type="http://schemas.openxmlformats.org/officeDocument/2006/relationships/customXml" Target="../ink/ink3585.xml"/><Relationship Id="rId126" Type="http://schemas.openxmlformats.org/officeDocument/2006/relationships/image" Target="../media/image591.png"/><Relationship Id="rId147" Type="http://schemas.openxmlformats.org/officeDocument/2006/relationships/customXml" Target="../ink/ink3606.xml"/><Relationship Id="rId8" Type="http://schemas.openxmlformats.org/officeDocument/2006/relationships/image" Target="../media/image481.png"/><Relationship Id="rId51" Type="http://schemas.openxmlformats.org/officeDocument/2006/relationships/customXml" Target="../ink/ink3558.xml"/><Relationship Id="rId72" Type="http://schemas.openxmlformats.org/officeDocument/2006/relationships/image" Target="../media/image563.png"/><Relationship Id="rId93" Type="http://schemas.openxmlformats.org/officeDocument/2006/relationships/customXml" Target="../ink/ink3579.xml"/><Relationship Id="rId98" Type="http://schemas.openxmlformats.org/officeDocument/2006/relationships/image" Target="../media/image576.png"/><Relationship Id="rId121" Type="http://schemas.openxmlformats.org/officeDocument/2006/relationships/customXml" Target="../ink/ink3593.xml"/><Relationship Id="rId142" Type="http://schemas.openxmlformats.org/officeDocument/2006/relationships/image" Target="../media/image599.png"/><Relationship Id="rId163" Type="http://schemas.openxmlformats.org/officeDocument/2006/relationships/image" Target="../media/image609.png"/><Relationship Id="rId3" Type="http://schemas.openxmlformats.org/officeDocument/2006/relationships/image" Target="../media/image172.png"/><Relationship Id="rId25" Type="http://schemas.openxmlformats.org/officeDocument/2006/relationships/customXml" Target="../ink/ink3545.xml"/><Relationship Id="rId46" Type="http://schemas.openxmlformats.org/officeDocument/2006/relationships/image" Target="../media/image551.png"/><Relationship Id="rId67" Type="http://schemas.openxmlformats.org/officeDocument/2006/relationships/customXml" Target="../ink/ink3566.xml"/><Relationship Id="rId116" Type="http://schemas.openxmlformats.org/officeDocument/2006/relationships/image" Target="../media/image586.png"/><Relationship Id="rId137" Type="http://schemas.openxmlformats.org/officeDocument/2006/relationships/customXml" Target="../ink/ink3601.xml"/><Relationship Id="rId158" Type="http://schemas.openxmlformats.org/officeDocument/2006/relationships/image" Target="../media/image607.png"/><Relationship Id="rId20" Type="http://schemas.openxmlformats.org/officeDocument/2006/relationships/image" Target="../media/image487.png"/><Relationship Id="rId41" Type="http://schemas.openxmlformats.org/officeDocument/2006/relationships/customXml" Target="../ink/ink3553.xml"/><Relationship Id="rId62" Type="http://schemas.openxmlformats.org/officeDocument/2006/relationships/image" Target="../media/image559.png"/><Relationship Id="rId83" Type="http://schemas.openxmlformats.org/officeDocument/2006/relationships/customXml" Target="../ink/ink3574.xml"/><Relationship Id="rId88" Type="http://schemas.openxmlformats.org/officeDocument/2006/relationships/image" Target="../media/image571.png"/><Relationship Id="rId111" Type="http://schemas.openxmlformats.org/officeDocument/2006/relationships/customXml" Target="../ink/ink3588.xml"/><Relationship Id="rId132" Type="http://schemas.openxmlformats.org/officeDocument/2006/relationships/image" Target="../media/image594.png"/><Relationship Id="rId153" Type="http://schemas.openxmlformats.org/officeDocument/2006/relationships/customXml" Target="../ink/ink3609.xml"/><Relationship Id="rId15" Type="http://schemas.openxmlformats.org/officeDocument/2006/relationships/customXml" Target="../ink/ink3540.xml"/><Relationship Id="rId36" Type="http://schemas.openxmlformats.org/officeDocument/2006/relationships/image" Target="../media/image546.png"/><Relationship Id="rId57" Type="http://schemas.openxmlformats.org/officeDocument/2006/relationships/customXml" Target="../ink/ink3561.xml"/><Relationship Id="rId106" Type="http://schemas.openxmlformats.org/officeDocument/2006/relationships/image" Target="../media/image581.png"/><Relationship Id="rId127" Type="http://schemas.openxmlformats.org/officeDocument/2006/relationships/customXml" Target="../ink/ink3596.xml"/><Relationship Id="rId10" Type="http://schemas.openxmlformats.org/officeDocument/2006/relationships/image" Target="../media/image482.png"/><Relationship Id="rId31" Type="http://schemas.openxmlformats.org/officeDocument/2006/relationships/customXml" Target="../ink/ink3548.xml"/><Relationship Id="rId52" Type="http://schemas.openxmlformats.org/officeDocument/2006/relationships/image" Target="../media/image554.png"/><Relationship Id="rId73" Type="http://schemas.openxmlformats.org/officeDocument/2006/relationships/customXml" Target="../ink/ink3569.xml"/><Relationship Id="rId78" Type="http://schemas.openxmlformats.org/officeDocument/2006/relationships/image" Target="../media/image566.png"/><Relationship Id="rId94" Type="http://schemas.openxmlformats.org/officeDocument/2006/relationships/image" Target="../media/image574.png"/><Relationship Id="rId99" Type="http://schemas.openxmlformats.org/officeDocument/2006/relationships/customXml" Target="../ink/ink3582.xml"/><Relationship Id="rId101" Type="http://schemas.openxmlformats.org/officeDocument/2006/relationships/customXml" Target="../ink/ink3583.xml"/><Relationship Id="rId122" Type="http://schemas.openxmlformats.org/officeDocument/2006/relationships/image" Target="../media/image589.png"/><Relationship Id="rId143" Type="http://schemas.openxmlformats.org/officeDocument/2006/relationships/customXml" Target="../ink/ink3604.xml"/><Relationship Id="rId148" Type="http://schemas.openxmlformats.org/officeDocument/2006/relationships/image" Target="../media/image602.png"/><Relationship Id="rId164" Type="http://schemas.openxmlformats.org/officeDocument/2006/relationships/customXml" Target="../ink/ink3615.xml"/><Relationship Id="rId4" Type="http://schemas.openxmlformats.org/officeDocument/2006/relationships/customXml" Target="../ink/ink3535.xml"/><Relationship Id="rId9" Type="http://schemas.openxmlformats.org/officeDocument/2006/relationships/customXml" Target="../ink/ink3537.xml"/><Relationship Id="rId26" Type="http://schemas.openxmlformats.org/officeDocument/2006/relationships/image" Target="../media/image490.png"/><Relationship Id="rId47" Type="http://schemas.openxmlformats.org/officeDocument/2006/relationships/customXml" Target="../ink/ink3556.xml"/><Relationship Id="rId68" Type="http://schemas.openxmlformats.org/officeDocument/2006/relationships/image" Target="../media/image561.png"/><Relationship Id="rId89" Type="http://schemas.openxmlformats.org/officeDocument/2006/relationships/customXml" Target="../ink/ink3577.xml"/><Relationship Id="rId112" Type="http://schemas.openxmlformats.org/officeDocument/2006/relationships/image" Target="../media/image584.png"/><Relationship Id="rId133" Type="http://schemas.openxmlformats.org/officeDocument/2006/relationships/customXml" Target="../ink/ink3599.xml"/><Relationship Id="rId154" Type="http://schemas.openxmlformats.org/officeDocument/2006/relationships/image" Target="../media/image605.png"/><Relationship Id="rId16" Type="http://schemas.openxmlformats.org/officeDocument/2006/relationships/image" Target="../media/image485.png"/><Relationship Id="rId37" Type="http://schemas.openxmlformats.org/officeDocument/2006/relationships/customXml" Target="../ink/ink3551.xml"/><Relationship Id="rId58" Type="http://schemas.openxmlformats.org/officeDocument/2006/relationships/image" Target="../media/image557.png"/><Relationship Id="rId79" Type="http://schemas.openxmlformats.org/officeDocument/2006/relationships/customXml" Target="../ink/ink3572.xml"/><Relationship Id="rId102" Type="http://schemas.openxmlformats.org/officeDocument/2006/relationships/image" Target="../media/image580.png"/><Relationship Id="rId123" Type="http://schemas.openxmlformats.org/officeDocument/2006/relationships/customXml" Target="../ink/ink3594.xml"/><Relationship Id="rId144" Type="http://schemas.openxmlformats.org/officeDocument/2006/relationships/image" Target="../media/image600.png"/><Relationship Id="rId90" Type="http://schemas.openxmlformats.org/officeDocument/2006/relationships/image" Target="../media/image572.png"/><Relationship Id="rId165" Type="http://schemas.openxmlformats.org/officeDocument/2006/relationships/image" Target="../media/image610.png"/><Relationship Id="rId27" Type="http://schemas.openxmlformats.org/officeDocument/2006/relationships/customXml" Target="../ink/ink3546.xml"/><Relationship Id="rId48" Type="http://schemas.openxmlformats.org/officeDocument/2006/relationships/image" Target="../media/image552.png"/><Relationship Id="rId69" Type="http://schemas.openxmlformats.org/officeDocument/2006/relationships/customXml" Target="../ink/ink3567.xml"/><Relationship Id="rId113" Type="http://schemas.openxmlformats.org/officeDocument/2006/relationships/customXml" Target="../ink/ink3589.xml"/><Relationship Id="rId134" Type="http://schemas.openxmlformats.org/officeDocument/2006/relationships/image" Target="../media/image595.png"/><Relationship Id="rId80" Type="http://schemas.openxmlformats.org/officeDocument/2006/relationships/image" Target="../media/image567.png"/><Relationship Id="rId155" Type="http://schemas.openxmlformats.org/officeDocument/2006/relationships/customXml" Target="../ink/ink3610.xml"/></Relationships>
</file>

<file path=ppt/slides/_rels/slide1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673.xml"/><Relationship Id="rId21" Type="http://schemas.openxmlformats.org/officeDocument/2006/relationships/customXml" Target="../ink/ink3625.xml"/><Relationship Id="rId42" Type="http://schemas.openxmlformats.org/officeDocument/2006/relationships/image" Target="../media/image549.png"/><Relationship Id="rId63" Type="http://schemas.openxmlformats.org/officeDocument/2006/relationships/customXml" Target="../ink/ink3646.xml"/><Relationship Id="rId84" Type="http://schemas.openxmlformats.org/officeDocument/2006/relationships/image" Target="../media/image569.png"/><Relationship Id="rId138" Type="http://schemas.openxmlformats.org/officeDocument/2006/relationships/image" Target="../media/image597.png"/><Relationship Id="rId159" Type="http://schemas.openxmlformats.org/officeDocument/2006/relationships/customXml" Target="../ink/ink3694.xml"/><Relationship Id="rId170" Type="http://schemas.openxmlformats.org/officeDocument/2006/relationships/customXml" Target="../ink/ink3700.xml"/><Relationship Id="rId191" Type="http://schemas.openxmlformats.org/officeDocument/2006/relationships/image" Target="../media/image623.png"/><Relationship Id="rId107" Type="http://schemas.openxmlformats.org/officeDocument/2006/relationships/customXml" Target="../ink/ink3668.xml"/><Relationship Id="rId11" Type="http://schemas.openxmlformats.org/officeDocument/2006/relationships/customXml" Target="../ink/ink3620.xml"/><Relationship Id="rId32" Type="http://schemas.openxmlformats.org/officeDocument/2006/relationships/image" Target="../media/image493.png"/><Relationship Id="rId53" Type="http://schemas.openxmlformats.org/officeDocument/2006/relationships/customXml" Target="../ink/ink3641.xml"/><Relationship Id="rId74" Type="http://schemas.openxmlformats.org/officeDocument/2006/relationships/image" Target="../media/image564.png"/><Relationship Id="rId128" Type="http://schemas.openxmlformats.org/officeDocument/2006/relationships/image" Target="../media/image592.png"/><Relationship Id="rId149" Type="http://schemas.openxmlformats.org/officeDocument/2006/relationships/customXml" Target="../ink/ink3689.xml"/><Relationship Id="rId5" Type="http://schemas.openxmlformats.org/officeDocument/2006/relationships/image" Target="../media/image331.png"/><Relationship Id="rId95" Type="http://schemas.openxmlformats.org/officeDocument/2006/relationships/customXml" Target="../ink/ink3662.xml"/><Relationship Id="rId160" Type="http://schemas.openxmlformats.org/officeDocument/2006/relationships/customXml" Target="../ink/ink3695.xml"/><Relationship Id="rId181" Type="http://schemas.openxmlformats.org/officeDocument/2006/relationships/image" Target="../media/image618.png"/><Relationship Id="rId22" Type="http://schemas.openxmlformats.org/officeDocument/2006/relationships/image" Target="../media/image488.png"/><Relationship Id="rId43" Type="http://schemas.openxmlformats.org/officeDocument/2006/relationships/customXml" Target="../ink/ink3636.xml"/><Relationship Id="rId64" Type="http://schemas.openxmlformats.org/officeDocument/2006/relationships/image" Target="../media/image560.png"/><Relationship Id="rId118" Type="http://schemas.openxmlformats.org/officeDocument/2006/relationships/image" Target="../media/image587.png"/><Relationship Id="rId139" Type="http://schemas.openxmlformats.org/officeDocument/2006/relationships/customXml" Target="../ink/ink3684.xml"/><Relationship Id="rId85" Type="http://schemas.openxmlformats.org/officeDocument/2006/relationships/customXml" Target="../ink/ink3657.xml"/><Relationship Id="rId150" Type="http://schemas.openxmlformats.org/officeDocument/2006/relationships/image" Target="../media/image603.png"/><Relationship Id="rId171" Type="http://schemas.openxmlformats.org/officeDocument/2006/relationships/image" Target="../media/image613.png"/><Relationship Id="rId192" Type="http://schemas.openxmlformats.org/officeDocument/2006/relationships/customXml" Target="../ink/ink3711.xml"/><Relationship Id="rId12" Type="http://schemas.openxmlformats.org/officeDocument/2006/relationships/image" Target="../media/image483.png"/><Relationship Id="rId33" Type="http://schemas.openxmlformats.org/officeDocument/2006/relationships/customXml" Target="../ink/ink3631.xml"/><Relationship Id="rId108" Type="http://schemas.openxmlformats.org/officeDocument/2006/relationships/image" Target="../media/image582.png"/><Relationship Id="rId129" Type="http://schemas.openxmlformats.org/officeDocument/2006/relationships/customXml" Target="../ink/ink3679.xml"/><Relationship Id="rId54" Type="http://schemas.openxmlformats.org/officeDocument/2006/relationships/image" Target="../media/image555.png"/><Relationship Id="rId75" Type="http://schemas.openxmlformats.org/officeDocument/2006/relationships/customXml" Target="../ink/ink3652.xml"/><Relationship Id="rId96" Type="http://schemas.openxmlformats.org/officeDocument/2006/relationships/image" Target="../media/image575.png"/><Relationship Id="rId140" Type="http://schemas.openxmlformats.org/officeDocument/2006/relationships/image" Target="../media/image598.png"/><Relationship Id="rId161" Type="http://schemas.openxmlformats.org/officeDocument/2006/relationships/image" Target="../media/image608.png"/><Relationship Id="rId182" Type="http://schemas.openxmlformats.org/officeDocument/2006/relationships/customXml" Target="../ink/ink3706.xml"/><Relationship Id="rId6" Type="http://schemas.openxmlformats.org/officeDocument/2006/relationships/image" Target="../media/image478.png"/><Relationship Id="rId23" Type="http://schemas.openxmlformats.org/officeDocument/2006/relationships/customXml" Target="../ink/ink3626.xml"/><Relationship Id="rId119" Type="http://schemas.openxmlformats.org/officeDocument/2006/relationships/customXml" Target="../ink/ink3674.xml"/><Relationship Id="rId44" Type="http://schemas.openxmlformats.org/officeDocument/2006/relationships/image" Target="../media/image550.png"/><Relationship Id="rId65" Type="http://schemas.openxmlformats.org/officeDocument/2006/relationships/customXml" Target="../ink/ink3647.xml"/><Relationship Id="rId86" Type="http://schemas.openxmlformats.org/officeDocument/2006/relationships/image" Target="../media/image570.png"/><Relationship Id="rId130" Type="http://schemas.openxmlformats.org/officeDocument/2006/relationships/image" Target="../media/image593.png"/><Relationship Id="rId151" Type="http://schemas.openxmlformats.org/officeDocument/2006/relationships/customXml" Target="../ink/ink3690.xml"/><Relationship Id="rId172" Type="http://schemas.openxmlformats.org/officeDocument/2006/relationships/customXml" Target="../ink/ink3701.xml"/><Relationship Id="rId193" Type="http://schemas.openxmlformats.org/officeDocument/2006/relationships/image" Target="../media/image624.png"/><Relationship Id="rId13" Type="http://schemas.openxmlformats.org/officeDocument/2006/relationships/customXml" Target="../ink/ink3621.xml"/><Relationship Id="rId109" Type="http://schemas.openxmlformats.org/officeDocument/2006/relationships/customXml" Target="../ink/ink3669.xml"/><Relationship Id="rId34" Type="http://schemas.openxmlformats.org/officeDocument/2006/relationships/image" Target="../media/image545.png"/><Relationship Id="rId55" Type="http://schemas.openxmlformats.org/officeDocument/2006/relationships/customXml" Target="../ink/ink3642.xml"/><Relationship Id="rId76" Type="http://schemas.openxmlformats.org/officeDocument/2006/relationships/image" Target="../media/image565.png"/><Relationship Id="rId97" Type="http://schemas.openxmlformats.org/officeDocument/2006/relationships/customXml" Target="../ink/ink3663.xml"/><Relationship Id="rId120" Type="http://schemas.openxmlformats.org/officeDocument/2006/relationships/image" Target="../media/image588.png"/><Relationship Id="rId141" Type="http://schemas.openxmlformats.org/officeDocument/2006/relationships/customXml" Target="../ink/ink3685.xml"/><Relationship Id="rId7" Type="http://schemas.openxmlformats.org/officeDocument/2006/relationships/customXml" Target="../ink/ink3618.xml"/><Relationship Id="rId71" Type="http://schemas.openxmlformats.org/officeDocument/2006/relationships/customXml" Target="../ink/ink3650.xml"/><Relationship Id="rId92" Type="http://schemas.openxmlformats.org/officeDocument/2006/relationships/image" Target="../media/image573.png"/><Relationship Id="rId162" Type="http://schemas.openxmlformats.org/officeDocument/2006/relationships/customXml" Target="../ink/ink3696.xml"/><Relationship Id="rId183" Type="http://schemas.openxmlformats.org/officeDocument/2006/relationships/image" Target="../media/image619.png"/><Relationship Id="rId2" Type="http://schemas.openxmlformats.org/officeDocument/2006/relationships/customXml" Target="../ink/ink3616.xml"/><Relationship Id="rId29" Type="http://schemas.openxmlformats.org/officeDocument/2006/relationships/customXml" Target="../ink/ink3629.xml"/><Relationship Id="rId24" Type="http://schemas.openxmlformats.org/officeDocument/2006/relationships/image" Target="../media/image489.png"/><Relationship Id="rId40" Type="http://schemas.openxmlformats.org/officeDocument/2006/relationships/image" Target="../media/image548.png"/><Relationship Id="rId45" Type="http://schemas.openxmlformats.org/officeDocument/2006/relationships/customXml" Target="../ink/ink3637.xml"/><Relationship Id="rId66" Type="http://schemas.openxmlformats.org/officeDocument/2006/relationships/image" Target="../media/image451.png"/><Relationship Id="rId87" Type="http://schemas.openxmlformats.org/officeDocument/2006/relationships/customXml" Target="../ink/ink3658.xml"/><Relationship Id="rId110" Type="http://schemas.openxmlformats.org/officeDocument/2006/relationships/image" Target="../media/image583.png"/><Relationship Id="rId115" Type="http://schemas.openxmlformats.org/officeDocument/2006/relationships/customXml" Target="../ink/ink3672.xml"/><Relationship Id="rId131" Type="http://schemas.openxmlformats.org/officeDocument/2006/relationships/customXml" Target="../ink/ink3680.xml"/><Relationship Id="rId136" Type="http://schemas.openxmlformats.org/officeDocument/2006/relationships/image" Target="../media/image596.png"/><Relationship Id="rId157" Type="http://schemas.openxmlformats.org/officeDocument/2006/relationships/customXml" Target="../ink/ink3693.xml"/><Relationship Id="rId178" Type="http://schemas.openxmlformats.org/officeDocument/2006/relationships/customXml" Target="../ink/ink3704.xml"/><Relationship Id="rId61" Type="http://schemas.openxmlformats.org/officeDocument/2006/relationships/customXml" Target="../ink/ink3645.xml"/><Relationship Id="rId82" Type="http://schemas.openxmlformats.org/officeDocument/2006/relationships/image" Target="../media/image568.png"/><Relationship Id="rId152" Type="http://schemas.openxmlformats.org/officeDocument/2006/relationships/image" Target="../media/image604.png"/><Relationship Id="rId173" Type="http://schemas.openxmlformats.org/officeDocument/2006/relationships/image" Target="../media/image614.png"/><Relationship Id="rId194" Type="http://schemas.openxmlformats.org/officeDocument/2006/relationships/customXml" Target="../ink/ink3712.xml"/><Relationship Id="rId199" Type="http://schemas.openxmlformats.org/officeDocument/2006/relationships/image" Target="../media/image627.png"/><Relationship Id="rId19" Type="http://schemas.openxmlformats.org/officeDocument/2006/relationships/customXml" Target="../ink/ink3624.xml"/><Relationship Id="rId14" Type="http://schemas.openxmlformats.org/officeDocument/2006/relationships/image" Target="../media/image484.png"/><Relationship Id="rId30" Type="http://schemas.openxmlformats.org/officeDocument/2006/relationships/image" Target="../media/image492.png"/><Relationship Id="rId35" Type="http://schemas.openxmlformats.org/officeDocument/2006/relationships/customXml" Target="../ink/ink3632.xml"/><Relationship Id="rId56" Type="http://schemas.openxmlformats.org/officeDocument/2006/relationships/image" Target="../media/image556.png"/><Relationship Id="rId77" Type="http://schemas.openxmlformats.org/officeDocument/2006/relationships/customXml" Target="../ink/ink3653.xml"/><Relationship Id="rId100" Type="http://schemas.openxmlformats.org/officeDocument/2006/relationships/image" Target="../media/image577.png"/><Relationship Id="rId105" Type="http://schemas.openxmlformats.org/officeDocument/2006/relationships/customXml" Target="../ink/ink3667.xml"/><Relationship Id="rId126" Type="http://schemas.openxmlformats.org/officeDocument/2006/relationships/image" Target="../media/image591.png"/><Relationship Id="rId147" Type="http://schemas.openxmlformats.org/officeDocument/2006/relationships/customXml" Target="../ink/ink3688.xml"/><Relationship Id="rId168" Type="http://schemas.openxmlformats.org/officeDocument/2006/relationships/customXml" Target="../ink/ink3699.xml"/><Relationship Id="rId8" Type="http://schemas.openxmlformats.org/officeDocument/2006/relationships/image" Target="../media/image481.png"/><Relationship Id="rId51" Type="http://schemas.openxmlformats.org/officeDocument/2006/relationships/customXml" Target="../ink/ink3640.xml"/><Relationship Id="rId72" Type="http://schemas.openxmlformats.org/officeDocument/2006/relationships/image" Target="../media/image563.png"/><Relationship Id="rId93" Type="http://schemas.openxmlformats.org/officeDocument/2006/relationships/customXml" Target="../ink/ink3661.xml"/><Relationship Id="rId98" Type="http://schemas.openxmlformats.org/officeDocument/2006/relationships/image" Target="../media/image576.png"/><Relationship Id="rId121" Type="http://schemas.openxmlformats.org/officeDocument/2006/relationships/customXml" Target="../ink/ink3675.xml"/><Relationship Id="rId142" Type="http://schemas.openxmlformats.org/officeDocument/2006/relationships/image" Target="../media/image599.png"/><Relationship Id="rId163" Type="http://schemas.openxmlformats.org/officeDocument/2006/relationships/image" Target="../media/image609.png"/><Relationship Id="rId184" Type="http://schemas.openxmlformats.org/officeDocument/2006/relationships/customXml" Target="../ink/ink3707.xml"/><Relationship Id="rId189" Type="http://schemas.openxmlformats.org/officeDocument/2006/relationships/image" Target="../media/image622.png"/><Relationship Id="rId3" Type="http://schemas.openxmlformats.org/officeDocument/2006/relationships/image" Target="../media/image172.png"/><Relationship Id="rId25" Type="http://schemas.openxmlformats.org/officeDocument/2006/relationships/customXml" Target="../ink/ink3627.xml"/><Relationship Id="rId46" Type="http://schemas.openxmlformats.org/officeDocument/2006/relationships/image" Target="../media/image551.png"/><Relationship Id="rId67" Type="http://schemas.openxmlformats.org/officeDocument/2006/relationships/customXml" Target="../ink/ink3648.xml"/><Relationship Id="rId116" Type="http://schemas.openxmlformats.org/officeDocument/2006/relationships/image" Target="../media/image586.png"/><Relationship Id="rId137" Type="http://schemas.openxmlformats.org/officeDocument/2006/relationships/customXml" Target="../ink/ink3683.xml"/><Relationship Id="rId158" Type="http://schemas.openxmlformats.org/officeDocument/2006/relationships/image" Target="../media/image607.png"/><Relationship Id="rId20" Type="http://schemas.openxmlformats.org/officeDocument/2006/relationships/image" Target="../media/image487.png"/><Relationship Id="rId41" Type="http://schemas.openxmlformats.org/officeDocument/2006/relationships/customXml" Target="../ink/ink3635.xml"/><Relationship Id="rId62" Type="http://schemas.openxmlformats.org/officeDocument/2006/relationships/image" Target="../media/image559.png"/><Relationship Id="rId83" Type="http://schemas.openxmlformats.org/officeDocument/2006/relationships/customXml" Target="../ink/ink3656.xml"/><Relationship Id="rId88" Type="http://schemas.openxmlformats.org/officeDocument/2006/relationships/image" Target="../media/image571.png"/><Relationship Id="rId111" Type="http://schemas.openxmlformats.org/officeDocument/2006/relationships/customXml" Target="../ink/ink3670.xml"/><Relationship Id="rId132" Type="http://schemas.openxmlformats.org/officeDocument/2006/relationships/image" Target="../media/image594.png"/><Relationship Id="rId153" Type="http://schemas.openxmlformats.org/officeDocument/2006/relationships/customXml" Target="../ink/ink3691.xml"/><Relationship Id="rId174" Type="http://schemas.openxmlformats.org/officeDocument/2006/relationships/customXml" Target="../ink/ink3702.xml"/><Relationship Id="rId179" Type="http://schemas.openxmlformats.org/officeDocument/2006/relationships/image" Target="../media/image617.png"/><Relationship Id="rId195" Type="http://schemas.openxmlformats.org/officeDocument/2006/relationships/image" Target="../media/image625.png"/><Relationship Id="rId190" Type="http://schemas.openxmlformats.org/officeDocument/2006/relationships/customXml" Target="../ink/ink3710.xml"/><Relationship Id="rId15" Type="http://schemas.openxmlformats.org/officeDocument/2006/relationships/customXml" Target="../ink/ink3622.xml"/><Relationship Id="rId36" Type="http://schemas.openxmlformats.org/officeDocument/2006/relationships/image" Target="../media/image546.png"/><Relationship Id="rId57" Type="http://schemas.openxmlformats.org/officeDocument/2006/relationships/customXml" Target="../ink/ink3643.xml"/><Relationship Id="rId106" Type="http://schemas.openxmlformats.org/officeDocument/2006/relationships/image" Target="../media/image581.png"/><Relationship Id="rId127" Type="http://schemas.openxmlformats.org/officeDocument/2006/relationships/customXml" Target="../ink/ink3678.xml"/><Relationship Id="rId10" Type="http://schemas.openxmlformats.org/officeDocument/2006/relationships/image" Target="../media/image482.png"/><Relationship Id="rId31" Type="http://schemas.openxmlformats.org/officeDocument/2006/relationships/customXml" Target="../ink/ink3630.xml"/><Relationship Id="rId52" Type="http://schemas.openxmlformats.org/officeDocument/2006/relationships/image" Target="../media/image554.png"/><Relationship Id="rId73" Type="http://schemas.openxmlformats.org/officeDocument/2006/relationships/customXml" Target="../ink/ink3651.xml"/><Relationship Id="rId78" Type="http://schemas.openxmlformats.org/officeDocument/2006/relationships/image" Target="../media/image566.png"/><Relationship Id="rId94" Type="http://schemas.openxmlformats.org/officeDocument/2006/relationships/image" Target="../media/image574.png"/><Relationship Id="rId99" Type="http://schemas.openxmlformats.org/officeDocument/2006/relationships/customXml" Target="../ink/ink3664.xml"/><Relationship Id="rId101" Type="http://schemas.openxmlformats.org/officeDocument/2006/relationships/customXml" Target="../ink/ink3665.xml"/><Relationship Id="rId122" Type="http://schemas.openxmlformats.org/officeDocument/2006/relationships/image" Target="../media/image589.png"/><Relationship Id="rId143" Type="http://schemas.openxmlformats.org/officeDocument/2006/relationships/customXml" Target="../ink/ink3686.xml"/><Relationship Id="rId148" Type="http://schemas.openxmlformats.org/officeDocument/2006/relationships/image" Target="../media/image602.png"/><Relationship Id="rId164" Type="http://schemas.openxmlformats.org/officeDocument/2006/relationships/customXml" Target="../ink/ink3697.xml"/><Relationship Id="rId169" Type="http://schemas.openxmlformats.org/officeDocument/2006/relationships/image" Target="../media/image612.png"/><Relationship Id="rId185" Type="http://schemas.openxmlformats.org/officeDocument/2006/relationships/image" Target="../media/image620.png"/><Relationship Id="rId4" Type="http://schemas.openxmlformats.org/officeDocument/2006/relationships/customXml" Target="../ink/ink3617.xml"/><Relationship Id="rId9" Type="http://schemas.openxmlformats.org/officeDocument/2006/relationships/customXml" Target="../ink/ink3619.xml"/><Relationship Id="rId180" Type="http://schemas.openxmlformats.org/officeDocument/2006/relationships/customXml" Target="../ink/ink3705.xml"/><Relationship Id="rId26" Type="http://schemas.openxmlformats.org/officeDocument/2006/relationships/image" Target="../media/image490.png"/><Relationship Id="rId47" Type="http://schemas.openxmlformats.org/officeDocument/2006/relationships/customXml" Target="../ink/ink3638.xml"/><Relationship Id="rId68" Type="http://schemas.openxmlformats.org/officeDocument/2006/relationships/image" Target="../media/image561.png"/><Relationship Id="rId89" Type="http://schemas.openxmlformats.org/officeDocument/2006/relationships/customXml" Target="../ink/ink3659.xml"/><Relationship Id="rId112" Type="http://schemas.openxmlformats.org/officeDocument/2006/relationships/image" Target="../media/image584.png"/><Relationship Id="rId133" Type="http://schemas.openxmlformats.org/officeDocument/2006/relationships/customXml" Target="../ink/ink3681.xml"/><Relationship Id="rId154" Type="http://schemas.openxmlformats.org/officeDocument/2006/relationships/image" Target="../media/image605.png"/><Relationship Id="rId175" Type="http://schemas.openxmlformats.org/officeDocument/2006/relationships/image" Target="../media/image615.png"/><Relationship Id="rId196" Type="http://schemas.openxmlformats.org/officeDocument/2006/relationships/customXml" Target="../ink/ink3713.xml"/><Relationship Id="rId16" Type="http://schemas.openxmlformats.org/officeDocument/2006/relationships/image" Target="../media/image485.png"/><Relationship Id="rId37" Type="http://schemas.openxmlformats.org/officeDocument/2006/relationships/customXml" Target="../ink/ink3633.xml"/><Relationship Id="rId58" Type="http://schemas.openxmlformats.org/officeDocument/2006/relationships/image" Target="../media/image557.png"/><Relationship Id="rId79" Type="http://schemas.openxmlformats.org/officeDocument/2006/relationships/customXml" Target="../ink/ink3654.xml"/><Relationship Id="rId102" Type="http://schemas.openxmlformats.org/officeDocument/2006/relationships/image" Target="../media/image580.png"/><Relationship Id="rId123" Type="http://schemas.openxmlformats.org/officeDocument/2006/relationships/customXml" Target="../ink/ink3676.xml"/><Relationship Id="rId144" Type="http://schemas.openxmlformats.org/officeDocument/2006/relationships/image" Target="../media/image600.png"/><Relationship Id="rId90" Type="http://schemas.openxmlformats.org/officeDocument/2006/relationships/image" Target="../media/image572.png"/><Relationship Id="rId165" Type="http://schemas.openxmlformats.org/officeDocument/2006/relationships/image" Target="../media/image610.png"/><Relationship Id="rId186" Type="http://schemas.openxmlformats.org/officeDocument/2006/relationships/customXml" Target="../ink/ink3708.xml"/><Relationship Id="rId27" Type="http://schemas.openxmlformats.org/officeDocument/2006/relationships/customXml" Target="../ink/ink3628.xml"/><Relationship Id="rId48" Type="http://schemas.openxmlformats.org/officeDocument/2006/relationships/image" Target="../media/image552.png"/><Relationship Id="rId69" Type="http://schemas.openxmlformats.org/officeDocument/2006/relationships/customXml" Target="../ink/ink3649.xml"/><Relationship Id="rId113" Type="http://schemas.openxmlformats.org/officeDocument/2006/relationships/customXml" Target="../ink/ink3671.xml"/><Relationship Id="rId134" Type="http://schemas.openxmlformats.org/officeDocument/2006/relationships/image" Target="../media/image595.png"/><Relationship Id="rId80" Type="http://schemas.openxmlformats.org/officeDocument/2006/relationships/image" Target="../media/image567.png"/><Relationship Id="rId155" Type="http://schemas.openxmlformats.org/officeDocument/2006/relationships/customXml" Target="../ink/ink3692.xml"/><Relationship Id="rId176" Type="http://schemas.openxmlformats.org/officeDocument/2006/relationships/customXml" Target="../ink/ink3703.xml"/><Relationship Id="rId197" Type="http://schemas.openxmlformats.org/officeDocument/2006/relationships/image" Target="../media/image626.png"/><Relationship Id="rId17" Type="http://schemas.openxmlformats.org/officeDocument/2006/relationships/customXml" Target="../ink/ink3623.xml"/><Relationship Id="rId38" Type="http://schemas.openxmlformats.org/officeDocument/2006/relationships/image" Target="../media/image547.png"/><Relationship Id="rId59" Type="http://schemas.openxmlformats.org/officeDocument/2006/relationships/customXml" Target="../ink/ink3644.xml"/><Relationship Id="rId103" Type="http://schemas.openxmlformats.org/officeDocument/2006/relationships/customXml" Target="../ink/ink3666.xml"/><Relationship Id="rId124" Type="http://schemas.openxmlformats.org/officeDocument/2006/relationships/image" Target="../media/image590.png"/><Relationship Id="rId70" Type="http://schemas.openxmlformats.org/officeDocument/2006/relationships/image" Target="../media/image562.png"/><Relationship Id="rId91" Type="http://schemas.openxmlformats.org/officeDocument/2006/relationships/customXml" Target="../ink/ink3660.xml"/><Relationship Id="rId145" Type="http://schemas.openxmlformats.org/officeDocument/2006/relationships/customXml" Target="../ink/ink3687.xml"/><Relationship Id="rId166" Type="http://schemas.openxmlformats.org/officeDocument/2006/relationships/customXml" Target="../ink/ink3698.xml"/><Relationship Id="rId187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491.png"/><Relationship Id="rId49" Type="http://schemas.openxmlformats.org/officeDocument/2006/relationships/customXml" Target="../ink/ink3639.xml"/><Relationship Id="rId114" Type="http://schemas.openxmlformats.org/officeDocument/2006/relationships/image" Target="../media/image585.png"/><Relationship Id="rId60" Type="http://schemas.openxmlformats.org/officeDocument/2006/relationships/image" Target="../media/image558.png"/><Relationship Id="rId81" Type="http://schemas.openxmlformats.org/officeDocument/2006/relationships/customXml" Target="../ink/ink3655.xml"/><Relationship Id="rId135" Type="http://schemas.openxmlformats.org/officeDocument/2006/relationships/customXml" Target="../ink/ink3682.xml"/><Relationship Id="rId156" Type="http://schemas.openxmlformats.org/officeDocument/2006/relationships/image" Target="../media/image606.png"/><Relationship Id="rId177" Type="http://schemas.openxmlformats.org/officeDocument/2006/relationships/image" Target="../media/image616.png"/><Relationship Id="rId198" Type="http://schemas.openxmlformats.org/officeDocument/2006/relationships/customXml" Target="../ink/ink3714.xml"/><Relationship Id="rId18" Type="http://schemas.openxmlformats.org/officeDocument/2006/relationships/image" Target="../media/image486.png"/><Relationship Id="rId39" Type="http://schemas.openxmlformats.org/officeDocument/2006/relationships/customXml" Target="../ink/ink3634.xml"/><Relationship Id="rId50" Type="http://schemas.openxmlformats.org/officeDocument/2006/relationships/image" Target="../media/image553.png"/><Relationship Id="rId104" Type="http://schemas.openxmlformats.org/officeDocument/2006/relationships/image" Target="../media/image578.png"/><Relationship Id="rId125" Type="http://schemas.openxmlformats.org/officeDocument/2006/relationships/customXml" Target="../ink/ink3677.xml"/><Relationship Id="rId146" Type="http://schemas.openxmlformats.org/officeDocument/2006/relationships/image" Target="../media/image601.png"/><Relationship Id="rId167" Type="http://schemas.openxmlformats.org/officeDocument/2006/relationships/image" Target="../media/image611.png"/><Relationship Id="rId188" Type="http://schemas.openxmlformats.org/officeDocument/2006/relationships/customXml" Target="../ink/ink370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1.png"/><Relationship Id="rId13" Type="http://schemas.openxmlformats.org/officeDocument/2006/relationships/customXml" Target="../ink/ink3720.xml"/><Relationship Id="rId18" Type="http://schemas.openxmlformats.org/officeDocument/2006/relationships/image" Target="../media/image636.png"/><Relationship Id="rId3" Type="http://schemas.openxmlformats.org/officeDocument/2006/relationships/customXml" Target="../ink/ink3715.xml"/><Relationship Id="rId7" Type="http://schemas.openxmlformats.org/officeDocument/2006/relationships/customXml" Target="../ink/ink3717.xml"/><Relationship Id="rId12" Type="http://schemas.openxmlformats.org/officeDocument/2006/relationships/image" Target="../media/image633.png"/><Relationship Id="rId17" Type="http://schemas.openxmlformats.org/officeDocument/2006/relationships/customXml" Target="../ink/ink3722.xml"/><Relationship Id="rId2" Type="http://schemas.openxmlformats.org/officeDocument/2006/relationships/image" Target="../media/image628.png"/><Relationship Id="rId16" Type="http://schemas.openxmlformats.org/officeDocument/2006/relationships/image" Target="../media/image635.png"/><Relationship Id="rId20" Type="http://schemas.openxmlformats.org/officeDocument/2006/relationships/image" Target="../media/image6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11" Type="http://schemas.openxmlformats.org/officeDocument/2006/relationships/customXml" Target="../ink/ink3719.xml"/><Relationship Id="rId5" Type="http://schemas.openxmlformats.org/officeDocument/2006/relationships/customXml" Target="../ink/ink3716.xml"/><Relationship Id="rId15" Type="http://schemas.openxmlformats.org/officeDocument/2006/relationships/customXml" Target="../ink/ink3721.xml"/><Relationship Id="rId10" Type="http://schemas.openxmlformats.org/officeDocument/2006/relationships/image" Target="../media/image632.png"/><Relationship Id="rId19" Type="http://schemas.openxmlformats.org/officeDocument/2006/relationships/customXml" Target="../ink/ink3723.xml"/><Relationship Id="rId4" Type="http://schemas.openxmlformats.org/officeDocument/2006/relationships/image" Target="../media/image629.png"/><Relationship Id="rId9" Type="http://schemas.openxmlformats.org/officeDocument/2006/relationships/customXml" Target="../ink/ink3718.xml"/><Relationship Id="rId14" Type="http://schemas.openxmlformats.org/officeDocument/2006/relationships/image" Target="../media/image6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4.xml"/><Relationship Id="rId13" Type="http://schemas.openxmlformats.org/officeDocument/2006/relationships/image" Target="../media/image1410.png"/><Relationship Id="rId18" Type="http://schemas.openxmlformats.org/officeDocument/2006/relationships/customXml" Target="../ink/ink139.xml"/><Relationship Id="rId3" Type="http://schemas.openxmlformats.org/officeDocument/2006/relationships/image" Target="../media/image3100.png"/><Relationship Id="rId7" Type="http://schemas.openxmlformats.org/officeDocument/2006/relationships/image" Target="../media/image1110.png"/><Relationship Id="rId12" Type="http://schemas.openxmlformats.org/officeDocument/2006/relationships/customXml" Target="../ink/ink136.xml"/><Relationship Id="rId17" Type="http://schemas.openxmlformats.org/officeDocument/2006/relationships/image" Target="../media/image1610.png"/><Relationship Id="rId2" Type="http://schemas.openxmlformats.org/officeDocument/2006/relationships/customXml" Target="../ink/ink131.xml"/><Relationship Id="rId16" Type="http://schemas.openxmlformats.org/officeDocument/2006/relationships/customXml" Target="../ink/ink1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3.xml"/><Relationship Id="rId11" Type="http://schemas.openxmlformats.org/officeDocument/2006/relationships/image" Target="../media/image1310.png"/><Relationship Id="rId5" Type="http://schemas.openxmlformats.org/officeDocument/2006/relationships/image" Target="../media/image1010.png"/><Relationship Id="rId15" Type="http://schemas.openxmlformats.org/officeDocument/2006/relationships/image" Target="../media/image1510.png"/><Relationship Id="rId10" Type="http://schemas.openxmlformats.org/officeDocument/2006/relationships/customXml" Target="../ink/ink135.xml"/><Relationship Id="rId19" Type="http://schemas.openxmlformats.org/officeDocument/2006/relationships/image" Target="../media/image1710.png"/><Relationship Id="rId4" Type="http://schemas.openxmlformats.org/officeDocument/2006/relationships/customXml" Target="../ink/ink132.xml"/><Relationship Id="rId9" Type="http://schemas.openxmlformats.org/officeDocument/2006/relationships/image" Target="../media/image1210.png"/><Relationship Id="rId14" Type="http://schemas.openxmlformats.org/officeDocument/2006/relationships/customXml" Target="../ink/ink137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png"/><Relationship Id="rId13" Type="http://schemas.openxmlformats.org/officeDocument/2006/relationships/customXml" Target="../ink/ink3729.xml"/><Relationship Id="rId18" Type="http://schemas.openxmlformats.org/officeDocument/2006/relationships/image" Target="../media/image637.png"/><Relationship Id="rId3" Type="http://schemas.openxmlformats.org/officeDocument/2006/relationships/customXml" Target="../ink/ink3724.xml"/><Relationship Id="rId21" Type="http://schemas.openxmlformats.org/officeDocument/2006/relationships/customXml" Target="../ink/ink3733.xml"/><Relationship Id="rId7" Type="http://schemas.openxmlformats.org/officeDocument/2006/relationships/customXml" Target="../ink/ink3726.xml"/><Relationship Id="rId12" Type="http://schemas.openxmlformats.org/officeDocument/2006/relationships/image" Target="../media/image634.png"/><Relationship Id="rId17" Type="http://schemas.openxmlformats.org/officeDocument/2006/relationships/customXml" Target="../ink/ink3731.xml"/><Relationship Id="rId2" Type="http://schemas.openxmlformats.org/officeDocument/2006/relationships/image" Target="../media/image628.png"/><Relationship Id="rId16" Type="http://schemas.openxmlformats.org/officeDocument/2006/relationships/image" Target="../media/image636.png"/><Relationship Id="rId20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1" Type="http://schemas.openxmlformats.org/officeDocument/2006/relationships/customXml" Target="../ink/ink3728.xml"/><Relationship Id="rId5" Type="http://schemas.openxmlformats.org/officeDocument/2006/relationships/customXml" Target="../ink/ink3725.xml"/><Relationship Id="rId15" Type="http://schemas.openxmlformats.org/officeDocument/2006/relationships/customXml" Target="../ink/ink3730.xml"/><Relationship Id="rId10" Type="http://schemas.openxmlformats.org/officeDocument/2006/relationships/image" Target="../media/image633.png"/><Relationship Id="rId19" Type="http://schemas.openxmlformats.org/officeDocument/2006/relationships/customXml" Target="../ink/ink3732.xml"/><Relationship Id="rId4" Type="http://schemas.openxmlformats.org/officeDocument/2006/relationships/image" Target="../media/image630.png"/><Relationship Id="rId9" Type="http://schemas.openxmlformats.org/officeDocument/2006/relationships/customXml" Target="../ink/ink3727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png"/><Relationship Id="rId13" Type="http://schemas.openxmlformats.org/officeDocument/2006/relationships/customXml" Target="../ink/ink3739.xml"/><Relationship Id="rId18" Type="http://schemas.openxmlformats.org/officeDocument/2006/relationships/image" Target="../media/image637.png"/><Relationship Id="rId3" Type="http://schemas.openxmlformats.org/officeDocument/2006/relationships/customXml" Target="../ink/ink3734.xml"/><Relationship Id="rId21" Type="http://schemas.openxmlformats.org/officeDocument/2006/relationships/customXml" Target="../ink/ink3743.xml"/><Relationship Id="rId7" Type="http://schemas.openxmlformats.org/officeDocument/2006/relationships/customXml" Target="../ink/ink3736.xml"/><Relationship Id="rId12" Type="http://schemas.openxmlformats.org/officeDocument/2006/relationships/image" Target="../media/image634.png"/><Relationship Id="rId17" Type="http://schemas.openxmlformats.org/officeDocument/2006/relationships/customXml" Target="../ink/ink3741.xml"/><Relationship Id="rId2" Type="http://schemas.openxmlformats.org/officeDocument/2006/relationships/image" Target="../media/image628.png"/><Relationship Id="rId16" Type="http://schemas.openxmlformats.org/officeDocument/2006/relationships/image" Target="../media/image636.png"/><Relationship Id="rId20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1" Type="http://schemas.openxmlformats.org/officeDocument/2006/relationships/customXml" Target="../ink/ink3738.xml"/><Relationship Id="rId24" Type="http://schemas.openxmlformats.org/officeDocument/2006/relationships/image" Target="../media/image640.png"/><Relationship Id="rId5" Type="http://schemas.openxmlformats.org/officeDocument/2006/relationships/customXml" Target="../ink/ink3735.xml"/><Relationship Id="rId15" Type="http://schemas.openxmlformats.org/officeDocument/2006/relationships/customXml" Target="../ink/ink3740.xml"/><Relationship Id="rId23" Type="http://schemas.openxmlformats.org/officeDocument/2006/relationships/customXml" Target="../ink/ink3744.xml"/><Relationship Id="rId10" Type="http://schemas.openxmlformats.org/officeDocument/2006/relationships/image" Target="../media/image633.png"/><Relationship Id="rId19" Type="http://schemas.openxmlformats.org/officeDocument/2006/relationships/customXml" Target="../ink/ink3742.xml"/><Relationship Id="rId4" Type="http://schemas.openxmlformats.org/officeDocument/2006/relationships/image" Target="../media/image630.png"/><Relationship Id="rId9" Type="http://schemas.openxmlformats.org/officeDocument/2006/relationships/customXml" Target="../ink/ink3737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/Relationships>
</file>

<file path=ppt/slides/_rels/slide1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50.xml"/><Relationship Id="rId18" Type="http://schemas.openxmlformats.org/officeDocument/2006/relationships/image" Target="../media/image637.png"/><Relationship Id="rId26" Type="http://schemas.openxmlformats.org/officeDocument/2006/relationships/image" Target="../media/image641.png"/><Relationship Id="rId3" Type="http://schemas.openxmlformats.org/officeDocument/2006/relationships/customXml" Target="../ink/ink3745.xml"/><Relationship Id="rId21" Type="http://schemas.openxmlformats.org/officeDocument/2006/relationships/customXml" Target="../ink/ink3754.xml"/><Relationship Id="rId34" Type="http://schemas.openxmlformats.org/officeDocument/2006/relationships/image" Target="../media/image645.png"/><Relationship Id="rId7" Type="http://schemas.openxmlformats.org/officeDocument/2006/relationships/customXml" Target="../ink/ink3747.xml"/><Relationship Id="rId12" Type="http://schemas.openxmlformats.org/officeDocument/2006/relationships/image" Target="../media/image634.png"/><Relationship Id="rId17" Type="http://schemas.openxmlformats.org/officeDocument/2006/relationships/customXml" Target="../ink/ink3752.xml"/><Relationship Id="rId25" Type="http://schemas.openxmlformats.org/officeDocument/2006/relationships/customXml" Target="../ink/ink3756.xml"/><Relationship Id="rId33" Type="http://schemas.openxmlformats.org/officeDocument/2006/relationships/customXml" Target="../ink/ink3760.xml"/><Relationship Id="rId2" Type="http://schemas.openxmlformats.org/officeDocument/2006/relationships/image" Target="../media/image628.png"/><Relationship Id="rId16" Type="http://schemas.openxmlformats.org/officeDocument/2006/relationships/image" Target="../media/image636.png"/><Relationship Id="rId20" Type="http://schemas.openxmlformats.org/officeDocument/2006/relationships/image" Target="../media/image638.png"/><Relationship Id="rId29" Type="http://schemas.openxmlformats.org/officeDocument/2006/relationships/customXml" Target="../ink/ink37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1" Type="http://schemas.openxmlformats.org/officeDocument/2006/relationships/customXml" Target="../ink/ink3749.xml"/><Relationship Id="rId24" Type="http://schemas.openxmlformats.org/officeDocument/2006/relationships/image" Target="../media/image640.png"/><Relationship Id="rId32" Type="http://schemas.openxmlformats.org/officeDocument/2006/relationships/image" Target="../media/image644.png"/><Relationship Id="rId5" Type="http://schemas.openxmlformats.org/officeDocument/2006/relationships/customXml" Target="../ink/ink3746.xml"/><Relationship Id="rId15" Type="http://schemas.openxmlformats.org/officeDocument/2006/relationships/customXml" Target="../ink/ink3751.xml"/><Relationship Id="rId23" Type="http://schemas.openxmlformats.org/officeDocument/2006/relationships/customXml" Target="../ink/ink3755.xml"/><Relationship Id="rId28" Type="http://schemas.openxmlformats.org/officeDocument/2006/relationships/image" Target="../media/image642.png"/><Relationship Id="rId10" Type="http://schemas.openxmlformats.org/officeDocument/2006/relationships/image" Target="../media/image633.png"/><Relationship Id="rId19" Type="http://schemas.openxmlformats.org/officeDocument/2006/relationships/customXml" Target="../ink/ink3753.xml"/><Relationship Id="rId31" Type="http://schemas.openxmlformats.org/officeDocument/2006/relationships/customXml" Target="../ink/ink3759.xml"/><Relationship Id="rId4" Type="http://schemas.openxmlformats.org/officeDocument/2006/relationships/image" Target="../media/image630.png"/><Relationship Id="rId9" Type="http://schemas.openxmlformats.org/officeDocument/2006/relationships/customXml" Target="../ink/ink3748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Relationship Id="rId27" Type="http://schemas.openxmlformats.org/officeDocument/2006/relationships/customXml" Target="../ink/ink3757.xml"/><Relationship Id="rId30" Type="http://schemas.openxmlformats.org/officeDocument/2006/relationships/image" Target="../media/image643.png"/><Relationship Id="rId8" Type="http://schemas.openxmlformats.org/officeDocument/2006/relationships/image" Target="../media/image632.png"/></Relationships>
</file>

<file path=ppt/slides/_rels/slide1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66.xml"/><Relationship Id="rId18" Type="http://schemas.openxmlformats.org/officeDocument/2006/relationships/image" Target="../media/image637.png"/><Relationship Id="rId26" Type="http://schemas.openxmlformats.org/officeDocument/2006/relationships/image" Target="../media/image641.png"/><Relationship Id="rId39" Type="http://schemas.openxmlformats.org/officeDocument/2006/relationships/customXml" Target="../ink/ink3779.xml"/><Relationship Id="rId21" Type="http://schemas.openxmlformats.org/officeDocument/2006/relationships/customXml" Target="../ink/ink3770.xml"/><Relationship Id="rId34" Type="http://schemas.openxmlformats.org/officeDocument/2006/relationships/image" Target="../media/image645.png"/><Relationship Id="rId42" Type="http://schemas.openxmlformats.org/officeDocument/2006/relationships/image" Target="../media/image649.png"/><Relationship Id="rId47" Type="http://schemas.openxmlformats.org/officeDocument/2006/relationships/customXml" Target="../ink/ink3783.xml"/><Relationship Id="rId50" Type="http://schemas.openxmlformats.org/officeDocument/2006/relationships/image" Target="../media/image653.png"/><Relationship Id="rId7" Type="http://schemas.openxmlformats.org/officeDocument/2006/relationships/customXml" Target="../ink/ink3763.xml"/><Relationship Id="rId2" Type="http://schemas.openxmlformats.org/officeDocument/2006/relationships/image" Target="../media/image628.png"/><Relationship Id="rId16" Type="http://schemas.openxmlformats.org/officeDocument/2006/relationships/image" Target="../media/image636.png"/><Relationship Id="rId29" Type="http://schemas.openxmlformats.org/officeDocument/2006/relationships/customXml" Target="../ink/ink3774.xml"/><Relationship Id="rId11" Type="http://schemas.openxmlformats.org/officeDocument/2006/relationships/customXml" Target="../ink/ink3765.xml"/><Relationship Id="rId24" Type="http://schemas.openxmlformats.org/officeDocument/2006/relationships/image" Target="../media/image640.png"/><Relationship Id="rId32" Type="http://schemas.openxmlformats.org/officeDocument/2006/relationships/image" Target="../media/image644.png"/><Relationship Id="rId37" Type="http://schemas.openxmlformats.org/officeDocument/2006/relationships/customXml" Target="../ink/ink3778.xml"/><Relationship Id="rId40" Type="http://schemas.openxmlformats.org/officeDocument/2006/relationships/image" Target="../media/image648.png"/><Relationship Id="rId45" Type="http://schemas.openxmlformats.org/officeDocument/2006/relationships/customXml" Target="../ink/ink3782.xml"/><Relationship Id="rId5" Type="http://schemas.openxmlformats.org/officeDocument/2006/relationships/customXml" Target="../ink/ink3762.xml"/><Relationship Id="rId15" Type="http://schemas.openxmlformats.org/officeDocument/2006/relationships/customXml" Target="../ink/ink3767.xml"/><Relationship Id="rId23" Type="http://schemas.openxmlformats.org/officeDocument/2006/relationships/customXml" Target="../ink/ink3771.xml"/><Relationship Id="rId28" Type="http://schemas.openxmlformats.org/officeDocument/2006/relationships/image" Target="../media/image642.png"/><Relationship Id="rId36" Type="http://schemas.openxmlformats.org/officeDocument/2006/relationships/image" Target="../media/image646.png"/><Relationship Id="rId49" Type="http://schemas.openxmlformats.org/officeDocument/2006/relationships/customXml" Target="../ink/ink3784.xml"/><Relationship Id="rId10" Type="http://schemas.openxmlformats.org/officeDocument/2006/relationships/image" Target="../media/image633.png"/><Relationship Id="rId19" Type="http://schemas.openxmlformats.org/officeDocument/2006/relationships/customXml" Target="../ink/ink3769.xml"/><Relationship Id="rId31" Type="http://schemas.openxmlformats.org/officeDocument/2006/relationships/customXml" Target="../ink/ink3775.xml"/><Relationship Id="rId44" Type="http://schemas.openxmlformats.org/officeDocument/2006/relationships/image" Target="../media/image650.png"/><Relationship Id="rId52" Type="http://schemas.openxmlformats.org/officeDocument/2006/relationships/image" Target="../media/image654.png"/><Relationship Id="rId4" Type="http://schemas.openxmlformats.org/officeDocument/2006/relationships/image" Target="../media/image630.png"/><Relationship Id="rId9" Type="http://schemas.openxmlformats.org/officeDocument/2006/relationships/customXml" Target="../ink/ink3764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Relationship Id="rId27" Type="http://schemas.openxmlformats.org/officeDocument/2006/relationships/customXml" Target="../ink/ink3773.xml"/><Relationship Id="rId30" Type="http://schemas.openxmlformats.org/officeDocument/2006/relationships/image" Target="../media/image643.png"/><Relationship Id="rId35" Type="http://schemas.openxmlformats.org/officeDocument/2006/relationships/customXml" Target="../ink/ink3777.xml"/><Relationship Id="rId43" Type="http://schemas.openxmlformats.org/officeDocument/2006/relationships/customXml" Target="../ink/ink3781.xml"/><Relationship Id="rId48" Type="http://schemas.openxmlformats.org/officeDocument/2006/relationships/image" Target="../media/image652.png"/><Relationship Id="rId8" Type="http://schemas.openxmlformats.org/officeDocument/2006/relationships/image" Target="../media/image632.png"/><Relationship Id="rId51" Type="http://schemas.openxmlformats.org/officeDocument/2006/relationships/customXml" Target="../ink/ink3785.xml"/><Relationship Id="rId3" Type="http://schemas.openxmlformats.org/officeDocument/2006/relationships/customXml" Target="../ink/ink3761.xml"/><Relationship Id="rId12" Type="http://schemas.openxmlformats.org/officeDocument/2006/relationships/image" Target="../media/image634.png"/><Relationship Id="rId17" Type="http://schemas.openxmlformats.org/officeDocument/2006/relationships/customXml" Target="../ink/ink3768.xml"/><Relationship Id="rId25" Type="http://schemas.openxmlformats.org/officeDocument/2006/relationships/customXml" Target="../ink/ink3772.xml"/><Relationship Id="rId33" Type="http://schemas.openxmlformats.org/officeDocument/2006/relationships/customXml" Target="../ink/ink3776.xml"/><Relationship Id="rId38" Type="http://schemas.openxmlformats.org/officeDocument/2006/relationships/image" Target="../media/image647.png"/><Relationship Id="rId46" Type="http://schemas.openxmlformats.org/officeDocument/2006/relationships/image" Target="../media/image651.png"/><Relationship Id="rId20" Type="http://schemas.openxmlformats.org/officeDocument/2006/relationships/image" Target="../media/image638.png"/><Relationship Id="rId41" Type="http://schemas.openxmlformats.org/officeDocument/2006/relationships/customXml" Target="../ink/ink37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/Relationships>
</file>

<file path=ppt/slides/_rels/slide1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1.png"/><Relationship Id="rId21" Type="http://schemas.openxmlformats.org/officeDocument/2006/relationships/customXml" Target="../ink/ink3795.xml"/><Relationship Id="rId34" Type="http://schemas.openxmlformats.org/officeDocument/2006/relationships/image" Target="../media/image645.png"/><Relationship Id="rId42" Type="http://schemas.openxmlformats.org/officeDocument/2006/relationships/image" Target="../media/image649.png"/><Relationship Id="rId47" Type="http://schemas.openxmlformats.org/officeDocument/2006/relationships/customXml" Target="../ink/ink3808.xml"/><Relationship Id="rId50" Type="http://schemas.openxmlformats.org/officeDocument/2006/relationships/image" Target="../media/image653.png"/><Relationship Id="rId55" Type="http://schemas.openxmlformats.org/officeDocument/2006/relationships/customXml" Target="../ink/ink3812.xml"/><Relationship Id="rId63" Type="http://schemas.openxmlformats.org/officeDocument/2006/relationships/customXml" Target="../ink/ink3816.xml"/><Relationship Id="rId7" Type="http://schemas.openxmlformats.org/officeDocument/2006/relationships/customXml" Target="../ink/ink3788.xml"/><Relationship Id="rId2" Type="http://schemas.openxmlformats.org/officeDocument/2006/relationships/image" Target="../media/image628.png"/><Relationship Id="rId16" Type="http://schemas.openxmlformats.org/officeDocument/2006/relationships/image" Target="../media/image636.png"/><Relationship Id="rId29" Type="http://schemas.openxmlformats.org/officeDocument/2006/relationships/customXml" Target="../ink/ink3799.xml"/><Relationship Id="rId11" Type="http://schemas.openxmlformats.org/officeDocument/2006/relationships/customXml" Target="../ink/ink3790.xml"/><Relationship Id="rId24" Type="http://schemas.openxmlformats.org/officeDocument/2006/relationships/image" Target="../media/image640.png"/><Relationship Id="rId32" Type="http://schemas.openxmlformats.org/officeDocument/2006/relationships/image" Target="../media/image644.png"/><Relationship Id="rId37" Type="http://schemas.openxmlformats.org/officeDocument/2006/relationships/customXml" Target="../ink/ink3803.xml"/><Relationship Id="rId40" Type="http://schemas.openxmlformats.org/officeDocument/2006/relationships/image" Target="../media/image648.png"/><Relationship Id="rId45" Type="http://schemas.openxmlformats.org/officeDocument/2006/relationships/customXml" Target="../ink/ink3807.xml"/><Relationship Id="rId53" Type="http://schemas.openxmlformats.org/officeDocument/2006/relationships/customXml" Target="../ink/ink3811.xml"/><Relationship Id="rId58" Type="http://schemas.openxmlformats.org/officeDocument/2006/relationships/image" Target="../media/image657.png"/><Relationship Id="rId66" Type="http://schemas.openxmlformats.org/officeDocument/2006/relationships/image" Target="../media/image661.png"/><Relationship Id="rId5" Type="http://schemas.openxmlformats.org/officeDocument/2006/relationships/customXml" Target="../ink/ink3787.xml"/><Relationship Id="rId61" Type="http://schemas.openxmlformats.org/officeDocument/2006/relationships/customXml" Target="../ink/ink3815.xml"/><Relationship Id="rId19" Type="http://schemas.openxmlformats.org/officeDocument/2006/relationships/customXml" Target="../ink/ink3794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Relationship Id="rId27" Type="http://schemas.openxmlformats.org/officeDocument/2006/relationships/customXml" Target="../ink/ink3798.xml"/><Relationship Id="rId30" Type="http://schemas.openxmlformats.org/officeDocument/2006/relationships/image" Target="../media/image643.png"/><Relationship Id="rId35" Type="http://schemas.openxmlformats.org/officeDocument/2006/relationships/customXml" Target="../ink/ink3802.xml"/><Relationship Id="rId43" Type="http://schemas.openxmlformats.org/officeDocument/2006/relationships/customXml" Target="../ink/ink3806.xml"/><Relationship Id="rId48" Type="http://schemas.openxmlformats.org/officeDocument/2006/relationships/image" Target="../media/image652.png"/><Relationship Id="rId56" Type="http://schemas.openxmlformats.org/officeDocument/2006/relationships/image" Target="../media/image656.png"/><Relationship Id="rId64" Type="http://schemas.openxmlformats.org/officeDocument/2006/relationships/image" Target="../media/image660.png"/><Relationship Id="rId8" Type="http://schemas.openxmlformats.org/officeDocument/2006/relationships/image" Target="../media/image632.png"/><Relationship Id="rId51" Type="http://schemas.openxmlformats.org/officeDocument/2006/relationships/customXml" Target="../ink/ink3810.xml"/><Relationship Id="rId3" Type="http://schemas.openxmlformats.org/officeDocument/2006/relationships/customXml" Target="../ink/ink3786.xml"/><Relationship Id="rId12" Type="http://schemas.openxmlformats.org/officeDocument/2006/relationships/image" Target="../media/image634.png"/><Relationship Id="rId17" Type="http://schemas.openxmlformats.org/officeDocument/2006/relationships/customXml" Target="../ink/ink3793.xml"/><Relationship Id="rId25" Type="http://schemas.openxmlformats.org/officeDocument/2006/relationships/customXml" Target="../ink/ink3797.xml"/><Relationship Id="rId33" Type="http://schemas.openxmlformats.org/officeDocument/2006/relationships/customXml" Target="../ink/ink3801.xml"/><Relationship Id="rId38" Type="http://schemas.openxmlformats.org/officeDocument/2006/relationships/image" Target="../media/image647.png"/><Relationship Id="rId46" Type="http://schemas.openxmlformats.org/officeDocument/2006/relationships/image" Target="../media/image651.png"/><Relationship Id="rId59" Type="http://schemas.openxmlformats.org/officeDocument/2006/relationships/customXml" Target="../ink/ink3814.xml"/><Relationship Id="rId20" Type="http://schemas.openxmlformats.org/officeDocument/2006/relationships/image" Target="../media/image638.png"/><Relationship Id="rId41" Type="http://schemas.openxmlformats.org/officeDocument/2006/relationships/customXml" Target="../ink/ink3805.xml"/><Relationship Id="rId54" Type="http://schemas.openxmlformats.org/officeDocument/2006/relationships/image" Target="../media/image655.png"/><Relationship Id="rId62" Type="http://schemas.openxmlformats.org/officeDocument/2006/relationships/image" Target="../media/image6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5" Type="http://schemas.openxmlformats.org/officeDocument/2006/relationships/customXml" Target="../ink/ink3792.xml"/><Relationship Id="rId23" Type="http://schemas.openxmlformats.org/officeDocument/2006/relationships/customXml" Target="../ink/ink3796.xml"/><Relationship Id="rId28" Type="http://schemas.openxmlformats.org/officeDocument/2006/relationships/image" Target="../media/image642.png"/><Relationship Id="rId36" Type="http://schemas.openxmlformats.org/officeDocument/2006/relationships/image" Target="../media/image646.png"/><Relationship Id="rId49" Type="http://schemas.openxmlformats.org/officeDocument/2006/relationships/customXml" Target="../ink/ink3809.xml"/><Relationship Id="rId57" Type="http://schemas.openxmlformats.org/officeDocument/2006/relationships/customXml" Target="../ink/ink3813.xml"/><Relationship Id="rId10" Type="http://schemas.openxmlformats.org/officeDocument/2006/relationships/image" Target="../media/image633.png"/><Relationship Id="rId31" Type="http://schemas.openxmlformats.org/officeDocument/2006/relationships/customXml" Target="../ink/ink3800.xml"/><Relationship Id="rId44" Type="http://schemas.openxmlformats.org/officeDocument/2006/relationships/image" Target="../media/image650.png"/><Relationship Id="rId52" Type="http://schemas.openxmlformats.org/officeDocument/2006/relationships/image" Target="../media/image654.png"/><Relationship Id="rId60" Type="http://schemas.openxmlformats.org/officeDocument/2006/relationships/image" Target="../media/image658.png"/><Relationship Id="rId65" Type="http://schemas.openxmlformats.org/officeDocument/2006/relationships/customXml" Target="../ink/ink3817.xml"/><Relationship Id="rId4" Type="http://schemas.openxmlformats.org/officeDocument/2006/relationships/image" Target="../media/image630.png"/><Relationship Id="rId9" Type="http://schemas.openxmlformats.org/officeDocument/2006/relationships/customXml" Target="../ink/ink3789.xml"/><Relationship Id="rId13" Type="http://schemas.openxmlformats.org/officeDocument/2006/relationships/customXml" Target="../ink/ink3791.xml"/><Relationship Id="rId18" Type="http://schemas.openxmlformats.org/officeDocument/2006/relationships/image" Target="../media/image637.png"/><Relationship Id="rId39" Type="http://schemas.openxmlformats.org/officeDocument/2006/relationships/customXml" Target="../ink/ink3804.xml"/></Relationships>
</file>

<file path=ppt/slides/_rels/slide1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1.png"/><Relationship Id="rId21" Type="http://schemas.openxmlformats.org/officeDocument/2006/relationships/customXml" Target="../ink/ink3827.xml"/><Relationship Id="rId42" Type="http://schemas.openxmlformats.org/officeDocument/2006/relationships/image" Target="../media/image649.png"/><Relationship Id="rId47" Type="http://schemas.openxmlformats.org/officeDocument/2006/relationships/customXml" Target="../ink/ink3840.xml"/><Relationship Id="rId63" Type="http://schemas.openxmlformats.org/officeDocument/2006/relationships/customXml" Target="../ink/ink3848.xml"/><Relationship Id="rId68" Type="http://schemas.openxmlformats.org/officeDocument/2006/relationships/image" Target="../media/image662.png"/><Relationship Id="rId84" Type="http://schemas.openxmlformats.org/officeDocument/2006/relationships/image" Target="../media/image670.png"/><Relationship Id="rId89" Type="http://schemas.openxmlformats.org/officeDocument/2006/relationships/customXml" Target="../ink/ink3861.xml"/><Relationship Id="rId16" Type="http://schemas.openxmlformats.org/officeDocument/2006/relationships/image" Target="../media/image636.png"/><Relationship Id="rId11" Type="http://schemas.openxmlformats.org/officeDocument/2006/relationships/customXml" Target="../ink/ink3822.xml"/><Relationship Id="rId32" Type="http://schemas.openxmlformats.org/officeDocument/2006/relationships/image" Target="../media/image644.png"/><Relationship Id="rId37" Type="http://schemas.openxmlformats.org/officeDocument/2006/relationships/customXml" Target="../ink/ink3835.xml"/><Relationship Id="rId53" Type="http://schemas.openxmlformats.org/officeDocument/2006/relationships/customXml" Target="../ink/ink3843.xml"/><Relationship Id="rId58" Type="http://schemas.openxmlformats.org/officeDocument/2006/relationships/image" Target="../media/image657.png"/><Relationship Id="rId74" Type="http://schemas.openxmlformats.org/officeDocument/2006/relationships/image" Target="../media/image665.png"/><Relationship Id="rId79" Type="http://schemas.openxmlformats.org/officeDocument/2006/relationships/customXml" Target="../ink/ink3856.xml"/><Relationship Id="rId5" Type="http://schemas.openxmlformats.org/officeDocument/2006/relationships/customXml" Target="../ink/ink3819.xml"/><Relationship Id="rId90" Type="http://schemas.openxmlformats.org/officeDocument/2006/relationships/image" Target="../media/image673.png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Relationship Id="rId27" Type="http://schemas.openxmlformats.org/officeDocument/2006/relationships/customXml" Target="../ink/ink3830.xml"/><Relationship Id="rId30" Type="http://schemas.openxmlformats.org/officeDocument/2006/relationships/image" Target="../media/image643.png"/><Relationship Id="rId35" Type="http://schemas.openxmlformats.org/officeDocument/2006/relationships/customXml" Target="../ink/ink3834.xml"/><Relationship Id="rId43" Type="http://schemas.openxmlformats.org/officeDocument/2006/relationships/customXml" Target="../ink/ink3838.xml"/><Relationship Id="rId48" Type="http://schemas.openxmlformats.org/officeDocument/2006/relationships/image" Target="../media/image652.png"/><Relationship Id="rId56" Type="http://schemas.openxmlformats.org/officeDocument/2006/relationships/image" Target="../media/image656.png"/><Relationship Id="rId64" Type="http://schemas.openxmlformats.org/officeDocument/2006/relationships/image" Target="../media/image660.png"/><Relationship Id="rId69" Type="http://schemas.openxmlformats.org/officeDocument/2006/relationships/customXml" Target="../ink/ink3851.xml"/><Relationship Id="rId77" Type="http://schemas.openxmlformats.org/officeDocument/2006/relationships/customXml" Target="../ink/ink3855.xml"/><Relationship Id="rId8" Type="http://schemas.openxmlformats.org/officeDocument/2006/relationships/image" Target="../media/image632.png"/><Relationship Id="rId51" Type="http://schemas.openxmlformats.org/officeDocument/2006/relationships/customXml" Target="../ink/ink3842.xml"/><Relationship Id="rId72" Type="http://schemas.openxmlformats.org/officeDocument/2006/relationships/image" Target="../media/image664.png"/><Relationship Id="rId80" Type="http://schemas.openxmlformats.org/officeDocument/2006/relationships/image" Target="../media/image668.png"/><Relationship Id="rId85" Type="http://schemas.openxmlformats.org/officeDocument/2006/relationships/customXml" Target="../ink/ink3859.xml"/><Relationship Id="rId3" Type="http://schemas.openxmlformats.org/officeDocument/2006/relationships/customXml" Target="../ink/ink3818.xml"/><Relationship Id="rId12" Type="http://schemas.openxmlformats.org/officeDocument/2006/relationships/image" Target="../media/image634.png"/><Relationship Id="rId17" Type="http://schemas.openxmlformats.org/officeDocument/2006/relationships/customXml" Target="../ink/ink3825.xml"/><Relationship Id="rId25" Type="http://schemas.openxmlformats.org/officeDocument/2006/relationships/customXml" Target="../ink/ink3829.xml"/><Relationship Id="rId33" Type="http://schemas.openxmlformats.org/officeDocument/2006/relationships/customXml" Target="../ink/ink3833.xml"/><Relationship Id="rId38" Type="http://schemas.openxmlformats.org/officeDocument/2006/relationships/image" Target="../media/image647.png"/><Relationship Id="rId46" Type="http://schemas.openxmlformats.org/officeDocument/2006/relationships/image" Target="../media/image651.png"/><Relationship Id="rId59" Type="http://schemas.openxmlformats.org/officeDocument/2006/relationships/customXml" Target="../ink/ink3846.xml"/><Relationship Id="rId67" Type="http://schemas.openxmlformats.org/officeDocument/2006/relationships/customXml" Target="../ink/ink3850.xml"/><Relationship Id="rId20" Type="http://schemas.openxmlformats.org/officeDocument/2006/relationships/image" Target="../media/image638.png"/><Relationship Id="rId41" Type="http://schemas.openxmlformats.org/officeDocument/2006/relationships/customXml" Target="../ink/ink3837.xml"/><Relationship Id="rId54" Type="http://schemas.openxmlformats.org/officeDocument/2006/relationships/image" Target="../media/image655.png"/><Relationship Id="rId62" Type="http://schemas.openxmlformats.org/officeDocument/2006/relationships/image" Target="../media/image659.png"/><Relationship Id="rId70" Type="http://schemas.openxmlformats.org/officeDocument/2006/relationships/image" Target="../media/image663.png"/><Relationship Id="rId75" Type="http://schemas.openxmlformats.org/officeDocument/2006/relationships/customXml" Target="../ink/ink3854.xml"/><Relationship Id="rId83" Type="http://schemas.openxmlformats.org/officeDocument/2006/relationships/customXml" Target="../ink/ink3858.xml"/><Relationship Id="rId88" Type="http://schemas.openxmlformats.org/officeDocument/2006/relationships/image" Target="../media/image6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5" Type="http://schemas.openxmlformats.org/officeDocument/2006/relationships/customXml" Target="../ink/ink3824.xml"/><Relationship Id="rId23" Type="http://schemas.openxmlformats.org/officeDocument/2006/relationships/customXml" Target="../ink/ink3828.xml"/><Relationship Id="rId28" Type="http://schemas.openxmlformats.org/officeDocument/2006/relationships/image" Target="../media/image642.png"/><Relationship Id="rId36" Type="http://schemas.openxmlformats.org/officeDocument/2006/relationships/image" Target="../media/image646.png"/><Relationship Id="rId49" Type="http://schemas.openxmlformats.org/officeDocument/2006/relationships/customXml" Target="../ink/ink3841.xml"/><Relationship Id="rId57" Type="http://schemas.openxmlformats.org/officeDocument/2006/relationships/customXml" Target="../ink/ink3845.xml"/><Relationship Id="rId10" Type="http://schemas.openxmlformats.org/officeDocument/2006/relationships/image" Target="../media/image633.png"/><Relationship Id="rId31" Type="http://schemas.openxmlformats.org/officeDocument/2006/relationships/customXml" Target="../ink/ink3832.xml"/><Relationship Id="rId44" Type="http://schemas.openxmlformats.org/officeDocument/2006/relationships/image" Target="../media/image650.png"/><Relationship Id="rId52" Type="http://schemas.openxmlformats.org/officeDocument/2006/relationships/image" Target="../media/image654.png"/><Relationship Id="rId60" Type="http://schemas.openxmlformats.org/officeDocument/2006/relationships/image" Target="../media/image658.png"/><Relationship Id="rId65" Type="http://schemas.openxmlformats.org/officeDocument/2006/relationships/customXml" Target="../ink/ink3849.xml"/><Relationship Id="rId73" Type="http://schemas.openxmlformats.org/officeDocument/2006/relationships/customXml" Target="../ink/ink3853.xml"/><Relationship Id="rId78" Type="http://schemas.openxmlformats.org/officeDocument/2006/relationships/image" Target="../media/image667.png"/><Relationship Id="rId81" Type="http://schemas.openxmlformats.org/officeDocument/2006/relationships/customXml" Target="../ink/ink3857.xml"/><Relationship Id="rId86" Type="http://schemas.openxmlformats.org/officeDocument/2006/relationships/image" Target="../media/image671.png"/><Relationship Id="rId4" Type="http://schemas.openxmlformats.org/officeDocument/2006/relationships/image" Target="../media/image630.png"/><Relationship Id="rId9" Type="http://schemas.openxmlformats.org/officeDocument/2006/relationships/customXml" Target="../ink/ink3821.xml"/><Relationship Id="rId13" Type="http://schemas.openxmlformats.org/officeDocument/2006/relationships/customXml" Target="../ink/ink3823.xml"/><Relationship Id="rId18" Type="http://schemas.openxmlformats.org/officeDocument/2006/relationships/image" Target="../media/image637.png"/><Relationship Id="rId39" Type="http://schemas.openxmlformats.org/officeDocument/2006/relationships/customXml" Target="../ink/ink3836.xml"/><Relationship Id="rId34" Type="http://schemas.openxmlformats.org/officeDocument/2006/relationships/image" Target="../media/image645.png"/><Relationship Id="rId50" Type="http://schemas.openxmlformats.org/officeDocument/2006/relationships/image" Target="../media/image653.png"/><Relationship Id="rId55" Type="http://schemas.openxmlformats.org/officeDocument/2006/relationships/customXml" Target="../ink/ink3844.xml"/><Relationship Id="rId76" Type="http://schemas.openxmlformats.org/officeDocument/2006/relationships/image" Target="../media/image666.png"/><Relationship Id="rId7" Type="http://schemas.openxmlformats.org/officeDocument/2006/relationships/customXml" Target="../ink/ink3820.xml"/><Relationship Id="rId71" Type="http://schemas.openxmlformats.org/officeDocument/2006/relationships/customXml" Target="../ink/ink3852.xml"/><Relationship Id="rId2" Type="http://schemas.openxmlformats.org/officeDocument/2006/relationships/image" Target="../media/image628.png"/><Relationship Id="rId29" Type="http://schemas.openxmlformats.org/officeDocument/2006/relationships/customXml" Target="../ink/ink3831.xml"/><Relationship Id="rId24" Type="http://schemas.openxmlformats.org/officeDocument/2006/relationships/image" Target="../media/image640.png"/><Relationship Id="rId40" Type="http://schemas.openxmlformats.org/officeDocument/2006/relationships/image" Target="../media/image648.png"/><Relationship Id="rId45" Type="http://schemas.openxmlformats.org/officeDocument/2006/relationships/customXml" Target="../ink/ink3839.xml"/><Relationship Id="rId66" Type="http://schemas.openxmlformats.org/officeDocument/2006/relationships/image" Target="../media/image661.png"/><Relationship Id="rId87" Type="http://schemas.openxmlformats.org/officeDocument/2006/relationships/customXml" Target="../ink/ink3860.xml"/><Relationship Id="rId61" Type="http://schemas.openxmlformats.org/officeDocument/2006/relationships/customXml" Target="../ink/ink3847.xml"/><Relationship Id="rId82" Type="http://schemas.openxmlformats.org/officeDocument/2006/relationships/image" Target="../media/image669.png"/><Relationship Id="rId19" Type="http://schemas.openxmlformats.org/officeDocument/2006/relationships/customXml" Target="../ink/ink3826.xml"/></Relationships>
</file>

<file path=ppt/slides/_rels/slide1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1.png"/><Relationship Id="rId117" Type="http://schemas.openxmlformats.org/officeDocument/2006/relationships/customXml" Target="../ink/ink3919.xml"/><Relationship Id="rId21" Type="http://schemas.openxmlformats.org/officeDocument/2006/relationships/customXml" Target="../ink/ink3871.xml"/><Relationship Id="rId42" Type="http://schemas.openxmlformats.org/officeDocument/2006/relationships/image" Target="../media/image649.png"/><Relationship Id="rId47" Type="http://schemas.openxmlformats.org/officeDocument/2006/relationships/customXml" Target="../ink/ink3884.xml"/><Relationship Id="rId63" Type="http://schemas.openxmlformats.org/officeDocument/2006/relationships/customXml" Target="../ink/ink3892.xml"/><Relationship Id="rId68" Type="http://schemas.openxmlformats.org/officeDocument/2006/relationships/image" Target="../media/image662.png"/><Relationship Id="rId84" Type="http://schemas.openxmlformats.org/officeDocument/2006/relationships/image" Target="../media/image670.png"/><Relationship Id="rId89" Type="http://schemas.openxmlformats.org/officeDocument/2006/relationships/customXml" Target="../ink/ink3905.xml"/><Relationship Id="rId112" Type="http://schemas.openxmlformats.org/officeDocument/2006/relationships/image" Target="../media/image684.png"/><Relationship Id="rId16" Type="http://schemas.openxmlformats.org/officeDocument/2006/relationships/image" Target="../media/image636.png"/><Relationship Id="rId107" Type="http://schemas.openxmlformats.org/officeDocument/2006/relationships/customXml" Target="../ink/ink3914.xml"/><Relationship Id="rId11" Type="http://schemas.openxmlformats.org/officeDocument/2006/relationships/customXml" Target="../ink/ink3866.xml"/><Relationship Id="rId32" Type="http://schemas.openxmlformats.org/officeDocument/2006/relationships/image" Target="../media/image644.png"/><Relationship Id="rId37" Type="http://schemas.openxmlformats.org/officeDocument/2006/relationships/customXml" Target="../ink/ink3879.xml"/><Relationship Id="rId53" Type="http://schemas.openxmlformats.org/officeDocument/2006/relationships/customXml" Target="../ink/ink3887.xml"/><Relationship Id="rId58" Type="http://schemas.openxmlformats.org/officeDocument/2006/relationships/image" Target="../media/image657.png"/><Relationship Id="rId74" Type="http://schemas.openxmlformats.org/officeDocument/2006/relationships/image" Target="../media/image665.png"/><Relationship Id="rId79" Type="http://schemas.openxmlformats.org/officeDocument/2006/relationships/customXml" Target="../ink/ink3900.xml"/><Relationship Id="rId102" Type="http://schemas.openxmlformats.org/officeDocument/2006/relationships/image" Target="../media/image679.png"/><Relationship Id="rId5" Type="http://schemas.openxmlformats.org/officeDocument/2006/relationships/customXml" Target="../ink/ink3863.xml"/><Relationship Id="rId90" Type="http://schemas.openxmlformats.org/officeDocument/2006/relationships/image" Target="../media/image673.png"/><Relationship Id="rId95" Type="http://schemas.openxmlformats.org/officeDocument/2006/relationships/customXml" Target="../ink/ink3908.xml"/><Relationship Id="rId22" Type="http://schemas.openxmlformats.org/officeDocument/2006/relationships/image" Target="../media/image639.png"/><Relationship Id="rId27" Type="http://schemas.openxmlformats.org/officeDocument/2006/relationships/customXml" Target="../ink/ink3874.xml"/><Relationship Id="rId43" Type="http://schemas.openxmlformats.org/officeDocument/2006/relationships/customXml" Target="../ink/ink3882.xml"/><Relationship Id="rId48" Type="http://schemas.openxmlformats.org/officeDocument/2006/relationships/image" Target="../media/image652.png"/><Relationship Id="rId64" Type="http://schemas.openxmlformats.org/officeDocument/2006/relationships/image" Target="../media/image660.png"/><Relationship Id="rId69" Type="http://schemas.openxmlformats.org/officeDocument/2006/relationships/customXml" Target="../ink/ink3895.xml"/><Relationship Id="rId113" Type="http://schemas.openxmlformats.org/officeDocument/2006/relationships/customXml" Target="../ink/ink3917.xml"/><Relationship Id="rId118" Type="http://schemas.openxmlformats.org/officeDocument/2006/relationships/image" Target="../media/image687.png"/><Relationship Id="rId80" Type="http://schemas.openxmlformats.org/officeDocument/2006/relationships/image" Target="../media/image668.png"/><Relationship Id="rId85" Type="http://schemas.openxmlformats.org/officeDocument/2006/relationships/customXml" Target="../ink/ink3903.xml"/><Relationship Id="rId12" Type="http://schemas.openxmlformats.org/officeDocument/2006/relationships/image" Target="../media/image634.png"/><Relationship Id="rId17" Type="http://schemas.openxmlformats.org/officeDocument/2006/relationships/customXml" Target="../ink/ink3869.xml"/><Relationship Id="rId33" Type="http://schemas.openxmlformats.org/officeDocument/2006/relationships/customXml" Target="../ink/ink3877.xml"/><Relationship Id="rId38" Type="http://schemas.openxmlformats.org/officeDocument/2006/relationships/image" Target="../media/image647.png"/><Relationship Id="rId59" Type="http://schemas.openxmlformats.org/officeDocument/2006/relationships/customXml" Target="../ink/ink3890.xml"/><Relationship Id="rId103" Type="http://schemas.openxmlformats.org/officeDocument/2006/relationships/customXml" Target="../ink/ink3912.xml"/><Relationship Id="rId108" Type="http://schemas.openxmlformats.org/officeDocument/2006/relationships/image" Target="../media/image682.png"/><Relationship Id="rId54" Type="http://schemas.openxmlformats.org/officeDocument/2006/relationships/image" Target="../media/image655.png"/><Relationship Id="rId70" Type="http://schemas.openxmlformats.org/officeDocument/2006/relationships/image" Target="../media/image663.png"/><Relationship Id="rId75" Type="http://schemas.openxmlformats.org/officeDocument/2006/relationships/customXml" Target="../ink/ink3898.xml"/><Relationship Id="rId91" Type="http://schemas.openxmlformats.org/officeDocument/2006/relationships/customXml" Target="../ink/ink3906.xml"/><Relationship Id="rId96" Type="http://schemas.openxmlformats.org/officeDocument/2006/relationships/image" Target="../media/image6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23" Type="http://schemas.openxmlformats.org/officeDocument/2006/relationships/customXml" Target="../ink/ink3872.xml"/><Relationship Id="rId28" Type="http://schemas.openxmlformats.org/officeDocument/2006/relationships/image" Target="../media/image642.png"/><Relationship Id="rId49" Type="http://schemas.openxmlformats.org/officeDocument/2006/relationships/customXml" Target="../ink/ink3885.xml"/><Relationship Id="rId114" Type="http://schemas.openxmlformats.org/officeDocument/2006/relationships/image" Target="../media/image685.png"/><Relationship Id="rId119" Type="http://schemas.openxmlformats.org/officeDocument/2006/relationships/customXml" Target="../ink/ink3920.xml"/><Relationship Id="rId10" Type="http://schemas.openxmlformats.org/officeDocument/2006/relationships/image" Target="../media/image633.png"/><Relationship Id="rId31" Type="http://schemas.openxmlformats.org/officeDocument/2006/relationships/customXml" Target="../ink/ink3876.xml"/><Relationship Id="rId44" Type="http://schemas.openxmlformats.org/officeDocument/2006/relationships/image" Target="../media/image650.png"/><Relationship Id="rId52" Type="http://schemas.openxmlformats.org/officeDocument/2006/relationships/image" Target="../media/image654.png"/><Relationship Id="rId60" Type="http://schemas.openxmlformats.org/officeDocument/2006/relationships/image" Target="../media/image658.png"/><Relationship Id="rId65" Type="http://schemas.openxmlformats.org/officeDocument/2006/relationships/customXml" Target="../ink/ink3893.xml"/><Relationship Id="rId73" Type="http://schemas.openxmlformats.org/officeDocument/2006/relationships/customXml" Target="../ink/ink3897.xml"/><Relationship Id="rId78" Type="http://schemas.openxmlformats.org/officeDocument/2006/relationships/image" Target="../media/image667.png"/><Relationship Id="rId81" Type="http://schemas.openxmlformats.org/officeDocument/2006/relationships/customXml" Target="../ink/ink3901.xml"/><Relationship Id="rId86" Type="http://schemas.openxmlformats.org/officeDocument/2006/relationships/image" Target="../media/image671.png"/><Relationship Id="rId94" Type="http://schemas.openxmlformats.org/officeDocument/2006/relationships/image" Target="../media/image675.png"/><Relationship Id="rId99" Type="http://schemas.openxmlformats.org/officeDocument/2006/relationships/customXml" Target="../ink/ink3910.xml"/><Relationship Id="rId101" Type="http://schemas.openxmlformats.org/officeDocument/2006/relationships/customXml" Target="../ink/ink3911.xml"/><Relationship Id="rId4" Type="http://schemas.openxmlformats.org/officeDocument/2006/relationships/image" Target="../media/image630.png"/><Relationship Id="rId9" Type="http://schemas.openxmlformats.org/officeDocument/2006/relationships/customXml" Target="../ink/ink3865.xml"/><Relationship Id="rId13" Type="http://schemas.openxmlformats.org/officeDocument/2006/relationships/customXml" Target="../ink/ink3867.xml"/><Relationship Id="rId18" Type="http://schemas.openxmlformats.org/officeDocument/2006/relationships/image" Target="../media/image637.png"/><Relationship Id="rId39" Type="http://schemas.openxmlformats.org/officeDocument/2006/relationships/customXml" Target="../ink/ink3880.xml"/><Relationship Id="rId109" Type="http://schemas.openxmlformats.org/officeDocument/2006/relationships/customXml" Target="../ink/ink3915.xml"/><Relationship Id="rId34" Type="http://schemas.openxmlformats.org/officeDocument/2006/relationships/image" Target="../media/image645.png"/><Relationship Id="rId50" Type="http://schemas.openxmlformats.org/officeDocument/2006/relationships/image" Target="../media/image653.png"/><Relationship Id="rId55" Type="http://schemas.openxmlformats.org/officeDocument/2006/relationships/customXml" Target="../ink/ink3888.xml"/><Relationship Id="rId76" Type="http://schemas.openxmlformats.org/officeDocument/2006/relationships/image" Target="../media/image666.png"/><Relationship Id="rId97" Type="http://schemas.openxmlformats.org/officeDocument/2006/relationships/customXml" Target="../ink/ink3909.xml"/><Relationship Id="rId104" Type="http://schemas.openxmlformats.org/officeDocument/2006/relationships/image" Target="../media/image680.png"/><Relationship Id="rId120" Type="http://schemas.openxmlformats.org/officeDocument/2006/relationships/image" Target="../media/image688.png"/><Relationship Id="rId7" Type="http://schemas.openxmlformats.org/officeDocument/2006/relationships/customXml" Target="../ink/ink3864.xml"/><Relationship Id="rId71" Type="http://schemas.openxmlformats.org/officeDocument/2006/relationships/customXml" Target="../ink/ink3896.xml"/><Relationship Id="rId92" Type="http://schemas.openxmlformats.org/officeDocument/2006/relationships/image" Target="../media/image674.png"/><Relationship Id="rId2" Type="http://schemas.openxmlformats.org/officeDocument/2006/relationships/image" Target="../media/image628.png"/><Relationship Id="rId29" Type="http://schemas.openxmlformats.org/officeDocument/2006/relationships/customXml" Target="../ink/ink3875.xml"/><Relationship Id="rId24" Type="http://schemas.openxmlformats.org/officeDocument/2006/relationships/image" Target="../media/image640.png"/><Relationship Id="rId40" Type="http://schemas.openxmlformats.org/officeDocument/2006/relationships/image" Target="../media/image648.png"/><Relationship Id="rId45" Type="http://schemas.openxmlformats.org/officeDocument/2006/relationships/customXml" Target="../ink/ink3883.xml"/><Relationship Id="rId66" Type="http://schemas.openxmlformats.org/officeDocument/2006/relationships/image" Target="../media/image661.png"/><Relationship Id="rId87" Type="http://schemas.openxmlformats.org/officeDocument/2006/relationships/customXml" Target="../ink/ink3904.xml"/><Relationship Id="rId110" Type="http://schemas.openxmlformats.org/officeDocument/2006/relationships/image" Target="../media/image683.png"/><Relationship Id="rId115" Type="http://schemas.openxmlformats.org/officeDocument/2006/relationships/customXml" Target="../ink/ink3918.xml"/><Relationship Id="rId61" Type="http://schemas.openxmlformats.org/officeDocument/2006/relationships/customXml" Target="../ink/ink3891.xml"/><Relationship Id="rId82" Type="http://schemas.openxmlformats.org/officeDocument/2006/relationships/image" Target="../media/image669.png"/><Relationship Id="rId19" Type="http://schemas.openxmlformats.org/officeDocument/2006/relationships/customXml" Target="../ink/ink3870.xml"/><Relationship Id="rId14" Type="http://schemas.openxmlformats.org/officeDocument/2006/relationships/image" Target="../media/image635.png"/><Relationship Id="rId30" Type="http://schemas.openxmlformats.org/officeDocument/2006/relationships/image" Target="../media/image643.png"/><Relationship Id="rId35" Type="http://schemas.openxmlformats.org/officeDocument/2006/relationships/customXml" Target="../ink/ink3878.xml"/><Relationship Id="rId56" Type="http://schemas.openxmlformats.org/officeDocument/2006/relationships/image" Target="../media/image656.png"/><Relationship Id="rId77" Type="http://schemas.openxmlformats.org/officeDocument/2006/relationships/customXml" Target="../ink/ink3899.xml"/><Relationship Id="rId100" Type="http://schemas.openxmlformats.org/officeDocument/2006/relationships/image" Target="../media/image678.png"/><Relationship Id="rId105" Type="http://schemas.openxmlformats.org/officeDocument/2006/relationships/customXml" Target="../ink/ink3913.xml"/><Relationship Id="rId8" Type="http://schemas.openxmlformats.org/officeDocument/2006/relationships/image" Target="../media/image632.png"/><Relationship Id="rId51" Type="http://schemas.openxmlformats.org/officeDocument/2006/relationships/customXml" Target="../ink/ink3886.xml"/><Relationship Id="rId72" Type="http://schemas.openxmlformats.org/officeDocument/2006/relationships/image" Target="../media/image664.png"/><Relationship Id="rId93" Type="http://schemas.openxmlformats.org/officeDocument/2006/relationships/customXml" Target="../ink/ink3907.xml"/><Relationship Id="rId98" Type="http://schemas.openxmlformats.org/officeDocument/2006/relationships/image" Target="../media/image677.png"/><Relationship Id="rId3" Type="http://schemas.openxmlformats.org/officeDocument/2006/relationships/customXml" Target="../ink/ink3862.xml"/><Relationship Id="rId25" Type="http://schemas.openxmlformats.org/officeDocument/2006/relationships/customXml" Target="../ink/ink3873.xml"/><Relationship Id="rId46" Type="http://schemas.openxmlformats.org/officeDocument/2006/relationships/image" Target="../media/image651.png"/><Relationship Id="rId67" Type="http://schemas.openxmlformats.org/officeDocument/2006/relationships/customXml" Target="../ink/ink3894.xml"/><Relationship Id="rId116" Type="http://schemas.openxmlformats.org/officeDocument/2006/relationships/image" Target="../media/image686.png"/><Relationship Id="rId20" Type="http://schemas.openxmlformats.org/officeDocument/2006/relationships/image" Target="../media/image638.png"/><Relationship Id="rId41" Type="http://schemas.openxmlformats.org/officeDocument/2006/relationships/customXml" Target="../ink/ink3881.xml"/><Relationship Id="rId62" Type="http://schemas.openxmlformats.org/officeDocument/2006/relationships/image" Target="../media/image659.png"/><Relationship Id="rId83" Type="http://schemas.openxmlformats.org/officeDocument/2006/relationships/customXml" Target="../ink/ink3902.xml"/><Relationship Id="rId88" Type="http://schemas.openxmlformats.org/officeDocument/2006/relationships/image" Target="../media/image672.png"/><Relationship Id="rId111" Type="http://schemas.openxmlformats.org/officeDocument/2006/relationships/customXml" Target="../ink/ink3916.xml"/><Relationship Id="rId15" Type="http://schemas.openxmlformats.org/officeDocument/2006/relationships/customXml" Target="../ink/ink3868.xml"/><Relationship Id="rId36" Type="http://schemas.openxmlformats.org/officeDocument/2006/relationships/image" Target="../media/image646.png"/><Relationship Id="rId57" Type="http://schemas.openxmlformats.org/officeDocument/2006/relationships/customXml" Target="../ink/ink3889.xml"/><Relationship Id="rId106" Type="http://schemas.openxmlformats.org/officeDocument/2006/relationships/image" Target="../media/image681.png"/></Relationships>
</file>

<file path=ppt/slides/_rels/slide1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1.png"/><Relationship Id="rId117" Type="http://schemas.openxmlformats.org/officeDocument/2006/relationships/customXml" Target="../ink/ink3978.xml"/><Relationship Id="rId21" Type="http://schemas.openxmlformats.org/officeDocument/2006/relationships/customXml" Target="../ink/ink3930.xml"/><Relationship Id="rId42" Type="http://schemas.openxmlformats.org/officeDocument/2006/relationships/image" Target="../media/image649.png"/><Relationship Id="rId47" Type="http://schemas.openxmlformats.org/officeDocument/2006/relationships/customXml" Target="../ink/ink3943.xml"/><Relationship Id="rId63" Type="http://schemas.openxmlformats.org/officeDocument/2006/relationships/customXml" Target="../ink/ink3951.xml"/><Relationship Id="rId68" Type="http://schemas.openxmlformats.org/officeDocument/2006/relationships/image" Target="../media/image662.png"/><Relationship Id="rId84" Type="http://schemas.openxmlformats.org/officeDocument/2006/relationships/image" Target="../media/image670.png"/><Relationship Id="rId89" Type="http://schemas.openxmlformats.org/officeDocument/2006/relationships/customXml" Target="../ink/ink3964.xml"/><Relationship Id="rId112" Type="http://schemas.openxmlformats.org/officeDocument/2006/relationships/image" Target="../media/image684.png"/><Relationship Id="rId16" Type="http://schemas.openxmlformats.org/officeDocument/2006/relationships/image" Target="../media/image636.png"/><Relationship Id="rId107" Type="http://schemas.openxmlformats.org/officeDocument/2006/relationships/customXml" Target="../ink/ink3973.xml"/><Relationship Id="rId11" Type="http://schemas.openxmlformats.org/officeDocument/2006/relationships/customXml" Target="../ink/ink3925.xml"/><Relationship Id="rId32" Type="http://schemas.openxmlformats.org/officeDocument/2006/relationships/image" Target="../media/image644.png"/><Relationship Id="rId37" Type="http://schemas.openxmlformats.org/officeDocument/2006/relationships/customXml" Target="../ink/ink3938.xml"/><Relationship Id="rId53" Type="http://schemas.openxmlformats.org/officeDocument/2006/relationships/customXml" Target="../ink/ink3946.xml"/><Relationship Id="rId58" Type="http://schemas.openxmlformats.org/officeDocument/2006/relationships/image" Target="../media/image657.png"/><Relationship Id="rId74" Type="http://schemas.openxmlformats.org/officeDocument/2006/relationships/image" Target="../media/image665.png"/><Relationship Id="rId79" Type="http://schemas.openxmlformats.org/officeDocument/2006/relationships/customXml" Target="../ink/ink3959.xml"/><Relationship Id="rId102" Type="http://schemas.openxmlformats.org/officeDocument/2006/relationships/image" Target="../media/image679.png"/><Relationship Id="rId123" Type="http://schemas.openxmlformats.org/officeDocument/2006/relationships/customXml" Target="../ink/ink3981.xml"/><Relationship Id="rId5" Type="http://schemas.openxmlformats.org/officeDocument/2006/relationships/customXml" Target="../ink/ink3922.xml"/><Relationship Id="rId90" Type="http://schemas.openxmlformats.org/officeDocument/2006/relationships/image" Target="../media/image673.png"/><Relationship Id="rId95" Type="http://schemas.openxmlformats.org/officeDocument/2006/relationships/customXml" Target="../ink/ink3967.xml"/><Relationship Id="rId22" Type="http://schemas.openxmlformats.org/officeDocument/2006/relationships/image" Target="../media/image639.png"/><Relationship Id="rId27" Type="http://schemas.openxmlformats.org/officeDocument/2006/relationships/customXml" Target="../ink/ink3933.xml"/><Relationship Id="rId43" Type="http://schemas.openxmlformats.org/officeDocument/2006/relationships/customXml" Target="../ink/ink3941.xml"/><Relationship Id="rId48" Type="http://schemas.openxmlformats.org/officeDocument/2006/relationships/image" Target="../media/image652.png"/><Relationship Id="rId64" Type="http://schemas.openxmlformats.org/officeDocument/2006/relationships/image" Target="../media/image660.png"/><Relationship Id="rId69" Type="http://schemas.openxmlformats.org/officeDocument/2006/relationships/customXml" Target="../ink/ink3954.xml"/><Relationship Id="rId113" Type="http://schemas.openxmlformats.org/officeDocument/2006/relationships/customXml" Target="../ink/ink3976.xml"/><Relationship Id="rId118" Type="http://schemas.openxmlformats.org/officeDocument/2006/relationships/image" Target="../media/image687.png"/><Relationship Id="rId80" Type="http://schemas.openxmlformats.org/officeDocument/2006/relationships/image" Target="../media/image668.png"/><Relationship Id="rId85" Type="http://schemas.openxmlformats.org/officeDocument/2006/relationships/customXml" Target="../ink/ink3962.xml"/><Relationship Id="rId12" Type="http://schemas.openxmlformats.org/officeDocument/2006/relationships/image" Target="../media/image634.png"/><Relationship Id="rId17" Type="http://schemas.openxmlformats.org/officeDocument/2006/relationships/customXml" Target="../ink/ink3928.xml"/><Relationship Id="rId33" Type="http://schemas.openxmlformats.org/officeDocument/2006/relationships/customXml" Target="../ink/ink3936.xml"/><Relationship Id="rId38" Type="http://schemas.openxmlformats.org/officeDocument/2006/relationships/image" Target="../media/image647.png"/><Relationship Id="rId59" Type="http://schemas.openxmlformats.org/officeDocument/2006/relationships/customXml" Target="../ink/ink3949.xml"/><Relationship Id="rId103" Type="http://schemas.openxmlformats.org/officeDocument/2006/relationships/customXml" Target="../ink/ink3971.xml"/><Relationship Id="rId108" Type="http://schemas.openxmlformats.org/officeDocument/2006/relationships/image" Target="../media/image682.png"/><Relationship Id="rId124" Type="http://schemas.openxmlformats.org/officeDocument/2006/relationships/image" Target="../media/image690.png"/><Relationship Id="rId54" Type="http://schemas.openxmlformats.org/officeDocument/2006/relationships/image" Target="../media/image655.png"/><Relationship Id="rId70" Type="http://schemas.openxmlformats.org/officeDocument/2006/relationships/image" Target="../media/image663.png"/><Relationship Id="rId75" Type="http://schemas.openxmlformats.org/officeDocument/2006/relationships/customXml" Target="../ink/ink3957.xml"/><Relationship Id="rId91" Type="http://schemas.openxmlformats.org/officeDocument/2006/relationships/customXml" Target="../ink/ink3965.xml"/><Relationship Id="rId96" Type="http://schemas.openxmlformats.org/officeDocument/2006/relationships/image" Target="../media/image6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23" Type="http://schemas.openxmlformats.org/officeDocument/2006/relationships/customXml" Target="../ink/ink3931.xml"/><Relationship Id="rId28" Type="http://schemas.openxmlformats.org/officeDocument/2006/relationships/image" Target="../media/image642.png"/><Relationship Id="rId49" Type="http://schemas.openxmlformats.org/officeDocument/2006/relationships/customXml" Target="../ink/ink3944.xml"/><Relationship Id="rId114" Type="http://schemas.openxmlformats.org/officeDocument/2006/relationships/image" Target="../media/image685.png"/><Relationship Id="rId119" Type="http://schemas.openxmlformats.org/officeDocument/2006/relationships/customXml" Target="../ink/ink3979.xml"/><Relationship Id="rId44" Type="http://schemas.openxmlformats.org/officeDocument/2006/relationships/image" Target="../media/image650.png"/><Relationship Id="rId60" Type="http://schemas.openxmlformats.org/officeDocument/2006/relationships/image" Target="../media/image658.png"/><Relationship Id="rId65" Type="http://schemas.openxmlformats.org/officeDocument/2006/relationships/customXml" Target="../ink/ink3952.xml"/><Relationship Id="rId81" Type="http://schemas.openxmlformats.org/officeDocument/2006/relationships/customXml" Target="../ink/ink3960.xml"/><Relationship Id="rId86" Type="http://schemas.openxmlformats.org/officeDocument/2006/relationships/image" Target="../media/image671.png"/><Relationship Id="rId13" Type="http://schemas.openxmlformats.org/officeDocument/2006/relationships/customXml" Target="../ink/ink3926.xml"/><Relationship Id="rId18" Type="http://schemas.openxmlformats.org/officeDocument/2006/relationships/image" Target="../media/image637.png"/><Relationship Id="rId39" Type="http://schemas.openxmlformats.org/officeDocument/2006/relationships/customXml" Target="../ink/ink3939.xml"/><Relationship Id="rId109" Type="http://schemas.openxmlformats.org/officeDocument/2006/relationships/customXml" Target="../ink/ink3974.xml"/><Relationship Id="rId34" Type="http://schemas.openxmlformats.org/officeDocument/2006/relationships/image" Target="../media/image645.png"/><Relationship Id="rId50" Type="http://schemas.openxmlformats.org/officeDocument/2006/relationships/image" Target="../media/image653.png"/><Relationship Id="rId55" Type="http://schemas.openxmlformats.org/officeDocument/2006/relationships/customXml" Target="../ink/ink3947.xml"/><Relationship Id="rId76" Type="http://schemas.openxmlformats.org/officeDocument/2006/relationships/image" Target="../media/image666.png"/><Relationship Id="rId97" Type="http://schemas.openxmlformats.org/officeDocument/2006/relationships/customXml" Target="../ink/ink3968.xml"/><Relationship Id="rId104" Type="http://schemas.openxmlformats.org/officeDocument/2006/relationships/image" Target="../media/image680.png"/><Relationship Id="rId120" Type="http://schemas.openxmlformats.org/officeDocument/2006/relationships/image" Target="../media/image688.png"/><Relationship Id="rId125" Type="http://schemas.openxmlformats.org/officeDocument/2006/relationships/customXml" Target="../ink/ink3982.xml"/><Relationship Id="rId7" Type="http://schemas.openxmlformats.org/officeDocument/2006/relationships/customXml" Target="../ink/ink3923.xml"/><Relationship Id="rId71" Type="http://schemas.openxmlformats.org/officeDocument/2006/relationships/customXml" Target="../ink/ink3955.xml"/><Relationship Id="rId92" Type="http://schemas.openxmlformats.org/officeDocument/2006/relationships/image" Target="../media/image674.png"/><Relationship Id="rId2" Type="http://schemas.openxmlformats.org/officeDocument/2006/relationships/image" Target="../media/image628.png"/><Relationship Id="rId29" Type="http://schemas.openxmlformats.org/officeDocument/2006/relationships/customXml" Target="../ink/ink3934.xml"/><Relationship Id="rId24" Type="http://schemas.openxmlformats.org/officeDocument/2006/relationships/image" Target="../media/image640.png"/><Relationship Id="rId40" Type="http://schemas.openxmlformats.org/officeDocument/2006/relationships/image" Target="../media/image648.png"/><Relationship Id="rId45" Type="http://schemas.openxmlformats.org/officeDocument/2006/relationships/customXml" Target="../ink/ink3942.xml"/><Relationship Id="rId66" Type="http://schemas.openxmlformats.org/officeDocument/2006/relationships/image" Target="../media/image661.png"/><Relationship Id="rId87" Type="http://schemas.openxmlformats.org/officeDocument/2006/relationships/customXml" Target="../ink/ink3963.xml"/><Relationship Id="rId110" Type="http://schemas.openxmlformats.org/officeDocument/2006/relationships/image" Target="../media/image683.png"/><Relationship Id="rId115" Type="http://schemas.openxmlformats.org/officeDocument/2006/relationships/customXml" Target="../ink/ink3977.xml"/><Relationship Id="rId61" Type="http://schemas.openxmlformats.org/officeDocument/2006/relationships/customXml" Target="../ink/ink3950.xml"/><Relationship Id="rId82" Type="http://schemas.openxmlformats.org/officeDocument/2006/relationships/image" Target="../media/image669.png"/><Relationship Id="rId19" Type="http://schemas.openxmlformats.org/officeDocument/2006/relationships/customXml" Target="../ink/ink3929.xml"/><Relationship Id="rId14" Type="http://schemas.openxmlformats.org/officeDocument/2006/relationships/image" Target="../media/image635.png"/><Relationship Id="rId30" Type="http://schemas.openxmlformats.org/officeDocument/2006/relationships/image" Target="../media/image643.png"/><Relationship Id="rId35" Type="http://schemas.openxmlformats.org/officeDocument/2006/relationships/customXml" Target="../ink/ink3937.xml"/><Relationship Id="rId56" Type="http://schemas.openxmlformats.org/officeDocument/2006/relationships/image" Target="../media/image656.png"/><Relationship Id="rId77" Type="http://schemas.openxmlformats.org/officeDocument/2006/relationships/customXml" Target="../ink/ink3958.xml"/><Relationship Id="rId100" Type="http://schemas.openxmlformats.org/officeDocument/2006/relationships/image" Target="../media/image678.png"/><Relationship Id="rId105" Type="http://schemas.openxmlformats.org/officeDocument/2006/relationships/customXml" Target="../ink/ink3972.xml"/><Relationship Id="rId126" Type="http://schemas.openxmlformats.org/officeDocument/2006/relationships/image" Target="../media/image691.png"/><Relationship Id="rId8" Type="http://schemas.openxmlformats.org/officeDocument/2006/relationships/image" Target="../media/image632.png"/><Relationship Id="rId51" Type="http://schemas.openxmlformats.org/officeDocument/2006/relationships/customXml" Target="../ink/ink3945.xml"/><Relationship Id="rId72" Type="http://schemas.openxmlformats.org/officeDocument/2006/relationships/image" Target="../media/image664.png"/><Relationship Id="rId93" Type="http://schemas.openxmlformats.org/officeDocument/2006/relationships/customXml" Target="../ink/ink3966.xml"/><Relationship Id="rId98" Type="http://schemas.openxmlformats.org/officeDocument/2006/relationships/image" Target="../media/image677.png"/><Relationship Id="rId121" Type="http://schemas.openxmlformats.org/officeDocument/2006/relationships/customXml" Target="../ink/ink3980.xml"/><Relationship Id="rId3" Type="http://schemas.openxmlformats.org/officeDocument/2006/relationships/customXml" Target="../ink/ink3921.xml"/><Relationship Id="rId25" Type="http://schemas.openxmlformats.org/officeDocument/2006/relationships/customXml" Target="../ink/ink3932.xml"/><Relationship Id="rId46" Type="http://schemas.openxmlformats.org/officeDocument/2006/relationships/image" Target="../media/image651.png"/><Relationship Id="rId67" Type="http://schemas.openxmlformats.org/officeDocument/2006/relationships/customXml" Target="../ink/ink3953.xml"/><Relationship Id="rId116" Type="http://schemas.openxmlformats.org/officeDocument/2006/relationships/image" Target="../media/image686.png"/><Relationship Id="rId20" Type="http://schemas.openxmlformats.org/officeDocument/2006/relationships/image" Target="../media/image638.png"/><Relationship Id="rId41" Type="http://schemas.openxmlformats.org/officeDocument/2006/relationships/customXml" Target="../ink/ink3940.xml"/><Relationship Id="rId62" Type="http://schemas.openxmlformats.org/officeDocument/2006/relationships/image" Target="../media/image659.png"/><Relationship Id="rId83" Type="http://schemas.openxmlformats.org/officeDocument/2006/relationships/customXml" Target="../ink/ink3961.xml"/><Relationship Id="rId88" Type="http://schemas.openxmlformats.org/officeDocument/2006/relationships/image" Target="../media/image672.png"/><Relationship Id="rId111" Type="http://schemas.openxmlformats.org/officeDocument/2006/relationships/customXml" Target="../ink/ink3975.xml"/><Relationship Id="rId15" Type="http://schemas.openxmlformats.org/officeDocument/2006/relationships/customXml" Target="../ink/ink3927.xml"/><Relationship Id="rId36" Type="http://schemas.openxmlformats.org/officeDocument/2006/relationships/image" Target="../media/image646.png"/><Relationship Id="rId57" Type="http://schemas.openxmlformats.org/officeDocument/2006/relationships/customXml" Target="../ink/ink3948.xml"/><Relationship Id="rId106" Type="http://schemas.openxmlformats.org/officeDocument/2006/relationships/image" Target="../media/image681.png"/><Relationship Id="rId10" Type="http://schemas.openxmlformats.org/officeDocument/2006/relationships/image" Target="../media/image633.png"/><Relationship Id="rId31" Type="http://schemas.openxmlformats.org/officeDocument/2006/relationships/customXml" Target="../ink/ink3935.xml"/><Relationship Id="rId52" Type="http://schemas.openxmlformats.org/officeDocument/2006/relationships/image" Target="../media/image654.png"/><Relationship Id="rId73" Type="http://schemas.openxmlformats.org/officeDocument/2006/relationships/customXml" Target="../ink/ink3956.xml"/><Relationship Id="rId78" Type="http://schemas.openxmlformats.org/officeDocument/2006/relationships/image" Target="../media/image667.png"/><Relationship Id="rId94" Type="http://schemas.openxmlformats.org/officeDocument/2006/relationships/image" Target="../media/image675.png"/><Relationship Id="rId99" Type="http://schemas.openxmlformats.org/officeDocument/2006/relationships/customXml" Target="../ink/ink3969.xml"/><Relationship Id="rId101" Type="http://schemas.openxmlformats.org/officeDocument/2006/relationships/customXml" Target="../ink/ink3970.xml"/><Relationship Id="rId122" Type="http://schemas.openxmlformats.org/officeDocument/2006/relationships/image" Target="../media/image689.png"/><Relationship Id="rId4" Type="http://schemas.openxmlformats.org/officeDocument/2006/relationships/image" Target="../media/image630.png"/><Relationship Id="rId9" Type="http://schemas.openxmlformats.org/officeDocument/2006/relationships/customXml" Target="../ink/ink3924.xml"/></Relationships>
</file>

<file path=ppt/slides/_rels/slide1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040.xml"/><Relationship Id="rId21" Type="http://schemas.openxmlformats.org/officeDocument/2006/relationships/customXml" Target="../ink/ink3992.xml"/><Relationship Id="rId42" Type="http://schemas.openxmlformats.org/officeDocument/2006/relationships/image" Target="../media/image649.png"/><Relationship Id="rId63" Type="http://schemas.openxmlformats.org/officeDocument/2006/relationships/customXml" Target="../ink/ink4013.xml"/><Relationship Id="rId84" Type="http://schemas.openxmlformats.org/officeDocument/2006/relationships/image" Target="../media/image670.png"/><Relationship Id="rId138" Type="http://schemas.openxmlformats.org/officeDocument/2006/relationships/image" Target="../media/image697.png"/><Relationship Id="rId107" Type="http://schemas.openxmlformats.org/officeDocument/2006/relationships/customXml" Target="../ink/ink4035.xml"/><Relationship Id="rId11" Type="http://schemas.openxmlformats.org/officeDocument/2006/relationships/customXml" Target="../ink/ink3987.xml"/><Relationship Id="rId32" Type="http://schemas.openxmlformats.org/officeDocument/2006/relationships/image" Target="../media/image644.png"/><Relationship Id="rId53" Type="http://schemas.openxmlformats.org/officeDocument/2006/relationships/customXml" Target="../ink/ink4008.xml"/><Relationship Id="rId74" Type="http://schemas.openxmlformats.org/officeDocument/2006/relationships/image" Target="../media/image665.png"/><Relationship Id="rId128" Type="http://schemas.openxmlformats.org/officeDocument/2006/relationships/image" Target="../media/image692.png"/><Relationship Id="rId5" Type="http://schemas.openxmlformats.org/officeDocument/2006/relationships/customXml" Target="../ink/ink3984.xml"/><Relationship Id="rId90" Type="http://schemas.openxmlformats.org/officeDocument/2006/relationships/image" Target="../media/image673.png"/><Relationship Id="rId95" Type="http://schemas.openxmlformats.org/officeDocument/2006/relationships/customXml" Target="../ink/ink4029.xml"/><Relationship Id="rId22" Type="http://schemas.openxmlformats.org/officeDocument/2006/relationships/image" Target="../media/image639.png"/><Relationship Id="rId27" Type="http://schemas.openxmlformats.org/officeDocument/2006/relationships/customXml" Target="../ink/ink3995.xml"/><Relationship Id="rId43" Type="http://schemas.openxmlformats.org/officeDocument/2006/relationships/customXml" Target="../ink/ink4003.xml"/><Relationship Id="rId48" Type="http://schemas.openxmlformats.org/officeDocument/2006/relationships/image" Target="../media/image652.png"/><Relationship Id="rId64" Type="http://schemas.openxmlformats.org/officeDocument/2006/relationships/image" Target="../media/image660.png"/><Relationship Id="rId69" Type="http://schemas.openxmlformats.org/officeDocument/2006/relationships/customXml" Target="../ink/ink4016.xml"/><Relationship Id="rId113" Type="http://schemas.openxmlformats.org/officeDocument/2006/relationships/customXml" Target="../ink/ink4038.xml"/><Relationship Id="rId118" Type="http://schemas.openxmlformats.org/officeDocument/2006/relationships/image" Target="../media/image687.png"/><Relationship Id="rId134" Type="http://schemas.openxmlformats.org/officeDocument/2006/relationships/image" Target="../media/image695.png"/><Relationship Id="rId139" Type="http://schemas.openxmlformats.org/officeDocument/2006/relationships/customXml" Target="../ink/ink4051.xml"/><Relationship Id="rId80" Type="http://schemas.openxmlformats.org/officeDocument/2006/relationships/image" Target="../media/image668.png"/><Relationship Id="rId85" Type="http://schemas.openxmlformats.org/officeDocument/2006/relationships/customXml" Target="../ink/ink4024.xml"/><Relationship Id="rId12" Type="http://schemas.openxmlformats.org/officeDocument/2006/relationships/image" Target="../media/image634.png"/><Relationship Id="rId17" Type="http://schemas.openxmlformats.org/officeDocument/2006/relationships/customXml" Target="../ink/ink3990.xml"/><Relationship Id="rId33" Type="http://schemas.openxmlformats.org/officeDocument/2006/relationships/customXml" Target="../ink/ink3998.xml"/><Relationship Id="rId38" Type="http://schemas.openxmlformats.org/officeDocument/2006/relationships/image" Target="../media/image647.png"/><Relationship Id="rId59" Type="http://schemas.openxmlformats.org/officeDocument/2006/relationships/customXml" Target="../ink/ink4011.xml"/><Relationship Id="rId103" Type="http://schemas.openxmlformats.org/officeDocument/2006/relationships/customXml" Target="../ink/ink4033.xml"/><Relationship Id="rId108" Type="http://schemas.openxmlformats.org/officeDocument/2006/relationships/image" Target="../media/image682.png"/><Relationship Id="rId124" Type="http://schemas.openxmlformats.org/officeDocument/2006/relationships/image" Target="../media/image690.png"/><Relationship Id="rId129" Type="http://schemas.openxmlformats.org/officeDocument/2006/relationships/customXml" Target="../ink/ink4046.xml"/><Relationship Id="rId54" Type="http://schemas.openxmlformats.org/officeDocument/2006/relationships/image" Target="../media/image655.png"/><Relationship Id="rId70" Type="http://schemas.openxmlformats.org/officeDocument/2006/relationships/image" Target="../media/image663.png"/><Relationship Id="rId75" Type="http://schemas.openxmlformats.org/officeDocument/2006/relationships/customXml" Target="../ink/ink4019.xml"/><Relationship Id="rId91" Type="http://schemas.openxmlformats.org/officeDocument/2006/relationships/customXml" Target="../ink/ink4027.xml"/><Relationship Id="rId96" Type="http://schemas.openxmlformats.org/officeDocument/2006/relationships/image" Target="../media/image676.png"/><Relationship Id="rId140" Type="http://schemas.openxmlformats.org/officeDocument/2006/relationships/image" Target="../media/image698.png"/><Relationship Id="rId145" Type="http://schemas.openxmlformats.org/officeDocument/2006/relationships/customXml" Target="../ink/ink40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23" Type="http://schemas.openxmlformats.org/officeDocument/2006/relationships/customXml" Target="../ink/ink3993.xml"/><Relationship Id="rId28" Type="http://schemas.openxmlformats.org/officeDocument/2006/relationships/image" Target="../media/image642.png"/><Relationship Id="rId49" Type="http://schemas.openxmlformats.org/officeDocument/2006/relationships/customXml" Target="../ink/ink4006.xml"/><Relationship Id="rId114" Type="http://schemas.openxmlformats.org/officeDocument/2006/relationships/image" Target="../media/image685.png"/><Relationship Id="rId119" Type="http://schemas.openxmlformats.org/officeDocument/2006/relationships/customXml" Target="../ink/ink4041.xml"/><Relationship Id="rId44" Type="http://schemas.openxmlformats.org/officeDocument/2006/relationships/image" Target="../media/image650.png"/><Relationship Id="rId60" Type="http://schemas.openxmlformats.org/officeDocument/2006/relationships/image" Target="../media/image658.png"/><Relationship Id="rId65" Type="http://schemas.openxmlformats.org/officeDocument/2006/relationships/customXml" Target="../ink/ink4014.xml"/><Relationship Id="rId81" Type="http://schemas.openxmlformats.org/officeDocument/2006/relationships/customXml" Target="../ink/ink4022.xml"/><Relationship Id="rId86" Type="http://schemas.openxmlformats.org/officeDocument/2006/relationships/image" Target="../media/image671.png"/><Relationship Id="rId130" Type="http://schemas.openxmlformats.org/officeDocument/2006/relationships/image" Target="../media/image693.png"/><Relationship Id="rId135" Type="http://schemas.openxmlformats.org/officeDocument/2006/relationships/customXml" Target="../ink/ink4049.xml"/><Relationship Id="rId13" Type="http://schemas.openxmlformats.org/officeDocument/2006/relationships/customXml" Target="../ink/ink3988.xml"/><Relationship Id="rId18" Type="http://schemas.openxmlformats.org/officeDocument/2006/relationships/image" Target="../media/image637.png"/><Relationship Id="rId39" Type="http://schemas.openxmlformats.org/officeDocument/2006/relationships/customXml" Target="../ink/ink4001.xml"/><Relationship Id="rId109" Type="http://schemas.openxmlformats.org/officeDocument/2006/relationships/customXml" Target="../ink/ink4036.xml"/><Relationship Id="rId34" Type="http://schemas.openxmlformats.org/officeDocument/2006/relationships/image" Target="../media/image645.png"/><Relationship Id="rId50" Type="http://schemas.openxmlformats.org/officeDocument/2006/relationships/image" Target="../media/image653.png"/><Relationship Id="rId55" Type="http://schemas.openxmlformats.org/officeDocument/2006/relationships/customXml" Target="../ink/ink4009.xml"/><Relationship Id="rId76" Type="http://schemas.openxmlformats.org/officeDocument/2006/relationships/image" Target="../media/image666.png"/><Relationship Id="rId97" Type="http://schemas.openxmlformats.org/officeDocument/2006/relationships/customXml" Target="../ink/ink4030.xml"/><Relationship Id="rId104" Type="http://schemas.openxmlformats.org/officeDocument/2006/relationships/image" Target="../media/image680.png"/><Relationship Id="rId120" Type="http://schemas.openxmlformats.org/officeDocument/2006/relationships/image" Target="../media/image688.png"/><Relationship Id="rId125" Type="http://schemas.openxmlformats.org/officeDocument/2006/relationships/customXml" Target="../ink/ink4044.xml"/><Relationship Id="rId141" Type="http://schemas.openxmlformats.org/officeDocument/2006/relationships/customXml" Target="../ink/ink4052.xml"/><Relationship Id="rId146" Type="http://schemas.openxmlformats.org/officeDocument/2006/relationships/image" Target="../media/image701.png"/><Relationship Id="rId7" Type="http://schemas.openxmlformats.org/officeDocument/2006/relationships/customXml" Target="../ink/ink3985.xml"/><Relationship Id="rId71" Type="http://schemas.openxmlformats.org/officeDocument/2006/relationships/customXml" Target="../ink/ink4017.xml"/><Relationship Id="rId92" Type="http://schemas.openxmlformats.org/officeDocument/2006/relationships/image" Target="../media/image674.png"/><Relationship Id="rId2" Type="http://schemas.openxmlformats.org/officeDocument/2006/relationships/image" Target="../media/image628.png"/><Relationship Id="rId29" Type="http://schemas.openxmlformats.org/officeDocument/2006/relationships/customXml" Target="../ink/ink3996.xml"/><Relationship Id="rId24" Type="http://schemas.openxmlformats.org/officeDocument/2006/relationships/image" Target="../media/image640.png"/><Relationship Id="rId40" Type="http://schemas.openxmlformats.org/officeDocument/2006/relationships/image" Target="../media/image648.png"/><Relationship Id="rId45" Type="http://schemas.openxmlformats.org/officeDocument/2006/relationships/customXml" Target="../ink/ink4004.xml"/><Relationship Id="rId66" Type="http://schemas.openxmlformats.org/officeDocument/2006/relationships/image" Target="../media/image661.png"/><Relationship Id="rId87" Type="http://schemas.openxmlformats.org/officeDocument/2006/relationships/customXml" Target="../ink/ink4025.xml"/><Relationship Id="rId110" Type="http://schemas.openxmlformats.org/officeDocument/2006/relationships/image" Target="../media/image683.png"/><Relationship Id="rId115" Type="http://schemas.openxmlformats.org/officeDocument/2006/relationships/customXml" Target="../ink/ink4039.xml"/><Relationship Id="rId131" Type="http://schemas.openxmlformats.org/officeDocument/2006/relationships/customXml" Target="../ink/ink4047.xml"/><Relationship Id="rId136" Type="http://schemas.openxmlformats.org/officeDocument/2006/relationships/image" Target="../media/image696.png"/><Relationship Id="rId61" Type="http://schemas.openxmlformats.org/officeDocument/2006/relationships/customXml" Target="../ink/ink4012.xml"/><Relationship Id="rId82" Type="http://schemas.openxmlformats.org/officeDocument/2006/relationships/image" Target="../media/image669.png"/><Relationship Id="rId19" Type="http://schemas.openxmlformats.org/officeDocument/2006/relationships/customXml" Target="../ink/ink3991.xml"/><Relationship Id="rId14" Type="http://schemas.openxmlformats.org/officeDocument/2006/relationships/image" Target="../media/image635.png"/><Relationship Id="rId30" Type="http://schemas.openxmlformats.org/officeDocument/2006/relationships/image" Target="../media/image643.png"/><Relationship Id="rId35" Type="http://schemas.openxmlformats.org/officeDocument/2006/relationships/customXml" Target="../ink/ink3999.xml"/><Relationship Id="rId56" Type="http://schemas.openxmlformats.org/officeDocument/2006/relationships/image" Target="../media/image656.png"/><Relationship Id="rId77" Type="http://schemas.openxmlformats.org/officeDocument/2006/relationships/customXml" Target="../ink/ink4020.xml"/><Relationship Id="rId100" Type="http://schemas.openxmlformats.org/officeDocument/2006/relationships/image" Target="../media/image678.png"/><Relationship Id="rId105" Type="http://schemas.openxmlformats.org/officeDocument/2006/relationships/customXml" Target="../ink/ink4034.xml"/><Relationship Id="rId126" Type="http://schemas.openxmlformats.org/officeDocument/2006/relationships/image" Target="../media/image691.png"/><Relationship Id="rId147" Type="http://schemas.openxmlformats.org/officeDocument/2006/relationships/customXml" Target="../ink/ink4055.xml"/><Relationship Id="rId8" Type="http://schemas.openxmlformats.org/officeDocument/2006/relationships/image" Target="../media/image632.png"/><Relationship Id="rId51" Type="http://schemas.openxmlformats.org/officeDocument/2006/relationships/customXml" Target="../ink/ink4007.xml"/><Relationship Id="rId72" Type="http://schemas.openxmlformats.org/officeDocument/2006/relationships/image" Target="../media/image664.png"/><Relationship Id="rId93" Type="http://schemas.openxmlformats.org/officeDocument/2006/relationships/customXml" Target="../ink/ink4028.xml"/><Relationship Id="rId98" Type="http://schemas.openxmlformats.org/officeDocument/2006/relationships/image" Target="../media/image677.png"/><Relationship Id="rId121" Type="http://schemas.openxmlformats.org/officeDocument/2006/relationships/customXml" Target="../ink/ink4042.xml"/><Relationship Id="rId142" Type="http://schemas.openxmlformats.org/officeDocument/2006/relationships/image" Target="../media/image699.png"/><Relationship Id="rId3" Type="http://schemas.openxmlformats.org/officeDocument/2006/relationships/customXml" Target="../ink/ink3983.xml"/><Relationship Id="rId25" Type="http://schemas.openxmlformats.org/officeDocument/2006/relationships/customXml" Target="../ink/ink3994.xml"/><Relationship Id="rId46" Type="http://schemas.openxmlformats.org/officeDocument/2006/relationships/image" Target="../media/image651.png"/><Relationship Id="rId67" Type="http://schemas.openxmlformats.org/officeDocument/2006/relationships/customXml" Target="../ink/ink4015.xml"/><Relationship Id="rId116" Type="http://schemas.openxmlformats.org/officeDocument/2006/relationships/image" Target="../media/image686.png"/><Relationship Id="rId137" Type="http://schemas.openxmlformats.org/officeDocument/2006/relationships/customXml" Target="../ink/ink4050.xml"/><Relationship Id="rId20" Type="http://schemas.openxmlformats.org/officeDocument/2006/relationships/image" Target="../media/image638.png"/><Relationship Id="rId41" Type="http://schemas.openxmlformats.org/officeDocument/2006/relationships/customXml" Target="../ink/ink4002.xml"/><Relationship Id="rId62" Type="http://schemas.openxmlformats.org/officeDocument/2006/relationships/image" Target="../media/image659.png"/><Relationship Id="rId83" Type="http://schemas.openxmlformats.org/officeDocument/2006/relationships/customXml" Target="../ink/ink4023.xml"/><Relationship Id="rId88" Type="http://schemas.openxmlformats.org/officeDocument/2006/relationships/image" Target="../media/image672.png"/><Relationship Id="rId111" Type="http://schemas.openxmlformats.org/officeDocument/2006/relationships/customXml" Target="../ink/ink4037.xml"/><Relationship Id="rId132" Type="http://schemas.openxmlformats.org/officeDocument/2006/relationships/image" Target="../media/image694.png"/><Relationship Id="rId15" Type="http://schemas.openxmlformats.org/officeDocument/2006/relationships/customXml" Target="../ink/ink3989.xml"/><Relationship Id="rId36" Type="http://schemas.openxmlformats.org/officeDocument/2006/relationships/image" Target="../media/image646.png"/><Relationship Id="rId57" Type="http://schemas.openxmlformats.org/officeDocument/2006/relationships/customXml" Target="../ink/ink4010.xml"/><Relationship Id="rId106" Type="http://schemas.openxmlformats.org/officeDocument/2006/relationships/image" Target="../media/image681.png"/><Relationship Id="rId127" Type="http://schemas.openxmlformats.org/officeDocument/2006/relationships/customXml" Target="../ink/ink4045.xml"/><Relationship Id="rId10" Type="http://schemas.openxmlformats.org/officeDocument/2006/relationships/image" Target="../media/image633.png"/><Relationship Id="rId31" Type="http://schemas.openxmlformats.org/officeDocument/2006/relationships/customXml" Target="../ink/ink3997.xml"/><Relationship Id="rId52" Type="http://schemas.openxmlformats.org/officeDocument/2006/relationships/image" Target="../media/image654.png"/><Relationship Id="rId73" Type="http://schemas.openxmlformats.org/officeDocument/2006/relationships/customXml" Target="../ink/ink4018.xml"/><Relationship Id="rId78" Type="http://schemas.openxmlformats.org/officeDocument/2006/relationships/image" Target="../media/image667.png"/><Relationship Id="rId94" Type="http://schemas.openxmlformats.org/officeDocument/2006/relationships/image" Target="../media/image675.png"/><Relationship Id="rId99" Type="http://schemas.openxmlformats.org/officeDocument/2006/relationships/customXml" Target="../ink/ink4031.xml"/><Relationship Id="rId101" Type="http://schemas.openxmlformats.org/officeDocument/2006/relationships/customXml" Target="../ink/ink4032.xml"/><Relationship Id="rId122" Type="http://schemas.openxmlformats.org/officeDocument/2006/relationships/image" Target="../media/image689.png"/><Relationship Id="rId143" Type="http://schemas.openxmlformats.org/officeDocument/2006/relationships/customXml" Target="../ink/ink4053.xml"/><Relationship Id="rId148" Type="http://schemas.openxmlformats.org/officeDocument/2006/relationships/image" Target="../media/image702.png"/><Relationship Id="rId4" Type="http://schemas.openxmlformats.org/officeDocument/2006/relationships/image" Target="../media/image630.png"/><Relationship Id="rId9" Type="http://schemas.openxmlformats.org/officeDocument/2006/relationships/customXml" Target="../ink/ink3986.xml"/><Relationship Id="rId26" Type="http://schemas.openxmlformats.org/officeDocument/2006/relationships/image" Target="../media/image641.png"/><Relationship Id="rId47" Type="http://schemas.openxmlformats.org/officeDocument/2006/relationships/customXml" Target="../ink/ink4005.xml"/><Relationship Id="rId68" Type="http://schemas.openxmlformats.org/officeDocument/2006/relationships/image" Target="../media/image662.png"/><Relationship Id="rId89" Type="http://schemas.openxmlformats.org/officeDocument/2006/relationships/customXml" Target="../ink/ink4026.xml"/><Relationship Id="rId112" Type="http://schemas.openxmlformats.org/officeDocument/2006/relationships/image" Target="../media/image684.png"/><Relationship Id="rId133" Type="http://schemas.openxmlformats.org/officeDocument/2006/relationships/customXml" Target="../ink/ink4048.xml"/><Relationship Id="rId16" Type="http://schemas.openxmlformats.org/officeDocument/2006/relationships/image" Target="../media/image636.png"/><Relationship Id="rId37" Type="http://schemas.openxmlformats.org/officeDocument/2006/relationships/customXml" Target="../ink/ink4000.xml"/><Relationship Id="rId58" Type="http://schemas.openxmlformats.org/officeDocument/2006/relationships/image" Target="../media/image657.png"/><Relationship Id="rId79" Type="http://schemas.openxmlformats.org/officeDocument/2006/relationships/customXml" Target="../ink/ink4021.xml"/><Relationship Id="rId102" Type="http://schemas.openxmlformats.org/officeDocument/2006/relationships/image" Target="../media/image679.png"/><Relationship Id="rId123" Type="http://schemas.openxmlformats.org/officeDocument/2006/relationships/customXml" Target="../ink/ink4043.xml"/><Relationship Id="rId144" Type="http://schemas.openxmlformats.org/officeDocument/2006/relationships/image" Target="../media/image700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png"/><Relationship Id="rId13" Type="http://schemas.openxmlformats.org/officeDocument/2006/relationships/customXml" Target="../ink/ink4061.xml"/><Relationship Id="rId18" Type="http://schemas.openxmlformats.org/officeDocument/2006/relationships/image" Target="../media/image637.png"/><Relationship Id="rId26" Type="http://schemas.openxmlformats.org/officeDocument/2006/relationships/image" Target="../media/image704.png"/><Relationship Id="rId3" Type="http://schemas.openxmlformats.org/officeDocument/2006/relationships/customXml" Target="../ink/ink4056.xml"/><Relationship Id="rId21" Type="http://schemas.openxmlformats.org/officeDocument/2006/relationships/customXml" Target="../ink/ink4065.xml"/><Relationship Id="rId7" Type="http://schemas.openxmlformats.org/officeDocument/2006/relationships/customXml" Target="../ink/ink4058.xml"/><Relationship Id="rId12" Type="http://schemas.openxmlformats.org/officeDocument/2006/relationships/image" Target="../media/image634.png"/><Relationship Id="rId17" Type="http://schemas.openxmlformats.org/officeDocument/2006/relationships/customXml" Target="../ink/ink4063.xml"/><Relationship Id="rId25" Type="http://schemas.openxmlformats.org/officeDocument/2006/relationships/customXml" Target="../ink/ink4067.xml"/><Relationship Id="rId2" Type="http://schemas.openxmlformats.org/officeDocument/2006/relationships/image" Target="../media/image628.png"/><Relationship Id="rId16" Type="http://schemas.openxmlformats.org/officeDocument/2006/relationships/image" Target="../media/image636.png"/><Relationship Id="rId20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1" Type="http://schemas.openxmlformats.org/officeDocument/2006/relationships/customXml" Target="../ink/ink4060.xml"/><Relationship Id="rId24" Type="http://schemas.openxmlformats.org/officeDocument/2006/relationships/image" Target="../media/image703.png"/><Relationship Id="rId5" Type="http://schemas.openxmlformats.org/officeDocument/2006/relationships/customXml" Target="../ink/ink4057.xml"/><Relationship Id="rId15" Type="http://schemas.openxmlformats.org/officeDocument/2006/relationships/customXml" Target="../ink/ink4062.xml"/><Relationship Id="rId23" Type="http://schemas.openxmlformats.org/officeDocument/2006/relationships/customXml" Target="../ink/ink4066.xml"/><Relationship Id="rId28" Type="http://schemas.openxmlformats.org/officeDocument/2006/relationships/image" Target="../media/image705.png"/><Relationship Id="rId10" Type="http://schemas.openxmlformats.org/officeDocument/2006/relationships/image" Target="../media/image633.png"/><Relationship Id="rId19" Type="http://schemas.openxmlformats.org/officeDocument/2006/relationships/customXml" Target="../ink/ink4064.xml"/><Relationship Id="rId4" Type="http://schemas.openxmlformats.org/officeDocument/2006/relationships/image" Target="../media/image630.png"/><Relationship Id="rId9" Type="http://schemas.openxmlformats.org/officeDocument/2006/relationships/customXml" Target="../ink/ink4059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Relationship Id="rId27" Type="http://schemas.openxmlformats.org/officeDocument/2006/relationships/customXml" Target="../ink/ink40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3.xml"/><Relationship Id="rId13" Type="http://schemas.openxmlformats.org/officeDocument/2006/relationships/image" Target="../media/image1410.png"/><Relationship Id="rId18" Type="http://schemas.openxmlformats.org/officeDocument/2006/relationships/customXml" Target="../ink/ink148.xml"/><Relationship Id="rId3" Type="http://schemas.openxmlformats.org/officeDocument/2006/relationships/image" Target="../media/image3100.png"/><Relationship Id="rId21" Type="http://schemas.openxmlformats.org/officeDocument/2006/relationships/image" Target="../media/image1810.png"/><Relationship Id="rId7" Type="http://schemas.openxmlformats.org/officeDocument/2006/relationships/image" Target="../media/image1110.png"/><Relationship Id="rId12" Type="http://schemas.openxmlformats.org/officeDocument/2006/relationships/customXml" Target="../ink/ink145.xml"/><Relationship Id="rId17" Type="http://schemas.openxmlformats.org/officeDocument/2006/relationships/image" Target="../media/image1610.png"/><Relationship Id="rId2" Type="http://schemas.openxmlformats.org/officeDocument/2006/relationships/customXml" Target="../ink/ink140.xml"/><Relationship Id="rId16" Type="http://schemas.openxmlformats.org/officeDocument/2006/relationships/customXml" Target="../ink/ink147.xml"/><Relationship Id="rId20" Type="http://schemas.openxmlformats.org/officeDocument/2006/relationships/customXml" Target="../ink/ink14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2.xml"/><Relationship Id="rId11" Type="http://schemas.openxmlformats.org/officeDocument/2006/relationships/image" Target="../media/image1310.png"/><Relationship Id="rId5" Type="http://schemas.openxmlformats.org/officeDocument/2006/relationships/image" Target="../media/image1010.png"/><Relationship Id="rId15" Type="http://schemas.openxmlformats.org/officeDocument/2006/relationships/image" Target="../media/image1510.png"/><Relationship Id="rId23" Type="http://schemas.openxmlformats.org/officeDocument/2006/relationships/image" Target="../media/image1910.png"/><Relationship Id="rId10" Type="http://schemas.openxmlformats.org/officeDocument/2006/relationships/customXml" Target="../ink/ink144.xml"/><Relationship Id="rId19" Type="http://schemas.openxmlformats.org/officeDocument/2006/relationships/image" Target="../media/image1710.png"/><Relationship Id="rId4" Type="http://schemas.openxmlformats.org/officeDocument/2006/relationships/customXml" Target="../ink/ink141.xml"/><Relationship Id="rId9" Type="http://schemas.openxmlformats.org/officeDocument/2006/relationships/image" Target="../media/image1210.png"/><Relationship Id="rId14" Type="http://schemas.openxmlformats.org/officeDocument/2006/relationships/customXml" Target="../ink/ink146.xml"/><Relationship Id="rId22" Type="http://schemas.openxmlformats.org/officeDocument/2006/relationships/customXml" Target="../ink/ink150.xml"/></Relationships>
</file>

<file path=ppt/slides/_rels/slide13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74.xml"/><Relationship Id="rId18" Type="http://schemas.openxmlformats.org/officeDocument/2006/relationships/image" Target="../media/image637.png"/><Relationship Id="rId26" Type="http://schemas.openxmlformats.org/officeDocument/2006/relationships/image" Target="../media/image704.png"/><Relationship Id="rId21" Type="http://schemas.openxmlformats.org/officeDocument/2006/relationships/customXml" Target="../ink/ink4078.xml"/><Relationship Id="rId34" Type="http://schemas.openxmlformats.org/officeDocument/2006/relationships/image" Target="../media/image708.png"/><Relationship Id="rId7" Type="http://schemas.openxmlformats.org/officeDocument/2006/relationships/customXml" Target="../ink/ink4071.xml"/><Relationship Id="rId12" Type="http://schemas.openxmlformats.org/officeDocument/2006/relationships/image" Target="../media/image634.png"/><Relationship Id="rId17" Type="http://schemas.openxmlformats.org/officeDocument/2006/relationships/customXml" Target="../ink/ink4076.xml"/><Relationship Id="rId25" Type="http://schemas.openxmlformats.org/officeDocument/2006/relationships/customXml" Target="../ink/ink4080.xml"/><Relationship Id="rId33" Type="http://schemas.openxmlformats.org/officeDocument/2006/relationships/customXml" Target="../ink/ink4084.xml"/><Relationship Id="rId38" Type="http://schemas.openxmlformats.org/officeDocument/2006/relationships/image" Target="../media/image710.png"/><Relationship Id="rId2" Type="http://schemas.openxmlformats.org/officeDocument/2006/relationships/image" Target="../media/image628.png"/><Relationship Id="rId16" Type="http://schemas.openxmlformats.org/officeDocument/2006/relationships/image" Target="../media/image636.png"/><Relationship Id="rId20" Type="http://schemas.openxmlformats.org/officeDocument/2006/relationships/image" Target="../media/image638.png"/><Relationship Id="rId29" Type="http://schemas.openxmlformats.org/officeDocument/2006/relationships/customXml" Target="../ink/ink40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1" Type="http://schemas.openxmlformats.org/officeDocument/2006/relationships/customXml" Target="../ink/ink4073.xml"/><Relationship Id="rId24" Type="http://schemas.openxmlformats.org/officeDocument/2006/relationships/image" Target="../media/image703.png"/><Relationship Id="rId32" Type="http://schemas.openxmlformats.org/officeDocument/2006/relationships/image" Target="../media/image707.png"/><Relationship Id="rId37" Type="http://schemas.openxmlformats.org/officeDocument/2006/relationships/customXml" Target="../ink/ink4086.xml"/><Relationship Id="rId5" Type="http://schemas.openxmlformats.org/officeDocument/2006/relationships/customXml" Target="../ink/ink4070.xml"/><Relationship Id="rId15" Type="http://schemas.openxmlformats.org/officeDocument/2006/relationships/customXml" Target="../ink/ink4075.xml"/><Relationship Id="rId23" Type="http://schemas.openxmlformats.org/officeDocument/2006/relationships/customXml" Target="../ink/ink4079.xml"/><Relationship Id="rId28" Type="http://schemas.openxmlformats.org/officeDocument/2006/relationships/image" Target="../media/image705.png"/><Relationship Id="rId36" Type="http://schemas.openxmlformats.org/officeDocument/2006/relationships/image" Target="../media/image709.png"/><Relationship Id="rId10" Type="http://schemas.openxmlformats.org/officeDocument/2006/relationships/image" Target="../media/image633.png"/><Relationship Id="rId19" Type="http://schemas.openxmlformats.org/officeDocument/2006/relationships/customXml" Target="../ink/ink4077.xml"/><Relationship Id="rId31" Type="http://schemas.openxmlformats.org/officeDocument/2006/relationships/customXml" Target="../ink/ink4083.xml"/><Relationship Id="rId4" Type="http://schemas.openxmlformats.org/officeDocument/2006/relationships/image" Target="../media/image630.png"/><Relationship Id="rId9" Type="http://schemas.openxmlformats.org/officeDocument/2006/relationships/customXml" Target="../ink/ink4072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Relationship Id="rId27" Type="http://schemas.openxmlformats.org/officeDocument/2006/relationships/customXml" Target="../ink/ink4081.xml"/><Relationship Id="rId30" Type="http://schemas.openxmlformats.org/officeDocument/2006/relationships/image" Target="../media/image706.png"/><Relationship Id="rId35" Type="http://schemas.openxmlformats.org/officeDocument/2006/relationships/customXml" Target="../ink/ink4085.xml"/><Relationship Id="rId8" Type="http://schemas.openxmlformats.org/officeDocument/2006/relationships/image" Target="../media/image632.png"/><Relationship Id="rId3" Type="http://schemas.openxmlformats.org/officeDocument/2006/relationships/customXml" Target="../ink/ink4069.xml"/></Relationships>
</file>

<file path=ppt/slides/_rels/slide13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92.xml"/><Relationship Id="rId18" Type="http://schemas.openxmlformats.org/officeDocument/2006/relationships/image" Target="../media/image637.png"/><Relationship Id="rId26" Type="http://schemas.openxmlformats.org/officeDocument/2006/relationships/image" Target="../media/image704.png"/><Relationship Id="rId39" Type="http://schemas.openxmlformats.org/officeDocument/2006/relationships/customXml" Target="../ink/ink4105.xml"/><Relationship Id="rId21" Type="http://schemas.openxmlformats.org/officeDocument/2006/relationships/customXml" Target="../ink/ink4096.xml"/><Relationship Id="rId34" Type="http://schemas.openxmlformats.org/officeDocument/2006/relationships/image" Target="../media/image708.png"/><Relationship Id="rId42" Type="http://schemas.openxmlformats.org/officeDocument/2006/relationships/image" Target="../media/image712.png"/><Relationship Id="rId47" Type="http://schemas.openxmlformats.org/officeDocument/2006/relationships/customXml" Target="../ink/ink4109.xml"/><Relationship Id="rId50" Type="http://schemas.openxmlformats.org/officeDocument/2006/relationships/image" Target="../media/image716.png"/><Relationship Id="rId7" Type="http://schemas.openxmlformats.org/officeDocument/2006/relationships/customXml" Target="../ink/ink4089.xml"/><Relationship Id="rId2" Type="http://schemas.openxmlformats.org/officeDocument/2006/relationships/image" Target="../media/image628.png"/><Relationship Id="rId16" Type="http://schemas.openxmlformats.org/officeDocument/2006/relationships/image" Target="../media/image636.png"/><Relationship Id="rId29" Type="http://schemas.openxmlformats.org/officeDocument/2006/relationships/customXml" Target="../ink/ink4100.xml"/><Relationship Id="rId11" Type="http://schemas.openxmlformats.org/officeDocument/2006/relationships/customXml" Target="../ink/ink4091.xml"/><Relationship Id="rId24" Type="http://schemas.openxmlformats.org/officeDocument/2006/relationships/image" Target="../media/image703.png"/><Relationship Id="rId32" Type="http://schemas.openxmlformats.org/officeDocument/2006/relationships/image" Target="../media/image707.png"/><Relationship Id="rId37" Type="http://schemas.openxmlformats.org/officeDocument/2006/relationships/customXml" Target="../ink/ink4104.xml"/><Relationship Id="rId40" Type="http://schemas.openxmlformats.org/officeDocument/2006/relationships/image" Target="../media/image711.png"/><Relationship Id="rId45" Type="http://schemas.openxmlformats.org/officeDocument/2006/relationships/customXml" Target="../ink/ink4108.xml"/><Relationship Id="rId5" Type="http://schemas.openxmlformats.org/officeDocument/2006/relationships/customXml" Target="../ink/ink4088.xml"/><Relationship Id="rId15" Type="http://schemas.openxmlformats.org/officeDocument/2006/relationships/customXml" Target="../ink/ink4093.xml"/><Relationship Id="rId23" Type="http://schemas.openxmlformats.org/officeDocument/2006/relationships/customXml" Target="../ink/ink4097.xml"/><Relationship Id="rId28" Type="http://schemas.openxmlformats.org/officeDocument/2006/relationships/image" Target="../media/image705.png"/><Relationship Id="rId36" Type="http://schemas.openxmlformats.org/officeDocument/2006/relationships/image" Target="../media/image709.png"/><Relationship Id="rId49" Type="http://schemas.openxmlformats.org/officeDocument/2006/relationships/customXml" Target="../ink/ink4110.xml"/><Relationship Id="rId10" Type="http://schemas.openxmlformats.org/officeDocument/2006/relationships/image" Target="../media/image633.png"/><Relationship Id="rId19" Type="http://schemas.openxmlformats.org/officeDocument/2006/relationships/customXml" Target="../ink/ink4095.xml"/><Relationship Id="rId31" Type="http://schemas.openxmlformats.org/officeDocument/2006/relationships/customXml" Target="../ink/ink4101.xml"/><Relationship Id="rId44" Type="http://schemas.openxmlformats.org/officeDocument/2006/relationships/image" Target="../media/image713.png"/><Relationship Id="rId52" Type="http://schemas.openxmlformats.org/officeDocument/2006/relationships/image" Target="../media/image717.png"/><Relationship Id="rId4" Type="http://schemas.openxmlformats.org/officeDocument/2006/relationships/image" Target="../media/image630.png"/><Relationship Id="rId9" Type="http://schemas.openxmlformats.org/officeDocument/2006/relationships/customXml" Target="../ink/ink4090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Relationship Id="rId27" Type="http://schemas.openxmlformats.org/officeDocument/2006/relationships/customXml" Target="../ink/ink4099.xml"/><Relationship Id="rId30" Type="http://schemas.openxmlformats.org/officeDocument/2006/relationships/image" Target="../media/image706.png"/><Relationship Id="rId35" Type="http://schemas.openxmlformats.org/officeDocument/2006/relationships/customXml" Target="../ink/ink4103.xml"/><Relationship Id="rId43" Type="http://schemas.openxmlformats.org/officeDocument/2006/relationships/customXml" Target="../ink/ink4107.xml"/><Relationship Id="rId48" Type="http://schemas.openxmlformats.org/officeDocument/2006/relationships/image" Target="../media/image715.png"/><Relationship Id="rId8" Type="http://schemas.openxmlformats.org/officeDocument/2006/relationships/image" Target="../media/image632.png"/><Relationship Id="rId51" Type="http://schemas.openxmlformats.org/officeDocument/2006/relationships/customXml" Target="../ink/ink4111.xml"/><Relationship Id="rId3" Type="http://schemas.openxmlformats.org/officeDocument/2006/relationships/customXml" Target="../ink/ink4087.xml"/><Relationship Id="rId12" Type="http://schemas.openxmlformats.org/officeDocument/2006/relationships/image" Target="../media/image634.png"/><Relationship Id="rId17" Type="http://schemas.openxmlformats.org/officeDocument/2006/relationships/customXml" Target="../ink/ink4094.xml"/><Relationship Id="rId25" Type="http://schemas.openxmlformats.org/officeDocument/2006/relationships/customXml" Target="../ink/ink4098.xml"/><Relationship Id="rId33" Type="http://schemas.openxmlformats.org/officeDocument/2006/relationships/customXml" Target="../ink/ink4102.xml"/><Relationship Id="rId38" Type="http://schemas.openxmlformats.org/officeDocument/2006/relationships/image" Target="../media/image710.png"/><Relationship Id="rId46" Type="http://schemas.openxmlformats.org/officeDocument/2006/relationships/image" Target="../media/image714.png"/><Relationship Id="rId20" Type="http://schemas.openxmlformats.org/officeDocument/2006/relationships/image" Target="../media/image638.png"/><Relationship Id="rId41" Type="http://schemas.openxmlformats.org/officeDocument/2006/relationships/customXml" Target="../ink/ink4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/Relationships>
</file>

<file path=ppt/slides/_rels/slide1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17.xml"/><Relationship Id="rId18" Type="http://schemas.openxmlformats.org/officeDocument/2006/relationships/image" Target="../media/image637.png"/><Relationship Id="rId26" Type="http://schemas.openxmlformats.org/officeDocument/2006/relationships/image" Target="../media/image704.png"/><Relationship Id="rId39" Type="http://schemas.openxmlformats.org/officeDocument/2006/relationships/customXml" Target="../ink/ink4130.xml"/><Relationship Id="rId21" Type="http://schemas.openxmlformats.org/officeDocument/2006/relationships/customXml" Target="../ink/ink4121.xml"/><Relationship Id="rId34" Type="http://schemas.openxmlformats.org/officeDocument/2006/relationships/image" Target="../media/image708.png"/><Relationship Id="rId42" Type="http://schemas.openxmlformats.org/officeDocument/2006/relationships/image" Target="../media/image712.png"/><Relationship Id="rId47" Type="http://schemas.openxmlformats.org/officeDocument/2006/relationships/customXml" Target="../ink/ink4134.xml"/><Relationship Id="rId50" Type="http://schemas.openxmlformats.org/officeDocument/2006/relationships/image" Target="../media/image716.png"/><Relationship Id="rId55" Type="http://schemas.openxmlformats.org/officeDocument/2006/relationships/customXml" Target="../ink/ink4138.xml"/><Relationship Id="rId7" Type="http://schemas.openxmlformats.org/officeDocument/2006/relationships/customXml" Target="../ink/ink4114.xml"/><Relationship Id="rId2" Type="http://schemas.openxmlformats.org/officeDocument/2006/relationships/image" Target="../media/image628.png"/><Relationship Id="rId16" Type="http://schemas.openxmlformats.org/officeDocument/2006/relationships/image" Target="../media/image636.png"/><Relationship Id="rId29" Type="http://schemas.openxmlformats.org/officeDocument/2006/relationships/customXml" Target="../ink/ink4125.xml"/><Relationship Id="rId11" Type="http://schemas.openxmlformats.org/officeDocument/2006/relationships/customXml" Target="../ink/ink4116.xml"/><Relationship Id="rId24" Type="http://schemas.openxmlformats.org/officeDocument/2006/relationships/image" Target="../media/image703.png"/><Relationship Id="rId32" Type="http://schemas.openxmlformats.org/officeDocument/2006/relationships/image" Target="../media/image707.png"/><Relationship Id="rId37" Type="http://schemas.openxmlformats.org/officeDocument/2006/relationships/customXml" Target="../ink/ink4129.xml"/><Relationship Id="rId40" Type="http://schemas.openxmlformats.org/officeDocument/2006/relationships/image" Target="../media/image711.png"/><Relationship Id="rId45" Type="http://schemas.openxmlformats.org/officeDocument/2006/relationships/customXml" Target="../ink/ink4133.xml"/><Relationship Id="rId53" Type="http://schemas.openxmlformats.org/officeDocument/2006/relationships/customXml" Target="../ink/ink4137.xml"/><Relationship Id="rId5" Type="http://schemas.openxmlformats.org/officeDocument/2006/relationships/customXml" Target="../ink/ink4113.xml"/><Relationship Id="rId10" Type="http://schemas.openxmlformats.org/officeDocument/2006/relationships/image" Target="../media/image633.png"/><Relationship Id="rId19" Type="http://schemas.openxmlformats.org/officeDocument/2006/relationships/customXml" Target="../ink/ink4120.xml"/><Relationship Id="rId31" Type="http://schemas.openxmlformats.org/officeDocument/2006/relationships/customXml" Target="../ink/ink4126.xml"/><Relationship Id="rId44" Type="http://schemas.openxmlformats.org/officeDocument/2006/relationships/image" Target="../media/image713.png"/><Relationship Id="rId52" Type="http://schemas.openxmlformats.org/officeDocument/2006/relationships/image" Target="../media/image717.png"/><Relationship Id="rId4" Type="http://schemas.openxmlformats.org/officeDocument/2006/relationships/image" Target="../media/image630.png"/><Relationship Id="rId9" Type="http://schemas.openxmlformats.org/officeDocument/2006/relationships/customXml" Target="../ink/ink4115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Relationship Id="rId27" Type="http://schemas.openxmlformats.org/officeDocument/2006/relationships/customXml" Target="../ink/ink4124.xml"/><Relationship Id="rId30" Type="http://schemas.openxmlformats.org/officeDocument/2006/relationships/image" Target="../media/image706.png"/><Relationship Id="rId35" Type="http://schemas.openxmlformats.org/officeDocument/2006/relationships/customXml" Target="../ink/ink4128.xml"/><Relationship Id="rId43" Type="http://schemas.openxmlformats.org/officeDocument/2006/relationships/customXml" Target="../ink/ink4132.xml"/><Relationship Id="rId48" Type="http://schemas.openxmlformats.org/officeDocument/2006/relationships/image" Target="../media/image715.png"/><Relationship Id="rId56" Type="http://schemas.openxmlformats.org/officeDocument/2006/relationships/image" Target="../media/image719.png"/><Relationship Id="rId8" Type="http://schemas.openxmlformats.org/officeDocument/2006/relationships/image" Target="../media/image632.png"/><Relationship Id="rId51" Type="http://schemas.openxmlformats.org/officeDocument/2006/relationships/customXml" Target="../ink/ink4136.xml"/><Relationship Id="rId3" Type="http://schemas.openxmlformats.org/officeDocument/2006/relationships/customXml" Target="../ink/ink4112.xml"/><Relationship Id="rId12" Type="http://schemas.openxmlformats.org/officeDocument/2006/relationships/image" Target="../media/image634.png"/><Relationship Id="rId17" Type="http://schemas.openxmlformats.org/officeDocument/2006/relationships/customXml" Target="../ink/ink4119.xml"/><Relationship Id="rId25" Type="http://schemas.openxmlformats.org/officeDocument/2006/relationships/customXml" Target="../ink/ink4123.xml"/><Relationship Id="rId33" Type="http://schemas.openxmlformats.org/officeDocument/2006/relationships/customXml" Target="../ink/ink4127.xml"/><Relationship Id="rId38" Type="http://schemas.openxmlformats.org/officeDocument/2006/relationships/image" Target="../media/image710.png"/><Relationship Id="rId46" Type="http://schemas.openxmlformats.org/officeDocument/2006/relationships/image" Target="../media/image714.png"/><Relationship Id="rId20" Type="http://schemas.openxmlformats.org/officeDocument/2006/relationships/image" Target="../media/image638.png"/><Relationship Id="rId41" Type="http://schemas.openxmlformats.org/officeDocument/2006/relationships/customXml" Target="../ink/ink4131.xml"/><Relationship Id="rId54" Type="http://schemas.openxmlformats.org/officeDocument/2006/relationships/image" Target="../media/image7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5" Type="http://schemas.openxmlformats.org/officeDocument/2006/relationships/customXml" Target="../ink/ink4118.xml"/><Relationship Id="rId23" Type="http://schemas.openxmlformats.org/officeDocument/2006/relationships/customXml" Target="../ink/ink4122.xml"/><Relationship Id="rId28" Type="http://schemas.openxmlformats.org/officeDocument/2006/relationships/image" Target="../media/image705.png"/><Relationship Id="rId36" Type="http://schemas.openxmlformats.org/officeDocument/2006/relationships/image" Target="../media/image709.png"/><Relationship Id="rId49" Type="http://schemas.openxmlformats.org/officeDocument/2006/relationships/customXml" Target="../ink/ink4135.xml"/></Relationships>
</file>

<file path=ppt/slides/_rels/slide1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04.png"/><Relationship Id="rId21" Type="http://schemas.openxmlformats.org/officeDocument/2006/relationships/customXml" Target="../ink/ink4148.xml"/><Relationship Id="rId42" Type="http://schemas.openxmlformats.org/officeDocument/2006/relationships/image" Target="../media/image712.png"/><Relationship Id="rId47" Type="http://schemas.openxmlformats.org/officeDocument/2006/relationships/customXml" Target="../ink/ink4161.xml"/><Relationship Id="rId63" Type="http://schemas.openxmlformats.org/officeDocument/2006/relationships/customXml" Target="../ink/ink4169.xml"/><Relationship Id="rId68" Type="http://schemas.openxmlformats.org/officeDocument/2006/relationships/image" Target="../media/image725.png"/><Relationship Id="rId16" Type="http://schemas.openxmlformats.org/officeDocument/2006/relationships/image" Target="../media/image636.png"/><Relationship Id="rId11" Type="http://schemas.openxmlformats.org/officeDocument/2006/relationships/customXml" Target="../ink/ink4143.xml"/><Relationship Id="rId32" Type="http://schemas.openxmlformats.org/officeDocument/2006/relationships/image" Target="../media/image707.png"/><Relationship Id="rId37" Type="http://schemas.openxmlformats.org/officeDocument/2006/relationships/customXml" Target="../ink/ink4156.xml"/><Relationship Id="rId53" Type="http://schemas.openxmlformats.org/officeDocument/2006/relationships/customXml" Target="../ink/ink4164.xml"/><Relationship Id="rId58" Type="http://schemas.openxmlformats.org/officeDocument/2006/relationships/image" Target="../media/image720.png"/><Relationship Id="rId74" Type="http://schemas.openxmlformats.org/officeDocument/2006/relationships/image" Target="../media/image728.png"/><Relationship Id="rId79" Type="http://schemas.openxmlformats.org/officeDocument/2006/relationships/customXml" Target="../ink/ink4177.xml"/><Relationship Id="rId5" Type="http://schemas.openxmlformats.org/officeDocument/2006/relationships/customXml" Target="../ink/ink4140.xml"/><Relationship Id="rId61" Type="http://schemas.openxmlformats.org/officeDocument/2006/relationships/customXml" Target="../ink/ink4168.xml"/><Relationship Id="rId82" Type="http://schemas.openxmlformats.org/officeDocument/2006/relationships/image" Target="../media/image732.png"/><Relationship Id="rId19" Type="http://schemas.openxmlformats.org/officeDocument/2006/relationships/customXml" Target="../ink/ink4147.xml"/><Relationship Id="rId14" Type="http://schemas.openxmlformats.org/officeDocument/2006/relationships/image" Target="../media/image635.png"/><Relationship Id="rId22" Type="http://schemas.openxmlformats.org/officeDocument/2006/relationships/image" Target="../media/image639.png"/><Relationship Id="rId27" Type="http://schemas.openxmlformats.org/officeDocument/2006/relationships/customXml" Target="../ink/ink4151.xml"/><Relationship Id="rId30" Type="http://schemas.openxmlformats.org/officeDocument/2006/relationships/image" Target="../media/image706.png"/><Relationship Id="rId35" Type="http://schemas.openxmlformats.org/officeDocument/2006/relationships/customXml" Target="../ink/ink4155.xml"/><Relationship Id="rId43" Type="http://schemas.openxmlformats.org/officeDocument/2006/relationships/customXml" Target="../ink/ink4159.xml"/><Relationship Id="rId48" Type="http://schemas.openxmlformats.org/officeDocument/2006/relationships/image" Target="../media/image715.png"/><Relationship Id="rId56" Type="http://schemas.openxmlformats.org/officeDocument/2006/relationships/image" Target="../media/image719.png"/><Relationship Id="rId64" Type="http://schemas.openxmlformats.org/officeDocument/2006/relationships/image" Target="../media/image723.png"/><Relationship Id="rId69" Type="http://schemas.openxmlformats.org/officeDocument/2006/relationships/customXml" Target="../ink/ink4172.xml"/><Relationship Id="rId77" Type="http://schemas.openxmlformats.org/officeDocument/2006/relationships/customXml" Target="../ink/ink4176.xml"/><Relationship Id="rId8" Type="http://schemas.openxmlformats.org/officeDocument/2006/relationships/image" Target="../media/image632.png"/><Relationship Id="rId51" Type="http://schemas.openxmlformats.org/officeDocument/2006/relationships/customXml" Target="../ink/ink4163.xml"/><Relationship Id="rId72" Type="http://schemas.openxmlformats.org/officeDocument/2006/relationships/image" Target="../media/image727.png"/><Relationship Id="rId80" Type="http://schemas.openxmlformats.org/officeDocument/2006/relationships/image" Target="../media/image731.png"/><Relationship Id="rId3" Type="http://schemas.openxmlformats.org/officeDocument/2006/relationships/customXml" Target="../ink/ink4139.xml"/><Relationship Id="rId12" Type="http://schemas.openxmlformats.org/officeDocument/2006/relationships/image" Target="../media/image634.png"/><Relationship Id="rId17" Type="http://schemas.openxmlformats.org/officeDocument/2006/relationships/customXml" Target="../ink/ink4146.xml"/><Relationship Id="rId25" Type="http://schemas.openxmlformats.org/officeDocument/2006/relationships/customXml" Target="../ink/ink4150.xml"/><Relationship Id="rId33" Type="http://schemas.openxmlformats.org/officeDocument/2006/relationships/customXml" Target="../ink/ink4154.xml"/><Relationship Id="rId38" Type="http://schemas.openxmlformats.org/officeDocument/2006/relationships/image" Target="../media/image710.png"/><Relationship Id="rId46" Type="http://schemas.openxmlformats.org/officeDocument/2006/relationships/image" Target="../media/image714.png"/><Relationship Id="rId59" Type="http://schemas.openxmlformats.org/officeDocument/2006/relationships/customXml" Target="../ink/ink4167.xml"/><Relationship Id="rId67" Type="http://schemas.openxmlformats.org/officeDocument/2006/relationships/customXml" Target="../ink/ink4171.xml"/><Relationship Id="rId20" Type="http://schemas.openxmlformats.org/officeDocument/2006/relationships/image" Target="../media/image638.png"/><Relationship Id="rId41" Type="http://schemas.openxmlformats.org/officeDocument/2006/relationships/customXml" Target="../ink/ink4158.xml"/><Relationship Id="rId54" Type="http://schemas.openxmlformats.org/officeDocument/2006/relationships/image" Target="../media/image718.png"/><Relationship Id="rId62" Type="http://schemas.openxmlformats.org/officeDocument/2006/relationships/image" Target="../media/image722.png"/><Relationship Id="rId70" Type="http://schemas.openxmlformats.org/officeDocument/2006/relationships/image" Target="../media/image726.png"/><Relationship Id="rId75" Type="http://schemas.openxmlformats.org/officeDocument/2006/relationships/customXml" Target="../ink/ink41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5" Type="http://schemas.openxmlformats.org/officeDocument/2006/relationships/customXml" Target="../ink/ink4145.xml"/><Relationship Id="rId23" Type="http://schemas.openxmlformats.org/officeDocument/2006/relationships/customXml" Target="../ink/ink4149.xml"/><Relationship Id="rId28" Type="http://schemas.openxmlformats.org/officeDocument/2006/relationships/image" Target="../media/image705.png"/><Relationship Id="rId36" Type="http://schemas.openxmlformats.org/officeDocument/2006/relationships/image" Target="../media/image709.png"/><Relationship Id="rId49" Type="http://schemas.openxmlformats.org/officeDocument/2006/relationships/customXml" Target="../ink/ink4162.xml"/><Relationship Id="rId57" Type="http://schemas.openxmlformats.org/officeDocument/2006/relationships/customXml" Target="../ink/ink4166.xml"/><Relationship Id="rId10" Type="http://schemas.openxmlformats.org/officeDocument/2006/relationships/image" Target="../media/image633.png"/><Relationship Id="rId31" Type="http://schemas.openxmlformats.org/officeDocument/2006/relationships/customXml" Target="../ink/ink4153.xml"/><Relationship Id="rId44" Type="http://schemas.openxmlformats.org/officeDocument/2006/relationships/image" Target="../media/image713.png"/><Relationship Id="rId52" Type="http://schemas.openxmlformats.org/officeDocument/2006/relationships/image" Target="../media/image717.png"/><Relationship Id="rId60" Type="http://schemas.openxmlformats.org/officeDocument/2006/relationships/image" Target="../media/image721.png"/><Relationship Id="rId65" Type="http://schemas.openxmlformats.org/officeDocument/2006/relationships/customXml" Target="../ink/ink4170.xml"/><Relationship Id="rId73" Type="http://schemas.openxmlformats.org/officeDocument/2006/relationships/customXml" Target="../ink/ink4174.xml"/><Relationship Id="rId78" Type="http://schemas.openxmlformats.org/officeDocument/2006/relationships/image" Target="../media/image730.png"/><Relationship Id="rId81" Type="http://schemas.openxmlformats.org/officeDocument/2006/relationships/customXml" Target="../ink/ink4178.xml"/><Relationship Id="rId4" Type="http://schemas.openxmlformats.org/officeDocument/2006/relationships/image" Target="../media/image630.png"/><Relationship Id="rId9" Type="http://schemas.openxmlformats.org/officeDocument/2006/relationships/customXml" Target="../ink/ink4142.xml"/><Relationship Id="rId13" Type="http://schemas.openxmlformats.org/officeDocument/2006/relationships/customXml" Target="../ink/ink4144.xml"/><Relationship Id="rId18" Type="http://schemas.openxmlformats.org/officeDocument/2006/relationships/image" Target="../media/image637.png"/><Relationship Id="rId39" Type="http://schemas.openxmlformats.org/officeDocument/2006/relationships/customXml" Target="../ink/ink4157.xml"/><Relationship Id="rId34" Type="http://schemas.openxmlformats.org/officeDocument/2006/relationships/image" Target="../media/image708.png"/><Relationship Id="rId50" Type="http://schemas.openxmlformats.org/officeDocument/2006/relationships/image" Target="../media/image716.png"/><Relationship Id="rId55" Type="http://schemas.openxmlformats.org/officeDocument/2006/relationships/customXml" Target="../ink/ink4165.xml"/><Relationship Id="rId76" Type="http://schemas.openxmlformats.org/officeDocument/2006/relationships/image" Target="../media/image729.png"/><Relationship Id="rId7" Type="http://schemas.openxmlformats.org/officeDocument/2006/relationships/customXml" Target="../ink/ink4141.xml"/><Relationship Id="rId71" Type="http://schemas.openxmlformats.org/officeDocument/2006/relationships/customXml" Target="../ink/ink4173.xml"/><Relationship Id="rId2" Type="http://schemas.openxmlformats.org/officeDocument/2006/relationships/image" Target="../media/image628.png"/><Relationship Id="rId29" Type="http://schemas.openxmlformats.org/officeDocument/2006/relationships/customXml" Target="../ink/ink4152.xml"/><Relationship Id="rId24" Type="http://schemas.openxmlformats.org/officeDocument/2006/relationships/image" Target="../media/image703.png"/><Relationship Id="rId40" Type="http://schemas.openxmlformats.org/officeDocument/2006/relationships/image" Target="../media/image711.png"/><Relationship Id="rId45" Type="http://schemas.openxmlformats.org/officeDocument/2006/relationships/customXml" Target="../ink/ink4160.xml"/><Relationship Id="rId66" Type="http://schemas.openxmlformats.org/officeDocument/2006/relationships/image" Target="../media/image724.png"/></Relationships>
</file>

<file path=ppt/slides/_rels/slide1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04.png"/><Relationship Id="rId21" Type="http://schemas.openxmlformats.org/officeDocument/2006/relationships/customXml" Target="../ink/ink4188.xml"/><Relationship Id="rId42" Type="http://schemas.openxmlformats.org/officeDocument/2006/relationships/image" Target="../media/image712.png"/><Relationship Id="rId47" Type="http://schemas.openxmlformats.org/officeDocument/2006/relationships/customXml" Target="../ink/ink4201.xml"/><Relationship Id="rId63" Type="http://schemas.openxmlformats.org/officeDocument/2006/relationships/customXml" Target="../ink/ink4209.xml"/><Relationship Id="rId68" Type="http://schemas.openxmlformats.org/officeDocument/2006/relationships/image" Target="../media/image725.png"/><Relationship Id="rId84" Type="http://schemas.openxmlformats.org/officeDocument/2006/relationships/image" Target="../media/image733.png"/><Relationship Id="rId89" Type="http://schemas.openxmlformats.org/officeDocument/2006/relationships/customXml" Target="../ink/ink4222.xml"/><Relationship Id="rId16" Type="http://schemas.openxmlformats.org/officeDocument/2006/relationships/image" Target="../media/image636.png"/><Relationship Id="rId107" Type="http://schemas.openxmlformats.org/officeDocument/2006/relationships/customXml" Target="../ink/ink4231.xml"/><Relationship Id="rId11" Type="http://schemas.openxmlformats.org/officeDocument/2006/relationships/customXml" Target="../ink/ink4183.xml"/><Relationship Id="rId32" Type="http://schemas.openxmlformats.org/officeDocument/2006/relationships/image" Target="../media/image707.png"/><Relationship Id="rId37" Type="http://schemas.openxmlformats.org/officeDocument/2006/relationships/customXml" Target="../ink/ink4196.xml"/><Relationship Id="rId53" Type="http://schemas.openxmlformats.org/officeDocument/2006/relationships/customXml" Target="../ink/ink4204.xml"/><Relationship Id="rId58" Type="http://schemas.openxmlformats.org/officeDocument/2006/relationships/image" Target="../media/image720.png"/><Relationship Id="rId74" Type="http://schemas.openxmlformats.org/officeDocument/2006/relationships/image" Target="../media/image728.png"/><Relationship Id="rId79" Type="http://schemas.openxmlformats.org/officeDocument/2006/relationships/customXml" Target="../ink/ink4217.xml"/><Relationship Id="rId102" Type="http://schemas.openxmlformats.org/officeDocument/2006/relationships/image" Target="../media/image742.png"/><Relationship Id="rId5" Type="http://schemas.openxmlformats.org/officeDocument/2006/relationships/customXml" Target="../ink/ink4180.xml"/><Relationship Id="rId90" Type="http://schemas.openxmlformats.org/officeDocument/2006/relationships/image" Target="../media/image736.png"/><Relationship Id="rId95" Type="http://schemas.openxmlformats.org/officeDocument/2006/relationships/customXml" Target="../ink/ink4225.xml"/><Relationship Id="rId22" Type="http://schemas.openxmlformats.org/officeDocument/2006/relationships/image" Target="../media/image639.png"/><Relationship Id="rId27" Type="http://schemas.openxmlformats.org/officeDocument/2006/relationships/customXml" Target="../ink/ink4191.xml"/><Relationship Id="rId43" Type="http://schemas.openxmlformats.org/officeDocument/2006/relationships/customXml" Target="../ink/ink4199.xml"/><Relationship Id="rId48" Type="http://schemas.openxmlformats.org/officeDocument/2006/relationships/image" Target="../media/image715.png"/><Relationship Id="rId64" Type="http://schemas.openxmlformats.org/officeDocument/2006/relationships/image" Target="../media/image723.png"/><Relationship Id="rId69" Type="http://schemas.openxmlformats.org/officeDocument/2006/relationships/customXml" Target="../ink/ink4212.xml"/><Relationship Id="rId80" Type="http://schemas.openxmlformats.org/officeDocument/2006/relationships/image" Target="../media/image731.png"/><Relationship Id="rId85" Type="http://schemas.openxmlformats.org/officeDocument/2006/relationships/customXml" Target="../ink/ink4220.xml"/><Relationship Id="rId12" Type="http://schemas.openxmlformats.org/officeDocument/2006/relationships/image" Target="../media/image634.png"/><Relationship Id="rId17" Type="http://schemas.openxmlformats.org/officeDocument/2006/relationships/customXml" Target="../ink/ink4186.xml"/><Relationship Id="rId33" Type="http://schemas.openxmlformats.org/officeDocument/2006/relationships/customXml" Target="../ink/ink4194.xml"/><Relationship Id="rId38" Type="http://schemas.openxmlformats.org/officeDocument/2006/relationships/image" Target="../media/image710.png"/><Relationship Id="rId59" Type="http://schemas.openxmlformats.org/officeDocument/2006/relationships/customXml" Target="../ink/ink4207.xml"/><Relationship Id="rId103" Type="http://schemas.openxmlformats.org/officeDocument/2006/relationships/customXml" Target="../ink/ink4229.xml"/><Relationship Id="rId108" Type="http://schemas.openxmlformats.org/officeDocument/2006/relationships/image" Target="../media/image745.png"/><Relationship Id="rId20" Type="http://schemas.openxmlformats.org/officeDocument/2006/relationships/image" Target="../media/image638.png"/><Relationship Id="rId41" Type="http://schemas.openxmlformats.org/officeDocument/2006/relationships/customXml" Target="../ink/ink4198.xml"/><Relationship Id="rId54" Type="http://schemas.openxmlformats.org/officeDocument/2006/relationships/image" Target="../media/image718.png"/><Relationship Id="rId62" Type="http://schemas.openxmlformats.org/officeDocument/2006/relationships/image" Target="../media/image722.png"/><Relationship Id="rId70" Type="http://schemas.openxmlformats.org/officeDocument/2006/relationships/image" Target="../media/image726.png"/><Relationship Id="rId75" Type="http://schemas.openxmlformats.org/officeDocument/2006/relationships/customXml" Target="../ink/ink4215.xml"/><Relationship Id="rId83" Type="http://schemas.openxmlformats.org/officeDocument/2006/relationships/customXml" Target="../ink/ink4219.xml"/><Relationship Id="rId88" Type="http://schemas.openxmlformats.org/officeDocument/2006/relationships/image" Target="../media/image735.png"/><Relationship Id="rId91" Type="http://schemas.openxmlformats.org/officeDocument/2006/relationships/customXml" Target="../ink/ink4223.xml"/><Relationship Id="rId96" Type="http://schemas.openxmlformats.org/officeDocument/2006/relationships/image" Target="../media/image7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5" Type="http://schemas.openxmlformats.org/officeDocument/2006/relationships/customXml" Target="../ink/ink4185.xml"/><Relationship Id="rId23" Type="http://schemas.openxmlformats.org/officeDocument/2006/relationships/customXml" Target="../ink/ink4189.xml"/><Relationship Id="rId28" Type="http://schemas.openxmlformats.org/officeDocument/2006/relationships/image" Target="../media/image705.png"/><Relationship Id="rId36" Type="http://schemas.openxmlformats.org/officeDocument/2006/relationships/image" Target="../media/image709.png"/><Relationship Id="rId49" Type="http://schemas.openxmlformats.org/officeDocument/2006/relationships/customXml" Target="../ink/ink4202.xml"/><Relationship Id="rId57" Type="http://schemas.openxmlformats.org/officeDocument/2006/relationships/customXml" Target="../ink/ink4206.xml"/><Relationship Id="rId106" Type="http://schemas.openxmlformats.org/officeDocument/2006/relationships/image" Target="../media/image744.png"/><Relationship Id="rId10" Type="http://schemas.openxmlformats.org/officeDocument/2006/relationships/image" Target="../media/image633.png"/><Relationship Id="rId31" Type="http://schemas.openxmlformats.org/officeDocument/2006/relationships/customXml" Target="../ink/ink4193.xml"/><Relationship Id="rId44" Type="http://schemas.openxmlformats.org/officeDocument/2006/relationships/image" Target="../media/image713.png"/><Relationship Id="rId52" Type="http://schemas.openxmlformats.org/officeDocument/2006/relationships/image" Target="../media/image717.png"/><Relationship Id="rId60" Type="http://schemas.openxmlformats.org/officeDocument/2006/relationships/image" Target="../media/image721.png"/><Relationship Id="rId65" Type="http://schemas.openxmlformats.org/officeDocument/2006/relationships/customXml" Target="../ink/ink4210.xml"/><Relationship Id="rId73" Type="http://schemas.openxmlformats.org/officeDocument/2006/relationships/customXml" Target="../ink/ink4214.xml"/><Relationship Id="rId78" Type="http://schemas.openxmlformats.org/officeDocument/2006/relationships/image" Target="../media/image730.png"/><Relationship Id="rId81" Type="http://schemas.openxmlformats.org/officeDocument/2006/relationships/customXml" Target="../ink/ink4218.xml"/><Relationship Id="rId86" Type="http://schemas.openxmlformats.org/officeDocument/2006/relationships/image" Target="../media/image734.png"/><Relationship Id="rId94" Type="http://schemas.openxmlformats.org/officeDocument/2006/relationships/image" Target="../media/image738.png"/><Relationship Id="rId99" Type="http://schemas.openxmlformats.org/officeDocument/2006/relationships/customXml" Target="../ink/ink4227.xml"/><Relationship Id="rId101" Type="http://schemas.openxmlformats.org/officeDocument/2006/relationships/customXml" Target="../ink/ink4228.xml"/><Relationship Id="rId4" Type="http://schemas.openxmlformats.org/officeDocument/2006/relationships/image" Target="../media/image630.png"/><Relationship Id="rId9" Type="http://schemas.openxmlformats.org/officeDocument/2006/relationships/customXml" Target="../ink/ink4182.xml"/><Relationship Id="rId13" Type="http://schemas.openxmlformats.org/officeDocument/2006/relationships/customXml" Target="../ink/ink4184.xml"/><Relationship Id="rId18" Type="http://schemas.openxmlformats.org/officeDocument/2006/relationships/image" Target="../media/image637.png"/><Relationship Id="rId39" Type="http://schemas.openxmlformats.org/officeDocument/2006/relationships/customXml" Target="../ink/ink4197.xml"/><Relationship Id="rId34" Type="http://schemas.openxmlformats.org/officeDocument/2006/relationships/image" Target="../media/image708.png"/><Relationship Id="rId50" Type="http://schemas.openxmlformats.org/officeDocument/2006/relationships/image" Target="../media/image716.png"/><Relationship Id="rId55" Type="http://schemas.openxmlformats.org/officeDocument/2006/relationships/customXml" Target="../ink/ink4205.xml"/><Relationship Id="rId76" Type="http://schemas.openxmlformats.org/officeDocument/2006/relationships/image" Target="../media/image729.png"/><Relationship Id="rId97" Type="http://schemas.openxmlformats.org/officeDocument/2006/relationships/customXml" Target="../ink/ink4226.xml"/><Relationship Id="rId104" Type="http://schemas.openxmlformats.org/officeDocument/2006/relationships/image" Target="../media/image743.png"/><Relationship Id="rId7" Type="http://schemas.openxmlformats.org/officeDocument/2006/relationships/customXml" Target="../ink/ink4181.xml"/><Relationship Id="rId71" Type="http://schemas.openxmlformats.org/officeDocument/2006/relationships/customXml" Target="../ink/ink4213.xml"/><Relationship Id="rId92" Type="http://schemas.openxmlformats.org/officeDocument/2006/relationships/image" Target="../media/image737.png"/><Relationship Id="rId2" Type="http://schemas.openxmlformats.org/officeDocument/2006/relationships/image" Target="../media/image628.png"/><Relationship Id="rId29" Type="http://schemas.openxmlformats.org/officeDocument/2006/relationships/customXml" Target="../ink/ink4192.xml"/><Relationship Id="rId24" Type="http://schemas.openxmlformats.org/officeDocument/2006/relationships/image" Target="../media/image703.png"/><Relationship Id="rId40" Type="http://schemas.openxmlformats.org/officeDocument/2006/relationships/image" Target="../media/image711.png"/><Relationship Id="rId45" Type="http://schemas.openxmlformats.org/officeDocument/2006/relationships/customXml" Target="../ink/ink4200.xml"/><Relationship Id="rId66" Type="http://schemas.openxmlformats.org/officeDocument/2006/relationships/image" Target="../media/image724.png"/><Relationship Id="rId87" Type="http://schemas.openxmlformats.org/officeDocument/2006/relationships/customXml" Target="../ink/ink4221.xml"/><Relationship Id="rId61" Type="http://schemas.openxmlformats.org/officeDocument/2006/relationships/customXml" Target="../ink/ink4208.xml"/><Relationship Id="rId82" Type="http://schemas.openxmlformats.org/officeDocument/2006/relationships/image" Target="../media/image732.png"/><Relationship Id="rId19" Type="http://schemas.openxmlformats.org/officeDocument/2006/relationships/customXml" Target="../ink/ink4187.xml"/><Relationship Id="rId14" Type="http://schemas.openxmlformats.org/officeDocument/2006/relationships/image" Target="../media/image635.png"/><Relationship Id="rId30" Type="http://schemas.openxmlformats.org/officeDocument/2006/relationships/image" Target="../media/image706.png"/><Relationship Id="rId35" Type="http://schemas.openxmlformats.org/officeDocument/2006/relationships/customXml" Target="../ink/ink4195.xml"/><Relationship Id="rId56" Type="http://schemas.openxmlformats.org/officeDocument/2006/relationships/image" Target="../media/image719.png"/><Relationship Id="rId77" Type="http://schemas.openxmlformats.org/officeDocument/2006/relationships/customXml" Target="../ink/ink4216.xml"/><Relationship Id="rId100" Type="http://schemas.openxmlformats.org/officeDocument/2006/relationships/image" Target="../media/image741.png"/><Relationship Id="rId105" Type="http://schemas.openxmlformats.org/officeDocument/2006/relationships/customXml" Target="../ink/ink4230.xml"/><Relationship Id="rId8" Type="http://schemas.openxmlformats.org/officeDocument/2006/relationships/image" Target="../media/image632.png"/><Relationship Id="rId51" Type="http://schemas.openxmlformats.org/officeDocument/2006/relationships/customXml" Target="../ink/ink4203.xml"/><Relationship Id="rId72" Type="http://schemas.openxmlformats.org/officeDocument/2006/relationships/image" Target="../media/image727.png"/><Relationship Id="rId93" Type="http://schemas.openxmlformats.org/officeDocument/2006/relationships/customXml" Target="../ink/ink4224.xml"/><Relationship Id="rId98" Type="http://schemas.openxmlformats.org/officeDocument/2006/relationships/image" Target="../media/image740.png"/><Relationship Id="rId3" Type="http://schemas.openxmlformats.org/officeDocument/2006/relationships/customXml" Target="../ink/ink4179.xml"/><Relationship Id="rId25" Type="http://schemas.openxmlformats.org/officeDocument/2006/relationships/customXml" Target="../ink/ink4190.xml"/><Relationship Id="rId46" Type="http://schemas.openxmlformats.org/officeDocument/2006/relationships/image" Target="../media/image714.png"/><Relationship Id="rId67" Type="http://schemas.openxmlformats.org/officeDocument/2006/relationships/customXml" Target="../ink/ink4211.xml"/></Relationships>
</file>

<file path=ppt/slides/_rels/slide1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04.png"/><Relationship Id="rId117" Type="http://schemas.openxmlformats.org/officeDocument/2006/relationships/customXml" Target="../ink/ink4289.xml"/><Relationship Id="rId21" Type="http://schemas.openxmlformats.org/officeDocument/2006/relationships/customXml" Target="../ink/ink4241.xml"/><Relationship Id="rId42" Type="http://schemas.openxmlformats.org/officeDocument/2006/relationships/image" Target="../media/image712.png"/><Relationship Id="rId47" Type="http://schemas.openxmlformats.org/officeDocument/2006/relationships/customXml" Target="../ink/ink4254.xml"/><Relationship Id="rId63" Type="http://schemas.openxmlformats.org/officeDocument/2006/relationships/customXml" Target="../ink/ink4262.xml"/><Relationship Id="rId68" Type="http://schemas.openxmlformats.org/officeDocument/2006/relationships/image" Target="../media/image725.png"/><Relationship Id="rId84" Type="http://schemas.openxmlformats.org/officeDocument/2006/relationships/image" Target="../media/image733.png"/><Relationship Id="rId89" Type="http://schemas.openxmlformats.org/officeDocument/2006/relationships/customXml" Target="../ink/ink4275.xml"/><Relationship Id="rId112" Type="http://schemas.openxmlformats.org/officeDocument/2006/relationships/image" Target="../media/image747.png"/><Relationship Id="rId16" Type="http://schemas.openxmlformats.org/officeDocument/2006/relationships/image" Target="../media/image636.png"/><Relationship Id="rId107" Type="http://schemas.openxmlformats.org/officeDocument/2006/relationships/customXml" Target="../ink/ink4284.xml"/><Relationship Id="rId11" Type="http://schemas.openxmlformats.org/officeDocument/2006/relationships/customXml" Target="../ink/ink4236.xml"/><Relationship Id="rId32" Type="http://schemas.openxmlformats.org/officeDocument/2006/relationships/image" Target="../media/image707.png"/><Relationship Id="rId37" Type="http://schemas.openxmlformats.org/officeDocument/2006/relationships/customXml" Target="../ink/ink4249.xml"/><Relationship Id="rId53" Type="http://schemas.openxmlformats.org/officeDocument/2006/relationships/customXml" Target="../ink/ink4257.xml"/><Relationship Id="rId58" Type="http://schemas.openxmlformats.org/officeDocument/2006/relationships/image" Target="../media/image720.png"/><Relationship Id="rId74" Type="http://schemas.openxmlformats.org/officeDocument/2006/relationships/image" Target="../media/image728.png"/><Relationship Id="rId79" Type="http://schemas.openxmlformats.org/officeDocument/2006/relationships/customXml" Target="../ink/ink4270.xml"/><Relationship Id="rId102" Type="http://schemas.openxmlformats.org/officeDocument/2006/relationships/image" Target="../media/image742.png"/><Relationship Id="rId5" Type="http://schemas.openxmlformats.org/officeDocument/2006/relationships/customXml" Target="../ink/ink4233.xml"/><Relationship Id="rId90" Type="http://schemas.openxmlformats.org/officeDocument/2006/relationships/image" Target="../media/image736.png"/><Relationship Id="rId95" Type="http://schemas.openxmlformats.org/officeDocument/2006/relationships/customXml" Target="../ink/ink4278.xml"/><Relationship Id="rId22" Type="http://schemas.openxmlformats.org/officeDocument/2006/relationships/image" Target="../media/image639.png"/><Relationship Id="rId27" Type="http://schemas.openxmlformats.org/officeDocument/2006/relationships/customXml" Target="../ink/ink4244.xml"/><Relationship Id="rId43" Type="http://schemas.openxmlformats.org/officeDocument/2006/relationships/customXml" Target="../ink/ink4252.xml"/><Relationship Id="rId48" Type="http://schemas.openxmlformats.org/officeDocument/2006/relationships/image" Target="../media/image715.png"/><Relationship Id="rId64" Type="http://schemas.openxmlformats.org/officeDocument/2006/relationships/image" Target="../media/image723.png"/><Relationship Id="rId69" Type="http://schemas.openxmlformats.org/officeDocument/2006/relationships/customXml" Target="../ink/ink4265.xml"/><Relationship Id="rId113" Type="http://schemas.openxmlformats.org/officeDocument/2006/relationships/customXml" Target="../ink/ink4287.xml"/><Relationship Id="rId118" Type="http://schemas.openxmlformats.org/officeDocument/2006/relationships/image" Target="../media/image750.png"/><Relationship Id="rId80" Type="http://schemas.openxmlformats.org/officeDocument/2006/relationships/image" Target="../media/image731.png"/><Relationship Id="rId85" Type="http://schemas.openxmlformats.org/officeDocument/2006/relationships/customXml" Target="../ink/ink4273.xml"/><Relationship Id="rId12" Type="http://schemas.openxmlformats.org/officeDocument/2006/relationships/image" Target="../media/image634.png"/><Relationship Id="rId17" Type="http://schemas.openxmlformats.org/officeDocument/2006/relationships/customXml" Target="../ink/ink4239.xml"/><Relationship Id="rId33" Type="http://schemas.openxmlformats.org/officeDocument/2006/relationships/customXml" Target="../ink/ink4247.xml"/><Relationship Id="rId38" Type="http://schemas.openxmlformats.org/officeDocument/2006/relationships/image" Target="../media/image710.png"/><Relationship Id="rId59" Type="http://schemas.openxmlformats.org/officeDocument/2006/relationships/customXml" Target="../ink/ink4260.xml"/><Relationship Id="rId103" Type="http://schemas.openxmlformats.org/officeDocument/2006/relationships/customXml" Target="../ink/ink4282.xml"/><Relationship Id="rId108" Type="http://schemas.openxmlformats.org/officeDocument/2006/relationships/image" Target="../media/image745.png"/><Relationship Id="rId54" Type="http://schemas.openxmlformats.org/officeDocument/2006/relationships/image" Target="../media/image718.png"/><Relationship Id="rId70" Type="http://schemas.openxmlformats.org/officeDocument/2006/relationships/image" Target="../media/image726.png"/><Relationship Id="rId75" Type="http://schemas.openxmlformats.org/officeDocument/2006/relationships/customXml" Target="../ink/ink4268.xml"/><Relationship Id="rId91" Type="http://schemas.openxmlformats.org/officeDocument/2006/relationships/customXml" Target="../ink/ink4276.xml"/><Relationship Id="rId96" Type="http://schemas.openxmlformats.org/officeDocument/2006/relationships/image" Target="../media/image7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23" Type="http://schemas.openxmlformats.org/officeDocument/2006/relationships/customXml" Target="../ink/ink4242.xml"/><Relationship Id="rId28" Type="http://schemas.openxmlformats.org/officeDocument/2006/relationships/image" Target="../media/image705.png"/><Relationship Id="rId49" Type="http://schemas.openxmlformats.org/officeDocument/2006/relationships/customXml" Target="../ink/ink4255.xml"/><Relationship Id="rId114" Type="http://schemas.openxmlformats.org/officeDocument/2006/relationships/image" Target="../media/image748.png"/><Relationship Id="rId10" Type="http://schemas.openxmlformats.org/officeDocument/2006/relationships/image" Target="../media/image633.png"/><Relationship Id="rId31" Type="http://schemas.openxmlformats.org/officeDocument/2006/relationships/customXml" Target="../ink/ink4246.xml"/><Relationship Id="rId44" Type="http://schemas.openxmlformats.org/officeDocument/2006/relationships/image" Target="../media/image713.png"/><Relationship Id="rId52" Type="http://schemas.openxmlformats.org/officeDocument/2006/relationships/image" Target="../media/image717.png"/><Relationship Id="rId60" Type="http://schemas.openxmlformats.org/officeDocument/2006/relationships/image" Target="../media/image721.png"/><Relationship Id="rId65" Type="http://schemas.openxmlformats.org/officeDocument/2006/relationships/customXml" Target="../ink/ink4263.xml"/><Relationship Id="rId73" Type="http://schemas.openxmlformats.org/officeDocument/2006/relationships/customXml" Target="../ink/ink4267.xml"/><Relationship Id="rId78" Type="http://schemas.openxmlformats.org/officeDocument/2006/relationships/image" Target="../media/image730.png"/><Relationship Id="rId81" Type="http://schemas.openxmlformats.org/officeDocument/2006/relationships/customXml" Target="../ink/ink4271.xml"/><Relationship Id="rId86" Type="http://schemas.openxmlformats.org/officeDocument/2006/relationships/image" Target="../media/image734.png"/><Relationship Id="rId94" Type="http://schemas.openxmlformats.org/officeDocument/2006/relationships/image" Target="../media/image738.png"/><Relationship Id="rId99" Type="http://schemas.openxmlformats.org/officeDocument/2006/relationships/customXml" Target="../ink/ink4280.xml"/><Relationship Id="rId101" Type="http://schemas.openxmlformats.org/officeDocument/2006/relationships/customXml" Target="../ink/ink4281.xml"/><Relationship Id="rId4" Type="http://schemas.openxmlformats.org/officeDocument/2006/relationships/image" Target="../media/image630.png"/><Relationship Id="rId9" Type="http://schemas.openxmlformats.org/officeDocument/2006/relationships/customXml" Target="../ink/ink4235.xml"/><Relationship Id="rId13" Type="http://schemas.openxmlformats.org/officeDocument/2006/relationships/customXml" Target="../ink/ink4237.xml"/><Relationship Id="rId18" Type="http://schemas.openxmlformats.org/officeDocument/2006/relationships/image" Target="../media/image637.png"/><Relationship Id="rId39" Type="http://schemas.openxmlformats.org/officeDocument/2006/relationships/customXml" Target="../ink/ink4250.xml"/><Relationship Id="rId109" Type="http://schemas.openxmlformats.org/officeDocument/2006/relationships/customXml" Target="../ink/ink4285.xml"/><Relationship Id="rId34" Type="http://schemas.openxmlformats.org/officeDocument/2006/relationships/image" Target="../media/image708.png"/><Relationship Id="rId50" Type="http://schemas.openxmlformats.org/officeDocument/2006/relationships/image" Target="../media/image716.png"/><Relationship Id="rId55" Type="http://schemas.openxmlformats.org/officeDocument/2006/relationships/customXml" Target="../ink/ink4258.xml"/><Relationship Id="rId76" Type="http://schemas.openxmlformats.org/officeDocument/2006/relationships/image" Target="../media/image729.png"/><Relationship Id="rId97" Type="http://schemas.openxmlformats.org/officeDocument/2006/relationships/customXml" Target="../ink/ink4279.xml"/><Relationship Id="rId104" Type="http://schemas.openxmlformats.org/officeDocument/2006/relationships/image" Target="../media/image743.png"/><Relationship Id="rId7" Type="http://schemas.openxmlformats.org/officeDocument/2006/relationships/customXml" Target="../ink/ink4234.xml"/><Relationship Id="rId71" Type="http://schemas.openxmlformats.org/officeDocument/2006/relationships/customXml" Target="../ink/ink4266.xml"/><Relationship Id="rId92" Type="http://schemas.openxmlformats.org/officeDocument/2006/relationships/image" Target="../media/image737.png"/><Relationship Id="rId2" Type="http://schemas.openxmlformats.org/officeDocument/2006/relationships/image" Target="../media/image628.png"/><Relationship Id="rId29" Type="http://schemas.openxmlformats.org/officeDocument/2006/relationships/customXml" Target="../ink/ink4245.xml"/><Relationship Id="rId24" Type="http://schemas.openxmlformats.org/officeDocument/2006/relationships/image" Target="../media/image703.png"/><Relationship Id="rId40" Type="http://schemas.openxmlformats.org/officeDocument/2006/relationships/image" Target="../media/image711.png"/><Relationship Id="rId45" Type="http://schemas.openxmlformats.org/officeDocument/2006/relationships/customXml" Target="../ink/ink4253.xml"/><Relationship Id="rId66" Type="http://schemas.openxmlformats.org/officeDocument/2006/relationships/image" Target="../media/image724.png"/><Relationship Id="rId87" Type="http://schemas.openxmlformats.org/officeDocument/2006/relationships/customXml" Target="../ink/ink4274.xml"/><Relationship Id="rId110" Type="http://schemas.openxmlformats.org/officeDocument/2006/relationships/image" Target="../media/image746.png"/><Relationship Id="rId115" Type="http://schemas.openxmlformats.org/officeDocument/2006/relationships/customXml" Target="../ink/ink4288.xml"/><Relationship Id="rId61" Type="http://schemas.openxmlformats.org/officeDocument/2006/relationships/customXml" Target="../ink/ink4261.xml"/><Relationship Id="rId82" Type="http://schemas.openxmlformats.org/officeDocument/2006/relationships/image" Target="../media/image732.png"/><Relationship Id="rId19" Type="http://schemas.openxmlformats.org/officeDocument/2006/relationships/customXml" Target="../ink/ink4240.xml"/><Relationship Id="rId14" Type="http://schemas.openxmlformats.org/officeDocument/2006/relationships/image" Target="../media/image635.png"/><Relationship Id="rId30" Type="http://schemas.openxmlformats.org/officeDocument/2006/relationships/image" Target="../media/image706.png"/><Relationship Id="rId35" Type="http://schemas.openxmlformats.org/officeDocument/2006/relationships/customXml" Target="../ink/ink4248.xml"/><Relationship Id="rId56" Type="http://schemas.openxmlformats.org/officeDocument/2006/relationships/image" Target="../media/image719.png"/><Relationship Id="rId77" Type="http://schemas.openxmlformats.org/officeDocument/2006/relationships/customXml" Target="../ink/ink4269.xml"/><Relationship Id="rId100" Type="http://schemas.openxmlformats.org/officeDocument/2006/relationships/image" Target="../media/image741.png"/><Relationship Id="rId105" Type="http://schemas.openxmlformats.org/officeDocument/2006/relationships/customXml" Target="../ink/ink4283.xml"/><Relationship Id="rId8" Type="http://schemas.openxmlformats.org/officeDocument/2006/relationships/image" Target="../media/image632.png"/><Relationship Id="rId51" Type="http://schemas.openxmlformats.org/officeDocument/2006/relationships/customXml" Target="../ink/ink4256.xml"/><Relationship Id="rId72" Type="http://schemas.openxmlformats.org/officeDocument/2006/relationships/image" Target="../media/image727.png"/><Relationship Id="rId93" Type="http://schemas.openxmlformats.org/officeDocument/2006/relationships/customXml" Target="../ink/ink4277.xml"/><Relationship Id="rId98" Type="http://schemas.openxmlformats.org/officeDocument/2006/relationships/image" Target="../media/image740.png"/><Relationship Id="rId3" Type="http://schemas.openxmlformats.org/officeDocument/2006/relationships/customXml" Target="../ink/ink4232.xml"/><Relationship Id="rId25" Type="http://schemas.openxmlformats.org/officeDocument/2006/relationships/customXml" Target="../ink/ink4243.xml"/><Relationship Id="rId46" Type="http://schemas.openxmlformats.org/officeDocument/2006/relationships/image" Target="../media/image714.png"/><Relationship Id="rId67" Type="http://schemas.openxmlformats.org/officeDocument/2006/relationships/customXml" Target="../ink/ink4264.xml"/><Relationship Id="rId116" Type="http://schemas.openxmlformats.org/officeDocument/2006/relationships/image" Target="../media/image749.png"/><Relationship Id="rId20" Type="http://schemas.openxmlformats.org/officeDocument/2006/relationships/image" Target="../media/image638.png"/><Relationship Id="rId41" Type="http://schemas.openxmlformats.org/officeDocument/2006/relationships/customXml" Target="../ink/ink4251.xml"/><Relationship Id="rId62" Type="http://schemas.openxmlformats.org/officeDocument/2006/relationships/image" Target="../media/image722.png"/><Relationship Id="rId83" Type="http://schemas.openxmlformats.org/officeDocument/2006/relationships/customXml" Target="../ink/ink4272.xml"/><Relationship Id="rId88" Type="http://schemas.openxmlformats.org/officeDocument/2006/relationships/image" Target="../media/image735.png"/><Relationship Id="rId111" Type="http://schemas.openxmlformats.org/officeDocument/2006/relationships/customXml" Target="../ink/ink4286.xml"/><Relationship Id="rId15" Type="http://schemas.openxmlformats.org/officeDocument/2006/relationships/customXml" Target="../ink/ink4238.xml"/><Relationship Id="rId36" Type="http://schemas.openxmlformats.org/officeDocument/2006/relationships/image" Target="../media/image709.png"/><Relationship Id="rId57" Type="http://schemas.openxmlformats.org/officeDocument/2006/relationships/customXml" Target="../ink/ink4259.xml"/><Relationship Id="rId106" Type="http://schemas.openxmlformats.org/officeDocument/2006/relationships/image" Target="../media/image744.png"/></Relationships>
</file>

<file path=ppt/slides/_rels/slide1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04.png"/><Relationship Id="rId117" Type="http://schemas.openxmlformats.org/officeDocument/2006/relationships/customXml" Target="../ink/ink4347.xml"/><Relationship Id="rId21" Type="http://schemas.openxmlformats.org/officeDocument/2006/relationships/customXml" Target="../ink/ink4299.xml"/><Relationship Id="rId42" Type="http://schemas.openxmlformats.org/officeDocument/2006/relationships/image" Target="../media/image712.png"/><Relationship Id="rId47" Type="http://schemas.openxmlformats.org/officeDocument/2006/relationships/customXml" Target="../ink/ink4312.xml"/><Relationship Id="rId63" Type="http://schemas.openxmlformats.org/officeDocument/2006/relationships/customXml" Target="../ink/ink4320.xml"/><Relationship Id="rId68" Type="http://schemas.openxmlformats.org/officeDocument/2006/relationships/image" Target="../media/image725.png"/><Relationship Id="rId84" Type="http://schemas.openxmlformats.org/officeDocument/2006/relationships/image" Target="../media/image733.png"/><Relationship Id="rId89" Type="http://schemas.openxmlformats.org/officeDocument/2006/relationships/customXml" Target="../ink/ink4333.xml"/><Relationship Id="rId112" Type="http://schemas.openxmlformats.org/officeDocument/2006/relationships/image" Target="../media/image747.png"/><Relationship Id="rId16" Type="http://schemas.openxmlformats.org/officeDocument/2006/relationships/image" Target="../media/image636.png"/><Relationship Id="rId107" Type="http://schemas.openxmlformats.org/officeDocument/2006/relationships/customXml" Target="../ink/ink4342.xml"/><Relationship Id="rId11" Type="http://schemas.openxmlformats.org/officeDocument/2006/relationships/customXml" Target="../ink/ink4294.xml"/><Relationship Id="rId32" Type="http://schemas.openxmlformats.org/officeDocument/2006/relationships/image" Target="../media/image707.png"/><Relationship Id="rId37" Type="http://schemas.openxmlformats.org/officeDocument/2006/relationships/customXml" Target="../ink/ink4307.xml"/><Relationship Id="rId53" Type="http://schemas.openxmlformats.org/officeDocument/2006/relationships/customXml" Target="../ink/ink4315.xml"/><Relationship Id="rId58" Type="http://schemas.openxmlformats.org/officeDocument/2006/relationships/image" Target="../media/image720.png"/><Relationship Id="rId74" Type="http://schemas.openxmlformats.org/officeDocument/2006/relationships/image" Target="../media/image728.png"/><Relationship Id="rId79" Type="http://schemas.openxmlformats.org/officeDocument/2006/relationships/customXml" Target="../ink/ink4328.xml"/><Relationship Id="rId102" Type="http://schemas.openxmlformats.org/officeDocument/2006/relationships/image" Target="../media/image742.png"/><Relationship Id="rId123" Type="http://schemas.openxmlformats.org/officeDocument/2006/relationships/customXml" Target="../ink/ink4350.xml"/><Relationship Id="rId5" Type="http://schemas.openxmlformats.org/officeDocument/2006/relationships/customXml" Target="../ink/ink4291.xml"/><Relationship Id="rId90" Type="http://schemas.openxmlformats.org/officeDocument/2006/relationships/image" Target="../media/image736.png"/><Relationship Id="rId95" Type="http://schemas.openxmlformats.org/officeDocument/2006/relationships/customXml" Target="../ink/ink4336.xml"/><Relationship Id="rId22" Type="http://schemas.openxmlformats.org/officeDocument/2006/relationships/image" Target="../media/image639.png"/><Relationship Id="rId27" Type="http://schemas.openxmlformats.org/officeDocument/2006/relationships/customXml" Target="../ink/ink4302.xml"/><Relationship Id="rId43" Type="http://schemas.openxmlformats.org/officeDocument/2006/relationships/customXml" Target="../ink/ink4310.xml"/><Relationship Id="rId48" Type="http://schemas.openxmlformats.org/officeDocument/2006/relationships/image" Target="../media/image715.png"/><Relationship Id="rId64" Type="http://schemas.openxmlformats.org/officeDocument/2006/relationships/image" Target="../media/image723.png"/><Relationship Id="rId69" Type="http://schemas.openxmlformats.org/officeDocument/2006/relationships/customXml" Target="../ink/ink4323.xml"/><Relationship Id="rId113" Type="http://schemas.openxmlformats.org/officeDocument/2006/relationships/customXml" Target="../ink/ink4345.xml"/><Relationship Id="rId118" Type="http://schemas.openxmlformats.org/officeDocument/2006/relationships/image" Target="../media/image750.png"/><Relationship Id="rId80" Type="http://schemas.openxmlformats.org/officeDocument/2006/relationships/image" Target="../media/image731.png"/><Relationship Id="rId85" Type="http://schemas.openxmlformats.org/officeDocument/2006/relationships/customXml" Target="../ink/ink4331.xml"/><Relationship Id="rId12" Type="http://schemas.openxmlformats.org/officeDocument/2006/relationships/image" Target="../media/image634.png"/><Relationship Id="rId17" Type="http://schemas.openxmlformats.org/officeDocument/2006/relationships/customXml" Target="../ink/ink4297.xml"/><Relationship Id="rId33" Type="http://schemas.openxmlformats.org/officeDocument/2006/relationships/customXml" Target="../ink/ink4305.xml"/><Relationship Id="rId38" Type="http://schemas.openxmlformats.org/officeDocument/2006/relationships/image" Target="../media/image710.png"/><Relationship Id="rId59" Type="http://schemas.openxmlformats.org/officeDocument/2006/relationships/customXml" Target="../ink/ink4318.xml"/><Relationship Id="rId103" Type="http://schemas.openxmlformats.org/officeDocument/2006/relationships/customXml" Target="../ink/ink4340.xml"/><Relationship Id="rId108" Type="http://schemas.openxmlformats.org/officeDocument/2006/relationships/image" Target="../media/image745.png"/><Relationship Id="rId124" Type="http://schemas.openxmlformats.org/officeDocument/2006/relationships/image" Target="../media/image753.png"/><Relationship Id="rId54" Type="http://schemas.openxmlformats.org/officeDocument/2006/relationships/image" Target="../media/image718.png"/><Relationship Id="rId70" Type="http://schemas.openxmlformats.org/officeDocument/2006/relationships/image" Target="../media/image726.png"/><Relationship Id="rId75" Type="http://schemas.openxmlformats.org/officeDocument/2006/relationships/customXml" Target="../ink/ink4326.xml"/><Relationship Id="rId91" Type="http://schemas.openxmlformats.org/officeDocument/2006/relationships/customXml" Target="../ink/ink4334.xml"/><Relationship Id="rId96" Type="http://schemas.openxmlformats.org/officeDocument/2006/relationships/image" Target="../media/image7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23" Type="http://schemas.openxmlformats.org/officeDocument/2006/relationships/customXml" Target="../ink/ink4300.xml"/><Relationship Id="rId28" Type="http://schemas.openxmlformats.org/officeDocument/2006/relationships/image" Target="../media/image705.png"/><Relationship Id="rId49" Type="http://schemas.openxmlformats.org/officeDocument/2006/relationships/customXml" Target="../ink/ink4313.xml"/><Relationship Id="rId114" Type="http://schemas.openxmlformats.org/officeDocument/2006/relationships/image" Target="../media/image748.png"/><Relationship Id="rId119" Type="http://schemas.openxmlformats.org/officeDocument/2006/relationships/customXml" Target="../ink/ink4348.xml"/><Relationship Id="rId44" Type="http://schemas.openxmlformats.org/officeDocument/2006/relationships/image" Target="../media/image713.png"/><Relationship Id="rId60" Type="http://schemas.openxmlformats.org/officeDocument/2006/relationships/image" Target="../media/image721.png"/><Relationship Id="rId65" Type="http://schemas.openxmlformats.org/officeDocument/2006/relationships/customXml" Target="../ink/ink4321.xml"/><Relationship Id="rId81" Type="http://schemas.openxmlformats.org/officeDocument/2006/relationships/customXml" Target="../ink/ink4329.xml"/><Relationship Id="rId86" Type="http://schemas.openxmlformats.org/officeDocument/2006/relationships/image" Target="../media/image734.png"/><Relationship Id="rId4" Type="http://schemas.openxmlformats.org/officeDocument/2006/relationships/image" Target="../media/image630.png"/><Relationship Id="rId9" Type="http://schemas.openxmlformats.org/officeDocument/2006/relationships/customXml" Target="../ink/ink4293.xml"/><Relationship Id="rId13" Type="http://schemas.openxmlformats.org/officeDocument/2006/relationships/customXml" Target="../ink/ink4295.xml"/><Relationship Id="rId18" Type="http://schemas.openxmlformats.org/officeDocument/2006/relationships/image" Target="../media/image637.png"/><Relationship Id="rId39" Type="http://schemas.openxmlformats.org/officeDocument/2006/relationships/customXml" Target="../ink/ink4308.xml"/><Relationship Id="rId109" Type="http://schemas.openxmlformats.org/officeDocument/2006/relationships/customXml" Target="../ink/ink4343.xml"/><Relationship Id="rId34" Type="http://schemas.openxmlformats.org/officeDocument/2006/relationships/image" Target="../media/image708.png"/><Relationship Id="rId50" Type="http://schemas.openxmlformats.org/officeDocument/2006/relationships/image" Target="../media/image716.png"/><Relationship Id="rId55" Type="http://schemas.openxmlformats.org/officeDocument/2006/relationships/customXml" Target="../ink/ink4316.xml"/><Relationship Id="rId76" Type="http://schemas.openxmlformats.org/officeDocument/2006/relationships/image" Target="../media/image729.png"/><Relationship Id="rId97" Type="http://schemas.openxmlformats.org/officeDocument/2006/relationships/customXml" Target="../ink/ink4337.xml"/><Relationship Id="rId104" Type="http://schemas.openxmlformats.org/officeDocument/2006/relationships/image" Target="../media/image743.png"/><Relationship Id="rId120" Type="http://schemas.openxmlformats.org/officeDocument/2006/relationships/image" Target="../media/image751.png"/><Relationship Id="rId7" Type="http://schemas.openxmlformats.org/officeDocument/2006/relationships/customXml" Target="../ink/ink4292.xml"/><Relationship Id="rId71" Type="http://schemas.openxmlformats.org/officeDocument/2006/relationships/customXml" Target="../ink/ink4324.xml"/><Relationship Id="rId92" Type="http://schemas.openxmlformats.org/officeDocument/2006/relationships/image" Target="../media/image737.png"/><Relationship Id="rId2" Type="http://schemas.openxmlformats.org/officeDocument/2006/relationships/image" Target="../media/image628.png"/><Relationship Id="rId29" Type="http://schemas.openxmlformats.org/officeDocument/2006/relationships/customXml" Target="../ink/ink4303.xml"/><Relationship Id="rId24" Type="http://schemas.openxmlformats.org/officeDocument/2006/relationships/image" Target="../media/image703.png"/><Relationship Id="rId40" Type="http://schemas.openxmlformats.org/officeDocument/2006/relationships/image" Target="../media/image711.png"/><Relationship Id="rId45" Type="http://schemas.openxmlformats.org/officeDocument/2006/relationships/customXml" Target="../ink/ink4311.xml"/><Relationship Id="rId66" Type="http://schemas.openxmlformats.org/officeDocument/2006/relationships/image" Target="../media/image724.png"/><Relationship Id="rId87" Type="http://schemas.openxmlformats.org/officeDocument/2006/relationships/customXml" Target="../ink/ink4332.xml"/><Relationship Id="rId110" Type="http://schemas.openxmlformats.org/officeDocument/2006/relationships/image" Target="../media/image746.png"/><Relationship Id="rId115" Type="http://schemas.openxmlformats.org/officeDocument/2006/relationships/customXml" Target="../ink/ink4346.xml"/><Relationship Id="rId61" Type="http://schemas.openxmlformats.org/officeDocument/2006/relationships/customXml" Target="../ink/ink4319.xml"/><Relationship Id="rId82" Type="http://schemas.openxmlformats.org/officeDocument/2006/relationships/image" Target="../media/image732.png"/><Relationship Id="rId19" Type="http://schemas.openxmlformats.org/officeDocument/2006/relationships/customXml" Target="../ink/ink4298.xml"/><Relationship Id="rId14" Type="http://schemas.openxmlformats.org/officeDocument/2006/relationships/image" Target="../media/image635.png"/><Relationship Id="rId30" Type="http://schemas.openxmlformats.org/officeDocument/2006/relationships/image" Target="../media/image706.png"/><Relationship Id="rId35" Type="http://schemas.openxmlformats.org/officeDocument/2006/relationships/customXml" Target="../ink/ink4306.xml"/><Relationship Id="rId56" Type="http://schemas.openxmlformats.org/officeDocument/2006/relationships/image" Target="../media/image719.png"/><Relationship Id="rId77" Type="http://schemas.openxmlformats.org/officeDocument/2006/relationships/customXml" Target="../ink/ink4327.xml"/><Relationship Id="rId100" Type="http://schemas.openxmlformats.org/officeDocument/2006/relationships/image" Target="../media/image741.png"/><Relationship Id="rId105" Type="http://schemas.openxmlformats.org/officeDocument/2006/relationships/customXml" Target="../ink/ink4341.xml"/><Relationship Id="rId8" Type="http://schemas.openxmlformats.org/officeDocument/2006/relationships/image" Target="../media/image632.png"/><Relationship Id="rId51" Type="http://schemas.openxmlformats.org/officeDocument/2006/relationships/customXml" Target="../ink/ink4314.xml"/><Relationship Id="rId72" Type="http://schemas.openxmlformats.org/officeDocument/2006/relationships/image" Target="../media/image727.png"/><Relationship Id="rId93" Type="http://schemas.openxmlformats.org/officeDocument/2006/relationships/customXml" Target="../ink/ink4335.xml"/><Relationship Id="rId98" Type="http://schemas.openxmlformats.org/officeDocument/2006/relationships/image" Target="../media/image740.png"/><Relationship Id="rId121" Type="http://schemas.openxmlformats.org/officeDocument/2006/relationships/customXml" Target="../ink/ink4349.xml"/><Relationship Id="rId3" Type="http://schemas.openxmlformats.org/officeDocument/2006/relationships/customXml" Target="../ink/ink4290.xml"/><Relationship Id="rId25" Type="http://schemas.openxmlformats.org/officeDocument/2006/relationships/customXml" Target="../ink/ink4301.xml"/><Relationship Id="rId46" Type="http://schemas.openxmlformats.org/officeDocument/2006/relationships/image" Target="../media/image714.png"/><Relationship Id="rId67" Type="http://schemas.openxmlformats.org/officeDocument/2006/relationships/customXml" Target="../ink/ink4322.xml"/><Relationship Id="rId116" Type="http://schemas.openxmlformats.org/officeDocument/2006/relationships/image" Target="../media/image749.png"/><Relationship Id="rId20" Type="http://schemas.openxmlformats.org/officeDocument/2006/relationships/image" Target="../media/image638.png"/><Relationship Id="rId41" Type="http://schemas.openxmlformats.org/officeDocument/2006/relationships/customXml" Target="../ink/ink4309.xml"/><Relationship Id="rId62" Type="http://schemas.openxmlformats.org/officeDocument/2006/relationships/image" Target="../media/image722.png"/><Relationship Id="rId83" Type="http://schemas.openxmlformats.org/officeDocument/2006/relationships/customXml" Target="../ink/ink4330.xml"/><Relationship Id="rId88" Type="http://schemas.openxmlformats.org/officeDocument/2006/relationships/image" Target="../media/image735.png"/><Relationship Id="rId111" Type="http://schemas.openxmlformats.org/officeDocument/2006/relationships/customXml" Target="../ink/ink4344.xml"/><Relationship Id="rId15" Type="http://schemas.openxmlformats.org/officeDocument/2006/relationships/customXml" Target="../ink/ink4296.xml"/><Relationship Id="rId36" Type="http://schemas.openxmlformats.org/officeDocument/2006/relationships/image" Target="../media/image709.png"/><Relationship Id="rId57" Type="http://schemas.openxmlformats.org/officeDocument/2006/relationships/customXml" Target="../ink/ink4317.xml"/><Relationship Id="rId106" Type="http://schemas.openxmlformats.org/officeDocument/2006/relationships/image" Target="../media/image744.png"/><Relationship Id="rId10" Type="http://schemas.openxmlformats.org/officeDocument/2006/relationships/image" Target="../media/image633.png"/><Relationship Id="rId31" Type="http://schemas.openxmlformats.org/officeDocument/2006/relationships/customXml" Target="../ink/ink4304.xml"/><Relationship Id="rId52" Type="http://schemas.openxmlformats.org/officeDocument/2006/relationships/image" Target="../media/image717.png"/><Relationship Id="rId73" Type="http://schemas.openxmlformats.org/officeDocument/2006/relationships/customXml" Target="../ink/ink4325.xml"/><Relationship Id="rId78" Type="http://schemas.openxmlformats.org/officeDocument/2006/relationships/image" Target="../media/image730.png"/><Relationship Id="rId94" Type="http://schemas.openxmlformats.org/officeDocument/2006/relationships/image" Target="../media/image738.png"/><Relationship Id="rId99" Type="http://schemas.openxmlformats.org/officeDocument/2006/relationships/customXml" Target="../ink/ink4338.xml"/><Relationship Id="rId101" Type="http://schemas.openxmlformats.org/officeDocument/2006/relationships/customXml" Target="../ink/ink4339.xml"/><Relationship Id="rId122" Type="http://schemas.openxmlformats.org/officeDocument/2006/relationships/image" Target="../media/image752.png"/></Relationships>
</file>

<file path=ppt/slides/_rels/slide13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408.xml"/><Relationship Id="rId21" Type="http://schemas.openxmlformats.org/officeDocument/2006/relationships/customXml" Target="../ink/ink4360.xml"/><Relationship Id="rId42" Type="http://schemas.openxmlformats.org/officeDocument/2006/relationships/image" Target="../media/image712.png"/><Relationship Id="rId63" Type="http://schemas.openxmlformats.org/officeDocument/2006/relationships/customXml" Target="../ink/ink4381.xml"/><Relationship Id="rId84" Type="http://schemas.openxmlformats.org/officeDocument/2006/relationships/image" Target="../media/image733.png"/><Relationship Id="rId16" Type="http://schemas.openxmlformats.org/officeDocument/2006/relationships/image" Target="../media/image636.png"/><Relationship Id="rId107" Type="http://schemas.openxmlformats.org/officeDocument/2006/relationships/customXml" Target="../ink/ink4403.xml"/><Relationship Id="rId11" Type="http://schemas.openxmlformats.org/officeDocument/2006/relationships/customXml" Target="../ink/ink4355.xml"/><Relationship Id="rId32" Type="http://schemas.openxmlformats.org/officeDocument/2006/relationships/image" Target="../media/image707.png"/><Relationship Id="rId37" Type="http://schemas.openxmlformats.org/officeDocument/2006/relationships/customXml" Target="../ink/ink4368.xml"/><Relationship Id="rId53" Type="http://schemas.openxmlformats.org/officeDocument/2006/relationships/customXml" Target="../ink/ink4376.xml"/><Relationship Id="rId58" Type="http://schemas.openxmlformats.org/officeDocument/2006/relationships/image" Target="../media/image720.png"/><Relationship Id="rId74" Type="http://schemas.openxmlformats.org/officeDocument/2006/relationships/image" Target="../media/image728.png"/><Relationship Id="rId79" Type="http://schemas.openxmlformats.org/officeDocument/2006/relationships/customXml" Target="../ink/ink4389.xml"/><Relationship Id="rId102" Type="http://schemas.openxmlformats.org/officeDocument/2006/relationships/image" Target="../media/image742.png"/><Relationship Id="rId123" Type="http://schemas.openxmlformats.org/officeDocument/2006/relationships/customXml" Target="../ink/ink4411.xml"/><Relationship Id="rId128" Type="http://schemas.openxmlformats.org/officeDocument/2006/relationships/image" Target="../media/image755.png"/><Relationship Id="rId5" Type="http://schemas.openxmlformats.org/officeDocument/2006/relationships/customXml" Target="../ink/ink4352.xml"/><Relationship Id="rId90" Type="http://schemas.openxmlformats.org/officeDocument/2006/relationships/image" Target="../media/image736.png"/><Relationship Id="rId95" Type="http://schemas.openxmlformats.org/officeDocument/2006/relationships/customXml" Target="../ink/ink4397.xml"/><Relationship Id="rId22" Type="http://schemas.openxmlformats.org/officeDocument/2006/relationships/image" Target="../media/image639.png"/><Relationship Id="rId27" Type="http://schemas.openxmlformats.org/officeDocument/2006/relationships/customXml" Target="../ink/ink4363.xml"/><Relationship Id="rId43" Type="http://schemas.openxmlformats.org/officeDocument/2006/relationships/customXml" Target="../ink/ink4371.xml"/><Relationship Id="rId48" Type="http://schemas.openxmlformats.org/officeDocument/2006/relationships/image" Target="../media/image715.png"/><Relationship Id="rId64" Type="http://schemas.openxmlformats.org/officeDocument/2006/relationships/image" Target="../media/image723.png"/><Relationship Id="rId69" Type="http://schemas.openxmlformats.org/officeDocument/2006/relationships/customXml" Target="../ink/ink4384.xml"/><Relationship Id="rId113" Type="http://schemas.openxmlformats.org/officeDocument/2006/relationships/customXml" Target="../ink/ink4406.xml"/><Relationship Id="rId118" Type="http://schemas.openxmlformats.org/officeDocument/2006/relationships/image" Target="../media/image750.png"/><Relationship Id="rId134" Type="http://schemas.openxmlformats.org/officeDocument/2006/relationships/image" Target="../media/image758.png"/><Relationship Id="rId80" Type="http://schemas.openxmlformats.org/officeDocument/2006/relationships/image" Target="../media/image731.png"/><Relationship Id="rId85" Type="http://schemas.openxmlformats.org/officeDocument/2006/relationships/customXml" Target="../ink/ink4392.xml"/><Relationship Id="rId12" Type="http://schemas.openxmlformats.org/officeDocument/2006/relationships/image" Target="../media/image634.png"/><Relationship Id="rId17" Type="http://schemas.openxmlformats.org/officeDocument/2006/relationships/customXml" Target="../ink/ink4358.xml"/><Relationship Id="rId33" Type="http://schemas.openxmlformats.org/officeDocument/2006/relationships/customXml" Target="../ink/ink4366.xml"/><Relationship Id="rId38" Type="http://schemas.openxmlformats.org/officeDocument/2006/relationships/image" Target="../media/image710.png"/><Relationship Id="rId59" Type="http://schemas.openxmlformats.org/officeDocument/2006/relationships/customXml" Target="../ink/ink4379.xml"/><Relationship Id="rId103" Type="http://schemas.openxmlformats.org/officeDocument/2006/relationships/customXml" Target="../ink/ink4401.xml"/><Relationship Id="rId108" Type="http://schemas.openxmlformats.org/officeDocument/2006/relationships/image" Target="../media/image745.png"/><Relationship Id="rId124" Type="http://schemas.openxmlformats.org/officeDocument/2006/relationships/image" Target="../media/image753.png"/><Relationship Id="rId129" Type="http://schemas.openxmlformats.org/officeDocument/2006/relationships/customXml" Target="../ink/ink4414.xml"/><Relationship Id="rId54" Type="http://schemas.openxmlformats.org/officeDocument/2006/relationships/image" Target="../media/image718.png"/><Relationship Id="rId70" Type="http://schemas.openxmlformats.org/officeDocument/2006/relationships/image" Target="../media/image726.png"/><Relationship Id="rId75" Type="http://schemas.openxmlformats.org/officeDocument/2006/relationships/customXml" Target="../ink/ink4387.xml"/><Relationship Id="rId91" Type="http://schemas.openxmlformats.org/officeDocument/2006/relationships/customXml" Target="../ink/ink4395.xml"/><Relationship Id="rId96" Type="http://schemas.openxmlformats.org/officeDocument/2006/relationships/image" Target="../media/image7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23" Type="http://schemas.openxmlformats.org/officeDocument/2006/relationships/customXml" Target="../ink/ink4361.xml"/><Relationship Id="rId28" Type="http://schemas.openxmlformats.org/officeDocument/2006/relationships/image" Target="../media/image705.png"/><Relationship Id="rId49" Type="http://schemas.openxmlformats.org/officeDocument/2006/relationships/customXml" Target="../ink/ink4374.xml"/><Relationship Id="rId114" Type="http://schemas.openxmlformats.org/officeDocument/2006/relationships/image" Target="../media/image748.png"/><Relationship Id="rId119" Type="http://schemas.openxmlformats.org/officeDocument/2006/relationships/customXml" Target="../ink/ink4409.xml"/><Relationship Id="rId44" Type="http://schemas.openxmlformats.org/officeDocument/2006/relationships/image" Target="../media/image713.png"/><Relationship Id="rId60" Type="http://schemas.openxmlformats.org/officeDocument/2006/relationships/image" Target="../media/image721.png"/><Relationship Id="rId65" Type="http://schemas.openxmlformats.org/officeDocument/2006/relationships/customXml" Target="../ink/ink4382.xml"/><Relationship Id="rId81" Type="http://schemas.openxmlformats.org/officeDocument/2006/relationships/customXml" Target="../ink/ink4390.xml"/><Relationship Id="rId86" Type="http://schemas.openxmlformats.org/officeDocument/2006/relationships/image" Target="../media/image734.png"/><Relationship Id="rId130" Type="http://schemas.openxmlformats.org/officeDocument/2006/relationships/image" Target="../media/image756.png"/><Relationship Id="rId13" Type="http://schemas.openxmlformats.org/officeDocument/2006/relationships/customXml" Target="../ink/ink4356.xml"/><Relationship Id="rId18" Type="http://schemas.openxmlformats.org/officeDocument/2006/relationships/image" Target="../media/image637.png"/><Relationship Id="rId39" Type="http://schemas.openxmlformats.org/officeDocument/2006/relationships/customXml" Target="../ink/ink4369.xml"/><Relationship Id="rId109" Type="http://schemas.openxmlformats.org/officeDocument/2006/relationships/customXml" Target="../ink/ink4404.xml"/><Relationship Id="rId34" Type="http://schemas.openxmlformats.org/officeDocument/2006/relationships/image" Target="../media/image708.png"/><Relationship Id="rId50" Type="http://schemas.openxmlformats.org/officeDocument/2006/relationships/image" Target="../media/image716.png"/><Relationship Id="rId55" Type="http://schemas.openxmlformats.org/officeDocument/2006/relationships/customXml" Target="../ink/ink4377.xml"/><Relationship Id="rId76" Type="http://schemas.openxmlformats.org/officeDocument/2006/relationships/image" Target="../media/image729.png"/><Relationship Id="rId97" Type="http://schemas.openxmlformats.org/officeDocument/2006/relationships/customXml" Target="../ink/ink4398.xml"/><Relationship Id="rId104" Type="http://schemas.openxmlformats.org/officeDocument/2006/relationships/image" Target="../media/image743.png"/><Relationship Id="rId120" Type="http://schemas.openxmlformats.org/officeDocument/2006/relationships/image" Target="../media/image751.png"/><Relationship Id="rId125" Type="http://schemas.openxmlformats.org/officeDocument/2006/relationships/customXml" Target="../ink/ink4412.xml"/><Relationship Id="rId7" Type="http://schemas.openxmlformats.org/officeDocument/2006/relationships/customXml" Target="../ink/ink4353.xml"/><Relationship Id="rId71" Type="http://schemas.openxmlformats.org/officeDocument/2006/relationships/customXml" Target="../ink/ink4385.xml"/><Relationship Id="rId92" Type="http://schemas.openxmlformats.org/officeDocument/2006/relationships/image" Target="../media/image737.png"/><Relationship Id="rId2" Type="http://schemas.openxmlformats.org/officeDocument/2006/relationships/image" Target="../media/image628.png"/><Relationship Id="rId29" Type="http://schemas.openxmlformats.org/officeDocument/2006/relationships/customXml" Target="../ink/ink4364.xml"/><Relationship Id="rId24" Type="http://schemas.openxmlformats.org/officeDocument/2006/relationships/image" Target="../media/image703.png"/><Relationship Id="rId40" Type="http://schemas.openxmlformats.org/officeDocument/2006/relationships/image" Target="../media/image711.png"/><Relationship Id="rId45" Type="http://schemas.openxmlformats.org/officeDocument/2006/relationships/customXml" Target="../ink/ink4372.xml"/><Relationship Id="rId66" Type="http://schemas.openxmlformats.org/officeDocument/2006/relationships/image" Target="../media/image724.png"/><Relationship Id="rId87" Type="http://schemas.openxmlformats.org/officeDocument/2006/relationships/customXml" Target="../ink/ink4393.xml"/><Relationship Id="rId110" Type="http://schemas.openxmlformats.org/officeDocument/2006/relationships/image" Target="../media/image746.png"/><Relationship Id="rId115" Type="http://schemas.openxmlformats.org/officeDocument/2006/relationships/customXml" Target="../ink/ink4407.xml"/><Relationship Id="rId131" Type="http://schemas.openxmlformats.org/officeDocument/2006/relationships/customXml" Target="../ink/ink4415.xml"/><Relationship Id="rId61" Type="http://schemas.openxmlformats.org/officeDocument/2006/relationships/customXml" Target="../ink/ink4380.xml"/><Relationship Id="rId82" Type="http://schemas.openxmlformats.org/officeDocument/2006/relationships/image" Target="../media/image732.png"/><Relationship Id="rId19" Type="http://schemas.openxmlformats.org/officeDocument/2006/relationships/customXml" Target="../ink/ink4359.xml"/><Relationship Id="rId14" Type="http://schemas.openxmlformats.org/officeDocument/2006/relationships/image" Target="../media/image635.png"/><Relationship Id="rId30" Type="http://schemas.openxmlformats.org/officeDocument/2006/relationships/image" Target="../media/image706.png"/><Relationship Id="rId35" Type="http://schemas.openxmlformats.org/officeDocument/2006/relationships/customXml" Target="../ink/ink4367.xml"/><Relationship Id="rId56" Type="http://schemas.openxmlformats.org/officeDocument/2006/relationships/image" Target="../media/image719.png"/><Relationship Id="rId77" Type="http://schemas.openxmlformats.org/officeDocument/2006/relationships/customXml" Target="../ink/ink4388.xml"/><Relationship Id="rId100" Type="http://schemas.openxmlformats.org/officeDocument/2006/relationships/image" Target="../media/image741.png"/><Relationship Id="rId105" Type="http://schemas.openxmlformats.org/officeDocument/2006/relationships/customXml" Target="../ink/ink4402.xml"/><Relationship Id="rId126" Type="http://schemas.openxmlformats.org/officeDocument/2006/relationships/image" Target="../media/image754.png"/><Relationship Id="rId8" Type="http://schemas.openxmlformats.org/officeDocument/2006/relationships/image" Target="../media/image632.png"/><Relationship Id="rId51" Type="http://schemas.openxmlformats.org/officeDocument/2006/relationships/customXml" Target="../ink/ink4375.xml"/><Relationship Id="rId72" Type="http://schemas.openxmlformats.org/officeDocument/2006/relationships/image" Target="../media/image727.png"/><Relationship Id="rId93" Type="http://schemas.openxmlformats.org/officeDocument/2006/relationships/customXml" Target="../ink/ink4396.xml"/><Relationship Id="rId98" Type="http://schemas.openxmlformats.org/officeDocument/2006/relationships/image" Target="../media/image740.png"/><Relationship Id="rId121" Type="http://schemas.openxmlformats.org/officeDocument/2006/relationships/customXml" Target="../ink/ink4410.xml"/><Relationship Id="rId3" Type="http://schemas.openxmlformats.org/officeDocument/2006/relationships/customXml" Target="../ink/ink4351.xml"/><Relationship Id="rId25" Type="http://schemas.openxmlformats.org/officeDocument/2006/relationships/customXml" Target="../ink/ink4362.xml"/><Relationship Id="rId46" Type="http://schemas.openxmlformats.org/officeDocument/2006/relationships/image" Target="../media/image714.png"/><Relationship Id="rId67" Type="http://schemas.openxmlformats.org/officeDocument/2006/relationships/customXml" Target="../ink/ink4383.xml"/><Relationship Id="rId116" Type="http://schemas.openxmlformats.org/officeDocument/2006/relationships/image" Target="../media/image749.png"/><Relationship Id="rId20" Type="http://schemas.openxmlformats.org/officeDocument/2006/relationships/image" Target="../media/image638.png"/><Relationship Id="rId41" Type="http://schemas.openxmlformats.org/officeDocument/2006/relationships/customXml" Target="../ink/ink4370.xml"/><Relationship Id="rId62" Type="http://schemas.openxmlformats.org/officeDocument/2006/relationships/image" Target="../media/image722.png"/><Relationship Id="rId83" Type="http://schemas.openxmlformats.org/officeDocument/2006/relationships/customXml" Target="../ink/ink4391.xml"/><Relationship Id="rId88" Type="http://schemas.openxmlformats.org/officeDocument/2006/relationships/image" Target="../media/image735.png"/><Relationship Id="rId111" Type="http://schemas.openxmlformats.org/officeDocument/2006/relationships/customXml" Target="../ink/ink4405.xml"/><Relationship Id="rId132" Type="http://schemas.openxmlformats.org/officeDocument/2006/relationships/image" Target="../media/image757.png"/><Relationship Id="rId15" Type="http://schemas.openxmlformats.org/officeDocument/2006/relationships/customXml" Target="../ink/ink4357.xml"/><Relationship Id="rId36" Type="http://schemas.openxmlformats.org/officeDocument/2006/relationships/image" Target="../media/image709.png"/><Relationship Id="rId57" Type="http://schemas.openxmlformats.org/officeDocument/2006/relationships/customXml" Target="../ink/ink4378.xml"/><Relationship Id="rId106" Type="http://schemas.openxmlformats.org/officeDocument/2006/relationships/image" Target="../media/image744.png"/><Relationship Id="rId127" Type="http://schemas.openxmlformats.org/officeDocument/2006/relationships/customXml" Target="../ink/ink4413.xml"/><Relationship Id="rId10" Type="http://schemas.openxmlformats.org/officeDocument/2006/relationships/image" Target="../media/image633.png"/><Relationship Id="rId31" Type="http://schemas.openxmlformats.org/officeDocument/2006/relationships/customXml" Target="../ink/ink4365.xml"/><Relationship Id="rId52" Type="http://schemas.openxmlformats.org/officeDocument/2006/relationships/image" Target="../media/image717.png"/><Relationship Id="rId73" Type="http://schemas.openxmlformats.org/officeDocument/2006/relationships/customXml" Target="../ink/ink4386.xml"/><Relationship Id="rId78" Type="http://schemas.openxmlformats.org/officeDocument/2006/relationships/image" Target="../media/image730.png"/><Relationship Id="rId94" Type="http://schemas.openxmlformats.org/officeDocument/2006/relationships/image" Target="../media/image738.png"/><Relationship Id="rId99" Type="http://schemas.openxmlformats.org/officeDocument/2006/relationships/customXml" Target="../ink/ink4399.xml"/><Relationship Id="rId101" Type="http://schemas.openxmlformats.org/officeDocument/2006/relationships/customXml" Target="../ink/ink4400.xml"/><Relationship Id="rId122" Type="http://schemas.openxmlformats.org/officeDocument/2006/relationships/image" Target="../media/image752.png"/><Relationship Id="rId4" Type="http://schemas.openxmlformats.org/officeDocument/2006/relationships/image" Target="../media/image630.png"/><Relationship Id="rId9" Type="http://schemas.openxmlformats.org/officeDocument/2006/relationships/customXml" Target="../ink/ink4354.xml"/><Relationship Id="rId26" Type="http://schemas.openxmlformats.org/officeDocument/2006/relationships/image" Target="../media/image704.png"/><Relationship Id="rId47" Type="http://schemas.openxmlformats.org/officeDocument/2006/relationships/customXml" Target="../ink/ink4373.xml"/><Relationship Id="rId68" Type="http://schemas.openxmlformats.org/officeDocument/2006/relationships/image" Target="../media/image725.png"/><Relationship Id="rId89" Type="http://schemas.openxmlformats.org/officeDocument/2006/relationships/customXml" Target="../ink/ink4394.xml"/><Relationship Id="rId112" Type="http://schemas.openxmlformats.org/officeDocument/2006/relationships/image" Target="../media/image747.png"/><Relationship Id="rId133" Type="http://schemas.openxmlformats.org/officeDocument/2006/relationships/customXml" Target="../ink/ink4416.xml"/></Relationships>
</file>

<file path=ppt/slides/_rels/slide13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474.xml"/><Relationship Id="rId21" Type="http://schemas.openxmlformats.org/officeDocument/2006/relationships/customXml" Target="../ink/ink4426.xml"/><Relationship Id="rId42" Type="http://schemas.openxmlformats.org/officeDocument/2006/relationships/image" Target="../media/image712.png"/><Relationship Id="rId63" Type="http://schemas.openxmlformats.org/officeDocument/2006/relationships/customXml" Target="../ink/ink4447.xml"/><Relationship Id="rId84" Type="http://schemas.openxmlformats.org/officeDocument/2006/relationships/image" Target="../media/image733.png"/><Relationship Id="rId138" Type="http://schemas.openxmlformats.org/officeDocument/2006/relationships/image" Target="../media/image760.png"/><Relationship Id="rId107" Type="http://schemas.openxmlformats.org/officeDocument/2006/relationships/customXml" Target="../ink/ink4469.xml"/><Relationship Id="rId11" Type="http://schemas.openxmlformats.org/officeDocument/2006/relationships/customXml" Target="../ink/ink4421.xml"/><Relationship Id="rId32" Type="http://schemas.openxmlformats.org/officeDocument/2006/relationships/image" Target="../media/image707.png"/><Relationship Id="rId37" Type="http://schemas.openxmlformats.org/officeDocument/2006/relationships/customXml" Target="../ink/ink4434.xml"/><Relationship Id="rId53" Type="http://schemas.openxmlformats.org/officeDocument/2006/relationships/customXml" Target="../ink/ink4442.xml"/><Relationship Id="rId58" Type="http://schemas.openxmlformats.org/officeDocument/2006/relationships/image" Target="../media/image720.png"/><Relationship Id="rId74" Type="http://schemas.openxmlformats.org/officeDocument/2006/relationships/image" Target="../media/image728.png"/><Relationship Id="rId79" Type="http://schemas.openxmlformats.org/officeDocument/2006/relationships/customXml" Target="../ink/ink4455.xml"/><Relationship Id="rId102" Type="http://schemas.openxmlformats.org/officeDocument/2006/relationships/image" Target="../media/image742.png"/><Relationship Id="rId123" Type="http://schemas.openxmlformats.org/officeDocument/2006/relationships/customXml" Target="../ink/ink4477.xml"/><Relationship Id="rId128" Type="http://schemas.openxmlformats.org/officeDocument/2006/relationships/image" Target="../media/image755.png"/><Relationship Id="rId5" Type="http://schemas.openxmlformats.org/officeDocument/2006/relationships/customXml" Target="../ink/ink4418.xml"/><Relationship Id="rId90" Type="http://schemas.openxmlformats.org/officeDocument/2006/relationships/image" Target="../media/image736.png"/><Relationship Id="rId95" Type="http://schemas.openxmlformats.org/officeDocument/2006/relationships/customXml" Target="../ink/ink4463.xml"/><Relationship Id="rId22" Type="http://schemas.openxmlformats.org/officeDocument/2006/relationships/image" Target="../media/image639.png"/><Relationship Id="rId27" Type="http://schemas.openxmlformats.org/officeDocument/2006/relationships/customXml" Target="../ink/ink4429.xml"/><Relationship Id="rId43" Type="http://schemas.openxmlformats.org/officeDocument/2006/relationships/customXml" Target="../ink/ink4437.xml"/><Relationship Id="rId48" Type="http://schemas.openxmlformats.org/officeDocument/2006/relationships/image" Target="../media/image715.png"/><Relationship Id="rId64" Type="http://schemas.openxmlformats.org/officeDocument/2006/relationships/image" Target="../media/image723.png"/><Relationship Id="rId69" Type="http://schemas.openxmlformats.org/officeDocument/2006/relationships/customXml" Target="../ink/ink4450.xml"/><Relationship Id="rId113" Type="http://schemas.openxmlformats.org/officeDocument/2006/relationships/customXml" Target="../ink/ink4472.xml"/><Relationship Id="rId118" Type="http://schemas.openxmlformats.org/officeDocument/2006/relationships/image" Target="../media/image750.png"/><Relationship Id="rId134" Type="http://schemas.openxmlformats.org/officeDocument/2006/relationships/image" Target="../media/image758.png"/><Relationship Id="rId139" Type="http://schemas.openxmlformats.org/officeDocument/2006/relationships/customXml" Target="../ink/ink4485.xml"/><Relationship Id="rId80" Type="http://schemas.openxmlformats.org/officeDocument/2006/relationships/image" Target="../media/image731.png"/><Relationship Id="rId85" Type="http://schemas.openxmlformats.org/officeDocument/2006/relationships/customXml" Target="../ink/ink4458.xml"/><Relationship Id="rId12" Type="http://schemas.openxmlformats.org/officeDocument/2006/relationships/image" Target="../media/image634.png"/><Relationship Id="rId17" Type="http://schemas.openxmlformats.org/officeDocument/2006/relationships/customXml" Target="../ink/ink4424.xml"/><Relationship Id="rId33" Type="http://schemas.openxmlformats.org/officeDocument/2006/relationships/customXml" Target="../ink/ink4432.xml"/><Relationship Id="rId38" Type="http://schemas.openxmlformats.org/officeDocument/2006/relationships/image" Target="../media/image710.png"/><Relationship Id="rId59" Type="http://schemas.openxmlformats.org/officeDocument/2006/relationships/customXml" Target="../ink/ink4445.xml"/><Relationship Id="rId103" Type="http://schemas.openxmlformats.org/officeDocument/2006/relationships/customXml" Target="../ink/ink4467.xml"/><Relationship Id="rId108" Type="http://schemas.openxmlformats.org/officeDocument/2006/relationships/image" Target="../media/image745.png"/><Relationship Id="rId124" Type="http://schemas.openxmlformats.org/officeDocument/2006/relationships/image" Target="../media/image753.png"/><Relationship Id="rId129" Type="http://schemas.openxmlformats.org/officeDocument/2006/relationships/customXml" Target="../ink/ink4480.xml"/><Relationship Id="rId54" Type="http://schemas.openxmlformats.org/officeDocument/2006/relationships/image" Target="../media/image718.png"/><Relationship Id="rId70" Type="http://schemas.openxmlformats.org/officeDocument/2006/relationships/image" Target="../media/image726.png"/><Relationship Id="rId75" Type="http://schemas.openxmlformats.org/officeDocument/2006/relationships/customXml" Target="../ink/ink4453.xml"/><Relationship Id="rId91" Type="http://schemas.openxmlformats.org/officeDocument/2006/relationships/customXml" Target="../ink/ink4461.xml"/><Relationship Id="rId96" Type="http://schemas.openxmlformats.org/officeDocument/2006/relationships/image" Target="../media/image739.png"/><Relationship Id="rId140" Type="http://schemas.openxmlformats.org/officeDocument/2006/relationships/image" Target="../media/image7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23" Type="http://schemas.openxmlformats.org/officeDocument/2006/relationships/customXml" Target="../ink/ink4427.xml"/><Relationship Id="rId28" Type="http://schemas.openxmlformats.org/officeDocument/2006/relationships/image" Target="../media/image705.png"/><Relationship Id="rId49" Type="http://schemas.openxmlformats.org/officeDocument/2006/relationships/customXml" Target="../ink/ink4440.xml"/><Relationship Id="rId114" Type="http://schemas.openxmlformats.org/officeDocument/2006/relationships/image" Target="../media/image748.png"/><Relationship Id="rId119" Type="http://schemas.openxmlformats.org/officeDocument/2006/relationships/customXml" Target="../ink/ink4475.xml"/><Relationship Id="rId44" Type="http://schemas.openxmlformats.org/officeDocument/2006/relationships/image" Target="../media/image713.png"/><Relationship Id="rId60" Type="http://schemas.openxmlformats.org/officeDocument/2006/relationships/image" Target="../media/image721.png"/><Relationship Id="rId65" Type="http://schemas.openxmlformats.org/officeDocument/2006/relationships/customXml" Target="../ink/ink4448.xml"/><Relationship Id="rId81" Type="http://schemas.openxmlformats.org/officeDocument/2006/relationships/customXml" Target="../ink/ink4456.xml"/><Relationship Id="rId86" Type="http://schemas.openxmlformats.org/officeDocument/2006/relationships/image" Target="../media/image734.png"/><Relationship Id="rId130" Type="http://schemas.openxmlformats.org/officeDocument/2006/relationships/image" Target="../media/image756.png"/><Relationship Id="rId135" Type="http://schemas.openxmlformats.org/officeDocument/2006/relationships/customXml" Target="../ink/ink4483.xml"/><Relationship Id="rId13" Type="http://schemas.openxmlformats.org/officeDocument/2006/relationships/customXml" Target="../ink/ink4422.xml"/><Relationship Id="rId18" Type="http://schemas.openxmlformats.org/officeDocument/2006/relationships/image" Target="../media/image637.png"/><Relationship Id="rId39" Type="http://schemas.openxmlformats.org/officeDocument/2006/relationships/customXml" Target="../ink/ink4435.xml"/><Relationship Id="rId109" Type="http://schemas.openxmlformats.org/officeDocument/2006/relationships/customXml" Target="../ink/ink4470.xml"/><Relationship Id="rId34" Type="http://schemas.openxmlformats.org/officeDocument/2006/relationships/image" Target="../media/image708.png"/><Relationship Id="rId50" Type="http://schemas.openxmlformats.org/officeDocument/2006/relationships/image" Target="../media/image716.png"/><Relationship Id="rId55" Type="http://schemas.openxmlformats.org/officeDocument/2006/relationships/customXml" Target="../ink/ink4443.xml"/><Relationship Id="rId76" Type="http://schemas.openxmlformats.org/officeDocument/2006/relationships/image" Target="../media/image729.png"/><Relationship Id="rId97" Type="http://schemas.openxmlformats.org/officeDocument/2006/relationships/customXml" Target="../ink/ink4464.xml"/><Relationship Id="rId104" Type="http://schemas.openxmlformats.org/officeDocument/2006/relationships/image" Target="../media/image743.png"/><Relationship Id="rId120" Type="http://schemas.openxmlformats.org/officeDocument/2006/relationships/image" Target="../media/image751.png"/><Relationship Id="rId125" Type="http://schemas.openxmlformats.org/officeDocument/2006/relationships/customXml" Target="../ink/ink4478.xml"/><Relationship Id="rId141" Type="http://schemas.openxmlformats.org/officeDocument/2006/relationships/customXml" Target="../ink/ink4486.xml"/><Relationship Id="rId7" Type="http://schemas.openxmlformats.org/officeDocument/2006/relationships/customXml" Target="../ink/ink4419.xml"/><Relationship Id="rId71" Type="http://schemas.openxmlformats.org/officeDocument/2006/relationships/customXml" Target="../ink/ink4451.xml"/><Relationship Id="rId92" Type="http://schemas.openxmlformats.org/officeDocument/2006/relationships/image" Target="../media/image737.png"/><Relationship Id="rId2" Type="http://schemas.openxmlformats.org/officeDocument/2006/relationships/image" Target="../media/image628.png"/><Relationship Id="rId29" Type="http://schemas.openxmlformats.org/officeDocument/2006/relationships/customXml" Target="../ink/ink4430.xml"/><Relationship Id="rId24" Type="http://schemas.openxmlformats.org/officeDocument/2006/relationships/image" Target="../media/image703.png"/><Relationship Id="rId40" Type="http://schemas.openxmlformats.org/officeDocument/2006/relationships/image" Target="../media/image711.png"/><Relationship Id="rId45" Type="http://schemas.openxmlformats.org/officeDocument/2006/relationships/customXml" Target="../ink/ink4438.xml"/><Relationship Id="rId66" Type="http://schemas.openxmlformats.org/officeDocument/2006/relationships/image" Target="../media/image724.png"/><Relationship Id="rId87" Type="http://schemas.openxmlformats.org/officeDocument/2006/relationships/customXml" Target="../ink/ink4459.xml"/><Relationship Id="rId110" Type="http://schemas.openxmlformats.org/officeDocument/2006/relationships/image" Target="../media/image746.png"/><Relationship Id="rId115" Type="http://schemas.openxmlformats.org/officeDocument/2006/relationships/customXml" Target="../ink/ink4473.xml"/><Relationship Id="rId131" Type="http://schemas.openxmlformats.org/officeDocument/2006/relationships/customXml" Target="../ink/ink4481.xml"/><Relationship Id="rId136" Type="http://schemas.openxmlformats.org/officeDocument/2006/relationships/image" Target="../media/image759.png"/><Relationship Id="rId61" Type="http://schemas.openxmlformats.org/officeDocument/2006/relationships/customXml" Target="../ink/ink4446.xml"/><Relationship Id="rId82" Type="http://schemas.openxmlformats.org/officeDocument/2006/relationships/image" Target="../media/image732.png"/><Relationship Id="rId19" Type="http://schemas.openxmlformats.org/officeDocument/2006/relationships/customXml" Target="../ink/ink4425.xml"/><Relationship Id="rId14" Type="http://schemas.openxmlformats.org/officeDocument/2006/relationships/image" Target="../media/image635.png"/><Relationship Id="rId30" Type="http://schemas.openxmlformats.org/officeDocument/2006/relationships/image" Target="../media/image706.png"/><Relationship Id="rId35" Type="http://schemas.openxmlformats.org/officeDocument/2006/relationships/customXml" Target="../ink/ink4433.xml"/><Relationship Id="rId56" Type="http://schemas.openxmlformats.org/officeDocument/2006/relationships/image" Target="../media/image719.png"/><Relationship Id="rId77" Type="http://schemas.openxmlformats.org/officeDocument/2006/relationships/customXml" Target="../ink/ink4454.xml"/><Relationship Id="rId100" Type="http://schemas.openxmlformats.org/officeDocument/2006/relationships/image" Target="../media/image741.png"/><Relationship Id="rId105" Type="http://schemas.openxmlformats.org/officeDocument/2006/relationships/customXml" Target="../ink/ink4468.xml"/><Relationship Id="rId126" Type="http://schemas.openxmlformats.org/officeDocument/2006/relationships/image" Target="../media/image754.png"/><Relationship Id="rId8" Type="http://schemas.openxmlformats.org/officeDocument/2006/relationships/image" Target="../media/image632.png"/><Relationship Id="rId51" Type="http://schemas.openxmlformats.org/officeDocument/2006/relationships/customXml" Target="../ink/ink4441.xml"/><Relationship Id="rId72" Type="http://schemas.openxmlformats.org/officeDocument/2006/relationships/image" Target="../media/image727.png"/><Relationship Id="rId93" Type="http://schemas.openxmlformats.org/officeDocument/2006/relationships/customXml" Target="../ink/ink4462.xml"/><Relationship Id="rId98" Type="http://schemas.openxmlformats.org/officeDocument/2006/relationships/image" Target="../media/image740.png"/><Relationship Id="rId121" Type="http://schemas.openxmlformats.org/officeDocument/2006/relationships/customXml" Target="../ink/ink4476.xml"/><Relationship Id="rId142" Type="http://schemas.openxmlformats.org/officeDocument/2006/relationships/image" Target="../media/image762.png"/><Relationship Id="rId3" Type="http://schemas.openxmlformats.org/officeDocument/2006/relationships/customXml" Target="../ink/ink4417.xml"/><Relationship Id="rId25" Type="http://schemas.openxmlformats.org/officeDocument/2006/relationships/customXml" Target="../ink/ink4428.xml"/><Relationship Id="rId46" Type="http://schemas.openxmlformats.org/officeDocument/2006/relationships/image" Target="../media/image714.png"/><Relationship Id="rId67" Type="http://schemas.openxmlformats.org/officeDocument/2006/relationships/customXml" Target="../ink/ink4449.xml"/><Relationship Id="rId116" Type="http://schemas.openxmlformats.org/officeDocument/2006/relationships/image" Target="../media/image749.png"/><Relationship Id="rId137" Type="http://schemas.openxmlformats.org/officeDocument/2006/relationships/customXml" Target="../ink/ink4484.xml"/><Relationship Id="rId20" Type="http://schemas.openxmlformats.org/officeDocument/2006/relationships/image" Target="../media/image638.png"/><Relationship Id="rId41" Type="http://schemas.openxmlformats.org/officeDocument/2006/relationships/customXml" Target="../ink/ink4436.xml"/><Relationship Id="rId62" Type="http://schemas.openxmlformats.org/officeDocument/2006/relationships/image" Target="../media/image722.png"/><Relationship Id="rId83" Type="http://schemas.openxmlformats.org/officeDocument/2006/relationships/customXml" Target="../ink/ink4457.xml"/><Relationship Id="rId88" Type="http://schemas.openxmlformats.org/officeDocument/2006/relationships/image" Target="../media/image735.png"/><Relationship Id="rId111" Type="http://schemas.openxmlformats.org/officeDocument/2006/relationships/customXml" Target="../ink/ink4471.xml"/><Relationship Id="rId132" Type="http://schemas.openxmlformats.org/officeDocument/2006/relationships/image" Target="../media/image757.png"/><Relationship Id="rId15" Type="http://schemas.openxmlformats.org/officeDocument/2006/relationships/customXml" Target="../ink/ink4423.xml"/><Relationship Id="rId36" Type="http://schemas.openxmlformats.org/officeDocument/2006/relationships/image" Target="../media/image709.png"/><Relationship Id="rId57" Type="http://schemas.openxmlformats.org/officeDocument/2006/relationships/customXml" Target="../ink/ink4444.xml"/><Relationship Id="rId106" Type="http://schemas.openxmlformats.org/officeDocument/2006/relationships/image" Target="../media/image744.png"/><Relationship Id="rId127" Type="http://schemas.openxmlformats.org/officeDocument/2006/relationships/customXml" Target="../ink/ink4479.xml"/><Relationship Id="rId10" Type="http://schemas.openxmlformats.org/officeDocument/2006/relationships/image" Target="../media/image633.png"/><Relationship Id="rId31" Type="http://schemas.openxmlformats.org/officeDocument/2006/relationships/customXml" Target="../ink/ink4431.xml"/><Relationship Id="rId52" Type="http://schemas.openxmlformats.org/officeDocument/2006/relationships/image" Target="../media/image717.png"/><Relationship Id="rId73" Type="http://schemas.openxmlformats.org/officeDocument/2006/relationships/customXml" Target="../ink/ink4452.xml"/><Relationship Id="rId78" Type="http://schemas.openxmlformats.org/officeDocument/2006/relationships/image" Target="../media/image730.png"/><Relationship Id="rId94" Type="http://schemas.openxmlformats.org/officeDocument/2006/relationships/image" Target="../media/image738.png"/><Relationship Id="rId99" Type="http://schemas.openxmlformats.org/officeDocument/2006/relationships/customXml" Target="../ink/ink4465.xml"/><Relationship Id="rId101" Type="http://schemas.openxmlformats.org/officeDocument/2006/relationships/customXml" Target="../ink/ink4466.xml"/><Relationship Id="rId122" Type="http://schemas.openxmlformats.org/officeDocument/2006/relationships/image" Target="../media/image752.png"/><Relationship Id="rId4" Type="http://schemas.openxmlformats.org/officeDocument/2006/relationships/image" Target="../media/image630.png"/><Relationship Id="rId9" Type="http://schemas.openxmlformats.org/officeDocument/2006/relationships/customXml" Target="../ink/ink4420.xml"/><Relationship Id="rId26" Type="http://schemas.openxmlformats.org/officeDocument/2006/relationships/image" Target="../media/image704.png"/><Relationship Id="rId47" Type="http://schemas.openxmlformats.org/officeDocument/2006/relationships/customXml" Target="../ink/ink4439.xml"/><Relationship Id="rId68" Type="http://schemas.openxmlformats.org/officeDocument/2006/relationships/image" Target="../media/image725.png"/><Relationship Id="rId89" Type="http://schemas.openxmlformats.org/officeDocument/2006/relationships/customXml" Target="../ink/ink4460.xml"/><Relationship Id="rId112" Type="http://schemas.openxmlformats.org/officeDocument/2006/relationships/image" Target="../media/image747.png"/><Relationship Id="rId133" Type="http://schemas.openxmlformats.org/officeDocument/2006/relationships/customXml" Target="../ink/ink4482.xml"/><Relationship Id="rId16" Type="http://schemas.openxmlformats.org/officeDocument/2006/relationships/image" Target="../media/image636.png"/></Relationships>
</file>

<file path=ppt/slides/_rels/slide13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544.xml"/><Relationship Id="rId21" Type="http://schemas.openxmlformats.org/officeDocument/2006/relationships/customXml" Target="../ink/ink4496.xml"/><Relationship Id="rId42" Type="http://schemas.openxmlformats.org/officeDocument/2006/relationships/image" Target="../media/image712.png"/><Relationship Id="rId63" Type="http://schemas.openxmlformats.org/officeDocument/2006/relationships/customXml" Target="../ink/ink4517.xml"/><Relationship Id="rId84" Type="http://schemas.openxmlformats.org/officeDocument/2006/relationships/image" Target="../media/image733.png"/><Relationship Id="rId138" Type="http://schemas.openxmlformats.org/officeDocument/2006/relationships/image" Target="../media/image760.png"/><Relationship Id="rId107" Type="http://schemas.openxmlformats.org/officeDocument/2006/relationships/customXml" Target="../ink/ink4539.xml"/><Relationship Id="rId11" Type="http://schemas.openxmlformats.org/officeDocument/2006/relationships/customXml" Target="../ink/ink4491.xml"/><Relationship Id="rId32" Type="http://schemas.openxmlformats.org/officeDocument/2006/relationships/image" Target="../media/image707.png"/><Relationship Id="rId53" Type="http://schemas.openxmlformats.org/officeDocument/2006/relationships/customXml" Target="../ink/ink4512.xml"/><Relationship Id="rId74" Type="http://schemas.openxmlformats.org/officeDocument/2006/relationships/image" Target="../media/image728.png"/><Relationship Id="rId128" Type="http://schemas.openxmlformats.org/officeDocument/2006/relationships/image" Target="../media/image755.png"/><Relationship Id="rId5" Type="http://schemas.openxmlformats.org/officeDocument/2006/relationships/customXml" Target="../ink/ink4488.xml"/><Relationship Id="rId90" Type="http://schemas.openxmlformats.org/officeDocument/2006/relationships/image" Target="../media/image736.png"/><Relationship Id="rId95" Type="http://schemas.openxmlformats.org/officeDocument/2006/relationships/customXml" Target="../ink/ink4533.xml"/><Relationship Id="rId22" Type="http://schemas.openxmlformats.org/officeDocument/2006/relationships/image" Target="../media/image639.png"/><Relationship Id="rId27" Type="http://schemas.openxmlformats.org/officeDocument/2006/relationships/customXml" Target="../ink/ink4499.xml"/><Relationship Id="rId43" Type="http://schemas.openxmlformats.org/officeDocument/2006/relationships/customXml" Target="../ink/ink4507.xml"/><Relationship Id="rId48" Type="http://schemas.openxmlformats.org/officeDocument/2006/relationships/image" Target="../media/image715.png"/><Relationship Id="rId64" Type="http://schemas.openxmlformats.org/officeDocument/2006/relationships/image" Target="../media/image723.png"/><Relationship Id="rId69" Type="http://schemas.openxmlformats.org/officeDocument/2006/relationships/customXml" Target="../ink/ink4520.xml"/><Relationship Id="rId113" Type="http://schemas.openxmlformats.org/officeDocument/2006/relationships/customXml" Target="../ink/ink4542.xml"/><Relationship Id="rId118" Type="http://schemas.openxmlformats.org/officeDocument/2006/relationships/image" Target="../media/image750.png"/><Relationship Id="rId134" Type="http://schemas.openxmlformats.org/officeDocument/2006/relationships/image" Target="../media/image758.png"/><Relationship Id="rId139" Type="http://schemas.openxmlformats.org/officeDocument/2006/relationships/customXml" Target="../ink/ink4555.xml"/><Relationship Id="rId80" Type="http://schemas.openxmlformats.org/officeDocument/2006/relationships/image" Target="../media/image731.png"/><Relationship Id="rId85" Type="http://schemas.openxmlformats.org/officeDocument/2006/relationships/customXml" Target="../ink/ink4528.xml"/><Relationship Id="rId12" Type="http://schemas.openxmlformats.org/officeDocument/2006/relationships/image" Target="../media/image634.png"/><Relationship Id="rId17" Type="http://schemas.openxmlformats.org/officeDocument/2006/relationships/customXml" Target="../ink/ink4494.xml"/><Relationship Id="rId33" Type="http://schemas.openxmlformats.org/officeDocument/2006/relationships/customXml" Target="../ink/ink4502.xml"/><Relationship Id="rId38" Type="http://schemas.openxmlformats.org/officeDocument/2006/relationships/image" Target="../media/image710.png"/><Relationship Id="rId59" Type="http://schemas.openxmlformats.org/officeDocument/2006/relationships/customXml" Target="../ink/ink4515.xml"/><Relationship Id="rId103" Type="http://schemas.openxmlformats.org/officeDocument/2006/relationships/customXml" Target="../ink/ink4537.xml"/><Relationship Id="rId108" Type="http://schemas.openxmlformats.org/officeDocument/2006/relationships/image" Target="../media/image745.png"/><Relationship Id="rId124" Type="http://schemas.openxmlformats.org/officeDocument/2006/relationships/image" Target="../media/image753.png"/><Relationship Id="rId129" Type="http://schemas.openxmlformats.org/officeDocument/2006/relationships/customXml" Target="../ink/ink4550.xml"/><Relationship Id="rId54" Type="http://schemas.openxmlformats.org/officeDocument/2006/relationships/image" Target="../media/image718.png"/><Relationship Id="rId70" Type="http://schemas.openxmlformats.org/officeDocument/2006/relationships/image" Target="../media/image726.png"/><Relationship Id="rId75" Type="http://schemas.openxmlformats.org/officeDocument/2006/relationships/customXml" Target="../ink/ink4523.xml"/><Relationship Id="rId91" Type="http://schemas.openxmlformats.org/officeDocument/2006/relationships/customXml" Target="../ink/ink4531.xml"/><Relationship Id="rId96" Type="http://schemas.openxmlformats.org/officeDocument/2006/relationships/image" Target="../media/image739.png"/><Relationship Id="rId140" Type="http://schemas.openxmlformats.org/officeDocument/2006/relationships/image" Target="../media/image761.png"/><Relationship Id="rId145" Type="http://schemas.openxmlformats.org/officeDocument/2006/relationships/customXml" Target="../ink/ink45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23" Type="http://schemas.openxmlformats.org/officeDocument/2006/relationships/customXml" Target="../ink/ink4497.xml"/><Relationship Id="rId28" Type="http://schemas.openxmlformats.org/officeDocument/2006/relationships/image" Target="../media/image705.png"/><Relationship Id="rId49" Type="http://schemas.openxmlformats.org/officeDocument/2006/relationships/customXml" Target="../ink/ink4510.xml"/><Relationship Id="rId114" Type="http://schemas.openxmlformats.org/officeDocument/2006/relationships/image" Target="../media/image748.png"/><Relationship Id="rId119" Type="http://schemas.openxmlformats.org/officeDocument/2006/relationships/customXml" Target="../ink/ink4545.xml"/><Relationship Id="rId44" Type="http://schemas.openxmlformats.org/officeDocument/2006/relationships/image" Target="../media/image713.png"/><Relationship Id="rId60" Type="http://schemas.openxmlformats.org/officeDocument/2006/relationships/image" Target="../media/image721.png"/><Relationship Id="rId65" Type="http://schemas.openxmlformats.org/officeDocument/2006/relationships/customXml" Target="../ink/ink4518.xml"/><Relationship Id="rId81" Type="http://schemas.openxmlformats.org/officeDocument/2006/relationships/customXml" Target="../ink/ink4526.xml"/><Relationship Id="rId86" Type="http://schemas.openxmlformats.org/officeDocument/2006/relationships/image" Target="../media/image734.png"/><Relationship Id="rId130" Type="http://schemas.openxmlformats.org/officeDocument/2006/relationships/image" Target="../media/image756.png"/><Relationship Id="rId135" Type="http://schemas.openxmlformats.org/officeDocument/2006/relationships/customXml" Target="../ink/ink4553.xml"/><Relationship Id="rId13" Type="http://schemas.openxmlformats.org/officeDocument/2006/relationships/customXml" Target="../ink/ink4492.xml"/><Relationship Id="rId18" Type="http://schemas.openxmlformats.org/officeDocument/2006/relationships/image" Target="../media/image637.png"/><Relationship Id="rId39" Type="http://schemas.openxmlformats.org/officeDocument/2006/relationships/customXml" Target="../ink/ink4505.xml"/><Relationship Id="rId109" Type="http://schemas.openxmlformats.org/officeDocument/2006/relationships/customXml" Target="../ink/ink4540.xml"/><Relationship Id="rId34" Type="http://schemas.openxmlformats.org/officeDocument/2006/relationships/image" Target="../media/image708.png"/><Relationship Id="rId50" Type="http://schemas.openxmlformats.org/officeDocument/2006/relationships/image" Target="../media/image716.png"/><Relationship Id="rId55" Type="http://schemas.openxmlformats.org/officeDocument/2006/relationships/customXml" Target="../ink/ink4513.xml"/><Relationship Id="rId76" Type="http://schemas.openxmlformats.org/officeDocument/2006/relationships/image" Target="../media/image729.png"/><Relationship Id="rId97" Type="http://schemas.openxmlformats.org/officeDocument/2006/relationships/customXml" Target="../ink/ink4534.xml"/><Relationship Id="rId104" Type="http://schemas.openxmlformats.org/officeDocument/2006/relationships/image" Target="../media/image743.png"/><Relationship Id="rId120" Type="http://schemas.openxmlformats.org/officeDocument/2006/relationships/image" Target="../media/image751.png"/><Relationship Id="rId125" Type="http://schemas.openxmlformats.org/officeDocument/2006/relationships/customXml" Target="../ink/ink4548.xml"/><Relationship Id="rId141" Type="http://schemas.openxmlformats.org/officeDocument/2006/relationships/customXml" Target="../ink/ink4556.xml"/><Relationship Id="rId146" Type="http://schemas.openxmlformats.org/officeDocument/2006/relationships/image" Target="../media/image641.png"/><Relationship Id="rId7" Type="http://schemas.openxmlformats.org/officeDocument/2006/relationships/customXml" Target="../ink/ink4489.xml"/><Relationship Id="rId71" Type="http://schemas.openxmlformats.org/officeDocument/2006/relationships/customXml" Target="../ink/ink4521.xml"/><Relationship Id="rId92" Type="http://schemas.openxmlformats.org/officeDocument/2006/relationships/image" Target="../media/image737.png"/><Relationship Id="rId2" Type="http://schemas.openxmlformats.org/officeDocument/2006/relationships/image" Target="../media/image628.png"/><Relationship Id="rId29" Type="http://schemas.openxmlformats.org/officeDocument/2006/relationships/customXml" Target="../ink/ink4500.xml"/><Relationship Id="rId24" Type="http://schemas.openxmlformats.org/officeDocument/2006/relationships/image" Target="../media/image703.png"/><Relationship Id="rId40" Type="http://schemas.openxmlformats.org/officeDocument/2006/relationships/image" Target="../media/image711.png"/><Relationship Id="rId45" Type="http://schemas.openxmlformats.org/officeDocument/2006/relationships/customXml" Target="../ink/ink4508.xml"/><Relationship Id="rId66" Type="http://schemas.openxmlformats.org/officeDocument/2006/relationships/image" Target="../media/image724.png"/><Relationship Id="rId87" Type="http://schemas.openxmlformats.org/officeDocument/2006/relationships/customXml" Target="../ink/ink4529.xml"/><Relationship Id="rId110" Type="http://schemas.openxmlformats.org/officeDocument/2006/relationships/image" Target="../media/image746.png"/><Relationship Id="rId115" Type="http://schemas.openxmlformats.org/officeDocument/2006/relationships/customXml" Target="../ink/ink4543.xml"/><Relationship Id="rId131" Type="http://schemas.openxmlformats.org/officeDocument/2006/relationships/customXml" Target="../ink/ink4551.xml"/><Relationship Id="rId136" Type="http://schemas.openxmlformats.org/officeDocument/2006/relationships/image" Target="../media/image759.png"/><Relationship Id="rId61" Type="http://schemas.openxmlformats.org/officeDocument/2006/relationships/customXml" Target="../ink/ink4516.xml"/><Relationship Id="rId82" Type="http://schemas.openxmlformats.org/officeDocument/2006/relationships/image" Target="../media/image732.png"/><Relationship Id="rId19" Type="http://schemas.openxmlformats.org/officeDocument/2006/relationships/customXml" Target="../ink/ink4495.xml"/><Relationship Id="rId14" Type="http://schemas.openxmlformats.org/officeDocument/2006/relationships/image" Target="../media/image635.png"/><Relationship Id="rId30" Type="http://schemas.openxmlformats.org/officeDocument/2006/relationships/image" Target="../media/image706.png"/><Relationship Id="rId35" Type="http://schemas.openxmlformats.org/officeDocument/2006/relationships/customXml" Target="../ink/ink4503.xml"/><Relationship Id="rId56" Type="http://schemas.openxmlformats.org/officeDocument/2006/relationships/image" Target="../media/image719.png"/><Relationship Id="rId77" Type="http://schemas.openxmlformats.org/officeDocument/2006/relationships/customXml" Target="../ink/ink4524.xml"/><Relationship Id="rId100" Type="http://schemas.openxmlformats.org/officeDocument/2006/relationships/image" Target="../media/image741.png"/><Relationship Id="rId105" Type="http://schemas.openxmlformats.org/officeDocument/2006/relationships/customXml" Target="../ink/ink4538.xml"/><Relationship Id="rId126" Type="http://schemas.openxmlformats.org/officeDocument/2006/relationships/image" Target="../media/image754.png"/><Relationship Id="rId147" Type="http://schemas.openxmlformats.org/officeDocument/2006/relationships/customXml" Target="../ink/ink4559.xml"/><Relationship Id="rId8" Type="http://schemas.openxmlformats.org/officeDocument/2006/relationships/image" Target="../media/image632.png"/><Relationship Id="rId51" Type="http://schemas.openxmlformats.org/officeDocument/2006/relationships/customXml" Target="../ink/ink4511.xml"/><Relationship Id="rId72" Type="http://schemas.openxmlformats.org/officeDocument/2006/relationships/image" Target="../media/image727.png"/><Relationship Id="rId93" Type="http://schemas.openxmlformats.org/officeDocument/2006/relationships/customXml" Target="../ink/ink4532.xml"/><Relationship Id="rId98" Type="http://schemas.openxmlformats.org/officeDocument/2006/relationships/image" Target="../media/image740.png"/><Relationship Id="rId121" Type="http://schemas.openxmlformats.org/officeDocument/2006/relationships/customXml" Target="../ink/ink4546.xml"/><Relationship Id="rId142" Type="http://schemas.openxmlformats.org/officeDocument/2006/relationships/image" Target="../media/image762.png"/><Relationship Id="rId3" Type="http://schemas.openxmlformats.org/officeDocument/2006/relationships/customXml" Target="../ink/ink4487.xml"/><Relationship Id="rId25" Type="http://schemas.openxmlformats.org/officeDocument/2006/relationships/customXml" Target="../ink/ink4498.xml"/><Relationship Id="rId46" Type="http://schemas.openxmlformats.org/officeDocument/2006/relationships/image" Target="../media/image714.png"/><Relationship Id="rId67" Type="http://schemas.openxmlformats.org/officeDocument/2006/relationships/customXml" Target="../ink/ink4519.xml"/><Relationship Id="rId116" Type="http://schemas.openxmlformats.org/officeDocument/2006/relationships/image" Target="../media/image749.png"/><Relationship Id="rId137" Type="http://schemas.openxmlformats.org/officeDocument/2006/relationships/customXml" Target="../ink/ink4554.xml"/><Relationship Id="rId20" Type="http://schemas.openxmlformats.org/officeDocument/2006/relationships/image" Target="../media/image638.png"/><Relationship Id="rId41" Type="http://schemas.openxmlformats.org/officeDocument/2006/relationships/customXml" Target="../ink/ink4506.xml"/><Relationship Id="rId62" Type="http://schemas.openxmlformats.org/officeDocument/2006/relationships/image" Target="../media/image722.png"/><Relationship Id="rId83" Type="http://schemas.openxmlformats.org/officeDocument/2006/relationships/customXml" Target="../ink/ink4527.xml"/><Relationship Id="rId88" Type="http://schemas.openxmlformats.org/officeDocument/2006/relationships/image" Target="../media/image735.png"/><Relationship Id="rId111" Type="http://schemas.openxmlformats.org/officeDocument/2006/relationships/customXml" Target="../ink/ink4541.xml"/><Relationship Id="rId132" Type="http://schemas.openxmlformats.org/officeDocument/2006/relationships/image" Target="../media/image757.png"/><Relationship Id="rId15" Type="http://schemas.openxmlformats.org/officeDocument/2006/relationships/customXml" Target="../ink/ink4493.xml"/><Relationship Id="rId36" Type="http://schemas.openxmlformats.org/officeDocument/2006/relationships/image" Target="../media/image709.png"/><Relationship Id="rId57" Type="http://schemas.openxmlformats.org/officeDocument/2006/relationships/customXml" Target="../ink/ink4514.xml"/><Relationship Id="rId106" Type="http://schemas.openxmlformats.org/officeDocument/2006/relationships/image" Target="../media/image744.png"/><Relationship Id="rId127" Type="http://schemas.openxmlformats.org/officeDocument/2006/relationships/customXml" Target="../ink/ink4549.xml"/><Relationship Id="rId10" Type="http://schemas.openxmlformats.org/officeDocument/2006/relationships/image" Target="../media/image633.png"/><Relationship Id="rId31" Type="http://schemas.openxmlformats.org/officeDocument/2006/relationships/customXml" Target="../ink/ink4501.xml"/><Relationship Id="rId52" Type="http://schemas.openxmlformats.org/officeDocument/2006/relationships/image" Target="../media/image717.png"/><Relationship Id="rId73" Type="http://schemas.openxmlformats.org/officeDocument/2006/relationships/customXml" Target="../ink/ink4522.xml"/><Relationship Id="rId78" Type="http://schemas.openxmlformats.org/officeDocument/2006/relationships/image" Target="../media/image730.png"/><Relationship Id="rId94" Type="http://schemas.openxmlformats.org/officeDocument/2006/relationships/image" Target="../media/image738.png"/><Relationship Id="rId99" Type="http://schemas.openxmlformats.org/officeDocument/2006/relationships/customXml" Target="../ink/ink4535.xml"/><Relationship Id="rId101" Type="http://schemas.openxmlformats.org/officeDocument/2006/relationships/customXml" Target="../ink/ink4536.xml"/><Relationship Id="rId122" Type="http://schemas.openxmlformats.org/officeDocument/2006/relationships/image" Target="../media/image752.png"/><Relationship Id="rId143" Type="http://schemas.openxmlformats.org/officeDocument/2006/relationships/customXml" Target="../ink/ink4557.xml"/><Relationship Id="rId148" Type="http://schemas.openxmlformats.org/officeDocument/2006/relationships/image" Target="../media/image764.png"/><Relationship Id="rId4" Type="http://schemas.openxmlformats.org/officeDocument/2006/relationships/image" Target="../media/image630.png"/><Relationship Id="rId9" Type="http://schemas.openxmlformats.org/officeDocument/2006/relationships/customXml" Target="../ink/ink4490.xml"/><Relationship Id="rId26" Type="http://schemas.openxmlformats.org/officeDocument/2006/relationships/image" Target="../media/image704.png"/><Relationship Id="rId47" Type="http://schemas.openxmlformats.org/officeDocument/2006/relationships/customXml" Target="../ink/ink4509.xml"/><Relationship Id="rId68" Type="http://schemas.openxmlformats.org/officeDocument/2006/relationships/image" Target="../media/image725.png"/><Relationship Id="rId89" Type="http://schemas.openxmlformats.org/officeDocument/2006/relationships/customXml" Target="../ink/ink4530.xml"/><Relationship Id="rId112" Type="http://schemas.openxmlformats.org/officeDocument/2006/relationships/image" Target="../media/image747.png"/><Relationship Id="rId133" Type="http://schemas.openxmlformats.org/officeDocument/2006/relationships/customXml" Target="../ink/ink4552.xml"/><Relationship Id="rId16" Type="http://schemas.openxmlformats.org/officeDocument/2006/relationships/image" Target="../media/image636.png"/><Relationship Id="rId37" Type="http://schemas.openxmlformats.org/officeDocument/2006/relationships/customXml" Target="../ink/ink4504.xml"/><Relationship Id="rId58" Type="http://schemas.openxmlformats.org/officeDocument/2006/relationships/image" Target="../media/image720.png"/><Relationship Id="rId79" Type="http://schemas.openxmlformats.org/officeDocument/2006/relationships/customXml" Target="../ink/ink4525.xml"/><Relationship Id="rId102" Type="http://schemas.openxmlformats.org/officeDocument/2006/relationships/image" Target="../media/image742.png"/><Relationship Id="rId123" Type="http://schemas.openxmlformats.org/officeDocument/2006/relationships/customXml" Target="../ink/ink4547.xml"/><Relationship Id="rId144" Type="http://schemas.openxmlformats.org/officeDocument/2006/relationships/image" Target="../media/image7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customXml" Target="../ink/ink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617.xml"/><Relationship Id="rId21" Type="http://schemas.openxmlformats.org/officeDocument/2006/relationships/customXml" Target="../ink/ink4569.xml"/><Relationship Id="rId42" Type="http://schemas.openxmlformats.org/officeDocument/2006/relationships/image" Target="../media/image712.png"/><Relationship Id="rId63" Type="http://schemas.openxmlformats.org/officeDocument/2006/relationships/customXml" Target="../ink/ink4590.xml"/><Relationship Id="rId84" Type="http://schemas.openxmlformats.org/officeDocument/2006/relationships/image" Target="../media/image733.png"/><Relationship Id="rId138" Type="http://schemas.openxmlformats.org/officeDocument/2006/relationships/image" Target="../media/image760.png"/><Relationship Id="rId159" Type="http://schemas.openxmlformats.org/officeDocument/2006/relationships/customXml" Target="../ink/ink4638.xml"/><Relationship Id="rId107" Type="http://schemas.openxmlformats.org/officeDocument/2006/relationships/customXml" Target="../ink/ink4612.xml"/><Relationship Id="rId11" Type="http://schemas.openxmlformats.org/officeDocument/2006/relationships/customXml" Target="../ink/ink4564.xml"/><Relationship Id="rId32" Type="http://schemas.openxmlformats.org/officeDocument/2006/relationships/image" Target="../media/image707.png"/><Relationship Id="rId53" Type="http://schemas.openxmlformats.org/officeDocument/2006/relationships/customXml" Target="../ink/ink4585.xml"/><Relationship Id="rId74" Type="http://schemas.openxmlformats.org/officeDocument/2006/relationships/image" Target="../media/image728.png"/><Relationship Id="rId128" Type="http://schemas.openxmlformats.org/officeDocument/2006/relationships/image" Target="../media/image755.png"/><Relationship Id="rId149" Type="http://schemas.openxmlformats.org/officeDocument/2006/relationships/customXml" Target="../ink/ink4633.xml"/><Relationship Id="rId5" Type="http://schemas.openxmlformats.org/officeDocument/2006/relationships/customXml" Target="../ink/ink4561.xml"/><Relationship Id="rId95" Type="http://schemas.openxmlformats.org/officeDocument/2006/relationships/customXml" Target="../ink/ink4606.xml"/><Relationship Id="rId160" Type="http://schemas.openxmlformats.org/officeDocument/2006/relationships/image" Target="../media/image770.png"/><Relationship Id="rId22" Type="http://schemas.openxmlformats.org/officeDocument/2006/relationships/image" Target="../media/image639.png"/><Relationship Id="rId43" Type="http://schemas.openxmlformats.org/officeDocument/2006/relationships/customXml" Target="../ink/ink4580.xml"/><Relationship Id="rId64" Type="http://schemas.openxmlformats.org/officeDocument/2006/relationships/image" Target="../media/image723.png"/><Relationship Id="rId118" Type="http://schemas.openxmlformats.org/officeDocument/2006/relationships/image" Target="../media/image750.png"/><Relationship Id="rId139" Type="http://schemas.openxmlformats.org/officeDocument/2006/relationships/customXml" Target="../ink/ink4628.xml"/><Relationship Id="rId80" Type="http://schemas.openxmlformats.org/officeDocument/2006/relationships/image" Target="../media/image731.png"/><Relationship Id="rId85" Type="http://schemas.openxmlformats.org/officeDocument/2006/relationships/customXml" Target="../ink/ink4601.xml"/><Relationship Id="rId150" Type="http://schemas.openxmlformats.org/officeDocument/2006/relationships/image" Target="../media/image765.png"/><Relationship Id="rId155" Type="http://schemas.openxmlformats.org/officeDocument/2006/relationships/customXml" Target="../ink/ink4636.xml"/><Relationship Id="rId12" Type="http://schemas.openxmlformats.org/officeDocument/2006/relationships/image" Target="../media/image634.png"/><Relationship Id="rId17" Type="http://schemas.openxmlformats.org/officeDocument/2006/relationships/customXml" Target="../ink/ink4567.xml"/><Relationship Id="rId33" Type="http://schemas.openxmlformats.org/officeDocument/2006/relationships/customXml" Target="../ink/ink4575.xml"/><Relationship Id="rId38" Type="http://schemas.openxmlformats.org/officeDocument/2006/relationships/image" Target="../media/image710.png"/><Relationship Id="rId59" Type="http://schemas.openxmlformats.org/officeDocument/2006/relationships/customXml" Target="../ink/ink4588.xml"/><Relationship Id="rId103" Type="http://schemas.openxmlformats.org/officeDocument/2006/relationships/customXml" Target="../ink/ink4610.xml"/><Relationship Id="rId108" Type="http://schemas.openxmlformats.org/officeDocument/2006/relationships/image" Target="../media/image745.png"/><Relationship Id="rId124" Type="http://schemas.openxmlformats.org/officeDocument/2006/relationships/image" Target="../media/image753.png"/><Relationship Id="rId129" Type="http://schemas.openxmlformats.org/officeDocument/2006/relationships/customXml" Target="../ink/ink4623.xml"/><Relationship Id="rId54" Type="http://schemas.openxmlformats.org/officeDocument/2006/relationships/image" Target="../media/image718.png"/><Relationship Id="rId70" Type="http://schemas.openxmlformats.org/officeDocument/2006/relationships/image" Target="../media/image726.png"/><Relationship Id="rId75" Type="http://schemas.openxmlformats.org/officeDocument/2006/relationships/customXml" Target="../ink/ink4596.xml"/><Relationship Id="rId91" Type="http://schemas.openxmlformats.org/officeDocument/2006/relationships/customXml" Target="../ink/ink4604.xml"/><Relationship Id="rId96" Type="http://schemas.openxmlformats.org/officeDocument/2006/relationships/image" Target="../media/image739.png"/><Relationship Id="rId140" Type="http://schemas.openxmlformats.org/officeDocument/2006/relationships/image" Target="../media/image761.png"/><Relationship Id="rId145" Type="http://schemas.openxmlformats.org/officeDocument/2006/relationships/customXml" Target="../ink/ink46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23" Type="http://schemas.openxmlformats.org/officeDocument/2006/relationships/customXml" Target="../ink/ink4570.xml"/><Relationship Id="rId28" Type="http://schemas.openxmlformats.org/officeDocument/2006/relationships/image" Target="../media/image705.png"/><Relationship Id="rId49" Type="http://schemas.openxmlformats.org/officeDocument/2006/relationships/customXml" Target="../ink/ink4583.xml"/><Relationship Id="rId114" Type="http://schemas.openxmlformats.org/officeDocument/2006/relationships/image" Target="../media/image748.png"/><Relationship Id="rId119" Type="http://schemas.openxmlformats.org/officeDocument/2006/relationships/customXml" Target="../ink/ink4618.xml"/><Relationship Id="rId44" Type="http://schemas.openxmlformats.org/officeDocument/2006/relationships/image" Target="../media/image713.png"/><Relationship Id="rId60" Type="http://schemas.openxmlformats.org/officeDocument/2006/relationships/image" Target="../media/image721.png"/><Relationship Id="rId65" Type="http://schemas.openxmlformats.org/officeDocument/2006/relationships/customXml" Target="../ink/ink4591.xml"/><Relationship Id="rId81" Type="http://schemas.openxmlformats.org/officeDocument/2006/relationships/customXml" Target="../ink/ink4599.xml"/><Relationship Id="rId86" Type="http://schemas.openxmlformats.org/officeDocument/2006/relationships/image" Target="../media/image734.png"/><Relationship Id="rId130" Type="http://schemas.openxmlformats.org/officeDocument/2006/relationships/image" Target="../media/image756.png"/><Relationship Id="rId135" Type="http://schemas.openxmlformats.org/officeDocument/2006/relationships/customXml" Target="../ink/ink4626.xml"/><Relationship Id="rId151" Type="http://schemas.openxmlformats.org/officeDocument/2006/relationships/customXml" Target="../ink/ink4634.xml"/><Relationship Id="rId156" Type="http://schemas.openxmlformats.org/officeDocument/2006/relationships/image" Target="../media/image768.png"/><Relationship Id="rId13" Type="http://schemas.openxmlformats.org/officeDocument/2006/relationships/customXml" Target="../ink/ink4565.xml"/><Relationship Id="rId18" Type="http://schemas.openxmlformats.org/officeDocument/2006/relationships/image" Target="../media/image637.png"/><Relationship Id="rId39" Type="http://schemas.openxmlformats.org/officeDocument/2006/relationships/customXml" Target="../ink/ink4578.xml"/><Relationship Id="rId109" Type="http://schemas.openxmlformats.org/officeDocument/2006/relationships/customXml" Target="../ink/ink4613.xml"/><Relationship Id="rId34" Type="http://schemas.openxmlformats.org/officeDocument/2006/relationships/image" Target="../media/image708.png"/><Relationship Id="rId50" Type="http://schemas.openxmlformats.org/officeDocument/2006/relationships/image" Target="../media/image716.png"/><Relationship Id="rId55" Type="http://schemas.openxmlformats.org/officeDocument/2006/relationships/customXml" Target="../ink/ink4586.xml"/><Relationship Id="rId76" Type="http://schemas.openxmlformats.org/officeDocument/2006/relationships/image" Target="../media/image729.png"/><Relationship Id="rId97" Type="http://schemas.openxmlformats.org/officeDocument/2006/relationships/customXml" Target="../ink/ink4607.xml"/><Relationship Id="rId104" Type="http://schemas.openxmlformats.org/officeDocument/2006/relationships/image" Target="../media/image743.png"/><Relationship Id="rId120" Type="http://schemas.openxmlformats.org/officeDocument/2006/relationships/image" Target="../media/image751.png"/><Relationship Id="rId125" Type="http://schemas.openxmlformats.org/officeDocument/2006/relationships/customXml" Target="../ink/ink4621.xml"/><Relationship Id="rId141" Type="http://schemas.openxmlformats.org/officeDocument/2006/relationships/customXml" Target="../ink/ink4629.xml"/><Relationship Id="rId146" Type="http://schemas.openxmlformats.org/officeDocument/2006/relationships/image" Target="../media/image641.png"/><Relationship Id="rId7" Type="http://schemas.openxmlformats.org/officeDocument/2006/relationships/customXml" Target="../ink/ink4562.xml"/><Relationship Id="rId71" Type="http://schemas.openxmlformats.org/officeDocument/2006/relationships/customXml" Target="../ink/ink4594.xml"/><Relationship Id="rId92" Type="http://schemas.openxmlformats.org/officeDocument/2006/relationships/image" Target="../media/image737.png"/><Relationship Id="rId2" Type="http://schemas.openxmlformats.org/officeDocument/2006/relationships/image" Target="../media/image628.png"/><Relationship Id="rId29" Type="http://schemas.openxmlformats.org/officeDocument/2006/relationships/customXml" Target="../ink/ink4573.xml"/><Relationship Id="rId24" Type="http://schemas.openxmlformats.org/officeDocument/2006/relationships/image" Target="../media/image703.png"/><Relationship Id="rId40" Type="http://schemas.openxmlformats.org/officeDocument/2006/relationships/image" Target="../media/image711.png"/><Relationship Id="rId45" Type="http://schemas.openxmlformats.org/officeDocument/2006/relationships/customXml" Target="../ink/ink4581.xml"/><Relationship Id="rId66" Type="http://schemas.openxmlformats.org/officeDocument/2006/relationships/image" Target="../media/image724.png"/><Relationship Id="rId87" Type="http://schemas.openxmlformats.org/officeDocument/2006/relationships/customXml" Target="../ink/ink4602.xml"/><Relationship Id="rId110" Type="http://schemas.openxmlformats.org/officeDocument/2006/relationships/image" Target="../media/image746.png"/><Relationship Id="rId115" Type="http://schemas.openxmlformats.org/officeDocument/2006/relationships/customXml" Target="../ink/ink4616.xml"/><Relationship Id="rId131" Type="http://schemas.openxmlformats.org/officeDocument/2006/relationships/customXml" Target="../ink/ink4624.xml"/><Relationship Id="rId136" Type="http://schemas.openxmlformats.org/officeDocument/2006/relationships/image" Target="../media/image759.png"/><Relationship Id="rId157" Type="http://schemas.openxmlformats.org/officeDocument/2006/relationships/customXml" Target="../ink/ink4637.xml"/><Relationship Id="rId61" Type="http://schemas.openxmlformats.org/officeDocument/2006/relationships/customXml" Target="../ink/ink4589.xml"/><Relationship Id="rId82" Type="http://schemas.openxmlformats.org/officeDocument/2006/relationships/image" Target="../media/image732.png"/><Relationship Id="rId152" Type="http://schemas.openxmlformats.org/officeDocument/2006/relationships/image" Target="../media/image766.png"/><Relationship Id="rId19" Type="http://schemas.openxmlformats.org/officeDocument/2006/relationships/customXml" Target="../ink/ink4568.xml"/><Relationship Id="rId14" Type="http://schemas.openxmlformats.org/officeDocument/2006/relationships/image" Target="../media/image635.png"/><Relationship Id="rId30" Type="http://schemas.openxmlformats.org/officeDocument/2006/relationships/image" Target="../media/image706.png"/><Relationship Id="rId35" Type="http://schemas.openxmlformats.org/officeDocument/2006/relationships/customXml" Target="../ink/ink4576.xml"/><Relationship Id="rId56" Type="http://schemas.openxmlformats.org/officeDocument/2006/relationships/image" Target="../media/image719.png"/><Relationship Id="rId77" Type="http://schemas.openxmlformats.org/officeDocument/2006/relationships/customXml" Target="../ink/ink4597.xml"/><Relationship Id="rId100" Type="http://schemas.openxmlformats.org/officeDocument/2006/relationships/image" Target="../media/image741.png"/><Relationship Id="rId105" Type="http://schemas.openxmlformats.org/officeDocument/2006/relationships/customXml" Target="../ink/ink4611.xml"/><Relationship Id="rId126" Type="http://schemas.openxmlformats.org/officeDocument/2006/relationships/image" Target="../media/image754.png"/><Relationship Id="rId147" Type="http://schemas.openxmlformats.org/officeDocument/2006/relationships/customXml" Target="../ink/ink4632.xml"/><Relationship Id="rId8" Type="http://schemas.openxmlformats.org/officeDocument/2006/relationships/image" Target="../media/image632.png"/><Relationship Id="rId51" Type="http://schemas.openxmlformats.org/officeDocument/2006/relationships/customXml" Target="../ink/ink4584.xml"/><Relationship Id="rId72" Type="http://schemas.openxmlformats.org/officeDocument/2006/relationships/image" Target="../media/image727.png"/><Relationship Id="rId93" Type="http://schemas.openxmlformats.org/officeDocument/2006/relationships/customXml" Target="../ink/ink4605.xml"/><Relationship Id="rId98" Type="http://schemas.openxmlformats.org/officeDocument/2006/relationships/image" Target="../media/image740.png"/><Relationship Id="rId121" Type="http://schemas.openxmlformats.org/officeDocument/2006/relationships/customXml" Target="../ink/ink4619.xml"/><Relationship Id="rId142" Type="http://schemas.openxmlformats.org/officeDocument/2006/relationships/image" Target="../media/image762.png"/><Relationship Id="rId3" Type="http://schemas.openxmlformats.org/officeDocument/2006/relationships/customXml" Target="../ink/ink4560.xml"/><Relationship Id="rId25" Type="http://schemas.openxmlformats.org/officeDocument/2006/relationships/customXml" Target="../ink/ink4571.xml"/><Relationship Id="rId46" Type="http://schemas.openxmlformats.org/officeDocument/2006/relationships/image" Target="../media/image714.png"/><Relationship Id="rId67" Type="http://schemas.openxmlformats.org/officeDocument/2006/relationships/customXml" Target="../ink/ink4592.xml"/><Relationship Id="rId116" Type="http://schemas.openxmlformats.org/officeDocument/2006/relationships/image" Target="../media/image749.png"/><Relationship Id="rId137" Type="http://schemas.openxmlformats.org/officeDocument/2006/relationships/customXml" Target="../ink/ink4627.xml"/><Relationship Id="rId158" Type="http://schemas.openxmlformats.org/officeDocument/2006/relationships/image" Target="../media/image769.png"/><Relationship Id="rId20" Type="http://schemas.openxmlformats.org/officeDocument/2006/relationships/image" Target="../media/image638.png"/><Relationship Id="rId41" Type="http://schemas.openxmlformats.org/officeDocument/2006/relationships/customXml" Target="../ink/ink4579.xml"/><Relationship Id="rId62" Type="http://schemas.openxmlformats.org/officeDocument/2006/relationships/image" Target="../media/image722.png"/><Relationship Id="rId83" Type="http://schemas.openxmlformats.org/officeDocument/2006/relationships/customXml" Target="../ink/ink4600.xml"/><Relationship Id="rId88" Type="http://schemas.openxmlformats.org/officeDocument/2006/relationships/image" Target="../media/image735.png"/><Relationship Id="rId111" Type="http://schemas.openxmlformats.org/officeDocument/2006/relationships/customXml" Target="../ink/ink4614.xml"/><Relationship Id="rId132" Type="http://schemas.openxmlformats.org/officeDocument/2006/relationships/image" Target="../media/image757.png"/><Relationship Id="rId153" Type="http://schemas.openxmlformats.org/officeDocument/2006/relationships/customXml" Target="../ink/ink4635.xml"/><Relationship Id="rId15" Type="http://schemas.openxmlformats.org/officeDocument/2006/relationships/customXml" Target="../ink/ink4566.xml"/><Relationship Id="rId36" Type="http://schemas.openxmlformats.org/officeDocument/2006/relationships/image" Target="../media/image709.png"/><Relationship Id="rId57" Type="http://schemas.openxmlformats.org/officeDocument/2006/relationships/customXml" Target="../ink/ink4587.xml"/><Relationship Id="rId106" Type="http://schemas.openxmlformats.org/officeDocument/2006/relationships/image" Target="../media/image744.png"/><Relationship Id="rId127" Type="http://schemas.openxmlformats.org/officeDocument/2006/relationships/customXml" Target="../ink/ink4622.xml"/><Relationship Id="rId10" Type="http://schemas.openxmlformats.org/officeDocument/2006/relationships/image" Target="../media/image633.png"/><Relationship Id="rId31" Type="http://schemas.openxmlformats.org/officeDocument/2006/relationships/customXml" Target="../ink/ink4574.xml"/><Relationship Id="rId52" Type="http://schemas.openxmlformats.org/officeDocument/2006/relationships/image" Target="../media/image717.png"/><Relationship Id="rId73" Type="http://schemas.openxmlformats.org/officeDocument/2006/relationships/customXml" Target="../ink/ink4595.xml"/><Relationship Id="rId78" Type="http://schemas.openxmlformats.org/officeDocument/2006/relationships/image" Target="../media/image730.png"/><Relationship Id="rId94" Type="http://schemas.openxmlformats.org/officeDocument/2006/relationships/image" Target="../media/image738.png"/><Relationship Id="rId99" Type="http://schemas.openxmlformats.org/officeDocument/2006/relationships/customXml" Target="../ink/ink4608.xml"/><Relationship Id="rId101" Type="http://schemas.openxmlformats.org/officeDocument/2006/relationships/customXml" Target="../ink/ink4609.xml"/><Relationship Id="rId122" Type="http://schemas.openxmlformats.org/officeDocument/2006/relationships/image" Target="../media/image752.png"/><Relationship Id="rId143" Type="http://schemas.openxmlformats.org/officeDocument/2006/relationships/customXml" Target="../ink/ink4630.xml"/><Relationship Id="rId148" Type="http://schemas.openxmlformats.org/officeDocument/2006/relationships/image" Target="../media/image764.png"/><Relationship Id="rId4" Type="http://schemas.openxmlformats.org/officeDocument/2006/relationships/image" Target="../media/image630.png"/><Relationship Id="rId9" Type="http://schemas.openxmlformats.org/officeDocument/2006/relationships/customXml" Target="../ink/ink4563.xml"/><Relationship Id="rId26" Type="http://schemas.openxmlformats.org/officeDocument/2006/relationships/image" Target="../media/image704.png"/><Relationship Id="rId47" Type="http://schemas.openxmlformats.org/officeDocument/2006/relationships/customXml" Target="../ink/ink4582.xml"/><Relationship Id="rId68" Type="http://schemas.openxmlformats.org/officeDocument/2006/relationships/image" Target="../media/image725.png"/><Relationship Id="rId89" Type="http://schemas.openxmlformats.org/officeDocument/2006/relationships/customXml" Target="../ink/ink4603.xml"/><Relationship Id="rId112" Type="http://schemas.openxmlformats.org/officeDocument/2006/relationships/image" Target="../media/image747.png"/><Relationship Id="rId133" Type="http://schemas.openxmlformats.org/officeDocument/2006/relationships/customXml" Target="../ink/ink4625.xml"/><Relationship Id="rId154" Type="http://schemas.openxmlformats.org/officeDocument/2006/relationships/image" Target="../media/image767.png"/><Relationship Id="rId16" Type="http://schemas.openxmlformats.org/officeDocument/2006/relationships/image" Target="../media/image636.png"/><Relationship Id="rId37" Type="http://schemas.openxmlformats.org/officeDocument/2006/relationships/customXml" Target="../ink/ink4577.xml"/><Relationship Id="rId58" Type="http://schemas.openxmlformats.org/officeDocument/2006/relationships/image" Target="../media/image720.png"/><Relationship Id="rId79" Type="http://schemas.openxmlformats.org/officeDocument/2006/relationships/customXml" Target="../ink/ink4598.xml"/><Relationship Id="rId102" Type="http://schemas.openxmlformats.org/officeDocument/2006/relationships/image" Target="../media/image742.png"/><Relationship Id="rId123" Type="http://schemas.openxmlformats.org/officeDocument/2006/relationships/customXml" Target="../ink/ink4620.xml"/><Relationship Id="rId144" Type="http://schemas.openxmlformats.org/officeDocument/2006/relationships/image" Target="../media/image763.png"/><Relationship Id="rId90" Type="http://schemas.openxmlformats.org/officeDocument/2006/relationships/image" Target="../media/image736.png"/><Relationship Id="rId27" Type="http://schemas.openxmlformats.org/officeDocument/2006/relationships/customXml" Target="../ink/ink4572.xml"/><Relationship Id="rId48" Type="http://schemas.openxmlformats.org/officeDocument/2006/relationships/image" Target="../media/image715.png"/><Relationship Id="rId69" Type="http://schemas.openxmlformats.org/officeDocument/2006/relationships/customXml" Target="../ink/ink4593.xml"/><Relationship Id="rId113" Type="http://schemas.openxmlformats.org/officeDocument/2006/relationships/customXml" Target="../ink/ink4615.xml"/><Relationship Id="rId134" Type="http://schemas.openxmlformats.org/officeDocument/2006/relationships/image" Target="../media/image758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3.png"/><Relationship Id="rId13" Type="http://schemas.openxmlformats.org/officeDocument/2006/relationships/customXml" Target="../ink/ink4644.xml"/><Relationship Id="rId3" Type="http://schemas.openxmlformats.org/officeDocument/2006/relationships/customXml" Target="../ink/ink4639.xml"/><Relationship Id="rId7" Type="http://schemas.openxmlformats.org/officeDocument/2006/relationships/customXml" Target="../ink/ink4641.xml"/><Relationship Id="rId12" Type="http://schemas.openxmlformats.org/officeDocument/2006/relationships/image" Target="../media/image775.png"/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Relationship Id="rId11" Type="http://schemas.openxmlformats.org/officeDocument/2006/relationships/customXml" Target="../ink/ink4643.xml"/><Relationship Id="rId5" Type="http://schemas.openxmlformats.org/officeDocument/2006/relationships/customXml" Target="../ink/ink4640.xml"/><Relationship Id="rId10" Type="http://schemas.openxmlformats.org/officeDocument/2006/relationships/image" Target="../media/image774.png"/><Relationship Id="rId4" Type="http://schemas.openxmlformats.org/officeDocument/2006/relationships/image" Target="../media/image771.png"/><Relationship Id="rId9" Type="http://schemas.openxmlformats.org/officeDocument/2006/relationships/customXml" Target="../ink/ink4642.xml"/><Relationship Id="rId14" Type="http://schemas.openxmlformats.org/officeDocument/2006/relationships/image" Target="../media/image776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3.png"/><Relationship Id="rId13" Type="http://schemas.openxmlformats.org/officeDocument/2006/relationships/customXml" Target="../ink/ink4650.xml"/><Relationship Id="rId18" Type="http://schemas.openxmlformats.org/officeDocument/2006/relationships/image" Target="../media/image778.png"/><Relationship Id="rId26" Type="http://schemas.openxmlformats.org/officeDocument/2006/relationships/image" Target="../media/image782.png"/><Relationship Id="rId3" Type="http://schemas.openxmlformats.org/officeDocument/2006/relationships/customXml" Target="../ink/ink4645.xml"/><Relationship Id="rId21" Type="http://schemas.openxmlformats.org/officeDocument/2006/relationships/customXml" Target="../ink/ink4654.xml"/><Relationship Id="rId7" Type="http://schemas.openxmlformats.org/officeDocument/2006/relationships/customXml" Target="../ink/ink4647.xml"/><Relationship Id="rId12" Type="http://schemas.openxmlformats.org/officeDocument/2006/relationships/image" Target="../media/image775.png"/><Relationship Id="rId17" Type="http://schemas.openxmlformats.org/officeDocument/2006/relationships/customXml" Target="../ink/ink4652.xml"/><Relationship Id="rId25" Type="http://schemas.openxmlformats.org/officeDocument/2006/relationships/customXml" Target="../ink/ink4656.xml"/><Relationship Id="rId2" Type="http://schemas.openxmlformats.org/officeDocument/2006/relationships/image" Target="../media/image628.png"/><Relationship Id="rId16" Type="http://schemas.openxmlformats.org/officeDocument/2006/relationships/image" Target="../media/image777.png"/><Relationship Id="rId20" Type="http://schemas.openxmlformats.org/officeDocument/2006/relationships/image" Target="../media/image7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Relationship Id="rId11" Type="http://schemas.openxmlformats.org/officeDocument/2006/relationships/customXml" Target="../ink/ink4649.xml"/><Relationship Id="rId24" Type="http://schemas.openxmlformats.org/officeDocument/2006/relationships/image" Target="../media/image781.png"/><Relationship Id="rId5" Type="http://schemas.openxmlformats.org/officeDocument/2006/relationships/customXml" Target="../ink/ink4646.xml"/><Relationship Id="rId15" Type="http://schemas.openxmlformats.org/officeDocument/2006/relationships/customXml" Target="../ink/ink4651.xml"/><Relationship Id="rId23" Type="http://schemas.openxmlformats.org/officeDocument/2006/relationships/customXml" Target="../ink/ink4655.xml"/><Relationship Id="rId10" Type="http://schemas.openxmlformats.org/officeDocument/2006/relationships/image" Target="../media/image774.png"/><Relationship Id="rId19" Type="http://schemas.openxmlformats.org/officeDocument/2006/relationships/customXml" Target="../ink/ink4653.xml"/><Relationship Id="rId4" Type="http://schemas.openxmlformats.org/officeDocument/2006/relationships/image" Target="../media/image771.png"/><Relationship Id="rId9" Type="http://schemas.openxmlformats.org/officeDocument/2006/relationships/customXml" Target="../ink/ink4648.xml"/><Relationship Id="rId14" Type="http://schemas.openxmlformats.org/officeDocument/2006/relationships/image" Target="../media/image776.png"/><Relationship Id="rId22" Type="http://schemas.openxmlformats.org/officeDocument/2006/relationships/image" Target="../media/image780.png"/></Relationships>
</file>

<file path=ppt/slides/_rels/slide14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662.xml"/><Relationship Id="rId18" Type="http://schemas.openxmlformats.org/officeDocument/2006/relationships/image" Target="../media/image778.png"/><Relationship Id="rId26" Type="http://schemas.openxmlformats.org/officeDocument/2006/relationships/image" Target="../media/image782.png"/><Relationship Id="rId21" Type="http://schemas.openxmlformats.org/officeDocument/2006/relationships/customXml" Target="../ink/ink4666.xml"/><Relationship Id="rId34" Type="http://schemas.openxmlformats.org/officeDocument/2006/relationships/image" Target="../media/image786.png"/><Relationship Id="rId7" Type="http://schemas.openxmlformats.org/officeDocument/2006/relationships/customXml" Target="../ink/ink4659.xml"/><Relationship Id="rId12" Type="http://schemas.openxmlformats.org/officeDocument/2006/relationships/image" Target="../media/image775.png"/><Relationship Id="rId17" Type="http://schemas.openxmlformats.org/officeDocument/2006/relationships/customXml" Target="../ink/ink4664.xml"/><Relationship Id="rId25" Type="http://schemas.openxmlformats.org/officeDocument/2006/relationships/customXml" Target="../ink/ink4668.xml"/><Relationship Id="rId33" Type="http://schemas.openxmlformats.org/officeDocument/2006/relationships/customXml" Target="../ink/ink4672.xml"/><Relationship Id="rId38" Type="http://schemas.openxmlformats.org/officeDocument/2006/relationships/image" Target="../media/image788.png"/><Relationship Id="rId2" Type="http://schemas.openxmlformats.org/officeDocument/2006/relationships/image" Target="../media/image628.png"/><Relationship Id="rId16" Type="http://schemas.openxmlformats.org/officeDocument/2006/relationships/image" Target="../media/image777.png"/><Relationship Id="rId20" Type="http://schemas.openxmlformats.org/officeDocument/2006/relationships/image" Target="../media/image779.png"/><Relationship Id="rId29" Type="http://schemas.openxmlformats.org/officeDocument/2006/relationships/customXml" Target="../ink/ink46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Relationship Id="rId11" Type="http://schemas.openxmlformats.org/officeDocument/2006/relationships/customXml" Target="../ink/ink4661.xml"/><Relationship Id="rId24" Type="http://schemas.openxmlformats.org/officeDocument/2006/relationships/image" Target="../media/image781.png"/><Relationship Id="rId32" Type="http://schemas.openxmlformats.org/officeDocument/2006/relationships/image" Target="../media/image785.png"/><Relationship Id="rId37" Type="http://schemas.openxmlformats.org/officeDocument/2006/relationships/customXml" Target="../ink/ink4674.xml"/><Relationship Id="rId5" Type="http://schemas.openxmlformats.org/officeDocument/2006/relationships/customXml" Target="../ink/ink4658.xml"/><Relationship Id="rId15" Type="http://schemas.openxmlformats.org/officeDocument/2006/relationships/customXml" Target="../ink/ink4663.xml"/><Relationship Id="rId23" Type="http://schemas.openxmlformats.org/officeDocument/2006/relationships/customXml" Target="../ink/ink4667.xml"/><Relationship Id="rId28" Type="http://schemas.openxmlformats.org/officeDocument/2006/relationships/image" Target="../media/image783.png"/><Relationship Id="rId36" Type="http://schemas.openxmlformats.org/officeDocument/2006/relationships/image" Target="../media/image787.png"/><Relationship Id="rId10" Type="http://schemas.openxmlformats.org/officeDocument/2006/relationships/image" Target="../media/image774.png"/><Relationship Id="rId19" Type="http://schemas.openxmlformats.org/officeDocument/2006/relationships/customXml" Target="../ink/ink4665.xml"/><Relationship Id="rId31" Type="http://schemas.openxmlformats.org/officeDocument/2006/relationships/customXml" Target="../ink/ink4671.xml"/><Relationship Id="rId4" Type="http://schemas.openxmlformats.org/officeDocument/2006/relationships/image" Target="../media/image771.png"/><Relationship Id="rId9" Type="http://schemas.openxmlformats.org/officeDocument/2006/relationships/customXml" Target="../ink/ink4660.xml"/><Relationship Id="rId14" Type="http://schemas.openxmlformats.org/officeDocument/2006/relationships/image" Target="../media/image776.png"/><Relationship Id="rId22" Type="http://schemas.openxmlformats.org/officeDocument/2006/relationships/image" Target="../media/image780.png"/><Relationship Id="rId27" Type="http://schemas.openxmlformats.org/officeDocument/2006/relationships/customXml" Target="../ink/ink4669.xml"/><Relationship Id="rId30" Type="http://schemas.openxmlformats.org/officeDocument/2006/relationships/image" Target="../media/image784.png"/><Relationship Id="rId35" Type="http://schemas.openxmlformats.org/officeDocument/2006/relationships/customXml" Target="../ink/ink4673.xml"/><Relationship Id="rId8" Type="http://schemas.openxmlformats.org/officeDocument/2006/relationships/image" Target="../media/image773.png"/><Relationship Id="rId3" Type="http://schemas.openxmlformats.org/officeDocument/2006/relationships/customXml" Target="../ink/ink4657.xml"/></Relationships>
</file>

<file path=ppt/slides/_rels/slide14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680.xml"/><Relationship Id="rId18" Type="http://schemas.openxmlformats.org/officeDocument/2006/relationships/image" Target="../media/image778.png"/><Relationship Id="rId26" Type="http://schemas.openxmlformats.org/officeDocument/2006/relationships/image" Target="../media/image782.png"/><Relationship Id="rId39" Type="http://schemas.openxmlformats.org/officeDocument/2006/relationships/customXml" Target="../ink/ink4693.xml"/><Relationship Id="rId21" Type="http://schemas.openxmlformats.org/officeDocument/2006/relationships/customXml" Target="../ink/ink4684.xml"/><Relationship Id="rId34" Type="http://schemas.openxmlformats.org/officeDocument/2006/relationships/image" Target="../media/image786.png"/><Relationship Id="rId42" Type="http://schemas.openxmlformats.org/officeDocument/2006/relationships/image" Target="../media/image790.png"/><Relationship Id="rId47" Type="http://schemas.openxmlformats.org/officeDocument/2006/relationships/customXml" Target="../ink/ink4697.xml"/><Relationship Id="rId50" Type="http://schemas.openxmlformats.org/officeDocument/2006/relationships/image" Target="../media/image794.png"/><Relationship Id="rId7" Type="http://schemas.openxmlformats.org/officeDocument/2006/relationships/customXml" Target="../ink/ink4677.xml"/><Relationship Id="rId2" Type="http://schemas.openxmlformats.org/officeDocument/2006/relationships/image" Target="../media/image628.png"/><Relationship Id="rId16" Type="http://schemas.openxmlformats.org/officeDocument/2006/relationships/image" Target="../media/image777.png"/><Relationship Id="rId29" Type="http://schemas.openxmlformats.org/officeDocument/2006/relationships/customXml" Target="../ink/ink4688.xml"/><Relationship Id="rId11" Type="http://schemas.openxmlformats.org/officeDocument/2006/relationships/customXml" Target="../ink/ink4679.xml"/><Relationship Id="rId24" Type="http://schemas.openxmlformats.org/officeDocument/2006/relationships/image" Target="../media/image781.png"/><Relationship Id="rId32" Type="http://schemas.openxmlformats.org/officeDocument/2006/relationships/image" Target="../media/image785.png"/><Relationship Id="rId37" Type="http://schemas.openxmlformats.org/officeDocument/2006/relationships/customXml" Target="../ink/ink4692.xml"/><Relationship Id="rId40" Type="http://schemas.openxmlformats.org/officeDocument/2006/relationships/image" Target="../media/image789.png"/><Relationship Id="rId45" Type="http://schemas.openxmlformats.org/officeDocument/2006/relationships/customXml" Target="../ink/ink4696.xml"/><Relationship Id="rId5" Type="http://schemas.openxmlformats.org/officeDocument/2006/relationships/customXml" Target="../ink/ink4676.xml"/><Relationship Id="rId15" Type="http://schemas.openxmlformats.org/officeDocument/2006/relationships/customXml" Target="../ink/ink4681.xml"/><Relationship Id="rId23" Type="http://schemas.openxmlformats.org/officeDocument/2006/relationships/customXml" Target="../ink/ink4685.xml"/><Relationship Id="rId28" Type="http://schemas.openxmlformats.org/officeDocument/2006/relationships/image" Target="../media/image783.png"/><Relationship Id="rId36" Type="http://schemas.openxmlformats.org/officeDocument/2006/relationships/image" Target="../media/image787.png"/><Relationship Id="rId49" Type="http://schemas.openxmlformats.org/officeDocument/2006/relationships/customXml" Target="../ink/ink4698.xml"/><Relationship Id="rId10" Type="http://schemas.openxmlformats.org/officeDocument/2006/relationships/image" Target="../media/image774.png"/><Relationship Id="rId19" Type="http://schemas.openxmlformats.org/officeDocument/2006/relationships/customXml" Target="../ink/ink4683.xml"/><Relationship Id="rId31" Type="http://schemas.openxmlformats.org/officeDocument/2006/relationships/customXml" Target="../ink/ink4689.xml"/><Relationship Id="rId44" Type="http://schemas.openxmlformats.org/officeDocument/2006/relationships/image" Target="../media/image791.png"/><Relationship Id="rId4" Type="http://schemas.openxmlformats.org/officeDocument/2006/relationships/image" Target="../media/image771.png"/><Relationship Id="rId9" Type="http://schemas.openxmlformats.org/officeDocument/2006/relationships/customXml" Target="../ink/ink4678.xml"/><Relationship Id="rId14" Type="http://schemas.openxmlformats.org/officeDocument/2006/relationships/image" Target="../media/image776.png"/><Relationship Id="rId22" Type="http://schemas.openxmlformats.org/officeDocument/2006/relationships/image" Target="../media/image780.png"/><Relationship Id="rId27" Type="http://schemas.openxmlformats.org/officeDocument/2006/relationships/customXml" Target="../ink/ink4687.xml"/><Relationship Id="rId30" Type="http://schemas.openxmlformats.org/officeDocument/2006/relationships/image" Target="../media/image784.png"/><Relationship Id="rId35" Type="http://schemas.openxmlformats.org/officeDocument/2006/relationships/customXml" Target="../ink/ink4691.xml"/><Relationship Id="rId43" Type="http://schemas.openxmlformats.org/officeDocument/2006/relationships/customXml" Target="../ink/ink4695.xml"/><Relationship Id="rId48" Type="http://schemas.openxmlformats.org/officeDocument/2006/relationships/image" Target="../media/image793.png"/><Relationship Id="rId8" Type="http://schemas.openxmlformats.org/officeDocument/2006/relationships/image" Target="../media/image773.png"/><Relationship Id="rId3" Type="http://schemas.openxmlformats.org/officeDocument/2006/relationships/customXml" Target="../ink/ink4675.xml"/><Relationship Id="rId12" Type="http://schemas.openxmlformats.org/officeDocument/2006/relationships/image" Target="../media/image775.png"/><Relationship Id="rId17" Type="http://schemas.openxmlformats.org/officeDocument/2006/relationships/customXml" Target="../ink/ink4682.xml"/><Relationship Id="rId25" Type="http://schemas.openxmlformats.org/officeDocument/2006/relationships/customXml" Target="../ink/ink4686.xml"/><Relationship Id="rId33" Type="http://schemas.openxmlformats.org/officeDocument/2006/relationships/customXml" Target="../ink/ink4690.xml"/><Relationship Id="rId38" Type="http://schemas.openxmlformats.org/officeDocument/2006/relationships/image" Target="../media/image788.png"/><Relationship Id="rId46" Type="http://schemas.openxmlformats.org/officeDocument/2006/relationships/image" Target="../media/image792.png"/><Relationship Id="rId20" Type="http://schemas.openxmlformats.org/officeDocument/2006/relationships/image" Target="../media/image779.png"/><Relationship Id="rId41" Type="http://schemas.openxmlformats.org/officeDocument/2006/relationships/customXml" Target="../ink/ink46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/Relationships>
</file>

<file path=ppt/slides/_rels/slide14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704.xml"/><Relationship Id="rId18" Type="http://schemas.openxmlformats.org/officeDocument/2006/relationships/image" Target="../media/image778.png"/><Relationship Id="rId26" Type="http://schemas.openxmlformats.org/officeDocument/2006/relationships/image" Target="../media/image782.png"/><Relationship Id="rId39" Type="http://schemas.openxmlformats.org/officeDocument/2006/relationships/customXml" Target="../ink/ink4717.xml"/><Relationship Id="rId21" Type="http://schemas.openxmlformats.org/officeDocument/2006/relationships/customXml" Target="../ink/ink4708.xml"/><Relationship Id="rId34" Type="http://schemas.openxmlformats.org/officeDocument/2006/relationships/image" Target="../media/image786.png"/><Relationship Id="rId42" Type="http://schemas.openxmlformats.org/officeDocument/2006/relationships/image" Target="../media/image790.png"/><Relationship Id="rId47" Type="http://schemas.openxmlformats.org/officeDocument/2006/relationships/customXml" Target="../ink/ink4721.xml"/><Relationship Id="rId50" Type="http://schemas.openxmlformats.org/officeDocument/2006/relationships/image" Target="../media/image794.png"/><Relationship Id="rId55" Type="http://schemas.openxmlformats.org/officeDocument/2006/relationships/customXml" Target="../ink/ink4725.xml"/><Relationship Id="rId7" Type="http://schemas.openxmlformats.org/officeDocument/2006/relationships/customXml" Target="../ink/ink4701.xml"/><Relationship Id="rId2" Type="http://schemas.openxmlformats.org/officeDocument/2006/relationships/image" Target="../media/image628.png"/><Relationship Id="rId16" Type="http://schemas.openxmlformats.org/officeDocument/2006/relationships/image" Target="../media/image777.png"/><Relationship Id="rId29" Type="http://schemas.openxmlformats.org/officeDocument/2006/relationships/customXml" Target="../ink/ink4712.xml"/><Relationship Id="rId11" Type="http://schemas.openxmlformats.org/officeDocument/2006/relationships/customXml" Target="../ink/ink4703.xml"/><Relationship Id="rId24" Type="http://schemas.openxmlformats.org/officeDocument/2006/relationships/image" Target="../media/image781.png"/><Relationship Id="rId32" Type="http://schemas.openxmlformats.org/officeDocument/2006/relationships/image" Target="../media/image785.png"/><Relationship Id="rId37" Type="http://schemas.openxmlformats.org/officeDocument/2006/relationships/customXml" Target="../ink/ink4716.xml"/><Relationship Id="rId40" Type="http://schemas.openxmlformats.org/officeDocument/2006/relationships/image" Target="../media/image789.png"/><Relationship Id="rId45" Type="http://schemas.openxmlformats.org/officeDocument/2006/relationships/customXml" Target="../ink/ink4720.xml"/><Relationship Id="rId53" Type="http://schemas.openxmlformats.org/officeDocument/2006/relationships/customXml" Target="../ink/ink4724.xml"/><Relationship Id="rId58" Type="http://schemas.openxmlformats.org/officeDocument/2006/relationships/image" Target="../media/image798.png"/><Relationship Id="rId5" Type="http://schemas.openxmlformats.org/officeDocument/2006/relationships/customXml" Target="../ink/ink4700.xml"/><Relationship Id="rId61" Type="http://schemas.openxmlformats.org/officeDocument/2006/relationships/customXml" Target="../ink/ink4728.xml"/><Relationship Id="rId19" Type="http://schemas.openxmlformats.org/officeDocument/2006/relationships/customXml" Target="../ink/ink4707.xml"/><Relationship Id="rId14" Type="http://schemas.openxmlformats.org/officeDocument/2006/relationships/image" Target="../media/image776.png"/><Relationship Id="rId22" Type="http://schemas.openxmlformats.org/officeDocument/2006/relationships/image" Target="../media/image780.png"/><Relationship Id="rId27" Type="http://schemas.openxmlformats.org/officeDocument/2006/relationships/customXml" Target="../ink/ink4711.xml"/><Relationship Id="rId30" Type="http://schemas.openxmlformats.org/officeDocument/2006/relationships/image" Target="../media/image784.png"/><Relationship Id="rId35" Type="http://schemas.openxmlformats.org/officeDocument/2006/relationships/customXml" Target="../ink/ink4715.xml"/><Relationship Id="rId43" Type="http://schemas.openxmlformats.org/officeDocument/2006/relationships/customXml" Target="../ink/ink4719.xml"/><Relationship Id="rId48" Type="http://schemas.openxmlformats.org/officeDocument/2006/relationships/image" Target="../media/image793.png"/><Relationship Id="rId56" Type="http://schemas.openxmlformats.org/officeDocument/2006/relationships/image" Target="../media/image797.png"/><Relationship Id="rId8" Type="http://schemas.openxmlformats.org/officeDocument/2006/relationships/image" Target="../media/image773.png"/><Relationship Id="rId51" Type="http://schemas.openxmlformats.org/officeDocument/2006/relationships/customXml" Target="../ink/ink4723.xml"/><Relationship Id="rId3" Type="http://schemas.openxmlformats.org/officeDocument/2006/relationships/customXml" Target="../ink/ink4699.xml"/><Relationship Id="rId12" Type="http://schemas.openxmlformats.org/officeDocument/2006/relationships/image" Target="../media/image775.png"/><Relationship Id="rId17" Type="http://schemas.openxmlformats.org/officeDocument/2006/relationships/customXml" Target="../ink/ink4706.xml"/><Relationship Id="rId25" Type="http://schemas.openxmlformats.org/officeDocument/2006/relationships/customXml" Target="../ink/ink4710.xml"/><Relationship Id="rId33" Type="http://schemas.openxmlformats.org/officeDocument/2006/relationships/customXml" Target="../ink/ink4714.xml"/><Relationship Id="rId38" Type="http://schemas.openxmlformats.org/officeDocument/2006/relationships/image" Target="../media/image788.png"/><Relationship Id="rId46" Type="http://schemas.openxmlformats.org/officeDocument/2006/relationships/image" Target="../media/image792.png"/><Relationship Id="rId59" Type="http://schemas.openxmlformats.org/officeDocument/2006/relationships/customXml" Target="../ink/ink4727.xml"/><Relationship Id="rId20" Type="http://schemas.openxmlformats.org/officeDocument/2006/relationships/image" Target="../media/image779.png"/><Relationship Id="rId41" Type="http://schemas.openxmlformats.org/officeDocument/2006/relationships/customXml" Target="../ink/ink4718.xml"/><Relationship Id="rId54" Type="http://schemas.openxmlformats.org/officeDocument/2006/relationships/image" Target="../media/image796.png"/><Relationship Id="rId62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Relationship Id="rId15" Type="http://schemas.openxmlformats.org/officeDocument/2006/relationships/customXml" Target="../ink/ink4705.xml"/><Relationship Id="rId23" Type="http://schemas.openxmlformats.org/officeDocument/2006/relationships/customXml" Target="../ink/ink4709.xml"/><Relationship Id="rId28" Type="http://schemas.openxmlformats.org/officeDocument/2006/relationships/image" Target="../media/image783.png"/><Relationship Id="rId36" Type="http://schemas.openxmlformats.org/officeDocument/2006/relationships/image" Target="../media/image787.png"/><Relationship Id="rId49" Type="http://schemas.openxmlformats.org/officeDocument/2006/relationships/customXml" Target="../ink/ink4722.xml"/><Relationship Id="rId57" Type="http://schemas.openxmlformats.org/officeDocument/2006/relationships/customXml" Target="../ink/ink4726.xml"/><Relationship Id="rId10" Type="http://schemas.openxmlformats.org/officeDocument/2006/relationships/image" Target="../media/image774.png"/><Relationship Id="rId31" Type="http://schemas.openxmlformats.org/officeDocument/2006/relationships/customXml" Target="../ink/ink4713.xml"/><Relationship Id="rId44" Type="http://schemas.openxmlformats.org/officeDocument/2006/relationships/image" Target="../media/image791.png"/><Relationship Id="rId52" Type="http://schemas.openxmlformats.org/officeDocument/2006/relationships/image" Target="../media/image795.png"/><Relationship Id="rId60" Type="http://schemas.openxmlformats.org/officeDocument/2006/relationships/image" Target="../media/image799.png"/><Relationship Id="rId4" Type="http://schemas.openxmlformats.org/officeDocument/2006/relationships/image" Target="../media/image771.png"/><Relationship Id="rId9" Type="http://schemas.openxmlformats.org/officeDocument/2006/relationships/customXml" Target="../ink/ink4702.xml"/></Relationships>
</file>

<file path=ppt/slides/_rels/slide1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2.png"/><Relationship Id="rId21" Type="http://schemas.openxmlformats.org/officeDocument/2006/relationships/customXml" Target="../ink/ink4738.xml"/><Relationship Id="rId34" Type="http://schemas.openxmlformats.org/officeDocument/2006/relationships/image" Target="../media/image786.png"/><Relationship Id="rId42" Type="http://schemas.openxmlformats.org/officeDocument/2006/relationships/image" Target="../media/image790.png"/><Relationship Id="rId47" Type="http://schemas.openxmlformats.org/officeDocument/2006/relationships/customXml" Target="../ink/ink4751.xml"/><Relationship Id="rId50" Type="http://schemas.openxmlformats.org/officeDocument/2006/relationships/image" Target="../media/image794.png"/><Relationship Id="rId55" Type="http://schemas.openxmlformats.org/officeDocument/2006/relationships/customXml" Target="../ink/ink4755.xml"/><Relationship Id="rId63" Type="http://schemas.openxmlformats.org/officeDocument/2006/relationships/customXml" Target="../ink/ink4759.xml"/><Relationship Id="rId7" Type="http://schemas.openxmlformats.org/officeDocument/2006/relationships/customXml" Target="../ink/ink4731.xml"/><Relationship Id="rId2" Type="http://schemas.openxmlformats.org/officeDocument/2006/relationships/image" Target="../media/image628.png"/><Relationship Id="rId16" Type="http://schemas.openxmlformats.org/officeDocument/2006/relationships/image" Target="../media/image777.png"/><Relationship Id="rId29" Type="http://schemas.openxmlformats.org/officeDocument/2006/relationships/customXml" Target="../ink/ink4742.xml"/><Relationship Id="rId11" Type="http://schemas.openxmlformats.org/officeDocument/2006/relationships/customXml" Target="../ink/ink4733.xml"/><Relationship Id="rId24" Type="http://schemas.openxmlformats.org/officeDocument/2006/relationships/image" Target="../media/image781.png"/><Relationship Id="rId32" Type="http://schemas.openxmlformats.org/officeDocument/2006/relationships/image" Target="../media/image785.png"/><Relationship Id="rId37" Type="http://schemas.openxmlformats.org/officeDocument/2006/relationships/customXml" Target="../ink/ink4746.xml"/><Relationship Id="rId40" Type="http://schemas.openxmlformats.org/officeDocument/2006/relationships/image" Target="../media/image789.png"/><Relationship Id="rId45" Type="http://schemas.openxmlformats.org/officeDocument/2006/relationships/customXml" Target="../ink/ink4750.xml"/><Relationship Id="rId53" Type="http://schemas.openxmlformats.org/officeDocument/2006/relationships/customXml" Target="../ink/ink4754.xml"/><Relationship Id="rId58" Type="http://schemas.openxmlformats.org/officeDocument/2006/relationships/image" Target="../media/image798.png"/><Relationship Id="rId66" Type="http://schemas.openxmlformats.org/officeDocument/2006/relationships/image" Target="../media/image803.png"/><Relationship Id="rId5" Type="http://schemas.openxmlformats.org/officeDocument/2006/relationships/customXml" Target="../ink/ink4730.xml"/><Relationship Id="rId61" Type="http://schemas.openxmlformats.org/officeDocument/2006/relationships/customXml" Target="../ink/ink4758.xml"/><Relationship Id="rId19" Type="http://schemas.openxmlformats.org/officeDocument/2006/relationships/customXml" Target="../ink/ink4737.xml"/><Relationship Id="rId14" Type="http://schemas.openxmlformats.org/officeDocument/2006/relationships/image" Target="../media/image776.png"/><Relationship Id="rId22" Type="http://schemas.openxmlformats.org/officeDocument/2006/relationships/image" Target="../media/image780.png"/><Relationship Id="rId27" Type="http://schemas.openxmlformats.org/officeDocument/2006/relationships/customXml" Target="../ink/ink4741.xml"/><Relationship Id="rId30" Type="http://schemas.openxmlformats.org/officeDocument/2006/relationships/image" Target="../media/image784.png"/><Relationship Id="rId35" Type="http://schemas.openxmlformats.org/officeDocument/2006/relationships/customXml" Target="../ink/ink4745.xml"/><Relationship Id="rId43" Type="http://schemas.openxmlformats.org/officeDocument/2006/relationships/customXml" Target="../ink/ink4749.xml"/><Relationship Id="rId48" Type="http://schemas.openxmlformats.org/officeDocument/2006/relationships/image" Target="../media/image793.png"/><Relationship Id="rId56" Type="http://schemas.openxmlformats.org/officeDocument/2006/relationships/image" Target="../media/image797.png"/><Relationship Id="rId64" Type="http://schemas.openxmlformats.org/officeDocument/2006/relationships/image" Target="../media/image802.png"/><Relationship Id="rId8" Type="http://schemas.openxmlformats.org/officeDocument/2006/relationships/image" Target="../media/image773.png"/><Relationship Id="rId51" Type="http://schemas.openxmlformats.org/officeDocument/2006/relationships/customXml" Target="../ink/ink4753.xml"/><Relationship Id="rId3" Type="http://schemas.openxmlformats.org/officeDocument/2006/relationships/customXml" Target="../ink/ink4729.xml"/><Relationship Id="rId12" Type="http://schemas.openxmlformats.org/officeDocument/2006/relationships/image" Target="../media/image775.png"/><Relationship Id="rId17" Type="http://schemas.openxmlformats.org/officeDocument/2006/relationships/customXml" Target="../ink/ink4736.xml"/><Relationship Id="rId25" Type="http://schemas.openxmlformats.org/officeDocument/2006/relationships/customXml" Target="../ink/ink4740.xml"/><Relationship Id="rId33" Type="http://schemas.openxmlformats.org/officeDocument/2006/relationships/customXml" Target="../ink/ink4744.xml"/><Relationship Id="rId38" Type="http://schemas.openxmlformats.org/officeDocument/2006/relationships/image" Target="../media/image788.png"/><Relationship Id="rId46" Type="http://schemas.openxmlformats.org/officeDocument/2006/relationships/image" Target="../media/image792.png"/><Relationship Id="rId59" Type="http://schemas.openxmlformats.org/officeDocument/2006/relationships/customXml" Target="../ink/ink4757.xml"/><Relationship Id="rId20" Type="http://schemas.openxmlformats.org/officeDocument/2006/relationships/image" Target="../media/image779.png"/><Relationship Id="rId41" Type="http://schemas.openxmlformats.org/officeDocument/2006/relationships/customXml" Target="../ink/ink4748.xml"/><Relationship Id="rId54" Type="http://schemas.openxmlformats.org/officeDocument/2006/relationships/image" Target="../media/image796.png"/><Relationship Id="rId62" Type="http://schemas.openxmlformats.org/officeDocument/2006/relationships/image" Target="../media/image8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Relationship Id="rId15" Type="http://schemas.openxmlformats.org/officeDocument/2006/relationships/customXml" Target="../ink/ink4735.xml"/><Relationship Id="rId23" Type="http://schemas.openxmlformats.org/officeDocument/2006/relationships/customXml" Target="../ink/ink4739.xml"/><Relationship Id="rId28" Type="http://schemas.openxmlformats.org/officeDocument/2006/relationships/image" Target="../media/image783.png"/><Relationship Id="rId36" Type="http://schemas.openxmlformats.org/officeDocument/2006/relationships/image" Target="../media/image787.png"/><Relationship Id="rId49" Type="http://schemas.openxmlformats.org/officeDocument/2006/relationships/customXml" Target="../ink/ink4752.xml"/><Relationship Id="rId57" Type="http://schemas.openxmlformats.org/officeDocument/2006/relationships/customXml" Target="../ink/ink4756.xml"/><Relationship Id="rId10" Type="http://schemas.openxmlformats.org/officeDocument/2006/relationships/image" Target="../media/image774.png"/><Relationship Id="rId31" Type="http://schemas.openxmlformats.org/officeDocument/2006/relationships/customXml" Target="../ink/ink4743.xml"/><Relationship Id="rId44" Type="http://schemas.openxmlformats.org/officeDocument/2006/relationships/image" Target="../media/image791.png"/><Relationship Id="rId52" Type="http://schemas.openxmlformats.org/officeDocument/2006/relationships/image" Target="../media/image795.png"/><Relationship Id="rId60" Type="http://schemas.openxmlformats.org/officeDocument/2006/relationships/image" Target="../media/image799.png"/><Relationship Id="rId65" Type="http://schemas.openxmlformats.org/officeDocument/2006/relationships/customXml" Target="../ink/ink4760.xml"/><Relationship Id="rId4" Type="http://schemas.openxmlformats.org/officeDocument/2006/relationships/image" Target="../media/image771.png"/><Relationship Id="rId9" Type="http://schemas.openxmlformats.org/officeDocument/2006/relationships/customXml" Target="../ink/ink4732.xml"/><Relationship Id="rId13" Type="http://schemas.openxmlformats.org/officeDocument/2006/relationships/customXml" Target="../ink/ink4734.xml"/><Relationship Id="rId18" Type="http://schemas.openxmlformats.org/officeDocument/2006/relationships/image" Target="../media/image778.png"/><Relationship Id="rId39" Type="http://schemas.openxmlformats.org/officeDocument/2006/relationships/customXml" Target="../ink/ink4747.xml"/></Relationships>
</file>

<file path=ppt/slides/_rels/slide14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2.png"/><Relationship Id="rId21" Type="http://schemas.openxmlformats.org/officeDocument/2006/relationships/customXml" Target="../ink/ink4770.xml"/><Relationship Id="rId42" Type="http://schemas.openxmlformats.org/officeDocument/2006/relationships/image" Target="../media/image790.png"/><Relationship Id="rId47" Type="http://schemas.openxmlformats.org/officeDocument/2006/relationships/customXml" Target="../ink/ink4783.xml"/><Relationship Id="rId63" Type="http://schemas.openxmlformats.org/officeDocument/2006/relationships/customXml" Target="../ink/ink4791.xml"/><Relationship Id="rId68" Type="http://schemas.openxmlformats.org/officeDocument/2006/relationships/image" Target="../media/image804.png"/><Relationship Id="rId7" Type="http://schemas.openxmlformats.org/officeDocument/2006/relationships/customXml" Target="../ink/ink4763.xml"/><Relationship Id="rId71" Type="http://schemas.openxmlformats.org/officeDocument/2006/relationships/customXml" Target="../ink/ink4795.xml"/><Relationship Id="rId2" Type="http://schemas.openxmlformats.org/officeDocument/2006/relationships/image" Target="../media/image628.png"/><Relationship Id="rId16" Type="http://schemas.openxmlformats.org/officeDocument/2006/relationships/image" Target="../media/image777.png"/><Relationship Id="rId29" Type="http://schemas.openxmlformats.org/officeDocument/2006/relationships/customXml" Target="../ink/ink4774.xml"/><Relationship Id="rId11" Type="http://schemas.openxmlformats.org/officeDocument/2006/relationships/customXml" Target="../ink/ink4765.xml"/><Relationship Id="rId24" Type="http://schemas.openxmlformats.org/officeDocument/2006/relationships/image" Target="../media/image781.png"/><Relationship Id="rId32" Type="http://schemas.openxmlformats.org/officeDocument/2006/relationships/image" Target="../media/image785.png"/><Relationship Id="rId37" Type="http://schemas.openxmlformats.org/officeDocument/2006/relationships/customXml" Target="../ink/ink4778.xml"/><Relationship Id="rId40" Type="http://schemas.openxmlformats.org/officeDocument/2006/relationships/image" Target="../media/image789.png"/><Relationship Id="rId45" Type="http://schemas.openxmlformats.org/officeDocument/2006/relationships/customXml" Target="../ink/ink4782.xml"/><Relationship Id="rId53" Type="http://schemas.openxmlformats.org/officeDocument/2006/relationships/customXml" Target="../ink/ink4786.xml"/><Relationship Id="rId58" Type="http://schemas.openxmlformats.org/officeDocument/2006/relationships/image" Target="../media/image798.png"/><Relationship Id="rId66" Type="http://schemas.openxmlformats.org/officeDocument/2006/relationships/image" Target="../media/image803.png"/><Relationship Id="rId5" Type="http://schemas.openxmlformats.org/officeDocument/2006/relationships/customXml" Target="../ink/ink4762.xml"/><Relationship Id="rId61" Type="http://schemas.openxmlformats.org/officeDocument/2006/relationships/customXml" Target="../ink/ink4790.xml"/><Relationship Id="rId19" Type="http://schemas.openxmlformats.org/officeDocument/2006/relationships/customXml" Target="../ink/ink4769.xml"/><Relationship Id="rId14" Type="http://schemas.openxmlformats.org/officeDocument/2006/relationships/image" Target="../media/image776.png"/><Relationship Id="rId22" Type="http://schemas.openxmlformats.org/officeDocument/2006/relationships/image" Target="../media/image780.png"/><Relationship Id="rId27" Type="http://schemas.openxmlformats.org/officeDocument/2006/relationships/customXml" Target="../ink/ink4773.xml"/><Relationship Id="rId30" Type="http://schemas.openxmlformats.org/officeDocument/2006/relationships/image" Target="../media/image784.png"/><Relationship Id="rId35" Type="http://schemas.openxmlformats.org/officeDocument/2006/relationships/customXml" Target="../ink/ink4777.xml"/><Relationship Id="rId43" Type="http://schemas.openxmlformats.org/officeDocument/2006/relationships/customXml" Target="../ink/ink4781.xml"/><Relationship Id="rId48" Type="http://schemas.openxmlformats.org/officeDocument/2006/relationships/image" Target="../media/image793.png"/><Relationship Id="rId56" Type="http://schemas.openxmlformats.org/officeDocument/2006/relationships/image" Target="../media/image797.png"/><Relationship Id="rId64" Type="http://schemas.openxmlformats.org/officeDocument/2006/relationships/image" Target="../media/image802.png"/><Relationship Id="rId69" Type="http://schemas.openxmlformats.org/officeDocument/2006/relationships/customXml" Target="../ink/ink4794.xml"/><Relationship Id="rId8" Type="http://schemas.openxmlformats.org/officeDocument/2006/relationships/image" Target="../media/image773.png"/><Relationship Id="rId51" Type="http://schemas.openxmlformats.org/officeDocument/2006/relationships/customXml" Target="../ink/ink4785.xml"/><Relationship Id="rId72" Type="http://schemas.openxmlformats.org/officeDocument/2006/relationships/image" Target="../media/image806.png"/><Relationship Id="rId3" Type="http://schemas.openxmlformats.org/officeDocument/2006/relationships/customXml" Target="../ink/ink4761.xml"/><Relationship Id="rId12" Type="http://schemas.openxmlformats.org/officeDocument/2006/relationships/image" Target="../media/image775.png"/><Relationship Id="rId17" Type="http://schemas.openxmlformats.org/officeDocument/2006/relationships/customXml" Target="../ink/ink4768.xml"/><Relationship Id="rId25" Type="http://schemas.openxmlformats.org/officeDocument/2006/relationships/customXml" Target="../ink/ink4772.xml"/><Relationship Id="rId33" Type="http://schemas.openxmlformats.org/officeDocument/2006/relationships/customXml" Target="../ink/ink4776.xml"/><Relationship Id="rId38" Type="http://schemas.openxmlformats.org/officeDocument/2006/relationships/image" Target="../media/image788.png"/><Relationship Id="rId46" Type="http://schemas.openxmlformats.org/officeDocument/2006/relationships/image" Target="../media/image792.png"/><Relationship Id="rId59" Type="http://schemas.openxmlformats.org/officeDocument/2006/relationships/customXml" Target="../ink/ink4789.xml"/><Relationship Id="rId67" Type="http://schemas.openxmlformats.org/officeDocument/2006/relationships/customXml" Target="../ink/ink4793.xml"/><Relationship Id="rId20" Type="http://schemas.openxmlformats.org/officeDocument/2006/relationships/image" Target="../media/image779.png"/><Relationship Id="rId41" Type="http://schemas.openxmlformats.org/officeDocument/2006/relationships/customXml" Target="../ink/ink4780.xml"/><Relationship Id="rId54" Type="http://schemas.openxmlformats.org/officeDocument/2006/relationships/image" Target="../media/image796.png"/><Relationship Id="rId62" Type="http://schemas.openxmlformats.org/officeDocument/2006/relationships/image" Target="../media/image801.png"/><Relationship Id="rId70" Type="http://schemas.openxmlformats.org/officeDocument/2006/relationships/image" Target="../media/image8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Relationship Id="rId15" Type="http://schemas.openxmlformats.org/officeDocument/2006/relationships/customXml" Target="../ink/ink4767.xml"/><Relationship Id="rId23" Type="http://schemas.openxmlformats.org/officeDocument/2006/relationships/customXml" Target="../ink/ink4771.xml"/><Relationship Id="rId28" Type="http://schemas.openxmlformats.org/officeDocument/2006/relationships/image" Target="../media/image783.png"/><Relationship Id="rId36" Type="http://schemas.openxmlformats.org/officeDocument/2006/relationships/image" Target="../media/image787.png"/><Relationship Id="rId49" Type="http://schemas.openxmlformats.org/officeDocument/2006/relationships/customXml" Target="../ink/ink4784.xml"/><Relationship Id="rId57" Type="http://schemas.openxmlformats.org/officeDocument/2006/relationships/customXml" Target="../ink/ink4788.xml"/><Relationship Id="rId10" Type="http://schemas.openxmlformats.org/officeDocument/2006/relationships/image" Target="../media/image774.png"/><Relationship Id="rId31" Type="http://schemas.openxmlformats.org/officeDocument/2006/relationships/customXml" Target="../ink/ink4775.xml"/><Relationship Id="rId44" Type="http://schemas.openxmlformats.org/officeDocument/2006/relationships/image" Target="../media/image791.png"/><Relationship Id="rId52" Type="http://schemas.openxmlformats.org/officeDocument/2006/relationships/image" Target="../media/image795.png"/><Relationship Id="rId60" Type="http://schemas.openxmlformats.org/officeDocument/2006/relationships/image" Target="../media/image799.png"/><Relationship Id="rId65" Type="http://schemas.openxmlformats.org/officeDocument/2006/relationships/customXml" Target="../ink/ink4792.xml"/><Relationship Id="rId4" Type="http://schemas.openxmlformats.org/officeDocument/2006/relationships/image" Target="../media/image771.png"/><Relationship Id="rId9" Type="http://schemas.openxmlformats.org/officeDocument/2006/relationships/customXml" Target="../ink/ink4764.xml"/><Relationship Id="rId13" Type="http://schemas.openxmlformats.org/officeDocument/2006/relationships/customXml" Target="../ink/ink4766.xml"/><Relationship Id="rId18" Type="http://schemas.openxmlformats.org/officeDocument/2006/relationships/image" Target="../media/image778.png"/><Relationship Id="rId39" Type="http://schemas.openxmlformats.org/officeDocument/2006/relationships/customXml" Target="../ink/ink4779.xml"/><Relationship Id="rId34" Type="http://schemas.openxmlformats.org/officeDocument/2006/relationships/image" Target="../media/image786.png"/><Relationship Id="rId50" Type="http://schemas.openxmlformats.org/officeDocument/2006/relationships/image" Target="../media/image794.png"/><Relationship Id="rId55" Type="http://schemas.openxmlformats.org/officeDocument/2006/relationships/customXml" Target="../ink/ink4787.xml"/></Relationships>
</file>

<file path=ppt/slides/_rels/slide14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2.png"/><Relationship Id="rId21" Type="http://schemas.openxmlformats.org/officeDocument/2006/relationships/customXml" Target="../ink/ink4805.xml"/><Relationship Id="rId42" Type="http://schemas.openxmlformats.org/officeDocument/2006/relationships/image" Target="../media/image790.png"/><Relationship Id="rId47" Type="http://schemas.openxmlformats.org/officeDocument/2006/relationships/customXml" Target="../ink/ink4818.xml"/><Relationship Id="rId63" Type="http://schemas.openxmlformats.org/officeDocument/2006/relationships/customXml" Target="../ink/ink4826.xml"/><Relationship Id="rId68" Type="http://schemas.openxmlformats.org/officeDocument/2006/relationships/image" Target="../media/image804.png"/><Relationship Id="rId84" Type="http://schemas.openxmlformats.org/officeDocument/2006/relationships/image" Target="../media/image812.png"/><Relationship Id="rId16" Type="http://schemas.openxmlformats.org/officeDocument/2006/relationships/image" Target="../media/image777.png"/><Relationship Id="rId11" Type="http://schemas.openxmlformats.org/officeDocument/2006/relationships/customXml" Target="../ink/ink4800.xml"/><Relationship Id="rId32" Type="http://schemas.openxmlformats.org/officeDocument/2006/relationships/image" Target="../media/image785.png"/><Relationship Id="rId37" Type="http://schemas.openxmlformats.org/officeDocument/2006/relationships/customXml" Target="../ink/ink4813.xml"/><Relationship Id="rId53" Type="http://schemas.openxmlformats.org/officeDocument/2006/relationships/customXml" Target="../ink/ink4821.xml"/><Relationship Id="rId58" Type="http://schemas.openxmlformats.org/officeDocument/2006/relationships/image" Target="../media/image798.png"/><Relationship Id="rId74" Type="http://schemas.openxmlformats.org/officeDocument/2006/relationships/image" Target="../media/image808.png"/><Relationship Id="rId79" Type="http://schemas.openxmlformats.org/officeDocument/2006/relationships/customXml" Target="../ink/ink4834.xml"/><Relationship Id="rId5" Type="http://schemas.openxmlformats.org/officeDocument/2006/relationships/customXml" Target="../ink/ink4797.xml"/><Relationship Id="rId61" Type="http://schemas.openxmlformats.org/officeDocument/2006/relationships/customXml" Target="../ink/ink4825.xml"/><Relationship Id="rId82" Type="http://schemas.openxmlformats.org/officeDocument/2006/relationships/image" Target="../media/image811.png"/><Relationship Id="rId19" Type="http://schemas.openxmlformats.org/officeDocument/2006/relationships/customXml" Target="../ink/ink4804.xml"/><Relationship Id="rId14" Type="http://schemas.openxmlformats.org/officeDocument/2006/relationships/image" Target="../media/image776.png"/><Relationship Id="rId22" Type="http://schemas.openxmlformats.org/officeDocument/2006/relationships/image" Target="../media/image780.png"/><Relationship Id="rId27" Type="http://schemas.openxmlformats.org/officeDocument/2006/relationships/customXml" Target="../ink/ink4808.xml"/><Relationship Id="rId30" Type="http://schemas.openxmlformats.org/officeDocument/2006/relationships/image" Target="../media/image784.png"/><Relationship Id="rId35" Type="http://schemas.openxmlformats.org/officeDocument/2006/relationships/customXml" Target="../ink/ink4812.xml"/><Relationship Id="rId43" Type="http://schemas.openxmlformats.org/officeDocument/2006/relationships/customXml" Target="../ink/ink4816.xml"/><Relationship Id="rId48" Type="http://schemas.openxmlformats.org/officeDocument/2006/relationships/image" Target="../media/image793.png"/><Relationship Id="rId56" Type="http://schemas.openxmlformats.org/officeDocument/2006/relationships/image" Target="../media/image797.png"/><Relationship Id="rId64" Type="http://schemas.openxmlformats.org/officeDocument/2006/relationships/image" Target="../media/image802.png"/><Relationship Id="rId69" Type="http://schemas.openxmlformats.org/officeDocument/2006/relationships/customXml" Target="../ink/ink4829.xml"/><Relationship Id="rId77" Type="http://schemas.openxmlformats.org/officeDocument/2006/relationships/customXml" Target="../ink/ink4833.xml"/><Relationship Id="rId8" Type="http://schemas.openxmlformats.org/officeDocument/2006/relationships/image" Target="../media/image773.png"/><Relationship Id="rId51" Type="http://schemas.openxmlformats.org/officeDocument/2006/relationships/customXml" Target="../ink/ink4820.xml"/><Relationship Id="rId72" Type="http://schemas.openxmlformats.org/officeDocument/2006/relationships/image" Target="../media/image807.png"/><Relationship Id="rId80" Type="http://schemas.openxmlformats.org/officeDocument/2006/relationships/image" Target="../media/image810.png"/><Relationship Id="rId3" Type="http://schemas.openxmlformats.org/officeDocument/2006/relationships/customXml" Target="../ink/ink4796.xml"/><Relationship Id="rId12" Type="http://schemas.openxmlformats.org/officeDocument/2006/relationships/image" Target="../media/image775.png"/><Relationship Id="rId17" Type="http://schemas.openxmlformats.org/officeDocument/2006/relationships/customXml" Target="../ink/ink4803.xml"/><Relationship Id="rId25" Type="http://schemas.openxmlformats.org/officeDocument/2006/relationships/customXml" Target="../ink/ink4807.xml"/><Relationship Id="rId33" Type="http://schemas.openxmlformats.org/officeDocument/2006/relationships/customXml" Target="../ink/ink4811.xml"/><Relationship Id="rId38" Type="http://schemas.openxmlformats.org/officeDocument/2006/relationships/image" Target="../media/image788.png"/><Relationship Id="rId46" Type="http://schemas.openxmlformats.org/officeDocument/2006/relationships/image" Target="../media/image792.png"/><Relationship Id="rId59" Type="http://schemas.openxmlformats.org/officeDocument/2006/relationships/customXml" Target="../ink/ink4824.xml"/><Relationship Id="rId67" Type="http://schemas.openxmlformats.org/officeDocument/2006/relationships/customXml" Target="../ink/ink4828.xml"/><Relationship Id="rId20" Type="http://schemas.openxmlformats.org/officeDocument/2006/relationships/image" Target="../media/image779.png"/><Relationship Id="rId41" Type="http://schemas.openxmlformats.org/officeDocument/2006/relationships/customXml" Target="../ink/ink4815.xml"/><Relationship Id="rId54" Type="http://schemas.openxmlformats.org/officeDocument/2006/relationships/image" Target="../media/image796.png"/><Relationship Id="rId62" Type="http://schemas.openxmlformats.org/officeDocument/2006/relationships/image" Target="../media/image801.png"/><Relationship Id="rId70" Type="http://schemas.openxmlformats.org/officeDocument/2006/relationships/image" Target="../media/image805.png"/><Relationship Id="rId75" Type="http://schemas.openxmlformats.org/officeDocument/2006/relationships/customXml" Target="../ink/ink4832.xml"/><Relationship Id="rId83" Type="http://schemas.openxmlformats.org/officeDocument/2006/relationships/customXml" Target="../ink/ink48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Relationship Id="rId15" Type="http://schemas.openxmlformats.org/officeDocument/2006/relationships/customXml" Target="../ink/ink4802.xml"/><Relationship Id="rId23" Type="http://schemas.openxmlformats.org/officeDocument/2006/relationships/customXml" Target="../ink/ink4806.xml"/><Relationship Id="rId28" Type="http://schemas.openxmlformats.org/officeDocument/2006/relationships/image" Target="../media/image783.png"/><Relationship Id="rId36" Type="http://schemas.openxmlformats.org/officeDocument/2006/relationships/image" Target="../media/image787.png"/><Relationship Id="rId49" Type="http://schemas.openxmlformats.org/officeDocument/2006/relationships/customXml" Target="../ink/ink4819.xml"/><Relationship Id="rId57" Type="http://schemas.openxmlformats.org/officeDocument/2006/relationships/customXml" Target="../ink/ink4823.xml"/><Relationship Id="rId10" Type="http://schemas.openxmlformats.org/officeDocument/2006/relationships/image" Target="../media/image774.png"/><Relationship Id="rId31" Type="http://schemas.openxmlformats.org/officeDocument/2006/relationships/customXml" Target="../ink/ink4810.xml"/><Relationship Id="rId44" Type="http://schemas.openxmlformats.org/officeDocument/2006/relationships/image" Target="../media/image791.png"/><Relationship Id="rId52" Type="http://schemas.openxmlformats.org/officeDocument/2006/relationships/image" Target="../media/image795.png"/><Relationship Id="rId60" Type="http://schemas.openxmlformats.org/officeDocument/2006/relationships/image" Target="../media/image799.png"/><Relationship Id="rId65" Type="http://schemas.openxmlformats.org/officeDocument/2006/relationships/customXml" Target="../ink/ink4827.xml"/><Relationship Id="rId73" Type="http://schemas.openxmlformats.org/officeDocument/2006/relationships/customXml" Target="../ink/ink4831.xml"/><Relationship Id="rId78" Type="http://schemas.openxmlformats.org/officeDocument/2006/relationships/image" Target="../media/image809.png"/><Relationship Id="rId81" Type="http://schemas.openxmlformats.org/officeDocument/2006/relationships/customXml" Target="../ink/ink4835.xml"/><Relationship Id="rId4" Type="http://schemas.openxmlformats.org/officeDocument/2006/relationships/image" Target="../media/image771.png"/><Relationship Id="rId9" Type="http://schemas.openxmlformats.org/officeDocument/2006/relationships/customXml" Target="../ink/ink4799.xml"/><Relationship Id="rId13" Type="http://schemas.openxmlformats.org/officeDocument/2006/relationships/customXml" Target="../ink/ink4801.xml"/><Relationship Id="rId18" Type="http://schemas.openxmlformats.org/officeDocument/2006/relationships/image" Target="../media/image778.png"/><Relationship Id="rId39" Type="http://schemas.openxmlformats.org/officeDocument/2006/relationships/customXml" Target="../ink/ink4814.xml"/><Relationship Id="rId34" Type="http://schemas.openxmlformats.org/officeDocument/2006/relationships/image" Target="../media/image786.png"/><Relationship Id="rId50" Type="http://schemas.openxmlformats.org/officeDocument/2006/relationships/image" Target="../media/image794.png"/><Relationship Id="rId55" Type="http://schemas.openxmlformats.org/officeDocument/2006/relationships/customXml" Target="../ink/ink4822.xml"/><Relationship Id="rId76" Type="http://schemas.openxmlformats.org/officeDocument/2006/relationships/image" Target="../media/image806.png"/><Relationship Id="rId7" Type="http://schemas.openxmlformats.org/officeDocument/2006/relationships/customXml" Target="../ink/ink4798.xml"/><Relationship Id="rId71" Type="http://schemas.openxmlformats.org/officeDocument/2006/relationships/customXml" Target="../ink/ink4830.xml"/><Relationship Id="rId2" Type="http://schemas.openxmlformats.org/officeDocument/2006/relationships/image" Target="../media/image628.png"/><Relationship Id="rId29" Type="http://schemas.openxmlformats.org/officeDocument/2006/relationships/customXml" Target="../ink/ink4809.xml"/><Relationship Id="rId24" Type="http://schemas.openxmlformats.org/officeDocument/2006/relationships/image" Target="../media/image781.png"/><Relationship Id="rId40" Type="http://schemas.openxmlformats.org/officeDocument/2006/relationships/image" Target="../media/image789.png"/><Relationship Id="rId45" Type="http://schemas.openxmlformats.org/officeDocument/2006/relationships/customXml" Target="../ink/ink4817.xml"/><Relationship Id="rId66" Type="http://schemas.openxmlformats.org/officeDocument/2006/relationships/image" Target="../media/image803.png"/></Relationships>
</file>

<file path=ppt/slides/_rels/slide14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2.png"/><Relationship Id="rId21" Type="http://schemas.openxmlformats.org/officeDocument/2006/relationships/customXml" Target="../ink/ink4846.xml"/><Relationship Id="rId42" Type="http://schemas.openxmlformats.org/officeDocument/2006/relationships/image" Target="../media/image790.png"/><Relationship Id="rId47" Type="http://schemas.openxmlformats.org/officeDocument/2006/relationships/customXml" Target="../ink/ink4859.xml"/><Relationship Id="rId63" Type="http://schemas.openxmlformats.org/officeDocument/2006/relationships/customXml" Target="../ink/ink4867.xml"/><Relationship Id="rId68" Type="http://schemas.openxmlformats.org/officeDocument/2006/relationships/image" Target="../media/image804.png"/><Relationship Id="rId84" Type="http://schemas.openxmlformats.org/officeDocument/2006/relationships/image" Target="../media/image812.png"/><Relationship Id="rId89" Type="http://schemas.openxmlformats.org/officeDocument/2006/relationships/customXml" Target="../ink/ink4880.xml"/><Relationship Id="rId16" Type="http://schemas.openxmlformats.org/officeDocument/2006/relationships/image" Target="../media/image777.png"/><Relationship Id="rId11" Type="http://schemas.openxmlformats.org/officeDocument/2006/relationships/customXml" Target="../ink/ink4841.xml"/><Relationship Id="rId32" Type="http://schemas.openxmlformats.org/officeDocument/2006/relationships/image" Target="../media/image785.png"/><Relationship Id="rId37" Type="http://schemas.openxmlformats.org/officeDocument/2006/relationships/customXml" Target="../ink/ink4854.xml"/><Relationship Id="rId53" Type="http://schemas.openxmlformats.org/officeDocument/2006/relationships/customXml" Target="../ink/ink4862.xml"/><Relationship Id="rId58" Type="http://schemas.openxmlformats.org/officeDocument/2006/relationships/image" Target="../media/image798.png"/><Relationship Id="rId74" Type="http://schemas.openxmlformats.org/officeDocument/2006/relationships/image" Target="../media/image808.png"/><Relationship Id="rId79" Type="http://schemas.openxmlformats.org/officeDocument/2006/relationships/customXml" Target="../ink/ink4875.xml"/><Relationship Id="rId102" Type="http://schemas.openxmlformats.org/officeDocument/2006/relationships/image" Target="../media/image821.png"/><Relationship Id="rId5" Type="http://schemas.openxmlformats.org/officeDocument/2006/relationships/customXml" Target="../ink/ink4838.xml"/><Relationship Id="rId90" Type="http://schemas.openxmlformats.org/officeDocument/2006/relationships/image" Target="../media/image815.png"/><Relationship Id="rId95" Type="http://schemas.openxmlformats.org/officeDocument/2006/relationships/customXml" Target="../ink/ink4883.xml"/><Relationship Id="rId22" Type="http://schemas.openxmlformats.org/officeDocument/2006/relationships/image" Target="../media/image780.png"/><Relationship Id="rId27" Type="http://schemas.openxmlformats.org/officeDocument/2006/relationships/customXml" Target="../ink/ink4849.xml"/><Relationship Id="rId43" Type="http://schemas.openxmlformats.org/officeDocument/2006/relationships/customXml" Target="../ink/ink4857.xml"/><Relationship Id="rId48" Type="http://schemas.openxmlformats.org/officeDocument/2006/relationships/image" Target="../media/image793.png"/><Relationship Id="rId64" Type="http://schemas.openxmlformats.org/officeDocument/2006/relationships/image" Target="../media/image802.png"/><Relationship Id="rId69" Type="http://schemas.openxmlformats.org/officeDocument/2006/relationships/customXml" Target="../ink/ink4870.xml"/><Relationship Id="rId80" Type="http://schemas.openxmlformats.org/officeDocument/2006/relationships/image" Target="../media/image810.png"/><Relationship Id="rId85" Type="http://schemas.openxmlformats.org/officeDocument/2006/relationships/customXml" Target="../ink/ink4878.xml"/><Relationship Id="rId12" Type="http://schemas.openxmlformats.org/officeDocument/2006/relationships/image" Target="../media/image775.png"/><Relationship Id="rId17" Type="http://schemas.openxmlformats.org/officeDocument/2006/relationships/customXml" Target="../ink/ink4844.xml"/><Relationship Id="rId25" Type="http://schemas.openxmlformats.org/officeDocument/2006/relationships/customXml" Target="../ink/ink4848.xml"/><Relationship Id="rId33" Type="http://schemas.openxmlformats.org/officeDocument/2006/relationships/customXml" Target="../ink/ink4852.xml"/><Relationship Id="rId38" Type="http://schemas.openxmlformats.org/officeDocument/2006/relationships/image" Target="../media/image788.png"/><Relationship Id="rId46" Type="http://schemas.openxmlformats.org/officeDocument/2006/relationships/image" Target="../media/image792.png"/><Relationship Id="rId59" Type="http://schemas.openxmlformats.org/officeDocument/2006/relationships/customXml" Target="../ink/ink4865.xml"/><Relationship Id="rId67" Type="http://schemas.openxmlformats.org/officeDocument/2006/relationships/customXml" Target="../ink/ink4869.xml"/><Relationship Id="rId103" Type="http://schemas.openxmlformats.org/officeDocument/2006/relationships/customXml" Target="../ink/ink4887.xml"/><Relationship Id="rId20" Type="http://schemas.openxmlformats.org/officeDocument/2006/relationships/image" Target="../media/image779.png"/><Relationship Id="rId41" Type="http://schemas.openxmlformats.org/officeDocument/2006/relationships/customXml" Target="../ink/ink4856.xml"/><Relationship Id="rId54" Type="http://schemas.openxmlformats.org/officeDocument/2006/relationships/image" Target="../media/image796.png"/><Relationship Id="rId62" Type="http://schemas.openxmlformats.org/officeDocument/2006/relationships/image" Target="../media/image801.png"/><Relationship Id="rId70" Type="http://schemas.openxmlformats.org/officeDocument/2006/relationships/image" Target="../media/image805.png"/><Relationship Id="rId75" Type="http://schemas.openxmlformats.org/officeDocument/2006/relationships/customXml" Target="../ink/ink4873.xml"/><Relationship Id="rId83" Type="http://schemas.openxmlformats.org/officeDocument/2006/relationships/customXml" Target="../ink/ink4877.xml"/><Relationship Id="rId88" Type="http://schemas.openxmlformats.org/officeDocument/2006/relationships/image" Target="../media/image814.png"/><Relationship Id="rId91" Type="http://schemas.openxmlformats.org/officeDocument/2006/relationships/customXml" Target="../ink/ink4881.xml"/><Relationship Id="rId96" Type="http://schemas.openxmlformats.org/officeDocument/2006/relationships/image" Target="../media/image8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Relationship Id="rId15" Type="http://schemas.openxmlformats.org/officeDocument/2006/relationships/customXml" Target="../ink/ink4843.xml"/><Relationship Id="rId23" Type="http://schemas.openxmlformats.org/officeDocument/2006/relationships/customXml" Target="../ink/ink4847.xml"/><Relationship Id="rId28" Type="http://schemas.openxmlformats.org/officeDocument/2006/relationships/image" Target="../media/image783.png"/><Relationship Id="rId36" Type="http://schemas.openxmlformats.org/officeDocument/2006/relationships/image" Target="../media/image787.png"/><Relationship Id="rId49" Type="http://schemas.openxmlformats.org/officeDocument/2006/relationships/customXml" Target="../ink/ink4860.xml"/><Relationship Id="rId57" Type="http://schemas.openxmlformats.org/officeDocument/2006/relationships/customXml" Target="../ink/ink4864.xml"/><Relationship Id="rId10" Type="http://schemas.openxmlformats.org/officeDocument/2006/relationships/image" Target="../media/image774.png"/><Relationship Id="rId31" Type="http://schemas.openxmlformats.org/officeDocument/2006/relationships/customXml" Target="../ink/ink4851.xml"/><Relationship Id="rId44" Type="http://schemas.openxmlformats.org/officeDocument/2006/relationships/image" Target="../media/image791.png"/><Relationship Id="rId52" Type="http://schemas.openxmlformats.org/officeDocument/2006/relationships/image" Target="../media/image795.png"/><Relationship Id="rId60" Type="http://schemas.openxmlformats.org/officeDocument/2006/relationships/image" Target="../media/image799.png"/><Relationship Id="rId65" Type="http://schemas.openxmlformats.org/officeDocument/2006/relationships/customXml" Target="../ink/ink4868.xml"/><Relationship Id="rId73" Type="http://schemas.openxmlformats.org/officeDocument/2006/relationships/customXml" Target="../ink/ink4872.xml"/><Relationship Id="rId78" Type="http://schemas.openxmlformats.org/officeDocument/2006/relationships/image" Target="../media/image809.png"/><Relationship Id="rId81" Type="http://schemas.openxmlformats.org/officeDocument/2006/relationships/customXml" Target="../ink/ink4876.xml"/><Relationship Id="rId86" Type="http://schemas.openxmlformats.org/officeDocument/2006/relationships/image" Target="../media/image813.png"/><Relationship Id="rId94" Type="http://schemas.openxmlformats.org/officeDocument/2006/relationships/image" Target="../media/image817.png"/><Relationship Id="rId99" Type="http://schemas.openxmlformats.org/officeDocument/2006/relationships/customXml" Target="../ink/ink4885.xml"/><Relationship Id="rId101" Type="http://schemas.openxmlformats.org/officeDocument/2006/relationships/customXml" Target="../ink/ink4886.xml"/><Relationship Id="rId4" Type="http://schemas.openxmlformats.org/officeDocument/2006/relationships/image" Target="../media/image771.png"/><Relationship Id="rId9" Type="http://schemas.openxmlformats.org/officeDocument/2006/relationships/customXml" Target="../ink/ink4840.xml"/><Relationship Id="rId13" Type="http://schemas.openxmlformats.org/officeDocument/2006/relationships/customXml" Target="../ink/ink4842.xml"/><Relationship Id="rId18" Type="http://schemas.openxmlformats.org/officeDocument/2006/relationships/image" Target="../media/image778.png"/><Relationship Id="rId39" Type="http://schemas.openxmlformats.org/officeDocument/2006/relationships/customXml" Target="../ink/ink4855.xml"/><Relationship Id="rId34" Type="http://schemas.openxmlformats.org/officeDocument/2006/relationships/image" Target="../media/image786.png"/><Relationship Id="rId50" Type="http://schemas.openxmlformats.org/officeDocument/2006/relationships/image" Target="../media/image794.png"/><Relationship Id="rId55" Type="http://schemas.openxmlformats.org/officeDocument/2006/relationships/customXml" Target="../ink/ink4863.xml"/><Relationship Id="rId76" Type="http://schemas.openxmlformats.org/officeDocument/2006/relationships/image" Target="../media/image806.png"/><Relationship Id="rId97" Type="http://schemas.openxmlformats.org/officeDocument/2006/relationships/customXml" Target="../ink/ink4884.xml"/><Relationship Id="rId104" Type="http://schemas.openxmlformats.org/officeDocument/2006/relationships/image" Target="../media/image822.png"/><Relationship Id="rId7" Type="http://schemas.openxmlformats.org/officeDocument/2006/relationships/customXml" Target="../ink/ink4839.xml"/><Relationship Id="rId71" Type="http://schemas.openxmlformats.org/officeDocument/2006/relationships/customXml" Target="../ink/ink4871.xml"/><Relationship Id="rId92" Type="http://schemas.openxmlformats.org/officeDocument/2006/relationships/image" Target="../media/image816.png"/><Relationship Id="rId2" Type="http://schemas.openxmlformats.org/officeDocument/2006/relationships/image" Target="../media/image628.png"/><Relationship Id="rId29" Type="http://schemas.openxmlformats.org/officeDocument/2006/relationships/customXml" Target="../ink/ink4850.xml"/><Relationship Id="rId24" Type="http://schemas.openxmlformats.org/officeDocument/2006/relationships/image" Target="../media/image781.png"/><Relationship Id="rId40" Type="http://schemas.openxmlformats.org/officeDocument/2006/relationships/image" Target="../media/image789.png"/><Relationship Id="rId45" Type="http://schemas.openxmlformats.org/officeDocument/2006/relationships/customXml" Target="../ink/ink4858.xml"/><Relationship Id="rId66" Type="http://schemas.openxmlformats.org/officeDocument/2006/relationships/image" Target="../media/image803.png"/><Relationship Id="rId87" Type="http://schemas.openxmlformats.org/officeDocument/2006/relationships/customXml" Target="../ink/ink4879.xml"/><Relationship Id="rId61" Type="http://schemas.openxmlformats.org/officeDocument/2006/relationships/customXml" Target="../ink/ink4866.xml"/><Relationship Id="rId82" Type="http://schemas.openxmlformats.org/officeDocument/2006/relationships/image" Target="../media/image811.png"/><Relationship Id="rId19" Type="http://schemas.openxmlformats.org/officeDocument/2006/relationships/customXml" Target="../ink/ink4845.xml"/><Relationship Id="rId14" Type="http://schemas.openxmlformats.org/officeDocument/2006/relationships/image" Target="../media/image776.png"/><Relationship Id="rId30" Type="http://schemas.openxmlformats.org/officeDocument/2006/relationships/image" Target="../media/image784.png"/><Relationship Id="rId35" Type="http://schemas.openxmlformats.org/officeDocument/2006/relationships/customXml" Target="../ink/ink4853.xml"/><Relationship Id="rId56" Type="http://schemas.openxmlformats.org/officeDocument/2006/relationships/image" Target="../media/image797.png"/><Relationship Id="rId77" Type="http://schemas.openxmlformats.org/officeDocument/2006/relationships/customXml" Target="../ink/ink4874.xml"/><Relationship Id="rId100" Type="http://schemas.openxmlformats.org/officeDocument/2006/relationships/image" Target="../media/image820.png"/><Relationship Id="rId8" Type="http://schemas.openxmlformats.org/officeDocument/2006/relationships/image" Target="../media/image773.png"/><Relationship Id="rId51" Type="http://schemas.openxmlformats.org/officeDocument/2006/relationships/customXml" Target="../ink/ink4861.xml"/><Relationship Id="rId72" Type="http://schemas.openxmlformats.org/officeDocument/2006/relationships/image" Target="../media/image807.png"/><Relationship Id="rId93" Type="http://schemas.openxmlformats.org/officeDocument/2006/relationships/customXml" Target="../ink/ink4882.xml"/><Relationship Id="rId98" Type="http://schemas.openxmlformats.org/officeDocument/2006/relationships/image" Target="../media/image819.png"/><Relationship Id="rId3" Type="http://schemas.openxmlformats.org/officeDocument/2006/relationships/customXml" Target="../ink/ink48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customXml" Target="../ink/ink1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2.png"/><Relationship Id="rId21" Type="http://schemas.openxmlformats.org/officeDocument/2006/relationships/customXml" Target="../ink/ink4897.xml"/><Relationship Id="rId42" Type="http://schemas.openxmlformats.org/officeDocument/2006/relationships/image" Target="../media/image790.png"/><Relationship Id="rId47" Type="http://schemas.openxmlformats.org/officeDocument/2006/relationships/customXml" Target="../ink/ink4910.xml"/><Relationship Id="rId63" Type="http://schemas.openxmlformats.org/officeDocument/2006/relationships/customXml" Target="../ink/ink4918.xml"/><Relationship Id="rId68" Type="http://schemas.openxmlformats.org/officeDocument/2006/relationships/image" Target="../media/image804.png"/><Relationship Id="rId84" Type="http://schemas.openxmlformats.org/officeDocument/2006/relationships/image" Target="../media/image812.png"/><Relationship Id="rId89" Type="http://schemas.openxmlformats.org/officeDocument/2006/relationships/customXml" Target="../ink/ink4931.xml"/><Relationship Id="rId112" Type="http://schemas.openxmlformats.org/officeDocument/2006/relationships/image" Target="../media/image826.png"/><Relationship Id="rId16" Type="http://schemas.openxmlformats.org/officeDocument/2006/relationships/image" Target="../media/image777.png"/><Relationship Id="rId107" Type="http://schemas.openxmlformats.org/officeDocument/2006/relationships/customXml" Target="../ink/ink4940.xml"/><Relationship Id="rId11" Type="http://schemas.openxmlformats.org/officeDocument/2006/relationships/customXml" Target="../ink/ink4892.xml"/><Relationship Id="rId32" Type="http://schemas.openxmlformats.org/officeDocument/2006/relationships/image" Target="../media/image785.png"/><Relationship Id="rId37" Type="http://schemas.openxmlformats.org/officeDocument/2006/relationships/customXml" Target="../ink/ink4905.xml"/><Relationship Id="rId53" Type="http://schemas.openxmlformats.org/officeDocument/2006/relationships/customXml" Target="../ink/ink4913.xml"/><Relationship Id="rId58" Type="http://schemas.openxmlformats.org/officeDocument/2006/relationships/image" Target="../media/image798.png"/><Relationship Id="rId74" Type="http://schemas.openxmlformats.org/officeDocument/2006/relationships/image" Target="../media/image808.png"/><Relationship Id="rId79" Type="http://schemas.openxmlformats.org/officeDocument/2006/relationships/customXml" Target="../ink/ink4926.xml"/><Relationship Id="rId102" Type="http://schemas.openxmlformats.org/officeDocument/2006/relationships/image" Target="../media/image821.png"/><Relationship Id="rId5" Type="http://schemas.openxmlformats.org/officeDocument/2006/relationships/customXml" Target="../ink/ink4889.xml"/><Relationship Id="rId90" Type="http://schemas.openxmlformats.org/officeDocument/2006/relationships/image" Target="../media/image815.png"/><Relationship Id="rId95" Type="http://schemas.openxmlformats.org/officeDocument/2006/relationships/customXml" Target="../ink/ink4934.xml"/><Relationship Id="rId22" Type="http://schemas.openxmlformats.org/officeDocument/2006/relationships/image" Target="../media/image780.png"/><Relationship Id="rId27" Type="http://schemas.openxmlformats.org/officeDocument/2006/relationships/customXml" Target="../ink/ink4900.xml"/><Relationship Id="rId43" Type="http://schemas.openxmlformats.org/officeDocument/2006/relationships/customXml" Target="../ink/ink4908.xml"/><Relationship Id="rId48" Type="http://schemas.openxmlformats.org/officeDocument/2006/relationships/image" Target="../media/image793.png"/><Relationship Id="rId64" Type="http://schemas.openxmlformats.org/officeDocument/2006/relationships/image" Target="../media/image802.png"/><Relationship Id="rId69" Type="http://schemas.openxmlformats.org/officeDocument/2006/relationships/customXml" Target="../ink/ink4921.xml"/><Relationship Id="rId80" Type="http://schemas.openxmlformats.org/officeDocument/2006/relationships/image" Target="../media/image810.png"/><Relationship Id="rId85" Type="http://schemas.openxmlformats.org/officeDocument/2006/relationships/customXml" Target="../ink/ink4929.xml"/><Relationship Id="rId12" Type="http://schemas.openxmlformats.org/officeDocument/2006/relationships/image" Target="../media/image775.png"/><Relationship Id="rId17" Type="http://schemas.openxmlformats.org/officeDocument/2006/relationships/customXml" Target="../ink/ink4895.xml"/><Relationship Id="rId33" Type="http://schemas.openxmlformats.org/officeDocument/2006/relationships/customXml" Target="../ink/ink4903.xml"/><Relationship Id="rId38" Type="http://schemas.openxmlformats.org/officeDocument/2006/relationships/image" Target="../media/image788.png"/><Relationship Id="rId59" Type="http://schemas.openxmlformats.org/officeDocument/2006/relationships/customXml" Target="../ink/ink4916.xml"/><Relationship Id="rId103" Type="http://schemas.openxmlformats.org/officeDocument/2006/relationships/customXml" Target="../ink/ink4938.xml"/><Relationship Id="rId108" Type="http://schemas.openxmlformats.org/officeDocument/2006/relationships/image" Target="../media/image824.png"/><Relationship Id="rId54" Type="http://schemas.openxmlformats.org/officeDocument/2006/relationships/image" Target="../media/image796.png"/><Relationship Id="rId70" Type="http://schemas.openxmlformats.org/officeDocument/2006/relationships/image" Target="../media/image805.png"/><Relationship Id="rId75" Type="http://schemas.openxmlformats.org/officeDocument/2006/relationships/customXml" Target="../ink/ink4924.xml"/><Relationship Id="rId91" Type="http://schemas.openxmlformats.org/officeDocument/2006/relationships/customXml" Target="../ink/ink4932.xml"/><Relationship Id="rId96" Type="http://schemas.openxmlformats.org/officeDocument/2006/relationships/image" Target="../media/image8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2.png"/><Relationship Id="rId15" Type="http://schemas.openxmlformats.org/officeDocument/2006/relationships/customXml" Target="../ink/ink4894.xml"/><Relationship Id="rId23" Type="http://schemas.openxmlformats.org/officeDocument/2006/relationships/customXml" Target="../ink/ink4898.xml"/><Relationship Id="rId28" Type="http://schemas.openxmlformats.org/officeDocument/2006/relationships/image" Target="../media/image783.png"/><Relationship Id="rId36" Type="http://schemas.openxmlformats.org/officeDocument/2006/relationships/image" Target="../media/image787.png"/><Relationship Id="rId49" Type="http://schemas.openxmlformats.org/officeDocument/2006/relationships/customXml" Target="../ink/ink4911.xml"/><Relationship Id="rId57" Type="http://schemas.openxmlformats.org/officeDocument/2006/relationships/customXml" Target="../ink/ink4915.xml"/><Relationship Id="rId106" Type="http://schemas.openxmlformats.org/officeDocument/2006/relationships/image" Target="../media/image823.png"/><Relationship Id="rId10" Type="http://schemas.openxmlformats.org/officeDocument/2006/relationships/image" Target="../media/image774.png"/><Relationship Id="rId31" Type="http://schemas.openxmlformats.org/officeDocument/2006/relationships/customXml" Target="../ink/ink4902.xml"/><Relationship Id="rId44" Type="http://schemas.openxmlformats.org/officeDocument/2006/relationships/image" Target="../media/image791.png"/><Relationship Id="rId52" Type="http://schemas.openxmlformats.org/officeDocument/2006/relationships/image" Target="../media/image795.png"/><Relationship Id="rId60" Type="http://schemas.openxmlformats.org/officeDocument/2006/relationships/image" Target="../media/image799.png"/><Relationship Id="rId65" Type="http://schemas.openxmlformats.org/officeDocument/2006/relationships/customXml" Target="../ink/ink4919.xml"/><Relationship Id="rId73" Type="http://schemas.openxmlformats.org/officeDocument/2006/relationships/customXml" Target="../ink/ink4923.xml"/><Relationship Id="rId78" Type="http://schemas.openxmlformats.org/officeDocument/2006/relationships/image" Target="../media/image809.png"/><Relationship Id="rId81" Type="http://schemas.openxmlformats.org/officeDocument/2006/relationships/customXml" Target="../ink/ink4927.xml"/><Relationship Id="rId86" Type="http://schemas.openxmlformats.org/officeDocument/2006/relationships/image" Target="../media/image813.png"/><Relationship Id="rId94" Type="http://schemas.openxmlformats.org/officeDocument/2006/relationships/image" Target="../media/image817.png"/><Relationship Id="rId99" Type="http://schemas.openxmlformats.org/officeDocument/2006/relationships/customXml" Target="../ink/ink4936.xml"/><Relationship Id="rId101" Type="http://schemas.openxmlformats.org/officeDocument/2006/relationships/customXml" Target="../ink/ink4937.xml"/><Relationship Id="rId4" Type="http://schemas.openxmlformats.org/officeDocument/2006/relationships/image" Target="../media/image771.png"/><Relationship Id="rId9" Type="http://schemas.openxmlformats.org/officeDocument/2006/relationships/customXml" Target="../ink/ink4891.xml"/><Relationship Id="rId13" Type="http://schemas.openxmlformats.org/officeDocument/2006/relationships/customXml" Target="../ink/ink4893.xml"/><Relationship Id="rId18" Type="http://schemas.openxmlformats.org/officeDocument/2006/relationships/image" Target="../media/image778.png"/><Relationship Id="rId39" Type="http://schemas.openxmlformats.org/officeDocument/2006/relationships/customXml" Target="../ink/ink4906.xml"/><Relationship Id="rId109" Type="http://schemas.openxmlformats.org/officeDocument/2006/relationships/customXml" Target="../ink/ink4941.xml"/><Relationship Id="rId34" Type="http://schemas.openxmlformats.org/officeDocument/2006/relationships/image" Target="../media/image786.png"/><Relationship Id="rId50" Type="http://schemas.openxmlformats.org/officeDocument/2006/relationships/image" Target="../media/image794.png"/><Relationship Id="rId55" Type="http://schemas.openxmlformats.org/officeDocument/2006/relationships/customXml" Target="../ink/ink4914.xml"/><Relationship Id="rId76" Type="http://schemas.openxmlformats.org/officeDocument/2006/relationships/image" Target="../media/image806.png"/><Relationship Id="rId97" Type="http://schemas.openxmlformats.org/officeDocument/2006/relationships/customXml" Target="../ink/ink4935.xml"/><Relationship Id="rId104" Type="http://schemas.openxmlformats.org/officeDocument/2006/relationships/image" Target="../media/image822.png"/><Relationship Id="rId7" Type="http://schemas.openxmlformats.org/officeDocument/2006/relationships/customXml" Target="../ink/ink4890.xml"/><Relationship Id="rId71" Type="http://schemas.openxmlformats.org/officeDocument/2006/relationships/customXml" Target="../ink/ink4922.xml"/><Relationship Id="rId92" Type="http://schemas.openxmlformats.org/officeDocument/2006/relationships/image" Target="../media/image816.png"/><Relationship Id="rId2" Type="http://schemas.openxmlformats.org/officeDocument/2006/relationships/image" Target="../media/image628.png"/><Relationship Id="rId29" Type="http://schemas.openxmlformats.org/officeDocument/2006/relationships/customXml" Target="../ink/ink4901.xml"/><Relationship Id="rId24" Type="http://schemas.openxmlformats.org/officeDocument/2006/relationships/image" Target="../media/image781.png"/><Relationship Id="rId40" Type="http://schemas.openxmlformats.org/officeDocument/2006/relationships/image" Target="../media/image789.png"/><Relationship Id="rId45" Type="http://schemas.openxmlformats.org/officeDocument/2006/relationships/customXml" Target="../ink/ink4909.xml"/><Relationship Id="rId66" Type="http://schemas.openxmlformats.org/officeDocument/2006/relationships/image" Target="../media/image803.png"/><Relationship Id="rId87" Type="http://schemas.openxmlformats.org/officeDocument/2006/relationships/customXml" Target="../ink/ink4930.xml"/><Relationship Id="rId110" Type="http://schemas.openxmlformats.org/officeDocument/2006/relationships/image" Target="../media/image825.png"/><Relationship Id="rId61" Type="http://schemas.openxmlformats.org/officeDocument/2006/relationships/customXml" Target="../ink/ink4917.xml"/><Relationship Id="rId82" Type="http://schemas.openxmlformats.org/officeDocument/2006/relationships/image" Target="../media/image811.png"/><Relationship Id="rId19" Type="http://schemas.openxmlformats.org/officeDocument/2006/relationships/customXml" Target="../ink/ink4896.xml"/><Relationship Id="rId14" Type="http://schemas.openxmlformats.org/officeDocument/2006/relationships/image" Target="../media/image776.png"/><Relationship Id="rId30" Type="http://schemas.openxmlformats.org/officeDocument/2006/relationships/image" Target="../media/image784.png"/><Relationship Id="rId35" Type="http://schemas.openxmlformats.org/officeDocument/2006/relationships/customXml" Target="../ink/ink4904.xml"/><Relationship Id="rId56" Type="http://schemas.openxmlformats.org/officeDocument/2006/relationships/image" Target="../media/image797.png"/><Relationship Id="rId77" Type="http://schemas.openxmlformats.org/officeDocument/2006/relationships/customXml" Target="../ink/ink4925.xml"/><Relationship Id="rId100" Type="http://schemas.openxmlformats.org/officeDocument/2006/relationships/image" Target="../media/image820.png"/><Relationship Id="rId105" Type="http://schemas.openxmlformats.org/officeDocument/2006/relationships/customXml" Target="../ink/ink4939.xml"/><Relationship Id="rId8" Type="http://schemas.openxmlformats.org/officeDocument/2006/relationships/image" Target="../media/image773.png"/><Relationship Id="rId51" Type="http://schemas.openxmlformats.org/officeDocument/2006/relationships/customXml" Target="../ink/ink4912.xml"/><Relationship Id="rId72" Type="http://schemas.openxmlformats.org/officeDocument/2006/relationships/image" Target="../media/image807.png"/><Relationship Id="rId93" Type="http://schemas.openxmlformats.org/officeDocument/2006/relationships/customXml" Target="../ink/ink4933.xml"/><Relationship Id="rId98" Type="http://schemas.openxmlformats.org/officeDocument/2006/relationships/image" Target="../media/image819.png"/><Relationship Id="rId3" Type="http://schemas.openxmlformats.org/officeDocument/2006/relationships/customXml" Target="../ink/ink4888.xml"/><Relationship Id="rId25" Type="http://schemas.openxmlformats.org/officeDocument/2006/relationships/customXml" Target="../ink/ink4899.xml"/><Relationship Id="rId46" Type="http://schemas.openxmlformats.org/officeDocument/2006/relationships/image" Target="../media/image792.png"/><Relationship Id="rId67" Type="http://schemas.openxmlformats.org/officeDocument/2006/relationships/customXml" Target="../ink/ink4920.xml"/><Relationship Id="rId20" Type="http://schemas.openxmlformats.org/officeDocument/2006/relationships/image" Target="../media/image779.png"/><Relationship Id="rId41" Type="http://schemas.openxmlformats.org/officeDocument/2006/relationships/customXml" Target="../ink/ink4907.xml"/><Relationship Id="rId62" Type="http://schemas.openxmlformats.org/officeDocument/2006/relationships/image" Target="../media/image801.png"/><Relationship Id="rId83" Type="http://schemas.openxmlformats.org/officeDocument/2006/relationships/customXml" Target="../ink/ink4928.xml"/><Relationship Id="rId88" Type="http://schemas.openxmlformats.org/officeDocument/2006/relationships/image" Target="../media/image814.png"/><Relationship Id="rId111" Type="http://schemas.openxmlformats.org/officeDocument/2006/relationships/customXml" Target="../ink/ink4942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9.png"/><Relationship Id="rId13" Type="http://schemas.openxmlformats.org/officeDocument/2006/relationships/customXml" Target="../ink/ink4948.xml"/><Relationship Id="rId3" Type="http://schemas.openxmlformats.org/officeDocument/2006/relationships/customXml" Target="../ink/ink4943.xml"/><Relationship Id="rId7" Type="http://schemas.openxmlformats.org/officeDocument/2006/relationships/customXml" Target="../ink/ink4945.xml"/><Relationship Id="rId12" Type="http://schemas.openxmlformats.org/officeDocument/2006/relationships/image" Target="../media/image831.png"/><Relationship Id="rId2" Type="http://schemas.openxmlformats.org/officeDocument/2006/relationships/image" Target="../media/image628.png"/><Relationship Id="rId16" Type="http://schemas.openxmlformats.org/officeDocument/2006/relationships/image" Target="../media/image8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8.png"/><Relationship Id="rId11" Type="http://schemas.openxmlformats.org/officeDocument/2006/relationships/customXml" Target="../ink/ink4947.xml"/><Relationship Id="rId5" Type="http://schemas.openxmlformats.org/officeDocument/2006/relationships/customXml" Target="../ink/ink4944.xml"/><Relationship Id="rId15" Type="http://schemas.openxmlformats.org/officeDocument/2006/relationships/customXml" Target="../ink/ink4949.xml"/><Relationship Id="rId10" Type="http://schemas.openxmlformats.org/officeDocument/2006/relationships/image" Target="../media/image830.png"/><Relationship Id="rId4" Type="http://schemas.openxmlformats.org/officeDocument/2006/relationships/image" Target="../media/image827.png"/><Relationship Id="rId9" Type="http://schemas.openxmlformats.org/officeDocument/2006/relationships/customXml" Target="../ink/ink4946.xml"/><Relationship Id="rId14" Type="http://schemas.openxmlformats.org/officeDocument/2006/relationships/image" Target="../media/image832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9.png"/><Relationship Id="rId13" Type="http://schemas.openxmlformats.org/officeDocument/2006/relationships/customXml" Target="../ink/ink4955.xml"/><Relationship Id="rId18" Type="http://schemas.openxmlformats.org/officeDocument/2006/relationships/image" Target="../media/image834.png"/><Relationship Id="rId26" Type="http://schemas.openxmlformats.org/officeDocument/2006/relationships/image" Target="../media/image838.png"/><Relationship Id="rId3" Type="http://schemas.openxmlformats.org/officeDocument/2006/relationships/customXml" Target="../ink/ink4950.xml"/><Relationship Id="rId21" Type="http://schemas.openxmlformats.org/officeDocument/2006/relationships/customXml" Target="../ink/ink4959.xml"/><Relationship Id="rId7" Type="http://schemas.openxmlformats.org/officeDocument/2006/relationships/customXml" Target="../ink/ink4952.xml"/><Relationship Id="rId12" Type="http://schemas.openxmlformats.org/officeDocument/2006/relationships/image" Target="../media/image831.png"/><Relationship Id="rId17" Type="http://schemas.openxmlformats.org/officeDocument/2006/relationships/customXml" Target="../ink/ink4957.xml"/><Relationship Id="rId25" Type="http://schemas.openxmlformats.org/officeDocument/2006/relationships/customXml" Target="../ink/ink4961.xml"/><Relationship Id="rId2" Type="http://schemas.openxmlformats.org/officeDocument/2006/relationships/image" Target="../media/image628.png"/><Relationship Id="rId16" Type="http://schemas.openxmlformats.org/officeDocument/2006/relationships/image" Target="../media/image833.png"/><Relationship Id="rId20" Type="http://schemas.openxmlformats.org/officeDocument/2006/relationships/image" Target="../media/image8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8.png"/><Relationship Id="rId11" Type="http://schemas.openxmlformats.org/officeDocument/2006/relationships/customXml" Target="../ink/ink4954.xml"/><Relationship Id="rId24" Type="http://schemas.openxmlformats.org/officeDocument/2006/relationships/image" Target="../media/image837.png"/><Relationship Id="rId5" Type="http://schemas.openxmlformats.org/officeDocument/2006/relationships/customXml" Target="../ink/ink4951.xml"/><Relationship Id="rId15" Type="http://schemas.openxmlformats.org/officeDocument/2006/relationships/customXml" Target="../ink/ink4956.xml"/><Relationship Id="rId23" Type="http://schemas.openxmlformats.org/officeDocument/2006/relationships/customXml" Target="../ink/ink4960.xml"/><Relationship Id="rId28" Type="http://schemas.openxmlformats.org/officeDocument/2006/relationships/image" Target="../media/image839.png"/><Relationship Id="rId10" Type="http://schemas.openxmlformats.org/officeDocument/2006/relationships/image" Target="../media/image830.png"/><Relationship Id="rId19" Type="http://schemas.openxmlformats.org/officeDocument/2006/relationships/customXml" Target="../ink/ink4958.xml"/><Relationship Id="rId4" Type="http://schemas.openxmlformats.org/officeDocument/2006/relationships/image" Target="../media/image827.png"/><Relationship Id="rId9" Type="http://schemas.openxmlformats.org/officeDocument/2006/relationships/customXml" Target="../ink/ink4953.xml"/><Relationship Id="rId14" Type="http://schemas.openxmlformats.org/officeDocument/2006/relationships/image" Target="../media/image832.png"/><Relationship Id="rId22" Type="http://schemas.openxmlformats.org/officeDocument/2006/relationships/image" Target="../media/image836.png"/><Relationship Id="rId27" Type="http://schemas.openxmlformats.org/officeDocument/2006/relationships/customXml" Target="../ink/ink4962.xml"/></Relationships>
</file>

<file path=ppt/slides/_rels/slide1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968.xml"/><Relationship Id="rId18" Type="http://schemas.openxmlformats.org/officeDocument/2006/relationships/image" Target="../media/image834.png"/><Relationship Id="rId26" Type="http://schemas.openxmlformats.org/officeDocument/2006/relationships/image" Target="../media/image838.png"/><Relationship Id="rId39" Type="http://schemas.openxmlformats.org/officeDocument/2006/relationships/customXml" Target="../ink/ink4981.xml"/><Relationship Id="rId21" Type="http://schemas.openxmlformats.org/officeDocument/2006/relationships/customXml" Target="../ink/ink4972.xml"/><Relationship Id="rId34" Type="http://schemas.openxmlformats.org/officeDocument/2006/relationships/image" Target="../media/image842.png"/><Relationship Id="rId7" Type="http://schemas.openxmlformats.org/officeDocument/2006/relationships/customXml" Target="../ink/ink4965.xml"/><Relationship Id="rId12" Type="http://schemas.openxmlformats.org/officeDocument/2006/relationships/image" Target="../media/image831.png"/><Relationship Id="rId17" Type="http://schemas.openxmlformats.org/officeDocument/2006/relationships/customXml" Target="../ink/ink4970.xml"/><Relationship Id="rId25" Type="http://schemas.openxmlformats.org/officeDocument/2006/relationships/customXml" Target="../ink/ink4974.xml"/><Relationship Id="rId33" Type="http://schemas.openxmlformats.org/officeDocument/2006/relationships/customXml" Target="../ink/ink4978.xml"/><Relationship Id="rId38" Type="http://schemas.openxmlformats.org/officeDocument/2006/relationships/image" Target="../media/image844.png"/><Relationship Id="rId2" Type="http://schemas.openxmlformats.org/officeDocument/2006/relationships/image" Target="../media/image628.png"/><Relationship Id="rId16" Type="http://schemas.openxmlformats.org/officeDocument/2006/relationships/image" Target="../media/image833.png"/><Relationship Id="rId20" Type="http://schemas.openxmlformats.org/officeDocument/2006/relationships/image" Target="../media/image835.png"/><Relationship Id="rId29" Type="http://schemas.openxmlformats.org/officeDocument/2006/relationships/customXml" Target="../ink/ink49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8.png"/><Relationship Id="rId11" Type="http://schemas.openxmlformats.org/officeDocument/2006/relationships/customXml" Target="../ink/ink4967.xml"/><Relationship Id="rId24" Type="http://schemas.openxmlformats.org/officeDocument/2006/relationships/image" Target="../media/image837.png"/><Relationship Id="rId32" Type="http://schemas.openxmlformats.org/officeDocument/2006/relationships/image" Target="../media/image841.png"/><Relationship Id="rId37" Type="http://schemas.openxmlformats.org/officeDocument/2006/relationships/customXml" Target="../ink/ink4980.xml"/><Relationship Id="rId40" Type="http://schemas.openxmlformats.org/officeDocument/2006/relationships/image" Target="../media/image845.png"/><Relationship Id="rId5" Type="http://schemas.openxmlformats.org/officeDocument/2006/relationships/customXml" Target="../ink/ink4964.xml"/><Relationship Id="rId15" Type="http://schemas.openxmlformats.org/officeDocument/2006/relationships/customXml" Target="../ink/ink4969.xml"/><Relationship Id="rId23" Type="http://schemas.openxmlformats.org/officeDocument/2006/relationships/customXml" Target="../ink/ink4973.xml"/><Relationship Id="rId28" Type="http://schemas.openxmlformats.org/officeDocument/2006/relationships/image" Target="../media/image839.png"/><Relationship Id="rId36" Type="http://schemas.openxmlformats.org/officeDocument/2006/relationships/image" Target="../media/image843.png"/><Relationship Id="rId10" Type="http://schemas.openxmlformats.org/officeDocument/2006/relationships/image" Target="../media/image830.png"/><Relationship Id="rId19" Type="http://schemas.openxmlformats.org/officeDocument/2006/relationships/customXml" Target="../ink/ink4971.xml"/><Relationship Id="rId31" Type="http://schemas.openxmlformats.org/officeDocument/2006/relationships/customXml" Target="../ink/ink4977.xml"/><Relationship Id="rId4" Type="http://schemas.openxmlformats.org/officeDocument/2006/relationships/image" Target="../media/image827.png"/><Relationship Id="rId9" Type="http://schemas.openxmlformats.org/officeDocument/2006/relationships/customXml" Target="../ink/ink4966.xml"/><Relationship Id="rId14" Type="http://schemas.openxmlformats.org/officeDocument/2006/relationships/image" Target="../media/image832.png"/><Relationship Id="rId22" Type="http://schemas.openxmlformats.org/officeDocument/2006/relationships/image" Target="../media/image836.png"/><Relationship Id="rId27" Type="http://schemas.openxmlformats.org/officeDocument/2006/relationships/customXml" Target="../ink/ink4975.xml"/><Relationship Id="rId30" Type="http://schemas.openxmlformats.org/officeDocument/2006/relationships/image" Target="../media/image840.png"/><Relationship Id="rId35" Type="http://schemas.openxmlformats.org/officeDocument/2006/relationships/customXml" Target="../ink/ink4979.xml"/><Relationship Id="rId8" Type="http://schemas.openxmlformats.org/officeDocument/2006/relationships/image" Target="../media/image829.png"/><Relationship Id="rId3" Type="http://schemas.openxmlformats.org/officeDocument/2006/relationships/customXml" Target="../ink/ink4963.xml"/></Relationships>
</file>

<file path=ppt/slides/_rels/slide15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987.xml"/><Relationship Id="rId18" Type="http://schemas.openxmlformats.org/officeDocument/2006/relationships/image" Target="../media/image834.png"/><Relationship Id="rId26" Type="http://schemas.openxmlformats.org/officeDocument/2006/relationships/image" Target="../media/image838.png"/><Relationship Id="rId39" Type="http://schemas.openxmlformats.org/officeDocument/2006/relationships/customXml" Target="../ink/ink5000.xml"/><Relationship Id="rId21" Type="http://schemas.openxmlformats.org/officeDocument/2006/relationships/customXml" Target="../ink/ink4991.xml"/><Relationship Id="rId34" Type="http://schemas.openxmlformats.org/officeDocument/2006/relationships/image" Target="../media/image842.png"/><Relationship Id="rId42" Type="http://schemas.openxmlformats.org/officeDocument/2006/relationships/image" Target="../media/image846.png"/><Relationship Id="rId47" Type="http://schemas.openxmlformats.org/officeDocument/2006/relationships/customXml" Target="../ink/ink5004.xml"/><Relationship Id="rId7" Type="http://schemas.openxmlformats.org/officeDocument/2006/relationships/customXml" Target="../ink/ink4984.xml"/><Relationship Id="rId2" Type="http://schemas.openxmlformats.org/officeDocument/2006/relationships/image" Target="../media/image628.png"/><Relationship Id="rId16" Type="http://schemas.openxmlformats.org/officeDocument/2006/relationships/image" Target="../media/image833.png"/><Relationship Id="rId29" Type="http://schemas.openxmlformats.org/officeDocument/2006/relationships/customXml" Target="../ink/ink49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8.png"/><Relationship Id="rId11" Type="http://schemas.openxmlformats.org/officeDocument/2006/relationships/customXml" Target="../ink/ink4986.xml"/><Relationship Id="rId24" Type="http://schemas.openxmlformats.org/officeDocument/2006/relationships/image" Target="../media/image837.png"/><Relationship Id="rId32" Type="http://schemas.openxmlformats.org/officeDocument/2006/relationships/image" Target="../media/image841.png"/><Relationship Id="rId37" Type="http://schemas.openxmlformats.org/officeDocument/2006/relationships/customXml" Target="../ink/ink4999.xml"/><Relationship Id="rId40" Type="http://schemas.openxmlformats.org/officeDocument/2006/relationships/image" Target="../media/image845.png"/><Relationship Id="rId45" Type="http://schemas.openxmlformats.org/officeDocument/2006/relationships/customXml" Target="../ink/ink5003.xml"/><Relationship Id="rId5" Type="http://schemas.openxmlformats.org/officeDocument/2006/relationships/customXml" Target="../ink/ink4983.xml"/><Relationship Id="rId15" Type="http://schemas.openxmlformats.org/officeDocument/2006/relationships/customXml" Target="../ink/ink4988.xml"/><Relationship Id="rId23" Type="http://schemas.openxmlformats.org/officeDocument/2006/relationships/customXml" Target="../ink/ink4992.xml"/><Relationship Id="rId28" Type="http://schemas.openxmlformats.org/officeDocument/2006/relationships/image" Target="../media/image839.png"/><Relationship Id="rId36" Type="http://schemas.openxmlformats.org/officeDocument/2006/relationships/image" Target="../media/image843.png"/><Relationship Id="rId10" Type="http://schemas.openxmlformats.org/officeDocument/2006/relationships/image" Target="../media/image830.png"/><Relationship Id="rId19" Type="http://schemas.openxmlformats.org/officeDocument/2006/relationships/customXml" Target="../ink/ink4990.xml"/><Relationship Id="rId31" Type="http://schemas.openxmlformats.org/officeDocument/2006/relationships/customXml" Target="../ink/ink4996.xml"/><Relationship Id="rId44" Type="http://schemas.openxmlformats.org/officeDocument/2006/relationships/image" Target="../media/image847.png"/><Relationship Id="rId4" Type="http://schemas.openxmlformats.org/officeDocument/2006/relationships/image" Target="../media/image827.png"/><Relationship Id="rId9" Type="http://schemas.openxmlformats.org/officeDocument/2006/relationships/customXml" Target="../ink/ink4985.xml"/><Relationship Id="rId14" Type="http://schemas.openxmlformats.org/officeDocument/2006/relationships/image" Target="../media/image832.png"/><Relationship Id="rId22" Type="http://schemas.openxmlformats.org/officeDocument/2006/relationships/image" Target="../media/image836.png"/><Relationship Id="rId27" Type="http://schemas.openxmlformats.org/officeDocument/2006/relationships/customXml" Target="../ink/ink4994.xml"/><Relationship Id="rId30" Type="http://schemas.openxmlformats.org/officeDocument/2006/relationships/image" Target="../media/image840.png"/><Relationship Id="rId35" Type="http://schemas.openxmlformats.org/officeDocument/2006/relationships/customXml" Target="../ink/ink4998.xml"/><Relationship Id="rId43" Type="http://schemas.openxmlformats.org/officeDocument/2006/relationships/customXml" Target="../ink/ink5002.xml"/><Relationship Id="rId48" Type="http://schemas.openxmlformats.org/officeDocument/2006/relationships/image" Target="../media/image849.png"/><Relationship Id="rId8" Type="http://schemas.openxmlformats.org/officeDocument/2006/relationships/image" Target="../media/image829.png"/><Relationship Id="rId3" Type="http://schemas.openxmlformats.org/officeDocument/2006/relationships/customXml" Target="../ink/ink4982.xml"/><Relationship Id="rId12" Type="http://schemas.openxmlformats.org/officeDocument/2006/relationships/image" Target="../media/image831.png"/><Relationship Id="rId17" Type="http://schemas.openxmlformats.org/officeDocument/2006/relationships/customXml" Target="../ink/ink4989.xml"/><Relationship Id="rId25" Type="http://schemas.openxmlformats.org/officeDocument/2006/relationships/customXml" Target="../ink/ink4993.xml"/><Relationship Id="rId33" Type="http://schemas.openxmlformats.org/officeDocument/2006/relationships/customXml" Target="../ink/ink4997.xml"/><Relationship Id="rId38" Type="http://schemas.openxmlformats.org/officeDocument/2006/relationships/image" Target="../media/image844.png"/><Relationship Id="rId46" Type="http://schemas.openxmlformats.org/officeDocument/2006/relationships/image" Target="../media/image848.png"/><Relationship Id="rId20" Type="http://schemas.openxmlformats.org/officeDocument/2006/relationships/image" Target="../media/image835.png"/><Relationship Id="rId41" Type="http://schemas.openxmlformats.org/officeDocument/2006/relationships/customXml" Target="../ink/ink5001.xml"/></Relationships>
</file>

<file path=ppt/slides/_rels/slide15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010.xml"/><Relationship Id="rId18" Type="http://schemas.openxmlformats.org/officeDocument/2006/relationships/image" Target="../media/image834.png"/><Relationship Id="rId26" Type="http://schemas.openxmlformats.org/officeDocument/2006/relationships/image" Target="../media/image838.png"/><Relationship Id="rId39" Type="http://schemas.openxmlformats.org/officeDocument/2006/relationships/customXml" Target="../ink/ink5023.xml"/><Relationship Id="rId21" Type="http://schemas.openxmlformats.org/officeDocument/2006/relationships/customXml" Target="../ink/ink5014.xml"/><Relationship Id="rId34" Type="http://schemas.openxmlformats.org/officeDocument/2006/relationships/image" Target="../media/image842.png"/><Relationship Id="rId42" Type="http://schemas.openxmlformats.org/officeDocument/2006/relationships/image" Target="../media/image846.png"/><Relationship Id="rId47" Type="http://schemas.openxmlformats.org/officeDocument/2006/relationships/customXml" Target="../ink/ink5027.xml"/><Relationship Id="rId50" Type="http://schemas.openxmlformats.org/officeDocument/2006/relationships/image" Target="../media/image850.png"/><Relationship Id="rId7" Type="http://schemas.openxmlformats.org/officeDocument/2006/relationships/customXml" Target="../ink/ink5007.xml"/><Relationship Id="rId2" Type="http://schemas.openxmlformats.org/officeDocument/2006/relationships/image" Target="../media/image628.png"/><Relationship Id="rId16" Type="http://schemas.openxmlformats.org/officeDocument/2006/relationships/image" Target="../media/image833.png"/><Relationship Id="rId29" Type="http://schemas.openxmlformats.org/officeDocument/2006/relationships/customXml" Target="../ink/ink5018.xml"/><Relationship Id="rId11" Type="http://schemas.openxmlformats.org/officeDocument/2006/relationships/customXml" Target="../ink/ink5009.xml"/><Relationship Id="rId24" Type="http://schemas.openxmlformats.org/officeDocument/2006/relationships/image" Target="../media/image837.png"/><Relationship Id="rId32" Type="http://schemas.openxmlformats.org/officeDocument/2006/relationships/image" Target="../media/image841.png"/><Relationship Id="rId37" Type="http://schemas.openxmlformats.org/officeDocument/2006/relationships/customXml" Target="../ink/ink5022.xml"/><Relationship Id="rId40" Type="http://schemas.openxmlformats.org/officeDocument/2006/relationships/image" Target="../media/image845.png"/><Relationship Id="rId45" Type="http://schemas.openxmlformats.org/officeDocument/2006/relationships/customXml" Target="../ink/ink5026.xml"/><Relationship Id="rId5" Type="http://schemas.openxmlformats.org/officeDocument/2006/relationships/customXml" Target="../ink/ink5006.xml"/><Relationship Id="rId15" Type="http://schemas.openxmlformats.org/officeDocument/2006/relationships/customXml" Target="../ink/ink5011.xml"/><Relationship Id="rId23" Type="http://schemas.openxmlformats.org/officeDocument/2006/relationships/customXml" Target="../ink/ink5015.xml"/><Relationship Id="rId28" Type="http://schemas.openxmlformats.org/officeDocument/2006/relationships/image" Target="../media/image839.png"/><Relationship Id="rId36" Type="http://schemas.openxmlformats.org/officeDocument/2006/relationships/image" Target="../media/image843.png"/><Relationship Id="rId49" Type="http://schemas.openxmlformats.org/officeDocument/2006/relationships/customXml" Target="../ink/ink5028.xml"/><Relationship Id="rId10" Type="http://schemas.openxmlformats.org/officeDocument/2006/relationships/image" Target="../media/image830.png"/><Relationship Id="rId19" Type="http://schemas.openxmlformats.org/officeDocument/2006/relationships/customXml" Target="../ink/ink5013.xml"/><Relationship Id="rId31" Type="http://schemas.openxmlformats.org/officeDocument/2006/relationships/customXml" Target="../ink/ink5019.xml"/><Relationship Id="rId44" Type="http://schemas.openxmlformats.org/officeDocument/2006/relationships/image" Target="../media/image847.png"/><Relationship Id="rId52" Type="http://schemas.openxmlformats.org/officeDocument/2006/relationships/image" Target="../media/image851.png"/><Relationship Id="rId4" Type="http://schemas.openxmlformats.org/officeDocument/2006/relationships/image" Target="../media/image827.png"/><Relationship Id="rId9" Type="http://schemas.openxmlformats.org/officeDocument/2006/relationships/customXml" Target="../ink/ink5008.xml"/><Relationship Id="rId14" Type="http://schemas.openxmlformats.org/officeDocument/2006/relationships/image" Target="../media/image832.png"/><Relationship Id="rId22" Type="http://schemas.openxmlformats.org/officeDocument/2006/relationships/image" Target="../media/image836.png"/><Relationship Id="rId27" Type="http://schemas.openxmlformats.org/officeDocument/2006/relationships/customXml" Target="../ink/ink5017.xml"/><Relationship Id="rId30" Type="http://schemas.openxmlformats.org/officeDocument/2006/relationships/image" Target="../media/image840.png"/><Relationship Id="rId35" Type="http://schemas.openxmlformats.org/officeDocument/2006/relationships/customXml" Target="../ink/ink5021.xml"/><Relationship Id="rId43" Type="http://schemas.openxmlformats.org/officeDocument/2006/relationships/customXml" Target="../ink/ink5025.xml"/><Relationship Id="rId48" Type="http://schemas.openxmlformats.org/officeDocument/2006/relationships/image" Target="../media/image849.png"/><Relationship Id="rId8" Type="http://schemas.openxmlformats.org/officeDocument/2006/relationships/image" Target="../media/image829.png"/><Relationship Id="rId51" Type="http://schemas.openxmlformats.org/officeDocument/2006/relationships/customXml" Target="../ink/ink5029.xml"/><Relationship Id="rId3" Type="http://schemas.openxmlformats.org/officeDocument/2006/relationships/customXml" Target="../ink/ink5005.xml"/><Relationship Id="rId12" Type="http://schemas.openxmlformats.org/officeDocument/2006/relationships/image" Target="../media/image831.png"/><Relationship Id="rId17" Type="http://schemas.openxmlformats.org/officeDocument/2006/relationships/customXml" Target="../ink/ink5012.xml"/><Relationship Id="rId25" Type="http://schemas.openxmlformats.org/officeDocument/2006/relationships/customXml" Target="../ink/ink5016.xml"/><Relationship Id="rId33" Type="http://schemas.openxmlformats.org/officeDocument/2006/relationships/customXml" Target="../ink/ink5020.xml"/><Relationship Id="rId38" Type="http://schemas.openxmlformats.org/officeDocument/2006/relationships/image" Target="../media/image844.png"/><Relationship Id="rId46" Type="http://schemas.openxmlformats.org/officeDocument/2006/relationships/image" Target="../media/image848.png"/><Relationship Id="rId20" Type="http://schemas.openxmlformats.org/officeDocument/2006/relationships/image" Target="../media/image835.png"/><Relationship Id="rId41" Type="http://schemas.openxmlformats.org/officeDocument/2006/relationships/customXml" Target="../ink/ink50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8.png"/></Relationships>
</file>

<file path=ppt/slides/_rels/slide15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035.xml"/><Relationship Id="rId18" Type="http://schemas.openxmlformats.org/officeDocument/2006/relationships/image" Target="../media/image834.png"/><Relationship Id="rId26" Type="http://schemas.openxmlformats.org/officeDocument/2006/relationships/image" Target="../media/image838.png"/><Relationship Id="rId39" Type="http://schemas.openxmlformats.org/officeDocument/2006/relationships/customXml" Target="../ink/ink5048.xml"/><Relationship Id="rId21" Type="http://schemas.openxmlformats.org/officeDocument/2006/relationships/customXml" Target="../ink/ink5039.xml"/><Relationship Id="rId34" Type="http://schemas.openxmlformats.org/officeDocument/2006/relationships/image" Target="../media/image842.png"/><Relationship Id="rId42" Type="http://schemas.openxmlformats.org/officeDocument/2006/relationships/image" Target="../media/image846.png"/><Relationship Id="rId47" Type="http://schemas.openxmlformats.org/officeDocument/2006/relationships/customXml" Target="../ink/ink5052.xml"/><Relationship Id="rId50" Type="http://schemas.openxmlformats.org/officeDocument/2006/relationships/image" Target="../media/image850.png"/><Relationship Id="rId55" Type="http://schemas.openxmlformats.org/officeDocument/2006/relationships/customXml" Target="../ink/ink5056.xml"/><Relationship Id="rId7" Type="http://schemas.openxmlformats.org/officeDocument/2006/relationships/customXml" Target="../ink/ink5032.xml"/><Relationship Id="rId2" Type="http://schemas.openxmlformats.org/officeDocument/2006/relationships/image" Target="../media/image628.png"/><Relationship Id="rId16" Type="http://schemas.openxmlformats.org/officeDocument/2006/relationships/image" Target="../media/image833.png"/><Relationship Id="rId29" Type="http://schemas.openxmlformats.org/officeDocument/2006/relationships/customXml" Target="../ink/ink5043.xml"/><Relationship Id="rId11" Type="http://schemas.openxmlformats.org/officeDocument/2006/relationships/customXml" Target="../ink/ink5034.xml"/><Relationship Id="rId24" Type="http://schemas.openxmlformats.org/officeDocument/2006/relationships/image" Target="../media/image837.png"/><Relationship Id="rId32" Type="http://schemas.openxmlformats.org/officeDocument/2006/relationships/image" Target="../media/image841.png"/><Relationship Id="rId37" Type="http://schemas.openxmlformats.org/officeDocument/2006/relationships/customXml" Target="../ink/ink5047.xml"/><Relationship Id="rId40" Type="http://schemas.openxmlformats.org/officeDocument/2006/relationships/image" Target="../media/image845.png"/><Relationship Id="rId45" Type="http://schemas.openxmlformats.org/officeDocument/2006/relationships/customXml" Target="../ink/ink5051.xml"/><Relationship Id="rId53" Type="http://schemas.openxmlformats.org/officeDocument/2006/relationships/customXml" Target="../ink/ink5055.xml"/><Relationship Id="rId58" Type="http://schemas.openxmlformats.org/officeDocument/2006/relationships/image" Target="../media/image854.png"/><Relationship Id="rId5" Type="http://schemas.openxmlformats.org/officeDocument/2006/relationships/customXml" Target="../ink/ink5031.xml"/><Relationship Id="rId19" Type="http://schemas.openxmlformats.org/officeDocument/2006/relationships/customXml" Target="../ink/ink5038.xml"/><Relationship Id="rId4" Type="http://schemas.openxmlformats.org/officeDocument/2006/relationships/image" Target="../media/image827.png"/><Relationship Id="rId9" Type="http://schemas.openxmlformats.org/officeDocument/2006/relationships/customXml" Target="../ink/ink5033.xml"/><Relationship Id="rId14" Type="http://schemas.openxmlformats.org/officeDocument/2006/relationships/image" Target="../media/image832.png"/><Relationship Id="rId22" Type="http://schemas.openxmlformats.org/officeDocument/2006/relationships/image" Target="../media/image836.png"/><Relationship Id="rId27" Type="http://schemas.openxmlformats.org/officeDocument/2006/relationships/customXml" Target="../ink/ink5042.xml"/><Relationship Id="rId30" Type="http://schemas.openxmlformats.org/officeDocument/2006/relationships/image" Target="../media/image840.png"/><Relationship Id="rId35" Type="http://schemas.openxmlformats.org/officeDocument/2006/relationships/customXml" Target="../ink/ink5046.xml"/><Relationship Id="rId43" Type="http://schemas.openxmlformats.org/officeDocument/2006/relationships/customXml" Target="../ink/ink5050.xml"/><Relationship Id="rId48" Type="http://schemas.openxmlformats.org/officeDocument/2006/relationships/image" Target="../media/image849.png"/><Relationship Id="rId56" Type="http://schemas.openxmlformats.org/officeDocument/2006/relationships/image" Target="../media/image853.png"/><Relationship Id="rId8" Type="http://schemas.openxmlformats.org/officeDocument/2006/relationships/image" Target="../media/image829.png"/><Relationship Id="rId51" Type="http://schemas.openxmlformats.org/officeDocument/2006/relationships/customXml" Target="../ink/ink5054.xml"/><Relationship Id="rId3" Type="http://schemas.openxmlformats.org/officeDocument/2006/relationships/customXml" Target="../ink/ink5030.xml"/><Relationship Id="rId12" Type="http://schemas.openxmlformats.org/officeDocument/2006/relationships/image" Target="../media/image831.png"/><Relationship Id="rId17" Type="http://schemas.openxmlformats.org/officeDocument/2006/relationships/customXml" Target="../ink/ink5037.xml"/><Relationship Id="rId25" Type="http://schemas.openxmlformats.org/officeDocument/2006/relationships/customXml" Target="../ink/ink5041.xml"/><Relationship Id="rId33" Type="http://schemas.openxmlformats.org/officeDocument/2006/relationships/customXml" Target="../ink/ink5045.xml"/><Relationship Id="rId38" Type="http://schemas.openxmlformats.org/officeDocument/2006/relationships/image" Target="../media/image844.png"/><Relationship Id="rId46" Type="http://schemas.openxmlformats.org/officeDocument/2006/relationships/image" Target="../media/image848.png"/><Relationship Id="rId59" Type="http://schemas.openxmlformats.org/officeDocument/2006/relationships/customXml" Target="../ink/ink5058.xml"/><Relationship Id="rId20" Type="http://schemas.openxmlformats.org/officeDocument/2006/relationships/image" Target="../media/image835.png"/><Relationship Id="rId41" Type="http://schemas.openxmlformats.org/officeDocument/2006/relationships/customXml" Target="../ink/ink5049.xml"/><Relationship Id="rId54" Type="http://schemas.openxmlformats.org/officeDocument/2006/relationships/image" Target="../media/image8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8.png"/><Relationship Id="rId15" Type="http://schemas.openxmlformats.org/officeDocument/2006/relationships/customXml" Target="../ink/ink5036.xml"/><Relationship Id="rId23" Type="http://schemas.openxmlformats.org/officeDocument/2006/relationships/customXml" Target="../ink/ink5040.xml"/><Relationship Id="rId28" Type="http://schemas.openxmlformats.org/officeDocument/2006/relationships/image" Target="../media/image839.png"/><Relationship Id="rId36" Type="http://schemas.openxmlformats.org/officeDocument/2006/relationships/image" Target="../media/image843.png"/><Relationship Id="rId49" Type="http://schemas.openxmlformats.org/officeDocument/2006/relationships/customXml" Target="../ink/ink5053.xml"/><Relationship Id="rId57" Type="http://schemas.openxmlformats.org/officeDocument/2006/relationships/customXml" Target="../ink/ink5057.xml"/><Relationship Id="rId10" Type="http://schemas.openxmlformats.org/officeDocument/2006/relationships/image" Target="../media/image830.png"/><Relationship Id="rId31" Type="http://schemas.openxmlformats.org/officeDocument/2006/relationships/customXml" Target="../ink/ink5044.xml"/><Relationship Id="rId44" Type="http://schemas.openxmlformats.org/officeDocument/2006/relationships/image" Target="../media/image847.png"/><Relationship Id="rId52" Type="http://schemas.openxmlformats.org/officeDocument/2006/relationships/image" Target="../media/image851.png"/><Relationship Id="rId60" Type="http://schemas.openxmlformats.org/officeDocument/2006/relationships/image" Target="../media/image855.png"/></Relationships>
</file>

<file path=ppt/slides/_rels/slide15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38.png"/><Relationship Id="rId21" Type="http://schemas.openxmlformats.org/officeDocument/2006/relationships/customXml" Target="../ink/ink5068.xml"/><Relationship Id="rId42" Type="http://schemas.openxmlformats.org/officeDocument/2006/relationships/image" Target="../media/image846.png"/><Relationship Id="rId47" Type="http://schemas.openxmlformats.org/officeDocument/2006/relationships/customXml" Target="../ink/ink5081.xml"/><Relationship Id="rId63" Type="http://schemas.openxmlformats.org/officeDocument/2006/relationships/customXml" Target="../ink/ink5089.xml"/><Relationship Id="rId68" Type="http://schemas.openxmlformats.org/officeDocument/2006/relationships/image" Target="../media/image859.png"/><Relationship Id="rId7" Type="http://schemas.openxmlformats.org/officeDocument/2006/relationships/customXml" Target="../ink/ink5061.xml"/><Relationship Id="rId71" Type="http://schemas.openxmlformats.org/officeDocument/2006/relationships/customXml" Target="../ink/ink5093.xml"/><Relationship Id="rId2" Type="http://schemas.openxmlformats.org/officeDocument/2006/relationships/image" Target="../media/image628.png"/><Relationship Id="rId16" Type="http://schemas.openxmlformats.org/officeDocument/2006/relationships/image" Target="../media/image833.png"/><Relationship Id="rId29" Type="http://schemas.openxmlformats.org/officeDocument/2006/relationships/customXml" Target="../ink/ink5072.xml"/><Relationship Id="rId11" Type="http://schemas.openxmlformats.org/officeDocument/2006/relationships/customXml" Target="../ink/ink5063.xml"/><Relationship Id="rId24" Type="http://schemas.openxmlformats.org/officeDocument/2006/relationships/image" Target="../media/image837.png"/><Relationship Id="rId32" Type="http://schemas.openxmlformats.org/officeDocument/2006/relationships/image" Target="../media/image841.png"/><Relationship Id="rId37" Type="http://schemas.openxmlformats.org/officeDocument/2006/relationships/customXml" Target="../ink/ink5076.xml"/><Relationship Id="rId40" Type="http://schemas.openxmlformats.org/officeDocument/2006/relationships/image" Target="../media/image845.png"/><Relationship Id="rId45" Type="http://schemas.openxmlformats.org/officeDocument/2006/relationships/customXml" Target="../ink/ink5080.xml"/><Relationship Id="rId53" Type="http://schemas.openxmlformats.org/officeDocument/2006/relationships/customXml" Target="../ink/ink5084.xml"/><Relationship Id="rId58" Type="http://schemas.openxmlformats.org/officeDocument/2006/relationships/image" Target="../media/image854.png"/><Relationship Id="rId66" Type="http://schemas.openxmlformats.org/officeDocument/2006/relationships/image" Target="../media/image858.png"/><Relationship Id="rId5" Type="http://schemas.openxmlformats.org/officeDocument/2006/relationships/customXml" Target="../ink/ink5060.xml"/><Relationship Id="rId61" Type="http://schemas.openxmlformats.org/officeDocument/2006/relationships/customXml" Target="../ink/ink5088.xml"/><Relationship Id="rId19" Type="http://schemas.openxmlformats.org/officeDocument/2006/relationships/customXml" Target="../ink/ink5067.xml"/><Relationship Id="rId14" Type="http://schemas.openxmlformats.org/officeDocument/2006/relationships/image" Target="../media/image832.png"/><Relationship Id="rId22" Type="http://schemas.openxmlformats.org/officeDocument/2006/relationships/image" Target="../media/image836.png"/><Relationship Id="rId27" Type="http://schemas.openxmlformats.org/officeDocument/2006/relationships/customXml" Target="../ink/ink5071.xml"/><Relationship Id="rId30" Type="http://schemas.openxmlformats.org/officeDocument/2006/relationships/image" Target="../media/image840.png"/><Relationship Id="rId35" Type="http://schemas.openxmlformats.org/officeDocument/2006/relationships/customXml" Target="../ink/ink5075.xml"/><Relationship Id="rId43" Type="http://schemas.openxmlformats.org/officeDocument/2006/relationships/customXml" Target="../ink/ink5079.xml"/><Relationship Id="rId48" Type="http://schemas.openxmlformats.org/officeDocument/2006/relationships/image" Target="../media/image849.png"/><Relationship Id="rId56" Type="http://schemas.openxmlformats.org/officeDocument/2006/relationships/image" Target="../media/image853.png"/><Relationship Id="rId64" Type="http://schemas.openxmlformats.org/officeDocument/2006/relationships/image" Target="../media/image857.png"/><Relationship Id="rId69" Type="http://schemas.openxmlformats.org/officeDocument/2006/relationships/customXml" Target="../ink/ink5092.xml"/><Relationship Id="rId8" Type="http://schemas.openxmlformats.org/officeDocument/2006/relationships/image" Target="../media/image829.png"/><Relationship Id="rId51" Type="http://schemas.openxmlformats.org/officeDocument/2006/relationships/customXml" Target="../ink/ink5083.xml"/><Relationship Id="rId72" Type="http://schemas.openxmlformats.org/officeDocument/2006/relationships/image" Target="../media/image861.png"/><Relationship Id="rId3" Type="http://schemas.openxmlformats.org/officeDocument/2006/relationships/customXml" Target="../ink/ink5059.xml"/><Relationship Id="rId12" Type="http://schemas.openxmlformats.org/officeDocument/2006/relationships/image" Target="../media/image831.png"/><Relationship Id="rId17" Type="http://schemas.openxmlformats.org/officeDocument/2006/relationships/customXml" Target="../ink/ink5066.xml"/><Relationship Id="rId25" Type="http://schemas.openxmlformats.org/officeDocument/2006/relationships/customXml" Target="../ink/ink5070.xml"/><Relationship Id="rId33" Type="http://schemas.openxmlformats.org/officeDocument/2006/relationships/customXml" Target="../ink/ink5074.xml"/><Relationship Id="rId38" Type="http://schemas.openxmlformats.org/officeDocument/2006/relationships/image" Target="../media/image844.png"/><Relationship Id="rId46" Type="http://schemas.openxmlformats.org/officeDocument/2006/relationships/image" Target="../media/image848.png"/><Relationship Id="rId59" Type="http://schemas.openxmlformats.org/officeDocument/2006/relationships/customXml" Target="../ink/ink5087.xml"/><Relationship Id="rId67" Type="http://schemas.openxmlformats.org/officeDocument/2006/relationships/customXml" Target="../ink/ink5091.xml"/><Relationship Id="rId20" Type="http://schemas.openxmlformats.org/officeDocument/2006/relationships/image" Target="../media/image835.png"/><Relationship Id="rId41" Type="http://schemas.openxmlformats.org/officeDocument/2006/relationships/customXml" Target="../ink/ink5078.xml"/><Relationship Id="rId54" Type="http://schemas.openxmlformats.org/officeDocument/2006/relationships/image" Target="../media/image852.png"/><Relationship Id="rId62" Type="http://schemas.openxmlformats.org/officeDocument/2006/relationships/image" Target="../media/image856.png"/><Relationship Id="rId70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8.png"/><Relationship Id="rId15" Type="http://schemas.openxmlformats.org/officeDocument/2006/relationships/customXml" Target="../ink/ink5065.xml"/><Relationship Id="rId23" Type="http://schemas.openxmlformats.org/officeDocument/2006/relationships/customXml" Target="../ink/ink5069.xml"/><Relationship Id="rId28" Type="http://schemas.openxmlformats.org/officeDocument/2006/relationships/image" Target="../media/image839.png"/><Relationship Id="rId36" Type="http://schemas.openxmlformats.org/officeDocument/2006/relationships/image" Target="../media/image843.png"/><Relationship Id="rId49" Type="http://schemas.openxmlformats.org/officeDocument/2006/relationships/customXml" Target="../ink/ink5082.xml"/><Relationship Id="rId57" Type="http://schemas.openxmlformats.org/officeDocument/2006/relationships/customXml" Target="../ink/ink5086.xml"/><Relationship Id="rId10" Type="http://schemas.openxmlformats.org/officeDocument/2006/relationships/image" Target="../media/image830.png"/><Relationship Id="rId31" Type="http://schemas.openxmlformats.org/officeDocument/2006/relationships/customXml" Target="../ink/ink5073.xml"/><Relationship Id="rId44" Type="http://schemas.openxmlformats.org/officeDocument/2006/relationships/image" Target="../media/image847.png"/><Relationship Id="rId52" Type="http://schemas.openxmlformats.org/officeDocument/2006/relationships/image" Target="../media/image851.png"/><Relationship Id="rId60" Type="http://schemas.openxmlformats.org/officeDocument/2006/relationships/image" Target="../media/image855.png"/><Relationship Id="rId65" Type="http://schemas.openxmlformats.org/officeDocument/2006/relationships/customXml" Target="../ink/ink5090.xml"/><Relationship Id="rId4" Type="http://schemas.openxmlformats.org/officeDocument/2006/relationships/image" Target="../media/image827.png"/><Relationship Id="rId9" Type="http://schemas.openxmlformats.org/officeDocument/2006/relationships/customXml" Target="../ink/ink5062.xml"/><Relationship Id="rId13" Type="http://schemas.openxmlformats.org/officeDocument/2006/relationships/customXml" Target="../ink/ink5064.xml"/><Relationship Id="rId18" Type="http://schemas.openxmlformats.org/officeDocument/2006/relationships/image" Target="../media/image834.png"/><Relationship Id="rId39" Type="http://schemas.openxmlformats.org/officeDocument/2006/relationships/customXml" Target="../ink/ink5077.xml"/><Relationship Id="rId34" Type="http://schemas.openxmlformats.org/officeDocument/2006/relationships/image" Target="../media/image842.png"/><Relationship Id="rId50" Type="http://schemas.openxmlformats.org/officeDocument/2006/relationships/image" Target="../media/image850.png"/><Relationship Id="rId55" Type="http://schemas.openxmlformats.org/officeDocument/2006/relationships/customXml" Target="../ink/ink5085.xml"/></Relationships>
</file>

<file path=ppt/slides/_rels/slide15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38.png"/><Relationship Id="rId21" Type="http://schemas.openxmlformats.org/officeDocument/2006/relationships/customXml" Target="../ink/ink5103.xml"/><Relationship Id="rId42" Type="http://schemas.openxmlformats.org/officeDocument/2006/relationships/image" Target="../media/image846.png"/><Relationship Id="rId47" Type="http://schemas.openxmlformats.org/officeDocument/2006/relationships/customXml" Target="../ink/ink5116.xml"/><Relationship Id="rId63" Type="http://schemas.openxmlformats.org/officeDocument/2006/relationships/customXml" Target="../ink/ink5124.xml"/><Relationship Id="rId68" Type="http://schemas.openxmlformats.org/officeDocument/2006/relationships/image" Target="../media/image859.png"/><Relationship Id="rId16" Type="http://schemas.openxmlformats.org/officeDocument/2006/relationships/image" Target="../media/image833.png"/><Relationship Id="rId11" Type="http://schemas.openxmlformats.org/officeDocument/2006/relationships/customXml" Target="../ink/ink5098.xml"/><Relationship Id="rId32" Type="http://schemas.openxmlformats.org/officeDocument/2006/relationships/image" Target="../media/image841.png"/><Relationship Id="rId37" Type="http://schemas.openxmlformats.org/officeDocument/2006/relationships/customXml" Target="../ink/ink5111.xml"/><Relationship Id="rId53" Type="http://schemas.openxmlformats.org/officeDocument/2006/relationships/customXml" Target="../ink/ink5119.xml"/><Relationship Id="rId58" Type="http://schemas.openxmlformats.org/officeDocument/2006/relationships/image" Target="../media/image854.png"/><Relationship Id="rId74" Type="http://schemas.openxmlformats.org/officeDocument/2006/relationships/image" Target="../media/image862.png"/><Relationship Id="rId79" Type="http://schemas.openxmlformats.org/officeDocument/2006/relationships/customXml" Target="../ink/ink5132.xml"/><Relationship Id="rId5" Type="http://schemas.openxmlformats.org/officeDocument/2006/relationships/customXml" Target="../ink/ink5095.xml"/><Relationship Id="rId61" Type="http://schemas.openxmlformats.org/officeDocument/2006/relationships/customXml" Target="../ink/ink5123.xml"/><Relationship Id="rId82" Type="http://schemas.openxmlformats.org/officeDocument/2006/relationships/image" Target="../media/image866.png"/><Relationship Id="rId19" Type="http://schemas.openxmlformats.org/officeDocument/2006/relationships/customXml" Target="../ink/ink5102.xml"/><Relationship Id="rId14" Type="http://schemas.openxmlformats.org/officeDocument/2006/relationships/image" Target="../media/image832.png"/><Relationship Id="rId22" Type="http://schemas.openxmlformats.org/officeDocument/2006/relationships/image" Target="../media/image836.png"/><Relationship Id="rId27" Type="http://schemas.openxmlformats.org/officeDocument/2006/relationships/customXml" Target="../ink/ink5106.xml"/><Relationship Id="rId30" Type="http://schemas.openxmlformats.org/officeDocument/2006/relationships/image" Target="../media/image840.png"/><Relationship Id="rId35" Type="http://schemas.openxmlformats.org/officeDocument/2006/relationships/customXml" Target="../ink/ink5110.xml"/><Relationship Id="rId43" Type="http://schemas.openxmlformats.org/officeDocument/2006/relationships/customXml" Target="../ink/ink5114.xml"/><Relationship Id="rId48" Type="http://schemas.openxmlformats.org/officeDocument/2006/relationships/image" Target="../media/image849.png"/><Relationship Id="rId56" Type="http://schemas.openxmlformats.org/officeDocument/2006/relationships/image" Target="../media/image853.png"/><Relationship Id="rId64" Type="http://schemas.openxmlformats.org/officeDocument/2006/relationships/image" Target="../media/image857.png"/><Relationship Id="rId69" Type="http://schemas.openxmlformats.org/officeDocument/2006/relationships/customXml" Target="../ink/ink5127.xml"/><Relationship Id="rId77" Type="http://schemas.openxmlformats.org/officeDocument/2006/relationships/customXml" Target="../ink/ink5131.xml"/><Relationship Id="rId8" Type="http://schemas.openxmlformats.org/officeDocument/2006/relationships/image" Target="../media/image829.png"/><Relationship Id="rId51" Type="http://schemas.openxmlformats.org/officeDocument/2006/relationships/customXml" Target="../ink/ink5118.xml"/><Relationship Id="rId72" Type="http://schemas.openxmlformats.org/officeDocument/2006/relationships/image" Target="../media/image861.png"/><Relationship Id="rId80" Type="http://schemas.openxmlformats.org/officeDocument/2006/relationships/image" Target="../media/image865.png"/><Relationship Id="rId3" Type="http://schemas.openxmlformats.org/officeDocument/2006/relationships/customXml" Target="../ink/ink5094.xml"/><Relationship Id="rId12" Type="http://schemas.openxmlformats.org/officeDocument/2006/relationships/image" Target="../media/image831.png"/><Relationship Id="rId17" Type="http://schemas.openxmlformats.org/officeDocument/2006/relationships/customXml" Target="../ink/ink5101.xml"/><Relationship Id="rId25" Type="http://schemas.openxmlformats.org/officeDocument/2006/relationships/customXml" Target="../ink/ink5105.xml"/><Relationship Id="rId33" Type="http://schemas.openxmlformats.org/officeDocument/2006/relationships/customXml" Target="../ink/ink5109.xml"/><Relationship Id="rId38" Type="http://schemas.openxmlformats.org/officeDocument/2006/relationships/image" Target="../media/image844.png"/><Relationship Id="rId46" Type="http://schemas.openxmlformats.org/officeDocument/2006/relationships/image" Target="../media/image848.png"/><Relationship Id="rId59" Type="http://schemas.openxmlformats.org/officeDocument/2006/relationships/customXml" Target="../ink/ink5122.xml"/><Relationship Id="rId67" Type="http://schemas.openxmlformats.org/officeDocument/2006/relationships/customXml" Target="../ink/ink5126.xml"/><Relationship Id="rId20" Type="http://schemas.openxmlformats.org/officeDocument/2006/relationships/image" Target="../media/image835.png"/><Relationship Id="rId41" Type="http://schemas.openxmlformats.org/officeDocument/2006/relationships/customXml" Target="../ink/ink5113.xml"/><Relationship Id="rId54" Type="http://schemas.openxmlformats.org/officeDocument/2006/relationships/image" Target="../media/image852.png"/><Relationship Id="rId62" Type="http://schemas.openxmlformats.org/officeDocument/2006/relationships/image" Target="../media/image856.png"/><Relationship Id="rId70" Type="http://schemas.openxmlformats.org/officeDocument/2006/relationships/image" Target="../media/image860.png"/><Relationship Id="rId75" Type="http://schemas.openxmlformats.org/officeDocument/2006/relationships/customXml" Target="../ink/ink5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8.png"/><Relationship Id="rId15" Type="http://schemas.openxmlformats.org/officeDocument/2006/relationships/customXml" Target="../ink/ink5100.xml"/><Relationship Id="rId23" Type="http://schemas.openxmlformats.org/officeDocument/2006/relationships/customXml" Target="../ink/ink5104.xml"/><Relationship Id="rId28" Type="http://schemas.openxmlformats.org/officeDocument/2006/relationships/image" Target="../media/image839.png"/><Relationship Id="rId36" Type="http://schemas.openxmlformats.org/officeDocument/2006/relationships/image" Target="../media/image843.png"/><Relationship Id="rId49" Type="http://schemas.openxmlformats.org/officeDocument/2006/relationships/customXml" Target="../ink/ink5117.xml"/><Relationship Id="rId57" Type="http://schemas.openxmlformats.org/officeDocument/2006/relationships/customXml" Target="../ink/ink5121.xml"/><Relationship Id="rId10" Type="http://schemas.openxmlformats.org/officeDocument/2006/relationships/image" Target="../media/image830.png"/><Relationship Id="rId31" Type="http://schemas.openxmlformats.org/officeDocument/2006/relationships/customXml" Target="../ink/ink5108.xml"/><Relationship Id="rId44" Type="http://schemas.openxmlformats.org/officeDocument/2006/relationships/image" Target="../media/image847.png"/><Relationship Id="rId52" Type="http://schemas.openxmlformats.org/officeDocument/2006/relationships/image" Target="../media/image851.png"/><Relationship Id="rId60" Type="http://schemas.openxmlformats.org/officeDocument/2006/relationships/image" Target="../media/image855.png"/><Relationship Id="rId65" Type="http://schemas.openxmlformats.org/officeDocument/2006/relationships/customXml" Target="../ink/ink5125.xml"/><Relationship Id="rId73" Type="http://schemas.openxmlformats.org/officeDocument/2006/relationships/customXml" Target="../ink/ink5129.xml"/><Relationship Id="rId78" Type="http://schemas.openxmlformats.org/officeDocument/2006/relationships/image" Target="../media/image864.png"/><Relationship Id="rId81" Type="http://schemas.openxmlformats.org/officeDocument/2006/relationships/customXml" Target="../ink/ink5133.xml"/><Relationship Id="rId4" Type="http://schemas.openxmlformats.org/officeDocument/2006/relationships/image" Target="../media/image827.png"/><Relationship Id="rId9" Type="http://schemas.openxmlformats.org/officeDocument/2006/relationships/customXml" Target="../ink/ink5097.xml"/><Relationship Id="rId13" Type="http://schemas.openxmlformats.org/officeDocument/2006/relationships/customXml" Target="../ink/ink5099.xml"/><Relationship Id="rId18" Type="http://schemas.openxmlformats.org/officeDocument/2006/relationships/image" Target="../media/image834.png"/><Relationship Id="rId39" Type="http://schemas.openxmlformats.org/officeDocument/2006/relationships/customXml" Target="../ink/ink5112.xml"/><Relationship Id="rId34" Type="http://schemas.openxmlformats.org/officeDocument/2006/relationships/image" Target="../media/image842.png"/><Relationship Id="rId50" Type="http://schemas.openxmlformats.org/officeDocument/2006/relationships/image" Target="../media/image850.png"/><Relationship Id="rId55" Type="http://schemas.openxmlformats.org/officeDocument/2006/relationships/customXml" Target="../ink/ink5120.xml"/><Relationship Id="rId76" Type="http://schemas.openxmlformats.org/officeDocument/2006/relationships/image" Target="../media/image863.png"/><Relationship Id="rId7" Type="http://schemas.openxmlformats.org/officeDocument/2006/relationships/customXml" Target="../ink/ink5096.xml"/><Relationship Id="rId71" Type="http://schemas.openxmlformats.org/officeDocument/2006/relationships/customXml" Target="../ink/ink5128.xml"/><Relationship Id="rId2" Type="http://schemas.openxmlformats.org/officeDocument/2006/relationships/image" Target="../media/image628.png"/><Relationship Id="rId29" Type="http://schemas.openxmlformats.org/officeDocument/2006/relationships/customXml" Target="../ink/ink5107.xml"/><Relationship Id="rId24" Type="http://schemas.openxmlformats.org/officeDocument/2006/relationships/image" Target="../media/image837.png"/><Relationship Id="rId40" Type="http://schemas.openxmlformats.org/officeDocument/2006/relationships/image" Target="../media/image845.png"/><Relationship Id="rId45" Type="http://schemas.openxmlformats.org/officeDocument/2006/relationships/customXml" Target="../ink/ink5115.xml"/><Relationship Id="rId66" Type="http://schemas.openxmlformats.org/officeDocument/2006/relationships/image" Target="../media/image858.png"/></Relationships>
</file>

<file path=ppt/slides/_rels/slide15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38.png"/><Relationship Id="rId21" Type="http://schemas.openxmlformats.org/officeDocument/2006/relationships/customXml" Target="../ink/ink5143.xml"/><Relationship Id="rId42" Type="http://schemas.openxmlformats.org/officeDocument/2006/relationships/image" Target="../media/image846.png"/><Relationship Id="rId47" Type="http://schemas.openxmlformats.org/officeDocument/2006/relationships/customXml" Target="../ink/ink5156.xml"/><Relationship Id="rId63" Type="http://schemas.openxmlformats.org/officeDocument/2006/relationships/customXml" Target="../ink/ink5164.xml"/><Relationship Id="rId68" Type="http://schemas.openxmlformats.org/officeDocument/2006/relationships/image" Target="../media/image859.png"/><Relationship Id="rId84" Type="http://schemas.openxmlformats.org/officeDocument/2006/relationships/image" Target="../media/image867.png"/><Relationship Id="rId89" Type="http://schemas.openxmlformats.org/officeDocument/2006/relationships/customXml" Target="../ink/ink5177.xml"/><Relationship Id="rId16" Type="http://schemas.openxmlformats.org/officeDocument/2006/relationships/image" Target="../media/image833.png"/><Relationship Id="rId11" Type="http://schemas.openxmlformats.org/officeDocument/2006/relationships/customXml" Target="../ink/ink5138.xml"/><Relationship Id="rId32" Type="http://schemas.openxmlformats.org/officeDocument/2006/relationships/image" Target="../media/image841.png"/><Relationship Id="rId37" Type="http://schemas.openxmlformats.org/officeDocument/2006/relationships/customXml" Target="../ink/ink5151.xml"/><Relationship Id="rId53" Type="http://schemas.openxmlformats.org/officeDocument/2006/relationships/customXml" Target="../ink/ink5159.xml"/><Relationship Id="rId58" Type="http://schemas.openxmlformats.org/officeDocument/2006/relationships/image" Target="../media/image854.png"/><Relationship Id="rId74" Type="http://schemas.openxmlformats.org/officeDocument/2006/relationships/image" Target="../media/image862.png"/><Relationship Id="rId79" Type="http://schemas.openxmlformats.org/officeDocument/2006/relationships/customXml" Target="../ink/ink5172.xml"/><Relationship Id="rId5" Type="http://schemas.openxmlformats.org/officeDocument/2006/relationships/customXml" Target="../ink/ink5135.xml"/><Relationship Id="rId90" Type="http://schemas.openxmlformats.org/officeDocument/2006/relationships/image" Target="../media/image870.png"/><Relationship Id="rId22" Type="http://schemas.openxmlformats.org/officeDocument/2006/relationships/image" Target="../media/image836.png"/><Relationship Id="rId27" Type="http://schemas.openxmlformats.org/officeDocument/2006/relationships/customXml" Target="../ink/ink5146.xml"/><Relationship Id="rId43" Type="http://schemas.openxmlformats.org/officeDocument/2006/relationships/customXml" Target="../ink/ink5154.xml"/><Relationship Id="rId48" Type="http://schemas.openxmlformats.org/officeDocument/2006/relationships/image" Target="../media/image849.png"/><Relationship Id="rId64" Type="http://schemas.openxmlformats.org/officeDocument/2006/relationships/image" Target="../media/image857.png"/><Relationship Id="rId69" Type="http://schemas.openxmlformats.org/officeDocument/2006/relationships/customXml" Target="../ink/ink5167.xml"/><Relationship Id="rId8" Type="http://schemas.openxmlformats.org/officeDocument/2006/relationships/image" Target="../media/image829.png"/><Relationship Id="rId51" Type="http://schemas.openxmlformats.org/officeDocument/2006/relationships/customXml" Target="../ink/ink5158.xml"/><Relationship Id="rId72" Type="http://schemas.openxmlformats.org/officeDocument/2006/relationships/image" Target="../media/image861.png"/><Relationship Id="rId80" Type="http://schemas.openxmlformats.org/officeDocument/2006/relationships/image" Target="../media/image865.png"/><Relationship Id="rId85" Type="http://schemas.openxmlformats.org/officeDocument/2006/relationships/customXml" Target="../ink/ink5175.xml"/><Relationship Id="rId93" Type="http://schemas.openxmlformats.org/officeDocument/2006/relationships/customXml" Target="../ink/ink5179.xml"/><Relationship Id="rId3" Type="http://schemas.openxmlformats.org/officeDocument/2006/relationships/customXml" Target="../ink/ink5134.xml"/><Relationship Id="rId12" Type="http://schemas.openxmlformats.org/officeDocument/2006/relationships/image" Target="../media/image831.png"/><Relationship Id="rId17" Type="http://schemas.openxmlformats.org/officeDocument/2006/relationships/customXml" Target="../ink/ink5141.xml"/><Relationship Id="rId25" Type="http://schemas.openxmlformats.org/officeDocument/2006/relationships/customXml" Target="../ink/ink5145.xml"/><Relationship Id="rId33" Type="http://schemas.openxmlformats.org/officeDocument/2006/relationships/customXml" Target="../ink/ink5149.xml"/><Relationship Id="rId38" Type="http://schemas.openxmlformats.org/officeDocument/2006/relationships/image" Target="../media/image844.png"/><Relationship Id="rId46" Type="http://schemas.openxmlformats.org/officeDocument/2006/relationships/image" Target="../media/image848.png"/><Relationship Id="rId59" Type="http://schemas.openxmlformats.org/officeDocument/2006/relationships/customXml" Target="../ink/ink5162.xml"/><Relationship Id="rId67" Type="http://schemas.openxmlformats.org/officeDocument/2006/relationships/customXml" Target="../ink/ink5166.xml"/><Relationship Id="rId20" Type="http://schemas.openxmlformats.org/officeDocument/2006/relationships/image" Target="../media/image835.png"/><Relationship Id="rId41" Type="http://schemas.openxmlformats.org/officeDocument/2006/relationships/customXml" Target="../ink/ink5153.xml"/><Relationship Id="rId54" Type="http://schemas.openxmlformats.org/officeDocument/2006/relationships/image" Target="../media/image852.png"/><Relationship Id="rId62" Type="http://schemas.openxmlformats.org/officeDocument/2006/relationships/image" Target="../media/image856.png"/><Relationship Id="rId70" Type="http://schemas.openxmlformats.org/officeDocument/2006/relationships/image" Target="../media/image860.png"/><Relationship Id="rId75" Type="http://schemas.openxmlformats.org/officeDocument/2006/relationships/customXml" Target="../ink/ink5170.xml"/><Relationship Id="rId83" Type="http://schemas.openxmlformats.org/officeDocument/2006/relationships/customXml" Target="../ink/ink5174.xml"/><Relationship Id="rId88" Type="http://schemas.openxmlformats.org/officeDocument/2006/relationships/image" Target="../media/image869.png"/><Relationship Id="rId91" Type="http://schemas.openxmlformats.org/officeDocument/2006/relationships/customXml" Target="../ink/ink51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8.png"/><Relationship Id="rId15" Type="http://schemas.openxmlformats.org/officeDocument/2006/relationships/customXml" Target="../ink/ink5140.xml"/><Relationship Id="rId23" Type="http://schemas.openxmlformats.org/officeDocument/2006/relationships/customXml" Target="../ink/ink5144.xml"/><Relationship Id="rId28" Type="http://schemas.openxmlformats.org/officeDocument/2006/relationships/image" Target="../media/image839.png"/><Relationship Id="rId36" Type="http://schemas.openxmlformats.org/officeDocument/2006/relationships/image" Target="../media/image843.png"/><Relationship Id="rId49" Type="http://schemas.openxmlformats.org/officeDocument/2006/relationships/customXml" Target="../ink/ink5157.xml"/><Relationship Id="rId57" Type="http://schemas.openxmlformats.org/officeDocument/2006/relationships/customXml" Target="../ink/ink5161.xml"/><Relationship Id="rId10" Type="http://schemas.openxmlformats.org/officeDocument/2006/relationships/image" Target="../media/image830.png"/><Relationship Id="rId31" Type="http://schemas.openxmlformats.org/officeDocument/2006/relationships/customXml" Target="../ink/ink5148.xml"/><Relationship Id="rId44" Type="http://schemas.openxmlformats.org/officeDocument/2006/relationships/image" Target="../media/image847.png"/><Relationship Id="rId52" Type="http://schemas.openxmlformats.org/officeDocument/2006/relationships/image" Target="../media/image851.png"/><Relationship Id="rId60" Type="http://schemas.openxmlformats.org/officeDocument/2006/relationships/image" Target="../media/image855.png"/><Relationship Id="rId65" Type="http://schemas.openxmlformats.org/officeDocument/2006/relationships/customXml" Target="../ink/ink5165.xml"/><Relationship Id="rId73" Type="http://schemas.openxmlformats.org/officeDocument/2006/relationships/customXml" Target="../ink/ink5169.xml"/><Relationship Id="rId78" Type="http://schemas.openxmlformats.org/officeDocument/2006/relationships/image" Target="../media/image864.png"/><Relationship Id="rId81" Type="http://schemas.openxmlformats.org/officeDocument/2006/relationships/customXml" Target="../ink/ink5173.xml"/><Relationship Id="rId86" Type="http://schemas.openxmlformats.org/officeDocument/2006/relationships/image" Target="../media/image868.png"/><Relationship Id="rId94" Type="http://schemas.openxmlformats.org/officeDocument/2006/relationships/image" Target="../media/image872.png"/><Relationship Id="rId4" Type="http://schemas.openxmlformats.org/officeDocument/2006/relationships/image" Target="../media/image827.png"/><Relationship Id="rId9" Type="http://schemas.openxmlformats.org/officeDocument/2006/relationships/customXml" Target="../ink/ink5137.xml"/><Relationship Id="rId13" Type="http://schemas.openxmlformats.org/officeDocument/2006/relationships/customXml" Target="../ink/ink5139.xml"/><Relationship Id="rId18" Type="http://schemas.openxmlformats.org/officeDocument/2006/relationships/image" Target="../media/image834.png"/><Relationship Id="rId39" Type="http://schemas.openxmlformats.org/officeDocument/2006/relationships/customXml" Target="../ink/ink5152.xml"/><Relationship Id="rId34" Type="http://schemas.openxmlformats.org/officeDocument/2006/relationships/image" Target="../media/image842.png"/><Relationship Id="rId50" Type="http://schemas.openxmlformats.org/officeDocument/2006/relationships/image" Target="../media/image850.png"/><Relationship Id="rId55" Type="http://schemas.openxmlformats.org/officeDocument/2006/relationships/customXml" Target="../ink/ink5160.xml"/><Relationship Id="rId76" Type="http://schemas.openxmlformats.org/officeDocument/2006/relationships/image" Target="../media/image863.png"/><Relationship Id="rId7" Type="http://schemas.openxmlformats.org/officeDocument/2006/relationships/customXml" Target="../ink/ink5136.xml"/><Relationship Id="rId71" Type="http://schemas.openxmlformats.org/officeDocument/2006/relationships/customXml" Target="../ink/ink5168.xml"/><Relationship Id="rId92" Type="http://schemas.openxmlformats.org/officeDocument/2006/relationships/image" Target="../media/image871.png"/><Relationship Id="rId2" Type="http://schemas.openxmlformats.org/officeDocument/2006/relationships/image" Target="../media/image628.png"/><Relationship Id="rId29" Type="http://schemas.openxmlformats.org/officeDocument/2006/relationships/customXml" Target="../ink/ink5147.xml"/><Relationship Id="rId24" Type="http://schemas.openxmlformats.org/officeDocument/2006/relationships/image" Target="../media/image837.png"/><Relationship Id="rId40" Type="http://schemas.openxmlformats.org/officeDocument/2006/relationships/image" Target="../media/image845.png"/><Relationship Id="rId45" Type="http://schemas.openxmlformats.org/officeDocument/2006/relationships/customXml" Target="../ink/ink5155.xml"/><Relationship Id="rId66" Type="http://schemas.openxmlformats.org/officeDocument/2006/relationships/image" Target="../media/image858.png"/><Relationship Id="rId87" Type="http://schemas.openxmlformats.org/officeDocument/2006/relationships/customXml" Target="../ink/ink5176.xml"/><Relationship Id="rId61" Type="http://schemas.openxmlformats.org/officeDocument/2006/relationships/customXml" Target="../ink/ink5163.xml"/><Relationship Id="rId82" Type="http://schemas.openxmlformats.org/officeDocument/2006/relationships/image" Target="../media/image866.png"/><Relationship Id="rId19" Type="http://schemas.openxmlformats.org/officeDocument/2006/relationships/customXml" Target="../ink/ink5142.xml"/><Relationship Id="rId14" Type="http://schemas.openxmlformats.org/officeDocument/2006/relationships/image" Target="../media/image832.png"/><Relationship Id="rId30" Type="http://schemas.openxmlformats.org/officeDocument/2006/relationships/image" Target="../media/image840.png"/><Relationship Id="rId35" Type="http://schemas.openxmlformats.org/officeDocument/2006/relationships/customXml" Target="../ink/ink5150.xml"/><Relationship Id="rId56" Type="http://schemas.openxmlformats.org/officeDocument/2006/relationships/image" Target="../media/image853.png"/><Relationship Id="rId77" Type="http://schemas.openxmlformats.org/officeDocument/2006/relationships/customXml" Target="../ink/ink51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customXml" Target="../ink/ink1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5.png"/><Relationship Id="rId3" Type="http://schemas.openxmlformats.org/officeDocument/2006/relationships/customXml" Target="../ink/ink5180.xml"/><Relationship Id="rId7" Type="http://schemas.openxmlformats.org/officeDocument/2006/relationships/customXml" Target="../ink/ink5182.xml"/><Relationship Id="rId12" Type="http://schemas.openxmlformats.org/officeDocument/2006/relationships/image" Target="../media/image877.png"/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4.png"/><Relationship Id="rId11" Type="http://schemas.openxmlformats.org/officeDocument/2006/relationships/customXml" Target="../ink/ink5184.xml"/><Relationship Id="rId5" Type="http://schemas.openxmlformats.org/officeDocument/2006/relationships/customXml" Target="../ink/ink5181.xml"/><Relationship Id="rId10" Type="http://schemas.openxmlformats.org/officeDocument/2006/relationships/image" Target="../media/image876.png"/><Relationship Id="rId4" Type="http://schemas.openxmlformats.org/officeDocument/2006/relationships/image" Target="../media/image873.png"/><Relationship Id="rId9" Type="http://schemas.openxmlformats.org/officeDocument/2006/relationships/customXml" Target="../ink/ink5183.xml"/></Relationships>
</file>

<file path=ppt/slides/_rels/slide16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190.xml"/><Relationship Id="rId18" Type="http://schemas.openxmlformats.org/officeDocument/2006/relationships/image" Target="../media/image880.png"/><Relationship Id="rId26" Type="http://schemas.openxmlformats.org/officeDocument/2006/relationships/image" Target="../media/image884.png"/><Relationship Id="rId39" Type="http://schemas.openxmlformats.org/officeDocument/2006/relationships/customXml" Target="../ink/ink5203.xml"/><Relationship Id="rId21" Type="http://schemas.openxmlformats.org/officeDocument/2006/relationships/customXml" Target="../ink/ink5194.xml"/><Relationship Id="rId34" Type="http://schemas.openxmlformats.org/officeDocument/2006/relationships/image" Target="../media/image888.png"/><Relationship Id="rId42" Type="http://schemas.openxmlformats.org/officeDocument/2006/relationships/image" Target="../media/image892.png"/><Relationship Id="rId7" Type="http://schemas.openxmlformats.org/officeDocument/2006/relationships/customXml" Target="../ink/ink5187.xml"/><Relationship Id="rId2" Type="http://schemas.openxmlformats.org/officeDocument/2006/relationships/image" Target="../media/image628.png"/><Relationship Id="rId16" Type="http://schemas.openxmlformats.org/officeDocument/2006/relationships/image" Target="../media/image879.png"/><Relationship Id="rId20" Type="http://schemas.openxmlformats.org/officeDocument/2006/relationships/image" Target="../media/image881.png"/><Relationship Id="rId29" Type="http://schemas.openxmlformats.org/officeDocument/2006/relationships/customXml" Target="../ink/ink5198.xml"/><Relationship Id="rId41" Type="http://schemas.openxmlformats.org/officeDocument/2006/relationships/customXml" Target="../ink/ink52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4.png"/><Relationship Id="rId11" Type="http://schemas.openxmlformats.org/officeDocument/2006/relationships/customXml" Target="../ink/ink5189.xml"/><Relationship Id="rId24" Type="http://schemas.openxmlformats.org/officeDocument/2006/relationships/image" Target="../media/image883.png"/><Relationship Id="rId32" Type="http://schemas.openxmlformats.org/officeDocument/2006/relationships/image" Target="../media/image887.png"/><Relationship Id="rId37" Type="http://schemas.openxmlformats.org/officeDocument/2006/relationships/customXml" Target="../ink/ink5202.xml"/><Relationship Id="rId40" Type="http://schemas.openxmlformats.org/officeDocument/2006/relationships/image" Target="../media/image891.png"/><Relationship Id="rId5" Type="http://schemas.openxmlformats.org/officeDocument/2006/relationships/customXml" Target="../ink/ink5186.xml"/><Relationship Id="rId15" Type="http://schemas.openxmlformats.org/officeDocument/2006/relationships/customXml" Target="../ink/ink5191.xml"/><Relationship Id="rId23" Type="http://schemas.openxmlformats.org/officeDocument/2006/relationships/customXml" Target="../ink/ink5195.xml"/><Relationship Id="rId28" Type="http://schemas.openxmlformats.org/officeDocument/2006/relationships/image" Target="../media/image885.png"/><Relationship Id="rId36" Type="http://schemas.openxmlformats.org/officeDocument/2006/relationships/image" Target="../media/image889.png"/><Relationship Id="rId10" Type="http://schemas.openxmlformats.org/officeDocument/2006/relationships/image" Target="../media/image876.png"/><Relationship Id="rId19" Type="http://schemas.openxmlformats.org/officeDocument/2006/relationships/customXml" Target="../ink/ink5193.xml"/><Relationship Id="rId31" Type="http://schemas.openxmlformats.org/officeDocument/2006/relationships/customXml" Target="../ink/ink5199.xml"/><Relationship Id="rId4" Type="http://schemas.openxmlformats.org/officeDocument/2006/relationships/image" Target="../media/image873.png"/><Relationship Id="rId9" Type="http://schemas.openxmlformats.org/officeDocument/2006/relationships/customXml" Target="../ink/ink5188.xml"/><Relationship Id="rId14" Type="http://schemas.openxmlformats.org/officeDocument/2006/relationships/image" Target="../media/image878.png"/><Relationship Id="rId22" Type="http://schemas.openxmlformats.org/officeDocument/2006/relationships/image" Target="../media/image882.png"/><Relationship Id="rId27" Type="http://schemas.openxmlformats.org/officeDocument/2006/relationships/customXml" Target="../ink/ink5197.xml"/><Relationship Id="rId30" Type="http://schemas.openxmlformats.org/officeDocument/2006/relationships/image" Target="../media/image886.png"/><Relationship Id="rId35" Type="http://schemas.openxmlformats.org/officeDocument/2006/relationships/customXml" Target="../ink/ink5201.xml"/><Relationship Id="rId8" Type="http://schemas.openxmlformats.org/officeDocument/2006/relationships/image" Target="../media/image875.png"/><Relationship Id="rId3" Type="http://schemas.openxmlformats.org/officeDocument/2006/relationships/customXml" Target="../ink/ink5185.xml"/><Relationship Id="rId12" Type="http://schemas.openxmlformats.org/officeDocument/2006/relationships/image" Target="../media/image877.png"/><Relationship Id="rId17" Type="http://schemas.openxmlformats.org/officeDocument/2006/relationships/customXml" Target="../ink/ink5192.xml"/><Relationship Id="rId25" Type="http://schemas.openxmlformats.org/officeDocument/2006/relationships/customXml" Target="../ink/ink5196.xml"/><Relationship Id="rId33" Type="http://schemas.openxmlformats.org/officeDocument/2006/relationships/customXml" Target="../ink/ink5200.xml"/><Relationship Id="rId38" Type="http://schemas.openxmlformats.org/officeDocument/2006/relationships/image" Target="../media/image890.png"/></Relationships>
</file>

<file path=ppt/slides/_rels/slide16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210.xml"/><Relationship Id="rId18" Type="http://schemas.openxmlformats.org/officeDocument/2006/relationships/image" Target="../media/image880.png"/><Relationship Id="rId26" Type="http://schemas.openxmlformats.org/officeDocument/2006/relationships/image" Target="../media/image884.png"/><Relationship Id="rId39" Type="http://schemas.openxmlformats.org/officeDocument/2006/relationships/customXml" Target="../ink/ink5223.xml"/><Relationship Id="rId21" Type="http://schemas.openxmlformats.org/officeDocument/2006/relationships/customXml" Target="../ink/ink5214.xml"/><Relationship Id="rId34" Type="http://schemas.openxmlformats.org/officeDocument/2006/relationships/image" Target="../media/image888.png"/><Relationship Id="rId42" Type="http://schemas.openxmlformats.org/officeDocument/2006/relationships/image" Target="../media/image892.png"/><Relationship Id="rId47" Type="http://schemas.openxmlformats.org/officeDocument/2006/relationships/customXml" Target="../ink/ink5227.xml"/><Relationship Id="rId50" Type="http://schemas.openxmlformats.org/officeDocument/2006/relationships/image" Target="../media/image896.png"/><Relationship Id="rId55" Type="http://schemas.openxmlformats.org/officeDocument/2006/relationships/customXml" Target="../ink/ink5231.xml"/><Relationship Id="rId7" Type="http://schemas.openxmlformats.org/officeDocument/2006/relationships/customXml" Target="../ink/ink5207.xml"/><Relationship Id="rId2" Type="http://schemas.openxmlformats.org/officeDocument/2006/relationships/image" Target="../media/image628.png"/><Relationship Id="rId16" Type="http://schemas.openxmlformats.org/officeDocument/2006/relationships/image" Target="../media/image879.png"/><Relationship Id="rId29" Type="http://schemas.openxmlformats.org/officeDocument/2006/relationships/customXml" Target="../ink/ink5218.xml"/><Relationship Id="rId11" Type="http://schemas.openxmlformats.org/officeDocument/2006/relationships/customXml" Target="../ink/ink5209.xml"/><Relationship Id="rId24" Type="http://schemas.openxmlformats.org/officeDocument/2006/relationships/image" Target="../media/image883.png"/><Relationship Id="rId32" Type="http://schemas.openxmlformats.org/officeDocument/2006/relationships/image" Target="../media/image887.png"/><Relationship Id="rId37" Type="http://schemas.openxmlformats.org/officeDocument/2006/relationships/customXml" Target="../ink/ink5222.xml"/><Relationship Id="rId40" Type="http://schemas.openxmlformats.org/officeDocument/2006/relationships/image" Target="../media/image891.png"/><Relationship Id="rId45" Type="http://schemas.openxmlformats.org/officeDocument/2006/relationships/customXml" Target="../ink/ink5226.xml"/><Relationship Id="rId53" Type="http://schemas.openxmlformats.org/officeDocument/2006/relationships/customXml" Target="../ink/ink5230.xml"/><Relationship Id="rId58" Type="http://schemas.openxmlformats.org/officeDocument/2006/relationships/image" Target="../media/image900.png"/><Relationship Id="rId5" Type="http://schemas.openxmlformats.org/officeDocument/2006/relationships/customXml" Target="../ink/ink5206.xml"/><Relationship Id="rId19" Type="http://schemas.openxmlformats.org/officeDocument/2006/relationships/customXml" Target="../ink/ink5213.xml"/><Relationship Id="rId4" Type="http://schemas.openxmlformats.org/officeDocument/2006/relationships/image" Target="../media/image873.png"/><Relationship Id="rId9" Type="http://schemas.openxmlformats.org/officeDocument/2006/relationships/customXml" Target="../ink/ink5208.xml"/><Relationship Id="rId14" Type="http://schemas.openxmlformats.org/officeDocument/2006/relationships/image" Target="../media/image878.png"/><Relationship Id="rId22" Type="http://schemas.openxmlformats.org/officeDocument/2006/relationships/image" Target="../media/image882.png"/><Relationship Id="rId27" Type="http://schemas.openxmlformats.org/officeDocument/2006/relationships/customXml" Target="../ink/ink5217.xml"/><Relationship Id="rId30" Type="http://schemas.openxmlformats.org/officeDocument/2006/relationships/image" Target="../media/image886.png"/><Relationship Id="rId35" Type="http://schemas.openxmlformats.org/officeDocument/2006/relationships/customXml" Target="../ink/ink5221.xml"/><Relationship Id="rId43" Type="http://schemas.openxmlformats.org/officeDocument/2006/relationships/customXml" Target="../ink/ink5225.xml"/><Relationship Id="rId48" Type="http://schemas.openxmlformats.org/officeDocument/2006/relationships/image" Target="../media/image895.png"/><Relationship Id="rId56" Type="http://schemas.openxmlformats.org/officeDocument/2006/relationships/image" Target="../media/image899.png"/><Relationship Id="rId8" Type="http://schemas.openxmlformats.org/officeDocument/2006/relationships/image" Target="../media/image875.png"/><Relationship Id="rId51" Type="http://schemas.openxmlformats.org/officeDocument/2006/relationships/customXml" Target="../ink/ink5229.xml"/><Relationship Id="rId3" Type="http://schemas.openxmlformats.org/officeDocument/2006/relationships/customXml" Target="../ink/ink5205.xml"/><Relationship Id="rId12" Type="http://schemas.openxmlformats.org/officeDocument/2006/relationships/image" Target="../media/image877.png"/><Relationship Id="rId17" Type="http://schemas.openxmlformats.org/officeDocument/2006/relationships/customXml" Target="../ink/ink5212.xml"/><Relationship Id="rId25" Type="http://schemas.openxmlformats.org/officeDocument/2006/relationships/customXml" Target="../ink/ink5216.xml"/><Relationship Id="rId33" Type="http://schemas.openxmlformats.org/officeDocument/2006/relationships/customXml" Target="../ink/ink5220.xml"/><Relationship Id="rId38" Type="http://schemas.openxmlformats.org/officeDocument/2006/relationships/image" Target="../media/image890.png"/><Relationship Id="rId46" Type="http://schemas.openxmlformats.org/officeDocument/2006/relationships/image" Target="../media/image894.png"/><Relationship Id="rId20" Type="http://schemas.openxmlformats.org/officeDocument/2006/relationships/image" Target="../media/image881.png"/><Relationship Id="rId41" Type="http://schemas.openxmlformats.org/officeDocument/2006/relationships/customXml" Target="../ink/ink5224.xml"/><Relationship Id="rId54" Type="http://schemas.openxmlformats.org/officeDocument/2006/relationships/image" Target="../media/image8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4.png"/><Relationship Id="rId15" Type="http://schemas.openxmlformats.org/officeDocument/2006/relationships/customXml" Target="../ink/ink5211.xml"/><Relationship Id="rId23" Type="http://schemas.openxmlformats.org/officeDocument/2006/relationships/customXml" Target="../ink/ink5215.xml"/><Relationship Id="rId28" Type="http://schemas.openxmlformats.org/officeDocument/2006/relationships/image" Target="../media/image885.png"/><Relationship Id="rId36" Type="http://schemas.openxmlformats.org/officeDocument/2006/relationships/image" Target="../media/image889.png"/><Relationship Id="rId49" Type="http://schemas.openxmlformats.org/officeDocument/2006/relationships/customXml" Target="../ink/ink5228.xml"/><Relationship Id="rId57" Type="http://schemas.openxmlformats.org/officeDocument/2006/relationships/customXml" Target="../ink/ink5232.xml"/><Relationship Id="rId10" Type="http://schemas.openxmlformats.org/officeDocument/2006/relationships/image" Target="../media/image876.png"/><Relationship Id="rId31" Type="http://schemas.openxmlformats.org/officeDocument/2006/relationships/customXml" Target="../ink/ink5219.xml"/><Relationship Id="rId44" Type="http://schemas.openxmlformats.org/officeDocument/2006/relationships/image" Target="../media/image893.png"/><Relationship Id="rId52" Type="http://schemas.openxmlformats.org/officeDocument/2006/relationships/image" Target="../media/image897.png"/></Relationships>
</file>

<file path=ppt/slides/_rels/slide16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4.png"/><Relationship Id="rId21" Type="http://schemas.openxmlformats.org/officeDocument/2006/relationships/customXml" Target="../ink/ink5242.xml"/><Relationship Id="rId42" Type="http://schemas.openxmlformats.org/officeDocument/2006/relationships/image" Target="../media/image892.png"/><Relationship Id="rId47" Type="http://schemas.openxmlformats.org/officeDocument/2006/relationships/customXml" Target="../ink/ink5255.xml"/><Relationship Id="rId63" Type="http://schemas.openxmlformats.org/officeDocument/2006/relationships/customXml" Target="../ink/ink5263.xml"/><Relationship Id="rId68" Type="http://schemas.openxmlformats.org/officeDocument/2006/relationships/image" Target="../media/image905.png"/><Relationship Id="rId7" Type="http://schemas.openxmlformats.org/officeDocument/2006/relationships/customXml" Target="../ink/ink5235.xml"/><Relationship Id="rId71" Type="http://schemas.openxmlformats.org/officeDocument/2006/relationships/customXml" Target="../ink/ink5267.xml"/><Relationship Id="rId2" Type="http://schemas.openxmlformats.org/officeDocument/2006/relationships/image" Target="../media/image628.png"/><Relationship Id="rId16" Type="http://schemas.openxmlformats.org/officeDocument/2006/relationships/image" Target="../media/image879.png"/><Relationship Id="rId29" Type="http://schemas.openxmlformats.org/officeDocument/2006/relationships/customXml" Target="../ink/ink5246.xml"/><Relationship Id="rId11" Type="http://schemas.openxmlformats.org/officeDocument/2006/relationships/customXml" Target="../ink/ink5237.xml"/><Relationship Id="rId24" Type="http://schemas.openxmlformats.org/officeDocument/2006/relationships/image" Target="../media/image883.png"/><Relationship Id="rId32" Type="http://schemas.openxmlformats.org/officeDocument/2006/relationships/image" Target="../media/image887.png"/><Relationship Id="rId37" Type="http://schemas.openxmlformats.org/officeDocument/2006/relationships/customXml" Target="../ink/ink5250.xml"/><Relationship Id="rId40" Type="http://schemas.openxmlformats.org/officeDocument/2006/relationships/image" Target="../media/image891.png"/><Relationship Id="rId45" Type="http://schemas.openxmlformats.org/officeDocument/2006/relationships/customXml" Target="../ink/ink5254.xml"/><Relationship Id="rId53" Type="http://schemas.openxmlformats.org/officeDocument/2006/relationships/customXml" Target="../ink/ink5258.xml"/><Relationship Id="rId58" Type="http://schemas.openxmlformats.org/officeDocument/2006/relationships/image" Target="../media/image900.png"/><Relationship Id="rId66" Type="http://schemas.openxmlformats.org/officeDocument/2006/relationships/image" Target="../media/image904.png"/><Relationship Id="rId5" Type="http://schemas.openxmlformats.org/officeDocument/2006/relationships/customXml" Target="../ink/ink5234.xml"/><Relationship Id="rId61" Type="http://schemas.openxmlformats.org/officeDocument/2006/relationships/customXml" Target="../ink/ink5262.xml"/><Relationship Id="rId19" Type="http://schemas.openxmlformats.org/officeDocument/2006/relationships/customXml" Target="../ink/ink5241.xml"/><Relationship Id="rId14" Type="http://schemas.openxmlformats.org/officeDocument/2006/relationships/image" Target="../media/image878.png"/><Relationship Id="rId22" Type="http://schemas.openxmlformats.org/officeDocument/2006/relationships/image" Target="../media/image882.png"/><Relationship Id="rId27" Type="http://schemas.openxmlformats.org/officeDocument/2006/relationships/customXml" Target="../ink/ink5245.xml"/><Relationship Id="rId30" Type="http://schemas.openxmlformats.org/officeDocument/2006/relationships/image" Target="../media/image886.png"/><Relationship Id="rId35" Type="http://schemas.openxmlformats.org/officeDocument/2006/relationships/customXml" Target="../ink/ink5249.xml"/><Relationship Id="rId43" Type="http://schemas.openxmlformats.org/officeDocument/2006/relationships/customXml" Target="../ink/ink5253.xml"/><Relationship Id="rId48" Type="http://schemas.openxmlformats.org/officeDocument/2006/relationships/image" Target="../media/image895.png"/><Relationship Id="rId56" Type="http://schemas.openxmlformats.org/officeDocument/2006/relationships/image" Target="../media/image899.png"/><Relationship Id="rId64" Type="http://schemas.openxmlformats.org/officeDocument/2006/relationships/image" Target="../media/image903.png"/><Relationship Id="rId69" Type="http://schemas.openxmlformats.org/officeDocument/2006/relationships/customXml" Target="../ink/ink5266.xml"/><Relationship Id="rId8" Type="http://schemas.openxmlformats.org/officeDocument/2006/relationships/image" Target="../media/image875.png"/><Relationship Id="rId51" Type="http://schemas.openxmlformats.org/officeDocument/2006/relationships/customXml" Target="../ink/ink5257.xml"/><Relationship Id="rId72" Type="http://schemas.openxmlformats.org/officeDocument/2006/relationships/image" Target="../media/image907.png"/><Relationship Id="rId3" Type="http://schemas.openxmlformats.org/officeDocument/2006/relationships/customXml" Target="../ink/ink5233.xml"/><Relationship Id="rId12" Type="http://schemas.openxmlformats.org/officeDocument/2006/relationships/image" Target="../media/image877.png"/><Relationship Id="rId17" Type="http://schemas.openxmlformats.org/officeDocument/2006/relationships/customXml" Target="../ink/ink5240.xml"/><Relationship Id="rId25" Type="http://schemas.openxmlformats.org/officeDocument/2006/relationships/customXml" Target="../ink/ink5244.xml"/><Relationship Id="rId33" Type="http://schemas.openxmlformats.org/officeDocument/2006/relationships/customXml" Target="../ink/ink5248.xml"/><Relationship Id="rId38" Type="http://schemas.openxmlformats.org/officeDocument/2006/relationships/image" Target="../media/image890.png"/><Relationship Id="rId46" Type="http://schemas.openxmlformats.org/officeDocument/2006/relationships/image" Target="../media/image894.png"/><Relationship Id="rId59" Type="http://schemas.openxmlformats.org/officeDocument/2006/relationships/customXml" Target="../ink/ink5261.xml"/><Relationship Id="rId67" Type="http://schemas.openxmlformats.org/officeDocument/2006/relationships/customXml" Target="../ink/ink5265.xml"/><Relationship Id="rId20" Type="http://schemas.openxmlformats.org/officeDocument/2006/relationships/image" Target="../media/image881.png"/><Relationship Id="rId41" Type="http://schemas.openxmlformats.org/officeDocument/2006/relationships/customXml" Target="../ink/ink5252.xml"/><Relationship Id="rId54" Type="http://schemas.openxmlformats.org/officeDocument/2006/relationships/image" Target="../media/image898.png"/><Relationship Id="rId62" Type="http://schemas.openxmlformats.org/officeDocument/2006/relationships/image" Target="../media/image902.png"/><Relationship Id="rId70" Type="http://schemas.openxmlformats.org/officeDocument/2006/relationships/image" Target="../media/image9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4.png"/><Relationship Id="rId15" Type="http://schemas.openxmlformats.org/officeDocument/2006/relationships/customXml" Target="../ink/ink5239.xml"/><Relationship Id="rId23" Type="http://schemas.openxmlformats.org/officeDocument/2006/relationships/customXml" Target="../ink/ink5243.xml"/><Relationship Id="rId28" Type="http://schemas.openxmlformats.org/officeDocument/2006/relationships/image" Target="../media/image885.png"/><Relationship Id="rId36" Type="http://schemas.openxmlformats.org/officeDocument/2006/relationships/image" Target="../media/image889.png"/><Relationship Id="rId49" Type="http://schemas.openxmlformats.org/officeDocument/2006/relationships/customXml" Target="../ink/ink5256.xml"/><Relationship Id="rId57" Type="http://schemas.openxmlformats.org/officeDocument/2006/relationships/customXml" Target="../ink/ink5260.xml"/><Relationship Id="rId10" Type="http://schemas.openxmlformats.org/officeDocument/2006/relationships/image" Target="../media/image876.png"/><Relationship Id="rId31" Type="http://schemas.openxmlformats.org/officeDocument/2006/relationships/customXml" Target="../ink/ink5247.xml"/><Relationship Id="rId44" Type="http://schemas.openxmlformats.org/officeDocument/2006/relationships/image" Target="../media/image893.png"/><Relationship Id="rId52" Type="http://schemas.openxmlformats.org/officeDocument/2006/relationships/image" Target="../media/image897.png"/><Relationship Id="rId60" Type="http://schemas.openxmlformats.org/officeDocument/2006/relationships/image" Target="../media/image901.png"/><Relationship Id="rId65" Type="http://schemas.openxmlformats.org/officeDocument/2006/relationships/customXml" Target="../ink/ink5264.xml"/><Relationship Id="rId4" Type="http://schemas.openxmlformats.org/officeDocument/2006/relationships/image" Target="../media/image873.png"/><Relationship Id="rId9" Type="http://schemas.openxmlformats.org/officeDocument/2006/relationships/customXml" Target="../ink/ink5236.xml"/><Relationship Id="rId13" Type="http://schemas.openxmlformats.org/officeDocument/2006/relationships/customXml" Target="../ink/ink5238.xml"/><Relationship Id="rId18" Type="http://schemas.openxmlformats.org/officeDocument/2006/relationships/image" Target="../media/image880.png"/><Relationship Id="rId39" Type="http://schemas.openxmlformats.org/officeDocument/2006/relationships/customXml" Target="../ink/ink5251.xml"/><Relationship Id="rId34" Type="http://schemas.openxmlformats.org/officeDocument/2006/relationships/image" Target="../media/image888.png"/><Relationship Id="rId50" Type="http://schemas.openxmlformats.org/officeDocument/2006/relationships/image" Target="../media/image896.png"/><Relationship Id="rId55" Type="http://schemas.openxmlformats.org/officeDocument/2006/relationships/customXml" Target="../ink/ink5259.xml"/></Relationships>
</file>

<file path=ppt/slides/_rels/slide16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4.png"/><Relationship Id="rId21" Type="http://schemas.openxmlformats.org/officeDocument/2006/relationships/customXml" Target="../ink/ink5277.xml"/><Relationship Id="rId42" Type="http://schemas.openxmlformats.org/officeDocument/2006/relationships/image" Target="../media/image892.png"/><Relationship Id="rId47" Type="http://schemas.openxmlformats.org/officeDocument/2006/relationships/customXml" Target="../ink/ink5290.xml"/><Relationship Id="rId63" Type="http://schemas.openxmlformats.org/officeDocument/2006/relationships/customXml" Target="../ink/ink5298.xml"/><Relationship Id="rId68" Type="http://schemas.openxmlformats.org/officeDocument/2006/relationships/image" Target="../media/image905.png"/><Relationship Id="rId84" Type="http://schemas.openxmlformats.org/officeDocument/2006/relationships/image" Target="../media/image913.png"/><Relationship Id="rId16" Type="http://schemas.openxmlformats.org/officeDocument/2006/relationships/image" Target="../media/image879.png"/><Relationship Id="rId11" Type="http://schemas.openxmlformats.org/officeDocument/2006/relationships/customXml" Target="../ink/ink5272.xml"/><Relationship Id="rId32" Type="http://schemas.openxmlformats.org/officeDocument/2006/relationships/image" Target="../media/image887.png"/><Relationship Id="rId37" Type="http://schemas.openxmlformats.org/officeDocument/2006/relationships/customXml" Target="../ink/ink5285.xml"/><Relationship Id="rId53" Type="http://schemas.openxmlformats.org/officeDocument/2006/relationships/customXml" Target="../ink/ink5293.xml"/><Relationship Id="rId58" Type="http://schemas.openxmlformats.org/officeDocument/2006/relationships/image" Target="../media/image900.png"/><Relationship Id="rId74" Type="http://schemas.openxmlformats.org/officeDocument/2006/relationships/image" Target="../media/image908.png"/><Relationship Id="rId79" Type="http://schemas.openxmlformats.org/officeDocument/2006/relationships/customXml" Target="../ink/ink5306.xml"/><Relationship Id="rId5" Type="http://schemas.openxmlformats.org/officeDocument/2006/relationships/customXml" Target="../ink/ink5269.xml"/><Relationship Id="rId19" Type="http://schemas.openxmlformats.org/officeDocument/2006/relationships/customXml" Target="../ink/ink5276.xml"/><Relationship Id="rId14" Type="http://schemas.openxmlformats.org/officeDocument/2006/relationships/image" Target="../media/image878.png"/><Relationship Id="rId22" Type="http://schemas.openxmlformats.org/officeDocument/2006/relationships/image" Target="../media/image882.png"/><Relationship Id="rId27" Type="http://schemas.openxmlformats.org/officeDocument/2006/relationships/customXml" Target="../ink/ink5280.xml"/><Relationship Id="rId30" Type="http://schemas.openxmlformats.org/officeDocument/2006/relationships/image" Target="../media/image886.png"/><Relationship Id="rId35" Type="http://schemas.openxmlformats.org/officeDocument/2006/relationships/customXml" Target="../ink/ink5284.xml"/><Relationship Id="rId43" Type="http://schemas.openxmlformats.org/officeDocument/2006/relationships/customXml" Target="../ink/ink5288.xml"/><Relationship Id="rId48" Type="http://schemas.openxmlformats.org/officeDocument/2006/relationships/image" Target="../media/image895.png"/><Relationship Id="rId56" Type="http://schemas.openxmlformats.org/officeDocument/2006/relationships/image" Target="../media/image899.png"/><Relationship Id="rId64" Type="http://schemas.openxmlformats.org/officeDocument/2006/relationships/image" Target="../media/image903.png"/><Relationship Id="rId69" Type="http://schemas.openxmlformats.org/officeDocument/2006/relationships/customXml" Target="../ink/ink5301.xml"/><Relationship Id="rId77" Type="http://schemas.openxmlformats.org/officeDocument/2006/relationships/customXml" Target="../ink/ink5305.xml"/><Relationship Id="rId8" Type="http://schemas.openxmlformats.org/officeDocument/2006/relationships/image" Target="../media/image875.png"/><Relationship Id="rId51" Type="http://schemas.openxmlformats.org/officeDocument/2006/relationships/customXml" Target="../ink/ink5292.xml"/><Relationship Id="rId72" Type="http://schemas.openxmlformats.org/officeDocument/2006/relationships/image" Target="../media/image907.png"/><Relationship Id="rId80" Type="http://schemas.openxmlformats.org/officeDocument/2006/relationships/image" Target="../media/image911.png"/><Relationship Id="rId85" Type="http://schemas.openxmlformats.org/officeDocument/2006/relationships/customXml" Target="../ink/ink5309.xml"/><Relationship Id="rId3" Type="http://schemas.openxmlformats.org/officeDocument/2006/relationships/customXml" Target="../ink/ink5268.xml"/><Relationship Id="rId12" Type="http://schemas.openxmlformats.org/officeDocument/2006/relationships/image" Target="../media/image877.png"/><Relationship Id="rId17" Type="http://schemas.openxmlformats.org/officeDocument/2006/relationships/customXml" Target="../ink/ink5275.xml"/><Relationship Id="rId25" Type="http://schemas.openxmlformats.org/officeDocument/2006/relationships/customXml" Target="../ink/ink5279.xml"/><Relationship Id="rId33" Type="http://schemas.openxmlformats.org/officeDocument/2006/relationships/customXml" Target="../ink/ink5283.xml"/><Relationship Id="rId38" Type="http://schemas.openxmlformats.org/officeDocument/2006/relationships/image" Target="../media/image890.png"/><Relationship Id="rId46" Type="http://schemas.openxmlformats.org/officeDocument/2006/relationships/image" Target="../media/image894.png"/><Relationship Id="rId59" Type="http://schemas.openxmlformats.org/officeDocument/2006/relationships/customXml" Target="../ink/ink5296.xml"/><Relationship Id="rId67" Type="http://schemas.openxmlformats.org/officeDocument/2006/relationships/customXml" Target="../ink/ink5300.xml"/><Relationship Id="rId20" Type="http://schemas.openxmlformats.org/officeDocument/2006/relationships/image" Target="../media/image881.png"/><Relationship Id="rId41" Type="http://schemas.openxmlformats.org/officeDocument/2006/relationships/customXml" Target="../ink/ink5287.xml"/><Relationship Id="rId54" Type="http://schemas.openxmlformats.org/officeDocument/2006/relationships/image" Target="../media/image898.png"/><Relationship Id="rId62" Type="http://schemas.openxmlformats.org/officeDocument/2006/relationships/image" Target="../media/image902.png"/><Relationship Id="rId70" Type="http://schemas.openxmlformats.org/officeDocument/2006/relationships/image" Target="../media/image906.png"/><Relationship Id="rId75" Type="http://schemas.openxmlformats.org/officeDocument/2006/relationships/customXml" Target="../ink/ink5304.xml"/><Relationship Id="rId83" Type="http://schemas.openxmlformats.org/officeDocument/2006/relationships/customXml" Target="../ink/ink5308.xml"/><Relationship Id="rId88" Type="http://schemas.openxmlformats.org/officeDocument/2006/relationships/image" Target="../media/image9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4.png"/><Relationship Id="rId15" Type="http://schemas.openxmlformats.org/officeDocument/2006/relationships/customXml" Target="../ink/ink5274.xml"/><Relationship Id="rId23" Type="http://schemas.openxmlformats.org/officeDocument/2006/relationships/customXml" Target="../ink/ink5278.xml"/><Relationship Id="rId28" Type="http://schemas.openxmlformats.org/officeDocument/2006/relationships/image" Target="../media/image885.png"/><Relationship Id="rId36" Type="http://schemas.openxmlformats.org/officeDocument/2006/relationships/image" Target="../media/image889.png"/><Relationship Id="rId49" Type="http://schemas.openxmlformats.org/officeDocument/2006/relationships/customXml" Target="../ink/ink5291.xml"/><Relationship Id="rId57" Type="http://schemas.openxmlformats.org/officeDocument/2006/relationships/customXml" Target="../ink/ink5295.xml"/><Relationship Id="rId10" Type="http://schemas.openxmlformats.org/officeDocument/2006/relationships/image" Target="../media/image876.png"/><Relationship Id="rId31" Type="http://schemas.openxmlformats.org/officeDocument/2006/relationships/customXml" Target="../ink/ink5282.xml"/><Relationship Id="rId44" Type="http://schemas.openxmlformats.org/officeDocument/2006/relationships/image" Target="../media/image893.png"/><Relationship Id="rId52" Type="http://schemas.openxmlformats.org/officeDocument/2006/relationships/image" Target="../media/image897.png"/><Relationship Id="rId60" Type="http://schemas.openxmlformats.org/officeDocument/2006/relationships/image" Target="../media/image901.png"/><Relationship Id="rId65" Type="http://schemas.openxmlformats.org/officeDocument/2006/relationships/customXml" Target="../ink/ink5299.xml"/><Relationship Id="rId73" Type="http://schemas.openxmlformats.org/officeDocument/2006/relationships/customXml" Target="../ink/ink5303.xml"/><Relationship Id="rId78" Type="http://schemas.openxmlformats.org/officeDocument/2006/relationships/image" Target="../media/image910.png"/><Relationship Id="rId81" Type="http://schemas.openxmlformats.org/officeDocument/2006/relationships/customXml" Target="../ink/ink5307.xml"/><Relationship Id="rId86" Type="http://schemas.openxmlformats.org/officeDocument/2006/relationships/image" Target="../media/image914.png"/><Relationship Id="rId4" Type="http://schemas.openxmlformats.org/officeDocument/2006/relationships/image" Target="../media/image873.png"/><Relationship Id="rId9" Type="http://schemas.openxmlformats.org/officeDocument/2006/relationships/customXml" Target="../ink/ink5271.xml"/><Relationship Id="rId13" Type="http://schemas.openxmlformats.org/officeDocument/2006/relationships/customXml" Target="../ink/ink5273.xml"/><Relationship Id="rId18" Type="http://schemas.openxmlformats.org/officeDocument/2006/relationships/image" Target="../media/image880.png"/><Relationship Id="rId39" Type="http://schemas.openxmlformats.org/officeDocument/2006/relationships/customXml" Target="../ink/ink5286.xml"/><Relationship Id="rId34" Type="http://schemas.openxmlformats.org/officeDocument/2006/relationships/image" Target="../media/image888.png"/><Relationship Id="rId50" Type="http://schemas.openxmlformats.org/officeDocument/2006/relationships/image" Target="../media/image896.png"/><Relationship Id="rId55" Type="http://schemas.openxmlformats.org/officeDocument/2006/relationships/customXml" Target="../ink/ink5294.xml"/><Relationship Id="rId76" Type="http://schemas.openxmlformats.org/officeDocument/2006/relationships/image" Target="../media/image909.png"/><Relationship Id="rId7" Type="http://schemas.openxmlformats.org/officeDocument/2006/relationships/customXml" Target="../ink/ink5270.xml"/><Relationship Id="rId71" Type="http://schemas.openxmlformats.org/officeDocument/2006/relationships/customXml" Target="../ink/ink5302.xml"/><Relationship Id="rId2" Type="http://schemas.openxmlformats.org/officeDocument/2006/relationships/image" Target="../media/image628.png"/><Relationship Id="rId29" Type="http://schemas.openxmlformats.org/officeDocument/2006/relationships/customXml" Target="../ink/ink5281.xml"/><Relationship Id="rId24" Type="http://schemas.openxmlformats.org/officeDocument/2006/relationships/image" Target="../media/image883.png"/><Relationship Id="rId40" Type="http://schemas.openxmlformats.org/officeDocument/2006/relationships/image" Target="../media/image891.png"/><Relationship Id="rId45" Type="http://schemas.openxmlformats.org/officeDocument/2006/relationships/customXml" Target="../ink/ink5289.xml"/><Relationship Id="rId66" Type="http://schemas.openxmlformats.org/officeDocument/2006/relationships/image" Target="../media/image904.png"/><Relationship Id="rId87" Type="http://schemas.openxmlformats.org/officeDocument/2006/relationships/customXml" Target="../ink/ink5310.xml"/><Relationship Id="rId61" Type="http://schemas.openxmlformats.org/officeDocument/2006/relationships/customXml" Target="../ink/ink5297.xml"/><Relationship Id="rId82" Type="http://schemas.openxmlformats.org/officeDocument/2006/relationships/image" Target="../media/image912.png"/></Relationships>
</file>

<file path=ppt/slides/_rels/slide1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4.png"/><Relationship Id="rId21" Type="http://schemas.openxmlformats.org/officeDocument/2006/relationships/customXml" Target="../ink/ink5320.xml"/><Relationship Id="rId42" Type="http://schemas.openxmlformats.org/officeDocument/2006/relationships/image" Target="../media/image892.png"/><Relationship Id="rId47" Type="http://schemas.openxmlformats.org/officeDocument/2006/relationships/customXml" Target="../ink/ink5333.xml"/><Relationship Id="rId63" Type="http://schemas.openxmlformats.org/officeDocument/2006/relationships/customXml" Target="../ink/ink5341.xml"/><Relationship Id="rId68" Type="http://schemas.openxmlformats.org/officeDocument/2006/relationships/image" Target="../media/image905.png"/><Relationship Id="rId84" Type="http://schemas.openxmlformats.org/officeDocument/2006/relationships/image" Target="../media/image913.png"/><Relationship Id="rId89" Type="http://schemas.openxmlformats.org/officeDocument/2006/relationships/customXml" Target="../ink/ink5354.xml"/><Relationship Id="rId16" Type="http://schemas.openxmlformats.org/officeDocument/2006/relationships/image" Target="../media/image879.png"/><Relationship Id="rId11" Type="http://schemas.openxmlformats.org/officeDocument/2006/relationships/customXml" Target="../ink/ink5315.xml"/><Relationship Id="rId32" Type="http://schemas.openxmlformats.org/officeDocument/2006/relationships/image" Target="../media/image887.png"/><Relationship Id="rId37" Type="http://schemas.openxmlformats.org/officeDocument/2006/relationships/customXml" Target="../ink/ink5328.xml"/><Relationship Id="rId53" Type="http://schemas.openxmlformats.org/officeDocument/2006/relationships/customXml" Target="../ink/ink5336.xml"/><Relationship Id="rId58" Type="http://schemas.openxmlformats.org/officeDocument/2006/relationships/image" Target="../media/image900.png"/><Relationship Id="rId74" Type="http://schemas.openxmlformats.org/officeDocument/2006/relationships/image" Target="../media/image908.png"/><Relationship Id="rId79" Type="http://schemas.openxmlformats.org/officeDocument/2006/relationships/customXml" Target="../ink/ink5349.xml"/><Relationship Id="rId5" Type="http://schemas.openxmlformats.org/officeDocument/2006/relationships/customXml" Target="../ink/ink5312.xml"/><Relationship Id="rId90" Type="http://schemas.openxmlformats.org/officeDocument/2006/relationships/image" Target="../media/image916.png"/><Relationship Id="rId14" Type="http://schemas.openxmlformats.org/officeDocument/2006/relationships/image" Target="../media/image878.png"/><Relationship Id="rId22" Type="http://schemas.openxmlformats.org/officeDocument/2006/relationships/image" Target="../media/image882.png"/><Relationship Id="rId27" Type="http://schemas.openxmlformats.org/officeDocument/2006/relationships/customXml" Target="../ink/ink5323.xml"/><Relationship Id="rId30" Type="http://schemas.openxmlformats.org/officeDocument/2006/relationships/image" Target="../media/image886.png"/><Relationship Id="rId35" Type="http://schemas.openxmlformats.org/officeDocument/2006/relationships/customXml" Target="../ink/ink5327.xml"/><Relationship Id="rId43" Type="http://schemas.openxmlformats.org/officeDocument/2006/relationships/customXml" Target="../ink/ink5331.xml"/><Relationship Id="rId48" Type="http://schemas.openxmlformats.org/officeDocument/2006/relationships/image" Target="../media/image895.png"/><Relationship Id="rId56" Type="http://schemas.openxmlformats.org/officeDocument/2006/relationships/image" Target="../media/image899.png"/><Relationship Id="rId64" Type="http://schemas.openxmlformats.org/officeDocument/2006/relationships/image" Target="../media/image903.png"/><Relationship Id="rId69" Type="http://schemas.openxmlformats.org/officeDocument/2006/relationships/customXml" Target="../ink/ink5344.xml"/><Relationship Id="rId77" Type="http://schemas.openxmlformats.org/officeDocument/2006/relationships/customXml" Target="../ink/ink5348.xml"/><Relationship Id="rId8" Type="http://schemas.openxmlformats.org/officeDocument/2006/relationships/image" Target="../media/image875.png"/><Relationship Id="rId51" Type="http://schemas.openxmlformats.org/officeDocument/2006/relationships/customXml" Target="../ink/ink5335.xml"/><Relationship Id="rId72" Type="http://schemas.openxmlformats.org/officeDocument/2006/relationships/image" Target="../media/image907.png"/><Relationship Id="rId80" Type="http://schemas.openxmlformats.org/officeDocument/2006/relationships/image" Target="../media/image911.png"/><Relationship Id="rId85" Type="http://schemas.openxmlformats.org/officeDocument/2006/relationships/customXml" Target="../ink/ink5352.xml"/><Relationship Id="rId3" Type="http://schemas.openxmlformats.org/officeDocument/2006/relationships/customXml" Target="../ink/ink5311.xml"/><Relationship Id="rId12" Type="http://schemas.openxmlformats.org/officeDocument/2006/relationships/image" Target="../media/image877.png"/><Relationship Id="rId17" Type="http://schemas.openxmlformats.org/officeDocument/2006/relationships/customXml" Target="../ink/ink5318.xml"/><Relationship Id="rId25" Type="http://schemas.openxmlformats.org/officeDocument/2006/relationships/customXml" Target="../ink/ink5322.xml"/><Relationship Id="rId33" Type="http://schemas.openxmlformats.org/officeDocument/2006/relationships/customXml" Target="../ink/ink5326.xml"/><Relationship Id="rId38" Type="http://schemas.openxmlformats.org/officeDocument/2006/relationships/image" Target="../media/image890.png"/><Relationship Id="rId46" Type="http://schemas.openxmlformats.org/officeDocument/2006/relationships/image" Target="../media/image894.png"/><Relationship Id="rId59" Type="http://schemas.openxmlformats.org/officeDocument/2006/relationships/customXml" Target="../ink/ink5339.xml"/><Relationship Id="rId67" Type="http://schemas.openxmlformats.org/officeDocument/2006/relationships/customXml" Target="../ink/ink5343.xml"/><Relationship Id="rId20" Type="http://schemas.openxmlformats.org/officeDocument/2006/relationships/image" Target="../media/image881.png"/><Relationship Id="rId41" Type="http://schemas.openxmlformats.org/officeDocument/2006/relationships/customXml" Target="../ink/ink5330.xml"/><Relationship Id="rId54" Type="http://schemas.openxmlformats.org/officeDocument/2006/relationships/image" Target="../media/image898.png"/><Relationship Id="rId62" Type="http://schemas.openxmlformats.org/officeDocument/2006/relationships/image" Target="../media/image902.png"/><Relationship Id="rId70" Type="http://schemas.openxmlformats.org/officeDocument/2006/relationships/image" Target="../media/image906.png"/><Relationship Id="rId75" Type="http://schemas.openxmlformats.org/officeDocument/2006/relationships/customXml" Target="../ink/ink5347.xml"/><Relationship Id="rId83" Type="http://schemas.openxmlformats.org/officeDocument/2006/relationships/customXml" Target="../ink/ink5351.xml"/><Relationship Id="rId88" Type="http://schemas.openxmlformats.org/officeDocument/2006/relationships/image" Target="../media/image915.png"/><Relationship Id="rId91" Type="http://schemas.openxmlformats.org/officeDocument/2006/relationships/customXml" Target="../ink/ink53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4.png"/><Relationship Id="rId15" Type="http://schemas.openxmlformats.org/officeDocument/2006/relationships/customXml" Target="../ink/ink5317.xml"/><Relationship Id="rId23" Type="http://schemas.openxmlformats.org/officeDocument/2006/relationships/customXml" Target="../ink/ink5321.xml"/><Relationship Id="rId28" Type="http://schemas.openxmlformats.org/officeDocument/2006/relationships/image" Target="../media/image885.png"/><Relationship Id="rId36" Type="http://schemas.openxmlformats.org/officeDocument/2006/relationships/image" Target="../media/image889.png"/><Relationship Id="rId49" Type="http://schemas.openxmlformats.org/officeDocument/2006/relationships/customXml" Target="../ink/ink5334.xml"/><Relationship Id="rId57" Type="http://schemas.openxmlformats.org/officeDocument/2006/relationships/customXml" Target="../ink/ink5338.xml"/><Relationship Id="rId10" Type="http://schemas.openxmlformats.org/officeDocument/2006/relationships/image" Target="../media/image876.png"/><Relationship Id="rId31" Type="http://schemas.openxmlformats.org/officeDocument/2006/relationships/customXml" Target="../ink/ink5325.xml"/><Relationship Id="rId44" Type="http://schemas.openxmlformats.org/officeDocument/2006/relationships/image" Target="../media/image893.png"/><Relationship Id="rId52" Type="http://schemas.openxmlformats.org/officeDocument/2006/relationships/image" Target="../media/image897.png"/><Relationship Id="rId60" Type="http://schemas.openxmlformats.org/officeDocument/2006/relationships/image" Target="../media/image901.png"/><Relationship Id="rId65" Type="http://schemas.openxmlformats.org/officeDocument/2006/relationships/customXml" Target="../ink/ink5342.xml"/><Relationship Id="rId73" Type="http://schemas.openxmlformats.org/officeDocument/2006/relationships/customXml" Target="../ink/ink5346.xml"/><Relationship Id="rId78" Type="http://schemas.openxmlformats.org/officeDocument/2006/relationships/image" Target="../media/image910.png"/><Relationship Id="rId81" Type="http://schemas.openxmlformats.org/officeDocument/2006/relationships/customXml" Target="../ink/ink5350.xml"/><Relationship Id="rId86" Type="http://schemas.openxmlformats.org/officeDocument/2006/relationships/image" Target="../media/image914.png"/><Relationship Id="rId4" Type="http://schemas.openxmlformats.org/officeDocument/2006/relationships/image" Target="../media/image873.png"/><Relationship Id="rId9" Type="http://schemas.openxmlformats.org/officeDocument/2006/relationships/customXml" Target="../ink/ink5314.xml"/><Relationship Id="rId13" Type="http://schemas.openxmlformats.org/officeDocument/2006/relationships/customXml" Target="../ink/ink5316.xml"/><Relationship Id="rId18" Type="http://schemas.openxmlformats.org/officeDocument/2006/relationships/image" Target="../media/image880.png"/><Relationship Id="rId39" Type="http://schemas.openxmlformats.org/officeDocument/2006/relationships/customXml" Target="../ink/ink5329.xml"/><Relationship Id="rId34" Type="http://schemas.openxmlformats.org/officeDocument/2006/relationships/image" Target="../media/image888.png"/><Relationship Id="rId50" Type="http://schemas.openxmlformats.org/officeDocument/2006/relationships/image" Target="../media/image896.png"/><Relationship Id="rId55" Type="http://schemas.openxmlformats.org/officeDocument/2006/relationships/customXml" Target="../ink/ink5337.xml"/><Relationship Id="rId76" Type="http://schemas.openxmlformats.org/officeDocument/2006/relationships/image" Target="../media/image909.png"/><Relationship Id="rId7" Type="http://schemas.openxmlformats.org/officeDocument/2006/relationships/customXml" Target="../ink/ink5313.xml"/><Relationship Id="rId71" Type="http://schemas.openxmlformats.org/officeDocument/2006/relationships/customXml" Target="../ink/ink5345.xml"/><Relationship Id="rId92" Type="http://schemas.openxmlformats.org/officeDocument/2006/relationships/image" Target="../media/image917.png"/><Relationship Id="rId2" Type="http://schemas.openxmlformats.org/officeDocument/2006/relationships/image" Target="../media/image628.png"/><Relationship Id="rId29" Type="http://schemas.openxmlformats.org/officeDocument/2006/relationships/customXml" Target="../ink/ink5324.xml"/><Relationship Id="rId24" Type="http://schemas.openxmlformats.org/officeDocument/2006/relationships/image" Target="../media/image883.png"/><Relationship Id="rId40" Type="http://schemas.openxmlformats.org/officeDocument/2006/relationships/image" Target="../media/image891.png"/><Relationship Id="rId45" Type="http://schemas.openxmlformats.org/officeDocument/2006/relationships/customXml" Target="../ink/ink5332.xml"/><Relationship Id="rId66" Type="http://schemas.openxmlformats.org/officeDocument/2006/relationships/image" Target="../media/image904.png"/><Relationship Id="rId87" Type="http://schemas.openxmlformats.org/officeDocument/2006/relationships/customXml" Target="../ink/ink5353.xml"/><Relationship Id="rId61" Type="http://schemas.openxmlformats.org/officeDocument/2006/relationships/customXml" Target="../ink/ink5340.xml"/><Relationship Id="rId82" Type="http://schemas.openxmlformats.org/officeDocument/2006/relationships/image" Target="../media/image912.png"/><Relationship Id="rId19" Type="http://schemas.openxmlformats.org/officeDocument/2006/relationships/customXml" Target="../ink/ink5319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customXml" Target="../ink/ink5356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customXml" Target="../ink/ink5357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customXml" Target="../ink/ink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7.xml"/><Relationship Id="rId21" Type="http://schemas.openxmlformats.org/officeDocument/2006/relationships/image" Target="../media/image3210.png"/><Relationship Id="rId42" Type="http://schemas.openxmlformats.org/officeDocument/2006/relationships/customXml" Target="../ink/ink175.xml"/><Relationship Id="rId47" Type="http://schemas.openxmlformats.org/officeDocument/2006/relationships/image" Target="../media/image45.png"/><Relationship Id="rId63" Type="http://schemas.openxmlformats.org/officeDocument/2006/relationships/image" Target="../media/image53.png"/><Relationship Id="rId68" Type="http://schemas.openxmlformats.org/officeDocument/2006/relationships/customXml" Target="../ink/ink189.xml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2" Type="http://schemas.openxmlformats.org/officeDocument/2006/relationships/customXml" Target="../ink/ink155.xml"/><Relationship Id="rId16" Type="http://schemas.openxmlformats.org/officeDocument/2006/relationships/customXml" Target="../ink/ink162.xml"/><Relationship Id="rId29" Type="http://schemas.openxmlformats.org/officeDocument/2006/relationships/image" Target="../media/image3610.png"/><Relationship Id="rId11" Type="http://schemas.openxmlformats.org/officeDocument/2006/relationships/image" Target="../media/image2710.png"/><Relationship Id="rId24" Type="http://schemas.openxmlformats.org/officeDocument/2006/relationships/customXml" Target="../ink/ink166.xml"/><Relationship Id="rId32" Type="http://schemas.openxmlformats.org/officeDocument/2006/relationships/customXml" Target="../ink/ink170.xml"/><Relationship Id="rId37" Type="http://schemas.openxmlformats.org/officeDocument/2006/relationships/image" Target="../media/image4010.png"/><Relationship Id="rId40" Type="http://schemas.openxmlformats.org/officeDocument/2006/relationships/customXml" Target="../ink/ink174.xml"/><Relationship Id="rId45" Type="http://schemas.openxmlformats.org/officeDocument/2006/relationships/image" Target="../media/image44.png"/><Relationship Id="rId53" Type="http://schemas.openxmlformats.org/officeDocument/2006/relationships/image" Target="../media/image48.png"/><Relationship Id="rId58" Type="http://schemas.openxmlformats.org/officeDocument/2006/relationships/customXml" Target="../ink/ink183.xml"/><Relationship Id="rId66" Type="http://schemas.openxmlformats.org/officeDocument/2006/relationships/customXml" Target="../ink/ink188.xml"/><Relationship Id="rId5" Type="http://schemas.openxmlformats.org/officeDocument/2006/relationships/image" Target="../media/image2410.png"/><Relationship Id="rId61" Type="http://schemas.openxmlformats.org/officeDocument/2006/relationships/image" Target="../media/image52.png"/><Relationship Id="rId19" Type="http://schemas.openxmlformats.org/officeDocument/2006/relationships/image" Target="../media/image3110.png"/><Relationship Id="rId14" Type="http://schemas.openxmlformats.org/officeDocument/2006/relationships/customXml" Target="../ink/ink161.xml"/><Relationship Id="rId22" Type="http://schemas.openxmlformats.org/officeDocument/2006/relationships/customXml" Target="../ink/ink165.xml"/><Relationship Id="rId27" Type="http://schemas.openxmlformats.org/officeDocument/2006/relationships/image" Target="../media/image3510.png"/><Relationship Id="rId30" Type="http://schemas.openxmlformats.org/officeDocument/2006/relationships/customXml" Target="../ink/ink169.xml"/><Relationship Id="rId35" Type="http://schemas.openxmlformats.org/officeDocument/2006/relationships/image" Target="../media/image3910.png"/><Relationship Id="rId43" Type="http://schemas.openxmlformats.org/officeDocument/2006/relationships/image" Target="../media/image43.png"/><Relationship Id="rId48" Type="http://schemas.openxmlformats.org/officeDocument/2006/relationships/customXml" Target="../ink/ink178.xml"/><Relationship Id="rId56" Type="http://schemas.openxmlformats.org/officeDocument/2006/relationships/customXml" Target="../ink/ink182.xml"/><Relationship Id="rId64" Type="http://schemas.openxmlformats.org/officeDocument/2006/relationships/customXml" Target="../ink/ink186.xml"/><Relationship Id="rId69" Type="http://schemas.openxmlformats.org/officeDocument/2006/relationships/image" Target="../media/image55.png"/><Relationship Id="rId8" Type="http://schemas.openxmlformats.org/officeDocument/2006/relationships/customXml" Target="../ink/ink158.xml"/><Relationship Id="rId51" Type="http://schemas.openxmlformats.org/officeDocument/2006/relationships/image" Target="../media/image47.png"/><Relationship Id="rId3" Type="http://schemas.openxmlformats.org/officeDocument/2006/relationships/image" Target="../media/image2310.png"/><Relationship Id="rId12" Type="http://schemas.openxmlformats.org/officeDocument/2006/relationships/customXml" Target="../ink/ink160.xml"/><Relationship Id="rId17" Type="http://schemas.openxmlformats.org/officeDocument/2006/relationships/image" Target="../media/image3010.png"/><Relationship Id="rId25" Type="http://schemas.openxmlformats.org/officeDocument/2006/relationships/image" Target="../media/image3410.png"/><Relationship Id="rId33" Type="http://schemas.openxmlformats.org/officeDocument/2006/relationships/image" Target="../media/image3810.png"/><Relationship Id="rId38" Type="http://schemas.openxmlformats.org/officeDocument/2006/relationships/customXml" Target="../ink/ink173.xml"/><Relationship Id="rId46" Type="http://schemas.openxmlformats.org/officeDocument/2006/relationships/customXml" Target="../ink/ink177.xml"/><Relationship Id="rId59" Type="http://schemas.openxmlformats.org/officeDocument/2006/relationships/image" Target="../media/image51.png"/><Relationship Id="rId67" Type="http://schemas.openxmlformats.org/officeDocument/2006/relationships/image" Target="../media/image54.png"/><Relationship Id="rId20" Type="http://schemas.openxmlformats.org/officeDocument/2006/relationships/customXml" Target="../ink/ink164.xml"/><Relationship Id="rId41" Type="http://schemas.openxmlformats.org/officeDocument/2006/relationships/image" Target="../media/image42.png"/><Relationship Id="rId54" Type="http://schemas.openxmlformats.org/officeDocument/2006/relationships/customXml" Target="../ink/ink181.xml"/><Relationship Id="rId62" Type="http://schemas.openxmlformats.org/officeDocument/2006/relationships/customXml" Target="../ink/ink185.xml"/><Relationship Id="rId70" Type="http://schemas.openxmlformats.org/officeDocument/2006/relationships/customXml" Target="../ink/ink19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7.xml"/><Relationship Id="rId15" Type="http://schemas.openxmlformats.org/officeDocument/2006/relationships/image" Target="../media/image2910.png"/><Relationship Id="rId23" Type="http://schemas.openxmlformats.org/officeDocument/2006/relationships/image" Target="../media/image3310.png"/><Relationship Id="rId28" Type="http://schemas.openxmlformats.org/officeDocument/2006/relationships/customXml" Target="../ink/ink168.xml"/><Relationship Id="rId36" Type="http://schemas.openxmlformats.org/officeDocument/2006/relationships/customXml" Target="../ink/ink172.xml"/><Relationship Id="rId49" Type="http://schemas.openxmlformats.org/officeDocument/2006/relationships/image" Target="../media/image46.png"/><Relationship Id="rId57" Type="http://schemas.openxmlformats.org/officeDocument/2006/relationships/image" Target="../media/image50.png"/><Relationship Id="rId10" Type="http://schemas.openxmlformats.org/officeDocument/2006/relationships/customXml" Target="../ink/ink159.xml"/><Relationship Id="rId31" Type="http://schemas.openxmlformats.org/officeDocument/2006/relationships/image" Target="../media/image3710.png"/><Relationship Id="rId44" Type="http://schemas.openxmlformats.org/officeDocument/2006/relationships/customXml" Target="../ink/ink176.xml"/><Relationship Id="rId52" Type="http://schemas.openxmlformats.org/officeDocument/2006/relationships/customXml" Target="../ink/ink180.xml"/><Relationship Id="rId60" Type="http://schemas.openxmlformats.org/officeDocument/2006/relationships/customXml" Target="../ink/ink184.xml"/><Relationship Id="rId65" Type="http://schemas.openxmlformats.org/officeDocument/2006/relationships/customXml" Target="../ink/ink187.xml"/><Relationship Id="rId4" Type="http://schemas.openxmlformats.org/officeDocument/2006/relationships/customXml" Target="../ink/ink156.xml"/><Relationship Id="rId9" Type="http://schemas.openxmlformats.org/officeDocument/2006/relationships/image" Target="../media/image2610.png"/><Relationship Id="rId13" Type="http://schemas.openxmlformats.org/officeDocument/2006/relationships/image" Target="../media/image2810.png"/><Relationship Id="rId18" Type="http://schemas.openxmlformats.org/officeDocument/2006/relationships/customXml" Target="../ink/ink163.xml"/><Relationship Id="rId39" Type="http://schemas.openxmlformats.org/officeDocument/2006/relationships/image" Target="../media/image41.png"/><Relationship Id="rId34" Type="http://schemas.openxmlformats.org/officeDocument/2006/relationships/customXml" Target="../ink/ink171.xml"/><Relationship Id="rId50" Type="http://schemas.openxmlformats.org/officeDocument/2006/relationships/customXml" Target="../ink/ink179.xml"/><Relationship Id="rId55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3.xml"/><Relationship Id="rId21" Type="http://schemas.openxmlformats.org/officeDocument/2006/relationships/image" Target="../media/image3210.png"/><Relationship Id="rId42" Type="http://schemas.openxmlformats.org/officeDocument/2006/relationships/customXml" Target="../ink/ink211.xml"/><Relationship Id="rId47" Type="http://schemas.openxmlformats.org/officeDocument/2006/relationships/image" Target="../media/image45.png"/><Relationship Id="rId63" Type="http://schemas.openxmlformats.org/officeDocument/2006/relationships/image" Target="../media/image53.png"/><Relationship Id="rId68" Type="http://schemas.openxmlformats.org/officeDocument/2006/relationships/customXml" Target="../ink/ink225.xml"/><Relationship Id="rId16" Type="http://schemas.openxmlformats.org/officeDocument/2006/relationships/customXml" Target="../ink/ink198.xml"/><Relationship Id="rId11" Type="http://schemas.openxmlformats.org/officeDocument/2006/relationships/image" Target="../media/image2710.png"/><Relationship Id="rId24" Type="http://schemas.openxmlformats.org/officeDocument/2006/relationships/customXml" Target="../ink/ink202.xml"/><Relationship Id="rId32" Type="http://schemas.openxmlformats.org/officeDocument/2006/relationships/customXml" Target="../ink/ink206.xml"/><Relationship Id="rId37" Type="http://schemas.openxmlformats.org/officeDocument/2006/relationships/image" Target="../media/image4010.png"/><Relationship Id="rId40" Type="http://schemas.openxmlformats.org/officeDocument/2006/relationships/customXml" Target="../ink/ink210.xml"/><Relationship Id="rId45" Type="http://schemas.openxmlformats.org/officeDocument/2006/relationships/image" Target="../media/image44.png"/><Relationship Id="rId53" Type="http://schemas.openxmlformats.org/officeDocument/2006/relationships/image" Target="../media/image48.png"/><Relationship Id="rId58" Type="http://schemas.openxmlformats.org/officeDocument/2006/relationships/customXml" Target="../ink/ink219.xml"/><Relationship Id="rId66" Type="http://schemas.openxmlformats.org/officeDocument/2006/relationships/customXml" Target="../ink/ink224.xml"/><Relationship Id="rId74" Type="http://schemas.openxmlformats.org/officeDocument/2006/relationships/customXml" Target="../ink/ink228.xml"/><Relationship Id="rId5" Type="http://schemas.openxmlformats.org/officeDocument/2006/relationships/image" Target="../media/image2410.png"/><Relationship Id="rId61" Type="http://schemas.openxmlformats.org/officeDocument/2006/relationships/image" Target="../media/image52.png"/><Relationship Id="rId19" Type="http://schemas.openxmlformats.org/officeDocument/2006/relationships/image" Target="../media/image3110.png"/><Relationship Id="rId14" Type="http://schemas.openxmlformats.org/officeDocument/2006/relationships/customXml" Target="../ink/ink197.xml"/><Relationship Id="rId22" Type="http://schemas.openxmlformats.org/officeDocument/2006/relationships/customXml" Target="../ink/ink201.xml"/><Relationship Id="rId27" Type="http://schemas.openxmlformats.org/officeDocument/2006/relationships/image" Target="../media/image3510.png"/><Relationship Id="rId30" Type="http://schemas.openxmlformats.org/officeDocument/2006/relationships/customXml" Target="../ink/ink205.xml"/><Relationship Id="rId35" Type="http://schemas.openxmlformats.org/officeDocument/2006/relationships/image" Target="../media/image3910.png"/><Relationship Id="rId43" Type="http://schemas.openxmlformats.org/officeDocument/2006/relationships/image" Target="../media/image43.png"/><Relationship Id="rId48" Type="http://schemas.openxmlformats.org/officeDocument/2006/relationships/customXml" Target="../ink/ink214.xml"/><Relationship Id="rId56" Type="http://schemas.openxmlformats.org/officeDocument/2006/relationships/customXml" Target="../ink/ink218.xml"/><Relationship Id="rId64" Type="http://schemas.openxmlformats.org/officeDocument/2006/relationships/customXml" Target="../ink/ink222.xml"/><Relationship Id="rId69" Type="http://schemas.openxmlformats.org/officeDocument/2006/relationships/image" Target="../media/image55.png"/><Relationship Id="rId77" Type="http://schemas.openxmlformats.org/officeDocument/2006/relationships/image" Target="../media/image59.png"/><Relationship Id="rId8" Type="http://schemas.openxmlformats.org/officeDocument/2006/relationships/customXml" Target="../ink/ink194.xml"/><Relationship Id="rId51" Type="http://schemas.openxmlformats.org/officeDocument/2006/relationships/image" Target="../media/image47.png"/><Relationship Id="rId72" Type="http://schemas.openxmlformats.org/officeDocument/2006/relationships/customXml" Target="../ink/ink227.xml"/><Relationship Id="rId3" Type="http://schemas.openxmlformats.org/officeDocument/2006/relationships/image" Target="../media/image2310.png"/><Relationship Id="rId12" Type="http://schemas.openxmlformats.org/officeDocument/2006/relationships/customXml" Target="../ink/ink196.xml"/><Relationship Id="rId17" Type="http://schemas.openxmlformats.org/officeDocument/2006/relationships/image" Target="../media/image3010.png"/><Relationship Id="rId25" Type="http://schemas.openxmlformats.org/officeDocument/2006/relationships/image" Target="../media/image3410.png"/><Relationship Id="rId33" Type="http://schemas.openxmlformats.org/officeDocument/2006/relationships/image" Target="../media/image3810.png"/><Relationship Id="rId38" Type="http://schemas.openxmlformats.org/officeDocument/2006/relationships/customXml" Target="../ink/ink209.xml"/><Relationship Id="rId46" Type="http://schemas.openxmlformats.org/officeDocument/2006/relationships/customXml" Target="../ink/ink213.xml"/><Relationship Id="rId59" Type="http://schemas.openxmlformats.org/officeDocument/2006/relationships/image" Target="../media/image51.png"/><Relationship Id="rId67" Type="http://schemas.openxmlformats.org/officeDocument/2006/relationships/image" Target="../media/image54.png"/><Relationship Id="rId20" Type="http://schemas.openxmlformats.org/officeDocument/2006/relationships/customXml" Target="../ink/ink200.xml"/><Relationship Id="rId41" Type="http://schemas.openxmlformats.org/officeDocument/2006/relationships/image" Target="../media/image42.png"/><Relationship Id="rId54" Type="http://schemas.openxmlformats.org/officeDocument/2006/relationships/customXml" Target="../ink/ink217.xml"/><Relationship Id="rId62" Type="http://schemas.openxmlformats.org/officeDocument/2006/relationships/customXml" Target="../ink/ink221.xml"/><Relationship Id="rId70" Type="http://schemas.openxmlformats.org/officeDocument/2006/relationships/customXml" Target="../ink/ink226.xml"/><Relationship Id="rId7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3.xml"/><Relationship Id="rId15" Type="http://schemas.openxmlformats.org/officeDocument/2006/relationships/image" Target="../media/image2910.png"/><Relationship Id="rId23" Type="http://schemas.openxmlformats.org/officeDocument/2006/relationships/image" Target="../media/image3310.png"/><Relationship Id="rId28" Type="http://schemas.openxmlformats.org/officeDocument/2006/relationships/customXml" Target="../ink/ink204.xml"/><Relationship Id="rId36" Type="http://schemas.openxmlformats.org/officeDocument/2006/relationships/customXml" Target="../ink/ink208.xml"/><Relationship Id="rId49" Type="http://schemas.openxmlformats.org/officeDocument/2006/relationships/image" Target="../media/image46.png"/><Relationship Id="rId57" Type="http://schemas.openxmlformats.org/officeDocument/2006/relationships/image" Target="../media/image50.png"/><Relationship Id="rId10" Type="http://schemas.openxmlformats.org/officeDocument/2006/relationships/customXml" Target="../ink/ink195.xml"/><Relationship Id="rId31" Type="http://schemas.openxmlformats.org/officeDocument/2006/relationships/image" Target="../media/image3710.png"/><Relationship Id="rId44" Type="http://schemas.openxmlformats.org/officeDocument/2006/relationships/customXml" Target="../ink/ink212.xml"/><Relationship Id="rId52" Type="http://schemas.openxmlformats.org/officeDocument/2006/relationships/customXml" Target="../ink/ink216.xml"/><Relationship Id="rId60" Type="http://schemas.openxmlformats.org/officeDocument/2006/relationships/customXml" Target="../ink/ink220.xml"/><Relationship Id="rId65" Type="http://schemas.openxmlformats.org/officeDocument/2006/relationships/customXml" Target="../ink/ink223.xml"/><Relationship Id="rId73" Type="http://schemas.openxmlformats.org/officeDocument/2006/relationships/image" Target="../media/image57.png"/><Relationship Id="rId4" Type="http://schemas.openxmlformats.org/officeDocument/2006/relationships/customXml" Target="../ink/ink192.xml"/><Relationship Id="rId9" Type="http://schemas.openxmlformats.org/officeDocument/2006/relationships/image" Target="../media/image2610.png"/><Relationship Id="rId13" Type="http://schemas.openxmlformats.org/officeDocument/2006/relationships/image" Target="../media/image2810.png"/><Relationship Id="rId18" Type="http://schemas.openxmlformats.org/officeDocument/2006/relationships/customXml" Target="../ink/ink199.xml"/><Relationship Id="rId39" Type="http://schemas.openxmlformats.org/officeDocument/2006/relationships/image" Target="../media/image41.png"/><Relationship Id="rId34" Type="http://schemas.openxmlformats.org/officeDocument/2006/relationships/customXml" Target="../ink/ink207.xml"/><Relationship Id="rId50" Type="http://schemas.openxmlformats.org/officeDocument/2006/relationships/customXml" Target="../ink/ink215.xml"/><Relationship Id="rId55" Type="http://schemas.openxmlformats.org/officeDocument/2006/relationships/image" Target="../media/image49.png"/><Relationship Id="rId76" Type="http://schemas.openxmlformats.org/officeDocument/2006/relationships/customXml" Target="../ink/ink229.xml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2" Type="http://schemas.openxmlformats.org/officeDocument/2006/relationships/customXml" Target="../ink/ink191.xml"/><Relationship Id="rId29" Type="http://schemas.openxmlformats.org/officeDocument/2006/relationships/image" Target="../media/image36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8.png"/><Relationship Id="rId18" Type="http://schemas.openxmlformats.org/officeDocument/2006/relationships/customXml" Target="../ink/ink18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15.xml"/><Relationship Id="rId17" Type="http://schemas.openxmlformats.org/officeDocument/2006/relationships/image" Target="../media/image10.png"/><Relationship Id="rId2" Type="http://schemas.openxmlformats.org/officeDocument/2006/relationships/customXml" Target="../ink/ink10.xml"/><Relationship Id="rId16" Type="http://schemas.openxmlformats.org/officeDocument/2006/relationships/customXml" Target="../ink/ink17.xml"/><Relationship Id="rId20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14.xml"/><Relationship Id="rId19" Type="http://schemas.openxmlformats.org/officeDocument/2006/relationships/image" Target="../media/image11.png"/><Relationship Id="rId4" Type="http://schemas.openxmlformats.org/officeDocument/2006/relationships/customXml" Target="../ink/ink11.xml"/><Relationship Id="rId9" Type="http://schemas.openxmlformats.org/officeDocument/2006/relationships/image" Target="../media/image6.png"/><Relationship Id="rId14" Type="http://schemas.openxmlformats.org/officeDocument/2006/relationships/customXml" Target="../ink/ink16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2.xml"/><Relationship Id="rId21" Type="http://schemas.openxmlformats.org/officeDocument/2006/relationships/image" Target="../media/image3210.png"/><Relationship Id="rId42" Type="http://schemas.openxmlformats.org/officeDocument/2006/relationships/customXml" Target="../ink/ink250.xml"/><Relationship Id="rId47" Type="http://schemas.openxmlformats.org/officeDocument/2006/relationships/image" Target="../media/image45.png"/><Relationship Id="rId63" Type="http://schemas.openxmlformats.org/officeDocument/2006/relationships/image" Target="../media/image53.png"/><Relationship Id="rId68" Type="http://schemas.openxmlformats.org/officeDocument/2006/relationships/customXml" Target="../ink/ink264.xml"/><Relationship Id="rId16" Type="http://schemas.openxmlformats.org/officeDocument/2006/relationships/customXml" Target="../ink/ink237.xml"/><Relationship Id="rId11" Type="http://schemas.openxmlformats.org/officeDocument/2006/relationships/image" Target="../media/image2710.png"/><Relationship Id="rId24" Type="http://schemas.openxmlformats.org/officeDocument/2006/relationships/customXml" Target="../ink/ink241.xml"/><Relationship Id="rId32" Type="http://schemas.openxmlformats.org/officeDocument/2006/relationships/customXml" Target="../ink/ink245.xml"/><Relationship Id="rId37" Type="http://schemas.openxmlformats.org/officeDocument/2006/relationships/image" Target="../media/image4010.png"/><Relationship Id="rId40" Type="http://schemas.openxmlformats.org/officeDocument/2006/relationships/customXml" Target="../ink/ink249.xml"/><Relationship Id="rId45" Type="http://schemas.openxmlformats.org/officeDocument/2006/relationships/image" Target="../media/image44.png"/><Relationship Id="rId53" Type="http://schemas.openxmlformats.org/officeDocument/2006/relationships/image" Target="../media/image48.png"/><Relationship Id="rId58" Type="http://schemas.openxmlformats.org/officeDocument/2006/relationships/customXml" Target="../ink/ink258.xml"/><Relationship Id="rId66" Type="http://schemas.openxmlformats.org/officeDocument/2006/relationships/customXml" Target="../ink/ink263.xml"/><Relationship Id="rId74" Type="http://schemas.openxmlformats.org/officeDocument/2006/relationships/customXml" Target="../ink/ink267.xml"/><Relationship Id="rId79" Type="http://schemas.openxmlformats.org/officeDocument/2006/relationships/image" Target="../media/image60.png"/><Relationship Id="rId5" Type="http://schemas.openxmlformats.org/officeDocument/2006/relationships/image" Target="../media/image2410.png"/><Relationship Id="rId61" Type="http://schemas.openxmlformats.org/officeDocument/2006/relationships/image" Target="../media/image52.png"/><Relationship Id="rId19" Type="http://schemas.openxmlformats.org/officeDocument/2006/relationships/image" Target="../media/image3110.png"/><Relationship Id="rId14" Type="http://schemas.openxmlformats.org/officeDocument/2006/relationships/customXml" Target="../ink/ink236.xml"/><Relationship Id="rId22" Type="http://schemas.openxmlformats.org/officeDocument/2006/relationships/customXml" Target="../ink/ink240.xml"/><Relationship Id="rId27" Type="http://schemas.openxmlformats.org/officeDocument/2006/relationships/image" Target="../media/image3510.png"/><Relationship Id="rId30" Type="http://schemas.openxmlformats.org/officeDocument/2006/relationships/customXml" Target="../ink/ink244.xml"/><Relationship Id="rId35" Type="http://schemas.openxmlformats.org/officeDocument/2006/relationships/image" Target="../media/image3910.png"/><Relationship Id="rId43" Type="http://schemas.openxmlformats.org/officeDocument/2006/relationships/image" Target="../media/image43.png"/><Relationship Id="rId48" Type="http://schemas.openxmlformats.org/officeDocument/2006/relationships/customXml" Target="../ink/ink253.xml"/><Relationship Id="rId56" Type="http://schemas.openxmlformats.org/officeDocument/2006/relationships/customXml" Target="../ink/ink257.xml"/><Relationship Id="rId64" Type="http://schemas.openxmlformats.org/officeDocument/2006/relationships/customXml" Target="../ink/ink261.xml"/><Relationship Id="rId69" Type="http://schemas.openxmlformats.org/officeDocument/2006/relationships/image" Target="../media/image55.png"/><Relationship Id="rId77" Type="http://schemas.openxmlformats.org/officeDocument/2006/relationships/image" Target="../media/image59.png"/><Relationship Id="rId8" Type="http://schemas.openxmlformats.org/officeDocument/2006/relationships/customXml" Target="../ink/ink233.xml"/><Relationship Id="rId51" Type="http://schemas.openxmlformats.org/officeDocument/2006/relationships/image" Target="../media/image47.png"/><Relationship Id="rId72" Type="http://schemas.openxmlformats.org/officeDocument/2006/relationships/customXml" Target="../ink/ink266.xml"/><Relationship Id="rId3" Type="http://schemas.openxmlformats.org/officeDocument/2006/relationships/image" Target="../media/image2310.png"/><Relationship Id="rId12" Type="http://schemas.openxmlformats.org/officeDocument/2006/relationships/customXml" Target="../ink/ink235.xml"/><Relationship Id="rId17" Type="http://schemas.openxmlformats.org/officeDocument/2006/relationships/image" Target="../media/image3010.png"/><Relationship Id="rId25" Type="http://schemas.openxmlformats.org/officeDocument/2006/relationships/image" Target="../media/image3410.png"/><Relationship Id="rId33" Type="http://schemas.openxmlformats.org/officeDocument/2006/relationships/image" Target="../media/image3810.png"/><Relationship Id="rId38" Type="http://schemas.openxmlformats.org/officeDocument/2006/relationships/customXml" Target="../ink/ink248.xml"/><Relationship Id="rId46" Type="http://schemas.openxmlformats.org/officeDocument/2006/relationships/customXml" Target="../ink/ink252.xml"/><Relationship Id="rId59" Type="http://schemas.openxmlformats.org/officeDocument/2006/relationships/image" Target="../media/image51.png"/><Relationship Id="rId67" Type="http://schemas.openxmlformats.org/officeDocument/2006/relationships/image" Target="../media/image54.png"/><Relationship Id="rId20" Type="http://schemas.openxmlformats.org/officeDocument/2006/relationships/customXml" Target="../ink/ink239.xml"/><Relationship Id="rId41" Type="http://schemas.openxmlformats.org/officeDocument/2006/relationships/image" Target="../media/image42.png"/><Relationship Id="rId54" Type="http://schemas.openxmlformats.org/officeDocument/2006/relationships/customXml" Target="../ink/ink256.xml"/><Relationship Id="rId62" Type="http://schemas.openxmlformats.org/officeDocument/2006/relationships/customXml" Target="../ink/ink260.xml"/><Relationship Id="rId70" Type="http://schemas.openxmlformats.org/officeDocument/2006/relationships/customXml" Target="../ink/ink265.xml"/><Relationship Id="rId7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2.xml"/><Relationship Id="rId15" Type="http://schemas.openxmlformats.org/officeDocument/2006/relationships/image" Target="../media/image2910.png"/><Relationship Id="rId23" Type="http://schemas.openxmlformats.org/officeDocument/2006/relationships/image" Target="../media/image3310.png"/><Relationship Id="rId28" Type="http://schemas.openxmlformats.org/officeDocument/2006/relationships/customXml" Target="../ink/ink243.xml"/><Relationship Id="rId36" Type="http://schemas.openxmlformats.org/officeDocument/2006/relationships/customXml" Target="../ink/ink247.xml"/><Relationship Id="rId49" Type="http://schemas.openxmlformats.org/officeDocument/2006/relationships/image" Target="../media/image46.png"/><Relationship Id="rId57" Type="http://schemas.openxmlformats.org/officeDocument/2006/relationships/image" Target="../media/image50.png"/><Relationship Id="rId10" Type="http://schemas.openxmlformats.org/officeDocument/2006/relationships/customXml" Target="../ink/ink234.xml"/><Relationship Id="rId31" Type="http://schemas.openxmlformats.org/officeDocument/2006/relationships/image" Target="../media/image3710.png"/><Relationship Id="rId44" Type="http://schemas.openxmlformats.org/officeDocument/2006/relationships/customXml" Target="../ink/ink251.xml"/><Relationship Id="rId52" Type="http://schemas.openxmlformats.org/officeDocument/2006/relationships/customXml" Target="../ink/ink255.xml"/><Relationship Id="rId60" Type="http://schemas.openxmlformats.org/officeDocument/2006/relationships/customXml" Target="../ink/ink259.xml"/><Relationship Id="rId65" Type="http://schemas.openxmlformats.org/officeDocument/2006/relationships/customXml" Target="../ink/ink262.xml"/><Relationship Id="rId73" Type="http://schemas.openxmlformats.org/officeDocument/2006/relationships/image" Target="../media/image57.png"/><Relationship Id="rId78" Type="http://schemas.openxmlformats.org/officeDocument/2006/relationships/customXml" Target="../ink/ink269.xml"/><Relationship Id="rId4" Type="http://schemas.openxmlformats.org/officeDocument/2006/relationships/customXml" Target="../ink/ink231.xml"/><Relationship Id="rId9" Type="http://schemas.openxmlformats.org/officeDocument/2006/relationships/image" Target="../media/image2610.png"/><Relationship Id="rId13" Type="http://schemas.openxmlformats.org/officeDocument/2006/relationships/image" Target="../media/image2810.png"/><Relationship Id="rId18" Type="http://schemas.openxmlformats.org/officeDocument/2006/relationships/customXml" Target="../ink/ink238.xml"/><Relationship Id="rId39" Type="http://schemas.openxmlformats.org/officeDocument/2006/relationships/image" Target="../media/image41.png"/><Relationship Id="rId34" Type="http://schemas.openxmlformats.org/officeDocument/2006/relationships/customXml" Target="../ink/ink246.xml"/><Relationship Id="rId50" Type="http://schemas.openxmlformats.org/officeDocument/2006/relationships/customXml" Target="../ink/ink254.xml"/><Relationship Id="rId55" Type="http://schemas.openxmlformats.org/officeDocument/2006/relationships/image" Target="../media/image49.png"/><Relationship Id="rId76" Type="http://schemas.openxmlformats.org/officeDocument/2006/relationships/customXml" Target="../ink/ink268.xml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2" Type="http://schemas.openxmlformats.org/officeDocument/2006/relationships/customXml" Target="../ink/ink230.xml"/><Relationship Id="rId29" Type="http://schemas.openxmlformats.org/officeDocument/2006/relationships/image" Target="../media/image3610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.xml"/><Relationship Id="rId21" Type="http://schemas.openxmlformats.org/officeDocument/2006/relationships/image" Target="../media/image3210.png"/><Relationship Id="rId42" Type="http://schemas.openxmlformats.org/officeDocument/2006/relationships/customXml" Target="../ink/ink290.xml"/><Relationship Id="rId47" Type="http://schemas.openxmlformats.org/officeDocument/2006/relationships/image" Target="../media/image45.png"/><Relationship Id="rId63" Type="http://schemas.openxmlformats.org/officeDocument/2006/relationships/image" Target="../media/image53.png"/><Relationship Id="rId68" Type="http://schemas.openxmlformats.org/officeDocument/2006/relationships/customXml" Target="../ink/ink304.xml"/><Relationship Id="rId16" Type="http://schemas.openxmlformats.org/officeDocument/2006/relationships/customXml" Target="../ink/ink277.xml"/><Relationship Id="rId11" Type="http://schemas.openxmlformats.org/officeDocument/2006/relationships/image" Target="../media/image2710.png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4010.png"/><Relationship Id="rId40" Type="http://schemas.openxmlformats.org/officeDocument/2006/relationships/customXml" Target="../ink/ink289.xml"/><Relationship Id="rId45" Type="http://schemas.openxmlformats.org/officeDocument/2006/relationships/image" Target="../media/image44.png"/><Relationship Id="rId53" Type="http://schemas.openxmlformats.org/officeDocument/2006/relationships/image" Target="../media/image48.png"/><Relationship Id="rId58" Type="http://schemas.openxmlformats.org/officeDocument/2006/relationships/customXml" Target="../ink/ink298.xml"/><Relationship Id="rId66" Type="http://schemas.openxmlformats.org/officeDocument/2006/relationships/customXml" Target="../ink/ink303.xml"/><Relationship Id="rId74" Type="http://schemas.openxmlformats.org/officeDocument/2006/relationships/customXml" Target="../ink/ink307.xml"/><Relationship Id="rId79" Type="http://schemas.openxmlformats.org/officeDocument/2006/relationships/image" Target="../media/image61.png"/><Relationship Id="rId5" Type="http://schemas.openxmlformats.org/officeDocument/2006/relationships/image" Target="../media/image2410.png"/><Relationship Id="rId61" Type="http://schemas.openxmlformats.org/officeDocument/2006/relationships/image" Target="../media/image52.png"/><Relationship Id="rId19" Type="http://schemas.openxmlformats.org/officeDocument/2006/relationships/image" Target="../media/image3110.png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3510.png"/><Relationship Id="rId30" Type="http://schemas.openxmlformats.org/officeDocument/2006/relationships/customXml" Target="../ink/ink284.xml"/><Relationship Id="rId35" Type="http://schemas.openxmlformats.org/officeDocument/2006/relationships/image" Target="../media/image3910.png"/><Relationship Id="rId43" Type="http://schemas.openxmlformats.org/officeDocument/2006/relationships/image" Target="../media/image43.png"/><Relationship Id="rId48" Type="http://schemas.openxmlformats.org/officeDocument/2006/relationships/customXml" Target="../ink/ink293.xml"/><Relationship Id="rId56" Type="http://schemas.openxmlformats.org/officeDocument/2006/relationships/customXml" Target="../ink/ink297.xml"/><Relationship Id="rId64" Type="http://schemas.openxmlformats.org/officeDocument/2006/relationships/customXml" Target="../ink/ink301.xml"/><Relationship Id="rId69" Type="http://schemas.openxmlformats.org/officeDocument/2006/relationships/image" Target="../media/image55.png"/><Relationship Id="rId77" Type="http://schemas.openxmlformats.org/officeDocument/2006/relationships/image" Target="../media/image59.png"/><Relationship Id="rId8" Type="http://schemas.openxmlformats.org/officeDocument/2006/relationships/customXml" Target="../ink/ink273.xml"/><Relationship Id="rId51" Type="http://schemas.openxmlformats.org/officeDocument/2006/relationships/image" Target="../media/image47.png"/><Relationship Id="rId72" Type="http://schemas.openxmlformats.org/officeDocument/2006/relationships/customXml" Target="../ink/ink306.xml"/><Relationship Id="rId3" Type="http://schemas.openxmlformats.org/officeDocument/2006/relationships/image" Target="../media/image2310.png"/><Relationship Id="rId12" Type="http://schemas.openxmlformats.org/officeDocument/2006/relationships/customXml" Target="../ink/ink275.xml"/><Relationship Id="rId17" Type="http://schemas.openxmlformats.org/officeDocument/2006/relationships/image" Target="../media/image3010.png"/><Relationship Id="rId25" Type="http://schemas.openxmlformats.org/officeDocument/2006/relationships/image" Target="../media/image3410.png"/><Relationship Id="rId33" Type="http://schemas.openxmlformats.org/officeDocument/2006/relationships/image" Target="../media/image3810.png"/><Relationship Id="rId38" Type="http://schemas.openxmlformats.org/officeDocument/2006/relationships/customXml" Target="../ink/ink288.xml"/><Relationship Id="rId46" Type="http://schemas.openxmlformats.org/officeDocument/2006/relationships/customXml" Target="../ink/ink292.xml"/><Relationship Id="rId59" Type="http://schemas.openxmlformats.org/officeDocument/2006/relationships/image" Target="../media/image51.png"/><Relationship Id="rId67" Type="http://schemas.openxmlformats.org/officeDocument/2006/relationships/image" Target="../media/image54.png"/><Relationship Id="rId20" Type="http://schemas.openxmlformats.org/officeDocument/2006/relationships/customXml" Target="../ink/ink279.xml"/><Relationship Id="rId41" Type="http://schemas.openxmlformats.org/officeDocument/2006/relationships/image" Target="../media/image42.png"/><Relationship Id="rId54" Type="http://schemas.openxmlformats.org/officeDocument/2006/relationships/customXml" Target="../ink/ink296.xml"/><Relationship Id="rId62" Type="http://schemas.openxmlformats.org/officeDocument/2006/relationships/customXml" Target="../ink/ink300.xml"/><Relationship Id="rId70" Type="http://schemas.openxmlformats.org/officeDocument/2006/relationships/customXml" Target="../ink/ink305.xml"/><Relationship Id="rId7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2.xml"/><Relationship Id="rId15" Type="http://schemas.openxmlformats.org/officeDocument/2006/relationships/image" Target="../media/image2910.png"/><Relationship Id="rId23" Type="http://schemas.openxmlformats.org/officeDocument/2006/relationships/image" Target="../media/image3310.png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49" Type="http://schemas.openxmlformats.org/officeDocument/2006/relationships/image" Target="../media/image46.png"/><Relationship Id="rId57" Type="http://schemas.openxmlformats.org/officeDocument/2006/relationships/image" Target="../media/image50.png"/><Relationship Id="rId10" Type="http://schemas.openxmlformats.org/officeDocument/2006/relationships/customXml" Target="../ink/ink274.xml"/><Relationship Id="rId31" Type="http://schemas.openxmlformats.org/officeDocument/2006/relationships/image" Target="../media/image3710.png"/><Relationship Id="rId44" Type="http://schemas.openxmlformats.org/officeDocument/2006/relationships/customXml" Target="../ink/ink291.xml"/><Relationship Id="rId52" Type="http://schemas.openxmlformats.org/officeDocument/2006/relationships/customXml" Target="../ink/ink295.xml"/><Relationship Id="rId60" Type="http://schemas.openxmlformats.org/officeDocument/2006/relationships/customXml" Target="../ink/ink299.xml"/><Relationship Id="rId65" Type="http://schemas.openxmlformats.org/officeDocument/2006/relationships/customXml" Target="../ink/ink302.xml"/><Relationship Id="rId73" Type="http://schemas.openxmlformats.org/officeDocument/2006/relationships/image" Target="../media/image57.png"/><Relationship Id="rId78" Type="http://schemas.openxmlformats.org/officeDocument/2006/relationships/customXml" Target="../ink/ink309.xml"/><Relationship Id="rId4" Type="http://schemas.openxmlformats.org/officeDocument/2006/relationships/customXml" Target="../ink/ink271.xml"/><Relationship Id="rId9" Type="http://schemas.openxmlformats.org/officeDocument/2006/relationships/image" Target="../media/image2610.png"/><Relationship Id="rId13" Type="http://schemas.openxmlformats.org/officeDocument/2006/relationships/image" Target="../media/image2810.png"/><Relationship Id="rId18" Type="http://schemas.openxmlformats.org/officeDocument/2006/relationships/customXml" Target="../ink/ink278.xml"/><Relationship Id="rId39" Type="http://schemas.openxmlformats.org/officeDocument/2006/relationships/image" Target="../media/image41.png"/><Relationship Id="rId34" Type="http://schemas.openxmlformats.org/officeDocument/2006/relationships/customXml" Target="../ink/ink286.xml"/><Relationship Id="rId50" Type="http://schemas.openxmlformats.org/officeDocument/2006/relationships/customXml" Target="../ink/ink294.xml"/><Relationship Id="rId55" Type="http://schemas.openxmlformats.org/officeDocument/2006/relationships/image" Target="../media/image49.png"/><Relationship Id="rId76" Type="http://schemas.openxmlformats.org/officeDocument/2006/relationships/customXml" Target="../ink/ink308.xml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2" Type="http://schemas.openxmlformats.org/officeDocument/2006/relationships/customXml" Target="../ink/ink270.xml"/><Relationship Id="rId29" Type="http://schemas.openxmlformats.org/officeDocument/2006/relationships/image" Target="../media/image3610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22.xml"/><Relationship Id="rId21" Type="http://schemas.openxmlformats.org/officeDocument/2006/relationships/image" Target="../media/image3210.png"/><Relationship Id="rId42" Type="http://schemas.openxmlformats.org/officeDocument/2006/relationships/customXml" Target="../ink/ink330.xml"/><Relationship Id="rId47" Type="http://schemas.openxmlformats.org/officeDocument/2006/relationships/image" Target="../media/image45.png"/><Relationship Id="rId63" Type="http://schemas.openxmlformats.org/officeDocument/2006/relationships/image" Target="../media/image53.png"/><Relationship Id="rId68" Type="http://schemas.openxmlformats.org/officeDocument/2006/relationships/customXml" Target="../ink/ink344.xml"/><Relationship Id="rId84" Type="http://schemas.openxmlformats.org/officeDocument/2006/relationships/customXml" Target="../ink/ink352.xml"/><Relationship Id="rId89" Type="http://schemas.openxmlformats.org/officeDocument/2006/relationships/image" Target="../media/image66.png"/><Relationship Id="rId16" Type="http://schemas.openxmlformats.org/officeDocument/2006/relationships/customXml" Target="../ink/ink317.xml"/><Relationship Id="rId107" Type="http://schemas.openxmlformats.org/officeDocument/2006/relationships/image" Target="../media/image75.png"/><Relationship Id="rId11" Type="http://schemas.openxmlformats.org/officeDocument/2006/relationships/image" Target="../media/image2710.png"/><Relationship Id="rId32" Type="http://schemas.openxmlformats.org/officeDocument/2006/relationships/customXml" Target="../ink/ink325.xml"/><Relationship Id="rId37" Type="http://schemas.openxmlformats.org/officeDocument/2006/relationships/image" Target="../media/image4010.png"/><Relationship Id="rId53" Type="http://schemas.openxmlformats.org/officeDocument/2006/relationships/image" Target="../media/image48.png"/><Relationship Id="rId58" Type="http://schemas.openxmlformats.org/officeDocument/2006/relationships/customXml" Target="../ink/ink338.xml"/><Relationship Id="rId74" Type="http://schemas.openxmlformats.org/officeDocument/2006/relationships/customXml" Target="../ink/ink347.xml"/><Relationship Id="rId79" Type="http://schemas.openxmlformats.org/officeDocument/2006/relationships/image" Target="../media/image61.png"/><Relationship Id="rId102" Type="http://schemas.openxmlformats.org/officeDocument/2006/relationships/customXml" Target="../ink/ink361.xml"/><Relationship Id="rId5" Type="http://schemas.openxmlformats.org/officeDocument/2006/relationships/image" Target="../media/image2410.png"/><Relationship Id="rId90" Type="http://schemas.openxmlformats.org/officeDocument/2006/relationships/customXml" Target="../ink/ink355.xml"/><Relationship Id="rId95" Type="http://schemas.openxmlformats.org/officeDocument/2006/relationships/image" Target="../media/image69.png"/><Relationship Id="rId22" Type="http://schemas.openxmlformats.org/officeDocument/2006/relationships/customXml" Target="../ink/ink320.xml"/><Relationship Id="rId27" Type="http://schemas.openxmlformats.org/officeDocument/2006/relationships/image" Target="../media/image3510.png"/><Relationship Id="rId43" Type="http://schemas.openxmlformats.org/officeDocument/2006/relationships/image" Target="../media/image43.png"/><Relationship Id="rId48" Type="http://schemas.openxmlformats.org/officeDocument/2006/relationships/customXml" Target="../ink/ink333.xml"/><Relationship Id="rId64" Type="http://schemas.openxmlformats.org/officeDocument/2006/relationships/customXml" Target="../ink/ink341.xml"/><Relationship Id="rId69" Type="http://schemas.openxmlformats.org/officeDocument/2006/relationships/image" Target="../media/image55.png"/><Relationship Id="rId80" Type="http://schemas.openxmlformats.org/officeDocument/2006/relationships/customXml" Target="../ink/ink350.xml"/><Relationship Id="rId85" Type="http://schemas.openxmlformats.org/officeDocument/2006/relationships/image" Target="../media/image64.png"/><Relationship Id="rId12" Type="http://schemas.openxmlformats.org/officeDocument/2006/relationships/customXml" Target="../ink/ink315.xml"/><Relationship Id="rId17" Type="http://schemas.openxmlformats.org/officeDocument/2006/relationships/image" Target="../media/image3010.png"/><Relationship Id="rId33" Type="http://schemas.openxmlformats.org/officeDocument/2006/relationships/image" Target="../media/image3810.png"/><Relationship Id="rId38" Type="http://schemas.openxmlformats.org/officeDocument/2006/relationships/customXml" Target="../ink/ink328.xml"/><Relationship Id="rId59" Type="http://schemas.openxmlformats.org/officeDocument/2006/relationships/image" Target="../media/image51.png"/><Relationship Id="rId103" Type="http://schemas.openxmlformats.org/officeDocument/2006/relationships/image" Target="../media/image73.png"/><Relationship Id="rId20" Type="http://schemas.openxmlformats.org/officeDocument/2006/relationships/customXml" Target="../ink/ink319.xml"/><Relationship Id="rId41" Type="http://schemas.openxmlformats.org/officeDocument/2006/relationships/image" Target="../media/image42.png"/><Relationship Id="rId54" Type="http://schemas.openxmlformats.org/officeDocument/2006/relationships/customXml" Target="../ink/ink336.xml"/><Relationship Id="rId62" Type="http://schemas.openxmlformats.org/officeDocument/2006/relationships/customXml" Target="../ink/ink340.xml"/><Relationship Id="rId70" Type="http://schemas.openxmlformats.org/officeDocument/2006/relationships/customXml" Target="../ink/ink345.xml"/><Relationship Id="rId75" Type="http://schemas.openxmlformats.org/officeDocument/2006/relationships/image" Target="../media/image58.png"/><Relationship Id="rId83" Type="http://schemas.openxmlformats.org/officeDocument/2006/relationships/image" Target="../media/image63.png"/><Relationship Id="rId88" Type="http://schemas.openxmlformats.org/officeDocument/2006/relationships/customXml" Target="../ink/ink354.xml"/><Relationship Id="rId91" Type="http://schemas.openxmlformats.org/officeDocument/2006/relationships/image" Target="../media/image67.png"/><Relationship Id="rId96" Type="http://schemas.openxmlformats.org/officeDocument/2006/relationships/customXml" Target="../ink/ink35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2.xml"/><Relationship Id="rId15" Type="http://schemas.openxmlformats.org/officeDocument/2006/relationships/image" Target="../media/image2910.png"/><Relationship Id="rId23" Type="http://schemas.openxmlformats.org/officeDocument/2006/relationships/image" Target="../media/image3310.png"/><Relationship Id="rId28" Type="http://schemas.openxmlformats.org/officeDocument/2006/relationships/customXml" Target="../ink/ink323.xml"/><Relationship Id="rId36" Type="http://schemas.openxmlformats.org/officeDocument/2006/relationships/customXml" Target="../ink/ink327.xml"/><Relationship Id="rId49" Type="http://schemas.openxmlformats.org/officeDocument/2006/relationships/image" Target="../media/image46.png"/><Relationship Id="rId57" Type="http://schemas.openxmlformats.org/officeDocument/2006/relationships/image" Target="../media/image50.png"/><Relationship Id="rId106" Type="http://schemas.openxmlformats.org/officeDocument/2006/relationships/customXml" Target="../ink/ink363.xml"/><Relationship Id="rId10" Type="http://schemas.openxmlformats.org/officeDocument/2006/relationships/customXml" Target="../ink/ink314.xml"/><Relationship Id="rId31" Type="http://schemas.openxmlformats.org/officeDocument/2006/relationships/image" Target="../media/image3710.png"/><Relationship Id="rId44" Type="http://schemas.openxmlformats.org/officeDocument/2006/relationships/customXml" Target="../ink/ink331.xml"/><Relationship Id="rId52" Type="http://schemas.openxmlformats.org/officeDocument/2006/relationships/customXml" Target="../ink/ink335.xml"/><Relationship Id="rId60" Type="http://schemas.openxmlformats.org/officeDocument/2006/relationships/customXml" Target="../ink/ink339.xml"/><Relationship Id="rId65" Type="http://schemas.openxmlformats.org/officeDocument/2006/relationships/customXml" Target="../ink/ink342.xml"/><Relationship Id="rId73" Type="http://schemas.openxmlformats.org/officeDocument/2006/relationships/image" Target="../media/image57.png"/><Relationship Id="rId78" Type="http://schemas.openxmlformats.org/officeDocument/2006/relationships/customXml" Target="../ink/ink349.xml"/><Relationship Id="rId81" Type="http://schemas.openxmlformats.org/officeDocument/2006/relationships/image" Target="../media/image62.png"/><Relationship Id="rId86" Type="http://schemas.openxmlformats.org/officeDocument/2006/relationships/customXml" Target="../ink/ink353.xml"/><Relationship Id="rId94" Type="http://schemas.openxmlformats.org/officeDocument/2006/relationships/customXml" Target="../ink/ink357.xml"/><Relationship Id="rId99" Type="http://schemas.openxmlformats.org/officeDocument/2006/relationships/image" Target="../media/image71.png"/><Relationship Id="rId101" Type="http://schemas.openxmlformats.org/officeDocument/2006/relationships/image" Target="../media/image72.png"/><Relationship Id="rId4" Type="http://schemas.openxmlformats.org/officeDocument/2006/relationships/customXml" Target="../ink/ink311.xml"/><Relationship Id="rId9" Type="http://schemas.openxmlformats.org/officeDocument/2006/relationships/image" Target="../media/image2610.png"/><Relationship Id="rId13" Type="http://schemas.openxmlformats.org/officeDocument/2006/relationships/image" Target="../media/image2810.png"/><Relationship Id="rId18" Type="http://schemas.openxmlformats.org/officeDocument/2006/relationships/customXml" Target="../ink/ink318.xml"/><Relationship Id="rId39" Type="http://schemas.openxmlformats.org/officeDocument/2006/relationships/image" Target="../media/image41.png"/><Relationship Id="rId34" Type="http://schemas.openxmlformats.org/officeDocument/2006/relationships/customXml" Target="../ink/ink326.xml"/><Relationship Id="rId50" Type="http://schemas.openxmlformats.org/officeDocument/2006/relationships/customXml" Target="../ink/ink334.xml"/><Relationship Id="rId55" Type="http://schemas.openxmlformats.org/officeDocument/2006/relationships/image" Target="../media/image49.png"/><Relationship Id="rId76" Type="http://schemas.openxmlformats.org/officeDocument/2006/relationships/customXml" Target="../ink/ink348.xml"/><Relationship Id="rId97" Type="http://schemas.openxmlformats.org/officeDocument/2006/relationships/image" Target="../media/image70.png"/><Relationship Id="rId104" Type="http://schemas.openxmlformats.org/officeDocument/2006/relationships/customXml" Target="../ink/ink362.xml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92" Type="http://schemas.openxmlformats.org/officeDocument/2006/relationships/customXml" Target="../ink/ink356.xml"/><Relationship Id="rId2" Type="http://schemas.openxmlformats.org/officeDocument/2006/relationships/customXml" Target="../ink/ink310.xml"/><Relationship Id="rId29" Type="http://schemas.openxmlformats.org/officeDocument/2006/relationships/image" Target="../media/image3610.png"/><Relationship Id="rId24" Type="http://schemas.openxmlformats.org/officeDocument/2006/relationships/customXml" Target="../ink/ink321.xml"/><Relationship Id="rId40" Type="http://schemas.openxmlformats.org/officeDocument/2006/relationships/customXml" Target="../ink/ink329.xml"/><Relationship Id="rId45" Type="http://schemas.openxmlformats.org/officeDocument/2006/relationships/image" Target="../media/image44.png"/><Relationship Id="rId66" Type="http://schemas.openxmlformats.org/officeDocument/2006/relationships/customXml" Target="../ink/ink343.xml"/><Relationship Id="rId87" Type="http://schemas.openxmlformats.org/officeDocument/2006/relationships/image" Target="../media/image65.png"/><Relationship Id="rId61" Type="http://schemas.openxmlformats.org/officeDocument/2006/relationships/image" Target="../media/image52.png"/><Relationship Id="rId82" Type="http://schemas.openxmlformats.org/officeDocument/2006/relationships/customXml" Target="../ink/ink351.xml"/><Relationship Id="rId19" Type="http://schemas.openxmlformats.org/officeDocument/2006/relationships/image" Target="../media/image3110.png"/><Relationship Id="rId14" Type="http://schemas.openxmlformats.org/officeDocument/2006/relationships/customXml" Target="../ink/ink316.xml"/><Relationship Id="rId30" Type="http://schemas.openxmlformats.org/officeDocument/2006/relationships/customXml" Target="../ink/ink324.xml"/><Relationship Id="rId35" Type="http://schemas.openxmlformats.org/officeDocument/2006/relationships/image" Target="../media/image3910.png"/><Relationship Id="rId56" Type="http://schemas.openxmlformats.org/officeDocument/2006/relationships/customXml" Target="../ink/ink337.xml"/><Relationship Id="rId77" Type="http://schemas.openxmlformats.org/officeDocument/2006/relationships/image" Target="../media/image59.png"/><Relationship Id="rId100" Type="http://schemas.openxmlformats.org/officeDocument/2006/relationships/customXml" Target="../ink/ink360.xml"/><Relationship Id="rId105" Type="http://schemas.openxmlformats.org/officeDocument/2006/relationships/image" Target="../media/image74.png"/><Relationship Id="rId8" Type="http://schemas.openxmlformats.org/officeDocument/2006/relationships/customXml" Target="../ink/ink313.xml"/><Relationship Id="rId51" Type="http://schemas.openxmlformats.org/officeDocument/2006/relationships/image" Target="../media/image47.png"/><Relationship Id="rId72" Type="http://schemas.openxmlformats.org/officeDocument/2006/relationships/customXml" Target="../ink/ink346.xml"/><Relationship Id="rId93" Type="http://schemas.openxmlformats.org/officeDocument/2006/relationships/image" Target="../media/image68.png"/><Relationship Id="rId98" Type="http://schemas.openxmlformats.org/officeDocument/2006/relationships/customXml" Target="../ink/ink359.xml"/><Relationship Id="rId3" Type="http://schemas.openxmlformats.org/officeDocument/2006/relationships/image" Target="../media/image2310.png"/><Relationship Id="rId25" Type="http://schemas.openxmlformats.org/officeDocument/2006/relationships/image" Target="../media/image3410.png"/><Relationship Id="rId46" Type="http://schemas.openxmlformats.org/officeDocument/2006/relationships/customXml" Target="../ink/ink332.xml"/><Relationship Id="rId67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76.xml"/><Relationship Id="rId21" Type="http://schemas.openxmlformats.org/officeDocument/2006/relationships/image" Target="../media/image3210.png"/><Relationship Id="rId42" Type="http://schemas.openxmlformats.org/officeDocument/2006/relationships/customXml" Target="../ink/ink384.xml"/><Relationship Id="rId47" Type="http://schemas.openxmlformats.org/officeDocument/2006/relationships/image" Target="../media/image45.png"/><Relationship Id="rId63" Type="http://schemas.openxmlformats.org/officeDocument/2006/relationships/image" Target="../media/image53.png"/><Relationship Id="rId68" Type="http://schemas.openxmlformats.org/officeDocument/2006/relationships/customXml" Target="../ink/ink398.xml"/><Relationship Id="rId84" Type="http://schemas.openxmlformats.org/officeDocument/2006/relationships/customXml" Target="../ink/ink406.xml"/><Relationship Id="rId89" Type="http://schemas.openxmlformats.org/officeDocument/2006/relationships/image" Target="../media/image68.png"/><Relationship Id="rId16" Type="http://schemas.openxmlformats.org/officeDocument/2006/relationships/customXml" Target="../ink/ink371.xml"/><Relationship Id="rId11" Type="http://schemas.openxmlformats.org/officeDocument/2006/relationships/image" Target="../media/image2710.png"/><Relationship Id="rId32" Type="http://schemas.openxmlformats.org/officeDocument/2006/relationships/customXml" Target="../ink/ink379.xml"/><Relationship Id="rId37" Type="http://schemas.openxmlformats.org/officeDocument/2006/relationships/image" Target="../media/image4010.png"/><Relationship Id="rId53" Type="http://schemas.openxmlformats.org/officeDocument/2006/relationships/image" Target="../media/image48.png"/><Relationship Id="rId58" Type="http://schemas.openxmlformats.org/officeDocument/2006/relationships/customXml" Target="../ink/ink392.xml"/><Relationship Id="rId74" Type="http://schemas.openxmlformats.org/officeDocument/2006/relationships/customXml" Target="../ink/ink401.xml"/><Relationship Id="rId79" Type="http://schemas.openxmlformats.org/officeDocument/2006/relationships/image" Target="../media/image76.png"/><Relationship Id="rId102" Type="http://schemas.openxmlformats.org/officeDocument/2006/relationships/customXml" Target="../ink/ink415.xml"/><Relationship Id="rId5" Type="http://schemas.openxmlformats.org/officeDocument/2006/relationships/image" Target="../media/image2410.png"/><Relationship Id="rId90" Type="http://schemas.openxmlformats.org/officeDocument/2006/relationships/customXml" Target="../ink/ink409.xml"/><Relationship Id="rId95" Type="http://schemas.openxmlformats.org/officeDocument/2006/relationships/image" Target="../media/image71.png"/><Relationship Id="rId22" Type="http://schemas.openxmlformats.org/officeDocument/2006/relationships/customXml" Target="../ink/ink374.xml"/><Relationship Id="rId27" Type="http://schemas.openxmlformats.org/officeDocument/2006/relationships/image" Target="../media/image3510.png"/><Relationship Id="rId43" Type="http://schemas.openxmlformats.org/officeDocument/2006/relationships/image" Target="../media/image43.png"/><Relationship Id="rId48" Type="http://schemas.openxmlformats.org/officeDocument/2006/relationships/customXml" Target="../ink/ink387.xml"/><Relationship Id="rId64" Type="http://schemas.openxmlformats.org/officeDocument/2006/relationships/customXml" Target="../ink/ink395.xml"/><Relationship Id="rId69" Type="http://schemas.openxmlformats.org/officeDocument/2006/relationships/image" Target="../media/image55.png"/><Relationship Id="rId80" Type="http://schemas.openxmlformats.org/officeDocument/2006/relationships/customXml" Target="../ink/ink404.xml"/><Relationship Id="rId85" Type="http://schemas.openxmlformats.org/officeDocument/2006/relationships/image" Target="../media/image66.png"/><Relationship Id="rId12" Type="http://schemas.openxmlformats.org/officeDocument/2006/relationships/customXml" Target="../ink/ink369.xml"/><Relationship Id="rId17" Type="http://schemas.openxmlformats.org/officeDocument/2006/relationships/image" Target="../media/image3010.png"/><Relationship Id="rId25" Type="http://schemas.openxmlformats.org/officeDocument/2006/relationships/image" Target="../media/image3410.png"/><Relationship Id="rId33" Type="http://schemas.openxmlformats.org/officeDocument/2006/relationships/image" Target="../media/image3810.png"/><Relationship Id="rId38" Type="http://schemas.openxmlformats.org/officeDocument/2006/relationships/customXml" Target="../ink/ink382.xml"/><Relationship Id="rId46" Type="http://schemas.openxmlformats.org/officeDocument/2006/relationships/customXml" Target="../ink/ink386.xml"/><Relationship Id="rId59" Type="http://schemas.openxmlformats.org/officeDocument/2006/relationships/image" Target="../media/image51.png"/><Relationship Id="rId67" Type="http://schemas.openxmlformats.org/officeDocument/2006/relationships/image" Target="../media/image54.png"/><Relationship Id="rId103" Type="http://schemas.openxmlformats.org/officeDocument/2006/relationships/image" Target="../media/image78.png"/><Relationship Id="rId20" Type="http://schemas.openxmlformats.org/officeDocument/2006/relationships/customXml" Target="../ink/ink373.xml"/><Relationship Id="rId41" Type="http://schemas.openxmlformats.org/officeDocument/2006/relationships/image" Target="../media/image42.png"/><Relationship Id="rId54" Type="http://schemas.openxmlformats.org/officeDocument/2006/relationships/customXml" Target="../ink/ink390.xml"/><Relationship Id="rId62" Type="http://schemas.openxmlformats.org/officeDocument/2006/relationships/customXml" Target="../ink/ink394.xml"/><Relationship Id="rId70" Type="http://schemas.openxmlformats.org/officeDocument/2006/relationships/customXml" Target="../ink/ink399.xml"/><Relationship Id="rId75" Type="http://schemas.openxmlformats.org/officeDocument/2006/relationships/image" Target="../media/image58.png"/><Relationship Id="rId83" Type="http://schemas.openxmlformats.org/officeDocument/2006/relationships/image" Target="../media/image65.png"/><Relationship Id="rId88" Type="http://schemas.openxmlformats.org/officeDocument/2006/relationships/customXml" Target="../ink/ink408.xml"/><Relationship Id="rId91" Type="http://schemas.openxmlformats.org/officeDocument/2006/relationships/image" Target="../media/image69.png"/><Relationship Id="rId96" Type="http://schemas.openxmlformats.org/officeDocument/2006/relationships/customXml" Target="../ink/ink4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6.xml"/><Relationship Id="rId15" Type="http://schemas.openxmlformats.org/officeDocument/2006/relationships/image" Target="../media/image2910.png"/><Relationship Id="rId23" Type="http://schemas.openxmlformats.org/officeDocument/2006/relationships/image" Target="../media/image3310.png"/><Relationship Id="rId28" Type="http://schemas.openxmlformats.org/officeDocument/2006/relationships/customXml" Target="../ink/ink377.xml"/><Relationship Id="rId36" Type="http://schemas.openxmlformats.org/officeDocument/2006/relationships/customXml" Target="../ink/ink381.xml"/><Relationship Id="rId49" Type="http://schemas.openxmlformats.org/officeDocument/2006/relationships/image" Target="../media/image46.png"/><Relationship Id="rId57" Type="http://schemas.openxmlformats.org/officeDocument/2006/relationships/image" Target="../media/image50.png"/><Relationship Id="rId10" Type="http://schemas.openxmlformats.org/officeDocument/2006/relationships/customXml" Target="../ink/ink368.xml"/><Relationship Id="rId31" Type="http://schemas.openxmlformats.org/officeDocument/2006/relationships/image" Target="../media/image3710.png"/><Relationship Id="rId44" Type="http://schemas.openxmlformats.org/officeDocument/2006/relationships/customXml" Target="../ink/ink385.xml"/><Relationship Id="rId52" Type="http://schemas.openxmlformats.org/officeDocument/2006/relationships/customXml" Target="../ink/ink389.xml"/><Relationship Id="rId60" Type="http://schemas.openxmlformats.org/officeDocument/2006/relationships/customXml" Target="../ink/ink393.xml"/><Relationship Id="rId65" Type="http://schemas.openxmlformats.org/officeDocument/2006/relationships/customXml" Target="../ink/ink396.xml"/><Relationship Id="rId73" Type="http://schemas.openxmlformats.org/officeDocument/2006/relationships/image" Target="../media/image57.png"/><Relationship Id="rId78" Type="http://schemas.openxmlformats.org/officeDocument/2006/relationships/customXml" Target="../ink/ink403.xml"/><Relationship Id="rId81" Type="http://schemas.openxmlformats.org/officeDocument/2006/relationships/image" Target="../media/image64.png"/><Relationship Id="rId86" Type="http://schemas.openxmlformats.org/officeDocument/2006/relationships/customXml" Target="../ink/ink407.xml"/><Relationship Id="rId94" Type="http://schemas.openxmlformats.org/officeDocument/2006/relationships/customXml" Target="../ink/ink411.xml"/><Relationship Id="rId99" Type="http://schemas.openxmlformats.org/officeDocument/2006/relationships/image" Target="../media/image73.png"/><Relationship Id="rId101" Type="http://schemas.openxmlformats.org/officeDocument/2006/relationships/image" Target="../media/image77.png"/><Relationship Id="rId4" Type="http://schemas.openxmlformats.org/officeDocument/2006/relationships/customXml" Target="../ink/ink365.xml"/><Relationship Id="rId9" Type="http://schemas.openxmlformats.org/officeDocument/2006/relationships/image" Target="../media/image2610.png"/><Relationship Id="rId13" Type="http://schemas.openxmlformats.org/officeDocument/2006/relationships/image" Target="../media/image2810.png"/><Relationship Id="rId18" Type="http://schemas.openxmlformats.org/officeDocument/2006/relationships/customXml" Target="../ink/ink372.xml"/><Relationship Id="rId39" Type="http://schemas.openxmlformats.org/officeDocument/2006/relationships/image" Target="../media/image41.png"/><Relationship Id="rId34" Type="http://schemas.openxmlformats.org/officeDocument/2006/relationships/customXml" Target="../ink/ink380.xml"/><Relationship Id="rId50" Type="http://schemas.openxmlformats.org/officeDocument/2006/relationships/customXml" Target="../ink/ink388.xml"/><Relationship Id="rId55" Type="http://schemas.openxmlformats.org/officeDocument/2006/relationships/image" Target="../media/image49.png"/><Relationship Id="rId76" Type="http://schemas.openxmlformats.org/officeDocument/2006/relationships/customXml" Target="../ink/ink402.xml"/><Relationship Id="rId97" Type="http://schemas.openxmlformats.org/officeDocument/2006/relationships/image" Target="../media/image72.png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92" Type="http://schemas.openxmlformats.org/officeDocument/2006/relationships/customXml" Target="../ink/ink410.xml"/><Relationship Id="rId2" Type="http://schemas.openxmlformats.org/officeDocument/2006/relationships/customXml" Target="../ink/ink364.xml"/><Relationship Id="rId29" Type="http://schemas.openxmlformats.org/officeDocument/2006/relationships/image" Target="../media/image3610.png"/><Relationship Id="rId24" Type="http://schemas.openxmlformats.org/officeDocument/2006/relationships/customXml" Target="../ink/ink375.xml"/><Relationship Id="rId40" Type="http://schemas.openxmlformats.org/officeDocument/2006/relationships/customXml" Target="../ink/ink383.xml"/><Relationship Id="rId45" Type="http://schemas.openxmlformats.org/officeDocument/2006/relationships/image" Target="../media/image44.png"/><Relationship Id="rId66" Type="http://schemas.openxmlformats.org/officeDocument/2006/relationships/customXml" Target="../ink/ink397.xml"/><Relationship Id="rId87" Type="http://schemas.openxmlformats.org/officeDocument/2006/relationships/image" Target="../media/image67.png"/><Relationship Id="rId61" Type="http://schemas.openxmlformats.org/officeDocument/2006/relationships/image" Target="../media/image52.png"/><Relationship Id="rId82" Type="http://schemas.openxmlformats.org/officeDocument/2006/relationships/customXml" Target="../ink/ink405.xml"/><Relationship Id="rId19" Type="http://schemas.openxmlformats.org/officeDocument/2006/relationships/image" Target="../media/image3110.png"/><Relationship Id="rId14" Type="http://schemas.openxmlformats.org/officeDocument/2006/relationships/customXml" Target="../ink/ink370.xml"/><Relationship Id="rId30" Type="http://schemas.openxmlformats.org/officeDocument/2006/relationships/customXml" Target="../ink/ink378.xml"/><Relationship Id="rId35" Type="http://schemas.openxmlformats.org/officeDocument/2006/relationships/image" Target="../media/image3910.png"/><Relationship Id="rId56" Type="http://schemas.openxmlformats.org/officeDocument/2006/relationships/customXml" Target="../ink/ink391.xml"/><Relationship Id="rId77" Type="http://schemas.openxmlformats.org/officeDocument/2006/relationships/image" Target="../media/image59.png"/><Relationship Id="rId100" Type="http://schemas.openxmlformats.org/officeDocument/2006/relationships/customXml" Target="../ink/ink414.xml"/><Relationship Id="rId8" Type="http://schemas.openxmlformats.org/officeDocument/2006/relationships/customXml" Target="../ink/ink367.xml"/><Relationship Id="rId51" Type="http://schemas.openxmlformats.org/officeDocument/2006/relationships/image" Target="../media/image47.png"/><Relationship Id="rId72" Type="http://schemas.openxmlformats.org/officeDocument/2006/relationships/customXml" Target="../ink/ink400.xml"/><Relationship Id="rId93" Type="http://schemas.openxmlformats.org/officeDocument/2006/relationships/image" Target="../media/image70.png"/><Relationship Id="rId98" Type="http://schemas.openxmlformats.org/officeDocument/2006/relationships/customXml" Target="../ink/ink413.xml"/><Relationship Id="rId3" Type="http://schemas.openxmlformats.org/officeDocument/2006/relationships/image" Target="../media/image2310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8.xml"/><Relationship Id="rId117" Type="http://schemas.openxmlformats.org/officeDocument/2006/relationships/image" Target="../media/image85.png"/><Relationship Id="rId21" Type="http://schemas.openxmlformats.org/officeDocument/2006/relationships/image" Target="../media/image3210.png"/><Relationship Id="rId42" Type="http://schemas.openxmlformats.org/officeDocument/2006/relationships/customXml" Target="../ink/ink436.xml"/><Relationship Id="rId47" Type="http://schemas.openxmlformats.org/officeDocument/2006/relationships/image" Target="../media/image45.png"/><Relationship Id="rId63" Type="http://schemas.openxmlformats.org/officeDocument/2006/relationships/image" Target="../media/image53.png"/><Relationship Id="rId68" Type="http://schemas.openxmlformats.org/officeDocument/2006/relationships/customXml" Target="../ink/ink450.xml"/><Relationship Id="rId84" Type="http://schemas.openxmlformats.org/officeDocument/2006/relationships/customXml" Target="../ink/ink458.xml"/><Relationship Id="rId89" Type="http://schemas.openxmlformats.org/officeDocument/2006/relationships/image" Target="../media/image68.png"/><Relationship Id="rId112" Type="http://schemas.openxmlformats.org/officeDocument/2006/relationships/customXml" Target="../ink/ink472.xml"/><Relationship Id="rId16" Type="http://schemas.openxmlformats.org/officeDocument/2006/relationships/customXml" Target="../ink/ink423.xml"/><Relationship Id="rId107" Type="http://schemas.openxmlformats.org/officeDocument/2006/relationships/image" Target="../media/image80.png"/><Relationship Id="rId11" Type="http://schemas.openxmlformats.org/officeDocument/2006/relationships/image" Target="../media/image2710.png"/><Relationship Id="rId32" Type="http://schemas.openxmlformats.org/officeDocument/2006/relationships/customXml" Target="../ink/ink431.xml"/><Relationship Id="rId37" Type="http://schemas.openxmlformats.org/officeDocument/2006/relationships/image" Target="../media/image4010.png"/><Relationship Id="rId53" Type="http://schemas.openxmlformats.org/officeDocument/2006/relationships/image" Target="../media/image48.png"/><Relationship Id="rId58" Type="http://schemas.openxmlformats.org/officeDocument/2006/relationships/customXml" Target="../ink/ink444.xml"/><Relationship Id="rId74" Type="http://schemas.openxmlformats.org/officeDocument/2006/relationships/customXml" Target="../ink/ink453.xml"/><Relationship Id="rId79" Type="http://schemas.openxmlformats.org/officeDocument/2006/relationships/image" Target="../media/image76.png"/><Relationship Id="rId102" Type="http://schemas.openxmlformats.org/officeDocument/2006/relationships/customXml" Target="../ink/ink467.xml"/><Relationship Id="rId5" Type="http://schemas.openxmlformats.org/officeDocument/2006/relationships/image" Target="../media/image2410.png"/><Relationship Id="rId90" Type="http://schemas.openxmlformats.org/officeDocument/2006/relationships/customXml" Target="../ink/ink461.xml"/><Relationship Id="rId95" Type="http://schemas.openxmlformats.org/officeDocument/2006/relationships/image" Target="../media/image71.png"/><Relationship Id="rId22" Type="http://schemas.openxmlformats.org/officeDocument/2006/relationships/customXml" Target="../ink/ink426.xml"/><Relationship Id="rId27" Type="http://schemas.openxmlformats.org/officeDocument/2006/relationships/image" Target="../media/image3510.png"/><Relationship Id="rId43" Type="http://schemas.openxmlformats.org/officeDocument/2006/relationships/image" Target="../media/image43.png"/><Relationship Id="rId48" Type="http://schemas.openxmlformats.org/officeDocument/2006/relationships/customXml" Target="../ink/ink439.xml"/><Relationship Id="rId64" Type="http://schemas.openxmlformats.org/officeDocument/2006/relationships/customXml" Target="../ink/ink447.xml"/><Relationship Id="rId69" Type="http://schemas.openxmlformats.org/officeDocument/2006/relationships/image" Target="../media/image55.png"/><Relationship Id="rId113" Type="http://schemas.openxmlformats.org/officeDocument/2006/relationships/image" Target="../media/image83.png"/><Relationship Id="rId80" Type="http://schemas.openxmlformats.org/officeDocument/2006/relationships/customXml" Target="../ink/ink456.xml"/><Relationship Id="rId85" Type="http://schemas.openxmlformats.org/officeDocument/2006/relationships/image" Target="../media/image66.png"/><Relationship Id="rId12" Type="http://schemas.openxmlformats.org/officeDocument/2006/relationships/customXml" Target="../ink/ink421.xml"/><Relationship Id="rId17" Type="http://schemas.openxmlformats.org/officeDocument/2006/relationships/image" Target="../media/image3010.png"/><Relationship Id="rId33" Type="http://schemas.openxmlformats.org/officeDocument/2006/relationships/image" Target="../media/image3810.png"/><Relationship Id="rId38" Type="http://schemas.openxmlformats.org/officeDocument/2006/relationships/customXml" Target="../ink/ink434.xml"/><Relationship Id="rId59" Type="http://schemas.openxmlformats.org/officeDocument/2006/relationships/image" Target="../media/image51.png"/><Relationship Id="rId103" Type="http://schemas.openxmlformats.org/officeDocument/2006/relationships/image" Target="../media/image78.png"/><Relationship Id="rId108" Type="http://schemas.openxmlformats.org/officeDocument/2006/relationships/customXml" Target="../ink/ink470.xml"/><Relationship Id="rId54" Type="http://schemas.openxmlformats.org/officeDocument/2006/relationships/customXml" Target="../ink/ink442.xml"/><Relationship Id="rId70" Type="http://schemas.openxmlformats.org/officeDocument/2006/relationships/customXml" Target="../ink/ink451.xml"/><Relationship Id="rId75" Type="http://schemas.openxmlformats.org/officeDocument/2006/relationships/image" Target="../media/image58.png"/><Relationship Id="rId91" Type="http://schemas.openxmlformats.org/officeDocument/2006/relationships/image" Target="../media/image69.png"/><Relationship Id="rId96" Type="http://schemas.openxmlformats.org/officeDocument/2006/relationships/customXml" Target="../ink/ink46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8.xml"/><Relationship Id="rId23" Type="http://schemas.openxmlformats.org/officeDocument/2006/relationships/image" Target="../media/image3310.png"/><Relationship Id="rId28" Type="http://schemas.openxmlformats.org/officeDocument/2006/relationships/customXml" Target="../ink/ink429.xml"/><Relationship Id="rId49" Type="http://schemas.openxmlformats.org/officeDocument/2006/relationships/image" Target="../media/image46.png"/><Relationship Id="rId114" Type="http://schemas.openxmlformats.org/officeDocument/2006/relationships/customXml" Target="../ink/ink473.xml"/><Relationship Id="rId10" Type="http://schemas.openxmlformats.org/officeDocument/2006/relationships/customXml" Target="../ink/ink420.xml"/><Relationship Id="rId31" Type="http://schemas.openxmlformats.org/officeDocument/2006/relationships/image" Target="../media/image3710.png"/><Relationship Id="rId44" Type="http://schemas.openxmlformats.org/officeDocument/2006/relationships/customXml" Target="../ink/ink437.xml"/><Relationship Id="rId52" Type="http://schemas.openxmlformats.org/officeDocument/2006/relationships/customXml" Target="../ink/ink441.xml"/><Relationship Id="rId60" Type="http://schemas.openxmlformats.org/officeDocument/2006/relationships/customXml" Target="../ink/ink445.xml"/><Relationship Id="rId65" Type="http://schemas.openxmlformats.org/officeDocument/2006/relationships/customXml" Target="../ink/ink448.xml"/><Relationship Id="rId73" Type="http://schemas.openxmlformats.org/officeDocument/2006/relationships/image" Target="../media/image57.png"/><Relationship Id="rId78" Type="http://schemas.openxmlformats.org/officeDocument/2006/relationships/customXml" Target="../ink/ink455.xml"/><Relationship Id="rId81" Type="http://schemas.openxmlformats.org/officeDocument/2006/relationships/image" Target="../media/image64.png"/><Relationship Id="rId86" Type="http://schemas.openxmlformats.org/officeDocument/2006/relationships/customXml" Target="../ink/ink459.xml"/><Relationship Id="rId94" Type="http://schemas.openxmlformats.org/officeDocument/2006/relationships/customXml" Target="../ink/ink463.xml"/><Relationship Id="rId99" Type="http://schemas.openxmlformats.org/officeDocument/2006/relationships/image" Target="../media/image73.png"/><Relationship Id="rId101" Type="http://schemas.openxmlformats.org/officeDocument/2006/relationships/image" Target="../media/image77.png"/><Relationship Id="rId4" Type="http://schemas.openxmlformats.org/officeDocument/2006/relationships/customXml" Target="../ink/ink417.xml"/><Relationship Id="rId9" Type="http://schemas.openxmlformats.org/officeDocument/2006/relationships/image" Target="../media/image2610.png"/><Relationship Id="rId13" Type="http://schemas.openxmlformats.org/officeDocument/2006/relationships/image" Target="../media/image2810.png"/><Relationship Id="rId18" Type="http://schemas.openxmlformats.org/officeDocument/2006/relationships/customXml" Target="../ink/ink424.xml"/><Relationship Id="rId39" Type="http://schemas.openxmlformats.org/officeDocument/2006/relationships/image" Target="../media/image41.png"/><Relationship Id="rId109" Type="http://schemas.openxmlformats.org/officeDocument/2006/relationships/image" Target="../media/image81.png"/><Relationship Id="rId34" Type="http://schemas.openxmlformats.org/officeDocument/2006/relationships/customXml" Target="../ink/ink432.xml"/><Relationship Id="rId50" Type="http://schemas.openxmlformats.org/officeDocument/2006/relationships/customXml" Target="../ink/ink440.xml"/><Relationship Id="rId55" Type="http://schemas.openxmlformats.org/officeDocument/2006/relationships/image" Target="../media/image49.png"/><Relationship Id="rId76" Type="http://schemas.openxmlformats.org/officeDocument/2006/relationships/customXml" Target="../ink/ink454.xml"/><Relationship Id="rId97" Type="http://schemas.openxmlformats.org/officeDocument/2006/relationships/image" Target="../media/image72.png"/><Relationship Id="rId104" Type="http://schemas.openxmlformats.org/officeDocument/2006/relationships/customXml" Target="../ink/ink468.xml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92" Type="http://schemas.openxmlformats.org/officeDocument/2006/relationships/customXml" Target="../ink/ink462.xml"/><Relationship Id="rId2" Type="http://schemas.openxmlformats.org/officeDocument/2006/relationships/customXml" Target="../ink/ink416.xml"/><Relationship Id="rId29" Type="http://schemas.openxmlformats.org/officeDocument/2006/relationships/image" Target="../media/image3610.png"/><Relationship Id="rId24" Type="http://schemas.openxmlformats.org/officeDocument/2006/relationships/customXml" Target="../ink/ink427.xml"/><Relationship Id="rId40" Type="http://schemas.openxmlformats.org/officeDocument/2006/relationships/customXml" Target="../ink/ink435.xml"/><Relationship Id="rId45" Type="http://schemas.openxmlformats.org/officeDocument/2006/relationships/image" Target="../media/image44.png"/><Relationship Id="rId66" Type="http://schemas.openxmlformats.org/officeDocument/2006/relationships/customXml" Target="../ink/ink449.xml"/><Relationship Id="rId87" Type="http://schemas.openxmlformats.org/officeDocument/2006/relationships/image" Target="../media/image67.png"/><Relationship Id="rId110" Type="http://schemas.openxmlformats.org/officeDocument/2006/relationships/customXml" Target="../ink/ink471.xml"/><Relationship Id="rId115" Type="http://schemas.openxmlformats.org/officeDocument/2006/relationships/image" Target="../media/image84.png"/><Relationship Id="rId61" Type="http://schemas.openxmlformats.org/officeDocument/2006/relationships/image" Target="../media/image52.png"/><Relationship Id="rId82" Type="http://schemas.openxmlformats.org/officeDocument/2006/relationships/customXml" Target="../ink/ink457.xml"/><Relationship Id="rId19" Type="http://schemas.openxmlformats.org/officeDocument/2006/relationships/image" Target="../media/image3110.png"/><Relationship Id="rId14" Type="http://schemas.openxmlformats.org/officeDocument/2006/relationships/customXml" Target="../ink/ink422.xml"/><Relationship Id="rId30" Type="http://schemas.openxmlformats.org/officeDocument/2006/relationships/customXml" Target="../ink/ink430.xml"/><Relationship Id="rId35" Type="http://schemas.openxmlformats.org/officeDocument/2006/relationships/image" Target="../media/image3910.png"/><Relationship Id="rId56" Type="http://schemas.openxmlformats.org/officeDocument/2006/relationships/customXml" Target="../ink/ink443.xml"/><Relationship Id="rId77" Type="http://schemas.openxmlformats.org/officeDocument/2006/relationships/image" Target="../media/image59.png"/><Relationship Id="rId100" Type="http://schemas.openxmlformats.org/officeDocument/2006/relationships/customXml" Target="../ink/ink466.xml"/><Relationship Id="rId105" Type="http://schemas.openxmlformats.org/officeDocument/2006/relationships/image" Target="../media/image79.png"/><Relationship Id="rId8" Type="http://schemas.openxmlformats.org/officeDocument/2006/relationships/customXml" Target="../ink/ink419.xml"/><Relationship Id="rId51" Type="http://schemas.openxmlformats.org/officeDocument/2006/relationships/image" Target="../media/image47.png"/><Relationship Id="rId72" Type="http://schemas.openxmlformats.org/officeDocument/2006/relationships/customXml" Target="../ink/ink452.xml"/><Relationship Id="rId93" Type="http://schemas.openxmlformats.org/officeDocument/2006/relationships/image" Target="../media/image70.png"/><Relationship Id="rId98" Type="http://schemas.openxmlformats.org/officeDocument/2006/relationships/customXml" Target="../ink/ink465.xml"/><Relationship Id="rId3" Type="http://schemas.openxmlformats.org/officeDocument/2006/relationships/image" Target="../media/image2310.png"/><Relationship Id="rId25" Type="http://schemas.openxmlformats.org/officeDocument/2006/relationships/image" Target="../media/image3410.png"/><Relationship Id="rId46" Type="http://schemas.openxmlformats.org/officeDocument/2006/relationships/customXml" Target="../ink/ink438.xml"/><Relationship Id="rId67" Type="http://schemas.openxmlformats.org/officeDocument/2006/relationships/image" Target="../media/image54.png"/><Relationship Id="rId116" Type="http://schemas.openxmlformats.org/officeDocument/2006/relationships/customXml" Target="../ink/ink474.xml"/><Relationship Id="rId20" Type="http://schemas.openxmlformats.org/officeDocument/2006/relationships/customXml" Target="../ink/ink425.xml"/><Relationship Id="rId41" Type="http://schemas.openxmlformats.org/officeDocument/2006/relationships/image" Target="../media/image42.png"/><Relationship Id="rId62" Type="http://schemas.openxmlformats.org/officeDocument/2006/relationships/customXml" Target="../ink/ink446.xml"/><Relationship Id="rId83" Type="http://schemas.openxmlformats.org/officeDocument/2006/relationships/image" Target="../media/image65.png"/><Relationship Id="rId88" Type="http://schemas.openxmlformats.org/officeDocument/2006/relationships/customXml" Target="../ink/ink460.xml"/><Relationship Id="rId111" Type="http://schemas.openxmlformats.org/officeDocument/2006/relationships/image" Target="../media/image82.png"/><Relationship Id="rId15" Type="http://schemas.openxmlformats.org/officeDocument/2006/relationships/image" Target="../media/image2910.png"/><Relationship Id="rId36" Type="http://schemas.openxmlformats.org/officeDocument/2006/relationships/customXml" Target="../ink/ink433.xml"/><Relationship Id="rId57" Type="http://schemas.openxmlformats.org/officeDocument/2006/relationships/image" Target="../media/image50.png"/><Relationship Id="rId106" Type="http://schemas.openxmlformats.org/officeDocument/2006/relationships/customXml" Target="../ink/ink469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5.png"/><Relationship Id="rId21" Type="http://schemas.openxmlformats.org/officeDocument/2006/relationships/image" Target="../media/image3210.png"/><Relationship Id="rId42" Type="http://schemas.openxmlformats.org/officeDocument/2006/relationships/customXml" Target="../ink/ink495.xml"/><Relationship Id="rId47" Type="http://schemas.openxmlformats.org/officeDocument/2006/relationships/image" Target="../media/image45.png"/><Relationship Id="rId63" Type="http://schemas.openxmlformats.org/officeDocument/2006/relationships/image" Target="../media/image53.png"/><Relationship Id="rId68" Type="http://schemas.openxmlformats.org/officeDocument/2006/relationships/customXml" Target="../ink/ink509.xml"/><Relationship Id="rId84" Type="http://schemas.openxmlformats.org/officeDocument/2006/relationships/customXml" Target="../ink/ink517.xml"/><Relationship Id="rId89" Type="http://schemas.openxmlformats.org/officeDocument/2006/relationships/image" Target="../media/image68.png"/><Relationship Id="rId112" Type="http://schemas.openxmlformats.org/officeDocument/2006/relationships/customXml" Target="../ink/ink531.xml"/><Relationship Id="rId16" Type="http://schemas.openxmlformats.org/officeDocument/2006/relationships/customXml" Target="../ink/ink482.xml"/><Relationship Id="rId107" Type="http://schemas.openxmlformats.org/officeDocument/2006/relationships/image" Target="../media/image80.png"/><Relationship Id="rId11" Type="http://schemas.openxmlformats.org/officeDocument/2006/relationships/image" Target="../media/image2710.png"/><Relationship Id="rId32" Type="http://schemas.openxmlformats.org/officeDocument/2006/relationships/customXml" Target="../ink/ink490.xml"/><Relationship Id="rId37" Type="http://schemas.openxmlformats.org/officeDocument/2006/relationships/image" Target="../media/image4010.png"/><Relationship Id="rId53" Type="http://schemas.openxmlformats.org/officeDocument/2006/relationships/image" Target="../media/image48.png"/><Relationship Id="rId58" Type="http://schemas.openxmlformats.org/officeDocument/2006/relationships/customXml" Target="../ink/ink503.xml"/><Relationship Id="rId74" Type="http://schemas.openxmlformats.org/officeDocument/2006/relationships/customXml" Target="../ink/ink512.xml"/><Relationship Id="rId79" Type="http://schemas.openxmlformats.org/officeDocument/2006/relationships/image" Target="../media/image76.png"/><Relationship Id="rId102" Type="http://schemas.openxmlformats.org/officeDocument/2006/relationships/customXml" Target="../ink/ink526.xml"/><Relationship Id="rId123" Type="http://schemas.openxmlformats.org/officeDocument/2006/relationships/image" Target="../media/image88.png"/><Relationship Id="rId128" Type="http://schemas.openxmlformats.org/officeDocument/2006/relationships/image" Target="../media/image90.png"/><Relationship Id="rId5" Type="http://schemas.openxmlformats.org/officeDocument/2006/relationships/image" Target="../media/image2410.png"/><Relationship Id="rId90" Type="http://schemas.openxmlformats.org/officeDocument/2006/relationships/customXml" Target="../ink/ink520.xml"/><Relationship Id="rId95" Type="http://schemas.openxmlformats.org/officeDocument/2006/relationships/image" Target="../media/image71.png"/><Relationship Id="rId22" Type="http://schemas.openxmlformats.org/officeDocument/2006/relationships/customXml" Target="../ink/ink485.xml"/><Relationship Id="rId27" Type="http://schemas.openxmlformats.org/officeDocument/2006/relationships/image" Target="../media/image3510.png"/><Relationship Id="rId43" Type="http://schemas.openxmlformats.org/officeDocument/2006/relationships/image" Target="../media/image43.png"/><Relationship Id="rId48" Type="http://schemas.openxmlformats.org/officeDocument/2006/relationships/customXml" Target="../ink/ink498.xml"/><Relationship Id="rId64" Type="http://schemas.openxmlformats.org/officeDocument/2006/relationships/customXml" Target="../ink/ink506.xml"/><Relationship Id="rId69" Type="http://schemas.openxmlformats.org/officeDocument/2006/relationships/image" Target="../media/image55.png"/><Relationship Id="rId113" Type="http://schemas.openxmlformats.org/officeDocument/2006/relationships/image" Target="../media/image83.png"/><Relationship Id="rId118" Type="http://schemas.openxmlformats.org/officeDocument/2006/relationships/customXml" Target="../ink/ink534.xml"/><Relationship Id="rId80" Type="http://schemas.openxmlformats.org/officeDocument/2006/relationships/customXml" Target="../ink/ink515.xml"/><Relationship Id="rId85" Type="http://schemas.openxmlformats.org/officeDocument/2006/relationships/image" Target="../media/image66.png"/><Relationship Id="rId12" Type="http://schemas.openxmlformats.org/officeDocument/2006/relationships/customXml" Target="../ink/ink480.xml"/><Relationship Id="rId17" Type="http://schemas.openxmlformats.org/officeDocument/2006/relationships/image" Target="../media/image3010.png"/><Relationship Id="rId33" Type="http://schemas.openxmlformats.org/officeDocument/2006/relationships/image" Target="../media/image3810.png"/><Relationship Id="rId38" Type="http://schemas.openxmlformats.org/officeDocument/2006/relationships/customXml" Target="../ink/ink493.xml"/><Relationship Id="rId59" Type="http://schemas.openxmlformats.org/officeDocument/2006/relationships/image" Target="../media/image51.png"/><Relationship Id="rId103" Type="http://schemas.openxmlformats.org/officeDocument/2006/relationships/image" Target="../media/image78.png"/><Relationship Id="rId108" Type="http://schemas.openxmlformats.org/officeDocument/2006/relationships/customXml" Target="../ink/ink529.xml"/><Relationship Id="rId124" Type="http://schemas.openxmlformats.org/officeDocument/2006/relationships/customXml" Target="../ink/ink537.xml"/><Relationship Id="rId129" Type="http://schemas.openxmlformats.org/officeDocument/2006/relationships/customXml" Target="../ink/ink540.xml"/><Relationship Id="rId54" Type="http://schemas.openxmlformats.org/officeDocument/2006/relationships/customXml" Target="../ink/ink501.xml"/><Relationship Id="rId70" Type="http://schemas.openxmlformats.org/officeDocument/2006/relationships/customXml" Target="../ink/ink510.xml"/><Relationship Id="rId75" Type="http://schemas.openxmlformats.org/officeDocument/2006/relationships/image" Target="../media/image58.png"/><Relationship Id="rId91" Type="http://schemas.openxmlformats.org/officeDocument/2006/relationships/image" Target="../media/image69.png"/><Relationship Id="rId96" Type="http://schemas.openxmlformats.org/officeDocument/2006/relationships/customXml" Target="../ink/ink5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77.xml"/><Relationship Id="rId23" Type="http://schemas.openxmlformats.org/officeDocument/2006/relationships/image" Target="../media/image3310.png"/><Relationship Id="rId28" Type="http://schemas.openxmlformats.org/officeDocument/2006/relationships/customXml" Target="../ink/ink488.xml"/><Relationship Id="rId49" Type="http://schemas.openxmlformats.org/officeDocument/2006/relationships/image" Target="../media/image46.png"/><Relationship Id="rId114" Type="http://schemas.openxmlformats.org/officeDocument/2006/relationships/customXml" Target="../ink/ink532.xml"/><Relationship Id="rId119" Type="http://schemas.openxmlformats.org/officeDocument/2006/relationships/image" Target="../media/image86.png"/><Relationship Id="rId44" Type="http://schemas.openxmlformats.org/officeDocument/2006/relationships/customXml" Target="../ink/ink496.xml"/><Relationship Id="rId60" Type="http://schemas.openxmlformats.org/officeDocument/2006/relationships/customXml" Target="../ink/ink504.xml"/><Relationship Id="rId65" Type="http://schemas.openxmlformats.org/officeDocument/2006/relationships/customXml" Target="../ink/ink507.xml"/><Relationship Id="rId81" Type="http://schemas.openxmlformats.org/officeDocument/2006/relationships/image" Target="../media/image64.png"/><Relationship Id="rId86" Type="http://schemas.openxmlformats.org/officeDocument/2006/relationships/customXml" Target="../ink/ink518.xml"/><Relationship Id="rId130" Type="http://schemas.openxmlformats.org/officeDocument/2006/relationships/image" Target="../media/image91.png"/><Relationship Id="rId13" Type="http://schemas.openxmlformats.org/officeDocument/2006/relationships/image" Target="../media/image2810.png"/><Relationship Id="rId18" Type="http://schemas.openxmlformats.org/officeDocument/2006/relationships/customXml" Target="../ink/ink483.xml"/><Relationship Id="rId39" Type="http://schemas.openxmlformats.org/officeDocument/2006/relationships/image" Target="../media/image41.png"/><Relationship Id="rId109" Type="http://schemas.openxmlformats.org/officeDocument/2006/relationships/image" Target="../media/image81.png"/><Relationship Id="rId34" Type="http://schemas.openxmlformats.org/officeDocument/2006/relationships/customXml" Target="../ink/ink491.xml"/><Relationship Id="rId50" Type="http://schemas.openxmlformats.org/officeDocument/2006/relationships/customXml" Target="../ink/ink499.xml"/><Relationship Id="rId55" Type="http://schemas.openxmlformats.org/officeDocument/2006/relationships/image" Target="../media/image49.png"/><Relationship Id="rId76" Type="http://schemas.openxmlformats.org/officeDocument/2006/relationships/customXml" Target="../ink/ink513.xml"/><Relationship Id="rId97" Type="http://schemas.openxmlformats.org/officeDocument/2006/relationships/image" Target="../media/image72.png"/><Relationship Id="rId104" Type="http://schemas.openxmlformats.org/officeDocument/2006/relationships/customXml" Target="../ink/ink527.xml"/><Relationship Id="rId120" Type="http://schemas.openxmlformats.org/officeDocument/2006/relationships/customXml" Target="../ink/ink535.xml"/><Relationship Id="rId125" Type="http://schemas.openxmlformats.org/officeDocument/2006/relationships/customXml" Target="../ink/ink538.xml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92" Type="http://schemas.openxmlformats.org/officeDocument/2006/relationships/customXml" Target="../ink/ink521.xml"/><Relationship Id="rId2" Type="http://schemas.openxmlformats.org/officeDocument/2006/relationships/customXml" Target="../ink/ink475.xml"/><Relationship Id="rId29" Type="http://schemas.openxmlformats.org/officeDocument/2006/relationships/image" Target="../media/image3610.png"/><Relationship Id="rId24" Type="http://schemas.openxmlformats.org/officeDocument/2006/relationships/customXml" Target="../ink/ink486.xml"/><Relationship Id="rId40" Type="http://schemas.openxmlformats.org/officeDocument/2006/relationships/customXml" Target="../ink/ink494.xml"/><Relationship Id="rId45" Type="http://schemas.openxmlformats.org/officeDocument/2006/relationships/image" Target="../media/image44.png"/><Relationship Id="rId66" Type="http://schemas.openxmlformats.org/officeDocument/2006/relationships/customXml" Target="../ink/ink508.xml"/><Relationship Id="rId87" Type="http://schemas.openxmlformats.org/officeDocument/2006/relationships/image" Target="../media/image67.png"/><Relationship Id="rId110" Type="http://schemas.openxmlformats.org/officeDocument/2006/relationships/customXml" Target="../ink/ink530.xml"/><Relationship Id="rId115" Type="http://schemas.openxmlformats.org/officeDocument/2006/relationships/image" Target="../media/image84.png"/><Relationship Id="rId131" Type="http://schemas.openxmlformats.org/officeDocument/2006/relationships/customXml" Target="../ink/ink541.xml"/><Relationship Id="rId61" Type="http://schemas.openxmlformats.org/officeDocument/2006/relationships/image" Target="../media/image52.png"/><Relationship Id="rId82" Type="http://schemas.openxmlformats.org/officeDocument/2006/relationships/customXml" Target="../ink/ink516.xml"/><Relationship Id="rId19" Type="http://schemas.openxmlformats.org/officeDocument/2006/relationships/image" Target="../media/image3110.png"/><Relationship Id="rId14" Type="http://schemas.openxmlformats.org/officeDocument/2006/relationships/customXml" Target="../ink/ink481.xml"/><Relationship Id="rId30" Type="http://schemas.openxmlformats.org/officeDocument/2006/relationships/customXml" Target="../ink/ink489.xml"/><Relationship Id="rId35" Type="http://schemas.openxmlformats.org/officeDocument/2006/relationships/image" Target="../media/image3910.png"/><Relationship Id="rId56" Type="http://schemas.openxmlformats.org/officeDocument/2006/relationships/customXml" Target="../ink/ink502.xml"/><Relationship Id="rId77" Type="http://schemas.openxmlformats.org/officeDocument/2006/relationships/image" Target="../media/image59.png"/><Relationship Id="rId100" Type="http://schemas.openxmlformats.org/officeDocument/2006/relationships/customXml" Target="../ink/ink525.xml"/><Relationship Id="rId105" Type="http://schemas.openxmlformats.org/officeDocument/2006/relationships/image" Target="../media/image79.png"/><Relationship Id="rId126" Type="http://schemas.openxmlformats.org/officeDocument/2006/relationships/image" Target="../media/image89.png"/><Relationship Id="rId8" Type="http://schemas.openxmlformats.org/officeDocument/2006/relationships/customXml" Target="../ink/ink478.xml"/><Relationship Id="rId51" Type="http://schemas.openxmlformats.org/officeDocument/2006/relationships/image" Target="../media/image47.png"/><Relationship Id="rId72" Type="http://schemas.openxmlformats.org/officeDocument/2006/relationships/customXml" Target="../ink/ink511.xml"/><Relationship Id="rId93" Type="http://schemas.openxmlformats.org/officeDocument/2006/relationships/image" Target="../media/image70.png"/><Relationship Id="rId98" Type="http://schemas.openxmlformats.org/officeDocument/2006/relationships/customXml" Target="../ink/ink524.xml"/><Relationship Id="rId121" Type="http://schemas.openxmlformats.org/officeDocument/2006/relationships/image" Target="../media/image87.png"/><Relationship Id="rId3" Type="http://schemas.openxmlformats.org/officeDocument/2006/relationships/image" Target="../media/image2310.png"/><Relationship Id="rId25" Type="http://schemas.openxmlformats.org/officeDocument/2006/relationships/image" Target="../media/image3410.png"/><Relationship Id="rId46" Type="http://schemas.openxmlformats.org/officeDocument/2006/relationships/customXml" Target="../ink/ink497.xml"/><Relationship Id="rId67" Type="http://schemas.openxmlformats.org/officeDocument/2006/relationships/image" Target="../media/image54.png"/><Relationship Id="rId116" Type="http://schemas.openxmlformats.org/officeDocument/2006/relationships/customXml" Target="../ink/ink533.xml"/><Relationship Id="rId20" Type="http://schemas.openxmlformats.org/officeDocument/2006/relationships/customXml" Target="../ink/ink484.xml"/><Relationship Id="rId41" Type="http://schemas.openxmlformats.org/officeDocument/2006/relationships/image" Target="../media/image42.png"/><Relationship Id="rId62" Type="http://schemas.openxmlformats.org/officeDocument/2006/relationships/customXml" Target="../ink/ink505.xml"/><Relationship Id="rId83" Type="http://schemas.openxmlformats.org/officeDocument/2006/relationships/image" Target="../media/image65.png"/><Relationship Id="rId88" Type="http://schemas.openxmlformats.org/officeDocument/2006/relationships/customXml" Target="../ink/ink519.xml"/><Relationship Id="rId111" Type="http://schemas.openxmlformats.org/officeDocument/2006/relationships/image" Target="../media/image82.png"/><Relationship Id="rId132" Type="http://schemas.openxmlformats.org/officeDocument/2006/relationships/image" Target="../media/image92.png"/><Relationship Id="rId15" Type="http://schemas.openxmlformats.org/officeDocument/2006/relationships/image" Target="../media/image2910.png"/><Relationship Id="rId36" Type="http://schemas.openxmlformats.org/officeDocument/2006/relationships/customXml" Target="../ink/ink492.xml"/><Relationship Id="rId57" Type="http://schemas.openxmlformats.org/officeDocument/2006/relationships/image" Target="../media/image50.png"/><Relationship Id="rId106" Type="http://schemas.openxmlformats.org/officeDocument/2006/relationships/customXml" Target="../ink/ink528.xml"/><Relationship Id="rId127" Type="http://schemas.openxmlformats.org/officeDocument/2006/relationships/customXml" Target="../ink/ink539.xml"/><Relationship Id="rId10" Type="http://schemas.openxmlformats.org/officeDocument/2006/relationships/customXml" Target="../ink/ink479.xml"/><Relationship Id="rId31" Type="http://schemas.openxmlformats.org/officeDocument/2006/relationships/image" Target="../media/image3710.png"/><Relationship Id="rId52" Type="http://schemas.openxmlformats.org/officeDocument/2006/relationships/customXml" Target="../ink/ink500.xml"/><Relationship Id="rId73" Type="http://schemas.openxmlformats.org/officeDocument/2006/relationships/image" Target="../media/image57.png"/><Relationship Id="rId78" Type="http://schemas.openxmlformats.org/officeDocument/2006/relationships/customXml" Target="../ink/ink514.xml"/><Relationship Id="rId94" Type="http://schemas.openxmlformats.org/officeDocument/2006/relationships/customXml" Target="../ink/ink522.xml"/><Relationship Id="rId99" Type="http://schemas.openxmlformats.org/officeDocument/2006/relationships/image" Target="../media/image73.png"/><Relationship Id="rId101" Type="http://schemas.openxmlformats.org/officeDocument/2006/relationships/image" Target="../media/image77.png"/><Relationship Id="rId122" Type="http://schemas.openxmlformats.org/officeDocument/2006/relationships/customXml" Target="../ink/ink536.xml"/><Relationship Id="rId4" Type="http://schemas.openxmlformats.org/officeDocument/2006/relationships/customXml" Target="../ink/ink476.xml"/><Relationship Id="rId9" Type="http://schemas.openxmlformats.org/officeDocument/2006/relationships/image" Target="../media/image2610.png"/><Relationship Id="rId26" Type="http://schemas.openxmlformats.org/officeDocument/2006/relationships/customXml" Target="../ink/ink487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5.png"/><Relationship Id="rId21" Type="http://schemas.openxmlformats.org/officeDocument/2006/relationships/image" Target="../media/image3210.png"/><Relationship Id="rId42" Type="http://schemas.openxmlformats.org/officeDocument/2006/relationships/customXml" Target="../ink/ink562.xml"/><Relationship Id="rId63" Type="http://schemas.openxmlformats.org/officeDocument/2006/relationships/image" Target="../media/image53.png"/><Relationship Id="rId84" Type="http://schemas.openxmlformats.org/officeDocument/2006/relationships/customXml" Target="../ink/ink584.xml"/><Relationship Id="rId138" Type="http://schemas.openxmlformats.org/officeDocument/2006/relationships/image" Target="../media/image95.png"/><Relationship Id="rId107" Type="http://schemas.openxmlformats.org/officeDocument/2006/relationships/image" Target="../media/image80.png"/><Relationship Id="rId11" Type="http://schemas.openxmlformats.org/officeDocument/2006/relationships/image" Target="../media/image2710.png"/><Relationship Id="rId32" Type="http://schemas.openxmlformats.org/officeDocument/2006/relationships/customXml" Target="../ink/ink557.xml"/><Relationship Id="rId53" Type="http://schemas.openxmlformats.org/officeDocument/2006/relationships/image" Target="../media/image48.png"/><Relationship Id="rId74" Type="http://schemas.openxmlformats.org/officeDocument/2006/relationships/customXml" Target="../ink/ink579.xml"/><Relationship Id="rId128" Type="http://schemas.openxmlformats.org/officeDocument/2006/relationships/image" Target="../media/image90.png"/><Relationship Id="rId149" Type="http://schemas.openxmlformats.org/officeDocument/2006/relationships/customXml" Target="../ink/ink617.xml"/><Relationship Id="rId5" Type="http://schemas.openxmlformats.org/officeDocument/2006/relationships/image" Target="../media/image2410.png"/><Relationship Id="rId95" Type="http://schemas.openxmlformats.org/officeDocument/2006/relationships/image" Target="../media/image71.png"/><Relationship Id="rId22" Type="http://schemas.openxmlformats.org/officeDocument/2006/relationships/customXml" Target="../ink/ink552.xml"/><Relationship Id="rId27" Type="http://schemas.openxmlformats.org/officeDocument/2006/relationships/image" Target="../media/image3510.png"/><Relationship Id="rId43" Type="http://schemas.openxmlformats.org/officeDocument/2006/relationships/image" Target="../media/image43.png"/><Relationship Id="rId48" Type="http://schemas.openxmlformats.org/officeDocument/2006/relationships/customXml" Target="../ink/ink565.xml"/><Relationship Id="rId64" Type="http://schemas.openxmlformats.org/officeDocument/2006/relationships/customXml" Target="../ink/ink573.xml"/><Relationship Id="rId69" Type="http://schemas.openxmlformats.org/officeDocument/2006/relationships/image" Target="../media/image55.png"/><Relationship Id="rId113" Type="http://schemas.openxmlformats.org/officeDocument/2006/relationships/image" Target="../media/image83.png"/><Relationship Id="rId118" Type="http://schemas.openxmlformats.org/officeDocument/2006/relationships/customXml" Target="../ink/ink601.xml"/><Relationship Id="rId134" Type="http://schemas.openxmlformats.org/officeDocument/2006/relationships/image" Target="../media/image93.png"/><Relationship Id="rId139" Type="http://schemas.openxmlformats.org/officeDocument/2006/relationships/customXml" Target="../ink/ink612.xml"/><Relationship Id="rId80" Type="http://schemas.openxmlformats.org/officeDocument/2006/relationships/customXml" Target="../ink/ink582.xml"/><Relationship Id="rId85" Type="http://schemas.openxmlformats.org/officeDocument/2006/relationships/image" Target="../media/image66.png"/><Relationship Id="rId150" Type="http://schemas.openxmlformats.org/officeDocument/2006/relationships/image" Target="../media/image101.png"/><Relationship Id="rId12" Type="http://schemas.openxmlformats.org/officeDocument/2006/relationships/customXml" Target="../ink/ink547.xml"/><Relationship Id="rId17" Type="http://schemas.openxmlformats.org/officeDocument/2006/relationships/image" Target="../media/image3010.png"/><Relationship Id="rId33" Type="http://schemas.openxmlformats.org/officeDocument/2006/relationships/image" Target="../media/image3810.png"/><Relationship Id="rId38" Type="http://schemas.openxmlformats.org/officeDocument/2006/relationships/customXml" Target="../ink/ink560.xml"/><Relationship Id="rId59" Type="http://schemas.openxmlformats.org/officeDocument/2006/relationships/image" Target="../media/image51.png"/><Relationship Id="rId103" Type="http://schemas.openxmlformats.org/officeDocument/2006/relationships/image" Target="../media/image78.png"/><Relationship Id="rId108" Type="http://schemas.openxmlformats.org/officeDocument/2006/relationships/customXml" Target="../ink/ink596.xml"/><Relationship Id="rId124" Type="http://schemas.openxmlformats.org/officeDocument/2006/relationships/customXml" Target="../ink/ink604.xml"/><Relationship Id="rId129" Type="http://schemas.openxmlformats.org/officeDocument/2006/relationships/customXml" Target="../ink/ink607.xml"/><Relationship Id="rId54" Type="http://schemas.openxmlformats.org/officeDocument/2006/relationships/customXml" Target="../ink/ink568.xml"/><Relationship Id="rId70" Type="http://schemas.openxmlformats.org/officeDocument/2006/relationships/customXml" Target="../ink/ink577.xml"/><Relationship Id="rId75" Type="http://schemas.openxmlformats.org/officeDocument/2006/relationships/image" Target="../media/image58.png"/><Relationship Id="rId91" Type="http://schemas.openxmlformats.org/officeDocument/2006/relationships/image" Target="../media/image69.png"/><Relationship Id="rId96" Type="http://schemas.openxmlformats.org/officeDocument/2006/relationships/customXml" Target="../ink/ink590.xml"/><Relationship Id="rId140" Type="http://schemas.openxmlformats.org/officeDocument/2006/relationships/image" Target="../media/image96.png"/><Relationship Id="rId145" Type="http://schemas.openxmlformats.org/officeDocument/2006/relationships/customXml" Target="../ink/ink6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44.xml"/><Relationship Id="rId23" Type="http://schemas.openxmlformats.org/officeDocument/2006/relationships/image" Target="../media/image3310.png"/><Relationship Id="rId28" Type="http://schemas.openxmlformats.org/officeDocument/2006/relationships/customXml" Target="../ink/ink555.xml"/><Relationship Id="rId49" Type="http://schemas.openxmlformats.org/officeDocument/2006/relationships/image" Target="../media/image46.png"/><Relationship Id="rId114" Type="http://schemas.openxmlformats.org/officeDocument/2006/relationships/customXml" Target="../ink/ink599.xml"/><Relationship Id="rId119" Type="http://schemas.openxmlformats.org/officeDocument/2006/relationships/image" Target="../media/image86.png"/><Relationship Id="rId44" Type="http://schemas.openxmlformats.org/officeDocument/2006/relationships/customXml" Target="../ink/ink563.xml"/><Relationship Id="rId60" Type="http://schemas.openxmlformats.org/officeDocument/2006/relationships/customXml" Target="../ink/ink571.xml"/><Relationship Id="rId65" Type="http://schemas.openxmlformats.org/officeDocument/2006/relationships/customXml" Target="../ink/ink574.xml"/><Relationship Id="rId81" Type="http://schemas.openxmlformats.org/officeDocument/2006/relationships/image" Target="../media/image64.png"/><Relationship Id="rId86" Type="http://schemas.openxmlformats.org/officeDocument/2006/relationships/customXml" Target="../ink/ink585.xml"/><Relationship Id="rId130" Type="http://schemas.openxmlformats.org/officeDocument/2006/relationships/image" Target="../media/image91.png"/><Relationship Id="rId135" Type="http://schemas.openxmlformats.org/officeDocument/2006/relationships/customXml" Target="../ink/ink610.xml"/><Relationship Id="rId151" Type="http://schemas.openxmlformats.org/officeDocument/2006/relationships/customXml" Target="../ink/ink618.xml"/><Relationship Id="rId13" Type="http://schemas.openxmlformats.org/officeDocument/2006/relationships/image" Target="../media/image2810.png"/><Relationship Id="rId18" Type="http://schemas.openxmlformats.org/officeDocument/2006/relationships/customXml" Target="../ink/ink550.xml"/><Relationship Id="rId39" Type="http://schemas.openxmlformats.org/officeDocument/2006/relationships/image" Target="../media/image41.png"/><Relationship Id="rId109" Type="http://schemas.openxmlformats.org/officeDocument/2006/relationships/image" Target="../media/image81.png"/><Relationship Id="rId34" Type="http://schemas.openxmlformats.org/officeDocument/2006/relationships/customXml" Target="../ink/ink558.xml"/><Relationship Id="rId50" Type="http://schemas.openxmlformats.org/officeDocument/2006/relationships/customXml" Target="../ink/ink566.xml"/><Relationship Id="rId55" Type="http://schemas.openxmlformats.org/officeDocument/2006/relationships/image" Target="../media/image49.png"/><Relationship Id="rId76" Type="http://schemas.openxmlformats.org/officeDocument/2006/relationships/customXml" Target="../ink/ink580.xml"/><Relationship Id="rId97" Type="http://schemas.openxmlformats.org/officeDocument/2006/relationships/image" Target="../media/image72.png"/><Relationship Id="rId104" Type="http://schemas.openxmlformats.org/officeDocument/2006/relationships/customXml" Target="../ink/ink594.xml"/><Relationship Id="rId120" Type="http://schemas.openxmlformats.org/officeDocument/2006/relationships/customXml" Target="../ink/ink602.xml"/><Relationship Id="rId125" Type="http://schemas.openxmlformats.org/officeDocument/2006/relationships/customXml" Target="../ink/ink605.xml"/><Relationship Id="rId141" Type="http://schemas.openxmlformats.org/officeDocument/2006/relationships/customXml" Target="../ink/ink613.xml"/><Relationship Id="rId146" Type="http://schemas.openxmlformats.org/officeDocument/2006/relationships/image" Target="../media/image99.png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92" Type="http://schemas.openxmlformats.org/officeDocument/2006/relationships/customXml" Target="../ink/ink588.xml"/><Relationship Id="rId2" Type="http://schemas.openxmlformats.org/officeDocument/2006/relationships/customXml" Target="../ink/ink542.xml"/><Relationship Id="rId29" Type="http://schemas.openxmlformats.org/officeDocument/2006/relationships/image" Target="../media/image3610.png"/><Relationship Id="rId24" Type="http://schemas.openxmlformats.org/officeDocument/2006/relationships/customXml" Target="../ink/ink553.xml"/><Relationship Id="rId40" Type="http://schemas.openxmlformats.org/officeDocument/2006/relationships/customXml" Target="../ink/ink561.xml"/><Relationship Id="rId45" Type="http://schemas.openxmlformats.org/officeDocument/2006/relationships/image" Target="../media/image44.png"/><Relationship Id="rId66" Type="http://schemas.openxmlformats.org/officeDocument/2006/relationships/customXml" Target="../ink/ink575.xml"/><Relationship Id="rId87" Type="http://schemas.openxmlformats.org/officeDocument/2006/relationships/image" Target="../media/image67.png"/><Relationship Id="rId110" Type="http://schemas.openxmlformats.org/officeDocument/2006/relationships/customXml" Target="../ink/ink597.xml"/><Relationship Id="rId115" Type="http://schemas.openxmlformats.org/officeDocument/2006/relationships/image" Target="../media/image84.png"/><Relationship Id="rId131" Type="http://schemas.openxmlformats.org/officeDocument/2006/relationships/customXml" Target="../ink/ink608.xml"/><Relationship Id="rId136" Type="http://schemas.openxmlformats.org/officeDocument/2006/relationships/image" Target="../media/image94.png"/><Relationship Id="rId61" Type="http://schemas.openxmlformats.org/officeDocument/2006/relationships/image" Target="../media/image52.png"/><Relationship Id="rId82" Type="http://schemas.openxmlformats.org/officeDocument/2006/relationships/customXml" Target="../ink/ink583.xml"/><Relationship Id="rId152" Type="http://schemas.openxmlformats.org/officeDocument/2006/relationships/image" Target="../media/image102.png"/><Relationship Id="rId19" Type="http://schemas.openxmlformats.org/officeDocument/2006/relationships/image" Target="../media/image3110.png"/><Relationship Id="rId14" Type="http://schemas.openxmlformats.org/officeDocument/2006/relationships/customXml" Target="../ink/ink548.xml"/><Relationship Id="rId30" Type="http://schemas.openxmlformats.org/officeDocument/2006/relationships/customXml" Target="../ink/ink556.xml"/><Relationship Id="rId35" Type="http://schemas.openxmlformats.org/officeDocument/2006/relationships/image" Target="../media/image3910.png"/><Relationship Id="rId56" Type="http://schemas.openxmlformats.org/officeDocument/2006/relationships/customXml" Target="../ink/ink569.xml"/><Relationship Id="rId77" Type="http://schemas.openxmlformats.org/officeDocument/2006/relationships/image" Target="../media/image59.png"/><Relationship Id="rId100" Type="http://schemas.openxmlformats.org/officeDocument/2006/relationships/customXml" Target="../ink/ink592.xml"/><Relationship Id="rId105" Type="http://schemas.openxmlformats.org/officeDocument/2006/relationships/image" Target="../media/image79.png"/><Relationship Id="rId126" Type="http://schemas.openxmlformats.org/officeDocument/2006/relationships/image" Target="../media/image89.png"/><Relationship Id="rId147" Type="http://schemas.openxmlformats.org/officeDocument/2006/relationships/customXml" Target="../ink/ink616.xml"/><Relationship Id="rId8" Type="http://schemas.openxmlformats.org/officeDocument/2006/relationships/customXml" Target="../ink/ink545.xml"/><Relationship Id="rId51" Type="http://schemas.openxmlformats.org/officeDocument/2006/relationships/image" Target="../media/image47.png"/><Relationship Id="rId72" Type="http://schemas.openxmlformats.org/officeDocument/2006/relationships/customXml" Target="../ink/ink578.xml"/><Relationship Id="rId93" Type="http://schemas.openxmlformats.org/officeDocument/2006/relationships/image" Target="../media/image70.png"/><Relationship Id="rId98" Type="http://schemas.openxmlformats.org/officeDocument/2006/relationships/customXml" Target="../ink/ink591.xml"/><Relationship Id="rId121" Type="http://schemas.openxmlformats.org/officeDocument/2006/relationships/image" Target="../media/image87.png"/><Relationship Id="rId142" Type="http://schemas.openxmlformats.org/officeDocument/2006/relationships/image" Target="../media/image97.png"/><Relationship Id="rId3" Type="http://schemas.openxmlformats.org/officeDocument/2006/relationships/image" Target="../media/image2310.png"/><Relationship Id="rId25" Type="http://schemas.openxmlformats.org/officeDocument/2006/relationships/image" Target="../media/image3410.png"/><Relationship Id="rId46" Type="http://schemas.openxmlformats.org/officeDocument/2006/relationships/customXml" Target="../ink/ink564.xml"/><Relationship Id="rId67" Type="http://schemas.openxmlformats.org/officeDocument/2006/relationships/image" Target="../media/image54.png"/><Relationship Id="rId116" Type="http://schemas.openxmlformats.org/officeDocument/2006/relationships/customXml" Target="../ink/ink600.xml"/><Relationship Id="rId137" Type="http://schemas.openxmlformats.org/officeDocument/2006/relationships/customXml" Target="../ink/ink611.xml"/><Relationship Id="rId20" Type="http://schemas.openxmlformats.org/officeDocument/2006/relationships/customXml" Target="../ink/ink551.xml"/><Relationship Id="rId41" Type="http://schemas.openxmlformats.org/officeDocument/2006/relationships/image" Target="../media/image42.png"/><Relationship Id="rId62" Type="http://schemas.openxmlformats.org/officeDocument/2006/relationships/customXml" Target="../ink/ink572.xml"/><Relationship Id="rId83" Type="http://schemas.openxmlformats.org/officeDocument/2006/relationships/image" Target="../media/image65.png"/><Relationship Id="rId88" Type="http://schemas.openxmlformats.org/officeDocument/2006/relationships/customXml" Target="../ink/ink586.xml"/><Relationship Id="rId111" Type="http://schemas.openxmlformats.org/officeDocument/2006/relationships/image" Target="../media/image82.png"/><Relationship Id="rId132" Type="http://schemas.openxmlformats.org/officeDocument/2006/relationships/image" Target="../media/image92.png"/><Relationship Id="rId153" Type="http://schemas.openxmlformats.org/officeDocument/2006/relationships/customXml" Target="../ink/ink619.xml"/><Relationship Id="rId15" Type="http://schemas.openxmlformats.org/officeDocument/2006/relationships/image" Target="../media/image2910.png"/><Relationship Id="rId36" Type="http://schemas.openxmlformats.org/officeDocument/2006/relationships/customXml" Target="../ink/ink559.xml"/><Relationship Id="rId57" Type="http://schemas.openxmlformats.org/officeDocument/2006/relationships/image" Target="../media/image50.png"/><Relationship Id="rId106" Type="http://schemas.openxmlformats.org/officeDocument/2006/relationships/customXml" Target="../ink/ink595.xml"/><Relationship Id="rId127" Type="http://schemas.openxmlformats.org/officeDocument/2006/relationships/customXml" Target="../ink/ink606.xml"/><Relationship Id="rId10" Type="http://schemas.openxmlformats.org/officeDocument/2006/relationships/customXml" Target="../ink/ink546.xml"/><Relationship Id="rId31" Type="http://schemas.openxmlformats.org/officeDocument/2006/relationships/image" Target="../media/image3710.png"/><Relationship Id="rId52" Type="http://schemas.openxmlformats.org/officeDocument/2006/relationships/customXml" Target="../ink/ink567.xml"/><Relationship Id="rId73" Type="http://schemas.openxmlformats.org/officeDocument/2006/relationships/image" Target="../media/image57.png"/><Relationship Id="rId78" Type="http://schemas.openxmlformats.org/officeDocument/2006/relationships/customXml" Target="../ink/ink581.xml"/><Relationship Id="rId94" Type="http://schemas.openxmlformats.org/officeDocument/2006/relationships/customXml" Target="../ink/ink589.xml"/><Relationship Id="rId99" Type="http://schemas.openxmlformats.org/officeDocument/2006/relationships/image" Target="../media/image73.png"/><Relationship Id="rId101" Type="http://schemas.openxmlformats.org/officeDocument/2006/relationships/image" Target="../media/image77.png"/><Relationship Id="rId122" Type="http://schemas.openxmlformats.org/officeDocument/2006/relationships/customXml" Target="../ink/ink603.xml"/><Relationship Id="rId143" Type="http://schemas.openxmlformats.org/officeDocument/2006/relationships/customXml" Target="../ink/ink614.xml"/><Relationship Id="rId148" Type="http://schemas.openxmlformats.org/officeDocument/2006/relationships/image" Target="../media/image100.png"/><Relationship Id="rId4" Type="http://schemas.openxmlformats.org/officeDocument/2006/relationships/customXml" Target="../ink/ink543.xml"/><Relationship Id="rId9" Type="http://schemas.openxmlformats.org/officeDocument/2006/relationships/image" Target="../media/image2610.png"/><Relationship Id="rId26" Type="http://schemas.openxmlformats.org/officeDocument/2006/relationships/customXml" Target="../ink/ink554.xml"/><Relationship Id="rId47" Type="http://schemas.openxmlformats.org/officeDocument/2006/relationships/image" Target="../media/image45.png"/><Relationship Id="rId68" Type="http://schemas.openxmlformats.org/officeDocument/2006/relationships/customXml" Target="../ink/ink576.xml"/><Relationship Id="rId89" Type="http://schemas.openxmlformats.org/officeDocument/2006/relationships/image" Target="../media/image68.png"/><Relationship Id="rId112" Type="http://schemas.openxmlformats.org/officeDocument/2006/relationships/customXml" Target="../ink/ink598.xml"/><Relationship Id="rId133" Type="http://schemas.openxmlformats.org/officeDocument/2006/relationships/customXml" Target="../ink/ink609.xml"/><Relationship Id="rId154" Type="http://schemas.openxmlformats.org/officeDocument/2006/relationships/image" Target="../media/image103.png"/><Relationship Id="rId16" Type="http://schemas.openxmlformats.org/officeDocument/2006/relationships/customXml" Target="../ink/ink549.xml"/><Relationship Id="rId37" Type="http://schemas.openxmlformats.org/officeDocument/2006/relationships/image" Target="../media/image4010.png"/><Relationship Id="rId58" Type="http://schemas.openxmlformats.org/officeDocument/2006/relationships/customXml" Target="../ink/ink570.xml"/><Relationship Id="rId79" Type="http://schemas.openxmlformats.org/officeDocument/2006/relationships/image" Target="../media/image76.png"/><Relationship Id="rId102" Type="http://schemas.openxmlformats.org/officeDocument/2006/relationships/customXml" Target="../ink/ink593.xml"/><Relationship Id="rId123" Type="http://schemas.openxmlformats.org/officeDocument/2006/relationships/image" Target="../media/image88.png"/><Relationship Id="rId144" Type="http://schemas.openxmlformats.org/officeDocument/2006/relationships/image" Target="../media/image98.png"/><Relationship Id="rId90" Type="http://schemas.openxmlformats.org/officeDocument/2006/relationships/customXml" Target="../ink/ink587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5.png"/><Relationship Id="rId21" Type="http://schemas.openxmlformats.org/officeDocument/2006/relationships/image" Target="../media/image3210.png"/><Relationship Id="rId42" Type="http://schemas.openxmlformats.org/officeDocument/2006/relationships/customXml" Target="../ink/ink640.xml"/><Relationship Id="rId63" Type="http://schemas.openxmlformats.org/officeDocument/2006/relationships/image" Target="../media/image53.png"/><Relationship Id="rId84" Type="http://schemas.openxmlformats.org/officeDocument/2006/relationships/customXml" Target="../ink/ink662.xml"/><Relationship Id="rId138" Type="http://schemas.openxmlformats.org/officeDocument/2006/relationships/image" Target="../media/image95.png"/><Relationship Id="rId159" Type="http://schemas.openxmlformats.org/officeDocument/2006/relationships/customXml" Target="../ink/ink700.xml"/><Relationship Id="rId170" Type="http://schemas.openxmlformats.org/officeDocument/2006/relationships/customXml" Target="../ink/ink706.xml"/><Relationship Id="rId107" Type="http://schemas.openxmlformats.org/officeDocument/2006/relationships/image" Target="../media/image80.png"/><Relationship Id="rId11" Type="http://schemas.openxmlformats.org/officeDocument/2006/relationships/image" Target="../media/image2710.png"/><Relationship Id="rId32" Type="http://schemas.openxmlformats.org/officeDocument/2006/relationships/customXml" Target="../ink/ink635.xml"/><Relationship Id="rId53" Type="http://schemas.openxmlformats.org/officeDocument/2006/relationships/image" Target="../media/image48.png"/><Relationship Id="rId74" Type="http://schemas.openxmlformats.org/officeDocument/2006/relationships/customXml" Target="../ink/ink657.xml"/><Relationship Id="rId128" Type="http://schemas.openxmlformats.org/officeDocument/2006/relationships/image" Target="../media/image90.png"/><Relationship Id="rId149" Type="http://schemas.openxmlformats.org/officeDocument/2006/relationships/customXml" Target="../ink/ink695.xml"/><Relationship Id="rId5" Type="http://schemas.openxmlformats.org/officeDocument/2006/relationships/image" Target="../media/image2410.png"/><Relationship Id="rId95" Type="http://schemas.openxmlformats.org/officeDocument/2006/relationships/image" Target="../media/image71.png"/><Relationship Id="rId160" Type="http://schemas.openxmlformats.org/officeDocument/2006/relationships/image" Target="../media/image106.png"/><Relationship Id="rId22" Type="http://schemas.openxmlformats.org/officeDocument/2006/relationships/customXml" Target="../ink/ink630.xml"/><Relationship Id="rId43" Type="http://schemas.openxmlformats.org/officeDocument/2006/relationships/image" Target="../media/image43.png"/><Relationship Id="rId64" Type="http://schemas.openxmlformats.org/officeDocument/2006/relationships/customXml" Target="../ink/ink651.xml"/><Relationship Id="rId118" Type="http://schemas.openxmlformats.org/officeDocument/2006/relationships/customXml" Target="../ink/ink679.xml"/><Relationship Id="rId139" Type="http://schemas.openxmlformats.org/officeDocument/2006/relationships/customXml" Target="../ink/ink690.xml"/><Relationship Id="rId85" Type="http://schemas.openxmlformats.org/officeDocument/2006/relationships/image" Target="../media/image66.png"/><Relationship Id="rId150" Type="http://schemas.openxmlformats.org/officeDocument/2006/relationships/image" Target="../media/image101.png"/><Relationship Id="rId171" Type="http://schemas.openxmlformats.org/officeDocument/2006/relationships/image" Target="../media/image111.png"/><Relationship Id="rId12" Type="http://schemas.openxmlformats.org/officeDocument/2006/relationships/customXml" Target="../ink/ink625.xml"/><Relationship Id="rId33" Type="http://schemas.openxmlformats.org/officeDocument/2006/relationships/image" Target="../media/image3810.png"/><Relationship Id="rId108" Type="http://schemas.openxmlformats.org/officeDocument/2006/relationships/customXml" Target="../ink/ink674.xml"/><Relationship Id="rId129" Type="http://schemas.openxmlformats.org/officeDocument/2006/relationships/customXml" Target="../ink/ink685.xml"/><Relationship Id="rId54" Type="http://schemas.openxmlformats.org/officeDocument/2006/relationships/customXml" Target="../ink/ink646.xml"/><Relationship Id="rId75" Type="http://schemas.openxmlformats.org/officeDocument/2006/relationships/image" Target="../media/image58.png"/><Relationship Id="rId96" Type="http://schemas.openxmlformats.org/officeDocument/2006/relationships/customXml" Target="../ink/ink668.xml"/><Relationship Id="rId140" Type="http://schemas.openxmlformats.org/officeDocument/2006/relationships/image" Target="../media/image96.png"/><Relationship Id="rId161" Type="http://schemas.openxmlformats.org/officeDocument/2006/relationships/customXml" Target="../ink/ink701.xml"/><Relationship Id="rId6" Type="http://schemas.openxmlformats.org/officeDocument/2006/relationships/customXml" Target="../ink/ink622.xml"/><Relationship Id="rId23" Type="http://schemas.openxmlformats.org/officeDocument/2006/relationships/image" Target="../media/image3310.png"/><Relationship Id="rId28" Type="http://schemas.openxmlformats.org/officeDocument/2006/relationships/customXml" Target="../ink/ink633.xml"/><Relationship Id="rId49" Type="http://schemas.openxmlformats.org/officeDocument/2006/relationships/image" Target="../media/image46.png"/><Relationship Id="rId114" Type="http://schemas.openxmlformats.org/officeDocument/2006/relationships/customXml" Target="../ink/ink677.xml"/><Relationship Id="rId119" Type="http://schemas.openxmlformats.org/officeDocument/2006/relationships/image" Target="../media/image86.png"/><Relationship Id="rId44" Type="http://schemas.openxmlformats.org/officeDocument/2006/relationships/customXml" Target="../ink/ink641.xml"/><Relationship Id="rId60" Type="http://schemas.openxmlformats.org/officeDocument/2006/relationships/customXml" Target="../ink/ink649.xml"/><Relationship Id="rId65" Type="http://schemas.openxmlformats.org/officeDocument/2006/relationships/customXml" Target="../ink/ink652.xml"/><Relationship Id="rId81" Type="http://schemas.openxmlformats.org/officeDocument/2006/relationships/image" Target="../media/image64.png"/><Relationship Id="rId86" Type="http://schemas.openxmlformats.org/officeDocument/2006/relationships/customXml" Target="../ink/ink663.xml"/><Relationship Id="rId130" Type="http://schemas.openxmlformats.org/officeDocument/2006/relationships/image" Target="../media/image91.png"/><Relationship Id="rId135" Type="http://schemas.openxmlformats.org/officeDocument/2006/relationships/customXml" Target="../ink/ink688.xml"/><Relationship Id="rId151" Type="http://schemas.openxmlformats.org/officeDocument/2006/relationships/customXml" Target="../ink/ink696.xml"/><Relationship Id="rId156" Type="http://schemas.openxmlformats.org/officeDocument/2006/relationships/image" Target="../media/image104.png"/><Relationship Id="rId177" Type="http://schemas.openxmlformats.org/officeDocument/2006/relationships/image" Target="../media/image114.png"/><Relationship Id="rId172" Type="http://schemas.openxmlformats.org/officeDocument/2006/relationships/customXml" Target="../ink/ink707.xml"/><Relationship Id="rId13" Type="http://schemas.openxmlformats.org/officeDocument/2006/relationships/image" Target="../media/image2810.png"/><Relationship Id="rId18" Type="http://schemas.openxmlformats.org/officeDocument/2006/relationships/customXml" Target="../ink/ink628.xml"/><Relationship Id="rId39" Type="http://schemas.openxmlformats.org/officeDocument/2006/relationships/image" Target="../media/image41.png"/><Relationship Id="rId109" Type="http://schemas.openxmlformats.org/officeDocument/2006/relationships/image" Target="../media/image81.png"/><Relationship Id="rId34" Type="http://schemas.openxmlformats.org/officeDocument/2006/relationships/customXml" Target="../ink/ink636.xml"/><Relationship Id="rId50" Type="http://schemas.openxmlformats.org/officeDocument/2006/relationships/customXml" Target="../ink/ink644.xml"/><Relationship Id="rId55" Type="http://schemas.openxmlformats.org/officeDocument/2006/relationships/image" Target="../media/image49.png"/><Relationship Id="rId76" Type="http://schemas.openxmlformats.org/officeDocument/2006/relationships/customXml" Target="../ink/ink658.xml"/><Relationship Id="rId97" Type="http://schemas.openxmlformats.org/officeDocument/2006/relationships/image" Target="../media/image72.png"/><Relationship Id="rId104" Type="http://schemas.openxmlformats.org/officeDocument/2006/relationships/customXml" Target="../ink/ink672.xml"/><Relationship Id="rId120" Type="http://schemas.openxmlformats.org/officeDocument/2006/relationships/customXml" Target="../ink/ink680.xml"/><Relationship Id="rId125" Type="http://schemas.openxmlformats.org/officeDocument/2006/relationships/customXml" Target="../ink/ink683.xml"/><Relationship Id="rId141" Type="http://schemas.openxmlformats.org/officeDocument/2006/relationships/customXml" Target="../ink/ink691.xml"/><Relationship Id="rId146" Type="http://schemas.openxmlformats.org/officeDocument/2006/relationships/image" Target="../media/image99.png"/><Relationship Id="rId167" Type="http://schemas.openxmlformats.org/officeDocument/2006/relationships/customXml" Target="../ink/ink704.xml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92" Type="http://schemas.openxmlformats.org/officeDocument/2006/relationships/customXml" Target="../ink/ink666.xml"/><Relationship Id="rId162" Type="http://schemas.openxmlformats.org/officeDocument/2006/relationships/image" Target="../media/image107.png"/><Relationship Id="rId2" Type="http://schemas.openxmlformats.org/officeDocument/2006/relationships/customXml" Target="../ink/ink620.xml"/><Relationship Id="rId29" Type="http://schemas.openxmlformats.org/officeDocument/2006/relationships/image" Target="../media/image3610.png"/><Relationship Id="rId24" Type="http://schemas.openxmlformats.org/officeDocument/2006/relationships/customXml" Target="../ink/ink631.xml"/><Relationship Id="rId40" Type="http://schemas.openxmlformats.org/officeDocument/2006/relationships/customXml" Target="../ink/ink639.xml"/><Relationship Id="rId45" Type="http://schemas.openxmlformats.org/officeDocument/2006/relationships/image" Target="../media/image44.png"/><Relationship Id="rId66" Type="http://schemas.openxmlformats.org/officeDocument/2006/relationships/customXml" Target="../ink/ink653.xml"/><Relationship Id="rId87" Type="http://schemas.openxmlformats.org/officeDocument/2006/relationships/image" Target="../media/image67.png"/><Relationship Id="rId110" Type="http://schemas.openxmlformats.org/officeDocument/2006/relationships/customXml" Target="../ink/ink675.xml"/><Relationship Id="rId115" Type="http://schemas.openxmlformats.org/officeDocument/2006/relationships/image" Target="../media/image84.png"/><Relationship Id="rId131" Type="http://schemas.openxmlformats.org/officeDocument/2006/relationships/customXml" Target="../ink/ink686.xml"/><Relationship Id="rId136" Type="http://schemas.openxmlformats.org/officeDocument/2006/relationships/image" Target="../media/image94.png"/><Relationship Id="rId157" Type="http://schemas.openxmlformats.org/officeDocument/2006/relationships/customXml" Target="../ink/ink699.xml"/><Relationship Id="rId61" Type="http://schemas.openxmlformats.org/officeDocument/2006/relationships/image" Target="../media/image52.png"/><Relationship Id="rId82" Type="http://schemas.openxmlformats.org/officeDocument/2006/relationships/customXml" Target="../ink/ink661.xml"/><Relationship Id="rId152" Type="http://schemas.openxmlformats.org/officeDocument/2006/relationships/image" Target="../media/image102.png"/><Relationship Id="rId173" Type="http://schemas.openxmlformats.org/officeDocument/2006/relationships/image" Target="../media/image112.png"/><Relationship Id="rId19" Type="http://schemas.openxmlformats.org/officeDocument/2006/relationships/image" Target="../media/image3110.png"/><Relationship Id="rId14" Type="http://schemas.openxmlformats.org/officeDocument/2006/relationships/customXml" Target="../ink/ink626.xml"/><Relationship Id="rId30" Type="http://schemas.openxmlformats.org/officeDocument/2006/relationships/customXml" Target="../ink/ink634.xml"/><Relationship Id="rId35" Type="http://schemas.openxmlformats.org/officeDocument/2006/relationships/image" Target="../media/image3910.png"/><Relationship Id="rId56" Type="http://schemas.openxmlformats.org/officeDocument/2006/relationships/customXml" Target="../ink/ink647.xml"/><Relationship Id="rId77" Type="http://schemas.openxmlformats.org/officeDocument/2006/relationships/image" Target="../media/image59.png"/><Relationship Id="rId100" Type="http://schemas.openxmlformats.org/officeDocument/2006/relationships/customXml" Target="../ink/ink670.xml"/><Relationship Id="rId105" Type="http://schemas.openxmlformats.org/officeDocument/2006/relationships/image" Target="../media/image79.png"/><Relationship Id="rId126" Type="http://schemas.openxmlformats.org/officeDocument/2006/relationships/image" Target="../media/image89.png"/><Relationship Id="rId147" Type="http://schemas.openxmlformats.org/officeDocument/2006/relationships/customXml" Target="../ink/ink694.xml"/><Relationship Id="rId168" Type="http://schemas.openxmlformats.org/officeDocument/2006/relationships/image" Target="../media/image110.png"/><Relationship Id="rId8" Type="http://schemas.openxmlformats.org/officeDocument/2006/relationships/customXml" Target="../ink/ink623.xml"/><Relationship Id="rId51" Type="http://schemas.openxmlformats.org/officeDocument/2006/relationships/image" Target="../media/image47.png"/><Relationship Id="rId72" Type="http://schemas.openxmlformats.org/officeDocument/2006/relationships/customXml" Target="../ink/ink656.xml"/><Relationship Id="rId93" Type="http://schemas.openxmlformats.org/officeDocument/2006/relationships/image" Target="../media/image70.png"/><Relationship Id="rId98" Type="http://schemas.openxmlformats.org/officeDocument/2006/relationships/customXml" Target="../ink/ink669.xml"/><Relationship Id="rId121" Type="http://schemas.openxmlformats.org/officeDocument/2006/relationships/image" Target="../media/image87.png"/><Relationship Id="rId142" Type="http://schemas.openxmlformats.org/officeDocument/2006/relationships/image" Target="../media/image97.png"/><Relationship Id="rId163" Type="http://schemas.openxmlformats.org/officeDocument/2006/relationships/customXml" Target="../ink/ink702.xml"/><Relationship Id="rId3" Type="http://schemas.openxmlformats.org/officeDocument/2006/relationships/image" Target="../media/image2310.png"/><Relationship Id="rId25" Type="http://schemas.openxmlformats.org/officeDocument/2006/relationships/image" Target="../media/image3410.png"/><Relationship Id="rId46" Type="http://schemas.openxmlformats.org/officeDocument/2006/relationships/customXml" Target="../ink/ink642.xml"/><Relationship Id="rId67" Type="http://schemas.openxmlformats.org/officeDocument/2006/relationships/image" Target="../media/image54.png"/><Relationship Id="rId116" Type="http://schemas.openxmlformats.org/officeDocument/2006/relationships/customXml" Target="../ink/ink678.xml"/><Relationship Id="rId137" Type="http://schemas.openxmlformats.org/officeDocument/2006/relationships/customXml" Target="../ink/ink689.xml"/><Relationship Id="rId158" Type="http://schemas.openxmlformats.org/officeDocument/2006/relationships/image" Target="../media/image105.png"/><Relationship Id="rId20" Type="http://schemas.openxmlformats.org/officeDocument/2006/relationships/customXml" Target="../ink/ink629.xml"/><Relationship Id="rId41" Type="http://schemas.openxmlformats.org/officeDocument/2006/relationships/image" Target="../media/image42.png"/><Relationship Id="rId62" Type="http://schemas.openxmlformats.org/officeDocument/2006/relationships/customXml" Target="../ink/ink650.xml"/><Relationship Id="rId83" Type="http://schemas.openxmlformats.org/officeDocument/2006/relationships/image" Target="../media/image65.png"/><Relationship Id="rId88" Type="http://schemas.openxmlformats.org/officeDocument/2006/relationships/customXml" Target="../ink/ink664.xml"/><Relationship Id="rId111" Type="http://schemas.openxmlformats.org/officeDocument/2006/relationships/image" Target="../media/image82.png"/><Relationship Id="rId132" Type="http://schemas.openxmlformats.org/officeDocument/2006/relationships/image" Target="../media/image92.png"/><Relationship Id="rId153" Type="http://schemas.openxmlformats.org/officeDocument/2006/relationships/customXml" Target="../ink/ink697.xml"/><Relationship Id="rId174" Type="http://schemas.openxmlformats.org/officeDocument/2006/relationships/customXml" Target="../ink/ink708.xml"/><Relationship Id="rId15" Type="http://schemas.openxmlformats.org/officeDocument/2006/relationships/image" Target="../media/image2910.png"/><Relationship Id="rId36" Type="http://schemas.openxmlformats.org/officeDocument/2006/relationships/customXml" Target="../ink/ink637.xml"/><Relationship Id="rId57" Type="http://schemas.openxmlformats.org/officeDocument/2006/relationships/image" Target="../media/image50.png"/><Relationship Id="rId106" Type="http://schemas.openxmlformats.org/officeDocument/2006/relationships/customXml" Target="../ink/ink673.xml"/><Relationship Id="rId127" Type="http://schemas.openxmlformats.org/officeDocument/2006/relationships/customXml" Target="../ink/ink684.xml"/><Relationship Id="rId10" Type="http://schemas.openxmlformats.org/officeDocument/2006/relationships/customXml" Target="../ink/ink624.xml"/><Relationship Id="rId31" Type="http://schemas.openxmlformats.org/officeDocument/2006/relationships/image" Target="../media/image3710.png"/><Relationship Id="rId52" Type="http://schemas.openxmlformats.org/officeDocument/2006/relationships/customXml" Target="../ink/ink645.xml"/><Relationship Id="rId73" Type="http://schemas.openxmlformats.org/officeDocument/2006/relationships/image" Target="../media/image57.png"/><Relationship Id="rId78" Type="http://schemas.openxmlformats.org/officeDocument/2006/relationships/customXml" Target="../ink/ink659.xml"/><Relationship Id="rId94" Type="http://schemas.openxmlformats.org/officeDocument/2006/relationships/customXml" Target="../ink/ink667.xml"/><Relationship Id="rId99" Type="http://schemas.openxmlformats.org/officeDocument/2006/relationships/image" Target="../media/image73.png"/><Relationship Id="rId101" Type="http://schemas.openxmlformats.org/officeDocument/2006/relationships/image" Target="../media/image77.png"/><Relationship Id="rId122" Type="http://schemas.openxmlformats.org/officeDocument/2006/relationships/customXml" Target="../ink/ink681.xml"/><Relationship Id="rId143" Type="http://schemas.openxmlformats.org/officeDocument/2006/relationships/customXml" Target="../ink/ink692.xml"/><Relationship Id="rId148" Type="http://schemas.openxmlformats.org/officeDocument/2006/relationships/image" Target="../media/image100.png"/><Relationship Id="rId164" Type="http://schemas.openxmlformats.org/officeDocument/2006/relationships/image" Target="../media/image108.png"/><Relationship Id="rId169" Type="http://schemas.openxmlformats.org/officeDocument/2006/relationships/customXml" Target="../ink/ink705.xml"/><Relationship Id="rId4" Type="http://schemas.openxmlformats.org/officeDocument/2006/relationships/customXml" Target="../ink/ink621.xml"/><Relationship Id="rId9" Type="http://schemas.openxmlformats.org/officeDocument/2006/relationships/image" Target="../media/image2610.png"/><Relationship Id="rId26" Type="http://schemas.openxmlformats.org/officeDocument/2006/relationships/customXml" Target="../ink/ink632.xml"/><Relationship Id="rId47" Type="http://schemas.openxmlformats.org/officeDocument/2006/relationships/image" Target="../media/image45.png"/><Relationship Id="rId68" Type="http://schemas.openxmlformats.org/officeDocument/2006/relationships/customXml" Target="../ink/ink654.xml"/><Relationship Id="rId89" Type="http://schemas.openxmlformats.org/officeDocument/2006/relationships/image" Target="../media/image68.png"/><Relationship Id="rId112" Type="http://schemas.openxmlformats.org/officeDocument/2006/relationships/customXml" Target="../ink/ink676.xml"/><Relationship Id="rId133" Type="http://schemas.openxmlformats.org/officeDocument/2006/relationships/customXml" Target="../ink/ink687.xml"/><Relationship Id="rId154" Type="http://schemas.openxmlformats.org/officeDocument/2006/relationships/image" Target="../media/image103.png"/><Relationship Id="rId175" Type="http://schemas.openxmlformats.org/officeDocument/2006/relationships/image" Target="../media/image113.png"/><Relationship Id="rId16" Type="http://schemas.openxmlformats.org/officeDocument/2006/relationships/customXml" Target="../ink/ink627.xml"/><Relationship Id="rId37" Type="http://schemas.openxmlformats.org/officeDocument/2006/relationships/image" Target="../media/image4010.png"/><Relationship Id="rId58" Type="http://schemas.openxmlformats.org/officeDocument/2006/relationships/customXml" Target="../ink/ink648.xml"/><Relationship Id="rId79" Type="http://schemas.openxmlformats.org/officeDocument/2006/relationships/image" Target="../media/image76.png"/><Relationship Id="rId102" Type="http://schemas.openxmlformats.org/officeDocument/2006/relationships/customXml" Target="../ink/ink671.xml"/><Relationship Id="rId123" Type="http://schemas.openxmlformats.org/officeDocument/2006/relationships/image" Target="../media/image88.png"/><Relationship Id="rId144" Type="http://schemas.openxmlformats.org/officeDocument/2006/relationships/image" Target="../media/image98.png"/><Relationship Id="rId90" Type="http://schemas.openxmlformats.org/officeDocument/2006/relationships/customXml" Target="../ink/ink665.xml"/><Relationship Id="rId165" Type="http://schemas.openxmlformats.org/officeDocument/2006/relationships/customXml" Target="../ink/ink703.xml"/><Relationship Id="rId27" Type="http://schemas.openxmlformats.org/officeDocument/2006/relationships/image" Target="../media/image3510.png"/><Relationship Id="rId48" Type="http://schemas.openxmlformats.org/officeDocument/2006/relationships/customXml" Target="../ink/ink643.xml"/><Relationship Id="rId69" Type="http://schemas.openxmlformats.org/officeDocument/2006/relationships/image" Target="../media/image55.png"/><Relationship Id="rId113" Type="http://schemas.openxmlformats.org/officeDocument/2006/relationships/image" Target="../media/image83.png"/><Relationship Id="rId134" Type="http://schemas.openxmlformats.org/officeDocument/2006/relationships/image" Target="../media/image93.png"/><Relationship Id="rId80" Type="http://schemas.openxmlformats.org/officeDocument/2006/relationships/customXml" Target="../ink/ink660.xml"/><Relationship Id="rId155" Type="http://schemas.openxmlformats.org/officeDocument/2006/relationships/customXml" Target="../ink/ink698.xml"/><Relationship Id="rId176" Type="http://schemas.openxmlformats.org/officeDocument/2006/relationships/customXml" Target="../ink/ink709.xml"/><Relationship Id="rId17" Type="http://schemas.openxmlformats.org/officeDocument/2006/relationships/image" Target="../media/image3010.png"/><Relationship Id="rId38" Type="http://schemas.openxmlformats.org/officeDocument/2006/relationships/customXml" Target="../ink/ink638.xml"/><Relationship Id="rId59" Type="http://schemas.openxmlformats.org/officeDocument/2006/relationships/image" Target="../media/image51.png"/><Relationship Id="rId103" Type="http://schemas.openxmlformats.org/officeDocument/2006/relationships/image" Target="../media/image78.png"/><Relationship Id="rId124" Type="http://schemas.openxmlformats.org/officeDocument/2006/relationships/customXml" Target="../ink/ink682.xml"/><Relationship Id="rId70" Type="http://schemas.openxmlformats.org/officeDocument/2006/relationships/customXml" Target="../ink/ink655.xml"/><Relationship Id="rId91" Type="http://schemas.openxmlformats.org/officeDocument/2006/relationships/image" Target="../media/image69.png"/><Relationship Id="rId145" Type="http://schemas.openxmlformats.org/officeDocument/2006/relationships/customXml" Target="../ink/ink693.xml"/><Relationship Id="rId166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5.png"/><Relationship Id="rId21" Type="http://schemas.openxmlformats.org/officeDocument/2006/relationships/image" Target="../media/image3210.png"/><Relationship Id="rId42" Type="http://schemas.openxmlformats.org/officeDocument/2006/relationships/customXml" Target="../ink/ink730.xml"/><Relationship Id="rId63" Type="http://schemas.openxmlformats.org/officeDocument/2006/relationships/image" Target="../media/image53.png"/><Relationship Id="rId84" Type="http://schemas.openxmlformats.org/officeDocument/2006/relationships/customXml" Target="../ink/ink752.xml"/><Relationship Id="rId138" Type="http://schemas.openxmlformats.org/officeDocument/2006/relationships/image" Target="../media/image95.png"/><Relationship Id="rId159" Type="http://schemas.openxmlformats.org/officeDocument/2006/relationships/customXml" Target="../ink/ink790.xml"/><Relationship Id="rId170" Type="http://schemas.openxmlformats.org/officeDocument/2006/relationships/customXml" Target="../ink/ink796.xml"/><Relationship Id="rId107" Type="http://schemas.openxmlformats.org/officeDocument/2006/relationships/image" Target="../media/image80.png"/><Relationship Id="rId11" Type="http://schemas.openxmlformats.org/officeDocument/2006/relationships/image" Target="../media/image2710.png"/><Relationship Id="rId32" Type="http://schemas.openxmlformats.org/officeDocument/2006/relationships/customXml" Target="../ink/ink725.xml"/><Relationship Id="rId53" Type="http://schemas.openxmlformats.org/officeDocument/2006/relationships/image" Target="../media/image48.png"/><Relationship Id="rId74" Type="http://schemas.openxmlformats.org/officeDocument/2006/relationships/customXml" Target="../ink/ink747.xml"/><Relationship Id="rId128" Type="http://schemas.openxmlformats.org/officeDocument/2006/relationships/image" Target="../media/image90.png"/><Relationship Id="rId149" Type="http://schemas.openxmlformats.org/officeDocument/2006/relationships/customXml" Target="../ink/ink785.xml"/><Relationship Id="rId5" Type="http://schemas.openxmlformats.org/officeDocument/2006/relationships/image" Target="../media/image2410.png"/><Relationship Id="rId95" Type="http://schemas.openxmlformats.org/officeDocument/2006/relationships/image" Target="../media/image71.png"/><Relationship Id="rId160" Type="http://schemas.openxmlformats.org/officeDocument/2006/relationships/image" Target="../media/image106.png"/><Relationship Id="rId181" Type="http://schemas.openxmlformats.org/officeDocument/2006/relationships/image" Target="../media/image116.png"/><Relationship Id="rId22" Type="http://schemas.openxmlformats.org/officeDocument/2006/relationships/customXml" Target="../ink/ink720.xml"/><Relationship Id="rId43" Type="http://schemas.openxmlformats.org/officeDocument/2006/relationships/image" Target="../media/image43.png"/><Relationship Id="rId64" Type="http://schemas.openxmlformats.org/officeDocument/2006/relationships/customXml" Target="../ink/ink741.xml"/><Relationship Id="rId118" Type="http://schemas.openxmlformats.org/officeDocument/2006/relationships/customXml" Target="../ink/ink769.xml"/><Relationship Id="rId139" Type="http://schemas.openxmlformats.org/officeDocument/2006/relationships/customXml" Target="../ink/ink780.xml"/><Relationship Id="rId85" Type="http://schemas.openxmlformats.org/officeDocument/2006/relationships/image" Target="../media/image66.png"/><Relationship Id="rId150" Type="http://schemas.openxmlformats.org/officeDocument/2006/relationships/image" Target="../media/image101.png"/><Relationship Id="rId171" Type="http://schemas.openxmlformats.org/officeDocument/2006/relationships/image" Target="../media/image111.png"/><Relationship Id="rId12" Type="http://schemas.openxmlformats.org/officeDocument/2006/relationships/customXml" Target="../ink/ink715.xml"/><Relationship Id="rId33" Type="http://schemas.openxmlformats.org/officeDocument/2006/relationships/image" Target="../media/image3810.png"/><Relationship Id="rId108" Type="http://schemas.openxmlformats.org/officeDocument/2006/relationships/customXml" Target="../ink/ink764.xml"/><Relationship Id="rId129" Type="http://schemas.openxmlformats.org/officeDocument/2006/relationships/customXml" Target="../ink/ink775.xml"/><Relationship Id="rId54" Type="http://schemas.openxmlformats.org/officeDocument/2006/relationships/customXml" Target="../ink/ink736.xml"/><Relationship Id="rId75" Type="http://schemas.openxmlformats.org/officeDocument/2006/relationships/image" Target="../media/image58.png"/><Relationship Id="rId96" Type="http://schemas.openxmlformats.org/officeDocument/2006/relationships/customXml" Target="../ink/ink758.xml"/><Relationship Id="rId140" Type="http://schemas.openxmlformats.org/officeDocument/2006/relationships/image" Target="../media/image96.png"/><Relationship Id="rId161" Type="http://schemas.openxmlformats.org/officeDocument/2006/relationships/customXml" Target="../ink/ink791.xml"/><Relationship Id="rId182" Type="http://schemas.openxmlformats.org/officeDocument/2006/relationships/customXml" Target="../ink/ink802.xml"/><Relationship Id="rId6" Type="http://schemas.openxmlformats.org/officeDocument/2006/relationships/customXml" Target="../ink/ink712.xml"/><Relationship Id="rId23" Type="http://schemas.openxmlformats.org/officeDocument/2006/relationships/image" Target="../media/image3310.png"/><Relationship Id="rId119" Type="http://schemas.openxmlformats.org/officeDocument/2006/relationships/image" Target="../media/image86.png"/><Relationship Id="rId44" Type="http://schemas.openxmlformats.org/officeDocument/2006/relationships/customXml" Target="../ink/ink731.xml"/><Relationship Id="rId65" Type="http://schemas.openxmlformats.org/officeDocument/2006/relationships/customXml" Target="../ink/ink742.xml"/><Relationship Id="rId86" Type="http://schemas.openxmlformats.org/officeDocument/2006/relationships/customXml" Target="../ink/ink753.xml"/><Relationship Id="rId130" Type="http://schemas.openxmlformats.org/officeDocument/2006/relationships/image" Target="../media/image91.png"/><Relationship Id="rId151" Type="http://schemas.openxmlformats.org/officeDocument/2006/relationships/customXml" Target="../ink/ink786.xml"/><Relationship Id="rId172" Type="http://schemas.openxmlformats.org/officeDocument/2006/relationships/customXml" Target="../ink/ink797.xml"/><Relationship Id="rId13" Type="http://schemas.openxmlformats.org/officeDocument/2006/relationships/image" Target="../media/image2810.png"/><Relationship Id="rId18" Type="http://schemas.openxmlformats.org/officeDocument/2006/relationships/customXml" Target="../ink/ink718.xml"/><Relationship Id="rId39" Type="http://schemas.openxmlformats.org/officeDocument/2006/relationships/image" Target="../media/image41.png"/><Relationship Id="rId109" Type="http://schemas.openxmlformats.org/officeDocument/2006/relationships/image" Target="../media/image81.png"/><Relationship Id="rId34" Type="http://schemas.openxmlformats.org/officeDocument/2006/relationships/customXml" Target="../ink/ink726.xml"/><Relationship Id="rId50" Type="http://schemas.openxmlformats.org/officeDocument/2006/relationships/customXml" Target="../ink/ink734.xml"/><Relationship Id="rId55" Type="http://schemas.openxmlformats.org/officeDocument/2006/relationships/image" Target="../media/image49.png"/><Relationship Id="rId76" Type="http://schemas.openxmlformats.org/officeDocument/2006/relationships/customXml" Target="../ink/ink748.xml"/><Relationship Id="rId97" Type="http://schemas.openxmlformats.org/officeDocument/2006/relationships/image" Target="../media/image72.png"/><Relationship Id="rId104" Type="http://schemas.openxmlformats.org/officeDocument/2006/relationships/customXml" Target="../ink/ink762.xml"/><Relationship Id="rId120" Type="http://schemas.openxmlformats.org/officeDocument/2006/relationships/customXml" Target="../ink/ink770.xml"/><Relationship Id="rId125" Type="http://schemas.openxmlformats.org/officeDocument/2006/relationships/customXml" Target="../ink/ink773.xml"/><Relationship Id="rId141" Type="http://schemas.openxmlformats.org/officeDocument/2006/relationships/customXml" Target="../ink/ink781.xml"/><Relationship Id="rId146" Type="http://schemas.openxmlformats.org/officeDocument/2006/relationships/image" Target="../media/image99.png"/><Relationship Id="rId167" Type="http://schemas.openxmlformats.org/officeDocument/2006/relationships/customXml" Target="../ink/ink794.xml"/><Relationship Id="rId188" Type="http://schemas.openxmlformats.org/officeDocument/2006/relationships/customXml" Target="../ink/ink805.xml"/><Relationship Id="rId7" Type="http://schemas.openxmlformats.org/officeDocument/2006/relationships/image" Target="../media/image2510.png"/><Relationship Id="rId71" Type="http://schemas.openxmlformats.org/officeDocument/2006/relationships/image" Target="../media/image56.png"/><Relationship Id="rId92" Type="http://schemas.openxmlformats.org/officeDocument/2006/relationships/customXml" Target="../ink/ink756.xml"/><Relationship Id="rId162" Type="http://schemas.openxmlformats.org/officeDocument/2006/relationships/image" Target="../media/image107.png"/><Relationship Id="rId183" Type="http://schemas.openxmlformats.org/officeDocument/2006/relationships/image" Target="../media/image117.png"/><Relationship Id="rId2" Type="http://schemas.openxmlformats.org/officeDocument/2006/relationships/customXml" Target="../ink/ink710.xml"/><Relationship Id="rId29" Type="http://schemas.openxmlformats.org/officeDocument/2006/relationships/image" Target="../media/image3610.png"/><Relationship Id="rId24" Type="http://schemas.openxmlformats.org/officeDocument/2006/relationships/customXml" Target="../ink/ink721.xml"/><Relationship Id="rId40" Type="http://schemas.openxmlformats.org/officeDocument/2006/relationships/customXml" Target="../ink/ink729.xml"/><Relationship Id="rId45" Type="http://schemas.openxmlformats.org/officeDocument/2006/relationships/image" Target="../media/image44.png"/><Relationship Id="rId66" Type="http://schemas.openxmlformats.org/officeDocument/2006/relationships/customXml" Target="../ink/ink743.xml"/><Relationship Id="rId87" Type="http://schemas.openxmlformats.org/officeDocument/2006/relationships/image" Target="../media/image67.png"/><Relationship Id="rId110" Type="http://schemas.openxmlformats.org/officeDocument/2006/relationships/customXml" Target="../ink/ink765.xml"/><Relationship Id="rId115" Type="http://schemas.openxmlformats.org/officeDocument/2006/relationships/image" Target="../media/image84.png"/><Relationship Id="rId131" Type="http://schemas.openxmlformats.org/officeDocument/2006/relationships/customXml" Target="../ink/ink776.xml"/><Relationship Id="rId136" Type="http://schemas.openxmlformats.org/officeDocument/2006/relationships/image" Target="../media/image94.png"/><Relationship Id="rId157" Type="http://schemas.openxmlformats.org/officeDocument/2006/relationships/customXml" Target="../ink/ink789.xml"/><Relationship Id="rId178" Type="http://schemas.openxmlformats.org/officeDocument/2006/relationships/customXml" Target="../ink/ink800.xml"/><Relationship Id="rId61" Type="http://schemas.openxmlformats.org/officeDocument/2006/relationships/image" Target="../media/image52.png"/><Relationship Id="rId82" Type="http://schemas.openxmlformats.org/officeDocument/2006/relationships/customXml" Target="../ink/ink751.xml"/><Relationship Id="rId152" Type="http://schemas.openxmlformats.org/officeDocument/2006/relationships/image" Target="../media/image102.png"/><Relationship Id="rId173" Type="http://schemas.openxmlformats.org/officeDocument/2006/relationships/image" Target="../media/image112.png"/><Relationship Id="rId19" Type="http://schemas.openxmlformats.org/officeDocument/2006/relationships/image" Target="../media/image3110.png"/><Relationship Id="rId14" Type="http://schemas.openxmlformats.org/officeDocument/2006/relationships/customXml" Target="../ink/ink716.xml"/><Relationship Id="rId30" Type="http://schemas.openxmlformats.org/officeDocument/2006/relationships/customXml" Target="../ink/ink724.xml"/><Relationship Id="rId35" Type="http://schemas.openxmlformats.org/officeDocument/2006/relationships/image" Target="../media/image3910.png"/><Relationship Id="rId56" Type="http://schemas.openxmlformats.org/officeDocument/2006/relationships/customXml" Target="../ink/ink737.xml"/><Relationship Id="rId77" Type="http://schemas.openxmlformats.org/officeDocument/2006/relationships/image" Target="../media/image59.png"/><Relationship Id="rId100" Type="http://schemas.openxmlformats.org/officeDocument/2006/relationships/customXml" Target="../ink/ink760.xml"/><Relationship Id="rId105" Type="http://schemas.openxmlformats.org/officeDocument/2006/relationships/image" Target="../media/image79.png"/><Relationship Id="rId126" Type="http://schemas.openxmlformats.org/officeDocument/2006/relationships/image" Target="../media/image89.png"/><Relationship Id="rId147" Type="http://schemas.openxmlformats.org/officeDocument/2006/relationships/customXml" Target="../ink/ink784.xml"/><Relationship Id="rId168" Type="http://schemas.openxmlformats.org/officeDocument/2006/relationships/image" Target="../media/image110.png"/><Relationship Id="rId8" Type="http://schemas.openxmlformats.org/officeDocument/2006/relationships/customXml" Target="../ink/ink713.xml"/><Relationship Id="rId51" Type="http://schemas.openxmlformats.org/officeDocument/2006/relationships/image" Target="../media/image47.png"/><Relationship Id="rId72" Type="http://schemas.openxmlformats.org/officeDocument/2006/relationships/customXml" Target="../ink/ink746.xml"/><Relationship Id="rId93" Type="http://schemas.openxmlformats.org/officeDocument/2006/relationships/image" Target="../media/image70.png"/><Relationship Id="rId98" Type="http://schemas.openxmlformats.org/officeDocument/2006/relationships/customXml" Target="../ink/ink759.xml"/><Relationship Id="rId121" Type="http://schemas.openxmlformats.org/officeDocument/2006/relationships/image" Target="../media/image87.png"/><Relationship Id="rId142" Type="http://schemas.openxmlformats.org/officeDocument/2006/relationships/image" Target="../media/image97.png"/><Relationship Id="rId163" Type="http://schemas.openxmlformats.org/officeDocument/2006/relationships/customXml" Target="../ink/ink792.xml"/><Relationship Id="rId184" Type="http://schemas.openxmlformats.org/officeDocument/2006/relationships/customXml" Target="../ink/ink803.xml"/><Relationship Id="rId189" Type="http://schemas.openxmlformats.org/officeDocument/2006/relationships/image" Target="../media/image120.png"/><Relationship Id="rId3" Type="http://schemas.openxmlformats.org/officeDocument/2006/relationships/image" Target="../media/image2310.png"/><Relationship Id="rId25" Type="http://schemas.openxmlformats.org/officeDocument/2006/relationships/image" Target="../media/image3410.png"/><Relationship Id="rId46" Type="http://schemas.openxmlformats.org/officeDocument/2006/relationships/customXml" Target="../ink/ink732.xml"/><Relationship Id="rId67" Type="http://schemas.openxmlformats.org/officeDocument/2006/relationships/image" Target="../media/image54.png"/><Relationship Id="rId116" Type="http://schemas.openxmlformats.org/officeDocument/2006/relationships/customXml" Target="../ink/ink768.xml"/><Relationship Id="rId137" Type="http://schemas.openxmlformats.org/officeDocument/2006/relationships/customXml" Target="../ink/ink779.xml"/><Relationship Id="rId158" Type="http://schemas.openxmlformats.org/officeDocument/2006/relationships/image" Target="../media/image105.png"/><Relationship Id="rId20" Type="http://schemas.openxmlformats.org/officeDocument/2006/relationships/customXml" Target="../ink/ink719.xml"/><Relationship Id="rId41" Type="http://schemas.openxmlformats.org/officeDocument/2006/relationships/image" Target="../media/image42.png"/><Relationship Id="rId62" Type="http://schemas.openxmlformats.org/officeDocument/2006/relationships/customXml" Target="../ink/ink740.xml"/><Relationship Id="rId83" Type="http://schemas.openxmlformats.org/officeDocument/2006/relationships/image" Target="../media/image65.png"/><Relationship Id="rId88" Type="http://schemas.openxmlformats.org/officeDocument/2006/relationships/customXml" Target="../ink/ink754.xml"/><Relationship Id="rId111" Type="http://schemas.openxmlformats.org/officeDocument/2006/relationships/image" Target="../media/image82.png"/><Relationship Id="rId132" Type="http://schemas.openxmlformats.org/officeDocument/2006/relationships/image" Target="../media/image92.png"/><Relationship Id="rId153" Type="http://schemas.openxmlformats.org/officeDocument/2006/relationships/customXml" Target="../ink/ink787.xml"/><Relationship Id="rId174" Type="http://schemas.openxmlformats.org/officeDocument/2006/relationships/customXml" Target="../ink/ink798.xml"/><Relationship Id="rId179" Type="http://schemas.openxmlformats.org/officeDocument/2006/relationships/image" Target="../media/image115.png"/><Relationship Id="rId15" Type="http://schemas.openxmlformats.org/officeDocument/2006/relationships/image" Target="../media/image2910.png"/><Relationship Id="rId36" Type="http://schemas.openxmlformats.org/officeDocument/2006/relationships/customXml" Target="../ink/ink727.xml"/><Relationship Id="rId57" Type="http://schemas.openxmlformats.org/officeDocument/2006/relationships/image" Target="../media/image50.png"/><Relationship Id="rId106" Type="http://schemas.openxmlformats.org/officeDocument/2006/relationships/customXml" Target="../ink/ink763.xml"/><Relationship Id="rId127" Type="http://schemas.openxmlformats.org/officeDocument/2006/relationships/customXml" Target="../ink/ink774.xml"/><Relationship Id="rId10" Type="http://schemas.openxmlformats.org/officeDocument/2006/relationships/customXml" Target="../ink/ink714.xml"/><Relationship Id="rId31" Type="http://schemas.openxmlformats.org/officeDocument/2006/relationships/image" Target="../media/image3710.png"/><Relationship Id="rId52" Type="http://schemas.openxmlformats.org/officeDocument/2006/relationships/customXml" Target="../ink/ink735.xml"/><Relationship Id="rId73" Type="http://schemas.openxmlformats.org/officeDocument/2006/relationships/image" Target="../media/image57.png"/><Relationship Id="rId78" Type="http://schemas.openxmlformats.org/officeDocument/2006/relationships/customXml" Target="../ink/ink749.xml"/><Relationship Id="rId94" Type="http://schemas.openxmlformats.org/officeDocument/2006/relationships/customXml" Target="../ink/ink757.xml"/><Relationship Id="rId99" Type="http://schemas.openxmlformats.org/officeDocument/2006/relationships/image" Target="../media/image73.png"/><Relationship Id="rId101" Type="http://schemas.openxmlformats.org/officeDocument/2006/relationships/image" Target="../media/image77.png"/><Relationship Id="rId122" Type="http://schemas.openxmlformats.org/officeDocument/2006/relationships/customXml" Target="../ink/ink771.xml"/><Relationship Id="rId143" Type="http://schemas.openxmlformats.org/officeDocument/2006/relationships/customXml" Target="../ink/ink782.xml"/><Relationship Id="rId148" Type="http://schemas.openxmlformats.org/officeDocument/2006/relationships/image" Target="../media/image100.png"/><Relationship Id="rId164" Type="http://schemas.openxmlformats.org/officeDocument/2006/relationships/image" Target="../media/image108.png"/><Relationship Id="rId169" Type="http://schemas.openxmlformats.org/officeDocument/2006/relationships/customXml" Target="../ink/ink795.xml"/><Relationship Id="rId185" Type="http://schemas.openxmlformats.org/officeDocument/2006/relationships/image" Target="../media/image118.png"/><Relationship Id="rId4" Type="http://schemas.openxmlformats.org/officeDocument/2006/relationships/customXml" Target="../ink/ink711.xml"/><Relationship Id="rId9" Type="http://schemas.openxmlformats.org/officeDocument/2006/relationships/image" Target="../media/image2610.png"/><Relationship Id="rId180" Type="http://schemas.openxmlformats.org/officeDocument/2006/relationships/customXml" Target="../ink/ink801.xml"/><Relationship Id="rId26" Type="http://schemas.openxmlformats.org/officeDocument/2006/relationships/customXml" Target="../ink/ink722.xml"/><Relationship Id="rId47" Type="http://schemas.openxmlformats.org/officeDocument/2006/relationships/image" Target="../media/image45.png"/><Relationship Id="rId68" Type="http://schemas.openxmlformats.org/officeDocument/2006/relationships/customXml" Target="../ink/ink744.xml"/><Relationship Id="rId89" Type="http://schemas.openxmlformats.org/officeDocument/2006/relationships/image" Target="../media/image68.png"/><Relationship Id="rId112" Type="http://schemas.openxmlformats.org/officeDocument/2006/relationships/customXml" Target="../ink/ink766.xml"/><Relationship Id="rId133" Type="http://schemas.openxmlformats.org/officeDocument/2006/relationships/customXml" Target="../ink/ink777.xml"/><Relationship Id="rId154" Type="http://schemas.openxmlformats.org/officeDocument/2006/relationships/image" Target="../media/image103.png"/><Relationship Id="rId175" Type="http://schemas.openxmlformats.org/officeDocument/2006/relationships/image" Target="../media/image113.png"/><Relationship Id="rId16" Type="http://schemas.openxmlformats.org/officeDocument/2006/relationships/customXml" Target="../ink/ink717.xml"/><Relationship Id="rId37" Type="http://schemas.openxmlformats.org/officeDocument/2006/relationships/image" Target="../media/image4010.png"/><Relationship Id="rId58" Type="http://schemas.openxmlformats.org/officeDocument/2006/relationships/customXml" Target="../ink/ink738.xml"/><Relationship Id="rId79" Type="http://schemas.openxmlformats.org/officeDocument/2006/relationships/image" Target="../media/image76.png"/><Relationship Id="rId102" Type="http://schemas.openxmlformats.org/officeDocument/2006/relationships/customXml" Target="../ink/ink761.xml"/><Relationship Id="rId123" Type="http://schemas.openxmlformats.org/officeDocument/2006/relationships/image" Target="../media/image88.png"/><Relationship Id="rId144" Type="http://schemas.openxmlformats.org/officeDocument/2006/relationships/image" Target="../media/image98.png"/><Relationship Id="rId90" Type="http://schemas.openxmlformats.org/officeDocument/2006/relationships/customXml" Target="../ink/ink755.xml"/><Relationship Id="rId165" Type="http://schemas.openxmlformats.org/officeDocument/2006/relationships/customXml" Target="../ink/ink793.xml"/><Relationship Id="rId186" Type="http://schemas.openxmlformats.org/officeDocument/2006/relationships/customXml" Target="../ink/ink804.xml"/><Relationship Id="rId27" Type="http://schemas.openxmlformats.org/officeDocument/2006/relationships/image" Target="../media/image3510.png"/><Relationship Id="rId48" Type="http://schemas.openxmlformats.org/officeDocument/2006/relationships/customXml" Target="../ink/ink733.xml"/><Relationship Id="rId69" Type="http://schemas.openxmlformats.org/officeDocument/2006/relationships/image" Target="../media/image55.png"/><Relationship Id="rId113" Type="http://schemas.openxmlformats.org/officeDocument/2006/relationships/image" Target="../media/image83.png"/><Relationship Id="rId134" Type="http://schemas.openxmlformats.org/officeDocument/2006/relationships/image" Target="../media/image93.png"/><Relationship Id="rId80" Type="http://schemas.openxmlformats.org/officeDocument/2006/relationships/customXml" Target="../ink/ink750.xml"/><Relationship Id="rId155" Type="http://schemas.openxmlformats.org/officeDocument/2006/relationships/customXml" Target="../ink/ink788.xml"/><Relationship Id="rId176" Type="http://schemas.openxmlformats.org/officeDocument/2006/relationships/customXml" Target="../ink/ink799.xml"/><Relationship Id="rId17" Type="http://schemas.openxmlformats.org/officeDocument/2006/relationships/image" Target="../media/image3010.png"/><Relationship Id="rId38" Type="http://schemas.openxmlformats.org/officeDocument/2006/relationships/customXml" Target="../ink/ink728.xml"/><Relationship Id="rId59" Type="http://schemas.openxmlformats.org/officeDocument/2006/relationships/image" Target="../media/image51.png"/><Relationship Id="rId103" Type="http://schemas.openxmlformats.org/officeDocument/2006/relationships/image" Target="../media/image78.png"/><Relationship Id="rId124" Type="http://schemas.openxmlformats.org/officeDocument/2006/relationships/customXml" Target="../ink/ink772.xml"/><Relationship Id="rId70" Type="http://schemas.openxmlformats.org/officeDocument/2006/relationships/customXml" Target="../ink/ink745.xml"/><Relationship Id="rId91" Type="http://schemas.openxmlformats.org/officeDocument/2006/relationships/image" Target="../media/image69.png"/><Relationship Id="rId145" Type="http://schemas.openxmlformats.org/officeDocument/2006/relationships/customXml" Target="../ink/ink783.xml"/><Relationship Id="rId166" Type="http://schemas.openxmlformats.org/officeDocument/2006/relationships/image" Target="../media/image109.png"/><Relationship Id="rId187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723.xml"/><Relationship Id="rId49" Type="http://schemas.openxmlformats.org/officeDocument/2006/relationships/image" Target="../media/image46.png"/><Relationship Id="rId114" Type="http://schemas.openxmlformats.org/officeDocument/2006/relationships/customXml" Target="../ink/ink767.xml"/><Relationship Id="rId60" Type="http://schemas.openxmlformats.org/officeDocument/2006/relationships/customXml" Target="../ink/ink739.xml"/><Relationship Id="rId81" Type="http://schemas.openxmlformats.org/officeDocument/2006/relationships/image" Target="../media/image64.png"/><Relationship Id="rId135" Type="http://schemas.openxmlformats.org/officeDocument/2006/relationships/customXml" Target="../ink/ink778.xml"/><Relationship Id="rId156" Type="http://schemas.openxmlformats.org/officeDocument/2006/relationships/image" Target="../media/image104.png"/><Relationship Id="rId177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5.png"/><Relationship Id="rId21" Type="http://schemas.openxmlformats.org/officeDocument/2006/relationships/image" Target="../media/image3210.png"/><Relationship Id="rId42" Type="http://schemas.openxmlformats.org/officeDocument/2006/relationships/customXml" Target="../ink/ink826.xml"/><Relationship Id="rId63" Type="http://schemas.openxmlformats.org/officeDocument/2006/relationships/image" Target="../media/image53.png"/><Relationship Id="rId84" Type="http://schemas.openxmlformats.org/officeDocument/2006/relationships/customXml" Target="../ink/ink848.xml"/><Relationship Id="rId138" Type="http://schemas.openxmlformats.org/officeDocument/2006/relationships/image" Target="../media/image95.png"/><Relationship Id="rId159" Type="http://schemas.openxmlformats.org/officeDocument/2006/relationships/customXml" Target="../ink/ink886.xml"/><Relationship Id="rId170" Type="http://schemas.openxmlformats.org/officeDocument/2006/relationships/customXml" Target="../ink/ink892.xml"/><Relationship Id="rId191" Type="http://schemas.openxmlformats.org/officeDocument/2006/relationships/image" Target="../media/image121.png"/><Relationship Id="rId107" Type="http://schemas.openxmlformats.org/officeDocument/2006/relationships/image" Target="../media/image80.png"/><Relationship Id="rId11" Type="http://schemas.openxmlformats.org/officeDocument/2006/relationships/image" Target="../media/image2710.png"/><Relationship Id="rId32" Type="http://schemas.openxmlformats.org/officeDocument/2006/relationships/customXml" Target="../ink/ink821.xml"/><Relationship Id="rId53" Type="http://schemas.openxmlformats.org/officeDocument/2006/relationships/image" Target="../media/image48.png"/><Relationship Id="rId74" Type="http://schemas.openxmlformats.org/officeDocument/2006/relationships/customXml" Target="../ink/ink843.xml"/><Relationship Id="rId128" Type="http://schemas.openxmlformats.org/officeDocument/2006/relationships/image" Target="../media/image90.png"/><Relationship Id="rId149" Type="http://schemas.openxmlformats.org/officeDocument/2006/relationships/customXml" Target="../ink/ink881.xml"/><Relationship Id="rId5" Type="http://schemas.openxmlformats.org/officeDocument/2006/relationships/image" Target="../media/image2410.png"/><Relationship Id="rId95" Type="http://schemas.openxmlformats.org/officeDocument/2006/relationships/image" Target="../media/image71.png"/><Relationship Id="rId160" Type="http://schemas.openxmlformats.org/officeDocument/2006/relationships/image" Target="../media/image106.png"/><Relationship Id="rId181" Type="http://schemas.openxmlformats.org/officeDocument/2006/relationships/image" Target="../media/image116.png"/><Relationship Id="rId22" Type="http://schemas.openxmlformats.org/officeDocument/2006/relationships/customXml" Target="../ink/ink816.xml"/><Relationship Id="rId43" Type="http://schemas.openxmlformats.org/officeDocument/2006/relationships/image" Target="../media/image43.png"/><Relationship Id="rId64" Type="http://schemas.openxmlformats.org/officeDocument/2006/relationships/customXml" Target="../ink/ink837.xml"/><Relationship Id="rId118" Type="http://schemas.openxmlformats.org/officeDocument/2006/relationships/customXml" Target="../ink/ink865.xml"/><Relationship Id="rId139" Type="http://schemas.openxmlformats.org/officeDocument/2006/relationships/customXml" Target="../ink/ink876.xml"/><Relationship Id="rId85" Type="http://schemas.openxmlformats.org/officeDocument/2006/relationships/image" Target="../media/image66.png"/><Relationship Id="rId150" Type="http://schemas.openxmlformats.org/officeDocument/2006/relationships/image" Target="../media/image101.png"/><Relationship Id="rId171" Type="http://schemas.openxmlformats.org/officeDocument/2006/relationships/image" Target="../media/image111.png"/><Relationship Id="rId192" Type="http://schemas.openxmlformats.org/officeDocument/2006/relationships/customXml" Target="../ink/ink903.xml"/><Relationship Id="rId12" Type="http://schemas.openxmlformats.org/officeDocument/2006/relationships/customXml" Target="../ink/ink811.xml"/><Relationship Id="rId33" Type="http://schemas.openxmlformats.org/officeDocument/2006/relationships/image" Target="../media/image3810.png"/><Relationship Id="rId108" Type="http://schemas.openxmlformats.org/officeDocument/2006/relationships/customXml" Target="../ink/ink860.xml"/><Relationship Id="rId129" Type="http://schemas.openxmlformats.org/officeDocument/2006/relationships/customXml" Target="../ink/ink871.xml"/><Relationship Id="rId54" Type="http://schemas.openxmlformats.org/officeDocument/2006/relationships/customXml" Target="../ink/ink832.xml"/><Relationship Id="rId75" Type="http://schemas.openxmlformats.org/officeDocument/2006/relationships/image" Target="../media/image58.png"/><Relationship Id="rId96" Type="http://schemas.openxmlformats.org/officeDocument/2006/relationships/customXml" Target="../ink/ink854.xml"/><Relationship Id="rId140" Type="http://schemas.openxmlformats.org/officeDocument/2006/relationships/image" Target="../media/image96.png"/><Relationship Id="rId161" Type="http://schemas.openxmlformats.org/officeDocument/2006/relationships/customXml" Target="../ink/ink887.xml"/><Relationship Id="rId182" Type="http://schemas.openxmlformats.org/officeDocument/2006/relationships/customXml" Target="../ink/ink898.xml"/><Relationship Id="rId6" Type="http://schemas.openxmlformats.org/officeDocument/2006/relationships/customXml" Target="../ink/ink808.xml"/><Relationship Id="rId23" Type="http://schemas.openxmlformats.org/officeDocument/2006/relationships/image" Target="../media/image3310.png"/><Relationship Id="rId119" Type="http://schemas.openxmlformats.org/officeDocument/2006/relationships/image" Target="../media/image86.png"/><Relationship Id="rId44" Type="http://schemas.openxmlformats.org/officeDocument/2006/relationships/customXml" Target="../ink/ink827.xml"/><Relationship Id="rId65" Type="http://schemas.openxmlformats.org/officeDocument/2006/relationships/customXml" Target="../ink/ink838.xml"/><Relationship Id="rId86" Type="http://schemas.openxmlformats.org/officeDocument/2006/relationships/customXml" Target="../ink/ink849.xml"/><Relationship Id="rId130" Type="http://schemas.openxmlformats.org/officeDocument/2006/relationships/image" Target="../media/image91.png"/><Relationship Id="rId151" Type="http://schemas.openxmlformats.org/officeDocument/2006/relationships/customXml" Target="../ink/ink882.xml"/><Relationship Id="rId172" Type="http://schemas.openxmlformats.org/officeDocument/2006/relationships/customXml" Target="../ink/ink893.xml"/><Relationship Id="rId193" Type="http://schemas.openxmlformats.org/officeDocument/2006/relationships/image" Target="../media/image122.png"/><Relationship Id="rId13" Type="http://schemas.openxmlformats.org/officeDocument/2006/relationships/image" Target="../media/image2810.png"/><Relationship Id="rId109" Type="http://schemas.openxmlformats.org/officeDocument/2006/relationships/image" Target="../media/image81.png"/><Relationship Id="rId34" Type="http://schemas.openxmlformats.org/officeDocument/2006/relationships/customXml" Target="../ink/ink822.xml"/><Relationship Id="rId55" Type="http://schemas.openxmlformats.org/officeDocument/2006/relationships/image" Target="../media/image49.png"/><Relationship Id="rId76" Type="http://schemas.openxmlformats.org/officeDocument/2006/relationships/customXml" Target="../ink/ink844.xml"/><Relationship Id="rId97" Type="http://schemas.openxmlformats.org/officeDocument/2006/relationships/image" Target="../media/image72.png"/><Relationship Id="rId120" Type="http://schemas.openxmlformats.org/officeDocument/2006/relationships/customXml" Target="../ink/ink866.xml"/><Relationship Id="rId141" Type="http://schemas.openxmlformats.org/officeDocument/2006/relationships/customXml" Target="../ink/ink877.xml"/><Relationship Id="rId7" Type="http://schemas.openxmlformats.org/officeDocument/2006/relationships/image" Target="../media/image2510.png"/><Relationship Id="rId162" Type="http://schemas.openxmlformats.org/officeDocument/2006/relationships/image" Target="../media/image107.png"/><Relationship Id="rId183" Type="http://schemas.openxmlformats.org/officeDocument/2006/relationships/image" Target="../media/image117.png"/><Relationship Id="rId2" Type="http://schemas.openxmlformats.org/officeDocument/2006/relationships/customXml" Target="../ink/ink806.xml"/><Relationship Id="rId29" Type="http://schemas.openxmlformats.org/officeDocument/2006/relationships/image" Target="../media/image3610.png"/><Relationship Id="rId24" Type="http://schemas.openxmlformats.org/officeDocument/2006/relationships/customXml" Target="../ink/ink817.xml"/><Relationship Id="rId40" Type="http://schemas.openxmlformats.org/officeDocument/2006/relationships/customXml" Target="../ink/ink825.xml"/><Relationship Id="rId45" Type="http://schemas.openxmlformats.org/officeDocument/2006/relationships/image" Target="../media/image44.png"/><Relationship Id="rId66" Type="http://schemas.openxmlformats.org/officeDocument/2006/relationships/customXml" Target="../ink/ink839.xml"/><Relationship Id="rId87" Type="http://schemas.openxmlformats.org/officeDocument/2006/relationships/image" Target="../media/image67.png"/><Relationship Id="rId110" Type="http://schemas.openxmlformats.org/officeDocument/2006/relationships/customXml" Target="../ink/ink861.xml"/><Relationship Id="rId115" Type="http://schemas.openxmlformats.org/officeDocument/2006/relationships/image" Target="../media/image84.png"/><Relationship Id="rId131" Type="http://schemas.openxmlformats.org/officeDocument/2006/relationships/customXml" Target="../ink/ink872.xml"/><Relationship Id="rId136" Type="http://schemas.openxmlformats.org/officeDocument/2006/relationships/image" Target="../media/image94.png"/><Relationship Id="rId157" Type="http://schemas.openxmlformats.org/officeDocument/2006/relationships/customXml" Target="../ink/ink885.xml"/><Relationship Id="rId178" Type="http://schemas.openxmlformats.org/officeDocument/2006/relationships/customXml" Target="../ink/ink896.xml"/><Relationship Id="rId61" Type="http://schemas.openxmlformats.org/officeDocument/2006/relationships/image" Target="../media/image52.png"/><Relationship Id="rId82" Type="http://schemas.openxmlformats.org/officeDocument/2006/relationships/customXml" Target="../ink/ink847.xml"/><Relationship Id="rId152" Type="http://schemas.openxmlformats.org/officeDocument/2006/relationships/image" Target="../media/image102.png"/><Relationship Id="rId173" Type="http://schemas.openxmlformats.org/officeDocument/2006/relationships/image" Target="../media/image112.png"/><Relationship Id="rId194" Type="http://schemas.openxmlformats.org/officeDocument/2006/relationships/customXml" Target="../ink/ink904.xml"/><Relationship Id="rId199" Type="http://schemas.openxmlformats.org/officeDocument/2006/relationships/image" Target="../media/image125.png"/><Relationship Id="rId19" Type="http://schemas.openxmlformats.org/officeDocument/2006/relationships/image" Target="../media/image3110.png"/><Relationship Id="rId14" Type="http://schemas.openxmlformats.org/officeDocument/2006/relationships/customXml" Target="../ink/ink812.xml"/><Relationship Id="rId30" Type="http://schemas.openxmlformats.org/officeDocument/2006/relationships/customXml" Target="../ink/ink820.xml"/><Relationship Id="rId35" Type="http://schemas.openxmlformats.org/officeDocument/2006/relationships/image" Target="../media/image3910.png"/><Relationship Id="rId56" Type="http://schemas.openxmlformats.org/officeDocument/2006/relationships/customXml" Target="../ink/ink833.xml"/><Relationship Id="rId77" Type="http://schemas.openxmlformats.org/officeDocument/2006/relationships/image" Target="../media/image59.png"/><Relationship Id="rId100" Type="http://schemas.openxmlformats.org/officeDocument/2006/relationships/customXml" Target="../ink/ink856.xml"/><Relationship Id="rId105" Type="http://schemas.openxmlformats.org/officeDocument/2006/relationships/image" Target="../media/image79.png"/><Relationship Id="rId126" Type="http://schemas.openxmlformats.org/officeDocument/2006/relationships/image" Target="../media/image89.png"/><Relationship Id="rId147" Type="http://schemas.openxmlformats.org/officeDocument/2006/relationships/customXml" Target="../ink/ink880.xml"/><Relationship Id="rId168" Type="http://schemas.openxmlformats.org/officeDocument/2006/relationships/image" Target="../media/image110.png"/><Relationship Id="rId8" Type="http://schemas.openxmlformats.org/officeDocument/2006/relationships/customXml" Target="../ink/ink809.xml"/><Relationship Id="rId51" Type="http://schemas.openxmlformats.org/officeDocument/2006/relationships/image" Target="../media/image47.png"/><Relationship Id="rId72" Type="http://schemas.openxmlformats.org/officeDocument/2006/relationships/customXml" Target="../ink/ink842.xml"/><Relationship Id="rId93" Type="http://schemas.openxmlformats.org/officeDocument/2006/relationships/image" Target="../media/image70.png"/><Relationship Id="rId98" Type="http://schemas.openxmlformats.org/officeDocument/2006/relationships/customXml" Target="../ink/ink855.xml"/><Relationship Id="rId121" Type="http://schemas.openxmlformats.org/officeDocument/2006/relationships/image" Target="../media/image87.png"/><Relationship Id="rId142" Type="http://schemas.openxmlformats.org/officeDocument/2006/relationships/image" Target="../media/image97.png"/><Relationship Id="rId163" Type="http://schemas.openxmlformats.org/officeDocument/2006/relationships/customXml" Target="../ink/ink888.xml"/><Relationship Id="rId184" Type="http://schemas.openxmlformats.org/officeDocument/2006/relationships/customXml" Target="../ink/ink899.xml"/><Relationship Id="rId189" Type="http://schemas.openxmlformats.org/officeDocument/2006/relationships/image" Target="../media/image120.png"/><Relationship Id="rId3" Type="http://schemas.openxmlformats.org/officeDocument/2006/relationships/image" Target="../media/image2310.png"/><Relationship Id="rId25" Type="http://schemas.openxmlformats.org/officeDocument/2006/relationships/image" Target="../media/image3410.png"/><Relationship Id="rId46" Type="http://schemas.openxmlformats.org/officeDocument/2006/relationships/customXml" Target="../ink/ink828.xml"/><Relationship Id="rId67" Type="http://schemas.openxmlformats.org/officeDocument/2006/relationships/image" Target="../media/image54.png"/><Relationship Id="rId116" Type="http://schemas.openxmlformats.org/officeDocument/2006/relationships/customXml" Target="../ink/ink864.xml"/><Relationship Id="rId137" Type="http://schemas.openxmlformats.org/officeDocument/2006/relationships/customXml" Target="../ink/ink875.xml"/><Relationship Id="rId158" Type="http://schemas.openxmlformats.org/officeDocument/2006/relationships/image" Target="../media/image105.png"/><Relationship Id="rId20" Type="http://schemas.openxmlformats.org/officeDocument/2006/relationships/customXml" Target="../ink/ink815.xml"/><Relationship Id="rId41" Type="http://schemas.openxmlformats.org/officeDocument/2006/relationships/image" Target="../media/image42.png"/><Relationship Id="rId62" Type="http://schemas.openxmlformats.org/officeDocument/2006/relationships/customXml" Target="../ink/ink836.xml"/><Relationship Id="rId83" Type="http://schemas.openxmlformats.org/officeDocument/2006/relationships/image" Target="../media/image65.png"/><Relationship Id="rId88" Type="http://schemas.openxmlformats.org/officeDocument/2006/relationships/customXml" Target="../ink/ink850.xml"/><Relationship Id="rId111" Type="http://schemas.openxmlformats.org/officeDocument/2006/relationships/image" Target="../media/image82.png"/><Relationship Id="rId132" Type="http://schemas.openxmlformats.org/officeDocument/2006/relationships/image" Target="../media/image92.png"/><Relationship Id="rId153" Type="http://schemas.openxmlformats.org/officeDocument/2006/relationships/customXml" Target="../ink/ink883.xml"/><Relationship Id="rId174" Type="http://schemas.openxmlformats.org/officeDocument/2006/relationships/customXml" Target="../ink/ink894.xml"/><Relationship Id="rId179" Type="http://schemas.openxmlformats.org/officeDocument/2006/relationships/image" Target="../media/image115.png"/><Relationship Id="rId195" Type="http://schemas.openxmlformats.org/officeDocument/2006/relationships/image" Target="../media/image123.png"/><Relationship Id="rId190" Type="http://schemas.openxmlformats.org/officeDocument/2006/relationships/customXml" Target="../ink/ink902.xml"/><Relationship Id="rId15" Type="http://schemas.openxmlformats.org/officeDocument/2006/relationships/image" Target="../media/image2910.png"/><Relationship Id="rId36" Type="http://schemas.openxmlformats.org/officeDocument/2006/relationships/customXml" Target="../ink/ink823.xml"/><Relationship Id="rId57" Type="http://schemas.openxmlformats.org/officeDocument/2006/relationships/image" Target="../media/image50.png"/><Relationship Id="rId106" Type="http://schemas.openxmlformats.org/officeDocument/2006/relationships/customXml" Target="../ink/ink859.xml"/><Relationship Id="rId127" Type="http://schemas.openxmlformats.org/officeDocument/2006/relationships/customXml" Target="../ink/ink870.xml"/><Relationship Id="rId10" Type="http://schemas.openxmlformats.org/officeDocument/2006/relationships/customXml" Target="../ink/ink810.xml"/><Relationship Id="rId31" Type="http://schemas.openxmlformats.org/officeDocument/2006/relationships/image" Target="../media/image3710.png"/><Relationship Id="rId52" Type="http://schemas.openxmlformats.org/officeDocument/2006/relationships/customXml" Target="../ink/ink831.xml"/><Relationship Id="rId73" Type="http://schemas.openxmlformats.org/officeDocument/2006/relationships/image" Target="../media/image57.png"/><Relationship Id="rId78" Type="http://schemas.openxmlformats.org/officeDocument/2006/relationships/customXml" Target="../ink/ink845.xml"/><Relationship Id="rId94" Type="http://schemas.openxmlformats.org/officeDocument/2006/relationships/customXml" Target="../ink/ink853.xml"/><Relationship Id="rId99" Type="http://schemas.openxmlformats.org/officeDocument/2006/relationships/image" Target="../media/image73.png"/><Relationship Id="rId101" Type="http://schemas.openxmlformats.org/officeDocument/2006/relationships/image" Target="../media/image77.png"/><Relationship Id="rId122" Type="http://schemas.openxmlformats.org/officeDocument/2006/relationships/customXml" Target="../ink/ink867.xml"/><Relationship Id="rId143" Type="http://schemas.openxmlformats.org/officeDocument/2006/relationships/customXml" Target="../ink/ink878.xml"/><Relationship Id="rId148" Type="http://schemas.openxmlformats.org/officeDocument/2006/relationships/image" Target="../media/image100.png"/><Relationship Id="rId164" Type="http://schemas.openxmlformats.org/officeDocument/2006/relationships/image" Target="../media/image108.png"/><Relationship Id="rId169" Type="http://schemas.openxmlformats.org/officeDocument/2006/relationships/customXml" Target="../ink/ink891.xml"/><Relationship Id="rId185" Type="http://schemas.openxmlformats.org/officeDocument/2006/relationships/image" Target="../media/image118.png"/><Relationship Id="rId4" Type="http://schemas.openxmlformats.org/officeDocument/2006/relationships/customXml" Target="../ink/ink807.xml"/><Relationship Id="rId9" Type="http://schemas.openxmlformats.org/officeDocument/2006/relationships/image" Target="../media/image2610.png"/><Relationship Id="rId180" Type="http://schemas.openxmlformats.org/officeDocument/2006/relationships/customXml" Target="../ink/ink897.xml"/><Relationship Id="rId26" Type="http://schemas.openxmlformats.org/officeDocument/2006/relationships/customXml" Target="../ink/ink818.xml"/><Relationship Id="rId47" Type="http://schemas.openxmlformats.org/officeDocument/2006/relationships/image" Target="../media/image45.png"/><Relationship Id="rId68" Type="http://schemas.openxmlformats.org/officeDocument/2006/relationships/customXml" Target="../ink/ink840.xml"/><Relationship Id="rId89" Type="http://schemas.openxmlformats.org/officeDocument/2006/relationships/image" Target="../media/image68.png"/><Relationship Id="rId112" Type="http://schemas.openxmlformats.org/officeDocument/2006/relationships/customXml" Target="../ink/ink862.xml"/><Relationship Id="rId133" Type="http://schemas.openxmlformats.org/officeDocument/2006/relationships/customXml" Target="../ink/ink873.xml"/><Relationship Id="rId154" Type="http://schemas.openxmlformats.org/officeDocument/2006/relationships/image" Target="../media/image103.png"/><Relationship Id="rId175" Type="http://schemas.openxmlformats.org/officeDocument/2006/relationships/image" Target="../media/image113.png"/><Relationship Id="rId196" Type="http://schemas.openxmlformats.org/officeDocument/2006/relationships/customXml" Target="../ink/ink905.xml"/><Relationship Id="rId200" Type="http://schemas.openxmlformats.org/officeDocument/2006/relationships/customXml" Target="../ink/ink907.xml"/><Relationship Id="rId16" Type="http://schemas.openxmlformats.org/officeDocument/2006/relationships/customXml" Target="../ink/ink813.xml"/><Relationship Id="rId37" Type="http://schemas.openxmlformats.org/officeDocument/2006/relationships/image" Target="../media/image4010.png"/><Relationship Id="rId58" Type="http://schemas.openxmlformats.org/officeDocument/2006/relationships/customXml" Target="../ink/ink834.xml"/><Relationship Id="rId79" Type="http://schemas.openxmlformats.org/officeDocument/2006/relationships/image" Target="../media/image76.png"/><Relationship Id="rId102" Type="http://schemas.openxmlformats.org/officeDocument/2006/relationships/customXml" Target="../ink/ink857.xml"/><Relationship Id="rId123" Type="http://schemas.openxmlformats.org/officeDocument/2006/relationships/image" Target="../media/image88.png"/><Relationship Id="rId144" Type="http://schemas.openxmlformats.org/officeDocument/2006/relationships/image" Target="../media/image98.png"/><Relationship Id="rId90" Type="http://schemas.openxmlformats.org/officeDocument/2006/relationships/customXml" Target="../ink/ink851.xml"/><Relationship Id="rId165" Type="http://schemas.openxmlformats.org/officeDocument/2006/relationships/customXml" Target="../ink/ink889.xml"/><Relationship Id="rId186" Type="http://schemas.openxmlformats.org/officeDocument/2006/relationships/customXml" Target="../ink/ink900.xml"/><Relationship Id="rId27" Type="http://schemas.openxmlformats.org/officeDocument/2006/relationships/image" Target="../media/image3510.png"/><Relationship Id="rId48" Type="http://schemas.openxmlformats.org/officeDocument/2006/relationships/customXml" Target="../ink/ink829.xml"/><Relationship Id="rId69" Type="http://schemas.openxmlformats.org/officeDocument/2006/relationships/image" Target="../media/image55.png"/><Relationship Id="rId113" Type="http://schemas.openxmlformats.org/officeDocument/2006/relationships/image" Target="../media/image83.png"/><Relationship Id="rId134" Type="http://schemas.openxmlformats.org/officeDocument/2006/relationships/image" Target="../media/image93.png"/><Relationship Id="rId80" Type="http://schemas.openxmlformats.org/officeDocument/2006/relationships/customXml" Target="../ink/ink846.xml"/><Relationship Id="rId155" Type="http://schemas.openxmlformats.org/officeDocument/2006/relationships/customXml" Target="../ink/ink884.xml"/><Relationship Id="rId176" Type="http://schemas.openxmlformats.org/officeDocument/2006/relationships/customXml" Target="../ink/ink895.xml"/><Relationship Id="rId197" Type="http://schemas.openxmlformats.org/officeDocument/2006/relationships/image" Target="../media/image124.png"/><Relationship Id="rId201" Type="http://schemas.openxmlformats.org/officeDocument/2006/relationships/image" Target="../media/image126.png"/><Relationship Id="rId17" Type="http://schemas.openxmlformats.org/officeDocument/2006/relationships/image" Target="../media/image3010.png"/><Relationship Id="rId38" Type="http://schemas.openxmlformats.org/officeDocument/2006/relationships/customXml" Target="../ink/ink824.xml"/><Relationship Id="rId59" Type="http://schemas.openxmlformats.org/officeDocument/2006/relationships/image" Target="../media/image51.png"/><Relationship Id="rId103" Type="http://schemas.openxmlformats.org/officeDocument/2006/relationships/image" Target="../media/image78.png"/><Relationship Id="rId124" Type="http://schemas.openxmlformats.org/officeDocument/2006/relationships/customXml" Target="../ink/ink868.xml"/><Relationship Id="rId70" Type="http://schemas.openxmlformats.org/officeDocument/2006/relationships/customXml" Target="../ink/ink841.xml"/><Relationship Id="rId91" Type="http://schemas.openxmlformats.org/officeDocument/2006/relationships/image" Target="../media/image69.png"/><Relationship Id="rId145" Type="http://schemas.openxmlformats.org/officeDocument/2006/relationships/customXml" Target="../ink/ink879.xml"/><Relationship Id="rId166" Type="http://schemas.openxmlformats.org/officeDocument/2006/relationships/image" Target="../media/image109.png"/><Relationship Id="rId187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819.xml"/><Relationship Id="rId49" Type="http://schemas.openxmlformats.org/officeDocument/2006/relationships/image" Target="../media/image46.png"/><Relationship Id="rId114" Type="http://schemas.openxmlformats.org/officeDocument/2006/relationships/customXml" Target="../ink/ink863.xml"/><Relationship Id="rId60" Type="http://schemas.openxmlformats.org/officeDocument/2006/relationships/customXml" Target="../ink/ink835.xml"/><Relationship Id="rId81" Type="http://schemas.openxmlformats.org/officeDocument/2006/relationships/image" Target="../media/image64.png"/><Relationship Id="rId135" Type="http://schemas.openxmlformats.org/officeDocument/2006/relationships/customXml" Target="../ink/ink874.xml"/><Relationship Id="rId156" Type="http://schemas.openxmlformats.org/officeDocument/2006/relationships/image" Target="../media/image104.png"/><Relationship Id="rId177" Type="http://schemas.openxmlformats.org/officeDocument/2006/relationships/image" Target="../media/image114.png"/><Relationship Id="rId198" Type="http://schemas.openxmlformats.org/officeDocument/2006/relationships/customXml" Target="../ink/ink906.xml"/><Relationship Id="rId18" Type="http://schemas.openxmlformats.org/officeDocument/2006/relationships/customXml" Target="../ink/ink814.xml"/><Relationship Id="rId39" Type="http://schemas.openxmlformats.org/officeDocument/2006/relationships/image" Target="../media/image41.png"/><Relationship Id="rId50" Type="http://schemas.openxmlformats.org/officeDocument/2006/relationships/customXml" Target="../ink/ink830.xml"/><Relationship Id="rId104" Type="http://schemas.openxmlformats.org/officeDocument/2006/relationships/customXml" Target="../ink/ink858.xml"/><Relationship Id="rId125" Type="http://schemas.openxmlformats.org/officeDocument/2006/relationships/customXml" Target="../ink/ink869.xml"/><Relationship Id="rId146" Type="http://schemas.openxmlformats.org/officeDocument/2006/relationships/image" Target="../media/image99.png"/><Relationship Id="rId167" Type="http://schemas.openxmlformats.org/officeDocument/2006/relationships/customXml" Target="../ink/ink890.xml"/><Relationship Id="rId188" Type="http://schemas.openxmlformats.org/officeDocument/2006/relationships/customXml" Target="../ink/ink901.xml"/><Relationship Id="rId71" Type="http://schemas.openxmlformats.org/officeDocument/2006/relationships/image" Target="../media/image56.png"/><Relationship Id="rId92" Type="http://schemas.openxmlformats.org/officeDocument/2006/relationships/customXml" Target="../ink/ink8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13" Type="http://schemas.openxmlformats.org/officeDocument/2006/relationships/image" Target="../media/image8.png"/><Relationship Id="rId18" Type="http://schemas.openxmlformats.org/officeDocument/2006/relationships/customXml" Target="../ink/ink28.xml"/><Relationship Id="rId26" Type="http://schemas.openxmlformats.org/officeDocument/2006/relationships/customXml" Target="../ink/ink32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25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customXml" Target="../ink/ink20.xml"/><Relationship Id="rId16" Type="http://schemas.openxmlformats.org/officeDocument/2006/relationships/customXml" Target="../ink/ink27.xml"/><Relationship Id="rId20" Type="http://schemas.openxmlformats.org/officeDocument/2006/relationships/customXml" Target="../ink/ink29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11" Type="http://schemas.openxmlformats.org/officeDocument/2006/relationships/image" Target="../media/image7.png"/><Relationship Id="rId24" Type="http://schemas.openxmlformats.org/officeDocument/2006/relationships/customXml" Target="../ink/ink31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33.xml"/><Relationship Id="rId10" Type="http://schemas.openxmlformats.org/officeDocument/2006/relationships/customXml" Target="../ink/ink24.xml"/><Relationship Id="rId19" Type="http://schemas.openxmlformats.org/officeDocument/2006/relationships/image" Target="../media/image11.png"/><Relationship Id="rId4" Type="http://schemas.openxmlformats.org/officeDocument/2006/relationships/customXml" Target="../ink/ink21.xml"/><Relationship Id="rId9" Type="http://schemas.openxmlformats.org/officeDocument/2006/relationships/image" Target="../media/image6.png"/><Relationship Id="rId14" Type="http://schemas.openxmlformats.org/officeDocument/2006/relationships/customXml" Target="../ink/ink26.xml"/><Relationship Id="rId22" Type="http://schemas.openxmlformats.org/officeDocument/2006/relationships/customXml" Target="../ink/ink30.xml"/><Relationship Id="rId27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11.xml"/><Relationship Id="rId13" Type="http://schemas.openxmlformats.org/officeDocument/2006/relationships/image" Target="../media/image117.png"/><Relationship Id="rId18" Type="http://schemas.openxmlformats.org/officeDocument/2006/relationships/customXml" Target="../ink/ink916.xml"/><Relationship Id="rId26" Type="http://schemas.openxmlformats.org/officeDocument/2006/relationships/customXml" Target="../ink/ink920.xml"/><Relationship Id="rId3" Type="http://schemas.openxmlformats.org/officeDocument/2006/relationships/image" Target="../media/image2310.png"/><Relationship Id="rId21" Type="http://schemas.openxmlformats.org/officeDocument/2006/relationships/image" Target="../media/image122.png"/><Relationship Id="rId7" Type="http://schemas.openxmlformats.org/officeDocument/2006/relationships/image" Target="../media/image2510.png"/><Relationship Id="rId12" Type="http://schemas.openxmlformats.org/officeDocument/2006/relationships/customXml" Target="../ink/ink913.xml"/><Relationship Id="rId17" Type="http://schemas.openxmlformats.org/officeDocument/2006/relationships/image" Target="../media/image120.png"/><Relationship Id="rId25" Type="http://schemas.openxmlformats.org/officeDocument/2006/relationships/image" Target="../media/image124.png"/><Relationship Id="rId2" Type="http://schemas.openxmlformats.org/officeDocument/2006/relationships/customXml" Target="../ink/ink908.xml"/><Relationship Id="rId16" Type="http://schemas.openxmlformats.org/officeDocument/2006/relationships/customXml" Target="../ink/ink915.xml"/><Relationship Id="rId20" Type="http://schemas.openxmlformats.org/officeDocument/2006/relationships/customXml" Target="../ink/ink917.xml"/><Relationship Id="rId29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10.xml"/><Relationship Id="rId11" Type="http://schemas.openxmlformats.org/officeDocument/2006/relationships/image" Target="../media/image116.png"/><Relationship Id="rId24" Type="http://schemas.openxmlformats.org/officeDocument/2006/relationships/customXml" Target="../ink/ink919.xml"/><Relationship Id="rId5" Type="http://schemas.openxmlformats.org/officeDocument/2006/relationships/image" Target="../media/image2410.png"/><Relationship Id="rId15" Type="http://schemas.openxmlformats.org/officeDocument/2006/relationships/image" Target="../media/image119.png"/><Relationship Id="rId23" Type="http://schemas.openxmlformats.org/officeDocument/2006/relationships/image" Target="../media/image123.png"/><Relationship Id="rId28" Type="http://schemas.openxmlformats.org/officeDocument/2006/relationships/customXml" Target="../ink/ink921.xml"/><Relationship Id="rId10" Type="http://schemas.openxmlformats.org/officeDocument/2006/relationships/customXml" Target="../ink/ink912.xml"/><Relationship Id="rId19" Type="http://schemas.openxmlformats.org/officeDocument/2006/relationships/image" Target="../media/image121.png"/><Relationship Id="rId4" Type="http://schemas.openxmlformats.org/officeDocument/2006/relationships/customXml" Target="../ink/ink909.xml"/><Relationship Id="rId9" Type="http://schemas.openxmlformats.org/officeDocument/2006/relationships/image" Target="../media/image115.png"/><Relationship Id="rId14" Type="http://schemas.openxmlformats.org/officeDocument/2006/relationships/customXml" Target="../ink/ink914.xml"/><Relationship Id="rId22" Type="http://schemas.openxmlformats.org/officeDocument/2006/relationships/customXml" Target="../ink/ink918.xml"/><Relationship Id="rId27" Type="http://schemas.openxmlformats.org/officeDocument/2006/relationships/image" Target="../media/image125.png"/><Relationship Id="rId30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24.xml"/><Relationship Id="rId13" Type="http://schemas.openxmlformats.org/officeDocument/2006/relationships/image" Target="../media/image134.png"/><Relationship Id="rId18" Type="http://schemas.openxmlformats.org/officeDocument/2006/relationships/customXml" Target="../ink/ink929.xml"/><Relationship Id="rId26" Type="http://schemas.openxmlformats.org/officeDocument/2006/relationships/customXml" Target="../ink/ink933.xml"/><Relationship Id="rId3" Type="http://schemas.openxmlformats.org/officeDocument/2006/relationships/image" Target="../media/image129.png"/><Relationship Id="rId21" Type="http://schemas.openxmlformats.org/officeDocument/2006/relationships/image" Target="../media/image138.png"/><Relationship Id="rId7" Type="http://schemas.openxmlformats.org/officeDocument/2006/relationships/image" Target="../media/image131.png"/><Relationship Id="rId12" Type="http://schemas.openxmlformats.org/officeDocument/2006/relationships/customXml" Target="../ink/ink926.xml"/><Relationship Id="rId17" Type="http://schemas.openxmlformats.org/officeDocument/2006/relationships/image" Target="../media/image136.png"/><Relationship Id="rId25" Type="http://schemas.openxmlformats.org/officeDocument/2006/relationships/image" Target="../media/image140.png"/><Relationship Id="rId2" Type="http://schemas.openxmlformats.org/officeDocument/2006/relationships/image" Target="../media/image128.png"/><Relationship Id="rId16" Type="http://schemas.openxmlformats.org/officeDocument/2006/relationships/customXml" Target="../ink/ink928.xml"/><Relationship Id="rId20" Type="http://schemas.openxmlformats.org/officeDocument/2006/relationships/customXml" Target="../ink/ink930.xml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23.xml"/><Relationship Id="rId11" Type="http://schemas.openxmlformats.org/officeDocument/2006/relationships/image" Target="../media/image133.png"/><Relationship Id="rId24" Type="http://schemas.openxmlformats.org/officeDocument/2006/relationships/customXml" Target="../ink/ink932.xml"/><Relationship Id="rId5" Type="http://schemas.openxmlformats.org/officeDocument/2006/relationships/image" Target="../media/image130.png"/><Relationship Id="rId15" Type="http://schemas.openxmlformats.org/officeDocument/2006/relationships/image" Target="../media/image135.png"/><Relationship Id="rId23" Type="http://schemas.openxmlformats.org/officeDocument/2006/relationships/image" Target="../media/image139.png"/><Relationship Id="rId28" Type="http://schemas.openxmlformats.org/officeDocument/2006/relationships/customXml" Target="../ink/ink934.xml"/><Relationship Id="rId10" Type="http://schemas.openxmlformats.org/officeDocument/2006/relationships/customXml" Target="../ink/ink925.xml"/><Relationship Id="rId19" Type="http://schemas.openxmlformats.org/officeDocument/2006/relationships/image" Target="../media/image137.png"/><Relationship Id="rId31" Type="http://schemas.openxmlformats.org/officeDocument/2006/relationships/image" Target="../media/image143.png"/><Relationship Id="rId4" Type="http://schemas.openxmlformats.org/officeDocument/2006/relationships/customXml" Target="../ink/ink922.xml"/><Relationship Id="rId9" Type="http://schemas.openxmlformats.org/officeDocument/2006/relationships/image" Target="../media/image132.png"/><Relationship Id="rId14" Type="http://schemas.openxmlformats.org/officeDocument/2006/relationships/customXml" Target="../ink/ink927.xml"/><Relationship Id="rId22" Type="http://schemas.openxmlformats.org/officeDocument/2006/relationships/customXml" Target="../ink/ink931.xml"/><Relationship Id="rId27" Type="http://schemas.openxmlformats.org/officeDocument/2006/relationships/image" Target="../media/image141.png"/><Relationship Id="rId30" Type="http://schemas.openxmlformats.org/officeDocument/2006/relationships/customXml" Target="../ink/ink935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png"/><Relationship Id="rId18" Type="http://schemas.openxmlformats.org/officeDocument/2006/relationships/customXml" Target="../ink/ink943.xml"/><Relationship Id="rId26" Type="http://schemas.openxmlformats.org/officeDocument/2006/relationships/customXml" Target="../ink/ink947.xml"/><Relationship Id="rId39" Type="http://schemas.openxmlformats.org/officeDocument/2006/relationships/image" Target="../media/image147.png"/><Relationship Id="rId21" Type="http://schemas.openxmlformats.org/officeDocument/2006/relationships/image" Target="../media/image138.png"/><Relationship Id="rId34" Type="http://schemas.openxmlformats.org/officeDocument/2006/relationships/customXml" Target="../ink/ink951.xml"/><Relationship Id="rId7" Type="http://schemas.openxmlformats.org/officeDocument/2006/relationships/image" Target="../media/image131.png"/><Relationship Id="rId12" Type="http://schemas.openxmlformats.org/officeDocument/2006/relationships/customXml" Target="../ink/ink940.xml"/><Relationship Id="rId17" Type="http://schemas.openxmlformats.org/officeDocument/2006/relationships/image" Target="../media/image136.png"/><Relationship Id="rId25" Type="http://schemas.openxmlformats.org/officeDocument/2006/relationships/image" Target="../media/image140.png"/><Relationship Id="rId33" Type="http://schemas.openxmlformats.org/officeDocument/2006/relationships/image" Target="../media/image144.png"/><Relationship Id="rId38" Type="http://schemas.openxmlformats.org/officeDocument/2006/relationships/customXml" Target="../ink/ink953.xml"/><Relationship Id="rId2" Type="http://schemas.openxmlformats.org/officeDocument/2006/relationships/image" Target="../media/image128.png"/><Relationship Id="rId16" Type="http://schemas.openxmlformats.org/officeDocument/2006/relationships/customXml" Target="../ink/ink942.xml"/><Relationship Id="rId20" Type="http://schemas.openxmlformats.org/officeDocument/2006/relationships/customXml" Target="../ink/ink944.xml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37.xml"/><Relationship Id="rId11" Type="http://schemas.openxmlformats.org/officeDocument/2006/relationships/image" Target="../media/image133.png"/><Relationship Id="rId24" Type="http://schemas.openxmlformats.org/officeDocument/2006/relationships/customXml" Target="../ink/ink946.xml"/><Relationship Id="rId32" Type="http://schemas.openxmlformats.org/officeDocument/2006/relationships/customXml" Target="../ink/ink950.xml"/><Relationship Id="rId37" Type="http://schemas.openxmlformats.org/officeDocument/2006/relationships/image" Target="../media/image146.png"/><Relationship Id="rId5" Type="http://schemas.openxmlformats.org/officeDocument/2006/relationships/image" Target="../media/image130.png"/><Relationship Id="rId15" Type="http://schemas.openxmlformats.org/officeDocument/2006/relationships/image" Target="../media/image135.png"/><Relationship Id="rId23" Type="http://schemas.openxmlformats.org/officeDocument/2006/relationships/image" Target="../media/image139.png"/><Relationship Id="rId28" Type="http://schemas.openxmlformats.org/officeDocument/2006/relationships/customXml" Target="../ink/ink948.xml"/><Relationship Id="rId36" Type="http://schemas.openxmlformats.org/officeDocument/2006/relationships/customXml" Target="../ink/ink952.xml"/><Relationship Id="rId10" Type="http://schemas.openxmlformats.org/officeDocument/2006/relationships/customXml" Target="../ink/ink939.xml"/><Relationship Id="rId19" Type="http://schemas.openxmlformats.org/officeDocument/2006/relationships/image" Target="../media/image137.png"/><Relationship Id="rId31" Type="http://schemas.openxmlformats.org/officeDocument/2006/relationships/image" Target="../media/image143.png"/><Relationship Id="rId4" Type="http://schemas.openxmlformats.org/officeDocument/2006/relationships/customXml" Target="../ink/ink936.xml"/><Relationship Id="rId9" Type="http://schemas.openxmlformats.org/officeDocument/2006/relationships/image" Target="../media/image132.png"/><Relationship Id="rId14" Type="http://schemas.openxmlformats.org/officeDocument/2006/relationships/customXml" Target="../ink/ink941.xml"/><Relationship Id="rId22" Type="http://schemas.openxmlformats.org/officeDocument/2006/relationships/customXml" Target="../ink/ink945.xml"/><Relationship Id="rId27" Type="http://schemas.openxmlformats.org/officeDocument/2006/relationships/image" Target="../media/image141.png"/><Relationship Id="rId30" Type="http://schemas.openxmlformats.org/officeDocument/2006/relationships/customXml" Target="../ink/ink949.xml"/><Relationship Id="rId35" Type="http://schemas.openxmlformats.org/officeDocument/2006/relationships/image" Target="../media/image145.png"/><Relationship Id="rId8" Type="http://schemas.openxmlformats.org/officeDocument/2006/relationships/customXml" Target="../ink/ink938.xml"/><Relationship Id="rId3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65.xml"/><Relationship Id="rId21" Type="http://schemas.openxmlformats.org/officeDocument/2006/relationships/image" Target="../media/image138.png"/><Relationship Id="rId34" Type="http://schemas.openxmlformats.org/officeDocument/2006/relationships/customXml" Target="../ink/ink969.xml"/><Relationship Id="rId42" Type="http://schemas.openxmlformats.org/officeDocument/2006/relationships/customXml" Target="../ink/ink973.xml"/><Relationship Id="rId47" Type="http://schemas.openxmlformats.org/officeDocument/2006/relationships/image" Target="../media/image151.png"/><Relationship Id="rId50" Type="http://schemas.openxmlformats.org/officeDocument/2006/relationships/customXml" Target="../ink/ink977.xml"/><Relationship Id="rId55" Type="http://schemas.openxmlformats.org/officeDocument/2006/relationships/image" Target="../media/image155.png"/><Relationship Id="rId63" Type="http://schemas.openxmlformats.org/officeDocument/2006/relationships/image" Target="../media/image159.png"/><Relationship Id="rId7" Type="http://schemas.openxmlformats.org/officeDocument/2006/relationships/image" Target="../media/image131.png"/><Relationship Id="rId2" Type="http://schemas.openxmlformats.org/officeDocument/2006/relationships/image" Target="../media/image128.png"/><Relationship Id="rId16" Type="http://schemas.openxmlformats.org/officeDocument/2006/relationships/customXml" Target="../ink/ink960.xml"/><Relationship Id="rId29" Type="http://schemas.openxmlformats.org/officeDocument/2006/relationships/image" Target="../media/image142.png"/><Relationship Id="rId11" Type="http://schemas.openxmlformats.org/officeDocument/2006/relationships/image" Target="../media/image133.png"/><Relationship Id="rId24" Type="http://schemas.openxmlformats.org/officeDocument/2006/relationships/customXml" Target="../ink/ink964.xml"/><Relationship Id="rId32" Type="http://schemas.openxmlformats.org/officeDocument/2006/relationships/customXml" Target="../ink/ink968.xml"/><Relationship Id="rId37" Type="http://schemas.openxmlformats.org/officeDocument/2006/relationships/image" Target="../media/image146.png"/><Relationship Id="rId40" Type="http://schemas.openxmlformats.org/officeDocument/2006/relationships/customXml" Target="../ink/ink972.xml"/><Relationship Id="rId45" Type="http://schemas.openxmlformats.org/officeDocument/2006/relationships/image" Target="../media/image150.png"/><Relationship Id="rId53" Type="http://schemas.openxmlformats.org/officeDocument/2006/relationships/image" Target="../media/image154.png"/><Relationship Id="rId58" Type="http://schemas.openxmlformats.org/officeDocument/2006/relationships/customXml" Target="../ink/ink981.xml"/><Relationship Id="rId66" Type="http://schemas.openxmlformats.org/officeDocument/2006/relationships/customXml" Target="../ink/ink985.xml"/><Relationship Id="rId5" Type="http://schemas.openxmlformats.org/officeDocument/2006/relationships/image" Target="../media/image130.png"/><Relationship Id="rId61" Type="http://schemas.openxmlformats.org/officeDocument/2006/relationships/image" Target="../media/image158.png"/><Relationship Id="rId19" Type="http://schemas.openxmlformats.org/officeDocument/2006/relationships/image" Target="../media/image137.png"/><Relationship Id="rId14" Type="http://schemas.openxmlformats.org/officeDocument/2006/relationships/customXml" Target="../ink/ink959.xml"/><Relationship Id="rId22" Type="http://schemas.openxmlformats.org/officeDocument/2006/relationships/customXml" Target="../ink/ink963.xml"/><Relationship Id="rId27" Type="http://schemas.openxmlformats.org/officeDocument/2006/relationships/image" Target="../media/image141.png"/><Relationship Id="rId30" Type="http://schemas.openxmlformats.org/officeDocument/2006/relationships/customXml" Target="../ink/ink967.xml"/><Relationship Id="rId35" Type="http://schemas.openxmlformats.org/officeDocument/2006/relationships/image" Target="../media/image145.png"/><Relationship Id="rId43" Type="http://schemas.openxmlformats.org/officeDocument/2006/relationships/image" Target="../media/image149.png"/><Relationship Id="rId48" Type="http://schemas.openxmlformats.org/officeDocument/2006/relationships/customXml" Target="../ink/ink976.xml"/><Relationship Id="rId56" Type="http://schemas.openxmlformats.org/officeDocument/2006/relationships/customXml" Target="../ink/ink980.xml"/><Relationship Id="rId64" Type="http://schemas.openxmlformats.org/officeDocument/2006/relationships/customXml" Target="../ink/ink984.xml"/><Relationship Id="rId8" Type="http://schemas.openxmlformats.org/officeDocument/2006/relationships/customXml" Target="../ink/ink956.xml"/><Relationship Id="rId51" Type="http://schemas.openxmlformats.org/officeDocument/2006/relationships/image" Target="../media/image153.png"/><Relationship Id="rId3" Type="http://schemas.openxmlformats.org/officeDocument/2006/relationships/image" Target="../media/image129.png"/><Relationship Id="rId12" Type="http://schemas.openxmlformats.org/officeDocument/2006/relationships/customXml" Target="../ink/ink958.xml"/><Relationship Id="rId17" Type="http://schemas.openxmlformats.org/officeDocument/2006/relationships/image" Target="../media/image136.png"/><Relationship Id="rId25" Type="http://schemas.openxmlformats.org/officeDocument/2006/relationships/image" Target="../media/image140.png"/><Relationship Id="rId33" Type="http://schemas.openxmlformats.org/officeDocument/2006/relationships/image" Target="../media/image144.png"/><Relationship Id="rId38" Type="http://schemas.openxmlformats.org/officeDocument/2006/relationships/customXml" Target="../ink/ink971.xml"/><Relationship Id="rId46" Type="http://schemas.openxmlformats.org/officeDocument/2006/relationships/customXml" Target="../ink/ink975.xml"/><Relationship Id="rId59" Type="http://schemas.openxmlformats.org/officeDocument/2006/relationships/image" Target="../media/image157.png"/><Relationship Id="rId67" Type="http://schemas.openxmlformats.org/officeDocument/2006/relationships/image" Target="../media/image161.png"/><Relationship Id="rId20" Type="http://schemas.openxmlformats.org/officeDocument/2006/relationships/customXml" Target="../ink/ink962.xml"/><Relationship Id="rId41" Type="http://schemas.openxmlformats.org/officeDocument/2006/relationships/image" Target="../media/image148.png"/><Relationship Id="rId54" Type="http://schemas.openxmlformats.org/officeDocument/2006/relationships/customXml" Target="../ink/ink979.xml"/><Relationship Id="rId62" Type="http://schemas.openxmlformats.org/officeDocument/2006/relationships/customXml" Target="../ink/ink98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55.xml"/><Relationship Id="rId15" Type="http://schemas.openxmlformats.org/officeDocument/2006/relationships/image" Target="../media/image135.png"/><Relationship Id="rId23" Type="http://schemas.openxmlformats.org/officeDocument/2006/relationships/image" Target="../media/image139.png"/><Relationship Id="rId28" Type="http://schemas.openxmlformats.org/officeDocument/2006/relationships/customXml" Target="../ink/ink966.xml"/><Relationship Id="rId36" Type="http://schemas.openxmlformats.org/officeDocument/2006/relationships/customXml" Target="../ink/ink970.xml"/><Relationship Id="rId49" Type="http://schemas.openxmlformats.org/officeDocument/2006/relationships/image" Target="../media/image152.png"/><Relationship Id="rId57" Type="http://schemas.openxmlformats.org/officeDocument/2006/relationships/image" Target="../media/image156.png"/><Relationship Id="rId10" Type="http://schemas.openxmlformats.org/officeDocument/2006/relationships/customXml" Target="../ink/ink957.xml"/><Relationship Id="rId31" Type="http://schemas.openxmlformats.org/officeDocument/2006/relationships/image" Target="../media/image143.png"/><Relationship Id="rId44" Type="http://schemas.openxmlformats.org/officeDocument/2006/relationships/customXml" Target="../ink/ink974.xml"/><Relationship Id="rId52" Type="http://schemas.openxmlformats.org/officeDocument/2006/relationships/customXml" Target="../ink/ink978.xml"/><Relationship Id="rId60" Type="http://schemas.openxmlformats.org/officeDocument/2006/relationships/customXml" Target="../ink/ink982.xml"/><Relationship Id="rId65" Type="http://schemas.openxmlformats.org/officeDocument/2006/relationships/image" Target="../media/image160.png"/><Relationship Id="rId4" Type="http://schemas.openxmlformats.org/officeDocument/2006/relationships/customXml" Target="../ink/ink954.xml"/><Relationship Id="rId9" Type="http://schemas.openxmlformats.org/officeDocument/2006/relationships/image" Target="../media/image132.png"/><Relationship Id="rId13" Type="http://schemas.openxmlformats.org/officeDocument/2006/relationships/image" Target="../media/image134.png"/><Relationship Id="rId18" Type="http://schemas.openxmlformats.org/officeDocument/2006/relationships/customXml" Target="../ink/ink961.xml"/><Relationship Id="rId3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6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87.xml"/><Relationship Id="rId5" Type="http://schemas.openxmlformats.org/officeDocument/2006/relationships/image" Target="../media/image162.png"/><Relationship Id="rId4" Type="http://schemas.openxmlformats.org/officeDocument/2006/relationships/customXml" Target="../ink/ink98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90.xml"/><Relationship Id="rId3" Type="http://schemas.openxmlformats.org/officeDocument/2006/relationships/image" Target="../media/image129.png"/><Relationship Id="rId7" Type="http://schemas.openxmlformats.org/officeDocument/2006/relationships/image" Target="../media/image16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89.xml"/><Relationship Id="rId11" Type="http://schemas.openxmlformats.org/officeDocument/2006/relationships/image" Target="../media/image165.png"/><Relationship Id="rId5" Type="http://schemas.openxmlformats.org/officeDocument/2006/relationships/image" Target="../media/image162.png"/><Relationship Id="rId10" Type="http://schemas.openxmlformats.org/officeDocument/2006/relationships/customXml" Target="../ink/ink991.xml"/><Relationship Id="rId4" Type="http://schemas.openxmlformats.org/officeDocument/2006/relationships/customXml" Target="../ink/ink988.xml"/><Relationship Id="rId9" Type="http://schemas.openxmlformats.org/officeDocument/2006/relationships/image" Target="../media/image1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994.xml"/><Relationship Id="rId13" Type="http://schemas.openxmlformats.org/officeDocument/2006/relationships/image" Target="../media/image166.png"/><Relationship Id="rId18" Type="http://schemas.openxmlformats.org/officeDocument/2006/relationships/customXml" Target="../ink/ink999.xml"/><Relationship Id="rId3" Type="http://schemas.openxmlformats.org/officeDocument/2006/relationships/image" Target="../media/image129.png"/><Relationship Id="rId21" Type="http://schemas.openxmlformats.org/officeDocument/2006/relationships/image" Target="../media/image170.png"/><Relationship Id="rId7" Type="http://schemas.openxmlformats.org/officeDocument/2006/relationships/image" Target="../media/image163.png"/><Relationship Id="rId12" Type="http://schemas.openxmlformats.org/officeDocument/2006/relationships/customXml" Target="../ink/ink996.xml"/><Relationship Id="rId17" Type="http://schemas.openxmlformats.org/officeDocument/2006/relationships/image" Target="../media/image168.png"/><Relationship Id="rId2" Type="http://schemas.openxmlformats.org/officeDocument/2006/relationships/image" Target="../media/image128.png"/><Relationship Id="rId16" Type="http://schemas.openxmlformats.org/officeDocument/2006/relationships/customXml" Target="../ink/ink998.xml"/><Relationship Id="rId20" Type="http://schemas.openxmlformats.org/officeDocument/2006/relationships/customXml" Target="../ink/ink100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93.xml"/><Relationship Id="rId11" Type="http://schemas.openxmlformats.org/officeDocument/2006/relationships/image" Target="../media/image165.png"/><Relationship Id="rId5" Type="http://schemas.openxmlformats.org/officeDocument/2006/relationships/image" Target="../media/image162.png"/><Relationship Id="rId15" Type="http://schemas.openxmlformats.org/officeDocument/2006/relationships/image" Target="../media/image167.png"/><Relationship Id="rId23" Type="http://schemas.openxmlformats.org/officeDocument/2006/relationships/image" Target="../media/image171.png"/><Relationship Id="rId10" Type="http://schemas.openxmlformats.org/officeDocument/2006/relationships/customXml" Target="../ink/ink995.xml"/><Relationship Id="rId19" Type="http://schemas.openxmlformats.org/officeDocument/2006/relationships/image" Target="../media/image169.png"/><Relationship Id="rId4" Type="http://schemas.openxmlformats.org/officeDocument/2006/relationships/customXml" Target="../ink/ink992.xml"/><Relationship Id="rId9" Type="http://schemas.openxmlformats.org/officeDocument/2006/relationships/image" Target="../media/image164.png"/><Relationship Id="rId14" Type="http://schemas.openxmlformats.org/officeDocument/2006/relationships/customXml" Target="../ink/ink997.xml"/><Relationship Id="rId22" Type="http://schemas.openxmlformats.org/officeDocument/2006/relationships/customXml" Target="../ink/ink100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customXml" Target="../ink/ink100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4.png"/><Relationship Id="rId2" Type="http://schemas.openxmlformats.org/officeDocument/2006/relationships/customXml" Target="../ink/ink100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05.xml"/><Relationship Id="rId5" Type="http://schemas.openxmlformats.org/officeDocument/2006/relationships/image" Target="../media/image173.png"/><Relationship Id="rId4" Type="http://schemas.openxmlformats.org/officeDocument/2006/relationships/customXml" Target="../ink/ink100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42.xml"/><Relationship Id="rId26" Type="http://schemas.openxmlformats.org/officeDocument/2006/relationships/customXml" Target="../ink/ink46.xml"/><Relationship Id="rId21" Type="http://schemas.openxmlformats.org/officeDocument/2006/relationships/image" Target="../media/image17.png"/><Relationship Id="rId34" Type="http://schemas.openxmlformats.org/officeDocument/2006/relationships/customXml" Target="../ink/ink50.xml"/><Relationship Id="rId7" Type="http://schemas.openxmlformats.org/officeDocument/2006/relationships/image" Target="../media/image5.png"/><Relationship Id="rId12" Type="http://schemas.openxmlformats.org/officeDocument/2006/relationships/customXml" Target="../ink/ink39.xml"/><Relationship Id="rId17" Type="http://schemas.openxmlformats.org/officeDocument/2006/relationships/image" Target="../media/image10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2" Type="http://schemas.openxmlformats.org/officeDocument/2006/relationships/customXml" Target="../ink/ink34.xml"/><Relationship Id="rId16" Type="http://schemas.openxmlformats.org/officeDocument/2006/relationships/customXml" Target="../ink/ink41.xml"/><Relationship Id="rId20" Type="http://schemas.openxmlformats.org/officeDocument/2006/relationships/customXml" Target="../ink/ink43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.xml"/><Relationship Id="rId11" Type="http://schemas.openxmlformats.org/officeDocument/2006/relationships/image" Target="../media/image7.png"/><Relationship Id="rId24" Type="http://schemas.openxmlformats.org/officeDocument/2006/relationships/customXml" Target="../ink/ink45.xml"/><Relationship Id="rId32" Type="http://schemas.openxmlformats.org/officeDocument/2006/relationships/customXml" Target="../ink/ink49.xml"/><Relationship Id="rId37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8.png"/><Relationship Id="rId28" Type="http://schemas.openxmlformats.org/officeDocument/2006/relationships/customXml" Target="../ink/ink47.xml"/><Relationship Id="rId36" Type="http://schemas.openxmlformats.org/officeDocument/2006/relationships/customXml" Target="../ink/ink51.xml"/><Relationship Id="rId10" Type="http://schemas.openxmlformats.org/officeDocument/2006/relationships/customXml" Target="../ink/ink38.xml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openxmlformats.org/officeDocument/2006/relationships/customXml" Target="../ink/ink35.xml"/><Relationship Id="rId9" Type="http://schemas.openxmlformats.org/officeDocument/2006/relationships/image" Target="../media/image6.png"/><Relationship Id="rId14" Type="http://schemas.openxmlformats.org/officeDocument/2006/relationships/customXml" Target="../ink/ink40.xml"/><Relationship Id="rId22" Type="http://schemas.openxmlformats.org/officeDocument/2006/relationships/customXml" Target="../ink/ink44.xml"/><Relationship Id="rId27" Type="http://schemas.openxmlformats.org/officeDocument/2006/relationships/image" Target="../media/image20.png"/><Relationship Id="rId30" Type="http://schemas.openxmlformats.org/officeDocument/2006/relationships/customXml" Target="../ink/ink48.xml"/><Relationship Id="rId35" Type="http://schemas.openxmlformats.org/officeDocument/2006/relationships/image" Target="../media/image24.png"/><Relationship Id="rId8" Type="http://schemas.openxmlformats.org/officeDocument/2006/relationships/customXml" Target="../ink/ink37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09.xml"/><Relationship Id="rId13" Type="http://schemas.openxmlformats.org/officeDocument/2006/relationships/image" Target="../media/image177.png"/><Relationship Id="rId18" Type="http://schemas.openxmlformats.org/officeDocument/2006/relationships/customXml" Target="../ink/ink1014.xml"/><Relationship Id="rId3" Type="http://schemas.openxmlformats.org/officeDocument/2006/relationships/image" Target="../media/image172.png"/><Relationship Id="rId21" Type="http://schemas.openxmlformats.org/officeDocument/2006/relationships/customXml" Target="../ink/ink1016.xml"/><Relationship Id="rId7" Type="http://schemas.openxmlformats.org/officeDocument/2006/relationships/image" Target="../media/image174.png"/><Relationship Id="rId12" Type="http://schemas.openxmlformats.org/officeDocument/2006/relationships/customXml" Target="../ink/ink1011.xml"/><Relationship Id="rId17" Type="http://schemas.openxmlformats.org/officeDocument/2006/relationships/image" Target="../media/image179.png"/><Relationship Id="rId25" Type="http://schemas.openxmlformats.org/officeDocument/2006/relationships/image" Target="../media/image182.png"/><Relationship Id="rId2" Type="http://schemas.openxmlformats.org/officeDocument/2006/relationships/customXml" Target="../ink/ink1006.xml"/><Relationship Id="rId16" Type="http://schemas.openxmlformats.org/officeDocument/2006/relationships/customXml" Target="../ink/ink1013.xml"/><Relationship Id="rId20" Type="http://schemas.openxmlformats.org/officeDocument/2006/relationships/customXml" Target="../ink/ink10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08.xml"/><Relationship Id="rId11" Type="http://schemas.openxmlformats.org/officeDocument/2006/relationships/image" Target="../media/image176.png"/><Relationship Id="rId24" Type="http://schemas.openxmlformats.org/officeDocument/2006/relationships/customXml" Target="../ink/ink1018.xml"/><Relationship Id="rId5" Type="http://schemas.openxmlformats.org/officeDocument/2006/relationships/image" Target="../media/image173.png"/><Relationship Id="rId15" Type="http://schemas.openxmlformats.org/officeDocument/2006/relationships/image" Target="../media/image178.png"/><Relationship Id="rId23" Type="http://schemas.openxmlformats.org/officeDocument/2006/relationships/customXml" Target="../ink/ink1017.xml"/><Relationship Id="rId10" Type="http://schemas.openxmlformats.org/officeDocument/2006/relationships/customXml" Target="../ink/ink1010.xml"/><Relationship Id="rId19" Type="http://schemas.openxmlformats.org/officeDocument/2006/relationships/image" Target="../media/image180.png"/><Relationship Id="rId4" Type="http://schemas.openxmlformats.org/officeDocument/2006/relationships/customXml" Target="../ink/ink1007.xml"/><Relationship Id="rId9" Type="http://schemas.openxmlformats.org/officeDocument/2006/relationships/image" Target="../media/image175.png"/><Relationship Id="rId14" Type="http://schemas.openxmlformats.org/officeDocument/2006/relationships/customXml" Target="../ink/ink1012.xml"/><Relationship Id="rId22" Type="http://schemas.openxmlformats.org/officeDocument/2006/relationships/image" Target="../media/image1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customXml" Target="../ink/ink10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customXml" Target="../ink/ink10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customXml" Target="../ink/ink1021.xml"/><Relationship Id="rId4" Type="http://schemas.openxmlformats.org/officeDocument/2006/relationships/image" Target="../media/image1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customXml" Target="../ink/ink1027.xml"/><Relationship Id="rId3" Type="http://schemas.openxmlformats.org/officeDocument/2006/relationships/customXml" Target="../ink/ink1022.xml"/><Relationship Id="rId7" Type="http://schemas.openxmlformats.org/officeDocument/2006/relationships/customXml" Target="../ink/ink1024.xml"/><Relationship Id="rId12" Type="http://schemas.openxmlformats.org/officeDocument/2006/relationships/image" Target="../media/image189.png"/><Relationship Id="rId2" Type="http://schemas.openxmlformats.org/officeDocument/2006/relationships/image" Target="../media/image185.png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customXml" Target="../ink/ink1026.xml"/><Relationship Id="rId5" Type="http://schemas.openxmlformats.org/officeDocument/2006/relationships/customXml" Target="../ink/ink1023.xml"/><Relationship Id="rId15" Type="http://schemas.openxmlformats.org/officeDocument/2006/relationships/customXml" Target="../ink/ink1028.xml"/><Relationship Id="rId10" Type="http://schemas.openxmlformats.org/officeDocument/2006/relationships/image" Target="../media/image188.png"/><Relationship Id="rId4" Type="http://schemas.openxmlformats.org/officeDocument/2006/relationships/image" Target="../media/image172.png"/><Relationship Id="rId9" Type="http://schemas.openxmlformats.org/officeDocument/2006/relationships/customXml" Target="../ink/ink1025.xml"/><Relationship Id="rId14" Type="http://schemas.openxmlformats.org/officeDocument/2006/relationships/image" Target="../media/image1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customXml" Target="../ink/ink1034.xml"/><Relationship Id="rId18" Type="http://schemas.openxmlformats.org/officeDocument/2006/relationships/image" Target="../media/image192.png"/><Relationship Id="rId26" Type="http://schemas.openxmlformats.org/officeDocument/2006/relationships/image" Target="../media/image196.png"/><Relationship Id="rId3" Type="http://schemas.openxmlformats.org/officeDocument/2006/relationships/customXml" Target="../ink/ink1029.xml"/><Relationship Id="rId21" Type="http://schemas.openxmlformats.org/officeDocument/2006/relationships/customXml" Target="../ink/ink1038.xml"/><Relationship Id="rId7" Type="http://schemas.openxmlformats.org/officeDocument/2006/relationships/customXml" Target="../ink/ink1031.xml"/><Relationship Id="rId12" Type="http://schemas.openxmlformats.org/officeDocument/2006/relationships/image" Target="../media/image189.png"/><Relationship Id="rId17" Type="http://schemas.openxmlformats.org/officeDocument/2006/relationships/customXml" Target="../ink/ink1036.xml"/><Relationship Id="rId25" Type="http://schemas.openxmlformats.org/officeDocument/2006/relationships/customXml" Target="../ink/ink1040.xml"/><Relationship Id="rId2" Type="http://schemas.openxmlformats.org/officeDocument/2006/relationships/image" Target="../media/image185.png"/><Relationship Id="rId16" Type="http://schemas.openxmlformats.org/officeDocument/2006/relationships/image" Target="../media/image191.png"/><Relationship Id="rId20" Type="http://schemas.openxmlformats.org/officeDocument/2006/relationships/image" Target="../media/image193.png"/><Relationship Id="rId29" Type="http://schemas.openxmlformats.org/officeDocument/2006/relationships/customXml" Target="../ink/ink10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customXml" Target="../ink/ink1033.xml"/><Relationship Id="rId24" Type="http://schemas.openxmlformats.org/officeDocument/2006/relationships/image" Target="../media/image195.png"/><Relationship Id="rId32" Type="http://schemas.openxmlformats.org/officeDocument/2006/relationships/image" Target="../media/image199.png"/><Relationship Id="rId5" Type="http://schemas.openxmlformats.org/officeDocument/2006/relationships/customXml" Target="../ink/ink1030.xml"/><Relationship Id="rId15" Type="http://schemas.openxmlformats.org/officeDocument/2006/relationships/customXml" Target="../ink/ink1035.xml"/><Relationship Id="rId23" Type="http://schemas.openxmlformats.org/officeDocument/2006/relationships/customXml" Target="../ink/ink1039.xml"/><Relationship Id="rId28" Type="http://schemas.openxmlformats.org/officeDocument/2006/relationships/image" Target="../media/image197.png"/><Relationship Id="rId10" Type="http://schemas.openxmlformats.org/officeDocument/2006/relationships/image" Target="../media/image188.png"/><Relationship Id="rId19" Type="http://schemas.openxmlformats.org/officeDocument/2006/relationships/customXml" Target="../ink/ink1037.xml"/><Relationship Id="rId31" Type="http://schemas.openxmlformats.org/officeDocument/2006/relationships/customXml" Target="../ink/ink1043.xml"/><Relationship Id="rId4" Type="http://schemas.openxmlformats.org/officeDocument/2006/relationships/image" Target="../media/image172.png"/><Relationship Id="rId9" Type="http://schemas.openxmlformats.org/officeDocument/2006/relationships/customXml" Target="../ink/ink1032.xml"/><Relationship Id="rId14" Type="http://schemas.openxmlformats.org/officeDocument/2006/relationships/image" Target="../media/image190.png"/><Relationship Id="rId22" Type="http://schemas.openxmlformats.org/officeDocument/2006/relationships/image" Target="../media/image194.png"/><Relationship Id="rId27" Type="http://schemas.openxmlformats.org/officeDocument/2006/relationships/customXml" Target="../ink/ink1041.xml"/><Relationship Id="rId30" Type="http://schemas.openxmlformats.org/officeDocument/2006/relationships/image" Target="../media/image198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49.xml"/><Relationship Id="rId18" Type="http://schemas.openxmlformats.org/officeDocument/2006/relationships/image" Target="../media/image192.png"/><Relationship Id="rId26" Type="http://schemas.openxmlformats.org/officeDocument/2006/relationships/image" Target="../media/image196.png"/><Relationship Id="rId39" Type="http://schemas.openxmlformats.org/officeDocument/2006/relationships/customXml" Target="../ink/ink1062.xml"/><Relationship Id="rId21" Type="http://schemas.openxmlformats.org/officeDocument/2006/relationships/customXml" Target="../ink/ink1053.xml"/><Relationship Id="rId34" Type="http://schemas.openxmlformats.org/officeDocument/2006/relationships/image" Target="../media/image200.png"/><Relationship Id="rId42" Type="http://schemas.openxmlformats.org/officeDocument/2006/relationships/image" Target="../media/image204.png"/><Relationship Id="rId7" Type="http://schemas.openxmlformats.org/officeDocument/2006/relationships/customXml" Target="../ink/ink1046.xml"/><Relationship Id="rId2" Type="http://schemas.openxmlformats.org/officeDocument/2006/relationships/image" Target="../media/image185.png"/><Relationship Id="rId16" Type="http://schemas.openxmlformats.org/officeDocument/2006/relationships/image" Target="../media/image191.png"/><Relationship Id="rId20" Type="http://schemas.openxmlformats.org/officeDocument/2006/relationships/image" Target="../media/image193.png"/><Relationship Id="rId29" Type="http://schemas.openxmlformats.org/officeDocument/2006/relationships/customXml" Target="../ink/ink1057.xml"/><Relationship Id="rId41" Type="http://schemas.openxmlformats.org/officeDocument/2006/relationships/customXml" Target="../ink/ink10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customXml" Target="../ink/ink1048.xml"/><Relationship Id="rId24" Type="http://schemas.openxmlformats.org/officeDocument/2006/relationships/image" Target="../media/image195.png"/><Relationship Id="rId32" Type="http://schemas.openxmlformats.org/officeDocument/2006/relationships/image" Target="../media/image199.png"/><Relationship Id="rId37" Type="http://schemas.openxmlformats.org/officeDocument/2006/relationships/customXml" Target="../ink/ink1061.xml"/><Relationship Id="rId40" Type="http://schemas.openxmlformats.org/officeDocument/2006/relationships/image" Target="../media/image203.png"/><Relationship Id="rId5" Type="http://schemas.openxmlformats.org/officeDocument/2006/relationships/customXml" Target="../ink/ink1045.xml"/><Relationship Id="rId15" Type="http://schemas.openxmlformats.org/officeDocument/2006/relationships/customXml" Target="../ink/ink1050.xml"/><Relationship Id="rId23" Type="http://schemas.openxmlformats.org/officeDocument/2006/relationships/customXml" Target="../ink/ink1054.xml"/><Relationship Id="rId28" Type="http://schemas.openxmlformats.org/officeDocument/2006/relationships/image" Target="../media/image197.png"/><Relationship Id="rId36" Type="http://schemas.openxmlformats.org/officeDocument/2006/relationships/image" Target="../media/image201.png"/><Relationship Id="rId10" Type="http://schemas.openxmlformats.org/officeDocument/2006/relationships/image" Target="../media/image188.png"/><Relationship Id="rId19" Type="http://schemas.openxmlformats.org/officeDocument/2006/relationships/customXml" Target="../ink/ink1052.xml"/><Relationship Id="rId31" Type="http://schemas.openxmlformats.org/officeDocument/2006/relationships/customXml" Target="../ink/ink1058.xml"/><Relationship Id="rId4" Type="http://schemas.openxmlformats.org/officeDocument/2006/relationships/image" Target="../media/image172.png"/><Relationship Id="rId9" Type="http://schemas.openxmlformats.org/officeDocument/2006/relationships/customXml" Target="../ink/ink1047.xml"/><Relationship Id="rId14" Type="http://schemas.openxmlformats.org/officeDocument/2006/relationships/image" Target="../media/image190.png"/><Relationship Id="rId22" Type="http://schemas.openxmlformats.org/officeDocument/2006/relationships/image" Target="../media/image194.png"/><Relationship Id="rId27" Type="http://schemas.openxmlformats.org/officeDocument/2006/relationships/customXml" Target="../ink/ink1056.xml"/><Relationship Id="rId30" Type="http://schemas.openxmlformats.org/officeDocument/2006/relationships/image" Target="../media/image198.png"/><Relationship Id="rId35" Type="http://schemas.openxmlformats.org/officeDocument/2006/relationships/customXml" Target="../ink/ink1060.xml"/><Relationship Id="rId8" Type="http://schemas.openxmlformats.org/officeDocument/2006/relationships/image" Target="../media/image187.png"/><Relationship Id="rId3" Type="http://schemas.openxmlformats.org/officeDocument/2006/relationships/customXml" Target="../ink/ink1044.xml"/><Relationship Id="rId12" Type="http://schemas.openxmlformats.org/officeDocument/2006/relationships/image" Target="../media/image189.png"/><Relationship Id="rId17" Type="http://schemas.openxmlformats.org/officeDocument/2006/relationships/customXml" Target="../ink/ink1051.xml"/><Relationship Id="rId25" Type="http://schemas.openxmlformats.org/officeDocument/2006/relationships/customXml" Target="../ink/ink1055.xml"/><Relationship Id="rId33" Type="http://schemas.openxmlformats.org/officeDocument/2006/relationships/customXml" Target="../ink/ink1059.xml"/><Relationship Id="rId38" Type="http://schemas.openxmlformats.org/officeDocument/2006/relationships/image" Target="../media/image202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69.xml"/><Relationship Id="rId18" Type="http://schemas.openxmlformats.org/officeDocument/2006/relationships/image" Target="../media/image192.png"/><Relationship Id="rId26" Type="http://schemas.openxmlformats.org/officeDocument/2006/relationships/image" Target="../media/image196.png"/><Relationship Id="rId39" Type="http://schemas.openxmlformats.org/officeDocument/2006/relationships/customXml" Target="../ink/ink1082.xml"/><Relationship Id="rId21" Type="http://schemas.openxmlformats.org/officeDocument/2006/relationships/customXml" Target="../ink/ink1073.xml"/><Relationship Id="rId34" Type="http://schemas.openxmlformats.org/officeDocument/2006/relationships/image" Target="../media/image200.png"/><Relationship Id="rId42" Type="http://schemas.openxmlformats.org/officeDocument/2006/relationships/image" Target="../media/image204.png"/><Relationship Id="rId47" Type="http://schemas.openxmlformats.org/officeDocument/2006/relationships/customXml" Target="../ink/ink1086.xml"/><Relationship Id="rId50" Type="http://schemas.openxmlformats.org/officeDocument/2006/relationships/image" Target="../media/image208.png"/><Relationship Id="rId55" Type="http://schemas.openxmlformats.org/officeDocument/2006/relationships/customXml" Target="../ink/ink1090.xml"/><Relationship Id="rId7" Type="http://schemas.openxmlformats.org/officeDocument/2006/relationships/customXml" Target="../ink/ink1066.xml"/><Relationship Id="rId2" Type="http://schemas.openxmlformats.org/officeDocument/2006/relationships/image" Target="../media/image185.png"/><Relationship Id="rId16" Type="http://schemas.openxmlformats.org/officeDocument/2006/relationships/image" Target="../media/image191.png"/><Relationship Id="rId29" Type="http://schemas.openxmlformats.org/officeDocument/2006/relationships/customXml" Target="../ink/ink1077.xml"/><Relationship Id="rId11" Type="http://schemas.openxmlformats.org/officeDocument/2006/relationships/customXml" Target="../ink/ink1068.xml"/><Relationship Id="rId24" Type="http://schemas.openxmlformats.org/officeDocument/2006/relationships/image" Target="../media/image195.png"/><Relationship Id="rId32" Type="http://schemas.openxmlformats.org/officeDocument/2006/relationships/image" Target="../media/image199.png"/><Relationship Id="rId37" Type="http://schemas.openxmlformats.org/officeDocument/2006/relationships/customXml" Target="../ink/ink1081.xml"/><Relationship Id="rId40" Type="http://schemas.openxmlformats.org/officeDocument/2006/relationships/image" Target="../media/image203.png"/><Relationship Id="rId45" Type="http://schemas.openxmlformats.org/officeDocument/2006/relationships/customXml" Target="../ink/ink1085.xml"/><Relationship Id="rId53" Type="http://schemas.openxmlformats.org/officeDocument/2006/relationships/customXml" Target="../ink/ink1089.xml"/><Relationship Id="rId58" Type="http://schemas.openxmlformats.org/officeDocument/2006/relationships/image" Target="../media/image212.png"/><Relationship Id="rId5" Type="http://schemas.openxmlformats.org/officeDocument/2006/relationships/customXml" Target="../ink/ink1065.xml"/><Relationship Id="rId19" Type="http://schemas.openxmlformats.org/officeDocument/2006/relationships/customXml" Target="../ink/ink1072.xml"/><Relationship Id="rId4" Type="http://schemas.openxmlformats.org/officeDocument/2006/relationships/image" Target="../media/image172.png"/><Relationship Id="rId9" Type="http://schemas.openxmlformats.org/officeDocument/2006/relationships/customXml" Target="../ink/ink1067.xml"/><Relationship Id="rId14" Type="http://schemas.openxmlformats.org/officeDocument/2006/relationships/image" Target="../media/image190.png"/><Relationship Id="rId22" Type="http://schemas.openxmlformats.org/officeDocument/2006/relationships/image" Target="../media/image194.png"/><Relationship Id="rId27" Type="http://schemas.openxmlformats.org/officeDocument/2006/relationships/customXml" Target="../ink/ink1076.xml"/><Relationship Id="rId30" Type="http://schemas.openxmlformats.org/officeDocument/2006/relationships/image" Target="../media/image198.png"/><Relationship Id="rId35" Type="http://schemas.openxmlformats.org/officeDocument/2006/relationships/customXml" Target="../ink/ink1080.xml"/><Relationship Id="rId43" Type="http://schemas.openxmlformats.org/officeDocument/2006/relationships/customXml" Target="../ink/ink1084.xml"/><Relationship Id="rId48" Type="http://schemas.openxmlformats.org/officeDocument/2006/relationships/image" Target="../media/image207.png"/><Relationship Id="rId56" Type="http://schemas.openxmlformats.org/officeDocument/2006/relationships/image" Target="../media/image211.png"/><Relationship Id="rId8" Type="http://schemas.openxmlformats.org/officeDocument/2006/relationships/image" Target="../media/image187.png"/><Relationship Id="rId51" Type="http://schemas.openxmlformats.org/officeDocument/2006/relationships/customXml" Target="../ink/ink1088.xml"/><Relationship Id="rId3" Type="http://schemas.openxmlformats.org/officeDocument/2006/relationships/customXml" Target="../ink/ink1064.xml"/><Relationship Id="rId12" Type="http://schemas.openxmlformats.org/officeDocument/2006/relationships/image" Target="../media/image189.png"/><Relationship Id="rId17" Type="http://schemas.openxmlformats.org/officeDocument/2006/relationships/customXml" Target="../ink/ink1071.xml"/><Relationship Id="rId25" Type="http://schemas.openxmlformats.org/officeDocument/2006/relationships/customXml" Target="../ink/ink1075.xml"/><Relationship Id="rId33" Type="http://schemas.openxmlformats.org/officeDocument/2006/relationships/customXml" Target="../ink/ink1079.xml"/><Relationship Id="rId38" Type="http://schemas.openxmlformats.org/officeDocument/2006/relationships/image" Target="../media/image202.png"/><Relationship Id="rId46" Type="http://schemas.openxmlformats.org/officeDocument/2006/relationships/image" Target="../media/image206.png"/><Relationship Id="rId20" Type="http://schemas.openxmlformats.org/officeDocument/2006/relationships/image" Target="../media/image193.png"/><Relationship Id="rId41" Type="http://schemas.openxmlformats.org/officeDocument/2006/relationships/customXml" Target="../ink/ink1083.xml"/><Relationship Id="rId54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5" Type="http://schemas.openxmlformats.org/officeDocument/2006/relationships/customXml" Target="../ink/ink1070.xml"/><Relationship Id="rId23" Type="http://schemas.openxmlformats.org/officeDocument/2006/relationships/customXml" Target="../ink/ink1074.xml"/><Relationship Id="rId28" Type="http://schemas.openxmlformats.org/officeDocument/2006/relationships/image" Target="../media/image197.png"/><Relationship Id="rId36" Type="http://schemas.openxmlformats.org/officeDocument/2006/relationships/image" Target="../media/image201.png"/><Relationship Id="rId49" Type="http://schemas.openxmlformats.org/officeDocument/2006/relationships/customXml" Target="../ink/ink1087.xml"/><Relationship Id="rId57" Type="http://schemas.openxmlformats.org/officeDocument/2006/relationships/customXml" Target="../ink/ink1091.xml"/><Relationship Id="rId10" Type="http://schemas.openxmlformats.org/officeDocument/2006/relationships/image" Target="../media/image188.png"/><Relationship Id="rId31" Type="http://schemas.openxmlformats.org/officeDocument/2006/relationships/customXml" Target="../ink/ink1078.xml"/><Relationship Id="rId44" Type="http://schemas.openxmlformats.org/officeDocument/2006/relationships/image" Target="../media/image205.png"/><Relationship Id="rId52" Type="http://schemas.openxmlformats.org/officeDocument/2006/relationships/image" Target="../media/image209.png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6.png"/><Relationship Id="rId21" Type="http://schemas.openxmlformats.org/officeDocument/2006/relationships/customXml" Target="../ink/ink1101.xml"/><Relationship Id="rId34" Type="http://schemas.openxmlformats.org/officeDocument/2006/relationships/image" Target="../media/image200.png"/><Relationship Id="rId42" Type="http://schemas.openxmlformats.org/officeDocument/2006/relationships/image" Target="../media/image204.png"/><Relationship Id="rId47" Type="http://schemas.openxmlformats.org/officeDocument/2006/relationships/customXml" Target="../ink/ink1114.xml"/><Relationship Id="rId50" Type="http://schemas.openxmlformats.org/officeDocument/2006/relationships/image" Target="../media/image208.png"/><Relationship Id="rId55" Type="http://schemas.openxmlformats.org/officeDocument/2006/relationships/customXml" Target="../ink/ink1118.xml"/><Relationship Id="rId63" Type="http://schemas.openxmlformats.org/officeDocument/2006/relationships/customXml" Target="../ink/ink1122.xml"/><Relationship Id="rId68" Type="http://schemas.openxmlformats.org/officeDocument/2006/relationships/image" Target="../media/image217.png"/><Relationship Id="rId7" Type="http://schemas.openxmlformats.org/officeDocument/2006/relationships/customXml" Target="../ink/ink1094.xml"/><Relationship Id="rId2" Type="http://schemas.openxmlformats.org/officeDocument/2006/relationships/image" Target="../media/image185.png"/><Relationship Id="rId16" Type="http://schemas.openxmlformats.org/officeDocument/2006/relationships/image" Target="../media/image191.png"/><Relationship Id="rId29" Type="http://schemas.openxmlformats.org/officeDocument/2006/relationships/customXml" Target="../ink/ink1105.xml"/><Relationship Id="rId11" Type="http://schemas.openxmlformats.org/officeDocument/2006/relationships/customXml" Target="../ink/ink1096.xml"/><Relationship Id="rId24" Type="http://schemas.openxmlformats.org/officeDocument/2006/relationships/image" Target="../media/image195.png"/><Relationship Id="rId32" Type="http://schemas.openxmlformats.org/officeDocument/2006/relationships/image" Target="../media/image199.png"/><Relationship Id="rId37" Type="http://schemas.openxmlformats.org/officeDocument/2006/relationships/customXml" Target="../ink/ink1109.xml"/><Relationship Id="rId40" Type="http://schemas.openxmlformats.org/officeDocument/2006/relationships/image" Target="../media/image203.png"/><Relationship Id="rId45" Type="http://schemas.openxmlformats.org/officeDocument/2006/relationships/customXml" Target="../ink/ink1113.xml"/><Relationship Id="rId53" Type="http://schemas.openxmlformats.org/officeDocument/2006/relationships/customXml" Target="../ink/ink1117.xml"/><Relationship Id="rId58" Type="http://schemas.openxmlformats.org/officeDocument/2006/relationships/image" Target="../media/image212.png"/><Relationship Id="rId66" Type="http://schemas.openxmlformats.org/officeDocument/2006/relationships/image" Target="../media/image216.png"/><Relationship Id="rId5" Type="http://schemas.openxmlformats.org/officeDocument/2006/relationships/customXml" Target="../ink/ink1093.xml"/><Relationship Id="rId61" Type="http://schemas.openxmlformats.org/officeDocument/2006/relationships/customXml" Target="../ink/ink1121.xml"/><Relationship Id="rId19" Type="http://schemas.openxmlformats.org/officeDocument/2006/relationships/customXml" Target="../ink/ink1100.xml"/><Relationship Id="rId14" Type="http://schemas.openxmlformats.org/officeDocument/2006/relationships/image" Target="../media/image190.png"/><Relationship Id="rId22" Type="http://schemas.openxmlformats.org/officeDocument/2006/relationships/image" Target="../media/image194.png"/><Relationship Id="rId27" Type="http://schemas.openxmlformats.org/officeDocument/2006/relationships/customXml" Target="../ink/ink1104.xml"/><Relationship Id="rId30" Type="http://schemas.openxmlformats.org/officeDocument/2006/relationships/image" Target="../media/image198.png"/><Relationship Id="rId35" Type="http://schemas.openxmlformats.org/officeDocument/2006/relationships/customXml" Target="../ink/ink1108.xml"/><Relationship Id="rId43" Type="http://schemas.openxmlformats.org/officeDocument/2006/relationships/customXml" Target="../ink/ink1112.xml"/><Relationship Id="rId48" Type="http://schemas.openxmlformats.org/officeDocument/2006/relationships/image" Target="../media/image207.png"/><Relationship Id="rId56" Type="http://schemas.openxmlformats.org/officeDocument/2006/relationships/image" Target="../media/image211.png"/><Relationship Id="rId64" Type="http://schemas.openxmlformats.org/officeDocument/2006/relationships/image" Target="../media/image215.png"/><Relationship Id="rId8" Type="http://schemas.openxmlformats.org/officeDocument/2006/relationships/image" Target="../media/image187.png"/><Relationship Id="rId51" Type="http://schemas.openxmlformats.org/officeDocument/2006/relationships/customXml" Target="../ink/ink1116.xml"/><Relationship Id="rId3" Type="http://schemas.openxmlformats.org/officeDocument/2006/relationships/customXml" Target="../ink/ink1092.xml"/><Relationship Id="rId12" Type="http://schemas.openxmlformats.org/officeDocument/2006/relationships/image" Target="../media/image189.png"/><Relationship Id="rId17" Type="http://schemas.openxmlformats.org/officeDocument/2006/relationships/customXml" Target="../ink/ink1099.xml"/><Relationship Id="rId25" Type="http://schemas.openxmlformats.org/officeDocument/2006/relationships/customXml" Target="../ink/ink1103.xml"/><Relationship Id="rId33" Type="http://schemas.openxmlformats.org/officeDocument/2006/relationships/customXml" Target="../ink/ink1107.xml"/><Relationship Id="rId38" Type="http://schemas.openxmlformats.org/officeDocument/2006/relationships/image" Target="../media/image202.png"/><Relationship Id="rId46" Type="http://schemas.openxmlformats.org/officeDocument/2006/relationships/image" Target="../media/image206.png"/><Relationship Id="rId59" Type="http://schemas.openxmlformats.org/officeDocument/2006/relationships/customXml" Target="../ink/ink1120.xml"/><Relationship Id="rId67" Type="http://schemas.openxmlformats.org/officeDocument/2006/relationships/customXml" Target="../ink/ink1124.xml"/><Relationship Id="rId20" Type="http://schemas.openxmlformats.org/officeDocument/2006/relationships/image" Target="../media/image193.png"/><Relationship Id="rId41" Type="http://schemas.openxmlformats.org/officeDocument/2006/relationships/customXml" Target="../ink/ink1111.xml"/><Relationship Id="rId54" Type="http://schemas.openxmlformats.org/officeDocument/2006/relationships/image" Target="../media/image210.png"/><Relationship Id="rId6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5" Type="http://schemas.openxmlformats.org/officeDocument/2006/relationships/customXml" Target="../ink/ink1098.xml"/><Relationship Id="rId23" Type="http://schemas.openxmlformats.org/officeDocument/2006/relationships/customXml" Target="../ink/ink1102.xml"/><Relationship Id="rId28" Type="http://schemas.openxmlformats.org/officeDocument/2006/relationships/image" Target="../media/image197.png"/><Relationship Id="rId36" Type="http://schemas.openxmlformats.org/officeDocument/2006/relationships/image" Target="../media/image201.png"/><Relationship Id="rId49" Type="http://schemas.openxmlformats.org/officeDocument/2006/relationships/customXml" Target="../ink/ink1115.xml"/><Relationship Id="rId57" Type="http://schemas.openxmlformats.org/officeDocument/2006/relationships/customXml" Target="../ink/ink1119.xml"/><Relationship Id="rId10" Type="http://schemas.openxmlformats.org/officeDocument/2006/relationships/image" Target="../media/image188.png"/><Relationship Id="rId31" Type="http://schemas.openxmlformats.org/officeDocument/2006/relationships/customXml" Target="../ink/ink1106.xml"/><Relationship Id="rId44" Type="http://schemas.openxmlformats.org/officeDocument/2006/relationships/image" Target="../media/image205.png"/><Relationship Id="rId52" Type="http://schemas.openxmlformats.org/officeDocument/2006/relationships/image" Target="../media/image209.png"/><Relationship Id="rId60" Type="http://schemas.openxmlformats.org/officeDocument/2006/relationships/image" Target="../media/image213.png"/><Relationship Id="rId65" Type="http://schemas.openxmlformats.org/officeDocument/2006/relationships/customXml" Target="../ink/ink1123.xml"/><Relationship Id="rId4" Type="http://schemas.openxmlformats.org/officeDocument/2006/relationships/image" Target="../media/image172.png"/><Relationship Id="rId9" Type="http://schemas.openxmlformats.org/officeDocument/2006/relationships/customXml" Target="../ink/ink1095.xml"/><Relationship Id="rId13" Type="http://schemas.openxmlformats.org/officeDocument/2006/relationships/customXml" Target="../ink/ink1097.xml"/><Relationship Id="rId18" Type="http://schemas.openxmlformats.org/officeDocument/2006/relationships/image" Target="../media/image192.png"/><Relationship Id="rId39" Type="http://schemas.openxmlformats.org/officeDocument/2006/relationships/customXml" Target="../ink/ink1110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6.png"/><Relationship Id="rId21" Type="http://schemas.openxmlformats.org/officeDocument/2006/relationships/customXml" Target="../ink/ink1134.xml"/><Relationship Id="rId42" Type="http://schemas.openxmlformats.org/officeDocument/2006/relationships/image" Target="../media/image204.png"/><Relationship Id="rId47" Type="http://schemas.openxmlformats.org/officeDocument/2006/relationships/customXml" Target="../ink/ink1147.xml"/><Relationship Id="rId63" Type="http://schemas.openxmlformats.org/officeDocument/2006/relationships/customXml" Target="../ink/ink1155.xml"/><Relationship Id="rId68" Type="http://schemas.openxmlformats.org/officeDocument/2006/relationships/image" Target="../media/image217.png"/><Relationship Id="rId16" Type="http://schemas.openxmlformats.org/officeDocument/2006/relationships/image" Target="../media/image191.png"/><Relationship Id="rId11" Type="http://schemas.openxmlformats.org/officeDocument/2006/relationships/customXml" Target="../ink/ink1129.xml"/><Relationship Id="rId32" Type="http://schemas.openxmlformats.org/officeDocument/2006/relationships/image" Target="../media/image199.png"/><Relationship Id="rId37" Type="http://schemas.openxmlformats.org/officeDocument/2006/relationships/customXml" Target="../ink/ink1142.xml"/><Relationship Id="rId53" Type="http://schemas.openxmlformats.org/officeDocument/2006/relationships/customXml" Target="../ink/ink1150.xml"/><Relationship Id="rId58" Type="http://schemas.openxmlformats.org/officeDocument/2006/relationships/image" Target="../media/image212.png"/><Relationship Id="rId74" Type="http://schemas.openxmlformats.org/officeDocument/2006/relationships/image" Target="../media/image220.png"/><Relationship Id="rId79" Type="http://schemas.openxmlformats.org/officeDocument/2006/relationships/customXml" Target="../ink/ink1163.xml"/><Relationship Id="rId5" Type="http://schemas.openxmlformats.org/officeDocument/2006/relationships/customXml" Target="../ink/ink1126.xml"/><Relationship Id="rId61" Type="http://schemas.openxmlformats.org/officeDocument/2006/relationships/customXml" Target="../ink/ink1154.xml"/><Relationship Id="rId82" Type="http://schemas.openxmlformats.org/officeDocument/2006/relationships/image" Target="../media/image224.png"/><Relationship Id="rId19" Type="http://schemas.openxmlformats.org/officeDocument/2006/relationships/customXml" Target="../ink/ink1133.xml"/><Relationship Id="rId14" Type="http://schemas.openxmlformats.org/officeDocument/2006/relationships/image" Target="../media/image190.png"/><Relationship Id="rId22" Type="http://schemas.openxmlformats.org/officeDocument/2006/relationships/image" Target="../media/image194.png"/><Relationship Id="rId27" Type="http://schemas.openxmlformats.org/officeDocument/2006/relationships/customXml" Target="../ink/ink1137.xml"/><Relationship Id="rId30" Type="http://schemas.openxmlformats.org/officeDocument/2006/relationships/image" Target="../media/image198.png"/><Relationship Id="rId35" Type="http://schemas.openxmlformats.org/officeDocument/2006/relationships/customXml" Target="../ink/ink1141.xml"/><Relationship Id="rId43" Type="http://schemas.openxmlformats.org/officeDocument/2006/relationships/customXml" Target="../ink/ink1145.xml"/><Relationship Id="rId48" Type="http://schemas.openxmlformats.org/officeDocument/2006/relationships/image" Target="../media/image207.png"/><Relationship Id="rId56" Type="http://schemas.openxmlformats.org/officeDocument/2006/relationships/image" Target="../media/image211.png"/><Relationship Id="rId64" Type="http://schemas.openxmlformats.org/officeDocument/2006/relationships/image" Target="../media/image215.png"/><Relationship Id="rId69" Type="http://schemas.openxmlformats.org/officeDocument/2006/relationships/customXml" Target="../ink/ink1158.xml"/><Relationship Id="rId77" Type="http://schemas.openxmlformats.org/officeDocument/2006/relationships/customXml" Target="../ink/ink1162.xml"/><Relationship Id="rId8" Type="http://schemas.openxmlformats.org/officeDocument/2006/relationships/image" Target="../media/image187.png"/><Relationship Id="rId51" Type="http://schemas.openxmlformats.org/officeDocument/2006/relationships/customXml" Target="../ink/ink1149.xml"/><Relationship Id="rId72" Type="http://schemas.openxmlformats.org/officeDocument/2006/relationships/image" Target="../media/image219.png"/><Relationship Id="rId80" Type="http://schemas.openxmlformats.org/officeDocument/2006/relationships/image" Target="../media/image223.png"/><Relationship Id="rId3" Type="http://schemas.openxmlformats.org/officeDocument/2006/relationships/customXml" Target="../ink/ink1125.xml"/><Relationship Id="rId12" Type="http://schemas.openxmlformats.org/officeDocument/2006/relationships/image" Target="../media/image189.png"/><Relationship Id="rId17" Type="http://schemas.openxmlformats.org/officeDocument/2006/relationships/customXml" Target="../ink/ink1132.xml"/><Relationship Id="rId25" Type="http://schemas.openxmlformats.org/officeDocument/2006/relationships/customXml" Target="../ink/ink1136.xml"/><Relationship Id="rId33" Type="http://schemas.openxmlformats.org/officeDocument/2006/relationships/customXml" Target="../ink/ink1140.xml"/><Relationship Id="rId38" Type="http://schemas.openxmlformats.org/officeDocument/2006/relationships/image" Target="../media/image202.png"/><Relationship Id="rId46" Type="http://schemas.openxmlformats.org/officeDocument/2006/relationships/image" Target="../media/image206.png"/><Relationship Id="rId59" Type="http://schemas.openxmlformats.org/officeDocument/2006/relationships/customXml" Target="../ink/ink1153.xml"/><Relationship Id="rId67" Type="http://schemas.openxmlformats.org/officeDocument/2006/relationships/customXml" Target="../ink/ink1157.xml"/><Relationship Id="rId20" Type="http://schemas.openxmlformats.org/officeDocument/2006/relationships/image" Target="../media/image193.png"/><Relationship Id="rId41" Type="http://schemas.openxmlformats.org/officeDocument/2006/relationships/customXml" Target="../ink/ink1144.xml"/><Relationship Id="rId54" Type="http://schemas.openxmlformats.org/officeDocument/2006/relationships/image" Target="../media/image210.png"/><Relationship Id="rId62" Type="http://schemas.openxmlformats.org/officeDocument/2006/relationships/image" Target="../media/image214.png"/><Relationship Id="rId70" Type="http://schemas.openxmlformats.org/officeDocument/2006/relationships/image" Target="../media/image218.png"/><Relationship Id="rId75" Type="http://schemas.openxmlformats.org/officeDocument/2006/relationships/customXml" Target="../ink/ink11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5" Type="http://schemas.openxmlformats.org/officeDocument/2006/relationships/customXml" Target="../ink/ink1131.xml"/><Relationship Id="rId23" Type="http://schemas.openxmlformats.org/officeDocument/2006/relationships/customXml" Target="../ink/ink1135.xml"/><Relationship Id="rId28" Type="http://schemas.openxmlformats.org/officeDocument/2006/relationships/image" Target="../media/image197.png"/><Relationship Id="rId36" Type="http://schemas.openxmlformats.org/officeDocument/2006/relationships/image" Target="../media/image201.png"/><Relationship Id="rId49" Type="http://schemas.openxmlformats.org/officeDocument/2006/relationships/customXml" Target="../ink/ink1148.xml"/><Relationship Id="rId57" Type="http://schemas.openxmlformats.org/officeDocument/2006/relationships/customXml" Target="../ink/ink1152.xml"/><Relationship Id="rId10" Type="http://schemas.openxmlformats.org/officeDocument/2006/relationships/image" Target="../media/image188.png"/><Relationship Id="rId31" Type="http://schemas.openxmlformats.org/officeDocument/2006/relationships/customXml" Target="../ink/ink1139.xml"/><Relationship Id="rId44" Type="http://schemas.openxmlformats.org/officeDocument/2006/relationships/image" Target="../media/image205.png"/><Relationship Id="rId52" Type="http://schemas.openxmlformats.org/officeDocument/2006/relationships/image" Target="../media/image209.png"/><Relationship Id="rId60" Type="http://schemas.openxmlformats.org/officeDocument/2006/relationships/image" Target="../media/image213.png"/><Relationship Id="rId65" Type="http://schemas.openxmlformats.org/officeDocument/2006/relationships/customXml" Target="../ink/ink1156.xml"/><Relationship Id="rId73" Type="http://schemas.openxmlformats.org/officeDocument/2006/relationships/customXml" Target="../ink/ink1160.xml"/><Relationship Id="rId78" Type="http://schemas.openxmlformats.org/officeDocument/2006/relationships/image" Target="../media/image222.png"/><Relationship Id="rId81" Type="http://schemas.openxmlformats.org/officeDocument/2006/relationships/customXml" Target="../ink/ink1164.xml"/><Relationship Id="rId4" Type="http://schemas.openxmlformats.org/officeDocument/2006/relationships/image" Target="../media/image172.png"/><Relationship Id="rId9" Type="http://schemas.openxmlformats.org/officeDocument/2006/relationships/customXml" Target="../ink/ink1128.xml"/><Relationship Id="rId13" Type="http://schemas.openxmlformats.org/officeDocument/2006/relationships/customXml" Target="../ink/ink1130.xml"/><Relationship Id="rId18" Type="http://schemas.openxmlformats.org/officeDocument/2006/relationships/image" Target="../media/image192.png"/><Relationship Id="rId39" Type="http://schemas.openxmlformats.org/officeDocument/2006/relationships/customXml" Target="../ink/ink1143.xml"/><Relationship Id="rId34" Type="http://schemas.openxmlformats.org/officeDocument/2006/relationships/image" Target="../media/image200.png"/><Relationship Id="rId50" Type="http://schemas.openxmlformats.org/officeDocument/2006/relationships/image" Target="../media/image208.png"/><Relationship Id="rId55" Type="http://schemas.openxmlformats.org/officeDocument/2006/relationships/customXml" Target="../ink/ink1151.xml"/><Relationship Id="rId76" Type="http://schemas.openxmlformats.org/officeDocument/2006/relationships/image" Target="../media/image221.png"/><Relationship Id="rId7" Type="http://schemas.openxmlformats.org/officeDocument/2006/relationships/customXml" Target="../ink/ink1127.xml"/><Relationship Id="rId71" Type="http://schemas.openxmlformats.org/officeDocument/2006/relationships/customXml" Target="../ink/ink1159.xml"/><Relationship Id="rId2" Type="http://schemas.openxmlformats.org/officeDocument/2006/relationships/image" Target="../media/image185.png"/><Relationship Id="rId29" Type="http://schemas.openxmlformats.org/officeDocument/2006/relationships/customXml" Target="../ink/ink1138.xml"/><Relationship Id="rId24" Type="http://schemas.openxmlformats.org/officeDocument/2006/relationships/image" Target="../media/image195.png"/><Relationship Id="rId40" Type="http://schemas.openxmlformats.org/officeDocument/2006/relationships/image" Target="../media/image203.png"/><Relationship Id="rId45" Type="http://schemas.openxmlformats.org/officeDocument/2006/relationships/customXml" Target="../ink/ink1146.xml"/><Relationship Id="rId66" Type="http://schemas.openxmlformats.org/officeDocument/2006/relationships/image" Target="../media/image216.png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6.png"/><Relationship Id="rId21" Type="http://schemas.openxmlformats.org/officeDocument/2006/relationships/customXml" Target="../ink/ink1174.xml"/><Relationship Id="rId42" Type="http://schemas.openxmlformats.org/officeDocument/2006/relationships/image" Target="../media/image204.png"/><Relationship Id="rId47" Type="http://schemas.openxmlformats.org/officeDocument/2006/relationships/customXml" Target="../ink/ink1187.xml"/><Relationship Id="rId63" Type="http://schemas.openxmlformats.org/officeDocument/2006/relationships/customXml" Target="../ink/ink1195.xml"/><Relationship Id="rId68" Type="http://schemas.openxmlformats.org/officeDocument/2006/relationships/image" Target="../media/image217.png"/><Relationship Id="rId84" Type="http://schemas.openxmlformats.org/officeDocument/2006/relationships/image" Target="../media/image225.png"/><Relationship Id="rId16" Type="http://schemas.openxmlformats.org/officeDocument/2006/relationships/image" Target="../media/image191.png"/><Relationship Id="rId11" Type="http://schemas.openxmlformats.org/officeDocument/2006/relationships/customXml" Target="../ink/ink1169.xml"/><Relationship Id="rId32" Type="http://schemas.openxmlformats.org/officeDocument/2006/relationships/image" Target="../media/image199.png"/><Relationship Id="rId37" Type="http://schemas.openxmlformats.org/officeDocument/2006/relationships/customXml" Target="../ink/ink1182.xml"/><Relationship Id="rId53" Type="http://schemas.openxmlformats.org/officeDocument/2006/relationships/customXml" Target="../ink/ink1190.xml"/><Relationship Id="rId58" Type="http://schemas.openxmlformats.org/officeDocument/2006/relationships/image" Target="../media/image212.png"/><Relationship Id="rId74" Type="http://schemas.openxmlformats.org/officeDocument/2006/relationships/image" Target="../media/image220.png"/><Relationship Id="rId79" Type="http://schemas.openxmlformats.org/officeDocument/2006/relationships/customXml" Target="../ink/ink1203.xml"/><Relationship Id="rId5" Type="http://schemas.openxmlformats.org/officeDocument/2006/relationships/customXml" Target="../ink/ink1166.xml"/><Relationship Id="rId61" Type="http://schemas.openxmlformats.org/officeDocument/2006/relationships/customXml" Target="../ink/ink1194.xml"/><Relationship Id="rId82" Type="http://schemas.openxmlformats.org/officeDocument/2006/relationships/image" Target="../media/image224.png"/><Relationship Id="rId19" Type="http://schemas.openxmlformats.org/officeDocument/2006/relationships/customXml" Target="../ink/ink1173.xml"/><Relationship Id="rId14" Type="http://schemas.openxmlformats.org/officeDocument/2006/relationships/image" Target="../media/image190.png"/><Relationship Id="rId22" Type="http://schemas.openxmlformats.org/officeDocument/2006/relationships/image" Target="../media/image194.png"/><Relationship Id="rId27" Type="http://schemas.openxmlformats.org/officeDocument/2006/relationships/customXml" Target="../ink/ink1177.xml"/><Relationship Id="rId30" Type="http://schemas.openxmlformats.org/officeDocument/2006/relationships/image" Target="../media/image198.png"/><Relationship Id="rId35" Type="http://schemas.openxmlformats.org/officeDocument/2006/relationships/customXml" Target="../ink/ink1181.xml"/><Relationship Id="rId43" Type="http://schemas.openxmlformats.org/officeDocument/2006/relationships/customXml" Target="../ink/ink1185.xml"/><Relationship Id="rId48" Type="http://schemas.openxmlformats.org/officeDocument/2006/relationships/image" Target="../media/image207.png"/><Relationship Id="rId56" Type="http://schemas.openxmlformats.org/officeDocument/2006/relationships/image" Target="../media/image211.png"/><Relationship Id="rId64" Type="http://schemas.openxmlformats.org/officeDocument/2006/relationships/image" Target="../media/image215.png"/><Relationship Id="rId69" Type="http://schemas.openxmlformats.org/officeDocument/2006/relationships/customXml" Target="../ink/ink1198.xml"/><Relationship Id="rId77" Type="http://schemas.openxmlformats.org/officeDocument/2006/relationships/customXml" Target="../ink/ink1202.xml"/><Relationship Id="rId8" Type="http://schemas.openxmlformats.org/officeDocument/2006/relationships/image" Target="../media/image187.png"/><Relationship Id="rId51" Type="http://schemas.openxmlformats.org/officeDocument/2006/relationships/customXml" Target="../ink/ink1189.xml"/><Relationship Id="rId72" Type="http://schemas.openxmlformats.org/officeDocument/2006/relationships/image" Target="../media/image219.png"/><Relationship Id="rId80" Type="http://schemas.openxmlformats.org/officeDocument/2006/relationships/image" Target="../media/image223.png"/><Relationship Id="rId3" Type="http://schemas.openxmlformats.org/officeDocument/2006/relationships/customXml" Target="../ink/ink1165.xml"/><Relationship Id="rId12" Type="http://schemas.openxmlformats.org/officeDocument/2006/relationships/image" Target="../media/image189.png"/><Relationship Id="rId17" Type="http://schemas.openxmlformats.org/officeDocument/2006/relationships/customXml" Target="../ink/ink1172.xml"/><Relationship Id="rId25" Type="http://schemas.openxmlformats.org/officeDocument/2006/relationships/customXml" Target="../ink/ink1176.xml"/><Relationship Id="rId33" Type="http://schemas.openxmlformats.org/officeDocument/2006/relationships/customXml" Target="../ink/ink1180.xml"/><Relationship Id="rId38" Type="http://schemas.openxmlformats.org/officeDocument/2006/relationships/image" Target="../media/image202.png"/><Relationship Id="rId46" Type="http://schemas.openxmlformats.org/officeDocument/2006/relationships/image" Target="../media/image206.png"/><Relationship Id="rId59" Type="http://schemas.openxmlformats.org/officeDocument/2006/relationships/customXml" Target="../ink/ink1193.xml"/><Relationship Id="rId67" Type="http://schemas.openxmlformats.org/officeDocument/2006/relationships/customXml" Target="../ink/ink1197.xml"/><Relationship Id="rId20" Type="http://schemas.openxmlformats.org/officeDocument/2006/relationships/image" Target="../media/image193.png"/><Relationship Id="rId41" Type="http://schemas.openxmlformats.org/officeDocument/2006/relationships/customXml" Target="../ink/ink1184.xml"/><Relationship Id="rId54" Type="http://schemas.openxmlformats.org/officeDocument/2006/relationships/image" Target="../media/image210.png"/><Relationship Id="rId62" Type="http://schemas.openxmlformats.org/officeDocument/2006/relationships/image" Target="../media/image214.png"/><Relationship Id="rId70" Type="http://schemas.openxmlformats.org/officeDocument/2006/relationships/image" Target="../media/image218.png"/><Relationship Id="rId75" Type="http://schemas.openxmlformats.org/officeDocument/2006/relationships/customXml" Target="../ink/ink1201.xml"/><Relationship Id="rId83" Type="http://schemas.openxmlformats.org/officeDocument/2006/relationships/customXml" Target="../ink/ink12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5" Type="http://schemas.openxmlformats.org/officeDocument/2006/relationships/customXml" Target="../ink/ink1171.xml"/><Relationship Id="rId23" Type="http://schemas.openxmlformats.org/officeDocument/2006/relationships/customXml" Target="../ink/ink1175.xml"/><Relationship Id="rId28" Type="http://schemas.openxmlformats.org/officeDocument/2006/relationships/image" Target="../media/image197.png"/><Relationship Id="rId36" Type="http://schemas.openxmlformats.org/officeDocument/2006/relationships/image" Target="../media/image201.png"/><Relationship Id="rId49" Type="http://schemas.openxmlformats.org/officeDocument/2006/relationships/customXml" Target="../ink/ink1188.xml"/><Relationship Id="rId57" Type="http://schemas.openxmlformats.org/officeDocument/2006/relationships/customXml" Target="../ink/ink1192.xml"/><Relationship Id="rId10" Type="http://schemas.openxmlformats.org/officeDocument/2006/relationships/image" Target="../media/image188.png"/><Relationship Id="rId31" Type="http://schemas.openxmlformats.org/officeDocument/2006/relationships/customXml" Target="../ink/ink1179.xml"/><Relationship Id="rId44" Type="http://schemas.openxmlformats.org/officeDocument/2006/relationships/image" Target="../media/image205.png"/><Relationship Id="rId52" Type="http://schemas.openxmlformats.org/officeDocument/2006/relationships/image" Target="../media/image209.png"/><Relationship Id="rId60" Type="http://schemas.openxmlformats.org/officeDocument/2006/relationships/image" Target="../media/image213.png"/><Relationship Id="rId65" Type="http://schemas.openxmlformats.org/officeDocument/2006/relationships/customXml" Target="../ink/ink1196.xml"/><Relationship Id="rId73" Type="http://schemas.openxmlformats.org/officeDocument/2006/relationships/customXml" Target="../ink/ink1200.xml"/><Relationship Id="rId78" Type="http://schemas.openxmlformats.org/officeDocument/2006/relationships/image" Target="../media/image222.png"/><Relationship Id="rId81" Type="http://schemas.openxmlformats.org/officeDocument/2006/relationships/customXml" Target="../ink/ink1204.xml"/><Relationship Id="rId4" Type="http://schemas.openxmlformats.org/officeDocument/2006/relationships/image" Target="../media/image172.png"/><Relationship Id="rId9" Type="http://schemas.openxmlformats.org/officeDocument/2006/relationships/customXml" Target="../ink/ink1168.xml"/><Relationship Id="rId13" Type="http://schemas.openxmlformats.org/officeDocument/2006/relationships/customXml" Target="../ink/ink1170.xml"/><Relationship Id="rId18" Type="http://schemas.openxmlformats.org/officeDocument/2006/relationships/image" Target="../media/image192.png"/><Relationship Id="rId39" Type="http://schemas.openxmlformats.org/officeDocument/2006/relationships/customXml" Target="../ink/ink1183.xml"/><Relationship Id="rId34" Type="http://schemas.openxmlformats.org/officeDocument/2006/relationships/image" Target="../media/image200.png"/><Relationship Id="rId50" Type="http://schemas.openxmlformats.org/officeDocument/2006/relationships/image" Target="../media/image208.png"/><Relationship Id="rId55" Type="http://schemas.openxmlformats.org/officeDocument/2006/relationships/customXml" Target="../ink/ink1191.xml"/><Relationship Id="rId76" Type="http://schemas.openxmlformats.org/officeDocument/2006/relationships/image" Target="../media/image221.png"/><Relationship Id="rId7" Type="http://schemas.openxmlformats.org/officeDocument/2006/relationships/customXml" Target="../ink/ink1167.xml"/><Relationship Id="rId71" Type="http://schemas.openxmlformats.org/officeDocument/2006/relationships/customXml" Target="../ink/ink1199.xml"/><Relationship Id="rId2" Type="http://schemas.openxmlformats.org/officeDocument/2006/relationships/image" Target="../media/image185.png"/><Relationship Id="rId29" Type="http://schemas.openxmlformats.org/officeDocument/2006/relationships/customXml" Target="../ink/ink1178.xml"/><Relationship Id="rId24" Type="http://schemas.openxmlformats.org/officeDocument/2006/relationships/image" Target="../media/image195.png"/><Relationship Id="rId40" Type="http://schemas.openxmlformats.org/officeDocument/2006/relationships/image" Target="../media/image203.png"/><Relationship Id="rId45" Type="http://schemas.openxmlformats.org/officeDocument/2006/relationships/customXml" Target="../ink/ink1186.xml"/><Relationship Id="rId66" Type="http://schemas.openxmlformats.org/officeDocument/2006/relationships/image" Target="../media/image21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60.xml"/><Relationship Id="rId26" Type="http://schemas.openxmlformats.org/officeDocument/2006/relationships/customXml" Target="../ink/ink64.xml"/><Relationship Id="rId39" Type="http://schemas.openxmlformats.org/officeDocument/2006/relationships/image" Target="../media/image26.png"/><Relationship Id="rId21" Type="http://schemas.openxmlformats.org/officeDocument/2006/relationships/image" Target="../media/image17.png"/><Relationship Id="rId34" Type="http://schemas.openxmlformats.org/officeDocument/2006/relationships/customXml" Target="../ink/ink68.xml"/><Relationship Id="rId42" Type="http://schemas.openxmlformats.org/officeDocument/2006/relationships/customXml" Target="../ink/ink72.xml"/><Relationship Id="rId47" Type="http://schemas.openxmlformats.org/officeDocument/2006/relationships/image" Target="../media/image30.png"/><Relationship Id="rId50" Type="http://schemas.openxmlformats.org/officeDocument/2006/relationships/customXml" Target="../ink/ink76.xml"/><Relationship Id="rId7" Type="http://schemas.openxmlformats.org/officeDocument/2006/relationships/image" Target="../media/image5.png"/><Relationship Id="rId2" Type="http://schemas.openxmlformats.org/officeDocument/2006/relationships/customXml" Target="../ink/ink52.xml"/><Relationship Id="rId16" Type="http://schemas.openxmlformats.org/officeDocument/2006/relationships/customXml" Target="../ink/ink59.xml"/><Relationship Id="rId29" Type="http://schemas.openxmlformats.org/officeDocument/2006/relationships/image" Target="../media/image21.png"/><Relationship Id="rId11" Type="http://schemas.openxmlformats.org/officeDocument/2006/relationships/image" Target="../media/image7.png"/><Relationship Id="rId24" Type="http://schemas.openxmlformats.org/officeDocument/2006/relationships/customXml" Target="../ink/ink63.xml"/><Relationship Id="rId32" Type="http://schemas.openxmlformats.org/officeDocument/2006/relationships/customXml" Target="../ink/ink67.xml"/><Relationship Id="rId37" Type="http://schemas.openxmlformats.org/officeDocument/2006/relationships/image" Target="../media/image25.png"/><Relationship Id="rId40" Type="http://schemas.openxmlformats.org/officeDocument/2006/relationships/customXml" Target="../ink/ink71.xml"/><Relationship Id="rId45" Type="http://schemas.openxmlformats.org/officeDocument/2006/relationships/image" Target="../media/image29.png"/><Relationship Id="rId53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customXml" Target="../ink/ink56.xml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4" Type="http://schemas.openxmlformats.org/officeDocument/2006/relationships/customXml" Target="../ink/ink73.xml"/><Relationship Id="rId52" Type="http://schemas.openxmlformats.org/officeDocument/2006/relationships/customXml" Target="../ink/ink77.xml"/><Relationship Id="rId4" Type="http://schemas.openxmlformats.org/officeDocument/2006/relationships/customXml" Target="../ink/ink53.xml"/><Relationship Id="rId9" Type="http://schemas.openxmlformats.org/officeDocument/2006/relationships/image" Target="../media/image6.png"/><Relationship Id="rId14" Type="http://schemas.openxmlformats.org/officeDocument/2006/relationships/customXml" Target="../ink/ink58.xml"/><Relationship Id="rId22" Type="http://schemas.openxmlformats.org/officeDocument/2006/relationships/customXml" Target="../ink/ink62.xml"/><Relationship Id="rId27" Type="http://schemas.openxmlformats.org/officeDocument/2006/relationships/image" Target="../media/image20.png"/><Relationship Id="rId30" Type="http://schemas.openxmlformats.org/officeDocument/2006/relationships/customXml" Target="../ink/ink66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75.xml"/><Relationship Id="rId8" Type="http://schemas.openxmlformats.org/officeDocument/2006/relationships/customXml" Target="../ink/ink55.xml"/><Relationship Id="rId51" Type="http://schemas.openxmlformats.org/officeDocument/2006/relationships/image" Target="../media/image32.png"/><Relationship Id="rId3" Type="http://schemas.openxmlformats.org/officeDocument/2006/relationships/image" Target="../media/image3.png"/><Relationship Id="rId12" Type="http://schemas.openxmlformats.org/officeDocument/2006/relationships/customXml" Target="../ink/ink57.xml"/><Relationship Id="rId17" Type="http://schemas.openxmlformats.org/officeDocument/2006/relationships/image" Target="../media/image10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customXml" Target="../ink/ink70.xml"/><Relationship Id="rId46" Type="http://schemas.openxmlformats.org/officeDocument/2006/relationships/customXml" Target="../ink/ink74.xml"/><Relationship Id="rId20" Type="http://schemas.openxmlformats.org/officeDocument/2006/relationships/customXml" Target="../ink/ink61.xml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4.xml"/><Relationship Id="rId15" Type="http://schemas.openxmlformats.org/officeDocument/2006/relationships/image" Target="../media/image9.png"/><Relationship Id="rId23" Type="http://schemas.openxmlformats.org/officeDocument/2006/relationships/image" Target="../media/image18.png"/><Relationship Id="rId28" Type="http://schemas.openxmlformats.org/officeDocument/2006/relationships/customXml" Target="../ink/ink65.xml"/><Relationship Id="rId36" Type="http://schemas.openxmlformats.org/officeDocument/2006/relationships/customXml" Target="../ink/ink69.xml"/><Relationship Id="rId4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6.png"/><Relationship Id="rId21" Type="http://schemas.openxmlformats.org/officeDocument/2006/relationships/customXml" Target="../ink/ink1215.xml"/><Relationship Id="rId42" Type="http://schemas.openxmlformats.org/officeDocument/2006/relationships/image" Target="../media/image204.png"/><Relationship Id="rId47" Type="http://schemas.openxmlformats.org/officeDocument/2006/relationships/customXml" Target="../ink/ink1228.xml"/><Relationship Id="rId63" Type="http://schemas.openxmlformats.org/officeDocument/2006/relationships/customXml" Target="../ink/ink1236.xml"/><Relationship Id="rId68" Type="http://schemas.openxmlformats.org/officeDocument/2006/relationships/image" Target="../media/image217.png"/><Relationship Id="rId84" Type="http://schemas.openxmlformats.org/officeDocument/2006/relationships/image" Target="../media/image225.png"/><Relationship Id="rId89" Type="http://schemas.openxmlformats.org/officeDocument/2006/relationships/customXml" Target="../ink/ink1249.xml"/><Relationship Id="rId16" Type="http://schemas.openxmlformats.org/officeDocument/2006/relationships/image" Target="../media/image191.png"/><Relationship Id="rId11" Type="http://schemas.openxmlformats.org/officeDocument/2006/relationships/customXml" Target="../ink/ink1210.xml"/><Relationship Id="rId32" Type="http://schemas.openxmlformats.org/officeDocument/2006/relationships/image" Target="../media/image199.png"/><Relationship Id="rId37" Type="http://schemas.openxmlformats.org/officeDocument/2006/relationships/customXml" Target="../ink/ink1223.xml"/><Relationship Id="rId53" Type="http://schemas.openxmlformats.org/officeDocument/2006/relationships/customXml" Target="../ink/ink1231.xml"/><Relationship Id="rId58" Type="http://schemas.openxmlformats.org/officeDocument/2006/relationships/image" Target="../media/image212.png"/><Relationship Id="rId74" Type="http://schemas.openxmlformats.org/officeDocument/2006/relationships/image" Target="../media/image220.png"/><Relationship Id="rId79" Type="http://schemas.openxmlformats.org/officeDocument/2006/relationships/customXml" Target="../ink/ink1244.xml"/><Relationship Id="rId5" Type="http://schemas.openxmlformats.org/officeDocument/2006/relationships/customXml" Target="../ink/ink1207.xml"/><Relationship Id="rId90" Type="http://schemas.openxmlformats.org/officeDocument/2006/relationships/image" Target="../media/image228.png"/><Relationship Id="rId95" Type="http://schemas.openxmlformats.org/officeDocument/2006/relationships/customXml" Target="../ink/ink1252.xml"/><Relationship Id="rId22" Type="http://schemas.openxmlformats.org/officeDocument/2006/relationships/image" Target="../media/image194.png"/><Relationship Id="rId27" Type="http://schemas.openxmlformats.org/officeDocument/2006/relationships/customXml" Target="../ink/ink1218.xml"/><Relationship Id="rId43" Type="http://schemas.openxmlformats.org/officeDocument/2006/relationships/customXml" Target="../ink/ink1226.xml"/><Relationship Id="rId48" Type="http://schemas.openxmlformats.org/officeDocument/2006/relationships/image" Target="../media/image207.png"/><Relationship Id="rId64" Type="http://schemas.openxmlformats.org/officeDocument/2006/relationships/image" Target="../media/image215.png"/><Relationship Id="rId69" Type="http://schemas.openxmlformats.org/officeDocument/2006/relationships/customXml" Target="../ink/ink1239.xml"/><Relationship Id="rId8" Type="http://schemas.openxmlformats.org/officeDocument/2006/relationships/image" Target="../media/image187.png"/><Relationship Id="rId51" Type="http://schemas.openxmlformats.org/officeDocument/2006/relationships/customXml" Target="../ink/ink1230.xml"/><Relationship Id="rId72" Type="http://schemas.openxmlformats.org/officeDocument/2006/relationships/image" Target="../media/image219.png"/><Relationship Id="rId80" Type="http://schemas.openxmlformats.org/officeDocument/2006/relationships/image" Target="../media/image223.png"/><Relationship Id="rId85" Type="http://schemas.openxmlformats.org/officeDocument/2006/relationships/customXml" Target="../ink/ink1247.xml"/><Relationship Id="rId93" Type="http://schemas.openxmlformats.org/officeDocument/2006/relationships/customXml" Target="../ink/ink1251.xml"/><Relationship Id="rId3" Type="http://schemas.openxmlformats.org/officeDocument/2006/relationships/customXml" Target="../ink/ink1206.xml"/><Relationship Id="rId12" Type="http://schemas.openxmlformats.org/officeDocument/2006/relationships/image" Target="../media/image189.png"/><Relationship Id="rId17" Type="http://schemas.openxmlformats.org/officeDocument/2006/relationships/customXml" Target="../ink/ink1213.xml"/><Relationship Id="rId25" Type="http://schemas.openxmlformats.org/officeDocument/2006/relationships/customXml" Target="../ink/ink1217.xml"/><Relationship Id="rId33" Type="http://schemas.openxmlformats.org/officeDocument/2006/relationships/customXml" Target="../ink/ink1221.xml"/><Relationship Id="rId38" Type="http://schemas.openxmlformats.org/officeDocument/2006/relationships/image" Target="../media/image202.png"/><Relationship Id="rId46" Type="http://schemas.openxmlformats.org/officeDocument/2006/relationships/image" Target="../media/image206.png"/><Relationship Id="rId59" Type="http://schemas.openxmlformats.org/officeDocument/2006/relationships/customXml" Target="../ink/ink1234.xml"/><Relationship Id="rId67" Type="http://schemas.openxmlformats.org/officeDocument/2006/relationships/customXml" Target="../ink/ink1238.xml"/><Relationship Id="rId20" Type="http://schemas.openxmlformats.org/officeDocument/2006/relationships/image" Target="../media/image193.png"/><Relationship Id="rId41" Type="http://schemas.openxmlformats.org/officeDocument/2006/relationships/customXml" Target="../ink/ink1225.xml"/><Relationship Id="rId54" Type="http://schemas.openxmlformats.org/officeDocument/2006/relationships/image" Target="../media/image210.png"/><Relationship Id="rId62" Type="http://schemas.openxmlformats.org/officeDocument/2006/relationships/image" Target="../media/image214.png"/><Relationship Id="rId70" Type="http://schemas.openxmlformats.org/officeDocument/2006/relationships/image" Target="../media/image218.png"/><Relationship Id="rId75" Type="http://schemas.openxmlformats.org/officeDocument/2006/relationships/customXml" Target="../ink/ink1242.xml"/><Relationship Id="rId83" Type="http://schemas.openxmlformats.org/officeDocument/2006/relationships/customXml" Target="../ink/ink1246.xml"/><Relationship Id="rId88" Type="http://schemas.openxmlformats.org/officeDocument/2006/relationships/image" Target="../media/image227.png"/><Relationship Id="rId91" Type="http://schemas.openxmlformats.org/officeDocument/2006/relationships/customXml" Target="../ink/ink1250.xml"/><Relationship Id="rId96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5" Type="http://schemas.openxmlformats.org/officeDocument/2006/relationships/customXml" Target="../ink/ink1212.xml"/><Relationship Id="rId23" Type="http://schemas.openxmlformats.org/officeDocument/2006/relationships/customXml" Target="../ink/ink1216.xml"/><Relationship Id="rId28" Type="http://schemas.openxmlformats.org/officeDocument/2006/relationships/image" Target="../media/image197.png"/><Relationship Id="rId36" Type="http://schemas.openxmlformats.org/officeDocument/2006/relationships/image" Target="../media/image201.png"/><Relationship Id="rId49" Type="http://schemas.openxmlformats.org/officeDocument/2006/relationships/customXml" Target="../ink/ink1229.xml"/><Relationship Id="rId57" Type="http://schemas.openxmlformats.org/officeDocument/2006/relationships/customXml" Target="../ink/ink1233.xml"/><Relationship Id="rId10" Type="http://schemas.openxmlformats.org/officeDocument/2006/relationships/image" Target="../media/image188.png"/><Relationship Id="rId31" Type="http://schemas.openxmlformats.org/officeDocument/2006/relationships/customXml" Target="../ink/ink1220.xml"/><Relationship Id="rId44" Type="http://schemas.openxmlformats.org/officeDocument/2006/relationships/image" Target="../media/image205.png"/><Relationship Id="rId52" Type="http://schemas.openxmlformats.org/officeDocument/2006/relationships/image" Target="../media/image209.png"/><Relationship Id="rId60" Type="http://schemas.openxmlformats.org/officeDocument/2006/relationships/image" Target="../media/image213.png"/><Relationship Id="rId65" Type="http://schemas.openxmlformats.org/officeDocument/2006/relationships/customXml" Target="../ink/ink1237.xml"/><Relationship Id="rId73" Type="http://schemas.openxmlformats.org/officeDocument/2006/relationships/customXml" Target="../ink/ink1241.xml"/><Relationship Id="rId78" Type="http://schemas.openxmlformats.org/officeDocument/2006/relationships/image" Target="../media/image222.png"/><Relationship Id="rId81" Type="http://schemas.openxmlformats.org/officeDocument/2006/relationships/customXml" Target="../ink/ink1245.xml"/><Relationship Id="rId86" Type="http://schemas.openxmlformats.org/officeDocument/2006/relationships/image" Target="../media/image226.png"/><Relationship Id="rId94" Type="http://schemas.openxmlformats.org/officeDocument/2006/relationships/image" Target="../media/image230.png"/><Relationship Id="rId4" Type="http://schemas.openxmlformats.org/officeDocument/2006/relationships/image" Target="../media/image172.png"/><Relationship Id="rId9" Type="http://schemas.openxmlformats.org/officeDocument/2006/relationships/customXml" Target="../ink/ink1209.xml"/><Relationship Id="rId13" Type="http://schemas.openxmlformats.org/officeDocument/2006/relationships/customXml" Target="../ink/ink1211.xml"/><Relationship Id="rId18" Type="http://schemas.openxmlformats.org/officeDocument/2006/relationships/image" Target="../media/image192.png"/><Relationship Id="rId39" Type="http://schemas.openxmlformats.org/officeDocument/2006/relationships/customXml" Target="../ink/ink1224.xml"/><Relationship Id="rId34" Type="http://schemas.openxmlformats.org/officeDocument/2006/relationships/image" Target="../media/image200.png"/><Relationship Id="rId50" Type="http://schemas.openxmlformats.org/officeDocument/2006/relationships/image" Target="../media/image208.png"/><Relationship Id="rId55" Type="http://schemas.openxmlformats.org/officeDocument/2006/relationships/customXml" Target="../ink/ink1232.xml"/><Relationship Id="rId76" Type="http://schemas.openxmlformats.org/officeDocument/2006/relationships/image" Target="../media/image221.png"/><Relationship Id="rId7" Type="http://schemas.openxmlformats.org/officeDocument/2006/relationships/customXml" Target="../ink/ink1208.xml"/><Relationship Id="rId71" Type="http://schemas.openxmlformats.org/officeDocument/2006/relationships/customXml" Target="../ink/ink1240.xml"/><Relationship Id="rId92" Type="http://schemas.openxmlformats.org/officeDocument/2006/relationships/image" Target="../media/image229.png"/><Relationship Id="rId2" Type="http://schemas.openxmlformats.org/officeDocument/2006/relationships/image" Target="../media/image185.png"/><Relationship Id="rId29" Type="http://schemas.openxmlformats.org/officeDocument/2006/relationships/customXml" Target="../ink/ink1219.xml"/><Relationship Id="rId24" Type="http://schemas.openxmlformats.org/officeDocument/2006/relationships/image" Target="../media/image195.png"/><Relationship Id="rId40" Type="http://schemas.openxmlformats.org/officeDocument/2006/relationships/image" Target="../media/image203.png"/><Relationship Id="rId45" Type="http://schemas.openxmlformats.org/officeDocument/2006/relationships/customXml" Target="../ink/ink1227.xml"/><Relationship Id="rId66" Type="http://schemas.openxmlformats.org/officeDocument/2006/relationships/image" Target="../media/image216.png"/><Relationship Id="rId87" Type="http://schemas.openxmlformats.org/officeDocument/2006/relationships/customXml" Target="../ink/ink1248.xml"/><Relationship Id="rId61" Type="http://schemas.openxmlformats.org/officeDocument/2006/relationships/customXml" Target="../ink/ink1235.xml"/><Relationship Id="rId82" Type="http://schemas.openxmlformats.org/officeDocument/2006/relationships/image" Target="../media/image224.png"/><Relationship Id="rId19" Type="http://schemas.openxmlformats.org/officeDocument/2006/relationships/customXml" Target="../ink/ink1214.xml"/><Relationship Id="rId14" Type="http://schemas.openxmlformats.org/officeDocument/2006/relationships/image" Target="../media/image190.png"/><Relationship Id="rId30" Type="http://schemas.openxmlformats.org/officeDocument/2006/relationships/image" Target="../media/image198.png"/><Relationship Id="rId35" Type="http://schemas.openxmlformats.org/officeDocument/2006/relationships/customXml" Target="../ink/ink1222.xml"/><Relationship Id="rId56" Type="http://schemas.openxmlformats.org/officeDocument/2006/relationships/image" Target="../media/image211.png"/><Relationship Id="rId77" Type="http://schemas.openxmlformats.org/officeDocument/2006/relationships/customXml" Target="../ink/ink1243.xml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6.png"/><Relationship Id="rId21" Type="http://schemas.openxmlformats.org/officeDocument/2006/relationships/customXml" Target="../ink/ink1262.xml"/><Relationship Id="rId42" Type="http://schemas.openxmlformats.org/officeDocument/2006/relationships/image" Target="../media/image204.png"/><Relationship Id="rId47" Type="http://schemas.openxmlformats.org/officeDocument/2006/relationships/customXml" Target="../ink/ink1275.xml"/><Relationship Id="rId63" Type="http://schemas.openxmlformats.org/officeDocument/2006/relationships/customXml" Target="../ink/ink1283.xml"/><Relationship Id="rId68" Type="http://schemas.openxmlformats.org/officeDocument/2006/relationships/image" Target="../media/image217.png"/><Relationship Id="rId84" Type="http://schemas.openxmlformats.org/officeDocument/2006/relationships/image" Target="../media/image225.png"/><Relationship Id="rId89" Type="http://schemas.openxmlformats.org/officeDocument/2006/relationships/customXml" Target="../ink/ink1296.xml"/><Relationship Id="rId16" Type="http://schemas.openxmlformats.org/officeDocument/2006/relationships/image" Target="../media/image191.png"/><Relationship Id="rId11" Type="http://schemas.openxmlformats.org/officeDocument/2006/relationships/customXml" Target="../ink/ink1257.xml"/><Relationship Id="rId32" Type="http://schemas.openxmlformats.org/officeDocument/2006/relationships/image" Target="../media/image199.png"/><Relationship Id="rId37" Type="http://schemas.openxmlformats.org/officeDocument/2006/relationships/customXml" Target="../ink/ink1270.xml"/><Relationship Id="rId53" Type="http://schemas.openxmlformats.org/officeDocument/2006/relationships/customXml" Target="../ink/ink1278.xml"/><Relationship Id="rId58" Type="http://schemas.openxmlformats.org/officeDocument/2006/relationships/image" Target="../media/image212.png"/><Relationship Id="rId74" Type="http://schemas.openxmlformats.org/officeDocument/2006/relationships/image" Target="../media/image220.png"/><Relationship Id="rId79" Type="http://schemas.openxmlformats.org/officeDocument/2006/relationships/customXml" Target="../ink/ink1291.xml"/><Relationship Id="rId102" Type="http://schemas.openxmlformats.org/officeDocument/2006/relationships/image" Target="../media/image234.png"/><Relationship Id="rId5" Type="http://schemas.openxmlformats.org/officeDocument/2006/relationships/customXml" Target="../ink/ink1254.xml"/><Relationship Id="rId90" Type="http://schemas.openxmlformats.org/officeDocument/2006/relationships/image" Target="../media/image228.png"/><Relationship Id="rId95" Type="http://schemas.openxmlformats.org/officeDocument/2006/relationships/customXml" Target="../ink/ink1299.xml"/><Relationship Id="rId22" Type="http://schemas.openxmlformats.org/officeDocument/2006/relationships/image" Target="../media/image194.png"/><Relationship Id="rId27" Type="http://schemas.openxmlformats.org/officeDocument/2006/relationships/customXml" Target="../ink/ink1265.xml"/><Relationship Id="rId43" Type="http://schemas.openxmlformats.org/officeDocument/2006/relationships/customXml" Target="../ink/ink1273.xml"/><Relationship Id="rId48" Type="http://schemas.openxmlformats.org/officeDocument/2006/relationships/image" Target="../media/image207.png"/><Relationship Id="rId64" Type="http://schemas.openxmlformats.org/officeDocument/2006/relationships/image" Target="../media/image215.png"/><Relationship Id="rId69" Type="http://schemas.openxmlformats.org/officeDocument/2006/relationships/customXml" Target="../ink/ink1286.xml"/><Relationship Id="rId80" Type="http://schemas.openxmlformats.org/officeDocument/2006/relationships/image" Target="../media/image223.png"/><Relationship Id="rId85" Type="http://schemas.openxmlformats.org/officeDocument/2006/relationships/customXml" Target="../ink/ink1294.xml"/><Relationship Id="rId12" Type="http://schemas.openxmlformats.org/officeDocument/2006/relationships/image" Target="../media/image189.png"/><Relationship Id="rId17" Type="http://schemas.openxmlformats.org/officeDocument/2006/relationships/customXml" Target="../ink/ink1260.xml"/><Relationship Id="rId25" Type="http://schemas.openxmlformats.org/officeDocument/2006/relationships/customXml" Target="../ink/ink1264.xml"/><Relationship Id="rId33" Type="http://schemas.openxmlformats.org/officeDocument/2006/relationships/customXml" Target="../ink/ink1268.xml"/><Relationship Id="rId38" Type="http://schemas.openxmlformats.org/officeDocument/2006/relationships/image" Target="../media/image202.png"/><Relationship Id="rId46" Type="http://schemas.openxmlformats.org/officeDocument/2006/relationships/image" Target="../media/image206.png"/><Relationship Id="rId59" Type="http://schemas.openxmlformats.org/officeDocument/2006/relationships/customXml" Target="../ink/ink1281.xml"/><Relationship Id="rId67" Type="http://schemas.openxmlformats.org/officeDocument/2006/relationships/customXml" Target="../ink/ink1285.xml"/><Relationship Id="rId20" Type="http://schemas.openxmlformats.org/officeDocument/2006/relationships/image" Target="../media/image193.png"/><Relationship Id="rId41" Type="http://schemas.openxmlformats.org/officeDocument/2006/relationships/customXml" Target="../ink/ink1272.xml"/><Relationship Id="rId54" Type="http://schemas.openxmlformats.org/officeDocument/2006/relationships/image" Target="../media/image210.png"/><Relationship Id="rId62" Type="http://schemas.openxmlformats.org/officeDocument/2006/relationships/image" Target="../media/image214.png"/><Relationship Id="rId70" Type="http://schemas.openxmlformats.org/officeDocument/2006/relationships/image" Target="../media/image218.png"/><Relationship Id="rId75" Type="http://schemas.openxmlformats.org/officeDocument/2006/relationships/customXml" Target="../ink/ink1289.xml"/><Relationship Id="rId83" Type="http://schemas.openxmlformats.org/officeDocument/2006/relationships/customXml" Target="../ink/ink1293.xml"/><Relationship Id="rId88" Type="http://schemas.openxmlformats.org/officeDocument/2006/relationships/image" Target="../media/image227.png"/><Relationship Id="rId91" Type="http://schemas.openxmlformats.org/officeDocument/2006/relationships/customXml" Target="../ink/ink1297.xml"/><Relationship Id="rId96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5" Type="http://schemas.openxmlformats.org/officeDocument/2006/relationships/customXml" Target="../ink/ink1259.xml"/><Relationship Id="rId23" Type="http://schemas.openxmlformats.org/officeDocument/2006/relationships/customXml" Target="../ink/ink1263.xml"/><Relationship Id="rId28" Type="http://schemas.openxmlformats.org/officeDocument/2006/relationships/image" Target="../media/image197.png"/><Relationship Id="rId36" Type="http://schemas.openxmlformats.org/officeDocument/2006/relationships/image" Target="../media/image201.png"/><Relationship Id="rId49" Type="http://schemas.openxmlformats.org/officeDocument/2006/relationships/customXml" Target="../ink/ink1276.xml"/><Relationship Id="rId57" Type="http://schemas.openxmlformats.org/officeDocument/2006/relationships/customXml" Target="../ink/ink1280.xml"/><Relationship Id="rId10" Type="http://schemas.openxmlformats.org/officeDocument/2006/relationships/image" Target="../media/image188.png"/><Relationship Id="rId31" Type="http://schemas.openxmlformats.org/officeDocument/2006/relationships/customXml" Target="../ink/ink1267.xml"/><Relationship Id="rId44" Type="http://schemas.openxmlformats.org/officeDocument/2006/relationships/image" Target="../media/image205.png"/><Relationship Id="rId52" Type="http://schemas.openxmlformats.org/officeDocument/2006/relationships/image" Target="../media/image209.png"/><Relationship Id="rId60" Type="http://schemas.openxmlformats.org/officeDocument/2006/relationships/image" Target="../media/image213.png"/><Relationship Id="rId65" Type="http://schemas.openxmlformats.org/officeDocument/2006/relationships/customXml" Target="../ink/ink1284.xml"/><Relationship Id="rId73" Type="http://schemas.openxmlformats.org/officeDocument/2006/relationships/customXml" Target="../ink/ink1288.xml"/><Relationship Id="rId78" Type="http://schemas.openxmlformats.org/officeDocument/2006/relationships/image" Target="../media/image222.png"/><Relationship Id="rId81" Type="http://schemas.openxmlformats.org/officeDocument/2006/relationships/customXml" Target="../ink/ink1292.xml"/><Relationship Id="rId86" Type="http://schemas.openxmlformats.org/officeDocument/2006/relationships/image" Target="../media/image226.png"/><Relationship Id="rId94" Type="http://schemas.openxmlformats.org/officeDocument/2006/relationships/image" Target="../media/image230.png"/><Relationship Id="rId99" Type="http://schemas.openxmlformats.org/officeDocument/2006/relationships/customXml" Target="../ink/ink1301.xml"/><Relationship Id="rId101" Type="http://schemas.openxmlformats.org/officeDocument/2006/relationships/customXml" Target="../ink/ink1302.xml"/><Relationship Id="rId4" Type="http://schemas.openxmlformats.org/officeDocument/2006/relationships/image" Target="../media/image172.png"/><Relationship Id="rId9" Type="http://schemas.openxmlformats.org/officeDocument/2006/relationships/customXml" Target="../ink/ink1256.xml"/><Relationship Id="rId13" Type="http://schemas.openxmlformats.org/officeDocument/2006/relationships/customXml" Target="../ink/ink1258.xml"/><Relationship Id="rId18" Type="http://schemas.openxmlformats.org/officeDocument/2006/relationships/image" Target="../media/image192.png"/><Relationship Id="rId39" Type="http://schemas.openxmlformats.org/officeDocument/2006/relationships/customXml" Target="../ink/ink1271.xml"/><Relationship Id="rId34" Type="http://schemas.openxmlformats.org/officeDocument/2006/relationships/image" Target="../media/image200.png"/><Relationship Id="rId50" Type="http://schemas.openxmlformats.org/officeDocument/2006/relationships/image" Target="../media/image208.png"/><Relationship Id="rId55" Type="http://schemas.openxmlformats.org/officeDocument/2006/relationships/customXml" Target="../ink/ink1279.xml"/><Relationship Id="rId76" Type="http://schemas.openxmlformats.org/officeDocument/2006/relationships/image" Target="../media/image221.png"/><Relationship Id="rId97" Type="http://schemas.openxmlformats.org/officeDocument/2006/relationships/customXml" Target="../ink/ink1300.xml"/><Relationship Id="rId7" Type="http://schemas.openxmlformats.org/officeDocument/2006/relationships/customXml" Target="../ink/ink1255.xml"/><Relationship Id="rId71" Type="http://schemas.openxmlformats.org/officeDocument/2006/relationships/customXml" Target="../ink/ink1287.xml"/><Relationship Id="rId92" Type="http://schemas.openxmlformats.org/officeDocument/2006/relationships/image" Target="../media/image229.png"/><Relationship Id="rId2" Type="http://schemas.openxmlformats.org/officeDocument/2006/relationships/image" Target="../media/image185.png"/><Relationship Id="rId29" Type="http://schemas.openxmlformats.org/officeDocument/2006/relationships/customXml" Target="../ink/ink1266.xml"/><Relationship Id="rId24" Type="http://schemas.openxmlformats.org/officeDocument/2006/relationships/image" Target="../media/image195.png"/><Relationship Id="rId40" Type="http://schemas.openxmlformats.org/officeDocument/2006/relationships/image" Target="../media/image203.png"/><Relationship Id="rId45" Type="http://schemas.openxmlformats.org/officeDocument/2006/relationships/customXml" Target="../ink/ink1274.xml"/><Relationship Id="rId66" Type="http://schemas.openxmlformats.org/officeDocument/2006/relationships/image" Target="../media/image216.png"/><Relationship Id="rId87" Type="http://schemas.openxmlformats.org/officeDocument/2006/relationships/customXml" Target="../ink/ink1295.xml"/><Relationship Id="rId61" Type="http://schemas.openxmlformats.org/officeDocument/2006/relationships/customXml" Target="../ink/ink1282.xml"/><Relationship Id="rId82" Type="http://schemas.openxmlformats.org/officeDocument/2006/relationships/image" Target="../media/image224.png"/><Relationship Id="rId19" Type="http://schemas.openxmlformats.org/officeDocument/2006/relationships/customXml" Target="../ink/ink1261.xml"/><Relationship Id="rId14" Type="http://schemas.openxmlformats.org/officeDocument/2006/relationships/image" Target="../media/image190.png"/><Relationship Id="rId30" Type="http://schemas.openxmlformats.org/officeDocument/2006/relationships/image" Target="../media/image198.png"/><Relationship Id="rId35" Type="http://schemas.openxmlformats.org/officeDocument/2006/relationships/customXml" Target="../ink/ink1269.xml"/><Relationship Id="rId56" Type="http://schemas.openxmlformats.org/officeDocument/2006/relationships/image" Target="../media/image211.png"/><Relationship Id="rId77" Type="http://schemas.openxmlformats.org/officeDocument/2006/relationships/customXml" Target="../ink/ink1290.xml"/><Relationship Id="rId100" Type="http://schemas.openxmlformats.org/officeDocument/2006/relationships/image" Target="../media/image233.png"/><Relationship Id="rId8" Type="http://schemas.openxmlformats.org/officeDocument/2006/relationships/image" Target="../media/image187.png"/><Relationship Id="rId51" Type="http://schemas.openxmlformats.org/officeDocument/2006/relationships/customXml" Target="../ink/ink1277.xml"/><Relationship Id="rId72" Type="http://schemas.openxmlformats.org/officeDocument/2006/relationships/image" Target="../media/image219.png"/><Relationship Id="rId93" Type="http://schemas.openxmlformats.org/officeDocument/2006/relationships/customXml" Target="../ink/ink1298.xml"/><Relationship Id="rId98" Type="http://schemas.openxmlformats.org/officeDocument/2006/relationships/image" Target="../media/image232.png"/><Relationship Id="rId3" Type="http://schemas.openxmlformats.org/officeDocument/2006/relationships/customXml" Target="../ink/ink12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customXml" Target="../ink/ink13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customXml" Target="../ink/ink13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9.png"/><Relationship Id="rId18" Type="http://schemas.openxmlformats.org/officeDocument/2006/relationships/customXml" Target="../ink/ink1313.xml"/><Relationship Id="rId26" Type="http://schemas.openxmlformats.org/officeDocument/2006/relationships/customXml" Target="../ink/ink1317.xml"/><Relationship Id="rId39" Type="http://schemas.openxmlformats.org/officeDocument/2006/relationships/image" Target="../media/image251.png"/><Relationship Id="rId21" Type="http://schemas.openxmlformats.org/officeDocument/2006/relationships/image" Target="../media/image243.png"/><Relationship Id="rId34" Type="http://schemas.openxmlformats.org/officeDocument/2006/relationships/customXml" Target="../ink/ink1321.xml"/><Relationship Id="rId42" Type="http://schemas.openxmlformats.org/officeDocument/2006/relationships/customXml" Target="../ink/ink1325.xml"/><Relationship Id="rId47" Type="http://schemas.openxmlformats.org/officeDocument/2006/relationships/image" Target="../media/image255.png"/><Relationship Id="rId50" Type="http://schemas.openxmlformats.org/officeDocument/2006/relationships/customXml" Target="../ink/ink1329.xml"/><Relationship Id="rId55" Type="http://schemas.openxmlformats.org/officeDocument/2006/relationships/image" Target="../media/image259.png"/><Relationship Id="rId63" Type="http://schemas.openxmlformats.org/officeDocument/2006/relationships/customXml" Target="../ink/ink1336.xml"/><Relationship Id="rId7" Type="http://schemas.openxmlformats.org/officeDocument/2006/relationships/image" Target="../media/image237.png"/><Relationship Id="rId2" Type="http://schemas.openxmlformats.org/officeDocument/2006/relationships/customXml" Target="../ink/ink1305.xml"/><Relationship Id="rId16" Type="http://schemas.openxmlformats.org/officeDocument/2006/relationships/customXml" Target="../ink/ink1312.xml"/><Relationship Id="rId29" Type="http://schemas.openxmlformats.org/officeDocument/2006/relationships/image" Target="../media/image247.png"/><Relationship Id="rId11" Type="http://schemas.openxmlformats.org/officeDocument/2006/relationships/image" Target="../media/image50.png"/><Relationship Id="rId24" Type="http://schemas.openxmlformats.org/officeDocument/2006/relationships/customXml" Target="../ink/ink1316.xml"/><Relationship Id="rId32" Type="http://schemas.openxmlformats.org/officeDocument/2006/relationships/customXml" Target="../ink/ink1320.xml"/><Relationship Id="rId37" Type="http://schemas.openxmlformats.org/officeDocument/2006/relationships/image" Target="../media/image250.png"/><Relationship Id="rId40" Type="http://schemas.openxmlformats.org/officeDocument/2006/relationships/customXml" Target="../ink/ink1324.xml"/><Relationship Id="rId45" Type="http://schemas.openxmlformats.org/officeDocument/2006/relationships/image" Target="../media/image254.png"/><Relationship Id="rId53" Type="http://schemas.openxmlformats.org/officeDocument/2006/relationships/image" Target="../media/image258.png"/><Relationship Id="rId58" Type="http://schemas.openxmlformats.org/officeDocument/2006/relationships/image" Target="../media/image260.png"/><Relationship Id="rId5" Type="http://schemas.openxmlformats.org/officeDocument/2006/relationships/image" Target="../media/image236.png"/><Relationship Id="rId61" Type="http://schemas.openxmlformats.org/officeDocument/2006/relationships/customXml" Target="../ink/ink1335.xml"/><Relationship Id="rId19" Type="http://schemas.openxmlformats.org/officeDocument/2006/relationships/image" Target="../media/image242.png"/><Relationship Id="rId14" Type="http://schemas.openxmlformats.org/officeDocument/2006/relationships/customXml" Target="../ink/ink1311.xml"/><Relationship Id="rId22" Type="http://schemas.openxmlformats.org/officeDocument/2006/relationships/customXml" Target="../ink/ink1315.xml"/><Relationship Id="rId27" Type="http://schemas.openxmlformats.org/officeDocument/2006/relationships/image" Target="../media/image246.png"/><Relationship Id="rId30" Type="http://schemas.openxmlformats.org/officeDocument/2006/relationships/customXml" Target="../ink/ink1319.xml"/><Relationship Id="rId35" Type="http://schemas.openxmlformats.org/officeDocument/2006/relationships/image" Target="../media/image2710.png"/><Relationship Id="rId43" Type="http://schemas.openxmlformats.org/officeDocument/2006/relationships/image" Target="../media/image253.png"/><Relationship Id="rId48" Type="http://schemas.openxmlformats.org/officeDocument/2006/relationships/customXml" Target="../ink/ink1328.xml"/><Relationship Id="rId56" Type="http://schemas.openxmlformats.org/officeDocument/2006/relationships/customXml" Target="../ink/ink1332.xml"/><Relationship Id="rId64" Type="http://schemas.openxmlformats.org/officeDocument/2006/relationships/image" Target="../media/image263.png"/><Relationship Id="rId8" Type="http://schemas.openxmlformats.org/officeDocument/2006/relationships/customXml" Target="../ink/ink1308.xml"/><Relationship Id="rId51" Type="http://schemas.openxmlformats.org/officeDocument/2006/relationships/image" Target="../media/image257.png"/><Relationship Id="rId3" Type="http://schemas.openxmlformats.org/officeDocument/2006/relationships/image" Target="../media/image3100.png"/><Relationship Id="rId12" Type="http://schemas.openxmlformats.org/officeDocument/2006/relationships/customXml" Target="../ink/ink1310.xml"/><Relationship Id="rId17" Type="http://schemas.openxmlformats.org/officeDocument/2006/relationships/image" Target="../media/image241.png"/><Relationship Id="rId25" Type="http://schemas.openxmlformats.org/officeDocument/2006/relationships/image" Target="../media/image245.png"/><Relationship Id="rId33" Type="http://schemas.openxmlformats.org/officeDocument/2006/relationships/image" Target="../media/image249.png"/><Relationship Id="rId38" Type="http://schemas.openxmlformats.org/officeDocument/2006/relationships/customXml" Target="../ink/ink1323.xml"/><Relationship Id="rId46" Type="http://schemas.openxmlformats.org/officeDocument/2006/relationships/customXml" Target="../ink/ink1327.xml"/><Relationship Id="rId59" Type="http://schemas.openxmlformats.org/officeDocument/2006/relationships/customXml" Target="../ink/ink1334.xml"/><Relationship Id="rId20" Type="http://schemas.openxmlformats.org/officeDocument/2006/relationships/customXml" Target="../ink/ink1314.xml"/><Relationship Id="rId41" Type="http://schemas.openxmlformats.org/officeDocument/2006/relationships/image" Target="../media/image252.png"/><Relationship Id="rId54" Type="http://schemas.openxmlformats.org/officeDocument/2006/relationships/customXml" Target="../ink/ink1331.xml"/><Relationship Id="rId6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07.xml"/><Relationship Id="rId15" Type="http://schemas.openxmlformats.org/officeDocument/2006/relationships/image" Target="../media/image240.png"/><Relationship Id="rId23" Type="http://schemas.openxmlformats.org/officeDocument/2006/relationships/image" Target="../media/image244.png"/><Relationship Id="rId28" Type="http://schemas.openxmlformats.org/officeDocument/2006/relationships/customXml" Target="../ink/ink1318.xml"/><Relationship Id="rId36" Type="http://schemas.openxmlformats.org/officeDocument/2006/relationships/customXml" Target="../ink/ink1322.xml"/><Relationship Id="rId49" Type="http://schemas.openxmlformats.org/officeDocument/2006/relationships/image" Target="../media/image256.png"/><Relationship Id="rId57" Type="http://schemas.openxmlformats.org/officeDocument/2006/relationships/customXml" Target="../ink/ink1333.xml"/><Relationship Id="rId10" Type="http://schemas.openxmlformats.org/officeDocument/2006/relationships/customXml" Target="../ink/ink1309.xml"/><Relationship Id="rId31" Type="http://schemas.openxmlformats.org/officeDocument/2006/relationships/image" Target="../media/image248.png"/><Relationship Id="rId44" Type="http://schemas.openxmlformats.org/officeDocument/2006/relationships/customXml" Target="../ink/ink1326.xml"/><Relationship Id="rId52" Type="http://schemas.openxmlformats.org/officeDocument/2006/relationships/customXml" Target="../ink/ink1330.xml"/><Relationship Id="rId60" Type="http://schemas.openxmlformats.org/officeDocument/2006/relationships/image" Target="../media/image261.png"/><Relationship Id="rId4" Type="http://schemas.openxmlformats.org/officeDocument/2006/relationships/customXml" Target="../ink/ink1306.xml"/><Relationship Id="rId9" Type="http://schemas.openxmlformats.org/officeDocument/2006/relationships/image" Target="../media/image238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9.png"/><Relationship Id="rId18" Type="http://schemas.openxmlformats.org/officeDocument/2006/relationships/customXml" Target="../ink/ink1345.xml"/><Relationship Id="rId26" Type="http://schemas.openxmlformats.org/officeDocument/2006/relationships/customXml" Target="../ink/ink1349.xml"/><Relationship Id="rId39" Type="http://schemas.openxmlformats.org/officeDocument/2006/relationships/image" Target="../media/image251.png"/><Relationship Id="rId21" Type="http://schemas.openxmlformats.org/officeDocument/2006/relationships/image" Target="../media/image243.png"/><Relationship Id="rId34" Type="http://schemas.openxmlformats.org/officeDocument/2006/relationships/customXml" Target="../ink/ink1353.xml"/><Relationship Id="rId42" Type="http://schemas.openxmlformats.org/officeDocument/2006/relationships/customXml" Target="../ink/ink1357.xml"/><Relationship Id="rId47" Type="http://schemas.openxmlformats.org/officeDocument/2006/relationships/image" Target="../media/image255.png"/><Relationship Id="rId50" Type="http://schemas.openxmlformats.org/officeDocument/2006/relationships/customXml" Target="../ink/ink1361.xml"/><Relationship Id="rId55" Type="http://schemas.openxmlformats.org/officeDocument/2006/relationships/image" Target="../media/image259.png"/><Relationship Id="rId63" Type="http://schemas.openxmlformats.org/officeDocument/2006/relationships/customXml" Target="../ink/ink1368.xml"/><Relationship Id="rId7" Type="http://schemas.openxmlformats.org/officeDocument/2006/relationships/image" Target="../media/image237.png"/><Relationship Id="rId2" Type="http://schemas.openxmlformats.org/officeDocument/2006/relationships/customXml" Target="../ink/ink1337.xml"/><Relationship Id="rId16" Type="http://schemas.openxmlformats.org/officeDocument/2006/relationships/customXml" Target="../ink/ink1344.xml"/><Relationship Id="rId29" Type="http://schemas.openxmlformats.org/officeDocument/2006/relationships/image" Target="../media/image247.png"/><Relationship Id="rId11" Type="http://schemas.openxmlformats.org/officeDocument/2006/relationships/image" Target="../media/image50.png"/><Relationship Id="rId24" Type="http://schemas.openxmlformats.org/officeDocument/2006/relationships/customXml" Target="../ink/ink1348.xml"/><Relationship Id="rId32" Type="http://schemas.openxmlformats.org/officeDocument/2006/relationships/customXml" Target="../ink/ink1352.xml"/><Relationship Id="rId37" Type="http://schemas.openxmlformats.org/officeDocument/2006/relationships/image" Target="../media/image250.png"/><Relationship Id="rId40" Type="http://schemas.openxmlformats.org/officeDocument/2006/relationships/customXml" Target="../ink/ink1356.xml"/><Relationship Id="rId45" Type="http://schemas.openxmlformats.org/officeDocument/2006/relationships/image" Target="../media/image254.png"/><Relationship Id="rId53" Type="http://schemas.openxmlformats.org/officeDocument/2006/relationships/image" Target="../media/image258.png"/><Relationship Id="rId58" Type="http://schemas.openxmlformats.org/officeDocument/2006/relationships/image" Target="../media/image260.png"/><Relationship Id="rId5" Type="http://schemas.openxmlformats.org/officeDocument/2006/relationships/image" Target="../media/image236.png"/><Relationship Id="rId61" Type="http://schemas.openxmlformats.org/officeDocument/2006/relationships/customXml" Target="../ink/ink1367.xml"/><Relationship Id="rId19" Type="http://schemas.openxmlformats.org/officeDocument/2006/relationships/image" Target="../media/image242.png"/><Relationship Id="rId14" Type="http://schemas.openxmlformats.org/officeDocument/2006/relationships/customXml" Target="../ink/ink1343.xml"/><Relationship Id="rId22" Type="http://schemas.openxmlformats.org/officeDocument/2006/relationships/customXml" Target="../ink/ink1347.xml"/><Relationship Id="rId27" Type="http://schemas.openxmlformats.org/officeDocument/2006/relationships/image" Target="../media/image246.png"/><Relationship Id="rId30" Type="http://schemas.openxmlformats.org/officeDocument/2006/relationships/customXml" Target="../ink/ink1351.xml"/><Relationship Id="rId35" Type="http://schemas.openxmlformats.org/officeDocument/2006/relationships/image" Target="../media/image2710.png"/><Relationship Id="rId43" Type="http://schemas.openxmlformats.org/officeDocument/2006/relationships/image" Target="../media/image253.png"/><Relationship Id="rId48" Type="http://schemas.openxmlformats.org/officeDocument/2006/relationships/customXml" Target="../ink/ink1360.xml"/><Relationship Id="rId56" Type="http://schemas.openxmlformats.org/officeDocument/2006/relationships/customXml" Target="../ink/ink1364.xml"/><Relationship Id="rId64" Type="http://schemas.openxmlformats.org/officeDocument/2006/relationships/image" Target="../media/image263.png"/><Relationship Id="rId8" Type="http://schemas.openxmlformats.org/officeDocument/2006/relationships/customXml" Target="../ink/ink1340.xml"/><Relationship Id="rId51" Type="http://schemas.openxmlformats.org/officeDocument/2006/relationships/image" Target="../media/image257.png"/><Relationship Id="rId3" Type="http://schemas.openxmlformats.org/officeDocument/2006/relationships/image" Target="../media/image3100.png"/><Relationship Id="rId12" Type="http://schemas.openxmlformats.org/officeDocument/2006/relationships/customXml" Target="../ink/ink1342.xml"/><Relationship Id="rId17" Type="http://schemas.openxmlformats.org/officeDocument/2006/relationships/image" Target="../media/image241.png"/><Relationship Id="rId25" Type="http://schemas.openxmlformats.org/officeDocument/2006/relationships/image" Target="../media/image245.png"/><Relationship Id="rId33" Type="http://schemas.openxmlformats.org/officeDocument/2006/relationships/image" Target="../media/image249.png"/><Relationship Id="rId38" Type="http://schemas.openxmlformats.org/officeDocument/2006/relationships/customXml" Target="../ink/ink1355.xml"/><Relationship Id="rId46" Type="http://schemas.openxmlformats.org/officeDocument/2006/relationships/customXml" Target="../ink/ink1359.xml"/><Relationship Id="rId59" Type="http://schemas.openxmlformats.org/officeDocument/2006/relationships/customXml" Target="../ink/ink1366.xml"/><Relationship Id="rId20" Type="http://schemas.openxmlformats.org/officeDocument/2006/relationships/customXml" Target="../ink/ink1346.xml"/><Relationship Id="rId41" Type="http://schemas.openxmlformats.org/officeDocument/2006/relationships/image" Target="../media/image252.png"/><Relationship Id="rId54" Type="http://schemas.openxmlformats.org/officeDocument/2006/relationships/customXml" Target="../ink/ink1363.xml"/><Relationship Id="rId6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39.xml"/><Relationship Id="rId15" Type="http://schemas.openxmlformats.org/officeDocument/2006/relationships/image" Target="../media/image240.png"/><Relationship Id="rId23" Type="http://schemas.openxmlformats.org/officeDocument/2006/relationships/image" Target="../media/image244.png"/><Relationship Id="rId28" Type="http://schemas.openxmlformats.org/officeDocument/2006/relationships/customXml" Target="../ink/ink1350.xml"/><Relationship Id="rId36" Type="http://schemas.openxmlformats.org/officeDocument/2006/relationships/customXml" Target="../ink/ink1354.xml"/><Relationship Id="rId49" Type="http://schemas.openxmlformats.org/officeDocument/2006/relationships/image" Target="../media/image256.png"/><Relationship Id="rId57" Type="http://schemas.openxmlformats.org/officeDocument/2006/relationships/customXml" Target="../ink/ink1365.xml"/><Relationship Id="rId10" Type="http://schemas.openxmlformats.org/officeDocument/2006/relationships/customXml" Target="../ink/ink1341.xml"/><Relationship Id="rId31" Type="http://schemas.openxmlformats.org/officeDocument/2006/relationships/image" Target="../media/image248.png"/><Relationship Id="rId44" Type="http://schemas.openxmlformats.org/officeDocument/2006/relationships/customXml" Target="../ink/ink1358.xml"/><Relationship Id="rId52" Type="http://schemas.openxmlformats.org/officeDocument/2006/relationships/customXml" Target="../ink/ink1362.xml"/><Relationship Id="rId60" Type="http://schemas.openxmlformats.org/officeDocument/2006/relationships/image" Target="../media/image261.png"/><Relationship Id="rId4" Type="http://schemas.openxmlformats.org/officeDocument/2006/relationships/customXml" Target="../ink/ink1338.xml"/><Relationship Id="rId9" Type="http://schemas.openxmlformats.org/officeDocument/2006/relationships/image" Target="../media/image238.png"/></Relationships>
</file>

<file path=ppt/slides/_rels/slide5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81.xml"/><Relationship Id="rId21" Type="http://schemas.openxmlformats.org/officeDocument/2006/relationships/image" Target="../media/image243.png"/><Relationship Id="rId34" Type="http://schemas.openxmlformats.org/officeDocument/2006/relationships/customXml" Target="../ink/ink1385.xml"/><Relationship Id="rId42" Type="http://schemas.openxmlformats.org/officeDocument/2006/relationships/customXml" Target="../ink/ink1389.xml"/><Relationship Id="rId47" Type="http://schemas.openxmlformats.org/officeDocument/2006/relationships/image" Target="../media/image255.png"/><Relationship Id="rId50" Type="http://schemas.openxmlformats.org/officeDocument/2006/relationships/customXml" Target="../ink/ink1393.xml"/><Relationship Id="rId55" Type="http://schemas.openxmlformats.org/officeDocument/2006/relationships/image" Target="../media/image259.png"/><Relationship Id="rId63" Type="http://schemas.openxmlformats.org/officeDocument/2006/relationships/customXml" Target="../ink/ink1400.xml"/><Relationship Id="rId7" Type="http://schemas.openxmlformats.org/officeDocument/2006/relationships/image" Target="../media/image237.png"/><Relationship Id="rId2" Type="http://schemas.openxmlformats.org/officeDocument/2006/relationships/customXml" Target="../ink/ink1369.xml"/><Relationship Id="rId16" Type="http://schemas.openxmlformats.org/officeDocument/2006/relationships/customXml" Target="../ink/ink1376.xml"/><Relationship Id="rId29" Type="http://schemas.openxmlformats.org/officeDocument/2006/relationships/image" Target="../media/image247.png"/><Relationship Id="rId11" Type="http://schemas.openxmlformats.org/officeDocument/2006/relationships/image" Target="../media/image50.png"/><Relationship Id="rId24" Type="http://schemas.openxmlformats.org/officeDocument/2006/relationships/customXml" Target="../ink/ink1380.xml"/><Relationship Id="rId32" Type="http://schemas.openxmlformats.org/officeDocument/2006/relationships/customXml" Target="../ink/ink1384.xml"/><Relationship Id="rId37" Type="http://schemas.openxmlformats.org/officeDocument/2006/relationships/image" Target="../media/image250.png"/><Relationship Id="rId40" Type="http://schemas.openxmlformats.org/officeDocument/2006/relationships/customXml" Target="../ink/ink1388.xml"/><Relationship Id="rId45" Type="http://schemas.openxmlformats.org/officeDocument/2006/relationships/image" Target="../media/image254.png"/><Relationship Id="rId53" Type="http://schemas.openxmlformats.org/officeDocument/2006/relationships/image" Target="../media/image258.png"/><Relationship Id="rId58" Type="http://schemas.openxmlformats.org/officeDocument/2006/relationships/image" Target="../media/image260.png"/><Relationship Id="rId66" Type="http://schemas.openxmlformats.org/officeDocument/2006/relationships/image" Target="../media/image265.png"/><Relationship Id="rId5" Type="http://schemas.openxmlformats.org/officeDocument/2006/relationships/image" Target="../media/image236.png"/><Relationship Id="rId61" Type="http://schemas.openxmlformats.org/officeDocument/2006/relationships/customXml" Target="../ink/ink1399.xml"/><Relationship Id="rId19" Type="http://schemas.openxmlformats.org/officeDocument/2006/relationships/image" Target="../media/image242.png"/><Relationship Id="rId14" Type="http://schemas.openxmlformats.org/officeDocument/2006/relationships/customXml" Target="../ink/ink1375.xml"/><Relationship Id="rId22" Type="http://schemas.openxmlformats.org/officeDocument/2006/relationships/customXml" Target="../ink/ink1379.xml"/><Relationship Id="rId27" Type="http://schemas.openxmlformats.org/officeDocument/2006/relationships/image" Target="../media/image246.png"/><Relationship Id="rId30" Type="http://schemas.openxmlformats.org/officeDocument/2006/relationships/customXml" Target="../ink/ink1383.xml"/><Relationship Id="rId35" Type="http://schemas.openxmlformats.org/officeDocument/2006/relationships/image" Target="../media/image2710.png"/><Relationship Id="rId43" Type="http://schemas.openxmlformats.org/officeDocument/2006/relationships/image" Target="../media/image253.png"/><Relationship Id="rId48" Type="http://schemas.openxmlformats.org/officeDocument/2006/relationships/customXml" Target="../ink/ink1392.xml"/><Relationship Id="rId56" Type="http://schemas.openxmlformats.org/officeDocument/2006/relationships/customXml" Target="../ink/ink1396.xml"/><Relationship Id="rId64" Type="http://schemas.openxmlformats.org/officeDocument/2006/relationships/image" Target="../media/image264.png"/><Relationship Id="rId8" Type="http://schemas.openxmlformats.org/officeDocument/2006/relationships/customXml" Target="../ink/ink1372.xml"/><Relationship Id="rId51" Type="http://schemas.openxmlformats.org/officeDocument/2006/relationships/image" Target="../media/image257.png"/><Relationship Id="rId3" Type="http://schemas.openxmlformats.org/officeDocument/2006/relationships/image" Target="../media/image3100.png"/><Relationship Id="rId12" Type="http://schemas.openxmlformats.org/officeDocument/2006/relationships/customXml" Target="../ink/ink1374.xml"/><Relationship Id="rId17" Type="http://schemas.openxmlformats.org/officeDocument/2006/relationships/image" Target="../media/image241.png"/><Relationship Id="rId25" Type="http://schemas.openxmlformats.org/officeDocument/2006/relationships/image" Target="../media/image245.png"/><Relationship Id="rId33" Type="http://schemas.openxmlformats.org/officeDocument/2006/relationships/image" Target="../media/image249.png"/><Relationship Id="rId38" Type="http://schemas.openxmlformats.org/officeDocument/2006/relationships/customXml" Target="../ink/ink1387.xml"/><Relationship Id="rId46" Type="http://schemas.openxmlformats.org/officeDocument/2006/relationships/customXml" Target="../ink/ink1391.xml"/><Relationship Id="rId59" Type="http://schemas.openxmlformats.org/officeDocument/2006/relationships/customXml" Target="../ink/ink1398.xml"/><Relationship Id="rId20" Type="http://schemas.openxmlformats.org/officeDocument/2006/relationships/customXml" Target="../ink/ink1378.xml"/><Relationship Id="rId41" Type="http://schemas.openxmlformats.org/officeDocument/2006/relationships/image" Target="../media/image252.png"/><Relationship Id="rId54" Type="http://schemas.openxmlformats.org/officeDocument/2006/relationships/customXml" Target="../ink/ink1395.xml"/><Relationship Id="rId6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71.xml"/><Relationship Id="rId15" Type="http://schemas.openxmlformats.org/officeDocument/2006/relationships/image" Target="../media/image240.png"/><Relationship Id="rId23" Type="http://schemas.openxmlformats.org/officeDocument/2006/relationships/image" Target="../media/image244.png"/><Relationship Id="rId28" Type="http://schemas.openxmlformats.org/officeDocument/2006/relationships/customXml" Target="../ink/ink1382.xml"/><Relationship Id="rId36" Type="http://schemas.openxmlformats.org/officeDocument/2006/relationships/customXml" Target="../ink/ink1386.xml"/><Relationship Id="rId49" Type="http://schemas.openxmlformats.org/officeDocument/2006/relationships/image" Target="../media/image256.png"/><Relationship Id="rId57" Type="http://schemas.openxmlformats.org/officeDocument/2006/relationships/customXml" Target="../ink/ink1397.xml"/><Relationship Id="rId10" Type="http://schemas.openxmlformats.org/officeDocument/2006/relationships/customXml" Target="../ink/ink1373.xml"/><Relationship Id="rId31" Type="http://schemas.openxmlformats.org/officeDocument/2006/relationships/image" Target="../media/image248.png"/><Relationship Id="rId44" Type="http://schemas.openxmlformats.org/officeDocument/2006/relationships/customXml" Target="../ink/ink1390.xml"/><Relationship Id="rId52" Type="http://schemas.openxmlformats.org/officeDocument/2006/relationships/customXml" Target="../ink/ink1394.xml"/><Relationship Id="rId60" Type="http://schemas.openxmlformats.org/officeDocument/2006/relationships/image" Target="../media/image261.png"/><Relationship Id="rId65" Type="http://schemas.openxmlformats.org/officeDocument/2006/relationships/customXml" Target="../ink/ink1401.xml"/><Relationship Id="rId4" Type="http://schemas.openxmlformats.org/officeDocument/2006/relationships/customXml" Target="../ink/ink1370.xml"/><Relationship Id="rId9" Type="http://schemas.openxmlformats.org/officeDocument/2006/relationships/image" Target="../media/image238.png"/><Relationship Id="rId13" Type="http://schemas.openxmlformats.org/officeDocument/2006/relationships/image" Target="../media/image239.png"/><Relationship Id="rId18" Type="http://schemas.openxmlformats.org/officeDocument/2006/relationships/customXml" Target="../ink/ink1377.xml"/><Relationship Id="rId39" Type="http://schemas.openxmlformats.org/officeDocument/2006/relationships/image" Target="../media/image251.png"/></Relationships>
</file>

<file path=ppt/slides/_rels/slide5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14.xml"/><Relationship Id="rId21" Type="http://schemas.openxmlformats.org/officeDocument/2006/relationships/image" Target="../media/image243.png"/><Relationship Id="rId42" Type="http://schemas.openxmlformats.org/officeDocument/2006/relationships/customXml" Target="../ink/ink1422.xml"/><Relationship Id="rId47" Type="http://schemas.openxmlformats.org/officeDocument/2006/relationships/image" Target="../media/image255.png"/><Relationship Id="rId63" Type="http://schemas.openxmlformats.org/officeDocument/2006/relationships/customXml" Target="../ink/ink1433.xml"/><Relationship Id="rId68" Type="http://schemas.openxmlformats.org/officeDocument/2006/relationships/image" Target="../media/image266.png"/><Relationship Id="rId7" Type="http://schemas.openxmlformats.org/officeDocument/2006/relationships/image" Target="../media/image237.png"/><Relationship Id="rId71" Type="http://schemas.openxmlformats.org/officeDocument/2006/relationships/customXml" Target="../ink/ink1437.xml"/><Relationship Id="rId2" Type="http://schemas.openxmlformats.org/officeDocument/2006/relationships/customXml" Target="../ink/ink1402.xml"/><Relationship Id="rId16" Type="http://schemas.openxmlformats.org/officeDocument/2006/relationships/customXml" Target="../ink/ink1409.xml"/><Relationship Id="rId29" Type="http://schemas.openxmlformats.org/officeDocument/2006/relationships/image" Target="../media/image247.png"/><Relationship Id="rId11" Type="http://schemas.openxmlformats.org/officeDocument/2006/relationships/image" Target="../media/image50.png"/><Relationship Id="rId24" Type="http://schemas.openxmlformats.org/officeDocument/2006/relationships/customXml" Target="../ink/ink1413.xml"/><Relationship Id="rId32" Type="http://schemas.openxmlformats.org/officeDocument/2006/relationships/customXml" Target="../ink/ink1417.xml"/><Relationship Id="rId37" Type="http://schemas.openxmlformats.org/officeDocument/2006/relationships/image" Target="../media/image250.png"/><Relationship Id="rId40" Type="http://schemas.openxmlformats.org/officeDocument/2006/relationships/customXml" Target="../ink/ink1421.xml"/><Relationship Id="rId45" Type="http://schemas.openxmlformats.org/officeDocument/2006/relationships/image" Target="../media/image254.png"/><Relationship Id="rId53" Type="http://schemas.openxmlformats.org/officeDocument/2006/relationships/image" Target="../media/image258.png"/><Relationship Id="rId58" Type="http://schemas.openxmlformats.org/officeDocument/2006/relationships/image" Target="../media/image260.png"/><Relationship Id="rId66" Type="http://schemas.openxmlformats.org/officeDocument/2006/relationships/image" Target="../media/image265.png"/><Relationship Id="rId5" Type="http://schemas.openxmlformats.org/officeDocument/2006/relationships/image" Target="../media/image236.png"/><Relationship Id="rId61" Type="http://schemas.openxmlformats.org/officeDocument/2006/relationships/customXml" Target="../ink/ink1432.xml"/><Relationship Id="rId19" Type="http://schemas.openxmlformats.org/officeDocument/2006/relationships/image" Target="../media/image242.png"/><Relationship Id="rId14" Type="http://schemas.openxmlformats.org/officeDocument/2006/relationships/customXml" Target="../ink/ink1408.xml"/><Relationship Id="rId22" Type="http://schemas.openxmlformats.org/officeDocument/2006/relationships/customXml" Target="../ink/ink1412.xml"/><Relationship Id="rId27" Type="http://schemas.openxmlformats.org/officeDocument/2006/relationships/image" Target="../media/image246.png"/><Relationship Id="rId30" Type="http://schemas.openxmlformats.org/officeDocument/2006/relationships/customXml" Target="../ink/ink1416.xml"/><Relationship Id="rId35" Type="http://schemas.openxmlformats.org/officeDocument/2006/relationships/image" Target="../media/image2710.png"/><Relationship Id="rId43" Type="http://schemas.openxmlformats.org/officeDocument/2006/relationships/image" Target="../media/image253.png"/><Relationship Id="rId48" Type="http://schemas.openxmlformats.org/officeDocument/2006/relationships/customXml" Target="../ink/ink1425.xml"/><Relationship Id="rId56" Type="http://schemas.openxmlformats.org/officeDocument/2006/relationships/customXml" Target="../ink/ink1429.xml"/><Relationship Id="rId64" Type="http://schemas.openxmlformats.org/officeDocument/2006/relationships/image" Target="../media/image264.png"/><Relationship Id="rId69" Type="http://schemas.openxmlformats.org/officeDocument/2006/relationships/customXml" Target="../ink/ink1436.xml"/><Relationship Id="rId8" Type="http://schemas.openxmlformats.org/officeDocument/2006/relationships/customXml" Target="../ink/ink1405.xml"/><Relationship Id="rId51" Type="http://schemas.openxmlformats.org/officeDocument/2006/relationships/image" Target="../media/image257.png"/><Relationship Id="rId72" Type="http://schemas.openxmlformats.org/officeDocument/2006/relationships/image" Target="../media/image268.png"/><Relationship Id="rId3" Type="http://schemas.openxmlformats.org/officeDocument/2006/relationships/image" Target="../media/image3100.png"/><Relationship Id="rId12" Type="http://schemas.openxmlformats.org/officeDocument/2006/relationships/customXml" Target="../ink/ink1407.xml"/><Relationship Id="rId17" Type="http://schemas.openxmlformats.org/officeDocument/2006/relationships/image" Target="../media/image241.png"/><Relationship Id="rId25" Type="http://schemas.openxmlformats.org/officeDocument/2006/relationships/image" Target="../media/image245.png"/><Relationship Id="rId33" Type="http://schemas.openxmlformats.org/officeDocument/2006/relationships/image" Target="../media/image249.png"/><Relationship Id="rId38" Type="http://schemas.openxmlformats.org/officeDocument/2006/relationships/customXml" Target="../ink/ink1420.xml"/><Relationship Id="rId46" Type="http://schemas.openxmlformats.org/officeDocument/2006/relationships/customXml" Target="../ink/ink1424.xml"/><Relationship Id="rId59" Type="http://schemas.openxmlformats.org/officeDocument/2006/relationships/customXml" Target="../ink/ink1431.xml"/><Relationship Id="rId67" Type="http://schemas.openxmlformats.org/officeDocument/2006/relationships/customXml" Target="../ink/ink1435.xml"/><Relationship Id="rId20" Type="http://schemas.openxmlformats.org/officeDocument/2006/relationships/customXml" Target="../ink/ink1411.xml"/><Relationship Id="rId41" Type="http://schemas.openxmlformats.org/officeDocument/2006/relationships/image" Target="../media/image252.png"/><Relationship Id="rId54" Type="http://schemas.openxmlformats.org/officeDocument/2006/relationships/customXml" Target="../ink/ink1428.xml"/><Relationship Id="rId62" Type="http://schemas.openxmlformats.org/officeDocument/2006/relationships/image" Target="../media/image262.png"/><Relationship Id="rId70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04.xml"/><Relationship Id="rId15" Type="http://schemas.openxmlformats.org/officeDocument/2006/relationships/image" Target="../media/image240.png"/><Relationship Id="rId23" Type="http://schemas.openxmlformats.org/officeDocument/2006/relationships/image" Target="../media/image244.png"/><Relationship Id="rId28" Type="http://schemas.openxmlformats.org/officeDocument/2006/relationships/customXml" Target="../ink/ink1415.xml"/><Relationship Id="rId36" Type="http://schemas.openxmlformats.org/officeDocument/2006/relationships/customXml" Target="../ink/ink1419.xml"/><Relationship Id="rId49" Type="http://schemas.openxmlformats.org/officeDocument/2006/relationships/image" Target="../media/image256.png"/><Relationship Id="rId57" Type="http://schemas.openxmlformats.org/officeDocument/2006/relationships/customXml" Target="../ink/ink1430.xml"/><Relationship Id="rId10" Type="http://schemas.openxmlformats.org/officeDocument/2006/relationships/customXml" Target="../ink/ink1406.xml"/><Relationship Id="rId31" Type="http://schemas.openxmlformats.org/officeDocument/2006/relationships/image" Target="../media/image248.png"/><Relationship Id="rId44" Type="http://schemas.openxmlformats.org/officeDocument/2006/relationships/customXml" Target="../ink/ink1423.xml"/><Relationship Id="rId52" Type="http://schemas.openxmlformats.org/officeDocument/2006/relationships/customXml" Target="../ink/ink1427.xml"/><Relationship Id="rId60" Type="http://schemas.openxmlformats.org/officeDocument/2006/relationships/image" Target="../media/image261.png"/><Relationship Id="rId65" Type="http://schemas.openxmlformats.org/officeDocument/2006/relationships/customXml" Target="../ink/ink1434.xml"/><Relationship Id="rId4" Type="http://schemas.openxmlformats.org/officeDocument/2006/relationships/customXml" Target="../ink/ink1403.xml"/><Relationship Id="rId9" Type="http://schemas.openxmlformats.org/officeDocument/2006/relationships/image" Target="../media/image238.png"/><Relationship Id="rId13" Type="http://schemas.openxmlformats.org/officeDocument/2006/relationships/image" Target="../media/image239.png"/><Relationship Id="rId18" Type="http://schemas.openxmlformats.org/officeDocument/2006/relationships/customXml" Target="../ink/ink1410.xml"/><Relationship Id="rId39" Type="http://schemas.openxmlformats.org/officeDocument/2006/relationships/image" Target="../media/image251.png"/><Relationship Id="rId34" Type="http://schemas.openxmlformats.org/officeDocument/2006/relationships/customXml" Target="../ink/ink1418.xml"/><Relationship Id="rId50" Type="http://schemas.openxmlformats.org/officeDocument/2006/relationships/customXml" Target="../ink/ink1426.xml"/><Relationship Id="rId55" Type="http://schemas.openxmlformats.org/officeDocument/2006/relationships/image" Target="../media/image259.png"/></Relationships>
</file>

<file path=ppt/slides/_rels/slide5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50.xml"/><Relationship Id="rId21" Type="http://schemas.openxmlformats.org/officeDocument/2006/relationships/image" Target="../media/image243.png"/><Relationship Id="rId42" Type="http://schemas.openxmlformats.org/officeDocument/2006/relationships/customXml" Target="../ink/ink1458.xml"/><Relationship Id="rId47" Type="http://schemas.openxmlformats.org/officeDocument/2006/relationships/image" Target="../media/image255.png"/><Relationship Id="rId63" Type="http://schemas.openxmlformats.org/officeDocument/2006/relationships/customXml" Target="../ink/ink1469.xml"/><Relationship Id="rId68" Type="http://schemas.openxmlformats.org/officeDocument/2006/relationships/image" Target="../media/image266.png"/><Relationship Id="rId84" Type="http://schemas.openxmlformats.org/officeDocument/2006/relationships/image" Target="../media/image274.png"/><Relationship Id="rId89" Type="http://schemas.openxmlformats.org/officeDocument/2006/relationships/customXml" Target="../ink/ink1482.xml"/><Relationship Id="rId16" Type="http://schemas.openxmlformats.org/officeDocument/2006/relationships/customXml" Target="../ink/ink1445.xml"/><Relationship Id="rId11" Type="http://schemas.openxmlformats.org/officeDocument/2006/relationships/image" Target="../media/image50.png"/><Relationship Id="rId32" Type="http://schemas.openxmlformats.org/officeDocument/2006/relationships/customXml" Target="../ink/ink1453.xml"/><Relationship Id="rId37" Type="http://schemas.openxmlformats.org/officeDocument/2006/relationships/image" Target="../media/image250.png"/><Relationship Id="rId53" Type="http://schemas.openxmlformats.org/officeDocument/2006/relationships/image" Target="../media/image258.png"/><Relationship Id="rId58" Type="http://schemas.openxmlformats.org/officeDocument/2006/relationships/image" Target="../media/image260.png"/><Relationship Id="rId74" Type="http://schemas.openxmlformats.org/officeDocument/2006/relationships/image" Target="../media/image269.png"/><Relationship Id="rId79" Type="http://schemas.openxmlformats.org/officeDocument/2006/relationships/customXml" Target="../ink/ink1477.xml"/><Relationship Id="rId5" Type="http://schemas.openxmlformats.org/officeDocument/2006/relationships/image" Target="../media/image236.png"/><Relationship Id="rId90" Type="http://schemas.openxmlformats.org/officeDocument/2006/relationships/image" Target="../media/image277.png"/><Relationship Id="rId14" Type="http://schemas.openxmlformats.org/officeDocument/2006/relationships/customXml" Target="../ink/ink1444.xml"/><Relationship Id="rId22" Type="http://schemas.openxmlformats.org/officeDocument/2006/relationships/customXml" Target="../ink/ink1448.xml"/><Relationship Id="rId27" Type="http://schemas.openxmlformats.org/officeDocument/2006/relationships/image" Target="../media/image246.png"/><Relationship Id="rId30" Type="http://schemas.openxmlformats.org/officeDocument/2006/relationships/customXml" Target="../ink/ink1452.xml"/><Relationship Id="rId35" Type="http://schemas.openxmlformats.org/officeDocument/2006/relationships/image" Target="../media/image2710.png"/><Relationship Id="rId43" Type="http://schemas.openxmlformats.org/officeDocument/2006/relationships/image" Target="../media/image253.png"/><Relationship Id="rId48" Type="http://schemas.openxmlformats.org/officeDocument/2006/relationships/customXml" Target="../ink/ink1461.xml"/><Relationship Id="rId56" Type="http://schemas.openxmlformats.org/officeDocument/2006/relationships/customXml" Target="../ink/ink1465.xml"/><Relationship Id="rId64" Type="http://schemas.openxmlformats.org/officeDocument/2006/relationships/image" Target="../media/image264.png"/><Relationship Id="rId69" Type="http://schemas.openxmlformats.org/officeDocument/2006/relationships/customXml" Target="../ink/ink1472.xml"/><Relationship Id="rId77" Type="http://schemas.openxmlformats.org/officeDocument/2006/relationships/customXml" Target="../ink/ink1476.xml"/><Relationship Id="rId8" Type="http://schemas.openxmlformats.org/officeDocument/2006/relationships/customXml" Target="../ink/ink1441.xml"/><Relationship Id="rId51" Type="http://schemas.openxmlformats.org/officeDocument/2006/relationships/image" Target="../media/image257.png"/><Relationship Id="rId72" Type="http://schemas.openxmlformats.org/officeDocument/2006/relationships/image" Target="../media/image268.png"/><Relationship Id="rId80" Type="http://schemas.openxmlformats.org/officeDocument/2006/relationships/image" Target="../media/image272.png"/><Relationship Id="rId85" Type="http://schemas.openxmlformats.org/officeDocument/2006/relationships/customXml" Target="../ink/ink1480.xml"/><Relationship Id="rId3" Type="http://schemas.openxmlformats.org/officeDocument/2006/relationships/image" Target="../media/image3100.png"/><Relationship Id="rId12" Type="http://schemas.openxmlformats.org/officeDocument/2006/relationships/customXml" Target="../ink/ink1443.xml"/><Relationship Id="rId17" Type="http://schemas.openxmlformats.org/officeDocument/2006/relationships/image" Target="../media/image241.png"/><Relationship Id="rId25" Type="http://schemas.openxmlformats.org/officeDocument/2006/relationships/image" Target="../media/image245.png"/><Relationship Id="rId33" Type="http://schemas.openxmlformats.org/officeDocument/2006/relationships/image" Target="../media/image249.png"/><Relationship Id="rId38" Type="http://schemas.openxmlformats.org/officeDocument/2006/relationships/customXml" Target="../ink/ink1456.xml"/><Relationship Id="rId46" Type="http://schemas.openxmlformats.org/officeDocument/2006/relationships/customXml" Target="../ink/ink1460.xml"/><Relationship Id="rId59" Type="http://schemas.openxmlformats.org/officeDocument/2006/relationships/customXml" Target="../ink/ink1467.xml"/><Relationship Id="rId67" Type="http://schemas.openxmlformats.org/officeDocument/2006/relationships/customXml" Target="../ink/ink1471.xml"/><Relationship Id="rId20" Type="http://schemas.openxmlformats.org/officeDocument/2006/relationships/customXml" Target="../ink/ink1447.xml"/><Relationship Id="rId41" Type="http://schemas.openxmlformats.org/officeDocument/2006/relationships/image" Target="../media/image252.png"/><Relationship Id="rId54" Type="http://schemas.openxmlformats.org/officeDocument/2006/relationships/customXml" Target="../ink/ink1464.xml"/><Relationship Id="rId62" Type="http://schemas.openxmlformats.org/officeDocument/2006/relationships/image" Target="../media/image262.png"/><Relationship Id="rId70" Type="http://schemas.openxmlformats.org/officeDocument/2006/relationships/image" Target="../media/image267.png"/><Relationship Id="rId75" Type="http://schemas.openxmlformats.org/officeDocument/2006/relationships/customXml" Target="../ink/ink1475.xml"/><Relationship Id="rId83" Type="http://schemas.openxmlformats.org/officeDocument/2006/relationships/customXml" Target="../ink/ink1479.xml"/><Relationship Id="rId88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40.xml"/><Relationship Id="rId15" Type="http://schemas.openxmlformats.org/officeDocument/2006/relationships/image" Target="../media/image240.png"/><Relationship Id="rId23" Type="http://schemas.openxmlformats.org/officeDocument/2006/relationships/image" Target="../media/image244.png"/><Relationship Id="rId28" Type="http://schemas.openxmlformats.org/officeDocument/2006/relationships/customXml" Target="../ink/ink1451.xml"/><Relationship Id="rId36" Type="http://schemas.openxmlformats.org/officeDocument/2006/relationships/customXml" Target="../ink/ink1455.xml"/><Relationship Id="rId49" Type="http://schemas.openxmlformats.org/officeDocument/2006/relationships/image" Target="../media/image256.png"/><Relationship Id="rId57" Type="http://schemas.openxmlformats.org/officeDocument/2006/relationships/customXml" Target="../ink/ink1466.xml"/><Relationship Id="rId10" Type="http://schemas.openxmlformats.org/officeDocument/2006/relationships/customXml" Target="../ink/ink1442.xml"/><Relationship Id="rId31" Type="http://schemas.openxmlformats.org/officeDocument/2006/relationships/image" Target="../media/image248.png"/><Relationship Id="rId44" Type="http://schemas.openxmlformats.org/officeDocument/2006/relationships/customXml" Target="../ink/ink1459.xml"/><Relationship Id="rId52" Type="http://schemas.openxmlformats.org/officeDocument/2006/relationships/customXml" Target="../ink/ink1463.xml"/><Relationship Id="rId60" Type="http://schemas.openxmlformats.org/officeDocument/2006/relationships/image" Target="../media/image261.png"/><Relationship Id="rId65" Type="http://schemas.openxmlformats.org/officeDocument/2006/relationships/customXml" Target="../ink/ink1470.xml"/><Relationship Id="rId73" Type="http://schemas.openxmlformats.org/officeDocument/2006/relationships/customXml" Target="../ink/ink1474.xml"/><Relationship Id="rId78" Type="http://schemas.openxmlformats.org/officeDocument/2006/relationships/image" Target="../media/image271.png"/><Relationship Id="rId81" Type="http://schemas.openxmlformats.org/officeDocument/2006/relationships/customXml" Target="../ink/ink1478.xml"/><Relationship Id="rId86" Type="http://schemas.openxmlformats.org/officeDocument/2006/relationships/image" Target="../media/image275.png"/><Relationship Id="rId4" Type="http://schemas.openxmlformats.org/officeDocument/2006/relationships/customXml" Target="../ink/ink1439.xml"/><Relationship Id="rId9" Type="http://schemas.openxmlformats.org/officeDocument/2006/relationships/image" Target="../media/image238.png"/><Relationship Id="rId13" Type="http://schemas.openxmlformats.org/officeDocument/2006/relationships/image" Target="../media/image239.png"/><Relationship Id="rId18" Type="http://schemas.openxmlformats.org/officeDocument/2006/relationships/customXml" Target="../ink/ink1446.xml"/><Relationship Id="rId39" Type="http://schemas.openxmlformats.org/officeDocument/2006/relationships/image" Target="../media/image251.png"/><Relationship Id="rId34" Type="http://schemas.openxmlformats.org/officeDocument/2006/relationships/customXml" Target="../ink/ink1454.xml"/><Relationship Id="rId50" Type="http://schemas.openxmlformats.org/officeDocument/2006/relationships/customXml" Target="../ink/ink1462.xml"/><Relationship Id="rId55" Type="http://schemas.openxmlformats.org/officeDocument/2006/relationships/image" Target="../media/image259.png"/><Relationship Id="rId76" Type="http://schemas.openxmlformats.org/officeDocument/2006/relationships/image" Target="../media/image270.png"/><Relationship Id="rId7" Type="http://schemas.openxmlformats.org/officeDocument/2006/relationships/image" Target="../media/image237.png"/><Relationship Id="rId71" Type="http://schemas.openxmlformats.org/officeDocument/2006/relationships/customXml" Target="../ink/ink1473.xml"/><Relationship Id="rId2" Type="http://schemas.openxmlformats.org/officeDocument/2006/relationships/customXml" Target="../ink/ink1438.xml"/><Relationship Id="rId29" Type="http://schemas.openxmlformats.org/officeDocument/2006/relationships/image" Target="../media/image247.png"/><Relationship Id="rId24" Type="http://schemas.openxmlformats.org/officeDocument/2006/relationships/customXml" Target="../ink/ink1449.xml"/><Relationship Id="rId40" Type="http://schemas.openxmlformats.org/officeDocument/2006/relationships/customXml" Target="../ink/ink1457.xml"/><Relationship Id="rId45" Type="http://schemas.openxmlformats.org/officeDocument/2006/relationships/image" Target="../media/image254.png"/><Relationship Id="rId66" Type="http://schemas.openxmlformats.org/officeDocument/2006/relationships/image" Target="../media/image265.png"/><Relationship Id="rId87" Type="http://schemas.openxmlformats.org/officeDocument/2006/relationships/customXml" Target="../ink/ink1481.xml"/><Relationship Id="rId61" Type="http://schemas.openxmlformats.org/officeDocument/2006/relationships/customXml" Target="../ink/ink1468.xml"/><Relationship Id="rId82" Type="http://schemas.openxmlformats.org/officeDocument/2006/relationships/image" Target="../media/image273.png"/><Relationship Id="rId19" Type="http://schemas.openxmlformats.org/officeDocument/2006/relationships/image" Target="../media/image242.png"/></Relationships>
</file>

<file path=ppt/slides/_rels/slide5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95.xml"/><Relationship Id="rId21" Type="http://schemas.openxmlformats.org/officeDocument/2006/relationships/image" Target="../media/image243.png"/><Relationship Id="rId42" Type="http://schemas.openxmlformats.org/officeDocument/2006/relationships/customXml" Target="../ink/ink1503.xml"/><Relationship Id="rId47" Type="http://schemas.openxmlformats.org/officeDocument/2006/relationships/image" Target="../media/image255.png"/><Relationship Id="rId63" Type="http://schemas.openxmlformats.org/officeDocument/2006/relationships/customXml" Target="../ink/ink1514.xml"/><Relationship Id="rId68" Type="http://schemas.openxmlformats.org/officeDocument/2006/relationships/image" Target="../media/image266.png"/><Relationship Id="rId84" Type="http://schemas.openxmlformats.org/officeDocument/2006/relationships/image" Target="../media/image274.png"/><Relationship Id="rId89" Type="http://schemas.openxmlformats.org/officeDocument/2006/relationships/customXml" Target="../ink/ink1527.xml"/><Relationship Id="rId16" Type="http://schemas.openxmlformats.org/officeDocument/2006/relationships/customXml" Target="../ink/ink1490.xml"/><Relationship Id="rId11" Type="http://schemas.openxmlformats.org/officeDocument/2006/relationships/image" Target="../media/image50.png"/><Relationship Id="rId32" Type="http://schemas.openxmlformats.org/officeDocument/2006/relationships/customXml" Target="../ink/ink1498.xml"/><Relationship Id="rId37" Type="http://schemas.openxmlformats.org/officeDocument/2006/relationships/image" Target="../media/image250.png"/><Relationship Id="rId53" Type="http://schemas.openxmlformats.org/officeDocument/2006/relationships/image" Target="../media/image258.png"/><Relationship Id="rId58" Type="http://schemas.openxmlformats.org/officeDocument/2006/relationships/image" Target="../media/image260.png"/><Relationship Id="rId74" Type="http://schemas.openxmlformats.org/officeDocument/2006/relationships/image" Target="../media/image269.png"/><Relationship Id="rId79" Type="http://schemas.openxmlformats.org/officeDocument/2006/relationships/customXml" Target="../ink/ink1522.xml"/><Relationship Id="rId5" Type="http://schemas.openxmlformats.org/officeDocument/2006/relationships/image" Target="../media/image236.png"/><Relationship Id="rId90" Type="http://schemas.openxmlformats.org/officeDocument/2006/relationships/image" Target="../media/image277.png"/><Relationship Id="rId95" Type="http://schemas.openxmlformats.org/officeDocument/2006/relationships/customXml" Target="../ink/ink1530.xml"/><Relationship Id="rId22" Type="http://schemas.openxmlformats.org/officeDocument/2006/relationships/customXml" Target="../ink/ink1493.xml"/><Relationship Id="rId27" Type="http://schemas.openxmlformats.org/officeDocument/2006/relationships/image" Target="../media/image246.png"/><Relationship Id="rId43" Type="http://schemas.openxmlformats.org/officeDocument/2006/relationships/image" Target="../media/image253.png"/><Relationship Id="rId48" Type="http://schemas.openxmlformats.org/officeDocument/2006/relationships/customXml" Target="../ink/ink1506.xml"/><Relationship Id="rId64" Type="http://schemas.openxmlformats.org/officeDocument/2006/relationships/image" Target="../media/image264.png"/><Relationship Id="rId69" Type="http://schemas.openxmlformats.org/officeDocument/2006/relationships/customXml" Target="../ink/ink1517.xml"/><Relationship Id="rId80" Type="http://schemas.openxmlformats.org/officeDocument/2006/relationships/image" Target="../media/image272.png"/><Relationship Id="rId85" Type="http://schemas.openxmlformats.org/officeDocument/2006/relationships/customXml" Target="../ink/ink1525.xml"/><Relationship Id="rId3" Type="http://schemas.openxmlformats.org/officeDocument/2006/relationships/image" Target="../media/image3100.png"/><Relationship Id="rId12" Type="http://schemas.openxmlformats.org/officeDocument/2006/relationships/customXml" Target="../ink/ink1488.xml"/><Relationship Id="rId17" Type="http://schemas.openxmlformats.org/officeDocument/2006/relationships/image" Target="../media/image241.png"/><Relationship Id="rId25" Type="http://schemas.openxmlformats.org/officeDocument/2006/relationships/image" Target="../media/image245.png"/><Relationship Id="rId33" Type="http://schemas.openxmlformats.org/officeDocument/2006/relationships/image" Target="../media/image249.png"/><Relationship Id="rId38" Type="http://schemas.openxmlformats.org/officeDocument/2006/relationships/customXml" Target="../ink/ink1501.xml"/><Relationship Id="rId46" Type="http://schemas.openxmlformats.org/officeDocument/2006/relationships/customXml" Target="../ink/ink1505.xml"/><Relationship Id="rId59" Type="http://schemas.openxmlformats.org/officeDocument/2006/relationships/customXml" Target="../ink/ink1512.xml"/><Relationship Id="rId67" Type="http://schemas.openxmlformats.org/officeDocument/2006/relationships/customXml" Target="../ink/ink1516.xml"/><Relationship Id="rId20" Type="http://schemas.openxmlformats.org/officeDocument/2006/relationships/customXml" Target="../ink/ink1492.xml"/><Relationship Id="rId41" Type="http://schemas.openxmlformats.org/officeDocument/2006/relationships/image" Target="../media/image252.png"/><Relationship Id="rId54" Type="http://schemas.openxmlformats.org/officeDocument/2006/relationships/customXml" Target="../ink/ink1509.xml"/><Relationship Id="rId62" Type="http://schemas.openxmlformats.org/officeDocument/2006/relationships/image" Target="../media/image262.png"/><Relationship Id="rId70" Type="http://schemas.openxmlformats.org/officeDocument/2006/relationships/image" Target="../media/image267.png"/><Relationship Id="rId75" Type="http://schemas.openxmlformats.org/officeDocument/2006/relationships/customXml" Target="../ink/ink1520.xml"/><Relationship Id="rId83" Type="http://schemas.openxmlformats.org/officeDocument/2006/relationships/customXml" Target="../ink/ink1524.xml"/><Relationship Id="rId88" Type="http://schemas.openxmlformats.org/officeDocument/2006/relationships/image" Target="../media/image276.png"/><Relationship Id="rId91" Type="http://schemas.openxmlformats.org/officeDocument/2006/relationships/customXml" Target="../ink/ink1528.xml"/><Relationship Id="rId96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85.xml"/><Relationship Id="rId15" Type="http://schemas.openxmlformats.org/officeDocument/2006/relationships/image" Target="../media/image240.png"/><Relationship Id="rId23" Type="http://schemas.openxmlformats.org/officeDocument/2006/relationships/image" Target="../media/image244.png"/><Relationship Id="rId28" Type="http://schemas.openxmlformats.org/officeDocument/2006/relationships/customXml" Target="../ink/ink1496.xml"/><Relationship Id="rId36" Type="http://schemas.openxmlformats.org/officeDocument/2006/relationships/customXml" Target="../ink/ink1500.xml"/><Relationship Id="rId49" Type="http://schemas.openxmlformats.org/officeDocument/2006/relationships/image" Target="../media/image256.png"/><Relationship Id="rId57" Type="http://schemas.openxmlformats.org/officeDocument/2006/relationships/customXml" Target="../ink/ink1511.xml"/><Relationship Id="rId10" Type="http://schemas.openxmlformats.org/officeDocument/2006/relationships/customXml" Target="../ink/ink1487.xml"/><Relationship Id="rId31" Type="http://schemas.openxmlformats.org/officeDocument/2006/relationships/image" Target="../media/image248.png"/><Relationship Id="rId44" Type="http://schemas.openxmlformats.org/officeDocument/2006/relationships/customXml" Target="../ink/ink1504.xml"/><Relationship Id="rId52" Type="http://schemas.openxmlformats.org/officeDocument/2006/relationships/customXml" Target="../ink/ink1508.xml"/><Relationship Id="rId60" Type="http://schemas.openxmlformats.org/officeDocument/2006/relationships/image" Target="../media/image261.png"/><Relationship Id="rId65" Type="http://schemas.openxmlformats.org/officeDocument/2006/relationships/customXml" Target="../ink/ink1515.xml"/><Relationship Id="rId73" Type="http://schemas.openxmlformats.org/officeDocument/2006/relationships/customXml" Target="../ink/ink1519.xml"/><Relationship Id="rId78" Type="http://schemas.openxmlformats.org/officeDocument/2006/relationships/image" Target="../media/image271.png"/><Relationship Id="rId81" Type="http://schemas.openxmlformats.org/officeDocument/2006/relationships/customXml" Target="../ink/ink1523.xml"/><Relationship Id="rId86" Type="http://schemas.openxmlformats.org/officeDocument/2006/relationships/image" Target="../media/image275.png"/><Relationship Id="rId94" Type="http://schemas.openxmlformats.org/officeDocument/2006/relationships/image" Target="../media/image279.png"/><Relationship Id="rId4" Type="http://schemas.openxmlformats.org/officeDocument/2006/relationships/customXml" Target="../ink/ink1484.xml"/><Relationship Id="rId9" Type="http://schemas.openxmlformats.org/officeDocument/2006/relationships/image" Target="../media/image238.png"/><Relationship Id="rId13" Type="http://schemas.openxmlformats.org/officeDocument/2006/relationships/image" Target="../media/image239.png"/><Relationship Id="rId18" Type="http://schemas.openxmlformats.org/officeDocument/2006/relationships/customXml" Target="../ink/ink1491.xml"/><Relationship Id="rId39" Type="http://schemas.openxmlformats.org/officeDocument/2006/relationships/image" Target="../media/image251.png"/><Relationship Id="rId34" Type="http://schemas.openxmlformats.org/officeDocument/2006/relationships/customXml" Target="../ink/ink1499.xml"/><Relationship Id="rId50" Type="http://schemas.openxmlformats.org/officeDocument/2006/relationships/customXml" Target="../ink/ink1507.xml"/><Relationship Id="rId55" Type="http://schemas.openxmlformats.org/officeDocument/2006/relationships/image" Target="../media/image259.png"/><Relationship Id="rId76" Type="http://schemas.openxmlformats.org/officeDocument/2006/relationships/image" Target="../media/image270.png"/><Relationship Id="rId97" Type="http://schemas.openxmlformats.org/officeDocument/2006/relationships/customXml" Target="../ink/ink1531.xml"/><Relationship Id="rId7" Type="http://schemas.openxmlformats.org/officeDocument/2006/relationships/image" Target="../media/image237.png"/><Relationship Id="rId71" Type="http://schemas.openxmlformats.org/officeDocument/2006/relationships/customXml" Target="../ink/ink1518.xml"/><Relationship Id="rId92" Type="http://schemas.openxmlformats.org/officeDocument/2006/relationships/image" Target="../media/image278.png"/><Relationship Id="rId2" Type="http://schemas.openxmlformats.org/officeDocument/2006/relationships/customXml" Target="../ink/ink1483.xml"/><Relationship Id="rId29" Type="http://schemas.openxmlformats.org/officeDocument/2006/relationships/image" Target="../media/image247.png"/><Relationship Id="rId24" Type="http://schemas.openxmlformats.org/officeDocument/2006/relationships/customXml" Target="../ink/ink1494.xml"/><Relationship Id="rId40" Type="http://schemas.openxmlformats.org/officeDocument/2006/relationships/customXml" Target="../ink/ink1502.xml"/><Relationship Id="rId45" Type="http://schemas.openxmlformats.org/officeDocument/2006/relationships/image" Target="../media/image254.png"/><Relationship Id="rId66" Type="http://schemas.openxmlformats.org/officeDocument/2006/relationships/image" Target="../media/image265.png"/><Relationship Id="rId87" Type="http://schemas.openxmlformats.org/officeDocument/2006/relationships/customXml" Target="../ink/ink1526.xml"/><Relationship Id="rId61" Type="http://schemas.openxmlformats.org/officeDocument/2006/relationships/customXml" Target="../ink/ink1513.xml"/><Relationship Id="rId82" Type="http://schemas.openxmlformats.org/officeDocument/2006/relationships/image" Target="../media/image273.png"/><Relationship Id="rId19" Type="http://schemas.openxmlformats.org/officeDocument/2006/relationships/image" Target="../media/image242.png"/><Relationship Id="rId14" Type="http://schemas.openxmlformats.org/officeDocument/2006/relationships/customXml" Target="../ink/ink1489.xml"/><Relationship Id="rId30" Type="http://schemas.openxmlformats.org/officeDocument/2006/relationships/customXml" Target="../ink/ink1497.xml"/><Relationship Id="rId35" Type="http://schemas.openxmlformats.org/officeDocument/2006/relationships/image" Target="../media/image2710.png"/><Relationship Id="rId56" Type="http://schemas.openxmlformats.org/officeDocument/2006/relationships/customXml" Target="../ink/ink1510.xml"/><Relationship Id="rId77" Type="http://schemas.openxmlformats.org/officeDocument/2006/relationships/customXml" Target="../ink/ink1521.xml"/><Relationship Id="rId8" Type="http://schemas.openxmlformats.org/officeDocument/2006/relationships/customXml" Target="../ink/ink1486.xml"/><Relationship Id="rId51" Type="http://schemas.openxmlformats.org/officeDocument/2006/relationships/image" Target="../media/image257.png"/><Relationship Id="rId72" Type="http://schemas.openxmlformats.org/officeDocument/2006/relationships/image" Target="../media/image268.png"/><Relationship Id="rId93" Type="http://schemas.openxmlformats.org/officeDocument/2006/relationships/customXml" Target="../ink/ink1529.xml"/><Relationship Id="rId98" Type="http://schemas.openxmlformats.org/officeDocument/2006/relationships/image" Target="../media/image28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86.xml"/><Relationship Id="rId26" Type="http://schemas.openxmlformats.org/officeDocument/2006/relationships/customXml" Target="../ink/ink90.xml"/><Relationship Id="rId39" Type="http://schemas.openxmlformats.org/officeDocument/2006/relationships/image" Target="../media/image26.png"/><Relationship Id="rId21" Type="http://schemas.openxmlformats.org/officeDocument/2006/relationships/image" Target="../media/image17.png"/><Relationship Id="rId34" Type="http://schemas.openxmlformats.org/officeDocument/2006/relationships/customXml" Target="../ink/ink94.xml"/><Relationship Id="rId42" Type="http://schemas.openxmlformats.org/officeDocument/2006/relationships/customXml" Target="../ink/ink98.xml"/><Relationship Id="rId47" Type="http://schemas.openxmlformats.org/officeDocument/2006/relationships/image" Target="../media/image30.png"/><Relationship Id="rId50" Type="http://schemas.openxmlformats.org/officeDocument/2006/relationships/customXml" Target="../ink/ink102.xml"/><Relationship Id="rId55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customXml" Target="../ink/ink78.xml"/><Relationship Id="rId16" Type="http://schemas.openxmlformats.org/officeDocument/2006/relationships/customXml" Target="../ink/ink85.xml"/><Relationship Id="rId29" Type="http://schemas.openxmlformats.org/officeDocument/2006/relationships/image" Target="../media/image21.png"/><Relationship Id="rId11" Type="http://schemas.openxmlformats.org/officeDocument/2006/relationships/image" Target="../media/image7.png"/><Relationship Id="rId24" Type="http://schemas.openxmlformats.org/officeDocument/2006/relationships/customXml" Target="../ink/ink89.xml"/><Relationship Id="rId32" Type="http://schemas.openxmlformats.org/officeDocument/2006/relationships/customXml" Target="../ink/ink93.xml"/><Relationship Id="rId37" Type="http://schemas.openxmlformats.org/officeDocument/2006/relationships/image" Target="../media/image25.png"/><Relationship Id="rId40" Type="http://schemas.openxmlformats.org/officeDocument/2006/relationships/customXml" Target="../ink/ink97.xml"/><Relationship Id="rId45" Type="http://schemas.openxmlformats.org/officeDocument/2006/relationships/image" Target="../media/image29.png"/><Relationship Id="rId53" Type="http://schemas.openxmlformats.org/officeDocument/2006/relationships/image" Target="../media/image33.png"/><Relationship Id="rId58" Type="http://schemas.openxmlformats.org/officeDocument/2006/relationships/customXml" Target="../ink/ink106.xml"/><Relationship Id="rId5" Type="http://schemas.openxmlformats.org/officeDocument/2006/relationships/image" Target="../media/image4.png"/><Relationship Id="rId61" Type="http://schemas.openxmlformats.org/officeDocument/2006/relationships/image" Target="../media/image37.png"/><Relationship Id="rId19" Type="http://schemas.openxmlformats.org/officeDocument/2006/relationships/image" Target="../media/image11.png"/><Relationship Id="rId14" Type="http://schemas.openxmlformats.org/officeDocument/2006/relationships/customXml" Target="../ink/ink84.xml"/><Relationship Id="rId22" Type="http://schemas.openxmlformats.org/officeDocument/2006/relationships/customXml" Target="../ink/ink88.xml"/><Relationship Id="rId27" Type="http://schemas.openxmlformats.org/officeDocument/2006/relationships/image" Target="../media/image20.png"/><Relationship Id="rId30" Type="http://schemas.openxmlformats.org/officeDocument/2006/relationships/customXml" Target="../ink/ink92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101.xml"/><Relationship Id="rId56" Type="http://schemas.openxmlformats.org/officeDocument/2006/relationships/customXml" Target="../ink/ink105.xml"/><Relationship Id="rId8" Type="http://schemas.openxmlformats.org/officeDocument/2006/relationships/customXml" Target="../ink/ink81.xml"/><Relationship Id="rId51" Type="http://schemas.openxmlformats.org/officeDocument/2006/relationships/image" Target="../media/image32.png"/><Relationship Id="rId3" Type="http://schemas.openxmlformats.org/officeDocument/2006/relationships/image" Target="../media/image3.png"/><Relationship Id="rId12" Type="http://schemas.openxmlformats.org/officeDocument/2006/relationships/customXml" Target="../ink/ink83.xml"/><Relationship Id="rId17" Type="http://schemas.openxmlformats.org/officeDocument/2006/relationships/image" Target="../media/image10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customXml" Target="../ink/ink96.xml"/><Relationship Id="rId46" Type="http://schemas.openxmlformats.org/officeDocument/2006/relationships/customXml" Target="../ink/ink100.xml"/><Relationship Id="rId59" Type="http://schemas.openxmlformats.org/officeDocument/2006/relationships/image" Target="../media/image36.png"/><Relationship Id="rId20" Type="http://schemas.openxmlformats.org/officeDocument/2006/relationships/customXml" Target="../ink/ink87.xml"/><Relationship Id="rId41" Type="http://schemas.openxmlformats.org/officeDocument/2006/relationships/image" Target="../media/image27.png"/><Relationship Id="rId54" Type="http://schemas.openxmlformats.org/officeDocument/2006/relationships/customXml" Target="../ink/ink10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0.xml"/><Relationship Id="rId15" Type="http://schemas.openxmlformats.org/officeDocument/2006/relationships/image" Target="../media/image9.png"/><Relationship Id="rId23" Type="http://schemas.openxmlformats.org/officeDocument/2006/relationships/image" Target="../media/image18.png"/><Relationship Id="rId28" Type="http://schemas.openxmlformats.org/officeDocument/2006/relationships/customXml" Target="../ink/ink91.xml"/><Relationship Id="rId36" Type="http://schemas.openxmlformats.org/officeDocument/2006/relationships/customXml" Target="../ink/ink95.xml"/><Relationship Id="rId49" Type="http://schemas.openxmlformats.org/officeDocument/2006/relationships/image" Target="../media/image31.png"/><Relationship Id="rId57" Type="http://schemas.openxmlformats.org/officeDocument/2006/relationships/image" Target="../media/image35.png"/><Relationship Id="rId10" Type="http://schemas.openxmlformats.org/officeDocument/2006/relationships/customXml" Target="../ink/ink82.xml"/><Relationship Id="rId31" Type="http://schemas.openxmlformats.org/officeDocument/2006/relationships/image" Target="../media/image22.png"/><Relationship Id="rId44" Type="http://schemas.openxmlformats.org/officeDocument/2006/relationships/customXml" Target="../ink/ink99.xml"/><Relationship Id="rId52" Type="http://schemas.openxmlformats.org/officeDocument/2006/relationships/customXml" Target="../ink/ink103.xml"/><Relationship Id="rId60" Type="http://schemas.openxmlformats.org/officeDocument/2006/relationships/customXml" Target="../ink/ink107.xml"/><Relationship Id="rId4" Type="http://schemas.openxmlformats.org/officeDocument/2006/relationships/customXml" Target="../ink/ink79.xml"/><Relationship Id="rId9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44.xml"/><Relationship Id="rId21" Type="http://schemas.openxmlformats.org/officeDocument/2006/relationships/image" Target="../media/image243.png"/><Relationship Id="rId42" Type="http://schemas.openxmlformats.org/officeDocument/2006/relationships/customXml" Target="../ink/ink1552.xml"/><Relationship Id="rId47" Type="http://schemas.openxmlformats.org/officeDocument/2006/relationships/image" Target="../media/image255.png"/><Relationship Id="rId63" Type="http://schemas.openxmlformats.org/officeDocument/2006/relationships/customXml" Target="../ink/ink1563.xml"/><Relationship Id="rId68" Type="http://schemas.openxmlformats.org/officeDocument/2006/relationships/image" Target="../media/image266.png"/><Relationship Id="rId84" Type="http://schemas.openxmlformats.org/officeDocument/2006/relationships/image" Target="../media/image274.png"/><Relationship Id="rId89" Type="http://schemas.openxmlformats.org/officeDocument/2006/relationships/customXml" Target="../ink/ink1576.xml"/><Relationship Id="rId16" Type="http://schemas.openxmlformats.org/officeDocument/2006/relationships/customXml" Target="../ink/ink1539.xml"/><Relationship Id="rId11" Type="http://schemas.openxmlformats.org/officeDocument/2006/relationships/image" Target="../media/image50.png"/><Relationship Id="rId32" Type="http://schemas.openxmlformats.org/officeDocument/2006/relationships/customXml" Target="../ink/ink1547.xml"/><Relationship Id="rId37" Type="http://schemas.openxmlformats.org/officeDocument/2006/relationships/image" Target="../media/image250.png"/><Relationship Id="rId53" Type="http://schemas.openxmlformats.org/officeDocument/2006/relationships/image" Target="../media/image258.png"/><Relationship Id="rId58" Type="http://schemas.openxmlformats.org/officeDocument/2006/relationships/image" Target="../media/image260.png"/><Relationship Id="rId74" Type="http://schemas.openxmlformats.org/officeDocument/2006/relationships/image" Target="../media/image269.png"/><Relationship Id="rId79" Type="http://schemas.openxmlformats.org/officeDocument/2006/relationships/customXml" Target="../ink/ink1571.xml"/><Relationship Id="rId102" Type="http://schemas.openxmlformats.org/officeDocument/2006/relationships/image" Target="../media/image283.png"/><Relationship Id="rId5" Type="http://schemas.openxmlformats.org/officeDocument/2006/relationships/image" Target="../media/image236.png"/><Relationship Id="rId90" Type="http://schemas.openxmlformats.org/officeDocument/2006/relationships/image" Target="../media/image277.png"/><Relationship Id="rId95" Type="http://schemas.openxmlformats.org/officeDocument/2006/relationships/customXml" Target="../ink/ink1579.xml"/><Relationship Id="rId22" Type="http://schemas.openxmlformats.org/officeDocument/2006/relationships/customXml" Target="../ink/ink1542.xml"/><Relationship Id="rId27" Type="http://schemas.openxmlformats.org/officeDocument/2006/relationships/image" Target="../media/image246.png"/><Relationship Id="rId43" Type="http://schemas.openxmlformats.org/officeDocument/2006/relationships/image" Target="../media/image253.png"/><Relationship Id="rId48" Type="http://schemas.openxmlformats.org/officeDocument/2006/relationships/customXml" Target="../ink/ink1555.xml"/><Relationship Id="rId64" Type="http://schemas.openxmlformats.org/officeDocument/2006/relationships/image" Target="../media/image264.png"/><Relationship Id="rId69" Type="http://schemas.openxmlformats.org/officeDocument/2006/relationships/customXml" Target="../ink/ink1566.xml"/><Relationship Id="rId80" Type="http://schemas.openxmlformats.org/officeDocument/2006/relationships/image" Target="../media/image272.png"/><Relationship Id="rId85" Type="http://schemas.openxmlformats.org/officeDocument/2006/relationships/customXml" Target="../ink/ink1574.xml"/><Relationship Id="rId12" Type="http://schemas.openxmlformats.org/officeDocument/2006/relationships/customXml" Target="../ink/ink1537.xml"/><Relationship Id="rId17" Type="http://schemas.openxmlformats.org/officeDocument/2006/relationships/image" Target="../media/image241.png"/><Relationship Id="rId25" Type="http://schemas.openxmlformats.org/officeDocument/2006/relationships/image" Target="../media/image245.png"/><Relationship Id="rId33" Type="http://schemas.openxmlformats.org/officeDocument/2006/relationships/image" Target="../media/image249.png"/><Relationship Id="rId38" Type="http://schemas.openxmlformats.org/officeDocument/2006/relationships/customXml" Target="../ink/ink1550.xml"/><Relationship Id="rId46" Type="http://schemas.openxmlformats.org/officeDocument/2006/relationships/customXml" Target="../ink/ink1554.xml"/><Relationship Id="rId59" Type="http://schemas.openxmlformats.org/officeDocument/2006/relationships/customXml" Target="../ink/ink1561.xml"/><Relationship Id="rId67" Type="http://schemas.openxmlformats.org/officeDocument/2006/relationships/customXml" Target="../ink/ink1565.xml"/><Relationship Id="rId103" Type="http://schemas.openxmlformats.org/officeDocument/2006/relationships/customXml" Target="../ink/ink1583.xml"/><Relationship Id="rId20" Type="http://schemas.openxmlformats.org/officeDocument/2006/relationships/customXml" Target="../ink/ink1541.xml"/><Relationship Id="rId41" Type="http://schemas.openxmlformats.org/officeDocument/2006/relationships/image" Target="../media/image252.png"/><Relationship Id="rId54" Type="http://schemas.openxmlformats.org/officeDocument/2006/relationships/customXml" Target="../ink/ink1558.xml"/><Relationship Id="rId62" Type="http://schemas.openxmlformats.org/officeDocument/2006/relationships/image" Target="../media/image262.png"/><Relationship Id="rId70" Type="http://schemas.openxmlformats.org/officeDocument/2006/relationships/image" Target="../media/image267.png"/><Relationship Id="rId75" Type="http://schemas.openxmlformats.org/officeDocument/2006/relationships/customXml" Target="../ink/ink1569.xml"/><Relationship Id="rId83" Type="http://schemas.openxmlformats.org/officeDocument/2006/relationships/customXml" Target="../ink/ink1573.xml"/><Relationship Id="rId88" Type="http://schemas.openxmlformats.org/officeDocument/2006/relationships/image" Target="../media/image276.png"/><Relationship Id="rId91" Type="http://schemas.openxmlformats.org/officeDocument/2006/relationships/customXml" Target="../ink/ink1577.xml"/><Relationship Id="rId96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34.xml"/><Relationship Id="rId15" Type="http://schemas.openxmlformats.org/officeDocument/2006/relationships/image" Target="../media/image240.png"/><Relationship Id="rId23" Type="http://schemas.openxmlformats.org/officeDocument/2006/relationships/image" Target="../media/image244.png"/><Relationship Id="rId28" Type="http://schemas.openxmlformats.org/officeDocument/2006/relationships/customXml" Target="../ink/ink1545.xml"/><Relationship Id="rId36" Type="http://schemas.openxmlformats.org/officeDocument/2006/relationships/customXml" Target="../ink/ink1549.xml"/><Relationship Id="rId49" Type="http://schemas.openxmlformats.org/officeDocument/2006/relationships/image" Target="../media/image256.png"/><Relationship Id="rId57" Type="http://schemas.openxmlformats.org/officeDocument/2006/relationships/customXml" Target="../ink/ink1560.xml"/><Relationship Id="rId10" Type="http://schemas.openxmlformats.org/officeDocument/2006/relationships/customXml" Target="../ink/ink1536.xml"/><Relationship Id="rId31" Type="http://schemas.openxmlformats.org/officeDocument/2006/relationships/image" Target="../media/image248.png"/><Relationship Id="rId44" Type="http://schemas.openxmlformats.org/officeDocument/2006/relationships/customXml" Target="../ink/ink1553.xml"/><Relationship Id="rId52" Type="http://schemas.openxmlformats.org/officeDocument/2006/relationships/customXml" Target="../ink/ink1557.xml"/><Relationship Id="rId60" Type="http://schemas.openxmlformats.org/officeDocument/2006/relationships/image" Target="../media/image261.png"/><Relationship Id="rId65" Type="http://schemas.openxmlformats.org/officeDocument/2006/relationships/customXml" Target="../ink/ink1564.xml"/><Relationship Id="rId73" Type="http://schemas.openxmlformats.org/officeDocument/2006/relationships/customXml" Target="../ink/ink1568.xml"/><Relationship Id="rId78" Type="http://schemas.openxmlformats.org/officeDocument/2006/relationships/image" Target="../media/image271.png"/><Relationship Id="rId81" Type="http://schemas.openxmlformats.org/officeDocument/2006/relationships/customXml" Target="../ink/ink1572.xml"/><Relationship Id="rId86" Type="http://schemas.openxmlformats.org/officeDocument/2006/relationships/image" Target="../media/image275.png"/><Relationship Id="rId94" Type="http://schemas.openxmlformats.org/officeDocument/2006/relationships/image" Target="../media/image279.png"/><Relationship Id="rId99" Type="http://schemas.openxmlformats.org/officeDocument/2006/relationships/customXml" Target="../ink/ink1581.xml"/><Relationship Id="rId101" Type="http://schemas.openxmlformats.org/officeDocument/2006/relationships/customXml" Target="../ink/ink1582.xml"/><Relationship Id="rId4" Type="http://schemas.openxmlformats.org/officeDocument/2006/relationships/customXml" Target="../ink/ink1533.xml"/><Relationship Id="rId9" Type="http://schemas.openxmlformats.org/officeDocument/2006/relationships/image" Target="../media/image238.png"/><Relationship Id="rId13" Type="http://schemas.openxmlformats.org/officeDocument/2006/relationships/image" Target="../media/image239.png"/><Relationship Id="rId18" Type="http://schemas.openxmlformats.org/officeDocument/2006/relationships/customXml" Target="../ink/ink1540.xml"/><Relationship Id="rId39" Type="http://schemas.openxmlformats.org/officeDocument/2006/relationships/image" Target="../media/image251.png"/><Relationship Id="rId34" Type="http://schemas.openxmlformats.org/officeDocument/2006/relationships/customXml" Target="../ink/ink1548.xml"/><Relationship Id="rId50" Type="http://schemas.openxmlformats.org/officeDocument/2006/relationships/customXml" Target="../ink/ink1556.xml"/><Relationship Id="rId55" Type="http://schemas.openxmlformats.org/officeDocument/2006/relationships/image" Target="../media/image259.png"/><Relationship Id="rId76" Type="http://schemas.openxmlformats.org/officeDocument/2006/relationships/image" Target="../media/image270.png"/><Relationship Id="rId97" Type="http://schemas.openxmlformats.org/officeDocument/2006/relationships/customXml" Target="../ink/ink1580.xml"/><Relationship Id="rId104" Type="http://schemas.openxmlformats.org/officeDocument/2006/relationships/image" Target="../media/image284.png"/><Relationship Id="rId7" Type="http://schemas.openxmlformats.org/officeDocument/2006/relationships/image" Target="../media/image237.png"/><Relationship Id="rId71" Type="http://schemas.openxmlformats.org/officeDocument/2006/relationships/customXml" Target="../ink/ink1567.xml"/><Relationship Id="rId92" Type="http://schemas.openxmlformats.org/officeDocument/2006/relationships/image" Target="../media/image278.png"/><Relationship Id="rId2" Type="http://schemas.openxmlformats.org/officeDocument/2006/relationships/customXml" Target="../ink/ink1532.xml"/><Relationship Id="rId29" Type="http://schemas.openxmlformats.org/officeDocument/2006/relationships/image" Target="../media/image247.png"/><Relationship Id="rId24" Type="http://schemas.openxmlformats.org/officeDocument/2006/relationships/customXml" Target="../ink/ink1543.xml"/><Relationship Id="rId40" Type="http://schemas.openxmlformats.org/officeDocument/2006/relationships/customXml" Target="../ink/ink1551.xml"/><Relationship Id="rId45" Type="http://schemas.openxmlformats.org/officeDocument/2006/relationships/image" Target="../media/image254.png"/><Relationship Id="rId66" Type="http://schemas.openxmlformats.org/officeDocument/2006/relationships/image" Target="../media/image265.png"/><Relationship Id="rId87" Type="http://schemas.openxmlformats.org/officeDocument/2006/relationships/customXml" Target="../ink/ink1575.xml"/><Relationship Id="rId61" Type="http://schemas.openxmlformats.org/officeDocument/2006/relationships/customXml" Target="../ink/ink1562.xml"/><Relationship Id="rId82" Type="http://schemas.openxmlformats.org/officeDocument/2006/relationships/image" Target="../media/image273.png"/><Relationship Id="rId19" Type="http://schemas.openxmlformats.org/officeDocument/2006/relationships/image" Target="../media/image242.png"/><Relationship Id="rId14" Type="http://schemas.openxmlformats.org/officeDocument/2006/relationships/customXml" Target="../ink/ink1538.xml"/><Relationship Id="rId30" Type="http://schemas.openxmlformats.org/officeDocument/2006/relationships/customXml" Target="../ink/ink1546.xml"/><Relationship Id="rId35" Type="http://schemas.openxmlformats.org/officeDocument/2006/relationships/image" Target="../media/image2710.png"/><Relationship Id="rId56" Type="http://schemas.openxmlformats.org/officeDocument/2006/relationships/customXml" Target="../ink/ink1559.xml"/><Relationship Id="rId77" Type="http://schemas.openxmlformats.org/officeDocument/2006/relationships/customXml" Target="../ink/ink1570.xml"/><Relationship Id="rId100" Type="http://schemas.openxmlformats.org/officeDocument/2006/relationships/image" Target="../media/image282.png"/><Relationship Id="rId8" Type="http://schemas.openxmlformats.org/officeDocument/2006/relationships/customXml" Target="../ink/ink1535.xml"/><Relationship Id="rId51" Type="http://schemas.openxmlformats.org/officeDocument/2006/relationships/image" Target="../media/image257.png"/><Relationship Id="rId72" Type="http://schemas.openxmlformats.org/officeDocument/2006/relationships/image" Target="../media/image268.png"/><Relationship Id="rId93" Type="http://schemas.openxmlformats.org/officeDocument/2006/relationships/customXml" Target="../ink/ink1578.xml"/><Relationship Id="rId98" Type="http://schemas.openxmlformats.org/officeDocument/2006/relationships/image" Target="../media/image281.png"/><Relationship Id="rId3" Type="http://schemas.openxmlformats.org/officeDocument/2006/relationships/image" Target="../media/image3100.png"/></Relationships>
</file>

<file path=ppt/slides/_rels/slide6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42.xml"/><Relationship Id="rId21" Type="http://schemas.openxmlformats.org/officeDocument/2006/relationships/image" Target="../media/image243.png"/><Relationship Id="rId42" Type="http://schemas.openxmlformats.org/officeDocument/2006/relationships/customXml" Target="../ink/ink1604.xml"/><Relationship Id="rId63" Type="http://schemas.openxmlformats.org/officeDocument/2006/relationships/customXml" Target="../ink/ink1615.xml"/><Relationship Id="rId84" Type="http://schemas.openxmlformats.org/officeDocument/2006/relationships/image" Target="../media/image274.png"/><Relationship Id="rId138" Type="http://schemas.openxmlformats.org/officeDocument/2006/relationships/image" Target="../media/image301.png"/><Relationship Id="rId16" Type="http://schemas.openxmlformats.org/officeDocument/2006/relationships/customXml" Target="../ink/ink1591.xml"/><Relationship Id="rId107" Type="http://schemas.openxmlformats.org/officeDocument/2006/relationships/customXml" Target="../ink/ink1637.xml"/><Relationship Id="rId11" Type="http://schemas.openxmlformats.org/officeDocument/2006/relationships/image" Target="../media/image50.png"/><Relationship Id="rId32" Type="http://schemas.openxmlformats.org/officeDocument/2006/relationships/customXml" Target="../ink/ink1599.xml"/><Relationship Id="rId37" Type="http://schemas.openxmlformats.org/officeDocument/2006/relationships/image" Target="../media/image250.png"/><Relationship Id="rId53" Type="http://schemas.openxmlformats.org/officeDocument/2006/relationships/image" Target="../media/image258.png"/><Relationship Id="rId58" Type="http://schemas.openxmlformats.org/officeDocument/2006/relationships/image" Target="../media/image260.png"/><Relationship Id="rId74" Type="http://schemas.openxmlformats.org/officeDocument/2006/relationships/image" Target="../media/image269.png"/><Relationship Id="rId79" Type="http://schemas.openxmlformats.org/officeDocument/2006/relationships/customXml" Target="../ink/ink1623.xml"/><Relationship Id="rId102" Type="http://schemas.openxmlformats.org/officeDocument/2006/relationships/image" Target="../media/image283.png"/><Relationship Id="rId123" Type="http://schemas.openxmlformats.org/officeDocument/2006/relationships/customXml" Target="../ink/ink1645.xml"/><Relationship Id="rId128" Type="http://schemas.openxmlformats.org/officeDocument/2006/relationships/image" Target="../media/image296.png"/><Relationship Id="rId5" Type="http://schemas.openxmlformats.org/officeDocument/2006/relationships/image" Target="../media/image236.png"/><Relationship Id="rId90" Type="http://schemas.openxmlformats.org/officeDocument/2006/relationships/image" Target="../media/image277.png"/><Relationship Id="rId95" Type="http://schemas.openxmlformats.org/officeDocument/2006/relationships/customXml" Target="../ink/ink1631.xml"/><Relationship Id="rId22" Type="http://schemas.openxmlformats.org/officeDocument/2006/relationships/customXml" Target="../ink/ink1594.xml"/><Relationship Id="rId27" Type="http://schemas.openxmlformats.org/officeDocument/2006/relationships/image" Target="../media/image246.png"/><Relationship Id="rId43" Type="http://schemas.openxmlformats.org/officeDocument/2006/relationships/image" Target="../media/image253.png"/><Relationship Id="rId48" Type="http://schemas.openxmlformats.org/officeDocument/2006/relationships/customXml" Target="../ink/ink1607.xml"/><Relationship Id="rId64" Type="http://schemas.openxmlformats.org/officeDocument/2006/relationships/image" Target="../media/image264.png"/><Relationship Id="rId69" Type="http://schemas.openxmlformats.org/officeDocument/2006/relationships/customXml" Target="../ink/ink1618.xml"/><Relationship Id="rId113" Type="http://schemas.openxmlformats.org/officeDocument/2006/relationships/customXml" Target="../ink/ink1640.xml"/><Relationship Id="rId118" Type="http://schemas.openxmlformats.org/officeDocument/2006/relationships/image" Target="../media/image291.png"/><Relationship Id="rId134" Type="http://schemas.openxmlformats.org/officeDocument/2006/relationships/image" Target="../media/image299.png"/><Relationship Id="rId139" Type="http://schemas.openxmlformats.org/officeDocument/2006/relationships/customXml" Target="../ink/ink1653.xml"/><Relationship Id="rId80" Type="http://schemas.openxmlformats.org/officeDocument/2006/relationships/image" Target="../media/image272.png"/><Relationship Id="rId85" Type="http://schemas.openxmlformats.org/officeDocument/2006/relationships/customXml" Target="../ink/ink1626.xml"/><Relationship Id="rId12" Type="http://schemas.openxmlformats.org/officeDocument/2006/relationships/customXml" Target="../ink/ink1589.xml"/><Relationship Id="rId17" Type="http://schemas.openxmlformats.org/officeDocument/2006/relationships/image" Target="../media/image241.png"/><Relationship Id="rId33" Type="http://schemas.openxmlformats.org/officeDocument/2006/relationships/image" Target="../media/image249.png"/><Relationship Id="rId38" Type="http://schemas.openxmlformats.org/officeDocument/2006/relationships/customXml" Target="../ink/ink1602.xml"/><Relationship Id="rId59" Type="http://schemas.openxmlformats.org/officeDocument/2006/relationships/customXml" Target="../ink/ink1613.xml"/><Relationship Id="rId103" Type="http://schemas.openxmlformats.org/officeDocument/2006/relationships/customXml" Target="../ink/ink1635.xml"/><Relationship Id="rId108" Type="http://schemas.openxmlformats.org/officeDocument/2006/relationships/image" Target="../media/image286.png"/><Relationship Id="rId124" Type="http://schemas.openxmlformats.org/officeDocument/2006/relationships/image" Target="../media/image294.png"/><Relationship Id="rId129" Type="http://schemas.openxmlformats.org/officeDocument/2006/relationships/customXml" Target="../ink/ink1648.xml"/><Relationship Id="rId54" Type="http://schemas.openxmlformats.org/officeDocument/2006/relationships/customXml" Target="../ink/ink1610.xml"/><Relationship Id="rId70" Type="http://schemas.openxmlformats.org/officeDocument/2006/relationships/image" Target="../media/image267.png"/><Relationship Id="rId75" Type="http://schemas.openxmlformats.org/officeDocument/2006/relationships/customXml" Target="../ink/ink1621.xml"/><Relationship Id="rId91" Type="http://schemas.openxmlformats.org/officeDocument/2006/relationships/customXml" Target="../ink/ink1629.xml"/><Relationship Id="rId96" Type="http://schemas.openxmlformats.org/officeDocument/2006/relationships/image" Target="../media/image280.png"/><Relationship Id="rId140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86.xml"/><Relationship Id="rId23" Type="http://schemas.openxmlformats.org/officeDocument/2006/relationships/image" Target="../media/image244.png"/><Relationship Id="rId28" Type="http://schemas.openxmlformats.org/officeDocument/2006/relationships/customXml" Target="../ink/ink1597.xml"/><Relationship Id="rId49" Type="http://schemas.openxmlformats.org/officeDocument/2006/relationships/image" Target="../media/image256.png"/><Relationship Id="rId114" Type="http://schemas.openxmlformats.org/officeDocument/2006/relationships/image" Target="../media/image289.png"/><Relationship Id="rId119" Type="http://schemas.openxmlformats.org/officeDocument/2006/relationships/customXml" Target="../ink/ink1643.xml"/><Relationship Id="rId44" Type="http://schemas.openxmlformats.org/officeDocument/2006/relationships/customXml" Target="../ink/ink1605.xml"/><Relationship Id="rId60" Type="http://schemas.openxmlformats.org/officeDocument/2006/relationships/image" Target="../media/image261.png"/><Relationship Id="rId65" Type="http://schemas.openxmlformats.org/officeDocument/2006/relationships/customXml" Target="../ink/ink1616.xml"/><Relationship Id="rId81" Type="http://schemas.openxmlformats.org/officeDocument/2006/relationships/customXml" Target="../ink/ink1624.xml"/><Relationship Id="rId86" Type="http://schemas.openxmlformats.org/officeDocument/2006/relationships/image" Target="../media/image275.png"/><Relationship Id="rId130" Type="http://schemas.openxmlformats.org/officeDocument/2006/relationships/image" Target="../media/image297.png"/><Relationship Id="rId135" Type="http://schemas.openxmlformats.org/officeDocument/2006/relationships/customXml" Target="../ink/ink1651.xml"/><Relationship Id="rId13" Type="http://schemas.openxmlformats.org/officeDocument/2006/relationships/image" Target="../media/image239.png"/><Relationship Id="rId18" Type="http://schemas.openxmlformats.org/officeDocument/2006/relationships/customXml" Target="../ink/ink1592.xml"/><Relationship Id="rId39" Type="http://schemas.openxmlformats.org/officeDocument/2006/relationships/image" Target="../media/image251.png"/><Relationship Id="rId109" Type="http://schemas.openxmlformats.org/officeDocument/2006/relationships/customXml" Target="../ink/ink1638.xml"/><Relationship Id="rId34" Type="http://schemas.openxmlformats.org/officeDocument/2006/relationships/customXml" Target="../ink/ink1600.xml"/><Relationship Id="rId50" Type="http://schemas.openxmlformats.org/officeDocument/2006/relationships/customXml" Target="../ink/ink1608.xml"/><Relationship Id="rId55" Type="http://schemas.openxmlformats.org/officeDocument/2006/relationships/image" Target="../media/image259.png"/><Relationship Id="rId76" Type="http://schemas.openxmlformats.org/officeDocument/2006/relationships/image" Target="../media/image270.png"/><Relationship Id="rId97" Type="http://schemas.openxmlformats.org/officeDocument/2006/relationships/customXml" Target="../ink/ink1632.xml"/><Relationship Id="rId104" Type="http://schemas.openxmlformats.org/officeDocument/2006/relationships/image" Target="../media/image284.png"/><Relationship Id="rId120" Type="http://schemas.openxmlformats.org/officeDocument/2006/relationships/image" Target="../media/image292.png"/><Relationship Id="rId125" Type="http://schemas.openxmlformats.org/officeDocument/2006/relationships/customXml" Target="../ink/ink1646.xml"/><Relationship Id="rId7" Type="http://schemas.openxmlformats.org/officeDocument/2006/relationships/image" Target="../media/image237.png"/><Relationship Id="rId71" Type="http://schemas.openxmlformats.org/officeDocument/2006/relationships/customXml" Target="../ink/ink1619.xml"/><Relationship Id="rId92" Type="http://schemas.openxmlformats.org/officeDocument/2006/relationships/image" Target="../media/image278.png"/><Relationship Id="rId2" Type="http://schemas.openxmlformats.org/officeDocument/2006/relationships/customXml" Target="../ink/ink1584.xml"/><Relationship Id="rId29" Type="http://schemas.openxmlformats.org/officeDocument/2006/relationships/image" Target="../media/image247.png"/><Relationship Id="rId24" Type="http://schemas.openxmlformats.org/officeDocument/2006/relationships/customXml" Target="../ink/ink1595.xml"/><Relationship Id="rId40" Type="http://schemas.openxmlformats.org/officeDocument/2006/relationships/customXml" Target="../ink/ink1603.xml"/><Relationship Id="rId45" Type="http://schemas.openxmlformats.org/officeDocument/2006/relationships/image" Target="../media/image254.png"/><Relationship Id="rId66" Type="http://schemas.openxmlformats.org/officeDocument/2006/relationships/image" Target="../media/image265.png"/><Relationship Id="rId87" Type="http://schemas.openxmlformats.org/officeDocument/2006/relationships/customXml" Target="../ink/ink1627.xml"/><Relationship Id="rId110" Type="http://schemas.openxmlformats.org/officeDocument/2006/relationships/image" Target="../media/image287.png"/><Relationship Id="rId115" Type="http://schemas.openxmlformats.org/officeDocument/2006/relationships/customXml" Target="../ink/ink1641.xml"/><Relationship Id="rId131" Type="http://schemas.openxmlformats.org/officeDocument/2006/relationships/customXml" Target="../ink/ink1649.xml"/><Relationship Id="rId136" Type="http://schemas.openxmlformats.org/officeDocument/2006/relationships/image" Target="../media/image300.png"/><Relationship Id="rId61" Type="http://schemas.openxmlformats.org/officeDocument/2006/relationships/customXml" Target="../ink/ink1614.xml"/><Relationship Id="rId82" Type="http://schemas.openxmlformats.org/officeDocument/2006/relationships/image" Target="../media/image273.png"/><Relationship Id="rId19" Type="http://schemas.openxmlformats.org/officeDocument/2006/relationships/image" Target="../media/image242.png"/><Relationship Id="rId14" Type="http://schemas.openxmlformats.org/officeDocument/2006/relationships/customXml" Target="../ink/ink1590.xml"/><Relationship Id="rId30" Type="http://schemas.openxmlformats.org/officeDocument/2006/relationships/customXml" Target="../ink/ink1598.xml"/><Relationship Id="rId35" Type="http://schemas.openxmlformats.org/officeDocument/2006/relationships/image" Target="../media/image2710.png"/><Relationship Id="rId56" Type="http://schemas.openxmlformats.org/officeDocument/2006/relationships/customXml" Target="../ink/ink1611.xml"/><Relationship Id="rId77" Type="http://schemas.openxmlformats.org/officeDocument/2006/relationships/customXml" Target="../ink/ink1622.xml"/><Relationship Id="rId100" Type="http://schemas.openxmlformats.org/officeDocument/2006/relationships/image" Target="../media/image282.png"/><Relationship Id="rId105" Type="http://schemas.openxmlformats.org/officeDocument/2006/relationships/customXml" Target="../ink/ink1636.xml"/><Relationship Id="rId126" Type="http://schemas.openxmlformats.org/officeDocument/2006/relationships/image" Target="../media/image295.png"/><Relationship Id="rId8" Type="http://schemas.openxmlformats.org/officeDocument/2006/relationships/customXml" Target="../ink/ink1587.xml"/><Relationship Id="rId51" Type="http://schemas.openxmlformats.org/officeDocument/2006/relationships/image" Target="../media/image257.png"/><Relationship Id="rId72" Type="http://schemas.openxmlformats.org/officeDocument/2006/relationships/image" Target="../media/image268.png"/><Relationship Id="rId93" Type="http://schemas.openxmlformats.org/officeDocument/2006/relationships/customXml" Target="../ink/ink1630.xml"/><Relationship Id="rId98" Type="http://schemas.openxmlformats.org/officeDocument/2006/relationships/image" Target="../media/image281.png"/><Relationship Id="rId121" Type="http://schemas.openxmlformats.org/officeDocument/2006/relationships/customXml" Target="../ink/ink1644.xml"/><Relationship Id="rId3" Type="http://schemas.openxmlformats.org/officeDocument/2006/relationships/image" Target="../media/image3100.png"/><Relationship Id="rId25" Type="http://schemas.openxmlformats.org/officeDocument/2006/relationships/image" Target="../media/image245.png"/><Relationship Id="rId46" Type="http://schemas.openxmlformats.org/officeDocument/2006/relationships/customXml" Target="../ink/ink1606.xml"/><Relationship Id="rId67" Type="http://schemas.openxmlformats.org/officeDocument/2006/relationships/customXml" Target="../ink/ink1617.xml"/><Relationship Id="rId116" Type="http://schemas.openxmlformats.org/officeDocument/2006/relationships/image" Target="../media/image290.png"/><Relationship Id="rId137" Type="http://schemas.openxmlformats.org/officeDocument/2006/relationships/customXml" Target="../ink/ink1652.xml"/><Relationship Id="rId20" Type="http://schemas.openxmlformats.org/officeDocument/2006/relationships/customXml" Target="../ink/ink1593.xml"/><Relationship Id="rId41" Type="http://schemas.openxmlformats.org/officeDocument/2006/relationships/image" Target="../media/image252.png"/><Relationship Id="rId62" Type="http://schemas.openxmlformats.org/officeDocument/2006/relationships/image" Target="../media/image262.png"/><Relationship Id="rId83" Type="http://schemas.openxmlformats.org/officeDocument/2006/relationships/customXml" Target="../ink/ink1625.xml"/><Relationship Id="rId88" Type="http://schemas.openxmlformats.org/officeDocument/2006/relationships/image" Target="../media/image276.png"/><Relationship Id="rId111" Type="http://schemas.openxmlformats.org/officeDocument/2006/relationships/customXml" Target="../ink/ink1639.xml"/><Relationship Id="rId132" Type="http://schemas.openxmlformats.org/officeDocument/2006/relationships/image" Target="../media/image298.png"/><Relationship Id="rId15" Type="http://schemas.openxmlformats.org/officeDocument/2006/relationships/image" Target="../media/image240.png"/><Relationship Id="rId36" Type="http://schemas.openxmlformats.org/officeDocument/2006/relationships/customXml" Target="../ink/ink1601.xml"/><Relationship Id="rId57" Type="http://schemas.openxmlformats.org/officeDocument/2006/relationships/customXml" Target="../ink/ink1612.xml"/><Relationship Id="rId106" Type="http://schemas.openxmlformats.org/officeDocument/2006/relationships/image" Target="../media/image285.png"/><Relationship Id="rId127" Type="http://schemas.openxmlformats.org/officeDocument/2006/relationships/customXml" Target="../ink/ink1647.xml"/><Relationship Id="rId10" Type="http://schemas.openxmlformats.org/officeDocument/2006/relationships/customXml" Target="../ink/ink1588.xml"/><Relationship Id="rId31" Type="http://schemas.openxmlformats.org/officeDocument/2006/relationships/image" Target="../media/image248.png"/><Relationship Id="rId52" Type="http://schemas.openxmlformats.org/officeDocument/2006/relationships/customXml" Target="../ink/ink1609.xml"/><Relationship Id="rId73" Type="http://schemas.openxmlformats.org/officeDocument/2006/relationships/customXml" Target="../ink/ink1620.xml"/><Relationship Id="rId78" Type="http://schemas.openxmlformats.org/officeDocument/2006/relationships/image" Target="../media/image271.png"/><Relationship Id="rId94" Type="http://schemas.openxmlformats.org/officeDocument/2006/relationships/image" Target="../media/image279.png"/><Relationship Id="rId99" Type="http://schemas.openxmlformats.org/officeDocument/2006/relationships/customXml" Target="../ink/ink1633.xml"/><Relationship Id="rId101" Type="http://schemas.openxmlformats.org/officeDocument/2006/relationships/customXml" Target="../ink/ink1634.xml"/><Relationship Id="rId122" Type="http://schemas.openxmlformats.org/officeDocument/2006/relationships/image" Target="../media/image293.png"/><Relationship Id="rId4" Type="http://schemas.openxmlformats.org/officeDocument/2006/relationships/customXml" Target="../ink/ink1585.xml"/><Relationship Id="rId9" Type="http://schemas.openxmlformats.org/officeDocument/2006/relationships/image" Target="../media/image238.png"/><Relationship Id="rId26" Type="http://schemas.openxmlformats.org/officeDocument/2006/relationships/customXml" Target="../ink/ink1596.xml"/><Relationship Id="rId47" Type="http://schemas.openxmlformats.org/officeDocument/2006/relationships/image" Target="../media/image255.png"/><Relationship Id="rId68" Type="http://schemas.openxmlformats.org/officeDocument/2006/relationships/image" Target="../media/image266.png"/><Relationship Id="rId89" Type="http://schemas.openxmlformats.org/officeDocument/2006/relationships/customXml" Target="../ink/ink1628.xml"/><Relationship Id="rId112" Type="http://schemas.openxmlformats.org/officeDocument/2006/relationships/image" Target="../media/image288.png"/><Relationship Id="rId133" Type="http://schemas.openxmlformats.org/officeDocument/2006/relationships/customXml" Target="../ink/ink1650.xml"/></Relationships>
</file>

<file path=ppt/slides/_rels/slide6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12.xml"/><Relationship Id="rId21" Type="http://schemas.openxmlformats.org/officeDocument/2006/relationships/image" Target="../media/image243.png"/><Relationship Id="rId42" Type="http://schemas.openxmlformats.org/officeDocument/2006/relationships/customXml" Target="../ink/ink1674.xml"/><Relationship Id="rId63" Type="http://schemas.openxmlformats.org/officeDocument/2006/relationships/customXml" Target="../ink/ink1685.xml"/><Relationship Id="rId84" Type="http://schemas.openxmlformats.org/officeDocument/2006/relationships/image" Target="../media/image274.png"/><Relationship Id="rId138" Type="http://schemas.openxmlformats.org/officeDocument/2006/relationships/image" Target="../media/image301.png"/><Relationship Id="rId159" Type="http://schemas.openxmlformats.org/officeDocument/2006/relationships/image" Target="../media/image311.png"/><Relationship Id="rId107" Type="http://schemas.openxmlformats.org/officeDocument/2006/relationships/customXml" Target="../ink/ink1707.xml"/><Relationship Id="rId11" Type="http://schemas.openxmlformats.org/officeDocument/2006/relationships/image" Target="../media/image50.png"/><Relationship Id="rId32" Type="http://schemas.openxmlformats.org/officeDocument/2006/relationships/customXml" Target="../ink/ink1669.xml"/><Relationship Id="rId53" Type="http://schemas.openxmlformats.org/officeDocument/2006/relationships/image" Target="../media/image258.png"/><Relationship Id="rId74" Type="http://schemas.openxmlformats.org/officeDocument/2006/relationships/image" Target="../media/image269.png"/><Relationship Id="rId128" Type="http://schemas.openxmlformats.org/officeDocument/2006/relationships/image" Target="../media/image296.png"/><Relationship Id="rId149" Type="http://schemas.openxmlformats.org/officeDocument/2006/relationships/customXml" Target="../ink/ink1728.xml"/><Relationship Id="rId5" Type="http://schemas.openxmlformats.org/officeDocument/2006/relationships/image" Target="../media/image236.png"/><Relationship Id="rId95" Type="http://schemas.openxmlformats.org/officeDocument/2006/relationships/customXml" Target="../ink/ink1701.xml"/><Relationship Id="rId160" Type="http://schemas.openxmlformats.org/officeDocument/2006/relationships/customXml" Target="../ink/ink1734.xml"/><Relationship Id="rId22" Type="http://schemas.openxmlformats.org/officeDocument/2006/relationships/customXml" Target="../ink/ink1664.xml"/><Relationship Id="rId43" Type="http://schemas.openxmlformats.org/officeDocument/2006/relationships/image" Target="../media/image253.png"/><Relationship Id="rId64" Type="http://schemas.openxmlformats.org/officeDocument/2006/relationships/image" Target="../media/image264.png"/><Relationship Id="rId118" Type="http://schemas.openxmlformats.org/officeDocument/2006/relationships/image" Target="../media/image291.png"/><Relationship Id="rId139" Type="http://schemas.openxmlformats.org/officeDocument/2006/relationships/customXml" Target="../ink/ink1723.xml"/><Relationship Id="rId85" Type="http://schemas.openxmlformats.org/officeDocument/2006/relationships/customXml" Target="../ink/ink1696.xml"/><Relationship Id="rId150" Type="http://schemas.openxmlformats.org/officeDocument/2006/relationships/image" Target="../media/image307.png"/><Relationship Id="rId12" Type="http://schemas.openxmlformats.org/officeDocument/2006/relationships/customXml" Target="../ink/ink1659.xml"/><Relationship Id="rId17" Type="http://schemas.openxmlformats.org/officeDocument/2006/relationships/image" Target="../media/image241.png"/><Relationship Id="rId33" Type="http://schemas.openxmlformats.org/officeDocument/2006/relationships/image" Target="../media/image249.png"/><Relationship Id="rId38" Type="http://schemas.openxmlformats.org/officeDocument/2006/relationships/customXml" Target="../ink/ink1672.xml"/><Relationship Id="rId59" Type="http://schemas.openxmlformats.org/officeDocument/2006/relationships/customXml" Target="../ink/ink1683.xml"/><Relationship Id="rId103" Type="http://schemas.openxmlformats.org/officeDocument/2006/relationships/customXml" Target="../ink/ink1705.xml"/><Relationship Id="rId108" Type="http://schemas.openxmlformats.org/officeDocument/2006/relationships/image" Target="../media/image286.png"/><Relationship Id="rId124" Type="http://schemas.openxmlformats.org/officeDocument/2006/relationships/image" Target="../media/image294.png"/><Relationship Id="rId129" Type="http://schemas.openxmlformats.org/officeDocument/2006/relationships/customXml" Target="../ink/ink1718.xml"/><Relationship Id="rId54" Type="http://schemas.openxmlformats.org/officeDocument/2006/relationships/customXml" Target="../ink/ink1680.xml"/><Relationship Id="rId70" Type="http://schemas.openxmlformats.org/officeDocument/2006/relationships/image" Target="../media/image267.png"/><Relationship Id="rId75" Type="http://schemas.openxmlformats.org/officeDocument/2006/relationships/customXml" Target="../ink/ink1691.xml"/><Relationship Id="rId91" Type="http://schemas.openxmlformats.org/officeDocument/2006/relationships/customXml" Target="../ink/ink1699.xml"/><Relationship Id="rId96" Type="http://schemas.openxmlformats.org/officeDocument/2006/relationships/image" Target="../media/image280.png"/><Relationship Id="rId140" Type="http://schemas.openxmlformats.org/officeDocument/2006/relationships/image" Target="../media/image3020.png"/><Relationship Id="rId145" Type="http://schemas.openxmlformats.org/officeDocument/2006/relationships/customXml" Target="../ink/ink1726.xml"/><Relationship Id="rId161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56.xml"/><Relationship Id="rId23" Type="http://schemas.openxmlformats.org/officeDocument/2006/relationships/image" Target="../media/image244.png"/><Relationship Id="rId28" Type="http://schemas.openxmlformats.org/officeDocument/2006/relationships/customXml" Target="../ink/ink1667.xml"/><Relationship Id="rId49" Type="http://schemas.openxmlformats.org/officeDocument/2006/relationships/image" Target="../media/image256.png"/><Relationship Id="rId114" Type="http://schemas.openxmlformats.org/officeDocument/2006/relationships/image" Target="../media/image289.png"/><Relationship Id="rId119" Type="http://schemas.openxmlformats.org/officeDocument/2006/relationships/customXml" Target="../ink/ink1713.xml"/><Relationship Id="rId44" Type="http://schemas.openxmlformats.org/officeDocument/2006/relationships/customXml" Target="../ink/ink1675.xml"/><Relationship Id="rId60" Type="http://schemas.openxmlformats.org/officeDocument/2006/relationships/image" Target="../media/image261.png"/><Relationship Id="rId65" Type="http://schemas.openxmlformats.org/officeDocument/2006/relationships/customXml" Target="../ink/ink1686.xml"/><Relationship Id="rId81" Type="http://schemas.openxmlformats.org/officeDocument/2006/relationships/customXml" Target="../ink/ink1694.xml"/><Relationship Id="rId86" Type="http://schemas.openxmlformats.org/officeDocument/2006/relationships/image" Target="../media/image275.png"/><Relationship Id="rId130" Type="http://schemas.openxmlformats.org/officeDocument/2006/relationships/image" Target="../media/image297.png"/><Relationship Id="rId135" Type="http://schemas.openxmlformats.org/officeDocument/2006/relationships/customXml" Target="../ink/ink1721.xml"/><Relationship Id="rId151" Type="http://schemas.openxmlformats.org/officeDocument/2006/relationships/customXml" Target="../ink/ink1729.xml"/><Relationship Id="rId156" Type="http://schemas.openxmlformats.org/officeDocument/2006/relationships/customXml" Target="../ink/ink1732.xml"/><Relationship Id="rId13" Type="http://schemas.openxmlformats.org/officeDocument/2006/relationships/image" Target="../media/image239.png"/><Relationship Id="rId18" Type="http://schemas.openxmlformats.org/officeDocument/2006/relationships/customXml" Target="../ink/ink1662.xml"/><Relationship Id="rId39" Type="http://schemas.openxmlformats.org/officeDocument/2006/relationships/image" Target="../media/image251.png"/><Relationship Id="rId109" Type="http://schemas.openxmlformats.org/officeDocument/2006/relationships/customXml" Target="../ink/ink1708.xml"/><Relationship Id="rId34" Type="http://schemas.openxmlformats.org/officeDocument/2006/relationships/customXml" Target="../ink/ink1670.xml"/><Relationship Id="rId50" Type="http://schemas.openxmlformats.org/officeDocument/2006/relationships/customXml" Target="../ink/ink1678.xml"/><Relationship Id="rId55" Type="http://schemas.openxmlformats.org/officeDocument/2006/relationships/image" Target="../media/image259.png"/><Relationship Id="rId76" Type="http://schemas.openxmlformats.org/officeDocument/2006/relationships/image" Target="../media/image270.png"/><Relationship Id="rId97" Type="http://schemas.openxmlformats.org/officeDocument/2006/relationships/customXml" Target="../ink/ink1702.xml"/><Relationship Id="rId104" Type="http://schemas.openxmlformats.org/officeDocument/2006/relationships/image" Target="../media/image284.png"/><Relationship Id="rId120" Type="http://schemas.openxmlformats.org/officeDocument/2006/relationships/image" Target="../media/image292.png"/><Relationship Id="rId125" Type="http://schemas.openxmlformats.org/officeDocument/2006/relationships/customXml" Target="../ink/ink1716.xml"/><Relationship Id="rId141" Type="http://schemas.openxmlformats.org/officeDocument/2006/relationships/customXml" Target="../ink/ink1724.xml"/><Relationship Id="rId146" Type="http://schemas.openxmlformats.org/officeDocument/2006/relationships/image" Target="../media/image305.png"/><Relationship Id="rId7" Type="http://schemas.openxmlformats.org/officeDocument/2006/relationships/image" Target="../media/image237.png"/><Relationship Id="rId71" Type="http://schemas.openxmlformats.org/officeDocument/2006/relationships/customXml" Target="../ink/ink1689.xml"/><Relationship Id="rId92" Type="http://schemas.openxmlformats.org/officeDocument/2006/relationships/image" Target="../media/image278.png"/><Relationship Id="rId162" Type="http://schemas.openxmlformats.org/officeDocument/2006/relationships/customXml" Target="../ink/ink1735.xml"/><Relationship Id="rId2" Type="http://schemas.openxmlformats.org/officeDocument/2006/relationships/customXml" Target="../ink/ink1654.xml"/><Relationship Id="rId29" Type="http://schemas.openxmlformats.org/officeDocument/2006/relationships/image" Target="../media/image247.png"/><Relationship Id="rId24" Type="http://schemas.openxmlformats.org/officeDocument/2006/relationships/customXml" Target="../ink/ink1665.xml"/><Relationship Id="rId40" Type="http://schemas.openxmlformats.org/officeDocument/2006/relationships/customXml" Target="../ink/ink1673.xml"/><Relationship Id="rId45" Type="http://schemas.openxmlformats.org/officeDocument/2006/relationships/image" Target="../media/image254.png"/><Relationship Id="rId66" Type="http://schemas.openxmlformats.org/officeDocument/2006/relationships/image" Target="../media/image265.png"/><Relationship Id="rId87" Type="http://schemas.openxmlformats.org/officeDocument/2006/relationships/customXml" Target="../ink/ink1697.xml"/><Relationship Id="rId110" Type="http://schemas.openxmlformats.org/officeDocument/2006/relationships/image" Target="../media/image287.png"/><Relationship Id="rId115" Type="http://schemas.openxmlformats.org/officeDocument/2006/relationships/customXml" Target="../ink/ink1711.xml"/><Relationship Id="rId131" Type="http://schemas.openxmlformats.org/officeDocument/2006/relationships/customXml" Target="../ink/ink1719.xml"/><Relationship Id="rId136" Type="http://schemas.openxmlformats.org/officeDocument/2006/relationships/image" Target="../media/image300.png"/><Relationship Id="rId157" Type="http://schemas.openxmlformats.org/officeDocument/2006/relationships/image" Target="../media/image310.png"/><Relationship Id="rId61" Type="http://schemas.openxmlformats.org/officeDocument/2006/relationships/customXml" Target="../ink/ink1684.xml"/><Relationship Id="rId82" Type="http://schemas.openxmlformats.org/officeDocument/2006/relationships/image" Target="../media/image273.png"/><Relationship Id="rId152" Type="http://schemas.openxmlformats.org/officeDocument/2006/relationships/customXml" Target="../ink/ink1730.xml"/><Relationship Id="rId19" Type="http://schemas.openxmlformats.org/officeDocument/2006/relationships/image" Target="../media/image242.png"/><Relationship Id="rId14" Type="http://schemas.openxmlformats.org/officeDocument/2006/relationships/customXml" Target="../ink/ink1660.xml"/><Relationship Id="rId30" Type="http://schemas.openxmlformats.org/officeDocument/2006/relationships/customXml" Target="../ink/ink1668.xml"/><Relationship Id="rId35" Type="http://schemas.openxmlformats.org/officeDocument/2006/relationships/image" Target="../media/image2710.png"/><Relationship Id="rId56" Type="http://schemas.openxmlformats.org/officeDocument/2006/relationships/customXml" Target="../ink/ink1681.xml"/><Relationship Id="rId77" Type="http://schemas.openxmlformats.org/officeDocument/2006/relationships/customXml" Target="../ink/ink1692.xml"/><Relationship Id="rId100" Type="http://schemas.openxmlformats.org/officeDocument/2006/relationships/image" Target="../media/image282.png"/><Relationship Id="rId105" Type="http://schemas.openxmlformats.org/officeDocument/2006/relationships/customXml" Target="../ink/ink1706.xml"/><Relationship Id="rId126" Type="http://schemas.openxmlformats.org/officeDocument/2006/relationships/image" Target="../media/image295.png"/><Relationship Id="rId147" Type="http://schemas.openxmlformats.org/officeDocument/2006/relationships/customXml" Target="../ink/ink1727.xml"/><Relationship Id="rId8" Type="http://schemas.openxmlformats.org/officeDocument/2006/relationships/customXml" Target="../ink/ink1657.xml"/><Relationship Id="rId51" Type="http://schemas.openxmlformats.org/officeDocument/2006/relationships/image" Target="../media/image257.png"/><Relationship Id="rId72" Type="http://schemas.openxmlformats.org/officeDocument/2006/relationships/image" Target="../media/image268.png"/><Relationship Id="rId93" Type="http://schemas.openxmlformats.org/officeDocument/2006/relationships/customXml" Target="../ink/ink1700.xml"/><Relationship Id="rId98" Type="http://schemas.openxmlformats.org/officeDocument/2006/relationships/image" Target="../media/image281.png"/><Relationship Id="rId121" Type="http://schemas.openxmlformats.org/officeDocument/2006/relationships/customXml" Target="../ink/ink1714.xml"/><Relationship Id="rId142" Type="http://schemas.openxmlformats.org/officeDocument/2006/relationships/image" Target="../media/image303.png"/><Relationship Id="rId3" Type="http://schemas.openxmlformats.org/officeDocument/2006/relationships/image" Target="../media/image3100.png"/><Relationship Id="rId25" Type="http://schemas.openxmlformats.org/officeDocument/2006/relationships/image" Target="../media/image245.png"/><Relationship Id="rId46" Type="http://schemas.openxmlformats.org/officeDocument/2006/relationships/customXml" Target="../ink/ink1676.xml"/><Relationship Id="rId67" Type="http://schemas.openxmlformats.org/officeDocument/2006/relationships/customXml" Target="../ink/ink1687.xml"/><Relationship Id="rId116" Type="http://schemas.openxmlformats.org/officeDocument/2006/relationships/image" Target="../media/image290.png"/><Relationship Id="rId137" Type="http://schemas.openxmlformats.org/officeDocument/2006/relationships/customXml" Target="../ink/ink1722.xml"/><Relationship Id="rId158" Type="http://schemas.openxmlformats.org/officeDocument/2006/relationships/customXml" Target="../ink/ink1733.xml"/><Relationship Id="rId20" Type="http://schemas.openxmlformats.org/officeDocument/2006/relationships/customXml" Target="../ink/ink1663.xml"/><Relationship Id="rId41" Type="http://schemas.openxmlformats.org/officeDocument/2006/relationships/image" Target="../media/image252.png"/><Relationship Id="rId62" Type="http://schemas.openxmlformats.org/officeDocument/2006/relationships/image" Target="../media/image262.png"/><Relationship Id="rId83" Type="http://schemas.openxmlformats.org/officeDocument/2006/relationships/customXml" Target="../ink/ink1695.xml"/><Relationship Id="rId88" Type="http://schemas.openxmlformats.org/officeDocument/2006/relationships/image" Target="../media/image276.png"/><Relationship Id="rId111" Type="http://schemas.openxmlformats.org/officeDocument/2006/relationships/customXml" Target="../ink/ink1709.xml"/><Relationship Id="rId132" Type="http://schemas.openxmlformats.org/officeDocument/2006/relationships/image" Target="../media/image298.png"/><Relationship Id="rId153" Type="http://schemas.openxmlformats.org/officeDocument/2006/relationships/image" Target="../media/image308.png"/><Relationship Id="rId15" Type="http://schemas.openxmlformats.org/officeDocument/2006/relationships/image" Target="../media/image240.png"/><Relationship Id="rId36" Type="http://schemas.openxmlformats.org/officeDocument/2006/relationships/customXml" Target="../ink/ink1671.xml"/><Relationship Id="rId57" Type="http://schemas.openxmlformats.org/officeDocument/2006/relationships/customXml" Target="../ink/ink1682.xml"/><Relationship Id="rId106" Type="http://schemas.openxmlformats.org/officeDocument/2006/relationships/image" Target="../media/image285.png"/><Relationship Id="rId127" Type="http://schemas.openxmlformats.org/officeDocument/2006/relationships/customXml" Target="../ink/ink1717.xml"/><Relationship Id="rId10" Type="http://schemas.openxmlformats.org/officeDocument/2006/relationships/customXml" Target="../ink/ink1658.xml"/><Relationship Id="rId31" Type="http://schemas.openxmlformats.org/officeDocument/2006/relationships/image" Target="../media/image248.png"/><Relationship Id="rId52" Type="http://schemas.openxmlformats.org/officeDocument/2006/relationships/customXml" Target="../ink/ink1679.xml"/><Relationship Id="rId73" Type="http://schemas.openxmlformats.org/officeDocument/2006/relationships/customXml" Target="../ink/ink1690.xml"/><Relationship Id="rId78" Type="http://schemas.openxmlformats.org/officeDocument/2006/relationships/image" Target="../media/image271.png"/><Relationship Id="rId94" Type="http://schemas.openxmlformats.org/officeDocument/2006/relationships/image" Target="../media/image279.png"/><Relationship Id="rId99" Type="http://schemas.openxmlformats.org/officeDocument/2006/relationships/customXml" Target="../ink/ink1703.xml"/><Relationship Id="rId101" Type="http://schemas.openxmlformats.org/officeDocument/2006/relationships/customXml" Target="../ink/ink1704.xml"/><Relationship Id="rId122" Type="http://schemas.openxmlformats.org/officeDocument/2006/relationships/image" Target="../media/image293.png"/><Relationship Id="rId143" Type="http://schemas.openxmlformats.org/officeDocument/2006/relationships/customXml" Target="../ink/ink1725.xml"/><Relationship Id="rId148" Type="http://schemas.openxmlformats.org/officeDocument/2006/relationships/image" Target="../media/image306.png"/><Relationship Id="rId4" Type="http://schemas.openxmlformats.org/officeDocument/2006/relationships/customXml" Target="../ink/ink1655.xml"/><Relationship Id="rId9" Type="http://schemas.openxmlformats.org/officeDocument/2006/relationships/image" Target="../media/image238.png"/><Relationship Id="rId26" Type="http://schemas.openxmlformats.org/officeDocument/2006/relationships/customXml" Target="../ink/ink1666.xml"/><Relationship Id="rId47" Type="http://schemas.openxmlformats.org/officeDocument/2006/relationships/image" Target="../media/image255.png"/><Relationship Id="rId68" Type="http://schemas.openxmlformats.org/officeDocument/2006/relationships/image" Target="../media/image266.png"/><Relationship Id="rId89" Type="http://schemas.openxmlformats.org/officeDocument/2006/relationships/customXml" Target="../ink/ink1698.xml"/><Relationship Id="rId112" Type="http://schemas.openxmlformats.org/officeDocument/2006/relationships/image" Target="../media/image288.png"/><Relationship Id="rId133" Type="http://schemas.openxmlformats.org/officeDocument/2006/relationships/customXml" Target="../ink/ink1720.xml"/><Relationship Id="rId154" Type="http://schemas.openxmlformats.org/officeDocument/2006/relationships/customXml" Target="../ink/ink1731.xml"/><Relationship Id="rId16" Type="http://schemas.openxmlformats.org/officeDocument/2006/relationships/customXml" Target="../ink/ink1661.xml"/><Relationship Id="rId37" Type="http://schemas.openxmlformats.org/officeDocument/2006/relationships/image" Target="../media/image250.png"/><Relationship Id="rId58" Type="http://schemas.openxmlformats.org/officeDocument/2006/relationships/image" Target="../media/image260.png"/><Relationship Id="rId79" Type="http://schemas.openxmlformats.org/officeDocument/2006/relationships/customXml" Target="../ink/ink1693.xml"/><Relationship Id="rId102" Type="http://schemas.openxmlformats.org/officeDocument/2006/relationships/image" Target="../media/image283.png"/><Relationship Id="rId123" Type="http://schemas.openxmlformats.org/officeDocument/2006/relationships/customXml" Target="../ink/ink1715.xml"/><Relationship Id="rId144" Type="http://schemas.openxmlformats.org/officeDocument/2006/relationships/image" Target="../media/image304.png"/><Relationship Id="rId90" Type="http://schemas.openxmlformats.org/officeDocument/2006/relationships/image" Target="../media/image277.png"/><Relationship Id="rId27" Type="http://schemas.openxmlformats.org/officeDocument/2006/relationships/image" Target="../media/image246.png"/><Relationship Id="rId48" Type="http://schemas.openxmlformats.org/officeDocument/2006/relationships/customXml" Target="../ink/ink1677.xml"/><Relationship Id="rId69" Type="http://schemas.openxmlformats.org/officeDocument/2006/relationships/customXml" Target="../ink/ink1688.xml"/><Relationship Id="rId113" Type="http://schemas.openxmlformats.org/officeDocument/2006/relationships/customXml" Target="../ink/ink1710.xml"/><Relationship Id="rId134" Type="http://schemas.openxmlformats.org/officeDocument/2006/relationships/image" Target="../media/image299.png"/><Relationship Id="rId80" Type="http://schemas.openxmlformats.org/officeDocument/2006/relationships/image" Target="../media/image272.png"/><Relationship Id="rId155" Type="http://schemas.openxmlformats.org/officeDocument/2006/relationships/image" Target="../media/image3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314.png"/><Relationship Id="rId2" Type="http://schemas.openxmlformats.org/officeDocument/2006/relationships/customXml" Target="../ink/ink173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38.xml"/><Relationship Id="rId5" Type="http://schemas.openxmlformats.org/officeDocument/2006/relationships/image" Target="../media/image313.png"/><Relationship Id="rId4" Type="http://schemas.openxmlformats.org/officeDocument/2006/relationships/customXml" Target="../ink/ink173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42.xml"/><Relationship Id="rId3" Type="http://schemas.openxmlformats.org/officeDocument/2006/relationships/image" Target="../media/image172.png"/><Relationship Id="rId7" Type="http://schemas.openxmlformats.org/officeDocument/2006/relationships/image" Target="../media/image315.png"/><Relationship Id="rId2" Type="http://schemas.openxmlformats.org/officeDocument/2006/relationships/customXml" Target="../ink/ink17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41.xml"/><Relationship Id="rId5" Type="http://schemas.openxmlformats.org/officeDocument/2006/relationships/image" Target="../media/image313.png"/><Relationship Id="rId4" Type="http://schemas.openxmlformats.org/officeDocument/2006/relationships/customXml" Target="../ink/ink1740.xml"/><Relationship Id="rId9" Type="http://schemas.openxmlformats.org/officeDocument/2006/relationships/image" Target="../media/image31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46.xml"/><Relationship Id="rId13" Type="http://schemas.openxmlformats.org/officeDocument/2006/relationships/image" Target="../media/image318.png"/><Relationship Id="rId18" Type="http://schemas.openxmlformats.org/officeDocument/2006/relationships/customXml" Target="../ink/ink1751.xml"/><Relationship Id="rId26" Type="http://schemas.openxmlformats.org/officeDocument/2006/relationships/customXml" Target="../ink/ink1755.xml"/><Relationship Id="rId3" Type="http://schemas.openxmlformats.org/officeDocument/2006/relationships/image" Target="../media/image172.png"/><Relationship Id="rId21" Type="http://schemas.openxmlformats.org/officeDocument/2006/relationships/image" Target="../media/image322.png"/><Relationship Id="rId7" Type="http://schemas.openxmlformats.org/officeDocument/2006/relationships/image" Target="../media/image315.png"/><Relationship Id="rId12" Type="http://schemas.openxmlformats.org/officeDocument/2006/relationships/customXml" Target="../ink/ink1748.xml"/><Relationship Id="rId17" Type="http://schemas.openxmlformats.org/officeDocument/2006/relationships/image" Target="../media/image320.png"/><Relationship Id="rId25" Type="http://schemas.openxmlformats.org/officeDocument/2006/relationships/image" Target="../media/image324.png"/><Relationship Id="rId2" Type="http://schemas.openxmlformats.org/officeDocument/2006/relationships/customXml" Target="../ink/ink1743.xml"/><Relationship Id="rId16" Type="http://schemas.openxmlformats.org/officeDocument/2006/relationships/customXml" Target="../ink/ink1750.xml"/><Relationship Id="rId20" Type="http://schemas.openxmlformats.org/officeDocument/2006/relationships/customXml" Target="../ink/ink175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45.xml"/><Relationship Id="rId11" Type="http://schemas.openxmlformats.org/officeDocument/2006/relationships/image" Target="../media/image317.png"/><Relationship Id="rId24" Type="http://schemas.openxmlformats.org/officeDocument/2006/relationships/customXml" Target="../ink/ink1754.xml"/><Relationship Id="rId5" Type="http://schemas.openxmlformats.org/officeDocument/2006/relationships/image" Target="../media/image313.png"/><Relationship Id="rId15" Type="http://schemas.openxmlformats.org/officeDocument/2006/relationships/image" Target="../media/image319.png"/><Relationship Id="rId23" Type="http://schemas.openxmlformats.org/officeDocument/2006/relationships/image" Target="../media/image323.png"/><Relationship Id="rId10" Type="http://schemas.openxmlformats.org/officeDocument/2006/relationships/customXml" Target="../ink/ink1747.xml"/><Relationship Id="rId19" Type="http://schemas.openxmlformats.org/officeDocument/2006/relationships/image" Target="../media/image321.png"/><Relationship Id="rId4" Type="http://schemas.openxmlformats.org/officeDocument/2006/relationships/customXml" Target="../ink/ink1744.xml"/><Relationship Id="rId9" Type="http://schemas.openxmlformats.org/officeDocument/2006/relationships/image" Target="../media/image316.png"/><Relationship Id="rId14" Type="http://schemas.openxmlformats.org/officeDocument/2006/relationships/customXml" Target="../ink/ink1749.xml"/><Relationship Id="rId22" Type="http://schemas.openxmlformats.org/officeDocument/2006/relationships/customXml" Target="../ink/ink1753.xml"/><Relationship Id="rId27" Type="http://schemas.openxmlformats.org/officeDocument/2006/relationships/image" Target="../media/image325.png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68.xml"/><Relationship Id="rId21" Type="http://schemas.openxmlformats.org/officeDocument/2006/relationships/image" Target="../media/image322.png"/><Relationship Id="rId34" Type="http://schemas.openxmlformats.org/officeDocument/2006/relationships/customXml" Target="../ink/ink1772.xml"/><Relationship Id="rId42" Type="http://schemas.openxmlformats.org/officeDocument/2006/relationships/customXml" Target="../ink/ink1776.xml"/><Relationship Id="rId47" Type="http://schemas.openxmlformats.org/officeDocument/2006/relationships/image" Target="../media/image335.png"/><Relationship Id="rId50" Type="http://schemas.openxmlformats.org/officeDocument/2006/relationships/customXml" Target="../ink/ink1780.xml"/><Relationship Id="rId55" Type="http://schemas.openxmlformats.org/officeDocument/2006/relationships/image" Target="../media/image339.png"/><Relationship Id="rId63" Type="http://schemas.openxmlformats.org/officeDocument/2006/relationships/customXml" Target="../ink/ink1787.xml"/><Relationship Id="rId68" Type="http://schemas.openxmlformats.org/officeDocument/2006/relationships/image" Target="../media/image345.png"/><Relationship Id="rId7" Type="http://schemas.openxmlformats.org/officeDocument/2006/relationships/image" Target="../media/image315.png"/><Relationship Id="rId2" Type="http://schemas.openxmlformats.org/officeDocument/2006/relationships/customXml" Target="../ink/ink1756.xml"/><Relationship Id="rId16" Type="http://schemas.openxmlformats.org/officeDocument/2006/relationships/customXml" Target="../ink/ink1763.xml"/><Relationship Id="rId29" Type="http://schemas.openxmlformats.org/officeDocument/2006/relationships/image" Target="../media/image326.png"/><Relationship Id="rId11" Type="http://schemas.openxmlformats.org/officeDocument/2006/relationships/image" Target="../media/image317.png"/><Relationship Id="rId24" Type="http://schemas.openxmlformats.org/officeDocument/2006/relationships/customXml" Target="../ink/ink1767.xml"/><Relationship Id="rId32" Type="http://schemas.openxmlformats.org/officeDocument/2006/relationships/customXml" Target="../ink/ink1771.xml"/><Relationship Id="rId37" Type="http://schemas.openxmlformats.org/officeDocument/2006/relationships/image" Target="../media/image330.png"/><Relationship Id="rId40" Type="http://schemas.openxmlformats.org/officeDocument/2006/relationships/customXml" Target="../ink/ink1775.xml"/><Relationship Id="rId45" Type="http://schemas.openxmlformats.org/officeDocument/2006/relationships/image" Target="../media/image334.png"/><Relationship Id="rId53" Type="http://schemas.openxmlformats.org/officeDocument/2006/relationships/image" Target="../media/image338.png"/><Relationship Id="rId58" Type="http://schemas.openxmlformats.org/officeDocument/2006/relationships/customXml" Target="../ink/ink1784.xml"/><Relationship Id="rId66" Type="http://schemas.openxmlformats.org/officeDocument/2006/relationships/image" Target="../media/image344.png"/><Relationship Id="rId5" Type="http://schemas.openxmlformats.org/officeDocument/2006/relationships/image" Target="../media/image313.png"/><Relationship Id="rId61" Type="http://schemas.openxmlformats.org/officeDocument/2006/relationships/customXml" Target="../ink/ink1786.xml"/><Relationship Id="rId19" Type="http://schemas.openxmlformats.org/officeDocument/2006/relationships/image" Target="../media/image321.png"/><Relationship Id="rId14" Type="http://schemas.openxmlformats.org/officeDocument/2006/relationships/customXml" Target="../ink/ink1762.xml"/><Relationship Id="rId22" Type="http://schemas.openxmlformats.org/officeDocument/2006/relationships/customXml" Target="../ink/ink1766.xml"/><Relationship Id="rId27" Type="http://schemas.openxmlformats.org/officeDocument/2006/relationships/image" Target="../media/image325.png"/><Relationship Id="rId30" Type="http://schemas.openxmlformats.org/officeDocument/2006/relationships/customXml" Target="../ink/ink1770.xml"/><Relationship Id="rId35" Type="http://schemas.openxmlformats.org/officeDocument/2006/relationships/image" Target="../media/image329.png"/><Relationship Id="rId43" Type="http://schemas.openxmlformats.org/officeDocument/2006/relationships/image" Target="../media/image333.png"/><Relationship Id="rId48" Type="http://schemas.openxmlformats.org/officeDocument/2006/relationships/customXml" Target="../ink/ink1779.xml"/><Relationship Id="rId56" Type="http://schemas.openxmlformats.org/officeDocument/2006/relationships/customXml" Target="../ink/ink1783.xml"/><Relationship Id="rId64" Type="http://schemas.openxmlformats.org/officeDocument/2006/relationships/image" Target="../media/image343.png"/><Relationship Id="rId8" Type="http://schemas.openxmlformats.org/officeDocument/2006/relationships/customXml" Target="../ink/ink1759.xml"/><Relationship Id="rId51" Type="http://schemas.openxmlformats.org/officeDocument/2006/relationships/image" Target="../media/image337.png"/><Relationship Id="rId3" Type="http://schemas.openxmlformats.org/officeDocument/2006/relationships/image" Target="../media/image172.png"/><Relationship Id="rId12" Type="http://schemas.openxmlformats.org/officeDocument/2006/relationships/customXml" Target="../ink/ink1761.xml"/><Relationship Id="rId17" Type="http://schemas.openxmlformats.org/officeDocument/2006/relationships/image" Target="../media/image320.png"/><Relationship Id="rId25" Type="http://schemas.openxmlformats.org/officeDocument/2006/relationships/image" Target="../media/image324.png"/><Relationship Id="rId33" Type="http://schemas.openxmlformats.org/officeDocument/2006/relationships/image" Target="../media/image328.png"/><Relationship Id="rId38" Type="http://schemas.openxmlformats.org/officeDocument/2006/relationships/customXml" Target="../ink/ink1774.xml"/><Relationship Id="rId46" Type="http://schemas.openxmlformats.org/officeDocument/2006/relationships/customXml" Target="../ink/ink1778.xml"/><Relationship Id="rId59" Type="http://schemas.openxmlformats.org/officeDocument/2006/relationships/customXml" Target="../ink/ink1785.xml"/><Relationship Id="rId67" Type="http://schemas.openxmlformats.org/officeDocument/2006/relationships/customXml" Target="../ink/ink1789.xml"/><Relationship Id="rId20" Type="http://schemas.openxmlformats.org/officeDocument/2006/relationships/customXml" Target="../ink/ink1765.xml"/><Relationship Id="rId41" Type="http://schemas.openxmlformats.org/officeDocument/2006/relationships/image" Target="../media/image332.png"/><Relationship Id="rId54" Type="http://schemas.openxmlformats.org/officeDocument/2006/relationships/customXml" Target="../ink/ink1782.xml"/><Relationship Id="rId6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58.xml"/><Relationship Id="rId15" Type="http://schemas.openxmlformats.org/officeDocument/2006/relationships/image" Target="../media/image319.png"/><Relationship Id="rId23" Type="http://schemas.openxmlformats.org/officeDocument/2006/relationships/image" Target="../media/image323.png"/><Relationship Id="rId28" Type="http://schemas.openxmlformats.org/officeDocument/2006/relationships/customXml" Target="../ink/ink1769.xml"/><Relationship Id="rId36" Type="http://schemas.openxmlformats.org/officeDocument/2006/relationships/customXml" Target="../ink/ink1773.xml"/><Relationship Id="rId49" Type="http://schemas.openxmlformats.org/officeDocument/2006/relationships/image" Target="../media/image336.png"/><Relationship Id="rId57" Type="http://schemas.openxmlformats.org/officeDocument/2006/relationships/image" Target="../media/image340.png"/><Relationship Id="rId10" Type="http://schemas.openxmlformats.org/officeDocument/2006/relationships/customXml" Target="../ink/ink1760.xml"/><Relationship Id="rId31" Type="http://schemas.openxmlformats.org/officeDocument/2006/relationships/image" Target="../media/image327.png"/><Relationship Id="rId44" Type="http://schemas.openxmlformats.org/officeDocument/2006/relationships/customXml" Target="../ink/ink1777.xml"/><Relationship Id="rId52" Type="http://schemas.openxmlformats.org/officeDocument/2006/relationships/customXml" Target="../ink/ink1781.xml"/><Relationship Id="rId60" Type="http://schemas.openxmlformats.org/officeDocument/2006/relationships/image" Target="../media/image341.png"/><Relationship Id="rId65" Type="http://schemas.openxmlformats.org/officeDocument/2006/relationships/customXml" Target="../ink/ink1788.xml"/><Relationship Id="rId4" Type="http://schemas.openxmlformats.org/officeDocument/2006/relationships/customXml" Target="../ink/ink1757.xml"/><Relationship Id="rId9" Type="http://schemas.openxmlformats.org/officeDocument/2006/relationships/image" Target="../media/image316.png"/><Relationship Id="rId13" Type="http://schemas.openxmlformats.org/officeDocument/2006/relationships/image" Target="../media/image318.png"/><Relationship Id="rId18" Type="http://schemas.openxmlformats.org/officeDocument/2006/relationships/customXml" Target="../ink/ink1764.xml"/><Relationship Id="rId39" Type="http://schemas.openxmlformats.org/officeDocument/2006/relationships/image" Target="../media/image33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93.xml"/><Relationship Id="rId13" Type="http://schemas.openxmlformats.org/officeDocument/2006/relationships/image" Target="../media/image349.png"/><Relationship Id="rId3" Type="http://schemas.openxmlformats.org/officeDocument/2006/relationships/image" Target="../media/image172.png"/><Relationship Id="rId7" Type="http://schemas.openxmlformats.org/officeDocument/2006/relationships/image" Target="../media/image346.png"/><Relationship Id="rId12" Type="http://schemas.openxmlformats.org/officeDocument/2006/relationships/customXml" Target="../ink/ink1795.xml"/><Relationship Id="rId2" Type="http://schemas.openxmlformats.org/officeDocument/2006/relationships/customXml" Target="../ink/ink179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92.xml"/><Relationship Id="rId11" Type="http://schemas.openxmlformats.org/officeDocument/2006/relationships/image" Target="../media/image348.png"/><Relationship Id="rId5" Type="http://schemas.openxmlformats.org/officeDocument/2006/relationships/image" Target="../media/image313.png"/><Relationship Id="rId15" Type="http://schemas.openxmlformats.org/officeDocument/2006/relationships/image" Target="../media/image350.png"/><Relationship Id="rId10" Type="http://schemas.openxmlformats.org/officeDocument/2006/relationships/customXml" Target="../ink/ink1794.xml"/><Relationship Id="rId4" Type="http://schemas.openxmlformats.org/officeDocument/2006/relationships/customXml" Target="../ink/ink1791.xml"/><Relationship Id="rId9" Type="http://schemas.openxmlformats.org/officeDocument/2006/relationships/image" Target="../media/image347.png"/><Relationship Id="rId14" Type="http://schemas.openxmlformats.org/officeDocument/2006/relationships/customXml" Target="../ink/ink179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00.xml"/><Relationship Id="rId13" Type="http://schemas.openxmlformats.org/officeDocument/2006/relationships/image" Target="../media/image349.png"/><Relationship Id="rId18" Type="http://schemas.openxmlformats.org/officeDocument/2006/relationships/customXml" Target="../ink/ink1805.xml"/><Relationship Id="rId3" Type="http://schemas.openxmlformats.org/officeDocument/2006/relationships/image" Target="../media/image172.png"/><Relationship Id="rId21" Type="http://schemas.openxmlformats.org/officeDocument/2006/relationships/image" Target="../media/image354.png"/><Relationship Id="rId7" Type="http://schemas.openxmlformats.org/officeDocument/2006/relationships/image" Target="../media/image346.png"/><Relationship Id="rId12" Type="http://schemas.openxmlformats.org/officeDocument/2006/relationships/customXml" Target="../ink/ink1802.xml"/><Relationship Id="rId17" Type="http://schemas.openxmlformats.org/officeDocument/2006/relationships/image" Target="../media/image352.png"/><Relationship Id="rId25" Type="http://schemas.openxmlformats.org/officeDocument/2006/relationships/image" Target="../media/image356.png"/><Relationship Id="rId2" Type="http://schemas.openxmlformats.org/officeDocument/2006/relationships/customXml" Target="../ink/ink1797.xml"/><Relationship Id="rId16" Type="http://schemas.openxmlformats.org/officeDocument/2006/relationships/customXml" Target="../ink/ink1804.xml"/><Relationship Id="rId20" Type="http://schemas.openxmlformats.org/officeDocument/2006/relationships/customXml" Target="../ink/ink180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99.xml"/><Relationship Id="rId11" Type="http://schemas.openxmlformats.org/officeDocument/2006/relationships/image" Target="../media/image348.png"/><Relationship Id="rId24" Type="http://schemas.openxmlformats.org/officeDocument/2006/relationships/customXml" Target="../ink/ink1808.xml"/><Relationship Id="rId5" Type="http://schemas.openxmlformats.org/officeDocument/2006/relationships/image" Target="../media/image313.png"/><Relationship Id="rId15" Type="http://schemas.openxmlformats.org/officeDocument/2006/relationships/image" Target="../media/image351.png"/><Relationship Id="rId23" Type="http://schemas.openxmlformats.org/officeDocument/2006/relationships/image" Target="../media/image355.png"/><Relationship Id="rId10" Type="http://schemas.openxmlformats.org/officeDocument/2006/relationships/customXml" Target="../ink/ink1801.xml"/><Relationship Id="rId19" Type="http://schemas.openxmlformats.org/officeDocument/2006/relationships/image" Target="../media/image353.png"/><Relationship Id="rId4" Type="http://schemas.openxmlformats.org/officeDocument/2006/relationships/customXml" Target="../ink/ink1798.xml"/><Relationship Id="rId9" Type="http://schemas.openxmlformats.org/officeDocument/2006/relationships/image" Target="../media/image347.png"/><Relationship Id="rId14" Type="http://schemas.openxmlformats.org/officeDocument/2006/relationships/customXml" Target="../ink/ink1803.xml"/><Relationship Id="rId22" Type="http://schemas.openxmlformats.org/officeDocument/2006/relationships/customXml" Target="../ink/ink180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12.xml"/><Relationship Id="rId13" Type="http://schemas.openxmlformats.org/officeDocument/2006/relationships/image" Target="../media/image352.png"/><Relationship Id="rId18" Type="http://schemas.openxmlformats.org/officeDocument/2006/relationships/customXml" Target="../ink/ink1817.xml"/><Relationship Id="rId3" Type="http://schemas.openxmlformats.org/officeDocument/2006/relationships/image" Target="../media/image172.png"/><Relationship Id="rId21" Type="http://schemas.openxmlformats.org/officeDocument/2006/relationships/image" Target="../media/image356.png"/><Relationship Id="rId7" Type="http://schemas.openxmlformats.org/officeDocument/2006/relationships/image" Target="../media/image346.png"/><Relationship Id="rId12" Type="http://schemas.openxmlformats.org/officeDocument/2006/relationships/customXml" Target="../ink/ink1814.xml"/><Relationship Id="rId17" Type="http://schemas.openxmlformats.org/officeDocument/2006/relationships/image" Target="../media/image354.png"/><Relationship Id="rId25" Type="http://schemas.openxmlformats.org/officeDocument/2006/relationships/image" Target="../media/image358.png"/><Relationship Id="rId2" Type="http://schemas.openxmlformats.org/officeDocument/2006/relationships/customXml" Target="../ink/ink1809.xml"/><Relationship Id="rId16" Type="http://schemas.openxmlformats.org/officeDocument/2006/relationships/customXml" Target="../ink/ink1816.xml"/><Relationship Id="rId20" Type="http://schemas.openxmlformats.org/officeDocument/2006/relationships/customXml" Target="../ink/ink18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11.xml"/><Relationship Id="rId11" Type="http://schemas.openxmlformats.org/officeDocument/2006/relationships/image" Target="../media/image351.png"/><Relationship Id="rId24" Type="http://schemas.openxmlformats.org/officeDocument/2006/relationships/customXml" Target="../ink/ink1820.xml"/><Relationship Id="rId5" Type="http://schemas.openxmlformats.org/officeDocument/2006/relationships/image" Target="../media/image313.png"/><Relationship Id="rId15" Type="http://schemas.openxmlformats.org/officeDocument/2006/relationships/image" Target="../media/image353.png"/><Relationship Id="rId23" Type="http://schemas.openxmlformats.org/officeDocument/2006/relationships/image" Target="../media/image357.png"/><Relationship Id="rId10" Type="http://schemas.openxmlformats.org/officeDocument/2006/relationships/customXml" Target="../ink/ink1813.xml"/><Relationship Id="rId19" Type="http://schemas.openxmlformats.org/officeDocument/2006/relationships/image" Target="../media/image355.png"/><Relationship Id="rId4" Type="http://schemas.openxmlformats.org/officeDocument/2006/relationships/customXml" Target="../ink/ink1810.xml"/><Relationship Id="rId9" Type="http://schemas.openxmlformats.org/officeDocument/2006/relationships/image" Target="../media/image347.png"/><Relationship Id="rId14" Type="http://schemas.openxmlformats.org/officeDocument/2006/relationships/customXml" Target="../ink/ink1815.xml"/><Relationship Id="rId22" Type="http://schemas.openxmlformats.org/officeDocument/2006/relationships/customXml" Target="../ink/ink18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customXml" Target="../ink/ink108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24.xml"/><Relationship Id="rId13" Type="http://schemas.openxmlformats.org/officeDocument/2006/relationships/image" Target="../media/image352.png"/><Relationship Id="rId18" Type="http://schemas.openxmlformats.org/officeDocument/2006/relationships/customXml" Target="../ink/ink1829.xml"/><Relationship Id="rId26" Type="http://schemas.openxmlformats.org/officeDocument/2006/relationships/customXml" Target="../ink/ink1833.xml"/><Relationship Id="rId3" Type="http://schemas.openxmlformats.org/officeDocument/2006/relationships/image" Target="../media/image172.png"/><Relationship Id="rId21" Type="http://schemas.openxmlformats.org/officeDocument/2006/relationships/image" Target="../media/image356.png"/><Relationship Id="rId7" Type="http://schemas.openxmlformats.org/officeDocument/2006/relationships/image" Target="../media/image346.png"/><Relationship Id="rId12" Type="http://schemas.openxmlformats.org/officeDocument/2006/relationships/customXml" Target="../ink/ink1826.xml"/><Relationship Id="rId17" Type="http://schemas.openxmlformats.org/officeDocument/2006/relationships/image" Target="../media/image354.png"/><Relationship Id="rId25" Type="http://schemas.openxmlformats.org/officeDocument/2006/relationships/image" Target="../media/image358.png"/><Relationship Id="rId2" Type="http://schemas.openxmlformats.org/officeDocument/2006/relationships/customXml" Target="../ink/ink1821.xml"/><Relationship Id="rId16" Type="http://schemas.openxmlformats.org/officeDocument/2006/relationships/customXml" Target="../ink/ink1828.xml"/><Relationship Id="rId20" Type="http://schemas.openxmlformats.org/officeDocument/2006/relationships/customXml" Target="../ink/ink1830.xml"/><Relationship Id="rId29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23.xml"/><Relationship Id="rId11" Type="http://schemas.openxmlformats.org/officeDocument/2006/relationships/image" Target="../media/image351.png"/><Relationship Id="rId24" Type="http://schemas.openxmlformats.org/officeDocument/2006/relationships/customXml" Target="../ink/ink1832.xml"/><Relationship Id="rId5" Type="http://schemas.openxmlformats.org/officeDocument/2006/relationships/image" Target="../media/image313.png"/><Relationship Id="rId15" Type="http://schemas.openxmlformats.org/officeDocument/2006/relationships/image" Target="../media/image353.png"/><Relationship Id="rId23" Type="http://schemas.openxmlformats.org/officeDocument/2006/relationships/image" Target="../media/image357.png"/><Relationship Id="rId28" Type="http://schemas.openxmlformats.org/officeDocument/2006/relationships/customXml" Target="../ink/ink1834.xml"/><Relationship Id="rId10" Type="http://schemas.openxmlformats.org/officeDocument/2006/relationships/customXml" Target="../ink/ink1825.xml"/><Relationship Id="rId19" Type="http://schemas.openxmlformats.org/officeDocument/2006/relationships/image" Target="../media/image355.png"/><Relationship Id="rId4" Type="http://schemas.openxmlformats.org/officeDocument/2006/relationships/customXml" Target="../ink/ink1822.xml"/><Relationship Id="rId9" Type="http://schemas.openxmlformats.org/officeDocument/2006/relationships/image" Target="../media/image347.png"/><Relationship Id="rId14" Type="http://schemas.openxmlformats.org/officeDocument/2006/relationships/customXml" Target="../ink/ink1827.xml"/><Relationship Id="rId22" Type="http://schemas.openxmlformats.org/officeDocument/2006/relationships/customXml" Target="../ink/ink1831.xml"/><Relationship Id="rId27" Type="http://schemas.openxmlformats.org/officeDocument/2006/relationships/image" Target="../media/image359.png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2.png"/><Relationship Id="rId18" Type="http://schemas.openxmlformats.org/officeDocument/2006/relationships/customXml" Target="../ink/ink1843.xml"/><Relationship Id="rId26" Type="http://schemas.openxmlformats.org/officeDocument/2006/relationships/customXml" Target="../ink/ink1847.xml"/><Relationship Id="rId39" Type="http://schemas.openxmlformats.org/officeDocument/2006/relationships/image" Target="../media/image365.png"/><Relationship Id="rId21" Type="http://schemas.openxmlformats.org/officeDocument/2006/relationships/image" Target="../media/image356.png"/><Relationship Id="rId34" Type="http://schemas.openxmlformats.org/officeDocument/2006/relationships/customXml" Target="../ink/ink1851.xml"/><Relationship Id="rId7" Type="http://schemas.openxmlformats.org/officeDocument/2006/relationships/image" Target="../media/image346.png"/><Relationship Id="rId12" Type="http://schemas.openxmlformats.org/officeDocument/2006/relationships/customXml" Target="../ink/ink1840.xml"/><Relationship Id="rId17" Type="http://schemas.openxmlformats.org/officeDocument/2006/relationships/image" Target="../media/image354.png"/><Relationship Id="rId25" Type="http://schemas.openxmlformats.org/officeDocument/2006/relationships/image" Target="../media/image358.png"/><Relationship Id="rId33" Type="http://schemas.openxmlformats.org/officeDocument/2006/relationships/image" Target="../media/image362.png"/><Relationship Id="rId38" Type="http://schemas.openxmlformats.org/officeDocument/2006/relationships/customXml" Target="../ink/ink1853.xml"/><Relationship Id="rId2" Type="http://schemas.openxmlformats.org/officeDocument/2006/relationships/customXml" Target="../ink/ink1835.xml"/><Relationship Id="rId16" Type="http://schemas.openxmlformats.org/officeDocument/2006/relationships/customXml" Target="../ink/ink1842.xml"/><Relationship Id="rId20" Type="http://schemas.openxmlformats.org/officeDocument/2006/relationships/customXml" Target="../ink/ink1844.xml"/><Relationship Id="rId29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37.xml"/><Relationship Id="rId11" Type="http://schemas.openxmlformats.org/officeDocument/2006/relationships/image" Target="../media/image351.png"/><Relationship Id="rId24" Type="http://schemas.openxmlformats.org/officeDocument/2006/relationships/customXml" Target="../ink/ink1846.xml"/><Relationship Id="rId32" Type="http://schemas.openxmlformats.org/officeDocument/2006/relationships/customXml" Target="../ink/ink1850.xml"/><Relationship Id="rId37" Type="http://schemas.openxmlformats.org/officeDocument/2006/relationships/image" Target="../media/image364.png"/><Relationship Id="rId5" Type="http://schemas.openxmlformats.org/officeDocument/2006/relationships/image" Target="../media/image313.png"/><Relationship Id="rId15" Type="http://schemas.openxmlformats.org/officeDocument/2006/relationships/image" Target="../media/image353.png"/><Relationship Id="rId23" Type="http://schemas.openxmlformats.org/officeDocument/2006/relationships/image" Target="../media/image357.png"/><Relationship Id="rId28" Type="http://schemas.openxmlformats.org/officeDocument/2006/relationships/customXml" Target="../ink/ink1848.xml"/><Relationship Id="rId36" Type="http://schemas.openxmlformats.org/officeDocument/2006/relationships/customXml" Target="../ink/ink1852.xml"/><Relationship Id="rId10" Type="http://schemas.openxmlformats.org/officeDocument/2006/relationships/customXml" Target="../ink/ink1839.xml"/><Relationship Id="rId19" Type="http://schemas.openxmlformats.org/officeDocument/2006/relationships/image" Target="../media/image355.png"/><Relationship Id="rId31" Type="http://schemas.openxmlformats.org/officeDocument/2006/relationships/image" Target="../media/image361.png"/><Relationship Id="rId4" Type="http://schemas.openxmlformats.org/officeDocument/2006/relationships/customXml" Target="../ink/ink1836.xml"/><Relationship Id="rId9" Type="http://schemas.openxmlformats.org/officeDocument/2006/relationships/image" Target="../media/image347.png"/><Relationship Id="rId14" Type="http://schemas.openxmlformats.org/officeDocument/2006/relationships/customXml" Target="../ink/ink1841.xml"/><Relationship Id="rId22" Type="http://schemas.openxmlformats.org/officeDocument/2006/relationships/customXml" Target="../ink/ink1845.xml"/><Relationship Id="rId27" Type="http://schemas.openxmlformats.org/officeDocument/2006/relationships/image" Target="../media/image359.png"/><Relationship Id="rId30" Type="http://schemas.openxmlformats.org/officeDocument/2006/relationships/customXml" Target="../ink/ink1849.xml"/><Relationship Id="rId35" Type="http://schemas.openxmlformats.org/officeDocument/2006/relationships/image" Target="../media/image363.png"/><Relationship Id="rId8" Type="http://schemas.openxmlformats.org/officeDocument/2006/relationships/customXml" Target="../ink/ink1838.xml"/><Relationship Id="rId3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57.xml"/><Relationship Id="rId3" Type="http://schemas.openxmlformats.org/officeDocument/2006/relationships/image" Target="../media/image172.png"/><Relationship Id="rId7" Type="http://schemas.openxmlformats.org/officeDocument/2006/relationships/image" Target="../media/image367.png"/><Relationship Id="rId2" Type="http://schemas.openxmlformats.org/officeDocument/2006/relationships/customXml" Target="../ink/ink185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56.xml"/><Relationship Id="rId11" Type="http://schemas.openxmlformats.org/officeDocument/2006/relationships/image" Target="../media/image369.png"/><Relationship Id="rId5" Type="http://schemas.openxmlformats.org/officeDocument/2006/relationships/image" Target="../media/image366.png"/><Relationship Id="rId10" Type="http://schemas.openxmlformats.org/officeDocument/2006/relationships/customXml" Target="../ink/ink1858.xml"/><Relationship Id="rId4" Type="http://schemas.openxmlformats.org/officeDocument/2006/relationships/customXml" Target="../ink/ink1855.xml"/><Relationship Id="rId9" Type="http://schemas.openxmlformats.org/officeDocument/2006/relationships/image" Target="../media/image36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62.xml"/><Relationship Id="rId13" Type="http://schemas.openxmlformats.org/officeDocument/2006/relationships/image" Target="../media/image370.png"/><Relationship Id="rId3" Type="http://schemas.openxmlformats.org/officeDocument/2006/relationships/image" Target="../media/image172.png"/><Relationship Id="rId7" Type="http://schemas.openxmlformats.org/officeDocument/2006/relationships/image" Target="../media/image367.png"/><Relationship Id="rId12" Type="http://schemas.openxmlformats.org/officeDocument/2006/relationships/customXml" Target="../ink/ink1864.xml"/><Relationship Id="rId17" Type="http://schemas.openxmlformats.org/officeDocument/2006/relationships/image" Target="../media/image372.png"/><Relationship Id="rId2" Type="http://schemas.openxmlformats.org/officeDocument/2006/relationships/customXml" Target="../ink/ink1859.xml"/><Relationship Id="rId16" Type="http://schemas.openxmlformats.org/officeDocument/2006/relationships/customXml" Target="../ink/ink186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61.xml"/><Relationship Id="rId11" Type="http://schemas.openxmlformats.org/officeDocument/2006/relationships/image" Target="../media/image369.png"/><Relationship Id="rId5" Type="http://schemas.openxmlformats.org/officeDocument/2006/relationships/image" Target="../media/image366.png"/><Relationship Id="rId15" Type="http://schemas.openxmlformats.org/officeDocument/2006/relationships/image" Target="../media/image371.png"/><Relationship Id="rId10" Type="http://schemas.openxmlformats.org/officeDocument/2006/relationships/customXml" Target="../ink/ink1863.xml"/><Relationship Id="rId4" Type="http://schemas.openxmlformats.org/officeDocument/2006/relationships/customXml" Target="../ink/ink1860.xml"/><Relationship Id="rId9" Type="http://schemas.openxmlformats.org/officeDocument/2006/relationships/image" Target="../media/image368.png"/><Relationship Id="rId14" Type="http://schemas.openxmlformats.org/officeDocument/2006/relationships/customXml" Target="../ink/ink1865.xml"/></Relationships>
</file>

<file path=ppt/slides/_rels/slide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7.png"/><Relationship Id="rId18" Type="http://schemas.openxmlformats.org/officeDocument/2006/relationships/customXml" Target="../ink/ink1875.xml"/><Relationship Id="rId26" Type="http://schemas.openxmlformats.org/officeDocument/2006/relationships/customXml" Target="../ink/ink1879.xml"/><Relationship Id="rId3" Type="http://schemas.openxmlformats.org/officeDocument/2006/relationships/image" Target="../media/image172.png"/><Relationship Id="rId21" Type="http://schemas.openxmlformats.org/officeDocument/2006/relationships/image" Target="../media/image371.png"/><Relationship Id="rId7" Type="http://schemas.openxmlformats.org/officeDocument/2006/relationships/image" Target="../media/image374.png"/><Relationship Id="rId12" Type="http://schemas.openxmlformats.org/officeDocument/2006/relationships/customXml" Target="../ink/ink1872.xml"/><Relationship Id="rId17" Type="http://schemas.openxmlformats.org/officeDocument/2006/relationships/image" Target="../media/image369.png"/><Relationship Id="rId25" Type="http://schemas.openxmlformats.org/officeDocument/2006/relationships/image" Target="../media/image376.png"/><Relationship Id="rId33" Type="http://schemas.openxmlformats.org/officeDocument/2006/relationships/image" Target="../media/image380.png"/><Relationship Id="rId2" Type="http://schemas.openxmlformats.org/officeDocument/2006/relationships/customXml" Target="../ink/ink1867.xml"/><Relationship Id="rId16" Type="http://schemas.openxmlformats.org/officeDocument/2006/relationships/customXml" Target="../ink/ink1874.xml"/><Relationship Id="rId20" Type="http://schemas.openxmlformats.org/officeDocument/2006/relationships/customXml" Target="../ink/ink1876.xml"/><Relationship Id="rId29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69.xml"/><Relationship Id="rId11" Type="http://schemas.openxmlformats.org/officeDocument/2006/relationships/image" Target="../media/image366.png"/><Relationship Id="rId24" Type="http://schemas.openxmlformats.org/officeDocument/2006/relationships/customXml" Target="../ink/ink1878.xml"/><Relationship Id="rId32" Type="http://schemas.openxmlformats.org/officeDocument/2006/relationships/customXml" Target="../ink/ink1882.xml"/><Relationship Id="rId5" Type="http://schemas.openxmlformats.org/officeDocument/2006/relationships/image" Target="../media/image373.png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1880.xml"/><Relationship Id="rId10" Type="http://schemas.openxmlformats.org/officeDocument/2006/relationships/customXml" Target="../ink/ink1871.xml"/><Relationship Id="rId19" Type="http://schemas.openxmlformats.org/officeDocument/2006/relationships/image" Target="../media/image370.png"/><Relationship Id="rId31" Type="http://schemas.openxmlformats.org/officeDocument/2006/relationships/image" Target="../media/image379.png"/><Relationship Id="rId4" Type="http://schemas.openxmlformats.org/officeDocument/2006/relationships/customXml" Target="../ink/ink1868.xml"/><Relationship Id="rId9" Type="http://schemas.openxmlformats.org/officeDocument/2006/relationships/image" Target="../media/image375.png"/><Relationship Id="rId14" Type="http://schemas.openxmlformats.org/officeDocument/2006/relationships/customXml" Target="../ink/ink1873.xml"/><Relationship Id="rId22" Type="http://schemas.openxmlformats.org/officeDocument/2006/relationships/customXml" Target="../ink/ink1877.xml"/><Relationship Id="rId27" Type="http://schemas.openxmlformats.org/officeDocument/2006/relationships/image" Target="../media/image377.png"/><Relationship Id="rId30" Type="http://schemas.openxmlformats.org/officeDocument/2006/relationships/customXml" Target="../ink/ink1881.xml"/><Relationship Id="rId8" Type="http://schemas.openxmlformats.org/officeDocument/2006/relationships/customXml" Target="../ink/ink1870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7.png"/><Relationship Id="rId18" Type="http://schemas.openxmlformats.org/officeDocument/2006/relationships/customXml" Target="../ink/ink1891.xml"/><Relationship Id="rId26" Type="http://schemas.openxmlformats.org/officeDocument/2006/relationships/customXml" Target="../ink/ink1895.xml"/><Relationship Id="rId39" Type="http://schemas.openxmlformats.org/officeDocument/2006/relationships/image" Target="../media/image383.png"/><Relationship Id="rId21" Type="http://schemas.openxmlformats.org/officeDocument/2006/relationships/image" Target="../media/image371.png"/><Relationship Id="rId34" Type="http://schemas.openxmlformats.org/officeDocument/2006/relationships/customXml" Target="../ink/ink1899.xml"/><Relationship Id="rId42" Type="http://schemas.openxmlformats.org/officeDocument/2006/relationships/customXml" Target="../ink/ink1903.xml"/><Relationship Id="rId47" Type="http://schemas.openxmlformats.org/officeDocument/2006/relationships/image" Target="../media/image387.png"/><Relationship Id="rId7" Type="http://schemas.openxmlformats.org/officeDocument/2006/relationships/image" Target="../media/image374.png"/><Relationship Id="rId2" Type="http://schemas.openxmlformats.org/officeDocument/2006/relationships/customXml" Target="../ink/ink1883.xml"/><Relationship Id="rId16" Type="http://schemas.openxmlformats.org/officeDocument/2006/relationships/customXml" Target="../ink/ink1890.xml"/><Relationship Id="rId29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85.xml"/><Relationship Id="rId11" Type="http://schemas.openxmlformats.org/officeDocument/2006/relationships/image" Target="../media/image366.png"/><Relationship Id="rId24" Type="http://schemas.openxmlformats.org/officeDocument/2006/relationships/customXml" Target="../ink/ink1894.xml"/><Relationship Id="rId32" Type="http://schemas.openxmlformats.org/officeDocument/2006/relationships/customXml" Target="../ink/ink1898.xml"/><Relationship Id="rId37" Type="http://schemas.openxmlformats.org/officeDocument/2006/relationships/image" Target="../media/image382.png"/><Relationship Id="rId40" Type="http://schemas.openxmlformats.org/officeDocument/2006/relationships/customXml" Target="../ink/ink1902.xml"/><Relationship Id="rId45" Type="http://schemas.openxmlformats.org/officeDocument/2006/relationships/image" Target="../media/image386.png"/><Relationship Id="rId5" Type="http://schemas.openxmlformats.org/officeDocument/2006/relationships/image" Target="../media/image373.png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1896.xml"/><Relationship Id="rId36" Type="http://schemas.openxmlformats.org/officeDocument/2006/relationships/customXml" Target="../ink/ink1900.xml"/><Relationship Id="rId10" Type="http://schemas.openxmlformats.org/officeDocument/2006/relationships/customXml" Target="../ink/ink1887.xml"/><Relationship Id="rId19" Type="http://schemas.openxmlformats.org/officeDocument/2006/relationships/image" Target="../media/image370.png"/><Relationship Id="rId31" Type="http://schemas.openxmlformats.org/officeDocument/2006/relationships/image" Target="../media/image379.png"/><Relationship Id="rId44" Type="http://schemas.openxmlformats.org/officeDocument/2006/relationships/customXml" Target="../ink/ink1904.xml"/><Relationship Id="rId4" Type="http://schemas.openxmlformats.org/officeDocument/2006/relationships/customXml" Target="../ink/ink1884.xml"/><Relationship Id="rId9" Type="http://schemas.openxmlformats.org/officeDocument/2006/relationships/image" Target="../media/image375.png"/><Relationship Id="rId14" Type="http://schemas.openxmlformats.org/officeDocument/2006/relationships/customXml" Target="../ink/ink1889.xml"/><Relationship Id="rId22" Type="http://schemas.openxmlformats.org/officeDocument/2006/relationships/customXml" Target="../ink/ink1893.xml"/><Relationship Id="rId27" Type="http://schemas.openxmlformats.org/officeDocument/2006/relationships/image" Target="../media/image377.png"/><Relationship Id="rId30" Type="http://schemas.openxmlformats.org/officeDocument/2006/relationships/customXml" Target="../ink/ink1897.xml"/><Relationship Id="rId35" Type="http://schemas.openxmlformats.org/officeDocument/2006/relationships/image" Target="../media/image381.png"/><Relationship Id="rId43" Type="http://schemas.openxmlformats.org/officeDocument/2006/relationships/image" Target="../media/image385.png"/><Relationship Id="rId8" Type="http://schemas.openxmlformats.org/officeDocument/2006/relationships/customXml" Target="../ink/ink1886.xml"/><Relationship Id="rId3" Type="http://schemas.openxmlformats.org/officeDocument/2006/relationships/image" Target="../media/image172.png"/><Relationship Id="rId12" Type="http://schemas.openxmlformats.org/officeDocument/2006/relationships/customXml" Target="../ink/ink1888.xml"/><Relationship Id="rId17" Type="http://schemas.openxmlformats.org/officeDocument/2006/relationships/image" Target="../media/image369.png"/><Relationship Id="rId25" Type="http://schemas.openxmlformats.org/officeDocument/2006/relationships/image" Target="../media/image376.png"/><Relationship Id="rId33" Type="http://schemas.openxmlformats.org/officeDocument/2006/relationships/image" Target="../media/image380.png"/><Relationship Id="rId38" Type="http://schemas.openxmlformats.org/officeDocument/2006/relationships/customXml" Target="../ink/ink1901.xml"/><Relationship Id="rId46" Type="http://schemas.openxmlformats.org/officeDocument/2006/relationships/customXml" Target="../ink/ink1905.xml"/><Relationship Id="rId20" Type="http://schemas.openxmlformats.org/officeDocument/2006/relationships/customXml" Target="../ink/ink1892.xml"/><Relationship Id="rId41" Type="http://schemas.openxmlformats.org/officeDocument/2006/relationships/image" Target="../media/image384.png"/></Relationships>
</file>

<file path=ppt/slides/_rels/slide7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18.xml"/><Relationship Id="rId21" Type="http://schemas.openxmlformats.org/officeDocument/2006/relationships/image" Target="../media/image371.png"/><Relationship Id="rId42" Type="http://schemas.openxmlformats.org/officeDocument/2006/relationships/customXml" Target="../ink/ink1926.xml"/><Relationship Id="rId47" Type="http://schemas.openxmlformats.org/officeDocument/2006/relationships/image" Target="../media/image387.png"/><Relationship Id="rId63" Type="http://schemas.openxmlformats.org/officeDocument/2006/relationships/image" Target="../media/image394.png"/><Relationship Id="rId68" Type="http://schemas.openxmlformats.org/officeDocument/2006/relationships/customXml" Target="../ink/ink1939.xml"/><Relationship Id="rId2" Type="http://schemas.openxmlformats.org/officeDocument/2006/relationships/customXml" Target="../ink/ink1906.xml"/><Relationship Id="rId16" Type="http://schemas.openxmlformats.org/officeDocument/2006/relationships/customXml" Target="../ink/ink1913.xml"/><Relationship Id="rId29" Type="http://schemas.openxmlformats.org/officeDocument/2006/relationships/image" Target="../media/image378.png"/><Relationship Id="rId11" Type="http://schemas.openxmlformats.org/officeDocument/2006/relationships/image" Target="../media/image366.png"/><Relationship Id="rId24" Type="http://schemas.openxmlformats.org/officeDocument/2006/relationships/customXml" Target="../ink/ink1917.xml"/><Relationship Id="rId32" Type="http://schemas.openxmlformats.org/officeDocument/2006/relationships/customXml" Target="../ink/ink1921.xml"/><Relationship Id="rId37" Type="http://schemas.openxmlformats.org/officeDocument/2006/relationships/image" Target="../media/image382.png"/><Relationship Id="rId40" Type="http://schemas.openxmlformats.org/officeDocument/2006/relationships/customXml" Target="../ink/ink1925.xml"/><Relationship Id="rId45" Type="http://schemas.openxmlformats.org/officeDocument/2006/relationships/image" Target="../media/image386.png"/><Relationship Id="rId53" Type="http://schemas.openxmlformats.org/officeDocument/2006/relationships/image" Target="../media/image390.png"/><Relationship Id="rId58" Type="http://schemas.openxmlformats.org/officeDocument/2006/relationships/customXml" Target="../ink/ink1934.xml"/><Relationship Id="rId66" Type="http://schemas.openxmlformats.org/officeDocument/2006/relationships/customXml" Target="../ink/ink1938.xml"/><Relationship Id="rId5" Type="http://schemas.openxmlformats.org/officeDocument/2006/relationships/image" Target="../media/image373.png"/><Relationship Id="rId61" Type="http://schemas.openxmlformats.org/officeDocument/2006/relationships/image" Target="../media/image393.png"/><Relationship Id="rId19" Type="http://schemas.openxmlformats.org/officeDocument/2006/relationships/image" Target="../media/image370.png"/><Relationship Id="rId14" Type="http://schemas.openxmlformats.org/officeDocument/2006/relationships/customXml" Target="../ink/ink1912.xml"/><Relationship Id="rId22" Type="http://schemas.openxmlformats.org/officeDocument/2006/relationships/customXml" Target="../ink/ink1916.xml"/><Relationship Id="rId27" Type="http://schemas.openxmlformats.org/officeDocument/2006/relationships/image" Target="../media/image377.png"/><Relationship Id="rId30" Type="http://schemas.openxmlformats.org/officeDocument/2006/relationships/customXml" Target="../ink/ink1920.xml"/><Relationship Id="rId35" Type="http://schemas.openxmlformats.org/officeDocument/2006/relationships/image" Target="../media/image381.png"/><Relationship Id="rId43" Type="http://schemas.openxmlformats.org/officeDocument/2006/relationships/image" Target="../media/image385.png"/><Relationship Id="rId48" Type="http://schemas.openxmlformats.org/officeDocument/2006/relationships/customXml" Target="../ink/ink1929.xml"/><Relationship Id="rId56" Type="http://schemas.openxmlformats.org/officeDocument/2006/relationships/customXml" Target="../ink/ink1933.xml"/><Relationship Id="rId64" Type="http://schemas.openxmlformats.org/officeDocument/2006/relationships/customXml" Target="../ink/ink1937.xml"/><Relationship Id="rId69" Type="http://schemas.openxmlformats.org/officeDocument/2006/relationships/image" Target="../media/image397.png"/><Relationship Id="rId8" Type="http://schemas.openxmlformats.org/officeDocument/2006/relationships/customXml" Target="../ink/ink1909.xml"/><Relationship Id="rId51" Type="http://schemas.openxmlformats.org/officeDocument/2006/relationships/image" Target="../media/image389.png"/><Relationship Id="rId72" Type="http://schemas.openxmlformats.org/officeDocument/2006/relationships/customXml" Target="../ink/ink1941.xml"/><Relationship Id="rId3" Type="http://schemas.openxmlformats.org/officeDocument/2006/relationships/image" Target="../media/image172.png"/><Relationship Id="rId12" Type="http://schemas.openxmlformats.org/officeDocument/2006/relationships/customXml" Target="../ink/ink1911.xml"/><Relationship Id="rId17" Type="http://schemas.openxmlformats.org/officeDocument/2006/relationships/image" Target="../media/image369.png"/><Relationship Id="rId25" Type="http://schemas.openxmlformats.org/officeDocument/2006/relationships/image" Target="../media/image376.png"/><Relationship Id="rId33" Type="http://schemas.openxmlformats.org/officeDocument/2006/relationships/image" Target="../media/image380.png"/><Relationship Id="rId38" Type="http://schemas.openxmlformats.org/officeDocument/2006/relationships/customXml" Target="../ink/ink1924.xml"/><Relationship Id="rId46" Type="http://schemas.openxmlformats.org/officeDocument/2006/relationships/customXml" Target="../ink/ink1928.xml"/><Relationship Id="rId59" Type="http://schemas.openxmlformats.org/officeDocument/2006/relationships/image" Target="../media/image392.png"/><Relationship Id="rId67" Type="http://schemas.openxmlformats.org/officeDocument/2006/relationships/image" Target="../media/image396.png"/><Relationship Id="rId20" Type="http://schemas.openxmlformats.org/officeDocument/2006/relationships/customXml" Target="../ink/ink1915.xml"/><Relationship Id="rId41" Type="http://schemas.openxmlformats.org/officeDocument/2006/relationships/image" Target="../media/image384.png"/><Relationship Id="rId54" Type="http://schemas.openxmlformats.org/officeDocument/2006/relationships/customXml" Target="../ink/ink1932.xml"/><Relationship Id="rId62" Type="http://schemas.openxmlformats.org/officeDocument/2006/relationships/customXml" Target="../ink/ink1936.xml"/><Relationship Id="rId70" Type="http://schemas.openxmlformats.org/officeDocument/2006/relationships/customXml" Target="../ink/ink19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08.xml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1919.xml"/><Relationship Id="rId36" Type="http://schemas.openxmlformats.org/officeDocument/2006/relationships/customXml" Target="../ink/ink1923.xml"/><Relationship Id="rId49" Type="http://schemas.openxmlformats.org/officeDocument/2006/relationships/image" Target="../media/image388.png"/><Relationship Id="rId57" Type="http://schemas.openxmlformats.org/officeDocument/2006/relationships/image" Target="../media/image391.png"/><Relationship Id="rId10" Type="http://schemas.openxmlformats.org/officeDocument/2006/relationships/customXml" Target="../ink/ink1910.xml"/><Relationship Id="rId31" Type="http://schemas.openxmlformats.org/officeDocument/2006/relationships/image" Target="../media/image379.png"/><Relationship Id="rId44" Type="http://schemas.openxmlformats.org/officeDocument/2006/relationships/customXml" Target="../ink/ink1927.xml"/><Relationship Id="rId52" Type="http://schemas.openxmlformats.org/officeDocument/2006/relationships/customXml" Target="../ink/ink1931.xml"/><Relationship Id="rId60" Type="http://schemas.openxmlformats.org/officeDocument/2006/relationships/customXml" Target="../ink/ink1935.xml"/><Relationship Id="rId65" Type="http://schemas.openxmlformats.org/officeDocument/2006/relationships/image" Target="../media/image395.png"/><Relationship Id="rId73" Type="http://schemas.openxmlformats.org/officeDocument/2006/relationships/image" Target="../media/image399.png"/><Relationship Id="rId4" Type="http://schemas.openxmlformats.org/officeDocument/2006/relationships/customXml" Target="../ink/ink1907.xml"/><Relationship Id="rId9" Type="http://schemas.openxmlformats.org/officeDocument/2006/relationships/image" Target="../media/image375.png"/><Relationship Id="rId13" Type="http://schemas.openxmlformats.org/officeDocument/2006/relationships/image" Target="../media/image367.png"/><Relationship Id="rId18" Type="http://schemas.openxmlformats.org/officeDocument/2006/relationships/customXml" Target="../ink/ink1914.xml"/><Relationship Id="rId39" Type="http://schemas.openxmlformats.org/officeDocument/2006/relationships/image" Target="../media/image383.png"/><Relationship Id="rId34" Type="http://schemas.openxmlformats.org/officeDocument/2006/relationships/customXml" Target="../ink/ink1922.xml"/><Relationship Id="rId50" Type="http://schemas.openxmlformats.org/officeDocument/2006/relationships/customXml" Target="../ink/ink1930.xml"/><Relationship Id="rId55" Type="http://schemas.openxmlformats.org/officeDocument/2006/relationships/image" Target="../media/image331.png"/><Relationship Id="rId7" Type="http://schemas.openxmlformats.org/officeDocument/2006/relationships/image" Target="../media/image374.png"/><Relationship Id="rId71" Type="http://schemas.openxmlformats.org/officeDocument/2006/relationships/image" Target="../media/image398.png"/></Relationships>
</file>

<file path=ppt/slides/_rels/slide7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54.xml"/><Relationship Id="rId21" Type="http://schemas.openxmlformats.org/officeDocument/2006/relationships/image" Target="../media/image371.png"/><Relationship Id="rId42" Type="http://schemas.openxmlformats.org/officeDocument/2006/relationships/customXml" Target="../ink/ink1962.xml"/><Relationship Id="rId47" Type="http://schemas.openxmlformats.org/officeDocument/2006/relationships/image" Target="../media/image387.png"/><Relationship Id="rId63" Type="http://schemas.openxmlformats.org/officeDocument/2006/relationships/image" Target="../media/image394.png"/><Relationship Id="rId68" Type="http://schemas.openxmlformats.org/officeDocument/2006/relationships/customXml" Target="../ink/ink1975.xml"/><Relationship Id="rId16" Type="http://schemas.openxmlformats.org/officeDocument/2006/relationships/customXml" Target="../ink/ink1949.xml"/><Relationship Id="rId11" Type="http://schemas.openxmlformats.org/officeDocument/2006/relationships/image" Target="../media/image366.png"/><Relationship Id="rId32" Type="http://schemas.openxmlformats.org/officeDocument/2006/relationships/customXml" Target="../ink/ink1957.xml"/><Relationship Id="rId37" Type="http://schemas.openxmlformats.org/officeDocument/2006/relationships/image" Target="../media/image382.png"/><Relationship Id="rId53" Type="http://schemas.openxmlformats.org/officeDocument/2006/relationships/image" Target="../media/image390.png"/><Relationship Id="rId58" Type="http://schemas.openxmlformats.org/officeDocument/2006/relationships/customXml" Target="../ink/ink1970.xml"/><Relationship Id="rId74" Type="http://schemas.openxmlformats.org/officeDocument/2006/relationships/customXml" Target="../ink/ink1978.xml"/><Relationship Id="rId79" Type="http://schemas.openxmlformats.org/officeDocument/2006/relationships/image" Target="../media/image402.png"/><Relationship Id="rId5" Type="http://schemas.openxmlformats.org/officeDocument/2006/relationships/image" Target="../media/image373.png"/><Relationship Id="rId61" Type="http://schemas.openxmlformats.org/officeDocument/2006/relationships/image" Target="../media/image393.png"/><Relationship Id="rId82" Type="http://schemas.openxmlformats.org/officeDocument/2006/relationships/customXml" Target="../ink/ink1982.xml"/><Relationship Id="rId19" Type="http://schemas.openxmlformats.org/officeDocument/2006/relationships/image" Target="../media/image370.png"/><Relationship Id="rId14" Type="http://schemas.openxmlformats.org/officeDocument/2006/relationships/customXml" Target="../ink/ink1948.xml"/><Relationship Id="rId22" Type="http://schemas.openxmlformats.org/officeDocument/2006/relationships/customXml" Target="../ink/ink1952.xml"/><Relationship Id="rId27" Type="http://schemas.openxmlformats.org/officeDocument/2006/relationships/image" Target="../media/image377.png"/><Relationship Id="rId30" Type="http://schemas.openxmlformats.org/officeDocument/2006/relationships/customXml" Target="../ink/ink1956.xml"/><Relationship Id="rId35" Type="http://schemas.openxmlformats.org/officeDocument/2006/relationships/image" Target="../media/image381.png"/><Relationship Id="rId43" Type="http://schemas.openxmlformats.org/officeDocument/2006/relationships/image" Target="../media/image385.png"/><Relationship Id="rId48" Type="http://schemas.openxmlformats.org/officeDocument/2006/relationships/customXml" Target="../ink/ink1965.xml"/><Relationship Id="rId56" Type="http://schemas.openxmlformats.org/officeDocument/2006/relationships/customXml" Target="../ink/ink1969.xml"/><Relationship Id="rId64" Type="http://schemas.openxmlformats.org/officeDocument/2006/relationships/customXml" Target="../ink/ink1973.xml"/><Relationship Id="rId69" Type="http://schemas.openxmlformats.org/officeDocument/2006/relationships/image" Target="../media/image397.png"/><Relationship Id="rId77" Type="http://schemas.openxmlformats.org/officeDocument/2006/relationships/image" Target="../media/image401.png"/><Relationship Id="rId8" Type="http://schemas.openxmlformats.org/officeDocument/2006/relationships/customXml" Target="../ink/ink1945.xml"/><Relationship Id="rId51" Type="http://schemas.openxmlformats.org/officeDocument/2006/relationships/image" Target="../media/image389.png"/><Relationship Id="rId72" Type="http://schemas.openxmlformats.org/officeDocument/2006/relationships/customXml" Target="../ink/ink1977.xml"/><Relationship Id="rId80" Type="http://schemas.openxmlformats.org/officeDocument/2006/relationships/customXml" Target="../ink/ink1981.xml"/><Relationship Id="rId3" Type="http://schemas.openxmlformats.org/officeDocument/2006/relationships/image" Target="../media/image172.png"/><Relationship Id="rId12" Type="http://schemas.openxmlformats.org/officeDocument/2006/relationships/customXml" Target="../ink/ink1947.xml"/><Relationship Id="rId17" Type="http://schemas.openxmlformats.org/officeDocument/2006/relationships/image" Target="../media/image369.png"/><Relationship Id="rId25" Type="http://schemas.openxmlformats.org/officeDocument/2006/relationships/image" Target="../media/image376.png"/><Relationship Id="rId33" Type="http://schemas.openxmlformats.org/officeDocument/2006/relationships/image" Target="../media/image380.png"/><Relationship Id="rId38" Type="http://schemas.openxmlformats.org/officeDocument/2006/relationships/customXml" Target="../ink/ink1960.xml"/><Relationship Id="rId46" Type="http://schemas.openxmlformats.org/officeDocument/2006/relationships/customXml" Target="../ink/ink1964.xml"/><Relationship Id="rId59" Type="http://schemas.openxmlformats.org/officeDocument/2006/relationships/image" Target="../media/image392.png"/><Relationship Id="rId67" Type="http://schemas.openxmlformats.org/officeDocument/2006/relationships/image" Target="../media/image396.png"/><Relationship Id="rId20" Type="http://schemas.openxmlformats.org/officeDocument/2006/relationships/customXml" Target="../ink/ink1951.xml"/><Relationship Id="rId41" Type="http://schemas.openxmlformats.org/officeDocument/2006/relationships/image" Target="../media/image384.png"/><Relationship Id="rId54" Type="http://schemas.openxmlformats.org/officeDocument/2006/relationships/customXml" Target="../ink/ink1968.xml"/><Relationship Id="rId62" Type="http://schemas.openxmlformats.org/officeDocument/2006/relationships/customXml" Target="../ink/ink1972.xml"/><Relationship Id="rId70" Type="http://schemas.openxmlformats.org/officeDocument/2006/relationships/customXml" Target="../ink/ink1976.xml"/><Relationship Id="rId75" Type="http://schemas.openxmlformats.org/officeDocument/2006/relationships/image" Target="../media/image400.png"/><Relationship Id="rId83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44.xml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1955.xml"/><Relationship Id="rId36" Type="http://schemas.openxmlformats.org/officeDocument/2006/relationships/customXml" Target="../ink/ink1959.xml"/><Relationship Id="rId49" Type="http://schemas.openxmlformats.org/officeDocument/2006/relationships/image" Target="../media/image388.png"/><Relationship Id="rId57" Type="http://schemas.openxmlformats.org/officeDocument/2006/relationships/image" Target="../media/image391.png"/><Relationship Id="rId10" Type="http://schemas.openxmlformats.org/officeDocument/2006/relationships/customXml" Target="../ink/ink1946.xml"/><Relationship Id="rId31" Type="http://schemas.openxmlformats.org/officeDocument/2006/relationships/image" Target="../media/image379.png"/><Relationship Id="rId44" Type="http://schemas.openxmlformats.org/officeDocument/2006/relationships/customXml" Target="../ink/ink1963.xml"/><Relationship Id="rId52" Type="http://schemas.openxmlformats.org/officeDocument/2006/relationships/customXml" Target="../ink/ink1967.xml"/><Relationship Id="rId60" Type="http://schemas.openxmlformats.org/officeDocument/2006/relationships/customXml" Target="../ink/ink1971.xml"/><Relationship Id="rId65" Type="http://schemas.openxmlformats.org/officeDocument/2006/relationships/image" Target="../media/image395.png"/><Relationship Id="rId73" Type="http://schemas.openxmlformats.org/officeDocument/2006/relationships/image" Target="../media/image399.png"/><Relationship Id="rId78" Type="http://schemas.openxmlformats.org/officeDocument/2006/relationships/customXml" Target="../ink/ink1980.xml"/><Relationship Id="rId81" Type="http://schemas.openxmlformats.org/officeDocument/2006/relationships/image" Target="../media/image403.png"/><Relationship Id="rId4" Type="http://schemas.openxmlformats.org/officeDocument/2006/relationships/customXml" Target="../ink/ink1943.xml"/><Relationship Id="rId9" Type="http://schemas.openxmlformats.org/officeDocument/2006/relationships/image" Target="../media/image375.png"/><Relationship Id="rId13" Type="http://schemas.openxmlformats.org/officeDocument/2006/relationships/image" Target="../media/image367.png"/><Relationship Id="rId18" Type="http://schemas.openxmlformats.org/officeDocument/2006/relationships/customXml" Target="../ink/ink1950.xml"/><Relationship Id="rId39" Type="http://schemas.openxmlformats.org/officeDocument/2006/relationships/image" Target="../media/image383.png"/><Relationship Id="rId34" Type="http://schemas.openxmlformats.org/officeDocument/2006/relationships/customXml" Target="../ink/ink1958.xml"/><Relationship Id="rId50" Type="http://schemas.openxmlformats.org/officeDocument/2006/relationships/customXml" Target="../ink/ink1966.xml"/><Relationship Id="rId55" Type="http://schemas.openxmlformats.org/officeDocument/2006/relationships/image" Target="../media/image331.png"/><Relationship Id="rId76" Type="http://schemas.openxmlformats.org/officeDocument/2006/relationships/customXml" Target="../ink/ink1979.xml"/><Relationship Id="rId7" Type="http://schemas.openxmlformats.org/officeDocument/2006/relationships/image" Target="../media/image374.png"/><Relationship Id="rId71" Type="http://schemas.openxmlformats.org/officeDocument/2006/relationships/image" Target="../media/image398.png"/><Relationship Id="rId2" Type="http://schemas.openxmlformats.org/officeDocument/2006/relationships/customXml" Target="../ink/ink1942.xml"/><Relationship Id="rId29" Type="http://schemas.openxmlformats.org/officeDocument/2006/relationships/image" Target="../media/image378.png"/><Relationship Id="rId24" Type="http://schemas.openxmlformats.org/officeDocument/2006/relationships/customXml" Target="../ink/ink1953.xml"/><Relationship Id="rId40" Type="http://schemas.openxmlformats.org/officeDocument/2006/relationships/customXml" Target="../ink/ink1961.xml"/><Relationship Id="rId45" Type="http://schemas.openxmlformats.org/officeDocument/2006/relationships/image" Target="../media/image386.png"/><Relationship Id="rId66" Type="http://schemas.openxmlformats.org/officeDocument/2006/relationships/customXml" Target="../ink/ink1974.xml"/></Relationships>
</file>

<file path=ppt/slides/_rels/slide7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95.xml"/><Relationship Id="rId21" Type="http://schemas.openxmlformats.org/officeDocument/2006/relationships/image" Target="../media/image371.png"/><Relationship Id="rId34" Type="http://schemas.openxmlformats.org/officeDocument/2006/relationships/customXml" Target="../ink/ink1999.xml"/><Relationship Id="rId42" Type="http://schemas.openxmlformats.org/officeDocument/2006/relationships/customXml" Target="../ink/ink2003.xml"/><Relationship Id="rId47" Type="http://schemas.openxmlformats.org/officeDocument/2006/relationships/image" Target="../media/image387.png"/><Relationship Id="rId50" Type="http://schemas.openxmlformats.org/officeDocument/2006/relationships/customXml" Target="../ink/ink2007.xml"/><Relationship Id="rId55" Type="http://schemas.openxmlformats.org/officeDocument/2006/relationships/image" Target="../media/image408.png"/><Relationship Id="rId63" Type="http://schemas.openxmlformats.org/officeDocument/2006/relationships/image" Target="../media/image412.png"/><Relationship Id="rId7" Type="http://schemas.openxmlformats.org/officeDocument/2006/relationships/image" Target="../media/image374.png"/><Relationship Id="rId2" Type="http://schemas.openxmlformats.org/officeDocument/2006/relationships/customXml" Target="../ink/ink1983.xml"/><Relationship Id="rId16" Type="http://schemas.openxmlformats.org/officeDocument/2006/relationships/customXml" Target="../ink/ink1990.xml"/><Relationship Id="rId29" Type="http://schemas.openxmlformats.org/officeDocument/2006/relationships/image" Target="../media/image378.png"/><Relationship Id="rId11" Type="http://schemas.openxmlformats.org/officeDocument/2006/relationships/image" Target="../media/image366.png"/><Relationship Id="rId24" Type="http://schemas.openxmlformats.org/officeDocument/2006/relationships/customXml" Target="../ink/ink1994.xml"/><Relationship Id="rId32" Type="http://schemas.openxmlformats.org/officeDocument/2006/relationships/customXml" Target="../ink/ink1998.xml"/><Relationship Id="rId37" Type="http://schemas.openxmlformats.org/officeDocument/2006/relationships/image" Target="../media/image382.png"/><Relationship Id="rId40" Type="http://schemas.openxmlformats.org/officeDocument/2006/relationships/customXml" Target="../ink/ink2002.xml"/><Relationship Id="rId45" Type="http://schemas.openxmlformats.org/officeDocument/2006/relationships/image" Target="../media/image386.png"/><Relationship Id="rId53" Type="http://schemas.openxmlformats.org/officeDocument/2006/relationships/image" Target="../media/image407.png"/><Relationship Id="rId58" Type="http://schemas.openxmlformats.org/officeDocument/2006/relationships/customXml" Target="../ink/ink2011.xml"/><Relationship Id="rId66" Type="http://schemas.openxmlformats.org/officeDocument/2006/relationships/customXml" Target="../ink/ink2015.xml"/><Relationship Id="rId5" Type="http://schemas.openxmlformats.org/officeDocument/2006/relationships/image" Target="../media/image373.png"/><Relationship Id="rId61" Type="http://schemas.openxmlformats.org/officeDocument/2006/relationships/image" Target="../media/image411.png"/><Relationship Id="rId19" Type="http://schemas.openxmlformats.org/officeDocument/2006/relationships/image" Target="../media/image370.png"/><Relationship Id="rId14" Type="http://schemas.openxmlformats.org/officeDocument/2006/relationships/customXml" Target="../ink/ink1989.xml"/><Relationship Id="rId22" Type="http://schemas.openxmlformats.org/officeDocument/2006/relationships/customXml" Target="../ink/ink1993.xml"/><Relationship Id="rId27" Type="http://schemas.openxmlformats.org/officeDocument/2006/relationships/image" Target="../media/image377.png"/><Relationship Id="rId30" Type="http://schemas.openxmlformats.org/officeDocument/2006/relationships/customXml" Target="../ink/ink1997.xml"/><Relationship Id="rId35" Type="http://schemas.openxmlformats.org/officeDocument/2006/relationships/image" Target="../media/image381.png"/><Relationship Id="rId43" Type="http://schemas.openxmlformats.org/officeDocument/2006/relationships/image" Target="../media/image385.png"/><Relationship Id="rId48" Type="http://schemas.openxmlformats.org/officeDocument/2006/relationships/customXml" Target="../ink/ink2006.xml"/><Relationship Id="rId56" Type="http://schemas.openxmlformats.org/officeDocument/2006/relationships/customXml" Target="../ink/ink2010.xml"/><Relationship Id="rId64" Type="http://schemas.openxmlformats.org/officeDocument/2006/relationships/customXml" Target="../ink/ink2014.xml"/><Relationship Id="rId8" Type="http://schemas.openxmlformats.org/officeDocument/2006/relationships/customXml" Target="../ink/ink1986.xml"/><Relationship Id="rId51" Type="http://schemas.openxmlformats.org/officeDocument/2006/relationships/image" Target="../media/image406.png"/><Relationship Id="rId3" Type="http://schemas.openxmlformats.org/officeDocument/2006/relationships/image" Target="../media/image172.png"/><Relationship Id="rId12" Type="http://schemas.openxmlformats.org/officeDocument/2006/relationships/customXml" Target="../ink/ink1988.xml"/><Relationship Id="rId17" Type="http://schemas.openxmlformats.org/officeDocument/2006/relationships/image" Target="../media/image369.png"/><Relationship Id="rId25" Type="http://schemas.openxmlformats.org/officeDocument/2006/relationships/image" Target="../media/image376.png"/><Relationship Id="rId33" Type="http://schemas.openxmlformats.org/officeDocument/2006/relationships/image" Target="../media/image380.png"/><Relationship Id="rId38" Type="http://schemas.openxmlformats.org/officeDocument/2006/relationships/customXml" Target="../ink/ink2001.xml"/><Relationship Id="rId46" Type="http://schemas.openxmlformats.org/officeDocument/2006/relationships/customXml" Target="../ink/ink2005.xml"/><Relationship Id="rId59" Type="http://schemas.openxmlformats.org/officeDocument/2006/relationships/image" Target="../media/image410.png"/><Relationship Id="rId67" Type="http://schemas.openxmlformats.org/officeDocument/2006/relationships/image" Target="../media/image414.png"/><Relationship Id="rId20" Type="http://schemas.openxmlformats.org/officeDocument/2006/relationships/customXml" Target="../ink/ink1992.xml"/><Relationship Id="rId41" Type="http://schemas.openxmlformats.org/officeDocument/2006/relationships/image" Target="../media/image384.png"/><Relationship Id="rId54" Type="http://schemas.openxmlformats.org/officeDocument/2006/relationships/customXml" Target="../ink/ink2009.xml"/><Relationship Id="rId62" Type="http://schemas.openxmlformats.org/officeDocument/2006/relationships/customXml" Target="../ink/ink20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85.xml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1996.xml"/><Relationship Id="rId36" Type="http://schemas.openxmlformats.org/officeDocument/2006/relationships/customXml" Target="../ink/ink2000.xml"/><Relationship Id="rId49" Type="http://schemas.openxmlformats.org/officeDocument/2006/relationships/image" Target="../media/image405.png"/><Relationship Id="rId57" Type="http://schemas.openxmlformats.org/officeDocument/2006/relationships/image" Target="../media/image409.png"/><Relationship Id="rId10" Type="http://schemas.openxmlformats.org/officeDocument/2006/relationships/customXml" Target="../ink/ink1987.xml"/><Relationship Id="rId31" Type="http://schemas.openxmlformats.org/officeDocument/2006/relationships/image" Target="../media/image379.png"/><Relationship Id="rId44" Type="http://schemas.openxmlformats.org/officeDocument/2006/relationships/customXml" Target="../ink/ink2004.xml"/><Relationship Id="rId52" Type="http://schemas.openxmlformats.org/officeDocument/2006/relationships/customXml" Target="../ink/ink2008.xml"/><Relationship Id="rId60" Type="http://schemas.openxmlformats.org/officeDocument/2006/relationships/customXml" Target="../ink/ink2012.xml"/><Relationship Id="rId65" Type="http://schemas.openxmlformats.org/officeDocument/2006/relationships/image" Target="../media/image413.png"/><Relationship Id="rId4" Type="http://schemas.openxmlformats.org/officeDocument/2006/relationships/customXml" Target="../ink/ink1984.xml"/><Relationship Id="rId9" Type="http://schemas.openxmlformats.org/officeDocument/2006/relationships/image" Target="../media/image375.png"/><Relationship Id="rId13" Type="http://schemas.openxmlformats.org/officeDocument/2006/relationships/image" Target="../media/image367.png"/><Relationship Id="rId18" Type="http://schemas.openxmlformats.org/officeDocument/2006/relationships/customXml" Target="../ink/ink1991.xml"/><Relationship Id="rId39" Type="http://schemas.openxmlformats.org/officeDocument/2006/relationships/image" Target="../media/image383.png"/></Relationships>
</file>

<file path=ppt/slides/_rels/slide7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28.xml"/><Relationship Id="rId21" Type="http://schemas.openxmlformats.org/officeDocument/2006/relationships/image" Target="../media/image371.png"/><Relationship Id="rId42" Type="http://schemas.openxmlformats.org/officeDocument/2006/relationships/customXml" Target="../ink/ink2036.xml"/><Relationship Id="rId47" Type="http://schemas.openxmlformats.org/officeDocument/2006/relationships/image" Target="../media/image387.png"/><Relationship Id="rId63" Type="http://schemas.openxmlformats.org/officeDocument/2006/relationships/image" Target="../media/image413.png"/><Relationship Id="rId68" Type="http://schemas.openxmlformats.org/officeDocument/2006/relationships/customXml" Target="../ink/ink2049.xml"/><Relationship Id="rId2" Type="http://schemas.openxmlformats.org/officeDocument/2006/relationships/customXml" Target="../ink/ink2016.xml"/><Relationship Id="rId16" Type="http://schemas.openxmlformats.org/officeDocument/2006/relationships/customXml" Target="../ink/ink2023.xml"/><Relationship Id="rId29" Type="http://schemas.openxmlformats.org/officeDocument/2006/relationships/image" Target="../media/image378.png"/><Relationship Id="rId11" Type="http://schemas.openxmlformats.org/officeDocument/2006/relationships/image" Target="../media/image366.png"/><Relationship Id="rId24" Type="http://schemas.openxmlformats.org/officeDocument/2006/relationships/customXml" Target="../ink/ink2027.xml"/><Relationship Id="rId32" Type="http://schemas.openxmlformats.org/officeDocument/2006/relationships/customXml" Target="../ink/ink2031.xml"/><Relationship Id="rId37" Type="http://schemas.openxmlformats.org/officeDocument/2006/relationships/image" Target="../media/image382.png"/><Relationship Id="rId40" Type="http://schemas.openxmlformats.org/officeDocument/2006/relationships/customXml" Target="../ink/ink2035.xml"/><Relationship Id="rId45" Type="http://schemas.openxmlformats.org/officeDocument/2006/relationships/image" Target="../media/image386.png"/><Relationship Id="rId53" Type="http://schemas.openxmlformats.org/officeDocument/2006/relationships/image" Target="../media/image408.png"/><Relationship Id="rId58" Type="http://schemas.openxmlformats.org/officeDocument/2006/relationships/customXml" Target="../ink/ink2044.xml"/><Relationship Id="rId66" Type="http://schemas.openxmlformats.org/officeDocument/2006/relationships/customXml" Target="../ink/ink2048.xml"/><Relationship Id="rId5" Type="http://schemas.openxmlformats.org/officeDocument/2006/relationships/image" Target="../media/image373.png"/><Relationship Id="rId61" Type="http://schemas.openxmlformats.org/officeDocument/2006/relationships/image" Target="../media/image412.png"/><Relationship Id="rId19" Type="http://schemas.openxmlformats.org/officeDocument/2006/relationships/image" Target="../media/image370.png"/><Relationship Id="rId14" Type="http://schemas.openxmlformats.org/officeDocument/2006/relationships/customXml" Target="../ink/ink2022.xml"/><Relationship Id="rId22" Type="http://schemas.openxmlformats.org/officeDocument/2006/relationships/customXml" Target="../ink/ink2026.xml"/><Relationship Id="rId27" Type="http://schemas.openxmlformats.org/officeDocument/2006/relationships/image" Target="../media/image377.png"/><Relationship Id="rId30" Type="http://schemas.openxmlformats.org/officeDocument/2006/relationships/customXml" Target="../ink/ink2030.xml"/><Relationship Id="rId35" Type="http://schemas.openxmlformats.org/officeDocument/2006/relationships/image" Target="../media/image381.png"/><Relationship Id="rId43" Type="http://schemas.openxmlformats.org/officeDocument/2006/relationships/image" Target="../media/image385.png"/><Relationship Id="rId48" Type="http://schemas.openxmlformats.org/officeDocument/2006/relationships/customXml" Target="../ink/ink2039.xml"/><Relationship Id="rId56" Type="http://schemas.openxmlformats.org/officeDocument/2006/relationships/customXml" Target="../ink/ink2043.xml"/><Relationship Id="rId64" Type="http://schemas.openxmlformats.org/officeDocument/2006/relationships/customXml" Target="../ink/ink2047.xml"/><Relationship Id="rId69" Type="http://schemas.openxmlformats.org/officeDocument/2006/relationships/image" Target="../media/image416.png"/><Relationship Id="rId8" Type="http://schemas.openxmlformats.org/officeDocument/2006/relationships/customXml" Target="../ink/ink2019.xml"/><Relationship Id="rId51" Type="http://schemas.openxmlformats.org/officeDocument/2006/relationships/image" Target="../media/image407.png"/><Relationship Id="rId72" Type="http://schemas.openxmlformats.org/officeDocument/2006/relationships/customXml" Target="../ink/ink2051.xml"/><Relationship Id="rId3" Type="http://schemas.openxmlformats.org/officeDocument/2006/relationships/image" Target="../media/image172.png"/><Relationship Id="rId12" Type="http://schemas.openxmlformats.org/officeDocument/2006/relationships/customXml" Target="../ink/ink2021.xml"/><Relationship Id="rId17" Type="http://schemas.openxmlformats.org/officeDocument/2006/relationships/image" Target="../media/image369.png"/><Relationship Id="rId25" Type="http://schemas.openxmlformats.org/officeDocument/2006/relationships/image" Target="../media/image376.png"/><Relationship Id="rId33" Type="http://schemas.openxmlformats.org/officeDocument/2006/relationships/image" Target="../media/image380.png"/><Relationship Id="rId38" Type="http://schemas.openxmlformats.org/officeDocument/2006/relationships/customXml" Target="../ink/ink2034.xml"/><Relationship Id="rId46" Type="http://schemas.openxmlformats.org/officeDocument/2006/relationships/customXml" Target="../ink/ink2038.xml"/><Relationship Id="rId59" Type="http://schemas.openxmlformats.org/officeDocument/2006/relationships/image" Target="../media/image411.png"/><Relationship Id="rId67" Type="http://schemas.openxmlformats.org/officeDocument/2006/relationships/image" Target="../media/image415.png"/><Relationship Id="rId20" Type="http://schemas.openxmlformats.org/officeDocument/2006/relationships/customXml" Target="../ink/ink2025.xml"/><Relationship Id="rId41" Type="http://schemas.openxmlformats.org/officeDocument/2006/relationships/image" Target="../media/image384.png"/><Relationship Id="rId54" Type="http://schemas.openxmlformats.org/officeDocument/2006/relationships/customXml" Target="../ink/ink2042.xml"/><Relationship Id="rId62" Type="http://schemas.openxmlformats.org/officeDocument/2006/relationships/customXml" Target="../ink/ink2046.xml"/><Relationship Id="rId70" Type="http://schemas.openxmlformats.org/officeDocument/2006/relationships/customXml" Target="../ink/ink20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18.xml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2029.xml"/><Relationship Id="rId36" Type="http://schemas.openxmlformats.org/officeDocument/2006/relationships/customXml" Target="../ink/ink2033.xml"/><Relationship Id="rId49" Type="http://schemas.openxmlformats.org/officeDocument/2006/relationships/image" Target="../media/image406.png"/><Relationship Id="rId57" Type="http://schemas.openxmlformats.org/officeDocument/2006/relationships/image" Target="../media/image410.png"/><Relationship Id="rId10" Type="http://schemas.openxmlformats.org/officeDocument/2006/relationships/customXml" Target="../ink/ink2020.xml"/><Relationship Id="rId31" Type="http://schemas.openxmlformats.org/officeDocument/2006/relationships/image" Target="../media/image379.png"/><Relationship Id="rId44" Type="http://schemas.openxmlformats.org/officeDocument/2006/relationships/customXml" Target="../ink/ink2037.xml"/><Relationship Id="rId52" Type="http://schemas.openxmlformats.org/officeDocument/2006/relationships/customXml" Target="../ink/ink2041.xml"/><Relationship Id="rId60" Type="http://schemas.openxmlformats.org/officeDocument/2006/relationships/customXml" Target="../ink/ink2045.xml"/><Relationship Id="rId65" Type="http://schemas.openxmlformats.org/officeDocument/2006/relationships/image" Target="../media/image414.png"/><Relationship Id="rId73" Type="http://schemas.openxmlformats.org/officeDocument/2006/relationships/image" Target="../media/image418.png"/><Relationship Id="rId4" Type="http://schemas.openxmlformats.org/officeDocument/2006/relationships/customXml" Target="../ink/ink2017.xml"/><Relationship Id="rId9" Type="http://schemas.openxmlformats.org/officeDocument/2006/relationships/image" Target="../media/image375.png"/><Relationship Id="rId13" Type="http://schemas.openxmlformats.org/officeDocument/2006/relationships/image" Target="../media/image367.png"/><Relationship Id="rId18" Type="http://schemas.openxmlformats.org/officeDocument/2006/relationships/customXml" Target="../ink/ink2024.xml"/><Relationship Id="rId39" Type="http://schemas.openxmlformats.org/officeDocument/2006/relationships/image" Target="../media/image383.png"/><Relationship Id="rId34" Type="http://schemas.openxmlformats.org/officeDocument/2006/relationships/customXml" Target="../ink/ink2032.xml"/><Relationship Id="rId50" Type="http://schemas.openxmlformats.org/officeDocument/2006/relationships/customXml" Target="../ink/ink2040.xml"/><Relationship Id="rId55" Type="http://schemas.openxmlformats.org/officeDocument/2006/relationships/image" Target="../media/image409.png"/><Relationship Id="rId7" Type="http://schemas.openxmlformats.org/officeDocument/2006/relationships/image" Target="../media/image374.png"/><Relationship Id="rId71" Type="http://schemas.openxmlformats.org/officeDocument/2006/relationships/image" Target="../media/image4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2.xml"/><Relationship Id="rId13" Type="http://schemas.openxmlformats.org/officeDocument/2006/relationships/image" Target="../media/image8100.png"/><Relationship Id="rId3" Type="http://schemas.openxmlformats.org/officeDocument/2006/relationships/image" Target="../media/image3100.png"/><Relationship Id="rId7" Type="http://schemas.openxmlformats.org/officeDocument/2006/relationships/image" Target="../media/image5100.png"/><Relationship Id="rId12" Type="http://schemas.openxmlformats.org/officeDocument/2006/relationships/customXml" Target="../ink/ink114.xml"/><Relationship Id="rId2" Type="http://schemas.openxmlformats.org/officeDocument/2006/relationships/customXml" Target="../ink/ink10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1.xml"/><Relationship Id="rId11" Type="http://schemas.openxmlformats.org/officeDocument/2006/relationships/image" Target="../media/image7100.png"/><Relationship Id="rId5" Type="http://schemas.openxmlformats.org/officeDocument/2006/relationships/image" Target="../media/image4100.png"/><Relationship Id="rId15" Type="http://schemas.openxmlformats.org/officeDocument/2006/relationships/image" Target="../media/image918.png"/><Relationship Id="rId10" Type="http://schemas.openxmlformats.org/officeDocument/2006/relationships/customXml" Target="../ink/ink113.xml"/><Relationship Id="rId4" Type="http://schemas.openxmlformats.org/officeDocument/2006/relationships/customXml" Target="../ink/ink110.xml"/><Relationship Id="rId9" Type="http://schemas.openxmlformats.org/officeDocument/2006/relationships/image" Target="../media/image6100.png"/><Relationship Id="rId14" Type="http://schemas.openxmlformats.org/officeDocument/2006/relationships/customXml" Target="../ink/ink115.xml"/></Relationships>
</file>

<file path=ppt/slides/_rels/slide8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64.xml"/><Relationship Id="rId21" Type="http://schemas.openxmlformats.org/officeDocument/2006/relationships/image" Target="../media/image371.png"/><Relationship Id="rId42" Type="http://schemas.openxmlformats.org/officeDocument/2006/relationships/customXml" Target="../ink/ink2072.xml"/><Relationship Id="rId47" Type="http://schemas.openxmlformats.org/officeDocument/2006/relationships/image" Target="../media/image387.png"/><Relationship Id="rId63" Type="http://schemas.openxmlformats.org/officeDocument/2006/relationships/image" Target="../media/image413.png"/><Relationship Id="rId68" Type="http://schemas.openxmlformats.org/officeDocument/2006/relationships/customXml" Target="../ink/ink2085.xml"/><Relationship Id="rId84" Type="http://schemas.openxmlformats.org/officeDocument/2006/relationships/customXml" Target="../ink/ink2093.xml"/><Relationship Id="rId89" Type="http://schemas.openxmlformats.org/officeDocument/2006/relationships/image" Target="../media/image427.png"/><Relationship Id="rId16" Type="http://schemas.openxmlformats.org/officeDocument/2006/relationships/customXml" Target="../ink/ink2059.xml"/><Relationship Id="rId11" Type="http://schemas.openxmlformats.org/officeDocument/2006/relationships/image" Target="../media/image366.png"/><Relationship Id="rId32" Type="http://schemas.openxmlformats.org/officeDocument/2006/relationships/customXml" Target="../ink/ink2067.xml"/><Relationship Id="rId37" Type="http://schemas.openxmlformats.org/officeDocument/2006/relationships/image" Target="../media/image382.png"/><Relationship Id="rId53" Type="http://schemas.openxmlformats.org/officeDocument/2006/relationships/image" Target="../media/image408.png"/><Relationship Id="rId58" Type="http://schemas.openxmlformats.org/officeDocument/2006/relationships/customXml" Target="../ink/ink2080.xml"/><Relationship Id="rId74" Type="http://schemas.openxmlformats.org/officeDocument/2006/relationships/customXml" Target="../ink/ink2088.xml"/><Relationship Id="rId79" Type="http://schemas.openxmlformats.org/officeDocument/2006/relationships/image" Target="../media/image422.png"/><Relationship Id="rId5" Type="http://schemas.openxmlformats.org/officeDocument/2006/relationships/image" Target="../media/image373.png"/><Relationship Id="rId14" Type="http://schemas.openxmlformats.org/officeDocument/2006/relationships/customXml" Target="../ink/ink2058.xml"/><Relationship Id="rId22" Type="http://schemas.openxmlformats.org/officeDocument/2006/relationships/customXml" Target="../ink/ink2062.xml"/><Relationship Id="rId27" Type="http://schemas.openxmlformats.org/officeDocument/2006/relationships/image" Target="../media/image377.png"/><Relationship Id="rId30" Type="http://schemas.openxmlformats.org/officeDocument/2006/relationships/customXml" Target="../ink/ink2066.xml"/><Relationship Id="rId35" Type="http://schemas.openxmlformats.org/officeDocument/2006/relationships/image" Target="../media/image381.png"/><Relationship Id="rId43" Type="http://schemas.openxmlformats.org/officeDocument/2006/relationships/image" Target="../media/image385.png"/><Relationship Id="rId48" Type="http://schemas.openxmlformats.org/officeDocument/2006/relationships/customXml" Target="../ink/ink2075.xml"/><Relationship Id="rId56" Type="http://schemas.openxmlformats.org/officeDocument/2006/relationships/customXml" Target="../ink/ink2079.xml"/><Relationship Id="rId64" Type="http://schemas.openxmlformats.org/officeDocument/2006/relationships/customXml" Target="../ink/ink2083.xml"/><Relationship Id="rId69" Type="http://schemas.openxmlformats.org/officeDocument/2006/relationships/image" Target="../media/image416.png"/><Relationship Id="rId77" Type="http://schemas.openxmlformats.org/officeDocument/2006/relationships/image" Target="../media/image421.png"/><Relationship Id="rId8" Type="http://schemas.openxmlformats.org/officeDocument/2006/relationships/customXml" Target="../ink/ink2055.xml"/><Relationship Id="rId51" Type="http://schemas.openxmlformats.org/officeDocument/2006/relationships/image" Target="../media/image407.png"/><Relationship Id="rId72" Type="http://schemas.openxmlformats.org/officeDocument/2006/relationships/customXml" Target="../ink/ink2087.xml"/><Relationship Id="rId80" Type="http://schemas.openxmlformats.org/officeDocument/2006/relationships/customXml" Target="../ink/ink2091.xml"/><Relationship Id="rId85" Type="http://schemas.openxmlformats.org/officeDocument/2006/relationships/image" Target="../media/image425.png"/><Relationship Id="rId3" Type="http://schemas.openxmlformats.org/officeDocument/2006/relationships/image" Target="../media/image172.png"/><Relationship Id="rId12" Type="http://schemas.openxmlformats.org/officeDocument/2006/relationships/customXml" Target="../ink/ink2057.xml"/><Relationship Id="rId17" Type="http://schemas.openxmlformats.org/officeDocument/2006/relationships/image" Target="../media/image369.png"/><Relationship Id="rId25" Type="http://schemas.openxmlformats.org/officeDocument/2006/relationships/image" Target="../media/image376.png"/><Relationship Id="rId33" Type="http://schemas.openxmlformats.org/officeDocument/2006/relationships/image" Target="../media/image380.png"/><Relationship Id="rId38" Type="http://schemas.openxmlformats.org/officeDocument/2006/relationships/customXml" Target="../ink/ink2070.xml"/><Relationship Id="rId46" Type="http://schemas.openxmlformats.org/officeDocument/2006/relationships/customXml" Target="../ink/ink2074.xml"/><Relationship Id="rId59" Type="http://schemas.openxmlformats.org/officeDocument/2006/relationships/image" Target="../media/image411.png"/><Relationship Id="rId67" Type="http://schemas.openxmlformats.org/officeDocument/2006/relationships/image" Target="../media/image415.png"/><Relationship Id="rId20" Type="http://schemas.openxmlformats.org/officeDocument/2006/relationships/customXml" Target="../ink/ink2061.xml"/><Relationship Id="rId41" Type="http://schemas.openxmlformats.org/officeDocument/2006/relationships/image" Target="../media/image384.png"/><Relationship Id="rId54" Type="http://schemas.openxmlformats.org/officeDocument/2006/relationships/customXml" Target="../ink/ink2078.xml"/><Relationship Id="rId62" Type="http://schemas.openxmlformats.org/officeDocument/2006/relationships/customXml" Target="../ink/ink2082.xml"/><Relationship Id="rId70" Type="http://schemas.openxmlformats.org/officeDocument/2006/relationships/customXml" Target="../ink/ink2086.xml"/><Relationship Id="rId75" Type="http://schemas.openxmlformats.org/officeDocument/2006/relationships/image" Target="../media/image420.png"/><Relationship Id="rId83" Type="http://schemas.openxmlformats.org/officeDocument/2006/relationships/image" Target="../media/image424.png"/><Relationship Id="rId88" Type="http://schemas.openxmlformats.org/officeDocument/2006/relationships/customXml" Target="../ink/ink209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54.xml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2065.xml"/><Relationship Id="rId36" Type="http://schemas.openxmlformats.org/officeDocument/2006/relationships/customXml" Target="../ink/ink2069.xml"/><Relationship Id="rId49" Type="http://schemas.openxmlformats.org/officeDocument/2006/relationships/image" Target="../media/image406.png"/><Relationship Id="rId57" Type="http://schemas.openxmlformats.org/officeDocument/2006/relationships/image" Target="../media/image410.png"/><Relationship Id="rId10" Type="http://schemas.openxmlformats.org/officeDocument/2006/relationships/customXml" Target="../ink/ink2056.xml"/><Relationship Id="rId31" Type="http://schemas.openxmlformats.org/officeDocument/2006/relationships/image" Target="../media/image379.png"/><Relationship Id="rId44" Type="http://schemas.openxmlformats.org/officeDocument/2006/relationships/customXml" Target="../ink/ink2073.xml"/><Relationship Id="rId52" Type="http://schemas.openxmlformats.org/officeDocument/2006/relationships/customXml" Target="../ink/ink2077.xml"/><Relationship Id="rId60" Type="http://schemas.openxmlformats.org/officeDocument/2006/relationships/customXml" Target="../ink/ink2081.xml"/><Relationship Id="rId65" Type="http://schemas.openxmlformats.org/officeDocument/2006/relationships/image" Target="../media/image414.png"/><Relationship Id="rId73" Type="http://schemas.openxmlformats.org/officeDocument/2006/relationships/image" Target="../media/image419.png"/><Relationship Id="rId78" Type="http://schemas.openxmlformats.org/officeDocument/2006/relationships/customXml" Target="../ink/ink2090.xml"/><Relationship Id="rId81" Type="http://schemas.openxmlformats.org/officeDocument/2006/relationships/image" Target="../media/image423.png"/><Relationship Id="rId86" Type="http://schemas.openxmlformats.org/officeDocument/2006/relationships/customXml" Target="../ink/ink2094.xml"/><Relationship Id="rId4" Type="http://schemas.openxmlformats.org/officeDocument/2006/relationships/customXml" Target="../ink/ink2053.xml"/><Relationship Id="rId9" Type="http://schemas.openxmlformats.org/officeDocument/2006/relationships/image" Target="../media/image375.png"/><Relationship Id="rId13" Type="http://schemas.openxmlformats.org/officeDocument/2006/relationships/image" Target="../media/image367.png"/><Relationship Id="rId18" Type="http://schemas.openxmlformats.org/officeDocument/2006/relationships/customXml" Target="../ink/ink2060.xml"/><Relationship Id="rId39" Type="http://schemas.openxmlformats.org/officeDocument/2006/relationships/image" Target="../media/image383.png"/><Relationship Id="rId34" Type="http://schemas.openxmlformats.org/officeDocument/2006/relationships/customXml" Target="../ink/ink2068.xml"/><Relationship Id="rId50" Type="http://schemas.openxmlformats.org/officeDocument/2006/relationships/customXml" Target="../ink/ink2076.xml"/><Relationship Id="rId55" Type="http://schemas.openxmlformats.org/officeDocument/2006/relationships/image" Target="../media/image409.png"/><Relationship Id="rId76" Type="http://schemas.openxmlformats.org/officeDocument/2006/relationships/customXml" Target="../ink/ink2089.xml"/><Relationship Id="rId7" Type="http://schemas.openxmlformats.org/officeDocument/2006/relationships/image" Target="../media/image374.png"/><Relationship Id="rId71" Type="http://schemas.openxmlformats.org/officeDocument/2006/relationships/image" Target="../media/image417.png"/><Relationship Id="rId2" Type="http://schemas.openxmlformats.org/officeDocument/2006/relationships/customXml" Target="../ink/ink2052.xml"/><Relationship Id="rId29" Type="http://schemas.openxmlformats.org/officeDocument/2006/relationships/image" Target="../media/image378.png"/><Relationship Id="rId24" Type="http://schemas.openxmlformats.org/officeDocument/2006/relationships/customXml" Target="../ink/ink2063.xml"/><Relationship Id="rId40" Type="http://schemas.openxmlformats.org/officeDocument/2006/relationships/customXml" Target="../ink/ink2071.xml"/><Relationship Id="rId45" Type="http://schemas.openxmlformats.org/officeDocument/2006/relationships/image" Target="../media/image386.png"/><Relationship Id="rId66" Type="http://schemas.openxmlformats.org/officeDocument/2006/relationships/customXml" Target="../ink/ink2084.xml"/><Relationship Id="rId87" Type="http://schemas.openxmlformats.org/officeDocument/2006/relationships/image" Target="../media/image426.png"/><Relationship Id="rId61" Type="http://schemas.openxmlformats.org/officeDocument/2006/relationships/image" Target="../media/image412.png"/><Relationship Id="rId82" Type="http://schemas.openxmlformats.org/officeDocument/2006/relationships/customXml" Target="../ink/ink2092.xml"/><Relationship Id="rId19" Type="http://schemas.openxmlformats.org/officeDocument/2006/relationships/image" Target="../media/image370.png"/></Relationships>
</file>

<file path=ppt/slides/_rels/slide8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08.xml"/><Relationship Id="rId21" Type="http://schemas.openxmlformats.org/officeDocument/2006/relationships/image" Target="../media/image371.png"/><Relationship Id="rId42" Type="http://schemas.openxmlformats.org/officeDocument/2006/relationships/customXml" Target="../ink/ink2116.xml"/><Relationship Id="rId47" Type="http://schemas.openxmlformats.org/officeDocument/2006/relationships/image" Target="../media/image387.png"/><Relationship Id="rId63" Type="http://schemas.openxmlformats.org/officeDocument/2006/relationships/image" Target="../media/image413.png"/><Relationship Id="rId68" Type="http://schemas.openxmlformats.org/officeDocument/2006/relationships/customXml" Target="../ink/ink2129.xml"/><Relationship Id="rId84" Type="http://schemas.openxmlformats.org/officeDocument/2006/relationships/customXml" Target="../ink/ink2137.xml"/><Relationship Id="rId89" Type="http://schemas.openxmlformats.org/officeDocument/2006/relationships/image" Target="../media/image430.png"/><Relationship Id="rId16" Type="http://schemas.openxmlformats.org/officeDocument/2006/relationships/customXml" Target="../ink/ink2103.xml"/><Relationship Id="rId11" Type="http://schemas.openxmlformats.org/officeDocument/2006/relationships/image" Target="../media/image366.png"/><Relationship Id="rId32" Type="http://schemas.openxmlformats.org/officeDocument/2006/relationships/customXml" Target="../ink/ink2111.xml"/><Relationship Id="rId37" Type="http://schemas.openxmlformats.org/officeDocument/2006/relationships/image" Target="../media/image382.png"/><Relationship Id="rId53" Type="http://schemas.openxmlformats.org/officeDocument/2006/relationships/image" Target="../media/image408.png"/><Relationship Id="rId58" Type="http://schemas.openxmlformats.org/officeDocument/2006/relationships/customXml" Target="../ink/ink2124.xml"/><Relationship Id="rId74" Type="http://schemas.openxmlformats.org/officeDocument/2006/relationships/customXml" Target="../ink/ink2132.xml"/><Relationship Id="rId79" Type="http://schemas.openxmlformats.org/officeDocument/2006/relationships/image" Target="../media/image425.png"/><Relationship Id="rId5" Type="http://schemas.openxmlformats.org/officeDocument/2006/relationships/image" Target="../media/image373.png"/><Relationship Id="rId90" Type="http://schemas.openxmlformats.org/officeDocument/2006/relationships/customXml" Target="../ink/ink2140.xml"/><Relationship Id="rId22" Type="http://schemas.openxmlformats.org/officeDocument/2006/relationships/customXml" Target="../ink/ink2106.xml"/><Relationship Id="rId27" Type="http://schemas.openxmlformats.org/officeDocument/2006/relationships/image" Target="../media/image377.png"/><Relationship Id="rId43" Type="http://schemas.openxmlformats.org/officeDocument/2006/relationships/image" Target="../media/image385.png"/><Relationship Id="rId48" Type="http://schemas.openxmlformats.org/officeDocument/2006/relationships/customXml" Target="../ink/ink2119.xml"/><Relationship Id="rId64" Type="http://schemas.openxmlformats.org/officeDocument/2006/relationships/customXml" Target="../ink/ink2127.xml"/><Relationship Id="rId69" Type="http://schemas.openxmlformats.org/officeDocument/2006/relationships/image" Target="../media/image420.png"/><Relationship Id="rId8" Type="http://schemas.openxmlformats.org/officeDocument/2006/relationships/customXml" Target="../ink/ink2099.xml"/><Relationship Id="rId51" Type="http://schemas.openxmlformats.org/officeDocument/2006/relationships/image" Target="../media/image407.png"/><Relationship Id="rId72" Type="http://schemas.openxmlformats.org/officeDocument/2006/relationships/customXml" Target="../ink/ink2131.xml"/><Relationship Id="rId80" Type="http://schemas.openxmlformats.org/officeDocument/2006/relationships/customXml" Target="../ink/ink2135.xml"/><Relationship Id="rId85" Type="http://schemas.openxmlformats.org/officeDocument/2006/relationships/image" Target="../media/image428.png"/><Relationship Id="rId93" Type="http://schemas.openxmlformats.org/officeDocument/2006/relationships/image" Target="../media/image432.png"/><Relationship Id="rId3" Type="http://schemas.openxmlformats.org/officeDocument/2006/relationships/image" Target="../media/image172.png"/><Relationship Id="rId12" Type="http://schemas.openxmlformats.org/officeDocument/2006/relationships/customXml" Target="../ink/ink2101.xml"/><Relationship Id="rId17" Type="http://schemas.openxmlformats.org/officeDocument/2006/relationships/image" Target="../media/image369.png"/><Relationship Id="rId25" Type="http://schemas.openxmlformats.org/officeDocument/2006/relationships/image" Target="../media/image376.png"/><Relationship Id="rId33" Type="http://schemas.openxmlformats.org/officeDocument/2006/relationships/image" Target="../media/image380.png"/><Relationship Id="rId38" Type="http://schemas.openxmlformats.org/officeDocument/2006/relationships/customXml" Target="../ink/ink2114.xml"/><Relationship Id="rId46" Type="http://schemas.openxmlformats.org/officeDocument/2006/relationships/customXml" Target="../ink/ink2118.xml"/><Relationship Id="rId59" Type="http://schemas.openxmlformats.org/officeDocument/2006/relationships/image" Target="../media/image411.png"/><Relationship Id="rId67" Type="http://schemas.openxmlformats.org/officeDocument/2006/relationships/image" Target="../media/image419.png"/><Relationship Id="rId20" Type="http://schemas.openxmlformats.org/officeDocument/2006/relationships/customXml" Target="../ink/ink2105.xml"/><Relationship Id="rId41" Type="http://schemas.openxmlformats.org/officeDocument/2006/relationships/image" Target="../media/image384.png"/><Relationship Id="rId54" Type="http://schemas.openxmlformats.org/officeDocument/2006/relationships/customXml" Target="../ink/ink2122.xml"/><Relationship Id="rId62" Type="http://schemas.openxmlformats.org/officeDocument/2006/relationships/customXml" Target="../ink/ink2126.xml"/><Relationship Id="rId70" Type="http://schemas.openxmlformats.org/officeDocument/2006/relationships/customXml" Target="../ink/ink2130.xml"/><Relationship Id="rId75" Type="http://schemas.openxmlformats.org/officeDocument/2006/relationships/image" Target="../media/image423.png"/><Relationship Id="rId83" Type="http://schemas.openxmlformats.org/officeDocument/2006/relationships/image" Target="../media/image427.png"/><Relationship Id="rId88" Type="http://schemas.openxmlformats.org/officeDocument/2006/relationships/customXml" Target="../ink/ink2139.xml"/><Relationship Id="rId91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98.xml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2109.xml"/><Relationship Id="rId36" Type="http://schemas.openxmlformats.org/officeDocument/2006/relationships/customXml" Target="../ink/ink2113.xml"/><Relationship Id="rId49" Type="http://schemas.openxmlformats.org/officeDocument/2006/relationships/image" Target="../media/image406.png"/><Relationship Id="rId57" Type="http://schemas.openxmlformats.org/officeDocument/2006/relationships/image" Target="../media/image410.png"/><Relationship Id="rId10" Type="http://schemas.openxmlformats.org/officeDocument/2006/relationships/customXml" Target="../ink/ink2100.xml"/><Relationship Id="rId31" Type="http://schemas.openxmlformats.org/officeDocument/2006/relationships/image" Target="../media/image379.png"/><Relationship Id="rId44" Type="http://schemas.openxmlformats.org/officeDocument/2006/relationships/customXml" Target="../ink/ink2117.xml"/><Relationship Id="rId52" Type="http://schemas.openxmlformats.org/officeDocument/2006/relationships/customXml" Target="../ink/ink2121.xml"/><Relationship Id="rId60" Type="http://schemas.openxmlformats.org/officeDocument/2006/relationships/customXml" Target="../ink/ink2125.xml"/><Relationship Id="rId65" Type="http://schemas.openxmlformats.org/officeDocument/2006/relationships/image" Target="../media/image414.png"/><Relationship Id="rId73" Type="http://schemas.openxmlformats.org/officeDocument/2006/relationships/image" Target="../media/image422.png"/><Relationship Id="rId78" Type="http://schemas.openxmlformats.org/officeDocument/2006/relationships/customXml" Target="../ink/ink2134.xml"/><Relationship Id="rId81" Type="http://schemas.openxmlformats.org/officeDocument/2006/relationships/image" Target="../media/image426.png"/><Relationship Id="rId86" Type="http://schemas.openxmlformats.org/officeDocument/2006/relationships/customXml" Target="../ink/ink2138.xml"/><Relationship Id="rId4" Type="http://schemas.openxmlformats.org/officeDocument/2006/relationships/customXml" Target="../ink/ink2097.xml"/><Relationship Id="rId9" Type="http://schemas.openxmlformats.org/officeDocument/2006/relationships/image" Target="../media/image375.png"/><Relationship Id="rId13" Type="http://schemas.openxmlformats.org/officeDocument/2006/relationships/image" Target="../media/image367.png"/><Relationship Id="rId18" Type="http://schemas.openxmlformats.org/officeDocument/2006/relationships/customXml" Target="../ink/ink2104.xml"/><Relationship Id="rId39" Type="http://schemas.openxmlformats.org/officeDocument/2006/relationships/image" Target="../media/image383.png"/><Relationship Id="rId34" Type="http://schemas.openxmlformats.org/officeDocument/2006/relationships/customXml" Target="../ink/ink2112.xml"/><Relationship Id="rId50" Type="http://schemas.openxmlformats.org/officeDocument/2006/relationships/customXml" Target="../ink/ink2120.xml"/><Relationship Id="rId55" Type="http://schemas.openxmlformats.org/officeDocument/2006/relationships/image" Target="../media/image409.png"/><Relationship Id="rId76" Type="http://schemas.openxmlformats.org/officeDocument/2006/relationships/customXml" Target="../ink/ink2133.xml"/><Relationship Id="rId7" Type="http://schemas.openxmlformats.org/officeDocument/2006/relationships/image" Target="../media/image374.png"/><Relationship Id="rId71" Type="http://schemas.openxmlformats.org/officeDocument/2006/relationships/image" Target="../media/image421.png"/><Relationship Id="rId92" Type="http://schemas.openxmlformats.org/officeDocument/2006/relationships/customXml" Target="../ink/ink2141.xml"/><Relationship Id="rId2" Type="http://schemas.openxmlformats.org/officeDocument/2006/relationships/customXml" Target="../ink/ink2096.xml"/><Relationship Id="rId29" Type="http://schemas.openxmlformats.org/officeDocument/2006/relationships/image" Target="../media/image378.png"/><Relationship Id="rId24" Type="http://schemas.openxmlformats.org/officeDocument/2006/relationships/customXml" Target="../ink/ink2107.xml"/><Relationship Id="rId40" Type="http://schemas.openxmlformats.org/officeDocument/2006/relationships/customXml" Target="../ink/ink2115.xml"/><Relationship Id="rId45" Type="http://schemas.openxmlformats.org/officeDocument/2006/relationships/image" Target="../media/image386.png"/><Relationship Id="rId66" Type="http://schemas.openxmlformats.org/officeDocument/2006/relationships/customXml" Target="../ink/ink2128.xml"/><Relationship Id="rId87" Type="http://schemas.openxmlformats.org/officeDocument/2006/relationships/image" Target="../media/image429.png"/><Relationship Id="rId61" Type="http://schemas.openxmlformats.org/officeDocument/2006/relationships/image" Target="../media/image412.png"/><Relationship Id="rId82" Type="http://schemas.openxmlformats.org/officeDocument/2006/relationships/customXml" Target="../ink/ink2136.xml"/><Relationship Id="rId19" Type="http://schemas.openxmlformats.org/officeDocument/2006/relationships/image" Target="../media/image370.png"/><Relationship Id="rId14" Type="http://schemas.openxmlformats.org/officeDocument/2006/relationships/customXml" Target="../ink/ink2102.xml"/><Relationship Id="rId30" Type="http://schemas.openxmlformats.org/officeDocument/2006/relationships/customXml" Target="../ink/ink2110.xml"/><Relationship Id="rId35" Type="http://schemas.openxmlformats.org/officeDocument/2006/relationships/image" Target="../media/image381.png"/><Relationship Id="rId56" Type="http://schemas.openxmlformats.org/officeDocument/2006/relationships/customXml" Target="../ink/ink2123.xml"/><Relationship Id="rId77" Type="http://schemas.openxmlformats.org/officeDocument/2006/relationships/image" Target="../media/image424.png"/></Relationships>
</file>

<file path=ppt/slides/_rels/slide8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54.xml"/><Relationship Id="rId21" Type="http://schemas.openxmlformats.org/officeDocument/2006/relationships/image" Target="../media/image371.png"/><Relationship Id="rId42" Type="http://schemas.openxmlformats.org/officeDocument/2006/relationships/customXml" Target="../ink/ink2162.xml"/><Relationship Id="rId47" Type="http://schemas.openxmlformats.org/officeDocument/2006/relationships/image" Target="../media/image387.png"/><Relationship Id="rId63" Type="http://schemas.openxmlformats.org/officeDocument/2006/relationships/image" Target="../media/image413.png"/><Relationship Id="rId68" Type="http://schemas.openxmlformats.org/officeDocument/2006/relationships/customXml" Target="../ink/ink2175.xml"/><Relationship Id="rId84" Type="http://schemas.openxmlformats.org/officeDocument/2006/relationships/customXml" Target="../ink/ink2183.xml"/><Relationship Id="rId89" Type="http://schemas.openxmlformats.org/officeDocument/2006/relationships/image" Target="../media/image430.png"/><Relationship Id="rId112" Type="http://schemas.openxmlformats.org/officeDocument/2006/relationships/customXml" Target="../ink/ink2197.xml"/><Relationship Id="rId16" Type="http://schemas.openxmlformats.org/officeDocument/2006/relationships/customXml" Target="../ink/ink2149.xml"/><Relationship Id="rId107" Type="http://schemas.openxmlformats.org/officeDocument/2006/relationships/image" Target="../media/image439.png"/><Relationship Id="rId11" Type="http://schemas.openxmlformats.org/officeDocument/2006/relationships/image" Target="../media/image366.png"/><Relationship Id="rId32" Type="http://schemas.openxmlformats.org/officeDocument/2006/relationships/customXml" Target="../ink/ink2157.xml"/><Relationship Id="rId37" Type="http://schemas.openxmlformats.org/officeDocument/2006/relationships/image" Target="../media/image382.png"/><Relationship Id="rId53" Type="http://schemas.openxmlformats.org/officeDocument/2006/relationships/image" Target="../media/image408.png"/><Relationship Id="rId58" Type="http://schemas.openxmlformats.org/officeDocument/2006/relationships/customXml" Target="../ink/ink2170.xml"/><Relationship Id="rId74" Type="http://schemas.openxmlformats.org/officeDocument/2006/relationships/customXml" Target="../ink/ink2178.xml"/><Relationship Id="rId79" Type="http://schemas.openxmlformats.org/officeDocument/2006/relationships/image" Target="../media/image425.png"/><Relationship Id="rId102" Type="http://schemas.openxmlformats.org/officeDocument/2006/relationships/customXml" Target="../ink/ink2192.xml"/><Relationship Id="rId5" Type="http://schemas.openxmlformats.org/officeDocument/2006/relationships/image" Target="../media/image373.png"/><Relationship Id="rId90" Type="http://schemas.openxmlformats.org/officeDocument/2006/relationships/customXml" Target="../ink/ink2186.xml"/><Relationship Id="rId95" Type="http://schemas.openxmlformats.org/officeDocument/2006/relationships/image" Target="../media/image433.png"/><Relationship Id="rId22" Type="http://schemas.openxmlformats.org/officeDocument/2006/relationships/customXml" Target="../ink/ink2152.xml"/><Relationship Id="rId27" Type="http://schemas.openxmlformats.org/officeDocument/2006/relationships/image" Target="../media/image377.png"/><Relationship Id="rId43" Type="http://schemas.openxmlformats.org/officeDocument/2006/relationships/image" Target="../media/image385.png"/><Relationship Id="rId48" Type="http://schemas.openxmlformats.org/officeDocument/2006/relationships/customXml" Target="../ink/ink2165.xml"/><Relationship Id="rId64" Type="http://schemas.openxmlformats.org/officeDocument/2006/relationships/customXml" Target="../ink/ink2173.xml"/><Relationship Id="rId69" Type="http://schemas.openxmlformats.org/officeDocument/2006/relationships/image" Target="../media/image420.png"/><Relationship Id="rId113" Type="http://schemas.openxmlformats.org/officeDocument/2006/relationships/image" Target="../media/image442.png"/><Relationship Id="rId80" Type="http://schemas.openxmlformats.org/officeDocument/2006/relationships/customXml" Target="../ink/ink2181.xml"/><Relationship Id="rId85" Type="http://schemas.openxmlformats.org/officeDocument/2006/relationships/image" Target="../media/image428.png"/><Relationship Id="rId12" Type="http://schemas.openxmlformats.org/officeDocument/2006/relationships/customXml" Target="../ink/ink2147.xml"/><Relationship Id="rId17" Type="http://schemas.openxmlformats.org/officeDocument/2006/relationships/image" Target="../media/image369.png"/><Relationship Id="rId33" Type="http://schemas.openxmlformats.org/officeDocument/2006/relationships/image" Target="../media/image380.png"/><Relationship Id="rId38" Type="http://schemas.openxmlformats.org/officeDocument/2006/relationships/customXml" Target="../ink/ink2160.xml"/><Relationship Id="rId59" Type="http://schemas.openxmlformats.org/officeDocument/2006/relationships/image" Target="../media/image411.png"/><Relationship Id="rId103" Type="http://schemas.openxmlformats.org/officeDocument/2006/relationships/image" Target="../media/image437.png"/><Relationship Id="rId108" Type="http://schemas.openxmlformats.org/officeDocument/2006/relationships/customXml" Target="../ink/ink2195.xml"/><Relationship Id="rId54" Type="http://schemas.openxmlformats.org/officeDocument/2006/relationships/customXml" Target="../ink/ink2168.xml"/><Relationship Id="rId70" Type="http://schemas.openxmlformats.org/officeDocument/2006/relationships/customXml" Target="../ink/ink2176.xml"/><Relationship Id="rId75" Type="http://schemas.openxmlformats.org/officeDocument/2006/relationships/image" Target="../media/image423.png"/><Relationship Id="rId91" Type="http://schemas.openxmlformats.org/officeDocument/2006/relationships/image" Target="../media/image431.png"/><Relationship Id="rId96" Type="http://schemas.openxmlformats.org/officeDocument/2006/relationships/customXml" Target="../ink/ink218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44.xml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2155.xml"/><Relationship Id="rId36" Type="http://schemas.openxmlformats.org/officeDocument/2006/relationships/customXml" Target="../ink/ink2159.xml"/><Relationship Id="rId49" Type="http://schemas.openxmlformats.org/officeDocument/2006/relationships/image" Target="../media/image406.png"/><Relationship Id="rId57" Type="http://schemas.openxmlformats.org/officeDocument/2006/relationships/image" Target="../media/image410.png"/><Relationship Id="rId106" Type="http://schemas.openxmlformats.org/officeDocument/2006/relationships/customXml" Target="../ink/ink2194.xml"/><Relationship Id="rId10" Type="http://schemas.openxmlformats.org/officeDocument/2006/relationships/customXml" Target="../ink/ink2146.xml"/><Relationship Id="rId31" Type="http://schemas.openxmlformats.org/officeDocument/2006/relationships/image" Target="../media/image379.png"/><Relationship Id="rId44" Type="http://schemas.openxmlformats.org/officeDocument/2006/relationships/customXml" Target="../ink/ink2163.xml"/><Relationship Id="rId52" Type="http://schemas.openxmlformats.org/officeDocument/2006/relationships/customXml" Target="../ink/ink2167.xml"/><Relationship Id="rId60" Type="http://schemas.openxmlformats.org/officeDocument/2006/relationships/customXml" Target="../ink/ink2171.xml"/><Relationship Id="rId65" Type="http://schemas.openxmlformats.org/officeDocument/2006/relationships/image" Target="../media/image414.png"/><Relationship Id="rId73" Type="http://schemas.openxmlformats.org/officeDocument/2006/relationships/image" Target="../media/image422.png"/><Relationship Id="rId78" Type="http://schemas.openxmlformats.org/officeDocument/2006/relationships/customXml" Target="../ink/ink2180.xml"/><Relationship Id="rId81" Type="http://schemas.openxmlformats.org/officeDocument/2006/relationships/image" Target="../media/image426.png"/><Relationship Id="rId86" Type="http://schemas.openxmlformats.org/officeDocument/2006/relationships/customXml" Target="../ink/ink2184.xml"/><Relationship Id="rId94" Type="http://schemas.openxmlformats.org/officeDocument/2006/relationships/customXml" Target="../ink/ink2188.xml"/><Relationship Id="rId99" Type="http://schemas.openxmlformats.org/officeDocument/2006/relationships/image" Target="../media/image435.png"/><Relationship Id="rId101" Type="http://schemas.openxmlformats.org/officeDocument/2006/relationships/image" Target="../media/image436.png"/><Relationship Id="rId4" Type="http://schemas.openxmlformats.org/officeDocument/2006/relationships/customXml" Target="../ink/ink2143.xml"/><Relationship Id="rId9" Type="http://schemas.openxmlformats.org/officeDocument/2006/relationships/image" Target="../media/image375.png"/><Relationship Id="rId13" Type="http://schemas.openxmlformats.org/officeDocument/2006/relationships/image" Target="../media/image367.png"/><Relationship Id="rId18" Type="http://schemas.openxmlformats.org/officeDocument/2006/relationships/customXml" Target="../ink/ink2150.xml"/><Relationship Id="rId39" Type="http://schemas.openxmlformats.org/officeDocument/2006/relationships/image" Target="../media/image383.png"/><Relationship Id="rId109" Type="http://schemas.openxmlformats.org/officeDocument/2006/relationships/image" Target="../media/image440.png"/><Relationship Id="rId34" Type="http://schemas.openxmlformats.org/officeDocument/2006/relationships/customXml" Target="../ink/ink2158.xml"/><Relationship Id="rId50" Type="http://schemas.openxmlformats.org/officeDocument/2006/relationships/customXml" Target="../ink/ink2166.xml"/><Relationship Id="rId55" Type="http://schemas.openxmlformats.org/officeDocument/2006/relationships/image" Target="../media/image409.png"/><Relationship Id="rId76" Type="http://schemas.openxmlformats.org/officeDocument/2006/relationships/customXml" Target="../ink/ink2179.xml"/><Relationship Id="rId97" Type="http://schemas.openxmlformats.org/officeDocument/2006/relationships/image" Target="../media/image434.png"/><Relationship Id="rId104" Type="http://schemas.openxmlformats.org/officeDocument/2006/relationships/customXml" Target="../ink/ink2193.xml"/><Relationship Id="rId7" Type="http://schemas.openxmlformats.org/officeDocument/2006/relationships/image" Target="../media/image374.png"/><Relationship Id="rId71" Type="http://schemas.openxmlformats.org/officeDocument/2006/relationships/image" Target="../media/image421.png"/><Relationship Id="rId92" Type="http://schemas.openxmlformats.org/officeDocument/2006/relationships/customXml" Target="../ink/ink2187.xml"/><Relationship Id="rId2" Type="http://schemas.openxmlformats.org/officeDocument/2006/relationships/customXml" Target="../ink/ink2142.xml"/><Relationship Id="rId29" Type="http://schemas.openxmlformats.org/officeDocument/2006/relationships/image" Target="../media/image378.png"/><Relationship Id="rId24" Type="http://schemas.openxmlformats.org/officeDocument/2006/relationships/customXml" Target="../ink/ink2153.xml"/><Relationship Id="rId40" Type="http://schemas.openxmlformats.org/officeDocument/2006/relationships/customXml" Target="../ink/ink2161.xml"/><Relationship Id="rId45" Type="http://schemas.openxmlformats.org/officeDocument/2006/relationships/image" Target="../media/image386.png"/><Relationship Id="rId66" Type="http://schemas.openxmlformats.org/officeDocument/2006/relationships/customXml" Target="../ink/ink2174.xml"/><Relationship Id="rId87" Type="http://schemas.openxmlformats.org/officeDocument/2006/relationships/image" Target="../media/image429.png"/><Relationship Id="rId110" Type="http://schemas.openxmlformats.org/officeDocument/2006/relationships/customXml" Target="../ink/ink2196.xml"/><Relationship Id="rId61" Type="http://schemas.openxmlformats.org/officeDocument/2006/relationships/image" Target="../media/image412.png"/><Relationship Id="rId82" Type="http://schemas.openxmlformats.org/officeDocument/2006/relationships/customXml" Target="../ink/ink2182.xml"/><Relationship Id="rId19" Type="http://schemas.openxmlformats.org/officeDocument/2006/relationships/image" Target="../media/image370.png"/><Relationship Id="rId14" Type="http://schemas.openxmlformats.org/officeDocument/2006/relationships/customXml" Target="../ink/ink2148.xml"/><Relationship Id="rId30" Type="http://schemas.openxmlformats.org/officeDocument/2006/relationships/customXml" Target="../ink/ink2156.xml"/><Relationship Id="rId35" Type="http://schemas.openxmlformats.org/officeDocument/2006/relationships/image" Target="../media/image381.png"/><Relationship Id="rId56" Type="http://schemas.openxmlformats.org/officeDocument/2006/relationships/customXml" Target="../ink/ink2169.xml"/><Relationship Id="rId77" Type="http://schemas.openxmlformats.org/officeDocument/2006/relationships/image" Target="../media/image424.png"/><Relationship Id="rId100" Type="http://schemas.openxmlformats.org/officeDocument/2006/relationships/customXml" Target="../ink/ink2191.xml"/><Relationship Id="rId105" Type="http://schemas.openxmlformats.org/officeDocument/2006/relationships/image" Target="../media/image438.png"/><Relationship Id="rId8" Type="http://schemas.openxmlformats.org/officeDocument/2006/relationships/customXml" Target="../ink/ink2145.xml"/><Relationship Id="rId51" Type="http://schemas.openxmlformats.org/officeDocument/2006/relationships/image" Target="../media/image407.png"/><Relationship Id="rId72" Type="http://schemas.openxmlformats.org/officeDocument/2006/relationships/customXml" Target="../ink/ink2177.xml"/><Relationship Id="rId93" Type="http://schemas.openxmlformats.org/officeDocument/2006/relationships/image" Target="../media/image432.png"/><Relationship Id="rId98" Type="http://schemas.openxmlformats.org/officeDocument/2006/relationships/customXml" Target="../ink/ink2190.xml"/><Relationship Id="rId3" Type="http://schemas.openxmlformats.org/officeDocument/2006/relationships/image" Target="../media/image172.png"/><Relationship Id="rId25" Type="http://schemas.openxmlformats.org/officeDocument/2006/relationships/image" Target="../media/image376.png"/><Relationship Id="rId46" Type="http://schemas.openxmlformats.org/officeDocument/2006/relationships/customXml" Target="../ink/ink2164.xml"/><Relationship Id="rId67" Type="http://schemas.openxmlformats.org/officeDocument/2006/relationships/image" Target="../media/image419.png"/><Relationship Id="rId20" Type="http://schemas.openxmlformats.org/officeDocument/2006/relationships/customXml" Target="../ink/ink2151.xml"/><Relationship Id="rId41" Type="http://schemas.openxmlformats.org/officeDocument/2006/relationships/image" Target="../media/image384.png"/><Relationship Id="rId62" Type="http://schemas.openxmlformats.org/officeDocument/2006/relationships/customXml" Target="../ink/ink2172.xml"/><Relationship Id="rId83" Type="http://schemas.openxmlformats.org/officeDocument/2006/relationships/image" Target="../media/image427.png"/><Relationship Id="rId88" Type="http://schemas.openxmlformats.org/officeDocument/2006/relationships/customXml" Target="../ink/ink2185.xml"/><Relationship Id="rId111" Type="http://schemas.openxmlformats.org/officeDocument/2006/relationships/image" Target="../media/image441.png"/></Relationships>
</file>

<file path=ppt/slides/_rels/slide8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10.xml"/><Relationship Id="rId117" Type="http://schemas.openxmlformats.org/officeDocument/2006/relationships/image" Target="../media/image444.png"/><Relationship Id="rId21" Type="http://schemas.openxmlformats.org/officeDocument/2006/relationships/image" Target="../media/image371.png"/><Relationship Id="rId42" Type="http://schemas.openxmlformats.org/officeDocument/2006/relationships/customXml" Target="../ink/ink2218.xml"/><Relationship Id="rId47" Type="http://schemas.openxmlformats.org/officeDocument/2006/relationships/image" Target="../media/image387.png"/><Relationship Id="rId63" Type="http://schemas.openxmlformats.org/officeDocument/2006/relationships/image" Target="../media/image413.png"/><Relationship Id="rId68" Type="http://schemas.openxmlformats.org/officeDocument/2006/relationships/customXml" Target="../ink/ink2231.xml"/><Relationship Id="rId84" Type="http://schemas.openxmlformats.org/officeDocument/2006/relationships/customXml" Target="../ink/ink2239.xml"/><Relationship Id="rId89" Type="http://schemas.openxmlformats.org/officeDocument/2006/relationships/image" Target="../media/image430.png"/><Relationship Id="rId112" Type="http://schemas.openxmlformats.org/officeDocument/2006/relationships/customXml" Target="../ink/ink2253.xml"/><Relationship Id="rId16" Type="http://schemas.openxmlformats.org/officeDocument/2006/relationships/customXml" Target="../ink/ink2205.xml"/><Relationship Id="rId107" Type="http://schemas.openxmlformats.org/officeDocument/2006/relationships/image" Target="../media/image439.png"/><Relationship Id="rId11" Type="http://schemas.openxmlformats.org/officeDocument/2006/relationships/image" Target="../media/image366.png"/><Relationship Id="rId32" Type="http://schemas.openxmlformats.org/officeDocument/2006/relationships/customXml" Target="../ink/ink2213.xml"/><Relationship Id="rId37" Type="http://schemas.openxmlformats.org/officeDocument/2006/relationships/image" Target="../media/image382.png"/><Relationship Id="rId53" Type="http://schemas.openxmlformats.org/officeDocument/2006/relationships/image" Target="../media/image408.png"/><Relationship Id="rId58" Type="http://schemas.openxmlformats.org/officeDocument/2006/relationships/customXml" Target="../ink/ink2226.xml"/><Relationship Id="rId74" Type="http://schemas.openxmlformats.org/officeDocument/2006/relationships/customXml" Target="../ink/ink2234.xml"/><Relationship Id="rId79" Type="http://schemas.openxmlformats.org/officeDocument/2006/relationships/image" Target="../media/image425.png"/><Relationship Id="rId102" Type="http://schemas.openxmlformats.org/officeDocument/2006/relationships/customXml" Target="../ink/ink2248.xml"/><Relationship Id="rId123" Type="http://schemas.openxmlformats.org/officeDocument/2006/relationships/image" Target="../media/image447.png"/><Relationship Id="rId5" Type="http://schemas.openxmlformats.org/officeDocument/2006/relationships/image" Target="../media/image373.png"/><Relationship Id="rId90" Type="http://schemas.openxmlformats.org/officeDocument/2006/relationships/customXml" Target="../ink/ink2242.xml"/><Relationship Id="rId95" Type="http://schemas.openxmlformats.org/officeDocument/2006/relationships/image" Target="../media/image433.png"/><Relationship Id="rId22" Type="http://schemas.openxmlformats.org/officeDocument/2006/relationships/customXml" Target="../ink/ink2208.xml"/><Relationship Id="rId27" Type="http://schemas.openxmlformats.org/officeDocument/2006/relationships/image" Target="../media/image377.png"/><Relationship Id="rId43" Type="http://schemas.openxmlformats.org/officeDocument/2006/relationships/image" Target="../media/image385.png"/><Relationship Id="rId48" Type="http://schemas.openxmlformats.org/officeDocument/2006/relationships/customXml" Target="../ink/ink2221.xml"/><Relationship Id="rId64" Type="http://schemas.openxmlformats.org/officeDocument/2006/relationships/customXml" Target="../ink/ink2229.xml"/><Relationship Id="rId69" Type="http://schemas.openxmlformats.org/officeDocument/2006/relationships/image" Target="../media/image420.png"/><Relationship Id="rId113" Type="http://schemas.openxmlformats.org/officeDocument/2006/relationships/image" Target="../media/image442.png"/><Relationship Id="rId118" Type="http://schemas.openxmlformats.org/officeDocument/2006/relationships/customXml" Target="../ink/ink2256.xml"/><Relationship Id="rId80" Type="http://schemas.openxmlformats.org/officeDocument/2006/relationships/customXml" Target="../ink/ink2237.xml"/><Relationship Id="rId85" Type="http://schemas.openxmlformats.org/officeDocument/2006/relationships/image" Target="../media/image428.png"/><Relationship Id="rId12" Type="http://schemas.openxmlformats.org/officeDocument/2006/relationships/customXml" Target="../ink/ink2203.xml"/><Relationship Id="rId17" Type="http://schemas.openxmlformats.org/officeDocument/2006/relationships/image" Target="../media/image369.png"/><Relationship Id="rId33" Type="http://schemas.openxmlformats.org/officeDocument/2006/relationships/image" Target="../media/image380.png"/><Relationship Id="rId38" Type="http://schemas.openxmlformats.org/officeDocument/2006/relationships/customXml" Target="../ink/ink2216.xml"/><Relationship Id="rId59" Type="http://schemas.openxmlformats.org/officeDocument/2006/relationships/image" Target="../media/image411.png"/><Relationship Id="rId103" Type="http://schemas.openxmlformats.org/officeDocument/2006/relationships/image" Target="../media/image437.png"/><Relationship Id="rId108" Type="http://schemas.openxmlformats.org/officeDocument/2006/relationships/customXml" Target="../ink/ink2251.xml"/><Relationship Id="rId124" Type="http://schemas.openxmlformats.org/officeDocument/2006/relationships/customXml" Target="../ink/ink2259.xml"/><Relationship Id="rId54" Type="http://schemas.openxmlformats.org/officeDocument/2006/relationships/customXml" Target="../ink/ink2224.xml"/><Relationship Id="rId70" Type="http://schemas.openxmlformats.org/officeDocument/2006/relationships/customXml" Target="../ink/ink2232.xml"/><Relationship Id="rId75" Type="http://schemas.openxmlformats.org/officeDocument/2006/relationships/image" Target="../media/image423.png"/><Relationship Id="rId91" Type="http://schemas.openxmlformats.org/officeDocument/2006/relationships/image" Target="../media/image431.png"/><Relationship Id="rId96" Type="http://schemas.openxmlformats.org/officeDocument/2006/relationships/customXml" Target="../ink/ink224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00.xml"/><Relationship Id="rId23" Type="http://schemas.openxmlformats.org/officeDocument/2006/relationships/image" Target="../media/image372.png"/><Relationship Id="rId28" Type="http://schemas.openxmlformats.org/officeDocument/2006/relationships/customXml" Target="../ink/ink2211.xml"/><Relationship Id="rId49" Type="http://schemas.openxmlformats.org/officeDocument/2006/relationships/image" Target="../media/image406.png"/><Relationship Id="rId114" Type="http://schemas.openxmlformats.org/officeDocument/2006/relationships/customXml" Target="../ink/ink2254.xml"/><Relationship Id="rId119" Type="http://schemas.openxmlformats.org/officeDocument/2006/relationships/image" Target="../media/image445.png"/><Relationship Id="rId44" Type="http://schemas.openxmlformats.org/officeDocument/2006/relationships/customXml" Target="../ink/ink2219.xml"/><Relationship Id="rId60" Type="http://schemas.openxmlformats.org/officeDocument/2006/relationships/customXml" Target="../ink/ink2227.xml"/><Relationship Id="rId65" Type="http://schemas.openxmlformats.org/officeDocument/2006/relationships/image" Target="../media/image414.png"/><Relationship Id="rId81" Type="http://schemas.openxmlformats.org/officeDocument/2006/relationships/image" Target="../media/image426.png"/><Relationship Id="rId86" Type="http://schemas.openxmlformats.org/officeDocument/2006/relationships/customXml" Target="../ink/ink2240.xml"/><Relationship Id="rId13" Type="http://schemas.openxmlformats.org/officeDocument/2006/relationships/image" Target="../media/image367.png"/><Relationship Id="rId18" Type="http://schemas.openxmlformats.org/officeDocument/2006/relationships/customXml" Target="../ink/ink2206.xml"/><Relationship Id="rId39" Type="http://schemas.openxmlformats.org/officeDocument/2006/relationships/image" Target="../media/image383.png"/><Relationship Id="rId109" Type="http://schemas.openxmlformats.org/officeDocument/2006/relationships/image" Target="../media/image440.png"/><Relationship Id="rId34" Type="http://schemas.openxmlformats.org/officeDocument/2006/relationships/customXml" Target="../ink/ink2214.xml"/><Relationship Id="rId50" Type="http://schemas.openxmlformats.org/officeDocument/2006/relationships/customXml" Target="../ink/ink2222.xml"/><Relationship Id="rId55" Type="http://schemas.openxmlformats.org/officeDocument/2006/relationships/image" Target="../media/image409.png"/><Relationship Id="rId76" Type="http://schemas.openxmlformats.org/officeDocument/2006/relationships/customXml" Target="../ink/ink2235.xml"/><Relationship Id="rId97" Type="http://schemas.openxmlformats.org/officeDocument/2006/relationships/image" Target="../media/image434.png"/><Relationship Id="rId104" Type="http://schemas.openxmlformats.org/officeDocument/2006/relationships/customXml" Target="../ink/ink2249.xml"/><Relationship Id="rId120" Type="http://schemas.openxmlformats.org/officeDocument/2006/relationships/customXml" Target="../ink/ink2257.xml"/><Relationship Id="rId125" Type="http://schemas.openxmlformats.org/officeDocument/2006/relationships/image" Target="../media/image448.png"/><Relationship Id="rId7" Type="http://schemas.openxmlformats.org/officeDocument/2006/relationships/image" Target="../media/image374.png"/><Relationship Id="rId71" Type="http://schemas.openxmlformats.org/officeDocument/2006/relationships/image" Target="../media/image421.png"/><Relationship Id="rId92" Type="http://schemas.openxmlformats.org/officeDocument/2006/relationships/customXml" Target="../ink/ink2243.xml"/><Relationship Id="rId2" Type="http://schemas.openxmlformats.org/officeDocument/2006/relationships/customXml" Target="../ink/ink2198.xml"/><Relationship Id="rId29" Type="http://schemas.openxmlformats.org/officeDocument/2006/relationships/image" Target="../media/image378.png"/><Relationship Id="rId24" Type="http://schemas.openxmlformats.org/officeDocument/2006/relationships/customXml" Target="../ink/ink2209.xml"/><Relationship Id="rId40" Type="http://schemas.openxmlformats.org/officeDocument/2006/relationships/customXml" Target="../ink/ink2217.xml"/><Relationship Id="rId45" Type="http://schemas.openxmlformats.org/officeDocument/2006/relationships/image" Target="../media/image386.png"/><Relationship Id="rId66" Type="http://schemas.openxmlformats.org/officeDocument/2006/relationships/customXml" Target="../ink/ink2230.xml"/><Relationship Id="rId87" Type="http://schemas.openxmlformats.org/officeDocument/2006/relationships/image" Target="../media/image429.png"/><Relationship Id="rId110" Type="http://schemas.openxmlformats.org/officeDocument/2006/relationships/customXml" Target="../ink/ink2252.xml"/><Relationship Id="rId115" Type="http://schemas.openxmlformats.org/officeDocument/2006/relationships/image" Target="../media/image443.png"/><Relationship Id="rId61" Type="http://schemas.openxmlformats.org/officeDocument/2006/relationships/image" Target="../media/image412.png"/><Relationship Id="rId82" Type="http://schemas.openxmlformats.org/officeDocument/2006/relationships/customXml" Target="../ink/ink2238.xml"/><Relationship Id="rId19" Type="http://schemas.openxmlformats.org/officeDocument/2006/relationships/image" Target="../media/image370.png"/><Relationship Id="rId14" Type="http://schemas.openxmlformats.org/officeDocument/2006/relationships/customXml" Target="../ink/ink2204.xml"/><Relationship Id="rId30" Type="http://schemas.openxmlformats.org/officeDocument/2006/relationships/customXml" Target="../ink/ink2212.xml"/><Relationship Id="rId35" Type="http://schemas.openxmlformats.org/officeDocument/2006/relationships/image" Target="../media/image381.png"/><Relationship Id="rId56" Type="http://schemas.openxmlformats.org/officeDocument/2006/relationships/customXml" Target="../ink/ink2225.xml"/><Relationship Id="rId77" Type="http://schemas.openxmlformats.org/officeDocument/2006/relationships/image" Target="../media/image424.png"/><Relationship Id="rId100" Type="http://schemas.openxmlformats.org/officeDocument/2006/relationships/customXml" Target="../ink/ink2247.xml"/><Relationship Id="rId105" Type="http://schemas.openxmlformats.org/officeDocument/2006/relationships/image" Target="../media/image438.png"/><Relationship Id="rId8" Type="http://schemas.openxmlformats.org/officeDocument/2006/relationships/customXml" Target="../ink/ink2201.xml"/><Relationship Id="rId51" Type="http://schemas.openxmlformats.org/officeDocument/2006/relationships/image" Target="../media/image407.png"/><Relationship Id="rId72" Type="http://schemas.openxmlformats.org/officeDocument/2006/relationships/customXml" Target="../ink/ink2233.xml"/><Relationship Id="rId93" Type="http://schemas.openxmlformats.org/officeDocument/2006/relationships/image" Target="../media/image432.png"/><Relationship Id="rId98" Type="http://schemas.openxmlformats.org/officeDocument/2006/relationships/customXml" Target="../ink/ink2246.xml"/><Relationship Id="rId121" Type="http://schemas.openxmlformats.org/officeDocument/2006/relationships/image" Target="../media/image446.png"/><Relationship Id="rId3" Type="http://schemas.openxmlformats.org/officeDocument/2006/relationships/image" Target="../media/image172.png"/><Relationship Id="rId25" Type="http://schemas.openxmlformats.org/officeDocument/2006/relationships/image" Target="../media/image376.png"/><Relationship Id="rId46" Type="http://schemas.openxmlformats.org/officeDocument/2006/relationships/customXml" Target="../ink/ink2220.xml"/><Relationship Id="rId67" Type="http://schemas.openxmlformats.org/officeDocument/2006/relationships/image" Target="../media/image419.png"/><Relationship Id="rId116" Type="http://schemas.openxmlformats.org/officeDocument/2006/relationships/customXml" Target="../ink/ink2255.xml"/><Relationship Id="rId20" Type="http://schemas.openxmlformats.org/officeDocument/2006/relationships/customXml" Target="../ink/ink2207.xml"/><Relationship Id="rId41" Type="http://schemas.openxmlformats.org/officeDocument/2006/relationships/image" Target="../media/image384.png"/><Relationship Id="rId62" Type="http://schemas.openxmlformats.org/officeDocument/2006/relationships/customXml" Target="../ink/ink2228.xml"/><Relationship Id="rId83" Type="http://schemas.openxmlformats.org/officeDocument/2006/relationships/image" Target="../media/image427.png"/><Relationship Id="rId88" Type="http://schemas.openxmlformats.org/officeDocument/2006/relationships/customXml" Target="../ink/ink2241.xml"/><Relationship Id="rId111" Type="http://schemas.openxmlformats.org/officeDocument/2006/relationships/image" Target="../media/image441.png"/><Relationship Id="rId15" Type="http://schemas.openxmlformats.org/officeDocument/2006/relationships/image" Target="../media/image368.png"/><Relationship Id="rId36" Type="http://schemas.openxmlformats.org/officeDocument/2006/relationships/customXml" Target="../ink/ink2215.xml"/><Relationship Id="rId57" Type="http://schemas.openxmlformats.org/officeDocument/2006/relationships/image" Target="../media/image410.png"/><Relationship Id="rId106" Type="http://schemas.openxmlformats.org/officeDocument/2006/relationships/customXml" Target="../ink/ink2250.xml"/><Relationship Id="rId10" Type="http://schemas.openxmlformats.org/officeDocument/2006/relationships/customXml" Target="../ink/ink2202.xml"/><Relationship Id="rId31" Type="http://schemas.openxmlformats.org/officeDocument/2006/relationships/image" Target="../media/image379.png"/><Relationship Id="rId52" Type="http://schemas.openxmlformats.org/officeDocument/2006/relationships/customXml" Target="../ink/ink2223.xml"/><Relationship Id="rId73" Type="http://schemas.openxmlformats.org/officeDocument/2006/relationships/image" Target="../media/image422.png"/><Relationship Id="rId78" Type="http://schemas.openxmlformats.org/officeDocument/2006/relationships/customXml" Target="../ink/ink2236.xml"/><Relationship Id="rId94" Type="http://schemas.openxmlformats.org/officeDocument/2006/relationships/customXml" Target="../ink/ink2244.xml"/><Relationship Id="rId99" Type="http://schemas.openxmlformats.org/officeDocument/2006/relationships/image" Target="../media/image435.png"/><Relationship Id="rId101" Type="http://schemas.openxmlformats.org/officeDocument/2006/relationships/image" Target="../media/image436.png"/><Relationship Id="rId122" Type="http://schemas.openxmlformats.org/officeDocument/2006/relationships/customXml" Target="../ink/ink2258.xml"/><Relationship Id="rId4" Type="http://schemas.openxmlformats.org/officeDocument/2006/relationships/customXml" Target="../ink/ink2199.xml"/><Relationship Id="rId9" Type="http://schemas.openxmlformats.org/officeDocument/2006/relationships/image" Target="../media/image375.png"/></Relationships>
</file>

<file path=ppt/slides/_rels/slide8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72.xml"/><Relationship Id="rId21" Type="http://schemas.openxmlformats.org/officeDocument/2006/relationships/image" Target="../media/image371.png"/><Relationship Id="rId42" Type="http://schemas.openxmlformats.org/officeDocument/2006/relationships/customXml" Target="../ink/ink2280.xml"/><Relationship Id="rId47" Type="http://schemas.openxmlformats.org/officeDocument/2006/relationships/image" Target="../media/image387.png"/><Relationship Id="rId63" Type="http://schemas.openxmlformats.org/officeDocument/2006/relationships/image" Target="../media/image413.png"/><Relationship Id="rId68" Type="http://schemas.openxmlformats.org/officeDocument/2006/relationships/customXml" Target="../ink/ink2293.xml"/><Relationship Id="rId84" Type="http://schemas.openxmlformats.org/officeDocument/2006/relationships/customXml" Target="../ink/ink2301.xml"/><Relationship Id="rId89" Type="http://schemas.openxmlformats.org/officeDocument/2006/relationships/image" Target="../media/image430.png"/><Relationship Id="rId16" Type="http://schemas.openxmlformats.org/officeDocument/2006/relationships/customXml" Target="../ink/ink2267.xml"/><Relationship Id="rId107" Type="http://schemas.openxmlformats.org/officeDocument/2006/relationships/image" Target="../media/image455.png"/><Relationship Id="rId11" Type="http://schemas.openxmlformats.org/officeDocument/2006/relationships/image" Target="../media/image366.png"/><Relationship Id="rId32" Type="http://schemas.openxmlformats.org/officeDocument/2006/relationships/customXml" Target="../ink/ink2275.xml"/><Relationship Id="rId37" Type="http://schemas.openxmlformats.org/officeDocument/2006/relationships/image" Target="../media/image382.png"/><Relationship Id="rId53" Type="http://schemas.openxmlformats.org/officeDocument/2006/relationships/image" Target="../media/image408.png"/><Relationship Id="rId58" Type="http://schemas.openxmlformats.org/officeDocument/2006/relationships/customXml" Target="../ink/ink2288.xml"/><Relationship Id="rId74" Type="http://schemas.openxmlformats.org/officeDocument/2006/relationships/customXml" Target="../ink/ink2296.xml"/><Relationship Id="rId79" Type="http://schemas.openxmlformats.org/officeDocument/2006/relationships/image" Target="../media/image425.png"/><Relationship Id="rId102" Type="http://schemas.openxmlformats.org/officeDocument/2006/relationships/customXml" Target="../ink/ink2310.xml"/><Relationship Id="rId5" Type="http://schemas.openxmlformats.org/officeDocument/2006/relationships/image" Target="../media/image373.png"/><Relationship Id="rId90" Type="http://schemas.openxmlformats.org/officeDocument/2006/relationships/customXml" Target="../ink/ink2304.xml"/><Relationship Id="rId95" Type="http://schemas.openxmlformats.org/officeDocument/2006/relationships/image" Target="../media/image449.png"/><Relationship Id="rId22" Type="http://schemas.openxmlformats.org/officeDocument/2006/relationships/customXml" Target="../ink/ink2270.xml"/><Relationship Id="rId27" Type="http://schemas.openxmlformats.org/officeDocument/2006/relationships/image" Target="../media/image377.png"/><Relationship Id="rId43" Type="http://schemas.openxmlformats.org/officeDocument/2006/relationships/image" Target="../media/image385.png"/><Relationship Id="rId48" Type="http://schemas.openxmlformats.org/officeDocument/2006/relationships/customXml" Target="../ink/ink2283.xml"/><Relationship Id="rId64" Type="http://schemas.openxmlformats.org/officeDocument/2006/relationships/customXml" Target="../ink/ink2291.xml"/><Relationship Id="rId69" Type="http://schemas.openxmlformats.org/officeDocument/2006/relationships/image" Target="../media/image420.png"/><Relationship Id="rId80" Type="http://schemas.openxmlformats.org/officeDocument/2006/relationships/customXml" Target="../ink/ink2299.xml"/><Relationship Id="rId85" Type="http://schemas.openxmlformats.org/officeDocument/2006/relationships/image" Target="../media/image428.png"/><Relationship Id="rId12" Type="http://schemas.openxmlformats.org/officeDocument/2006/relationships/customXml" Target="../ink/ink2265.xml"/><Relationship Id="rId17" Type="http://schemas.openxmlformats.org/officeDocument/2006/relationships/image" Target="../media/image369.png"/><Relationship Id="rId33" Type="http://schemas.openxmlformats.org/officeDocument/2006/relationships/image" Target="../media/image380.png"/><Relationship Id="rId38" Type="http://schemas.openxmlformats.org/officeDocument/2006/relationships/customXml" Target="../ink/ink2278.xml"/><Relationship Id="rId59" Type="http://schemas.openxmlformats.org/officeDocument/2006/relationships/image" Target="../media/image411.png"/><Relationship Id="rId103" Type="http://schemas.openxmlformats.org/officeDocument/2006/relationships/image" Target="../media/image453.png"/><Relationship Id="rId108" Type="http://schemas.openxmlformats.org/officeDocument/2006/relationships/customXml" Target="../ink/ink2313.xml"/><Relationship Id="rId54" Type="http://schemas.openxmlformats.org/officeDocument/2006/relationships/customXml" Target="../ink/ink2286.xml"/><Relationship Id="rId70" Type="http://schemas.openxmlformats.org/officeDocument/2006/relationships/customXml" Target="../ink/ink2294.xml"/><Relationship Id="rId75" Type="http://schemas.openxmlformats.org/officeDocument/2006/relationships/image" Target="../media/image423.png"/><Relationship Id="rId91" Type="http://schemas.openxmlformats.org/officeDocument/2006/relationships/image" Target="../media/image431.png"/><Relationship Id="rId96" Type="http://schemas.openxmlformats.org/officeDocument/2006/relationships/customXml" Target="../ink/ink230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62.xml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2273.xml"/><Relationship Id="rId36" Type="http://schemas.openxmlformats.org/officeDocument/2006/relationships/customXml" Target="../ink/ink2277.xml"/><Relationship Id="rId49" Type="http://schemas.openxmlformats.org/officeDocument/2006/relationships/image" Target="../media/image406.png"/><Relationship Id="rId57" Type="http://schemas.openxmlformats.org/officeDocument/2006/relationships/image" Target="../media/image410.png"/><Relationship Id="rId106" Type="http://schemas.openxmlformats.org/officeDocument/2006/relationships/customXml" Target="../ink/ink2312.xml"/><Relationship Id="rId10" Type="http://schemas.openxmlformats.org/officeDocument/2006/relationships/customXml" Target="../ink/ink2264.xml"/><Relationship Id="rId31" Type="http://schemas.openxmlformats.org/officeDocument/2006/relationships/image" Target="../media/image379.png"/><Relationship Id="rId44" Type="http://schemas.openxmlformats.org/officeDocument/2006/relationships/customXml" Target="../ink/ink2281.xml"/><Relationship Id="rId52" Type="http://schemas.openxmlformats.org/officeDocument/2006/relationships/customXml" Target="../ink/ink2285.xml"/><Relationship Id="rId60" Type="http://schemas.openxmlformats.org/officeDocument/2006/relationships/customXml" Target="../ink/ink2289.xml"/><Relationship Id="rId65" Type="http://schemas.openxmlformats.org/officeDocument/2006/relationships/image" Target="../media/image414.png"/><Relationship Id="rId73" Type="http://schemas.openxmlformats.org/officeDocument/2006/relationships/image" Target="../media/image422.png"/><Relationship Id="rId78" Type="http://schemas.openxmlformats.org/officeDocument/2006/relationships/customXml" Target="../ink/ink2298.xml"/><Relationship Id="rId81" Type="http://schemas.openxmlformats.org/officeDocument/2006/relationships/image" Target="../media/image426.png"/><Relationship Id="rId86" Type="http://schemas.openxmlformats.org/officeDocument/2006/relationships/customXml" Target="../ink/ink2302.xml"/><Relationship Id="rId94" Type="http://schemas.openxmlformats.org/officeDocument/2006/relationships/customXml" Target="../ink/ink2306.xml"/><Relationship Id="rId99" Type="http://schemas.openxmlformats.org/officeDocument/2006/relationships/image" Target="../media/image451.png"/><Relationship Id="rId101" Type="http://schemas.openxmlformats.org/officeDocument/2006/relationships/image" Target="../media/image452.png"/><Relationship Id="rId4" Type="http://schemas.openxmlformats.org/officeDocument/2006/relationships/customXml" Target="../ink/ink2261.xml"/><Relationship Id="rId9" Type="http://schemas.openxmlformats.org/officeDocument/2006/relationships/image" Target="../media/image375.png"/><Relationship Id="rId13" Type="http://schemas.openxmlformats.org/officeDocument/2006/relationships/image" Target="../media/image367.png"/><Relationship Id="rId18" Type="http://schemas.openxmlformats.org/officeDocument/2006/relationships/customXml" Target="../ink/ink2268.xml"/><Relationship Id="rId39" Type="http://schemas.openxmlformats.org/officeDocument/2006/relationships/image" Target="../media/image383.png"/><Relationship Id="rId109" Type="http://schemas.openxmlformats.org/officeDocument/2006/relationships/image" Target="../media/image456.png"/><Relationship Id="rId34" Type="http://schemas.openxmlformats.org/officeDocument/2006/relationships/customXml" Target="../ink/ink2276.xml"/><Relationship Id="rId50" Type="http://schemas.openxmlformats.org/officeDocument/2006/relationships/customXml" Target="../ink/ink2284.xml"/><Relationship Id="rId55" Type="http://schemas.openxmlformats.org/officeDocument/2006/relationships/image" Target="../media/image409.png"/><Relationship Id="rId76" Type="http://schemas.openxmlformats.org/officeDocument/2006/relationships/customXml" Target="../ink/ink2297.xml"/><Relationship Id="rId97" Type="http://schemas.openxmlformats.org/officeDocument/2006/relationships/image" Target="../media/image450.png"/><Relationship Id="rId104" Type="http://schemas.openxmlformats.org/officeDocument/2006/relationships/customXml" Target="../ink/ink2311.xml"/><Relationship Id="rId7" Type="http://schemas.openxmlformats.org/officeDocument/2006/relationships/image" Target="../media/image374.png"/><Relationship Id="rId71" Type="http://schemas.openxmlformats.org/officeDocument/2006/relationships/image" Target="../media/image421.png"/><Relationship Id="rId92" Type="http://schemas.openxmlformats.org/officeDocument/2006/relationships/customXml" Target="../ink/ink2305.xml"/><Relationship Id="rId2" Type="http://schemas.openxmlformats.org/officeDocument/2006/relationships/customXml" Target="../ink/ink2260.xml"/><Relationship Id="rId29" Type="http://schemas.openxmlformats.org/officeDocument/2006/relationships/image" Target="../media/image378.png"/><Relationship Id="rId24" Type="http://schemas.openxmlformats.org/officeDocument/2006/relationships/customXml" Target="../ink/ink2271.xml"/><Relationship Id="rId40" Type="http://schemas.openxmlformats.org/officeDocument/2006/relationships/customXml" Target="../ink/ink2279.xml"/><Relationship Id="rId45" Type="http://schemas.openxmlformats.org/officeDocument/2006/relationships/image" Target="../media/image386.png"/><Relationship Id="rId66" Type="http://schemas.openxmlformats.org/officeDocument/2006/relationships/customXml" Target="../ink/ink2292.xml"/><Relationship Id="rId87" Type="http://schemas.openxmlformats.org/officeDocument/2006/relationships/image" Target="../media/image429.png"/><Relationship Id="rId110" Type="http://schemas.openxmlformats.org/officeDocument/2006/relationships/customXml" Target="../ink/ink2314.xml"/><Relationship Id="rId61" Type="http://schemas.openxmlformats.org/officeDocument/2006/relationships/image" Target="../media/image412.png"/><Relationship Id="rId82" Type="http://schemas.openxmlformats.org/officeDocument/2006/relationships/customXml" Target="../ink/ink2300.xml"/><Relationship Id="rId19" Type="http://schemas.openxmlformats.org/officeDocument/2006/relationships/image" Target="../media/image370.png"/><Relationship Id="rId14" Type="http://schemas.openxmlformats.org/officeDocument/2006/relationships/customXml" Target="../ink/ink2266.xml"/><Relationship Id="rId30" Type="http://schemas.openxmlformats.org/officeDocument/2006/relationships/customXml" Target="../ink/ink2274.xml"/><Relationship Id="rId35" Type="http://schemas.openxmlformats.org/officeDocument/2006/relationships/image" Target="../media/image381.png"/><Relationship Id="rId56" Type="http://schemas.openxmlformats.org/officeDocument/2006/relationships/customXml" Target="../ink/ink2287.xml"/><Relationship Id="rId77" Type="http://schemas.openxmlformats.org/officeDocument/2006/relationships/image" Target="../media/image424.png"/><Relationship Id="rId100" Type="http://schemas.openxmlformats.org/officeDocument/2006/relationships/customXml" Target="../ink/ink2309.xml"/><Relationship Id="rId105" Type="http://schemas.openxmlformats.org/officeDocument/2006/relationships/image" Target="../media/image454.png"/><Relationship Id="rId8" Type="http://schemas.openxmlformats.org/officeDocument/2006/relationships/customXml" Target="../ink/ink2263.xml"/><Relationship Id="rId51" Type="http://schemas.openxmlformats.org/officeDocument/2006/relationships/image" Target="../media/image407.png"/><Relationship Id="rId72" Type="http://schemas.openxmlformats.org/officeDocument/2006/relationships/customXml" Target="../ink/ink2295.xml"/><Relationship Id="rId93" Type="http://schemas.openxmlformats.org/officeDocument/2006/relationships/image" Target="../media/image432.png"/><Relationship Id="rId98" Type="http://schemas.openxmlformats.org/officeDocument/2006/relationships/customXml" Target="../ink/ink2308.xml"/><Relationship Id="rId3" Type="http://schemas.openxmlformats.org/officeDocument/2006/relationships/image" Target="../media/image172.png"/><Relationship Id="rId25" Type="http://schemas.openxmlformats.org/officeDocument/2006/relationships/image" Target="../media/image376.png"/><Relationship Id="rId46" Type="http://schemas.openxmlformats.org/officeDocument/2006/relationships/customXml" Target="../ink/ink2282.xml"/><Relationship Id="rId67" Type="http://schemas.openxmlformats.org/officeDocument/2006/relationships/image" Target="../media/image419.png"/><Relationship Id="rId20" Type="http://schemas.openxmlformats.org/officeDocument/2006/relationships/customXml" Target="../ink/ink2269.xml"/><Relationship Id="rId41" Type="http://schemas.openxmlformats.org/officeDocument/2006/relationships/image" Target="../media/image384.png"/><Relationship Id="rId62" Type="http://schemas.openxmlformats.org/officeDocument/2006/relationships/customXml" Target="../ink/ink2290.xml"/><Relationship Id="rId83" Type="http://schemas.openxmlformats.org/officeDocument/2006/relationships/image" Target="../media/image427.png"/><Relationship Id="rId88" Type="http://schemas.openxmlformats.org/officeDocument/2006/relationships/customXml" Target="../ink/ink2303.xml"/><Relationship Id="rId111" Type="http://schemas.openxmlformats.org/officeDocument/2006/relationships/image" Target="../media/image457.png"/></Relationships>
</file>

<file path=ppt/slides/_rels/slide8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27.xml"/><Relationship Id="rId21" Type="http://schemas.openxmlformats.org/officeDocument/2006/relationships/image" Target="../media/image371.png"/><Relationship Id="rId42" Type="http://schemas.openxmlformats.org/officeDocument/2006/relationships/customXml" Target="../ink/ink2335.xml"/><Relationship Id="rId47" Type="http://schemas.openxmlformats.org/officeDocument/2006/relationships/image" Target="../media/image387.png"/><Relationship Id="rId63" Type="http://schemas.openxmlformats.org/officeDocument/2006/relationships/image" Target="../media/image413.png"/><Relationship Id="rId68" Type="http://schemas.openxmlformats.org/officeDocument/2006/relationships/customXml" Target="../ink/ink2348.xml"/><Relationship Id="rId84" Type="http://schemas.openxmlformats.org/officeDocument/2006/relationships/customXml" Target="../ink/ink2356.xml"/><Relationship Id="rId89" Type="http://schemas.openxmlformats.org/officeDocument/2006/relationships/image" Target="../media/image430.png"/><Relationship Id="rId112" Type="http://schemas.openxmlformats.org/officeDocument/2006/relationships/customXml" Target="../ink/ink2370.xml"/><Relationship Id="rId16" Type="http://schemas.openxmlformats.org/officeDocument/2006/relationships/customXml" Target="../ink/ink2322.xml"/><Relationship Id="rId107" Type="http://schemas.openxmlformats.org/officeDocument/2006/relationships/image" Target="../media/image455.png"/><Relationship Id="rId11" Type="http://schemas.openxmlformats.org/officeDocument/2006/relationships/image" Target="../media/image366.png"/><Relationship Id="rId32" Type="http://schemas.openxmlformats.org/officeDocument/2006/relationships/customXml" Target="../ink/ink2330.xml"/><Relationship Id="rId37" Type="http://schemas.openxmlformats.org/officeDocument/2006/relationships/image" Target="../media/image382.png"/><Relationship Id="rId53" Type="http://schemas.openxmlformats.org/officeDocument/2006/relationships/image" Target="../media/image408.png"/><Relationship Id="rId58" Type="http://schemas.openxmlformats.org/officeDocument/2006/relationships/customXml" Target="../ink/ink2343.xml"/><Relationship Id="rId74" Type="http://schemas.openxmlformats.org/officeDocument/2006/relationships/customXml" Target="../ink/ink2351.xml"/><Relationship Id="rId79" Type="http://schemas.openxmlformats.org/officeDocument/2006/relationships/image" Target="../media/image425.png"/><Relationship Id="rId102" Type="http://schemas.openxmlformats.org/officeDocument/2006/relationships/customXml" Target="../ink/ink2365.xml"/><Relationship Id="rId5" Type="http://schemas.openxmlformats.org/officeDocument/2006/relationships/image" Target="../media/image373.png"/><Relationship Id="rId90" Type="http://schemas.openxmlformats.org/officeDocument/2006/relationships/customXml" Target="../ink/ink2359.xml"/><Relationship Id="rId95" Type="http://schemas.openxmlformats.org/officeDocument/2006/relationships/image" Target="../media/image449.png"/><Relationship Id="rId22" Type="http://schemas.openxmlformats.org/officeDocument/2006/relationships/customXml" Target="../ink/ink2325.xml"/><Relationship Id="rId27" Type="http://schemas.openxmlformats.org/officeDocument/2006/relationships/image" Target="../media/image377.png"/><Relationship Id="rId43" Type="http://schemas.openxmlformats.org/officeDocument/2006/relationships/image" Target="../media/image385.png"/><Relationship Id="rId48" Type="http://schemas.openxmlformats.org/officeDocument/2006/relationships/customXml" Target="../ink/ink2338.xml"/><Relationship Id="rId64" Type="http://schemas.openxmlformats.org/officeDocument/2006/relationships/customXml" Target="../ink/ink2346.xml"/><Relationship Id="rId69" Type="http://schemas.openxmlformats.org/officeDocument/2006/relationships/image" Target="../media/image420.png"/><Relationship Id="rId113" Type="http://schemas.openxmlformats.org/officeDocument/2006/relationships/image" Target="../media/image458.png"/><Relationship Id="rId80" Type="http://schemas.openxmlformats.org/officeDocument/2006/relationships/customXml" Target="../ink/ink2354.xml"/><Relationship Id="rId85" Type="http://schemas.openxmlformats.org/officeDocument/2006/relationships/image" Target="../media/image428.png"/><Relationship Id="rId12" Type="http://schemas.openxmlformats.org/officeDocument/2006/relationships/customXml" Target="../ink/ink2320.xml"/><Relationship Id="rId17" Type="http://schemas.openxmlformats.org/officeDocument/2006/relationships/image" Target="../media/image369.png"/><Relationship Id="rId33" Type="http://schemas.openxmlformats.org/officeDocument/2006/relationships/image" Target="../media/image380.png"/><Relationship Id="rId38" Type="http://schemas.openxmlformats.org/officeDocument/2006/relationships/customXml" Target="../ink/ink2333.xml"/><Relationship Id="rId59" Type="http://schemas.openxmlformats.org/officeDocument/2006/relationships/image" Target="../media/image411.png"/><Relationship Id="rId103" Type="http://schemas.openxmlformats.org/officeDocument/2006/relationships/image" Target="../media/image453.png"/><Relationship Id="rId108" Type="http://schemas.openxmlformats.org/officeDocument/2006/relationships/customXml" Target="../ink/ink2368.xml"/><Relationship Id="rId54" Type="http://schemas.openxmlformats.org/officeDocument/2006/relationships/customXml" Target="../ink/ink2341.xml"/><Relationship Id="rId70" Type="http://schemas.openxmlformats.org/officeDocument/2006/relationships/customXml" Target="../ink/ink2349.xml"/><Relationship Id="rId75" Type="http://schemas.openxmlformats.org/officeDocument/2006/relationships/image" Target="../media/image423.png"/><Relationship Id="rId91" Type="http://schemas.openxmlformats.org/officeDocument/2006/relationships/image" Target="../media/image431.png"/><Relationship Id="rId96" Type="http://schemas.openxmlformats.org/officeDocument/2006/relationships/customXml" Target="../ink/ink236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17.xml"/><Relationship Id="rId15" Type="http://schemas.openxmlformats.org/officeDocument/2006/relationships/image" Target="../media/image368.png"/><Relationship Id="rId23" Type="http://schemas.openxmlformats.org/officeDocument/2006/relationships/image" Target="../media/image372.png"/><Relationship Id="rId28" Type="http://schemas.openxmlformats.org/officeDocument/2006/relationships/customXml" Target="../ink/ink2328.xml"/><Relationship Id="rId36" Type="http://schemas.openxmlformats.org/officeDocument/2006/relationships/customXml" Target="../ink/ink2332.xml"/><Relationship Id="rId49" Type="http://schemas.openxmlformats.org/officeDocument/2006/relationships/image" Target="../media/image406.png"/><Relationship Id="rId57" Type="http://schemas.openxmlformats.org/officeDocument/2006/relationships/image" Target="../media/image410.png"/><Relationship Id="rId106" Type="http://schemas.openxmlformats.org/officeDocument/2006/relationships/customXml" Target="../ink/ink2367.xml"/><Relationship Id="rId114" Type="http://schemas.openxmlformats.org/officeDocument/2006/relationships/customXml" Target="../ink/ink2371.xml"/><Relationship Id="rId10" Type="http://schemas.openxmlformats.org/officeDocument/2006/relationships/customXml" Target="../ink/ink2319.xml"/><Relationship Id="rId31" Type="http://schemas.openxmlformats.org/officeDocument/2006/relationships/image" Target="../media/image379.png"/><Relationship Id="rId44" Type="http://schemas.openxmlformats.org/officeDocument/2006/relationships/customXml" Target="../ink/ink2336.xml"/><Relationship Id="rId52" Type="http://schemas.openxmlformats.org/officeDocument/2006/relationships/customXml" Target="../ink/ink2340.xml"/><Relationship Id="rId60" Type="http://schemas.openxmlformats.org/officeDocument/2006/relationships/customXml" Target="../ink/ink2344.xml"/><Relationship Id="rId65" Type="http://schemas.openxmlformats.org/officeDocument/2006/relationships/image" Target="../media/image414.png"/><Relationship Id="rId73" Type="http://schemas.openxmlformats.org/officeDocument/2006/relationships/image" Target="../media/image422.png"/><Relationship Id="rId78" Type="http://schemas.openxmlformats.org/officeDocument/2006/relationships/customXml" Target="../ink/ink2353.xml"/><Relationship Id="rId81" Type="http://schemas.openxmlformats.org/officeDocument/2006/relationships/image" Target="../media/image426.png"/><Relationship Id="rId86" Type="http://schemas.openxmlformats.org/officeDocument/2006/relationships/customXml" Target="../ink/ink2357.xml"/><Relationship Id="rId94" Type="http://schemas.openxmlformats.org/officeDocument/2006/relationships/customXml" Target="../ink/ink2361.xml"/><Relationship Id="rId99" Type="http://schemas.openxmlformats.org/officeDocument/2006/relationships/image" Target="../media/image451.png"/><Relationship Id="rId101" Type="http://schemas.openxmlformats.org/officeDocument/2006/relationships/image" Target="../media/image452.png"/><Relationship Id="rId4" Type="http://schemas.openxmlformats.org/officeDocument/2006/relationships/customXml" Target="../ink/ink2316.xml"/><Relationship Id="rId9" Type="http://schemas.openxmlformats.org/officeDocument/2006/relationships/image" Target="../media/image375.png"/><Relationship Id="rId13" Type="http://schemas.openxmlformats.org/officeDocument/2006/relationships/image" Target="../media/image367.png"/><Relationship Id="rId18" Type="http://schemas.openxmlformats.org/officeDocument/2006/relationships/customXml" Target="../ink/ink2323.xml"/><Relationship Id="rId39" Type="http://schemas.openxmlformats.org/officeDocument/2006/relationships/image" Target="../media/image383.png"/><Relationship Id="rId109" Type="http://schemas.openxmlformats.org/officeDocument/2006/relationships/image" Target="../media/image456.png"/><Relationship Id="rId34" Type="http://schemas.openxmlformats.org/officeDocument/2006/relationships/customXml" Target="../ink/ink2331.xml"/><Relationship Id="rId50" Type="http://schemas.openxmlformats.org/officeDocument/2006/relationships/customXml" Target="../ink/ink2339.xml"/><Relationship Id="rId55" Type="http://schemas.openxmlformats.org/officeDocument/2006/relationships/image" Target="../media/image409.png"/><Relationship Id="rId76" Type="http://schemas.openxmlformats.org/officeDocument/2006/relationships/customXml" Target="../ink/ink2352.xml"/><Relationship Id="rId97" Type="http://schemas.openxmlformats.org/officeDocument/2006/relationships/image" Target="../media/image450.png"/><Relationship Id="rId104" Type="http://schemas.openxmlformats.org/officeDocument/2006/relationships/customXml" Target="../ink/ink2366.xml"/><Relationship Id="rId7" Type="http://schemas.openxmlformats.org/officeDocument/2006/relationships/image" Target="../media/image374.png"/><Relationship Id="rId71" Type="http://schemas.openxmlformats.org/officeDocument/2006/relationships/image" Target="../media/image421.png"/><Relationship Id="rId92" Type="http://schemas.openxmlformats.org/officeDocument/2006/relationships/customXml" Target="../ink/ink2360.xml"/><Relationship Id="rId2" Type="http://schemas.openxmlformats.org/officeDocument/2006/relationships/customXml" Target="../ink/ink2315.xml"/><Relationship Id="rId29" Type="http://schemas.openxmlformats.org/officeDocument/2006/relationships/image" Target="../media/image378.png"/><Relationship Id="rId24" Type="http://schemas.openxmlformats.org/officeDocument/2006/relationships/customXml" Target="../ink/ink2326.xml"/><Relationship Id="rId40" Type="http://schemas.openxmlformats.org/officeDocument/2006/relationships/customXml" Target="../ink/ink2334.xml"/><Relationship Id="rId45" Type="http://schemas.openxmlformats.org/officeDocument/2006/relationships/image" Target="../media/image386.png"/><Relationship Id="rId66" Type="http://schemas.openxmlformats.org/officeDocument/2006/relationships/customXml" Target="../ink/ink2347.xml"/><Relationship Id="rId87" Type="http://schemas.openxmlformats.org/officeDocument/2006/relationships/image" Target="../media/image429.png"/><Relationship Id="rId110" Type="http://schemas.openxmlformats.org/officeDocument/2006/relationships/customXml" Target="../ink/ink2369.xml"/><Relationship Id="rId115" Type="http://schemas.openxmlformats.org/officeDocument/2006/relationships/image" Target="../media/image459.png"/><Relationship Id="rId61" Type="http://schemas.openxmlformats.org/officeDocument/2006/relationships/image" Target="../media/image412.png"/><Relationship Id="rId82" Type="http://schemas.openxmlformats.org/officeDocument/2006/relationships/customXml" Target="../ink/ink2355.xml"/><Relationship Id="rId19" Type="http://schemas.openxmlformats.org/officeDocument/2006/relationships/image" Target="../media/image370.png"/><Relationship Id="rId14" Type="http://schemas.openxmlformats.org/officeDocument/2006/relationships/customXml" Target="../ink/ink2321.xml"/><Relationship Id="rId30" Type="http://schemas.openxmlformats.org/officeDocument/2006/relationships/customXml" Target="../ink/ink2329.xml"/><Relationship Id="rId35" Type="http://schemas.openxmlformats.org/officeDocument/2006/relationships/image" Target="../media/image381.png"/><Relationship Id="rId56" Type="http://schemas.openxmlformats.org/officeDocument/2006/relationships/customXml" Target="../ink/ink2342.xml"/><Relationship Id="rId77" Type="http://schemas.openxmlformats.org/officeDocument/2006/relationships/image" Target="../media/image424.png"/><Relationship Id="rId100" Type="http://schemas.openxmlformats.org/officeDocument/2006/relationships/customXml" Target="../ink/ink2364.xml"/><Relationship Id="rId105" Type="http://schemas.openxmlformats.org/officeDocument/2006/relationships/image" Target="../media/image454.png"/><Relationship Id="rId8" Type="http://schemas.openxmlformats.org/officeDocument/2006/relationships/customXml" Target="../ink/ink2318.xml"/><Relationship Id="rId51" Type="http://schemas.openxmlformats.org/officeDocument/2006/relationships/image" Target="../media/image407.png"/><Relationship Id="rId72" Type="http://schemas.openxmlformats.org/officeDocument/2006/relationships/customXml" Target="../ink/ink2350.xml"/><Relationship Id="rId93" Type="http://schemas.openxmlformats.org/officeDocument/2006/relationships/image" Target="../media/image432.png"/><Relationship Id="rId98" Type="http://schemas.openxmlformats.org/officeDocument/2006/relationships/customXml" Target="../ink/ink2363.xml"/><Relationship Id="rId3" Type="http://schemas.openxmlformats.org/officeDocument/2006/relationships/image" Target="../media/image172.png"/><Relationship Id="rId25" Type="http://schemas.openxmlformats.org/officeDocument/2006/relationships/image" Target="../media/image376.png"/><Relationship Id="rId46" Type="http://schemas.openxmlformats.org/officeDocument/2006/relationships/customXml" Target="../ink/ink2337.xml"/><Relationship Id="rId67" Type="http://schemas.openxmlformats.org/officeDocument/2006/relationships/image" Target="../media/image419.png"/><Relationship Id="rId20" Type="http://schemas.openxmlformats.org/officeDocument/2006/relationships/customXml" Target="../ink/ink2324.xml"/><Relationship Id="rId41" Type="http://schemas.openxmlformats.org/officeDocument/2006/relationships/image" Target="../media/image384.png"/><Relationship Id="rId62" Type="http://schemas.openxmlformats.org/officeDocument/2006/relationships/customXml" Target="../ink/ink2345.xml"/><Relationship Id="rId83" Type="http://schemas.openxmlformats.org/officeDocument/2006/relationships/image" Target="../media/image427.png"/><Relationship Id="rId88" Type="http://schemas.openxmlformats.org/officeDocument/2006/relationships/customXml" Target="../ink/ink2358.xml"/><Relationship Id="rId111" Type="http://schemas.openxmlformats.org/officeDocument/2006/relationships/image" Target="../media/image457.png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0.png"/><Relationship Id="rId18" Type="http://schemas.openxmlformats.org/officeDocument/2006/relationships/customXml" Target="../ink/ink2380.xml"/><Relationship Id="rId26" Type="http://schemas.openxmlformats.org/officeDocument/2006/relationships/customXml" Target="../ink/ink2384.xml"/><Relationship Id="rId39" Type="http://schemas.openxmlformats.org/officeDocument/2006/relationships/image" Target="../media/image460.png"/><Relationship Id="rId21" Type="http://schemas.openxmlformats.org/officeDocument/2006/relationships/image" Target="../media/image451.png"/><Relationship Id="rId34" Type="http://schemas.openxmlformats.org/officeDocument/2006/relationships/customXml" Target="../ink/ink2388.xml"/><Relationship Id="rId42" Type="http://schemas.openxmlformats.org/officeDocument/2006/relationships/customXml" Target="../ink/ink2392.xml"/><Relationship Id="rId7" Type="http://schemas.openxmlformats.org/officeDocument/2006/relationships/image" Target="../media/image367.png"/><Relationship Id="rId2" Type="http://schemas.openxmlformats.org/officeDocument/2006/relationships/customXml" Target="../ink/ink2372.xml"/><Relationship Id="rId16" Type="http://schemas.openxmlformats.org/officeDocument/2006/relationships/customXml" Target="../ink/ink2379.xml"/><Relationship Id="rId29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74.xml"/><Relationship Id="rId11" Type="http://schemas.openxmlformats.org/officeDocument/2006/relationships/image" Target="../media/image369.png"/><Relationship Id="rId24" Type="http://schemas.openxmlformats.org/officeDocument/2006/relationships/customXml" Target="../ink/ink2383.xml"/><Relationship Id="rId32" Type="http://schemas.openxmlformats.org/officeDocument/2006/relationships/customXml" Target="../ink/ink2387.xml"/><Relationship Id="rId37" Type="http://schemas.openxmlformats.org/officeDocument/2006/relationships/image" Target="../media/image459.png"/><Relationship Id="rId40" Type="http://schemas.openxmlformats.org/officeDocument/2006/relationships/customXml" Target="../ink/ink2391.xml"/><Relationship Id="rId45" Type="http://schemas.openxmlformats.org/officeDocument/2006/relationships/image" Target="../media/image463.png"/><Relationship Id="rId5" Type="http://schemas.openxmlformats.org/officeDocument/2006/relationships/image" Target="../media/image366.png"/><Relationship Id="rId15" Type="http://schemas.openxmlformats.org/officeDocument/2006/relationships/image" Target="../media/image371.png"/><Relationship Id="rId23" Type="http://schemas.openxmlformats.org/officeDocument/2006/relationships/image" Target="../media/image452.png"/><Relationship Id="rId28" Type="http://schemas.openxmlformats.org/officeDocument/2006/relationships/customXml" Target="../ink/ink2385.xml"/><Relationship Id="rId36" Type="http://schemas.openxmlformats.org/officeDocument/2006/relationships/customXml" Target="../ink/ink2389.xml"/><Relationship Id="rId10" Type="http://schemas.openxmlformats.org/officeDocument/2006/relationships/customXml" Target="../ink/ink2376.xml"/><Relationship Id="rId19" Type="http://schemas.openxmlformats.org/officeDocument/2006/relationships/image" Target="../media/image450.png"/><Relationship Id="rId31" Type="http://schemas.openxmlformats.org/officeDocument/2006/relationships/image" Target="../media/image456.png"/><Relationship Id="rId44" Type="http://schemas.openxmlformats.org/officeDocument/2006/relationships/customXml" Target="../ink/ink2393.xml"/><Relationship Id="rId4" Type="http://schemas.openxmlformats.org/officeDocument/2006/relationships/customXml" Target="../ink/ink2373.xml"/><Relationship Id="rId9" Type="http://schemas.openxmlformats.org/officeDocument/2006/relationships/image" Target="../media/image368.png"/><Relationship Id="rId14" Type="http://schemas.openxmlformats.org/officeDocument/2006/relationships/customXml" Target="../ink/ink2378.xml"/><Relationship Id="rId22" Type="http://schemas.openxmlformats.org/officeDocument/2006/relationships/customXml" Target="../ink/ink2382.xml"/><Relationship Id="rId27" Type="http://schemas.openxmlformats.org/officeDocument/2006/relationships/image" Target="../media/image454.png"/><Relationship Id="rId30" Type="http://schemas.openxmlformats.org/officeDocument/2006/relationships/customXml" Target="../ink/ink2386.xml"/><Relationship Id="rId35" Type="http://schemas.openxmlformats.org/officeDocument/2006/relationships/image" Target="../media/image458.png"/><Relationship Id="rId43" Type="http://schemas.openxmlformats.org/officeDocument/2006/relationships/image" Target="../media/image462.png"/><Relationship Id="rId8" Type="http://schemas.openxmlformats.org/officeDocument/2006/relationships/customXml" Target="../ink/ink2375.xml"/><Relationship Id="rId3" Type="http://schemas.openxmlformats.org/officeDocument/2006/relationships/image" Target="../media/image172.png"/><Relationship Id="rId12" Type="http://schemas.openxmlformats.org/officeDocument/2006/relationships/customXml" Target="../ink/ink2377.xml"/><Relationship Id="rId17" Type="http://schemas.openxmlformats.org/officeDocument/2006/relationships/image" Target="../media/image372.png"/><Relationship Id="rId25" Type="http://schemas.openxmlformats.org/officeDocument/2006/relationships/image" Target="../media/image453.png"/><Relationship Id="rId33" Type="http://schemas.openxmlformats.org/officeDocument/2006/relationships/image" Target="../media/image457.png"/><Relationship Id="rId38" Type="http://schemas.openxmlformats.org/officeDocument/2006/relationships/customXml" Target="../ink/ink2390.xml"/><Relationship Id="rId20" Type="http://schemas.openxmlformats.org/officeDocument/2006/relationships/customXml" Target="../ink/ink2381.xml"/><Relationship Id="rId41" Type="http://schemas.openxmlformats.org/officeDocument/2006/relationships/image" Target="../media/image461.png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0.png"/><Relationship Id="rId18" Type="http://schemas.openxmlformats.org/officeDocument/2006/relationships/customXml" Target="../ink/ink2402.xml"/><Relationship Id="rId26" Type="http://schemas.openxmlformats.org/officeDocument/2006/relationships/customXml" Target="../ink/ink2406.xml"/><Relationship Id="rId39" Type="http://schemas.openxmlformats.org/officeDocument/2006/relationships/image" Target="../media/image460.png"/><Relationship Id="rId21" Type="http://schemas.openxmlformats.org/officeDocument/2006/relationships/image" Target="../media/image451.png"/><Relationship Id="rId34" Type="http://schemas.openxmlformats.org/officeDocument/2006/relationships/customXml" Target="../ink/ink2410.xml"/><Relationship Id="rId42" Type="http://schemas.openxmlformats.org/officeDocument/2006/relationships/customXml" Target="../ink/ink2414.xml"/><Relationship Id="rId47" Type="http://schemas.openxmlformats.org/officeDocument/2006/relationships/image" Target="../media/image464.png"/><Relationship Id="rId50" Type="http://schemas.openxmlformats.org/officeDocument/2006/relationships/customXml" Target="../ink/ink2418.xml"/><Relationship Id="rId55" Type="http://schemas.openxmlformats.org/officeDocument/2006/relationships/image" Target="../media/image468.png"/><Relationship Id="rId7" Type="http://schemas.openxmlformats.org/officeDocument/2006/relationships/image" Target="../media/image367.png"/><Relationship Id="rId2" Type="http://schemas.openxmlformats.org/officeDocument/2006/relationships/customXml" Target="../ink/ink2394.xml"/><Relationship Id="rId16" Type="http://schemas.openxmlformats.org/officeDocument/2006/relationships/customXml" Target="../ink/ink2401.xml"/><Relationship Id="rId29" Type="http://schemas.openxmlformats.org/officeDocument/2006/relationships/image" Target="../media/image455.png"/><Relationship Id="rId11" Type="http://schemas.openxmlformats.org/officeDocument/2006/relationships/image" Target="../media/image369.png"/><Relationship Id="rId24" Type="http://schemas.openxmlformats.org/officeDocument/2006/relationships/customXml" Target="../ink/ink2405.xml"/><Relationship Id="rId32" Type="http://schemas.openxmlformats.org/officeDocument/2006/relationships/customXml" Target="../ink/ink2409.xml"/><Relationship Id="rId37" Type="http://schemas.openxmlformats.org/officeDocument/2006/relationships/image" Target="../media/image459.png"/><Relationship Id="rId40" Type="http://schemas.openxmlformats.org/officeDocument/2006/relationships/customXml" Target="../ink/ink2413.xml"/><Relationship Id="rId45" Type="http://schemas.openxmlformats.org/officeDocument/2006/relationships/image" Target="../media/image463.png"/><Relationship Id="rId53" Type="http://schemas.openxmlformats.org/officeDocument/2006/relationships/image" Target="../media/image467.png"/><Relationship Id="rId5" Type="http://schemas.openxmlformats.org/officeDocument/2006/relationships/image" Target="../media/image366.png"/><Relationship Id="rId19" Type="http://schemas.openxmlformats.org/officeDocument/2006/relationships/image" Target="../media/image450.png"/><Relationship Id="rId4" Type="http://schemas.openxmlformats.org/officeDocument/2006/relationships/customXml" Target="../ink/ink2395.xml"/><Relationship Id="rId9" Type="http://schemas.openxmlformats.org/officeDocument/2006/relationships/image" Target="../media/image368.png"/><Relationship Id="rId14" Type="http://schemas.openxmlformats.org/officeDocument/2006/relationships/customXml" Target="../ink/ink2400.xml"/><Relationship Id="rId22" Type="http://schemas.openxmlformats.org/officeDocument/2006/relationships/customXml" Target="../ink/ink2404.xml"/><Relationship Id="rId27" Type="http://schemas.openxmlformats.org/officeDocument/2006/relationships/image" Target="../media/image454.png"/><Relationship Id="rId30" Type="http://schemas.openxmlformats.org/officeDocument/2006/relationships/customXml" Target="../ink/ink2408.xml"/><Relationship Id="rId35" Type="http://schemas.openxmlformats.org/officeDocument/2006/relationships/image" Target="../media/image458.png"/><Relationship Id="rId43" Type="http://schemas.openxmlformats.org/officeDocument/2006/relationships/image" Target="../media/image462.png"/><Relationship Id="rId48" Type="http://schemas.openxmlformats.org/officeDocument/2006/relationships/customXml" Target="../ink/ink2417.xml"/><Relationship Id="rId56" Type="http://schemas.openxmlformats.org/officeDocument/2006/relationships/customXml" Target="../ink/ink2421.xml"/><Relationship Id="rId8" Type="http://schemas.openxmlformats.org/officeDocument/2006/relationships/customXml" Target="../ink/ink2397.xml"/><Relationship Id="rId51" Type="http://schemas.openxmlformats.org/officeDocument/2006/relationships/image" Target="../media/image466.png"/><Relationship Id="rId3" Type="http://schemas.openxmlformats.org/officeDocument/2006/relationships/image" Target="../media/image172.png"/><Relationship Id="rId12" Type="http://schemas.openxmlformats.org/officeDocument/2006/relationships/customXml" Target="../ink/ink2399.xml"/><Relationship Id="rId17" Type="http://schemas.openxmlformats.org/officeDocument/2006/relationships/image" Target="../media/image372.png"/><Relationship Id="rId25" Type="http://schemas.openxmlformats.org/officeDocument/2006/relationships/image" Target="../media/image453.png"/><Relationship Id="rId33" Type="http://schemas.openxmlformats.org/officeDocument/2006/relationships/image" Target="../media/image457.png"/><Relationship Id="rId38" Type="http://schemas.openxmlformats.org/officeDocument/2006/relationships/customXml" Target="../ink/ink2412.xml"/><Relationship Id="rId46" Type="http://schemas.openxmlformats.org/officeDocument/2006/relationships/customXml" Target="../ink/ink2416.xml"/><Relationship Id="rId20" Type="http://schemas.openxmlformats.org/officeDocument/2006/relationships/customXml" Target="../ink/ink2403.xml"/><Relationship Id="rId41" Type="http://schemas.openxmlformats.org/officeDocument/2006/relationships/image" Target="../media/image461.png"/><Relationship Id="rId54" Type="http://schemas.openxmlformats.org/officeDocument/2006/relationships/customXml" Target="../ink/ink24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96.xml"/><Relationship Id="rId15" Type="http://schemas.openxmlformats.org/officeDocument/2006/relationships/image" Target="../media/image371.png"/><Relationship Id="rId23" Type="http://schemas.openxmlformats.org/officeDocument/2006/relationships/image" Target="../media/image452.png"/><Relationship Id="rId28" Type="http://schemas.openxmlformats.org/officeDocument/2006/relationships/customXml" Target="../ink/ink2407.xml"/><Relationship Id="rId36" Type="http://schemas.openxmlformats.org/officeDocument/2006/relationships/customXml" Target="../ink/ink2411.xml"/><Relationship Id="rId49" Type="http://schemas.openxmlformats.org/officeDocument/2006/relationships/image" Target="../media/image465.png"/><Relationship Id="rId57" Type="http://schemas.openxmlformats.org/officeDocument/2006/relationships/image" Target="../media/image469.png"/><Relationship Id="rId10" Type="http://schemas.openxmlformats.org/officeDocument/2006/relationships/customXml" Target="../ink/ink2398.xml"/><Relationship Id="rId31" Type="http://schemas.openxmlformats.org/officeDocument/2006/relationships/image" Target="../media/image456.png"/><Relationship Id="rId44" Type="http://schemas.openxmlformats.org/officeDocument/2006/relationships/customXml" Target="../ink/ink2415.xml"/><Relationship Id="rId52" Type="http://schemas.openxmlformats.org/officeDocument/2006/relationships/customXml" Target="../ink/ink2419.xml"/></Relationships>
</file>

<file path=ppt/slides/_rels/slide8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0.png"/><Relationship Id="rId18" Type="http://schemas.openxmlformats.org/officeDocument/2006/relationships/customXml" Target="../ink/ink2430.xml"/><Relationship Id="rId26" Type="http://schemas.openxmlformats.org/officeDocument/2006/relationships/customXml" Target="../ink/ink2434.xml"/><Relationship Id="rId39" Type="http://schemas.openxmlformats.org/officeDocument/2006/relationships/image" Target="../media/image460.png"/><Relationship Id="rId21" Type="http://schemas.openxmlformats.org/officeDocument/2006/relationships/image" Target="../media/image451.png"/><Relationship Id="rId34" Type="http://schemas.openxmlformats.org/officeDocument/2006/relationships/customXml" Target="../ink/ink2438.xml"/><Relationship Id="rId42" Type="http://schemas.openxmlformats.org/officeDocument/2006/relationships/customXml" Target="../ink/ink2442.xml"/><Relationship Id="rId47" Type="http://schemas.openxmlformats.org/officeDocument/2006/relationships/image" Target="../media/image464.png"/><Relationship Id="rId50" Type="http://schemas.openxmlformats.org/officeDocument/2006/relationships/customXml" Target="../ink/ink2446.xml"/><Relationship Id="rId55" Type="http://schemas.openxmlformats.org/officeDocument/2006/relationships/image" Target="../media/image468.png"/><Relationship Id="rId63" Type="http://schemas.openxmlformats.org/officeDocument/2006/relationships/image" Target="../media/image472.png"/><Relationship Id="rId7" Type="http://schemas.openxmlformats.org/officeDocument/2006/relationships/image" Target="../media/image367.png"/><Relationship Id="rId2" Type="http://schemas.openxmlformats.org/officeDocument/2006/relationships/customXml" Target="../ink/ink2422.xml"/><Relationship Id="rId16" Type="http://schemas.openxmlformats.org/officeDocument/2006/relationships/customXml" Target="../ink/ink2429.xml"/><Relationship Id="rId29" Type="http://schemas.openxmlformats.org/officeDocument/2006/relationships/image" Target="../media/image455.png"/><Relationship Id="rId11" Type="http://schemas.openxmlformats.org/officeDocument/2006/relationships/image" Target="../media/image369.png"/><Relationship Id="rId24" Type="http://schemas.openxmlformats.org/officeDocument/2006/relationships/customXml" Target="../ink/ink2433.xml"/><Relationship Id="rId32" Type="http://schemas.openxmlformats.org/officeDocument/2006/relationships/customXml" Target="../ink/ink2437.xml"/><Relationship Id="rId37" Type="http://schemas.openxmlformats.org/officeDocument/2006/relationships/image" Target="../media/image459.png"/><Relationship Id="rId40" Type="http://schemas.openxmlformats.org/officeDocument/2006/relationships/customXml" Target="../ink/ink2441.xml"/><Relationship Id="rId45" Type="http://schemas.openxmlformats.org/officeDocument/2006/relationships/image" Target="../media/image463.png"/><Relationship Id="rId53" Type="http://schemas.openxmlformats.org/officeDocument/2006/relationships/image" Target="../media/image467.png"/><Relationship Id="rId58" Type="http://schemas.openxmlformats.org/officeDocument/2006/relationships/customXml" Target="../ink/ink2450.xml"/><Relationship Id="rId5" Type="http://schemas.openxmlformats.org/officeDocument/2006/relationships/image" Target="../media/image366.png"/><Relationship Id="rId61" Type="http://schemas.openxmlformats.org/officeDocument/2006/relationships/image" Target="../media/image471.png"/><Relationship Id="rId19" Type="http://schemas.openxmlformats.org/officeDocument/2006/relationships/image" Target="../media/image450.png"/><Relationship Id="rId14" Type="http://schemas.openxmlformats.org/officeDocument/2006/relationships/customXml" Target="../ink/ink2428.xml"/><Relationship Id="rId22" Type="http://schemas.openxmlformats.org/officeDocument/2006/relationships/customXml" Target="../ink/ink2432.xml"/><Relationship Id="rId27" Type="http://schemas.openxmlformats.org/officeDocument/2006/relationships/image" Target="../media/image454.png"/><Relationship Id="rId30" Type="http://schemas.openxmlformats.org/officeDocument/2006/relationships/customXml" Target="../ink/ink2436.xml"/><Relationship Id="rId35" Type="http://schemas.openxmlformats.org/officeDocument/2006/relationships/image" Target="../media/image458.png"/><Relationship Id="rId43" Type="http://schemas.openxmlformats.org/officeDocument/2006/relationships/image" Target="../media/image462.png"/><Relationship Id="rId48" Type="http://schemas.openxmlformats.org/officeDocument/2006/relationships/customXml" Target="../ink/ink2445.xml"/><Relationship Id="rId56" Type="http://schemas.openxmlformats.org/officeDocument/2006/relationships/customXml" Target="../ink/ink2449.xml"/><Relationship Id="rId8" Type="http://schemas.openxmlformats.org/officeDocument/2006/relationships/customXml" Target="../ink/ink2425.xml"/><Relationship Id="rId51" Type="http://schemas.openxmlformats.org/officeDocument/2006/relationships/image" Target="../media/image466.png"/><Relationship Id="rId3" Type="http://schemas.openxmlformats.org/officeDocument/2006/relationships/image" Target="../media/image172.png"/><Relationship Id="rId12" Type="http://schemas.openxmlformats.org/officeDocument/2006/relationships/customXml" Target="../ink/ink2427.xml"/><Relationship Id="rId17" Type="http://schemas.openxmlformats.org/officeDocument/2006/relationships/image" Target="../media/image372.png"/><Relationship Id="rId25" Type="http://schemas.openxmlformats.org/officeDocument/2006/relationships/image" Target="../media/image453.png"/><Relationship Id="rId33" Type="http://schemas.openxmlformats.org/officeDocument/2006/relationships/image" Target="../media/image457.png"/><Relationship Id="rId38" Type="http://schemas.openxmlformats.org/officeDocument/2006/relationships/customXml" Target="../ink/ink2440.xml"/><Relationship Id="rId46" Type="http://schemas.openxmlformats.org/officeDocument/2006/relationships/customXml" Target="../ink/ink2444.xml"/><Relationship Id="rId59" Type="http://schemas.openxmlformats.org/officeDocument/2006/relationships/image" Target="../media/image470.png"/><Relationship Id="rId20" Type="http://schemas.openxmlformats.org/officeDocument/2006/relationships/customXml" Target="../ink/ink2431.xml"/><Relationship Id="rId41" Type="http://schemas.openxmlformats.org/officeDocument/2006/relationships/image" Target="../media/image461.png"/><Relationship Id="rId54" Type="http://schemas.openxmlformats.org/officeDocument/2006/relationships/customXml" Target="../ink/ink2448.xml"/><Relationship Id="rId62" Type="http://schemas.openxmlformats.org/officeDocument/2006/relationships/customXml" Target="../ink/ink245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24.xml"/><Relationship Id="rId15" Type="http://schemas.openxmlformats.org/officeDocument/2006/relationships/image" Target="../media/image371.png"/><Relationship Id="rId23" Type="http://schemas.openxmlformats.org/officeDocument/2006/relationships/image" Target="../media/image452.png"/><Relationship Id="rId28" Type="http://schemas.openxmlformats.org/officeDocument/2006/relationships/customXml" Target="../ink/ink2435.xml"/><Relationship Id="rId36" Type="http://schemas.openxmlformats.org/officeDocument/2006/relationships/customXml" Target="../ink/ink2439.xml"/><Relationship Id="rId49" Type="http://schemas.openxmlformats.org/officeDocument/2006/relationships/image" Target="../media/image465.png"/><Relationship Id="rId57" Type="http://schemas.openxmlformats.org/officeDocument/2006/relationships/image" Target="../media/image469.png"/><Relationship Id="rId10" Type="http://schemas.openxmlformats.org/officeDocument/2006/relationships/customXml" Target="../ink/ink2426.xml"/><Relationship Id="rId31" Type="http://schemas.openxmlformats.org/officeDocument/2006/relationships/image" Target="../media/image456.png"/><Relationship Id="rId44" Type="http://schemas.openxmlformats.org/officeDocument/2006/relationships/customXml" Target="../ink/ink2443.xml"/><Relationship Id="rId52" Type="http://schemas.openxmlformats.org/officeDocument/2006/relationships/customXml" Target="../ink/ink2447.xml"/><Relationship Id="rId60" Type="http://schemas.openxmlformats.org/officeDocument/2006/relationships/customXml" Target="../ink/ink2451.xml"/><Relationship Id="rId4" Type="http://schemas.openxmlformats.org/officeDocument/2006/relationships/customXml" Target="../ink/ink2423.xml"/><Relationship Id="rId9" Type="http://schemas.openxmlformats.org/officeDocument/2006/relationships/image" Target="../media/image368.png"/></Relationships>
</file>

<file path=ppt/slides/_rels/slide8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65.xml"/><Relationship Id="rId21" Type="http://schemas.openxmlformats.org/officeDocument/2006/relationships/image" Target="../media/image451.png"/><Relationship Id="rId34" Type="http://schemas.openxmlformats.org/officeDocument/2006/relationships/customXml" Target="../ink/ink2469.xml"/><Relationship Id="rId42" Type="http://schemas.openxmlformats.org/officeDocument/2006/relationships/customXml" Target="../ink/ink2473.xml"/><Relationship Id="rId47" Type="http://schemas.openxmlformats.org/officeDocument/2006/relationships/image" Target="../media/image464.png"/><Relationship Id="rId50" Type="http://schemas.openxmlformats.org/officeDocument/2006/relationships/customXml" Target="../ink/ink2477.xml"/><Relationship Id="rId55" Type="http://schemas.openxmlformats.org/officeDocument/2006/relationships/image" Target="../media/image468.png"/><Relationship Id="rId63" Type="http://schemas.openxmlformats.org/officeDocument/2006/relationships/image" Target="../media/image473.png"/><Relationship Id="rId7" Type="http://schemas.openxmlformats.org/officeDocument/2006/relationships/image" Target="../media/image367.png"/><Relationship Id="rId2" Type="http://schemas.openxmlformats.org/officeDocument/2006/relationships/customXml" Target="../ink/ink2453.xml"/><Relationship Id="rId16" Type="http://schemas.openxmlformats.org/officeDocument/2006/relationships/customXml" Target="../ink/ink2460.xml"/><Relationship Id="rId29" Type="http://schemas.openxmlformats.org/officeDocument/2006/relationships/image" Target="../media/image455.png"/><Relationship Id="rId11" Type="http://schemas.openxmlformats.org/officeDocument/2006/relationships/image" Target="../media/image369.png"/><Relationship Id="rId24" Type="http://schemas.openxmlformats.org/officeDocument/2006/relationships/customXml" Target="../ink/ink2464.xml"/><Relationship Id="rId32" Type="http://schemas.openxmlformats.org/officeDocument/2006/relationships/customXml" Target="../ink/ink2468.xml"/><Relationship Id="rId37" Type="http://schemas.openxmlformats.org/officeDocument/2006/relationships/image" Target="../media/image459.png"/><Relationship Id="rId40" Type="http://schemas.openxmlformats.org/officeDocument/2006/relationships/customXml" Target="../ink/ink2472.xml"/><Relationship Id="rId45" Type="http://schemas.openxmlformats.org/officeDocument/2006/relationships/image" Target="../media/image463.png"/><Relationship Id="rId53" Type="http://schemas.openxmlformats.org/officeDocument/2006/relationships/image" Target="../media/image467.png"/><Relationship Id="rId58" Type="http://schemas.openxmlformats.org/officeDocument/2006/relationships/customXml" Target="../ink/ink2481.xml"/><Relationship Id="rId66" Type="http://schemas.openxmlformats.org/officeDocument/2006/relationships/customXml" Target="../ink/ink2485.xml"/><Relationship Id="rId5" Type="http://schemas.openxmlformats.org/officeDocument/2006/relationships/image" Target="../media/image366.png"/><Relationship Id="rId61" Type="http://schemas.openxmlformats.org/officeDocument/2006/relationships/image" Target="../media/image471.png"/><Relationship Id="rId19" Type="http://schemas.openxmlformats.org/officeDocument/2006/relationships/image" Target="../media/image450.png"/><Relationship Id="rId14" Type="http://schemas.openxmlformats.org/officeDocument/2006/relationships/customXml" Target="../ink/ink2459.xml"/><Relationship Id="rId22" Type="http://schemas.openxmlformats.org/officeDocument/2006/relationships/customXml" Target="../ink/ink2463.xml"/><Relationship Id="rId27" Type="http://schemas.openxmlformats.org/officeDocument/2006/relationships/image" Target="../media/image454.png"/><Relationship Id="rId30" Type="http://schemas.openxmlformats.org/officeDocument/2006/relationships/customXml" Target="../ink/ink2467.xml"/><Relationship Id="rId35" Type="http://schemas.openxmlformats.org/officeDocument/2006/relationships/image" Target="../media/image458.png"/><Relationship Id="rId43" Type="http://schemas.openxmlformats.org/officeDocument/2006/relationships/image" Target="../media/image462.png"/><Relationship Id="rId48" Type="http://schemas.openxmlformats.org/officeDocument/2006/relationships/customXml" Target="../ink/ink2476.xml"/><Relationship Id="rId56" Type="http://schemas.openxmlformats.org/officeDocument/2006/relationships/customXml" Target="../ink/ink2480.xml"/><Relationship Id="rId64" Type="http://schemas.openxmlformats.org/officeDocument/2006/relationships/customXml" Target="../ink/ink2484.xml"/><Relationship Id="rId8" Type="http://schemas.openxmlformats.org/officeDocument/2006/relationships/customXml" Target="../ink/ink2456.xml"/><Relationship Id="rId51" Type="http://schemas.openxmlformats.org/officeDocument/2006/relationships/image" Target="../media/image466.png"/><Relationship Id="rId3" Type="http://schemas.openxmlformats.org/officeDocument/2006/relationships/image" Target="../media/image172.png"/><Relationship Id="rId12" Type="http://schemas.openxmlformats.org/officeDocument/2006/relationships/customXml" Target="../ink/ink2458.xml"/><Relationship Id="rId17" Type="http://schemas.openxmlformats.org/officeDocument/2006/relationships/image" Target="../media/image372.png"/><Relationship Id="rId25" Type="http://schemas.openxmlformats.org/officeDocument/2006/relationships/image" Target="../media/image453.png"/><Relationship Id="rId33" Type="http://schemas.openxmlformats.org/officeDocument/2006/relationships/image" Target="../media/image457.png"/><Relationship Id="rId38" Type="http://schemas.openxmlformats.org/officeDocument/2006/relationships/customXml" Target="../ink/ink2471.xml"/><Relationship Id="rId46" Type="http://schemas.openxmlformats.org/officeDocument/2006/relationships/customXml" Target="../ink/ink2475.xml"/><Relationship Id="rId59" Type="http://schemas.openxmlformats.org/officeDocument/2006/relationships/image" Target="../media/image470.png"/><Relationship Id="rId67" Type="http://schemas.openxmlformats.org/officeDocument/2006/relationships/image" Target="../media/image472.png"/><Relationship Id="rId20" Type="http://schemas.openxmlformats.org/officeDocument/2006/relationships/customXml" Target="../ink/ink2462.xml"/><Relationship Id="rId41" Type="http://schemas.openxmlformats.org/officeDocument/2006/relationships/image" Target="../media/image461.png"/><Relationship Id="rId54" Type="http://schemas.openxmlformats.org/officeDocument/2006/relationships/customXml" Target="../ink/ink2479.xml"/><Relationship Id="rId62" Type="http://schemas.openxmlformats.org/officeDocument/2006/relationships/customXml" Target="../ink/ink248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55.xml"/><Relationship Id="rId15" Type="http://schemas.openxmlformats.org/officeDocument/2006/relationships/image" Target="../media/image371.png"/><Relationship Id="rId23" Type="http://schemas.openxmlformats.org/officeDocument/2006/relationships/image" Target="../media/image452.png"/><Relationship Id="rId28" Type="http://schemas.openxmlformats.org/officeDocument/2006/relationships/customXml" Target="../ink/ink2466.xml"/><Relationship Id="rId36" Type="http://schemas.openxmlformats.org/officeDocument/2006/relationships/customXml" Target="../ink/ink2470.xml"/><Relationship Id="rId49" Type="http://schemas.openxmlformats.org/officeDocument/2006/relationships/image" Target="../media/image465.png"/><Relationship Id="rId57" Type="http://schemas.openxmlformats.org/officeDocument/2006/relationships/image" Target="../media/image469.png"/><Relationship Id="rId10" Type="http://schemas.openxmlformats.org/officeDocument/2006/relationships/customXml" Target="../ink/ink2457.xml"/><Relationship Id="rId31" Type="http://schemas.openxmlformats.org/officeDocument/2006/relationships/image" Target="../media/image456.png"/><Relationship Id="rId44" Type="http://schemas.openxmlformats.org/officeDocument/2006/relationships/customXml" Target="../ink/ink2474.xml"/><Relationship Id="rId52" Type="http://schemas.openxmlformats.org/officeDocument/2006/relationships/customXml" Target="../ink/ink2478.xml"/><Relationship Id="rId60" Type="http://schemas.openxmlformats.org/officeDocument/2006/relationships/customXml" Target="../ink/ink2482.xml"/><Relationship Id="rId65" Type="http://schemas.openxmlformats.org/officeDocument/2006/relationships/image" Target="../media/image474.png"/><Relationship Id="rId4" Type="http://schemas.openxmlformats.org/officeDocument/2006/relationships/customXml" Target="../ink/ink2454.xml"/><Relationship Id="rId9" Type="http://schemas.openxmlformats.org/officeDocument/2006/relationships/image" Target="../media/image368.png"/><Relationship Id="rId13" Type="http://schemas.openxmlformats.org/officeDocument/2006/relationships/image" Target="../media/image370.png"/><Relationship Id="rId18" Type="http://schemas.openxmlformats.org/officeDocument/2006/relationships/customXml" Target="../ink/ink2461.xml"/><Relationship Id="rId39" Type="http://schemas.openxmlformats.org/officeDocument/2006/relationships/image" Target="../media/image4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9.xml"/><Relationship Id="rId3" Type="http://schemas.openxmlformats.org/officeDocument/2006/relationships/image" Target="../media/image3100.png"/><Relationship Id="rId7" Type="http://schemas.openxmlformats.org/officeDocument/2006/relationships/image" Target="../media/image1110.png"/><Relationship Id="rId2" Type="http://schemas.openxmlformats.org/officeDocument/2006/relationships/customXml" Target="../ink/ink1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8.xml"/><Relationship Id="rId5" Type="http://schemas.openxmlformats.org/officeDocument/2006/relationships/image" Target="../media/image1010.png"/><Relationship Id="rId4" Type="http://schemas.openxmlformats.org/officeDocument/2006/relationships/customXml" Target="../ink/ink117.xml"/><Relationship Id="rId9" Type="http://schemas.openxmlformats.org/officeDocument/2006/relationships/image" Target="../media/image1210.png"/></Relationships>
</file>

<file path=ppt/slides/_rels/slide9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98.xml"/><Relationship Id="rId21" Type="http://schemas.openxmlformats.org/officeDocument/2006/relationships/image" Target="../media/image451.png"/><Relationship Id="rId42" Type="http://schemas.openxmlformats.org/officeDocument/2006/relationships/customXml" Target="../ink/ink2506.xml"/><Relationship Id="rId47" Type="http://schemas.openxmlformats.org/officeDocument/2006/relationships/image" Target="../media/image464.png"/><Relationship Id="rId63" Type="http://schemas.openxmlformats.org/officeDocument/2006/relationships/image" Target="../media/image473.png"/><Relationship Id="rId68" Type="http://schemas.openxmlformats.org/officeDocument/2006/relationships/customXml" Target="../ink/ink2519.xml"/><Relationship Id="rId7" Type="http://schemas.openxmlformats.org/officeDocument/2006/relationships/image" Target="../media/image367.png"/><Relationship Id="rId71" Type="http://schemas.openxmlformats.org/officeDocument/2006/relationships/image" Target="../media/image476.png"/><Relationship Id="rId2" Type="http://schemas.openxmlformats.org/officeDocument/2006/relationships/customXml" Target="../ink/ink2486.xml"/><Relationship Id="rId16" Type="http://schemas.openxmlformats.org/officeDocument/2006/relationships/customXml" Target="../ink/ink2493.xml"/><Relationship Id="rId29" Type="http://schemas.openxmlformats.org/officeDocument/2006/relationships/image" Target="../media/image455.png"/><Relationship Id="rId11" Type="http://schemas.openxmlformats.org/officeDocument/2006/relationships/image" Target="../media/image369.png"/><Relationship Id="rId24" Type="http://schemas.openxmlformats.org/officeDocument/2006/relationships/customXml" Target="../ink/ink2497.xml"/><Relationship Id="rId32" Type="http://schemas.openxmlformats.org/officeDocument/2006/relationships/customXml" Target="../ink/ink2501.xml"/><Relationship Id="rId37" Type="http://schemas.openxmlformats.org/officeDocument/2006/relationships/image" Target="../media/image459.png"/><Relationship Id="rId40" Type="http://schemas.openxmlformats.org/officeDocument/2006/relationships/customXml" Target="../ink/ink2505.xml"/><Relationship Id="rId45" Type="http://schemas.openxmlformats.org/officeDocument/2006/relationships/image" Target="../media/image463.png"/><Relationship Id="rId53" Type="http://schemas.openxmlformats.org/officeDocument/2006/relationships/image" Target="../media/image467.png"/><Relationship Id="rId58" Type="http://schemas.openxmlformats.org/officeDocument/2006/relationships/customXml" Target="../ink/ink2514.xml"/><Relationship Id="rId66" Type="http://schemas.openxmlformats.org/officeDocument/2006/relationships/customXml" Target="../ink/ink2518.xml"/><Relationship Id="rId5" Type="http://schemas.openxmlformats.org/officeDocument/2006/relationships/image" Target="../media/image366.png"/><Relationship Id="rId61" Type="http://schemas.openxmlformats.org/officeDocument/2006/relationships/image" Target="../media/image471.png"/><Relationship Id="rId19" Type="http://schemas.openxmlformats.org/officeDocument/2006/relationships/image" Target="../media/image450.png"/><Relationship Id="rId14" Type="http://schemas.openxmlformats.org/officeDocument/2006/relationships/customXml" Target="../ink/ink2492.xml"/><Relationship Id="rId22" Type="http://schemas.openxmlformats.org/officeDocument/2006/relationships/customXml" Target="../ink/ink2496.xml"/><Relationship Id="rId27" Type="http://schemas.openxmlformats.org/officeDocument/2006/relationships/image" Target="../media/image454.png"/><Relationship Id="rId30" Type="http://schemas.openxmlformats.org/officeDocument/2006/relationships/customXml" Target="../ink/ink2500.xml"/><Relationship Id="rId35" Type="http://schemas.openxmlformats.org/officeDocument/2006/relationships/image" Target="../media/image458.png"/><Relationship Id="rId43" Type="http://schemas.openxmlformats.org/officeDocument/2006/relationships/image" Target="../media/image462.png"/><Relationship Id="rId48" Type="http://schemas.openxmlformats.org/officeDocument/2006/relationships/customXml" Target="../ink/ink2509.xml"/><Relationship Id="rId56" Type="http://schemas.openxmlformats.org/officeDocument/2006/relationships/customXml" Target="../ink/ink2513.xml"/><Relationship Id="rId64" Type="http://schemas.openxmlformats.org/officeDocument/2006/relationships/customXml" Target="../ink/ink2517.xml"/><Relationship Id="rId69" Type="http://schemas.openxmlformats.org/officeDocument/2006/relationships/image" Target="../media/image475.png"/><Relationship Id="rId8" Type="http://schemas.openxmlformats.org/officeDocument/2006/relationships/customXml" Target="../ink/ink2489.xml"/><Relationship Id="rId51" Type="http://schemas.openxmlformats.org/officeDocument/2006/relationships/image" Target="../media/image466.png"/><Relationship Id="rId3" Type="http://schemas.openxmlformats.org/officeDocument/2006/relationships/image" Target="../media/image172.png"/><Relationship Id="rId12" Type="http://schemas.openxmlformats.org/officeDocument/2006/relationships/customXml" Target="../ink/ink2491.xml"/><Relationship Id="rId17" Type="http://schemas.openxmlformats.org/officeDocument/2006/relationships/image" Target="../media/image372.png"/><Relationship Id="rId25" Type="http://schemas.openxmlformats.org/officeDocument/2006/relationships/image" Target="../media/image453.png"/><Relationship Id="rId33" Type="http://schemas.openxmlformats.org/officeDocument/2006/relationships/image" Target="../media/image457.png"/><Relationship Id="rId38" Type="http://schemas.openxmlformats.org/officeDocument/2006/relationships/customXml" Target="../ink/ink2504.xml"/><Relationship Id="rId46" Type="http://schemas.openxmlformats.org/officeDocument/2006/relationships/customXml" Target="../ink/ink2508.xml"/><Relationship Id="rId59" Type="http://schemas.openxmlformats.org/officeDocument/2006/relationships/image" Target="../media/image470.png"/><Relationship Id="rId67" Type="http://schemas.openxmlformats.org/officeDocument/2006/relationships/image" Target="../media/image472.png"/><Relationship Id="rId20" Type="http://schemas.openxmlformats.org/officeDocument/2006/relationships/customXml" Target="../ink/ink2495.xml"/><Relationship Id="rId41" Type="http://schemas.openxmlformats.org/officeDocument/2006/relationships/image" Target="../media/image461.png"/><Relationship Id="rId54" Type="http://schemas.openxmlformats.org/officeDocument/2006/relationships/customXml" Target="../ink/ink2512.xml"/><Relationship Id="rId62" Type="http://schemas.openxmlformats.org/officeDocument/2006/relationships/customXml" Target="../ink/ink2516.xml"/><Relationship Id="rId70" Type="http://schemas.openxmlformats.org/officeDocument/2006/relationships/customXml" Target="../ink/ink25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88.xml"/><Relationship Id="rId15" Type="http://schemas.openxmlformats.org/officeDocument/2006/relationships/image" Target="../media/image371.png"/><Relationship Id="rId23" Type="http://schemas.openxmlformats.org/officeDocument/2006/relationships/image" Target="../media/image452.png"/><Relationship Id="rId28" Type="http://schemas.openxmlformats.org/officeDocument/2006/relationships/customXml" Target="../ink/ink2499.xml"/><Relationship Id="rId36" Type="http://schemas.openxmlformats.org/officeDocument/2006/relationships/customXml" Target="../ink/ink2503.xml"/><Relationship Id="rId49" Type="http://schemas.openxmlformats.org/officeDocument/2006/relationships/image" Target="../media/image465.png"/><Relationship Id="rId57" Type="http://schemas.openxmlformats.org/officeDocument/2006/relationships/image" Target="../media/image469.png"/><Relationship Id="rId10" Type="http://schemas.openxmlformats.org/officeDocument/2006/relationships/customXml" Target="../ink/ink2490.xml"/><Relationship Id="rId31" Type="http://schemas.openxmlformats.org/officeDocument/2006/relationships/image" Target="../media/image456.png"/><Relationship Id="rId44" Type="http://schemas.openxmlformats.org/officeDocument/2006/relationships/customXml" Target="../ink/ink2507.xml"/><Relationship Id="rId52" Type="http://schemas.openxmlformats.org/officeDocument/2006/relationships/customXml" Target="../ink/ink2511.xml"/><Relationship Id="rId60" Type="http://schemas.openxmlformats.org/officeDocument/2006/relationships/customXml" Target="../ink/ink2515.xml"/><Relationship Id="rId65" Type="http://schemas.openxmlformats.org/officeDocument/2006/relationships/image" Target="../media/image474.png"/><Relationship Id="rId4" Type="http://schemas.openxmlformats.org/officeDocument/2006/relationships/customXml" Target="../ink/ink2487.xml"/><Relationship Id="rId9" Type="http://schemas.openxmlformats.org/officeDocument/2006/relationships/image" Target="../media/image368.png"/><Relationship Id="rId13" Type="http://schemas.openxmlformats.org/officeDocument/2006/relationships/image" Target="../media/image370.png"/><Relationship Id="rId18" Type="http://schemas.openxmlformats.org/officeDocument/2006/relationships/customXml" Target="../ink/ink2494.xml"/><Relationship Id="rId39" Type="http://schemas.openxmlformats.org/officeDocument/2006/relationships/image" Target="../media/image460.png"/><Relationship Id="rId34" Type="http://schemas.openxmlformats.org/officeDocument/2006/relationships/customXml" Target="../ink/ink2502.xml"/><Relationship Id="rId50" Type="http://schemas.openxmlformats.org/officeDocument/2006/relationships/customXml" Target="../ink/ink2510.xml"/><Relationship Id="rId55" Type="http://schemas.openxmlformats.org/officeDocument/2006/relationships/image" Target="../media/image46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21.xml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customXml" Target="../ink/ink2522.xml"/><Relationship Id="rId4" Type="http://schemas.openxmlformats.org/officeDocument/2006/relationships/image" Target="../media/image1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customXml" Target="../ink/ink25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5" Type="http://schemas.openxmlformats.org/officeDocument/2006/relationships/image" Target="../media/image331.png"/><Relationship Id="rId4" Type="http://schemas.openxmlformats.org/officeDocument/2006/relationships/customXml" Target="../ink/ink2524.xml"/></Relationships>
</file>

<file path=ppt/slides/_rels/slide9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30.xml"/><Relationship Id="rId18" Type="http://schemas.openxmlformats.org/officeDocument/2006/relationships/image" Target="../media/image484.png"/><Relationship Id="rId26" Type="http://schemas.openxmlformats.org/officeDocument/2006/relationships/image" Target="../media/image488.png"/><Relationship Id="rId3" Type="http://schemas.openxmlformats.org/officeDocument/2006/relationships/image" Target="../media/image172.png"/><Relationship Id="rId21" Type="http://schemas.openxmlformats.org/officeDocument/2006/relationships/customXml" Target="../ink/ink2534.xml"/><Relationship Id="rId34" Type="http://schemas.openxmlformats.org/officeDocument/2006/relationships/image" Target="../media/image492.png"/><Relationship Id="rId7" Type="http://schemas.openxmlformats.org/officeDocument/2006/relationships/customXml" Target="../ink/ink2527.xml"/><Relationship Id="rId12" Type="http://schemas.openxmlformats.org/officeDocument/2006/relationships/image" Target="../media/image481.png"/><Relationship Id="rId17" Type="http://schemas.openxmlformats.org/officeDocument/2006/relationships/customXml" Target="../ink/ink2532.xml"/><Relationship Id="rId25" Type="http://schemas.openxmlformats.org/officeDocument/2006/relationships/customXml" Target="../ink/ink2536.xml"/><Relationship Id="rId33" Type="http://schemas.openxmlformats.org/officeDocument/2006/relationships/customXml" Target="../ink/ink2540.xml"/><Relationship Id="rId2" Type="http://schemas.openxmlformats.org/officeDocument/2006/relationships/customXml" Target="../ink/ink2525.xml"/><Relationship Id="rId16" Type="http://schemas.openxmlformats.org/officeDocument/2006/relationships/image" Target="../media/image483.png"/><Relationship Id="rId20" Type="http://schemas.openxmlformats.org/officeDocument/2006/relationships/image" Target="../media/image485.png"/><Relationship Id="rId29" Type="http://schemas.openxmlformats.org/officeDocument/2006/relationships/customXml" Target="../ink/ink25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1" Type="http://schemas.openxmlformats.org/officeDocument/2006/relationships/customXml" Target="../ink/ink2529.xml"/><Relationship Id="rId24" Type="http://schemas.openxmlformats.org/officeDocument/2006/relationships/image" Target="../media/image487.png"/><Relationship Id="rId32" Type="http://schemas.openxmlformats.org/officeDocument/2006/relationships/image" Target="../media/image491.png"/><Relationship Id="rId5" Type="http://schemas.openxmlformats.org/officeDocument/2006/relationships/image" Target="../media/image331.png"/><Relationship Id="rId15" Type="http://schemas.openxmlformats.org/officeDocument/2006/relationships/customXml" Target="../ink/ink2531.xml"/><Relationship Id="rId23" Type="http://schemas.openxmlformats.org/officeDocument/2006/relationships/customXml" Target="../ink/ink2535.xml"/><Relationship Id="rId28" Type="http://schemas.openxmlformats.org/officeDocument/2006/relationships/image" Target="../media/image489.png"/><Relationship Id="rId36" Type="http://schemas.openxmlformats.org/officeDocument/2006/relationships/image" Target="../media/image493.png"/><Relationship Id="rId10" Type="http://schemas.openxmlformats.org/officeDocument/2006/relationships/image" Target="../media/image480.png"/><Relationship Id="rId19" Type="http://schemas.openxmlformats.org/officeDocument/2006/relationships/customXml" Target="../ink/ink2533.xml"/><Relationship Id="rId31" Type="http://schemas.openxmlformats.org/officeDocument/2006/relationships/customXml" Target="../ink/ink2539.xml"/><Relationship Id="rId4" Type="http://schemas.openxmlformats.org/officeDocument/2006/relationships/customXml" Target="../ink/ink2526.xml"/><Relationship Id="rId9" Type="http://schemas.openxmlformats.org/officeDocument/2006/relationships/customXml" Target="../ink/ink2528.xml"/><Relationship Id="rId14" Type="http://schemas.openxmlformats.org/officeDocument/2006/relationships/image" Target="../media/image482.png"/><Relationship Id="rId22" Type="http://schemas.openxmlformats.org/officeDocument/2006/relationships/image" Target="../media/image486.png"/><Relationship Id="rId27" Type="http://schemas.openxmlformats.org/officeDocument/2006/relationships/customXml" Target="../ink/ink2537.xml"/><Relationship Id="rId30" Type="http://schemas.openxmlformats.org/officeDocument/2006/relationships/image" Target="../media/image490.png"/><Relationship Id="rId35" Type="http://schemas.openxmlformats.org/officeDocument/2006/relationships/customXml" Target="../ink/ink2541.xml"/><Relationship Id="rId8" Type="http://schemas.openxmlformats.org/officeDocument/2006/relationships/image" Target="../media/image479.png"/></Relationships>
</file>

<file path=ppt/slides/_rels/slide9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47.xml"/><Relationship Id="rId18" Type="http://schemas.openxmlformats.org/officeDocument/2006/relationships/image" Target="../media/image486.png"/><Relationship Id="rId26" Type="http://schemas.openxmlformats.org/officeDocument/2006/relationships/image" Target="../media/image490.png"/><Relationship Id="rId39" Type="http://schemas.openxmlformats.org/officeDocument/2006/relationships/customXml" Target="../ink/ink2560.xml"/><Relationship Id="rId21" Type="http://schemas.openxmlformats.org/officeDocument/2006/relationships/customXml" Target="../ink/ink2551.xml"/><Relationship Id="rId34" Type="http://schemas.openxmlformats.org/officeDocument/2006/relationships/image" Target="../media/image494.png"/><Relationship Id="rId7" Type="http://schemas.openxmlformats.org/officeDocument/2006/relationships/customXml" Target="../ink/ink2544.xml"/><Relationship Id="rId12" Type="http://schemas.openxmlformats.org/officeDocument/2006/relationships/image" Target="../media/image483.png"/><Relationship Id="rId17" Type="http://schemas.openxmlformats.org/officeDocument/2006/relationships/customXml" Target="../ink/ink2549.xml"/><Relationship Id="rId25" Type="http://schemas.openxmlformats.org/officeDocument/2006/relationships/customXml" Target="../ink/ink2553.xml"/><Relationship Id="rId33" Type="http://schemas.openxmlformats.org/officeDocument/2006/relationships/customXml" Target="../ink/ink2557.xml"/><Relationship Id="rId38" Type="http://schemas.openxmlformats.org/officeDocument/2006/relationships/image" Target="../media/image496.png"/><Relationship Id="rId2" Type="http://schemas.openxmlformats.org/officeDocument/2006/relationships/customXml" Target="../ink/ink2542.xml"/><Relationship Id="rId16" Type="http://schemas.openxmlformats.org/officeDocument/2006/relationships/image" Target="../media/image485.png"/><Relationship Id="rId20" Type="http://schemas.openxmlformats.org/officeDocument/2006/relationships/image" Target="../media/image487.png"/><Relationship Id="rId29" Type="http://schemas.openxmlformats.org/officeDocument/2006/relationships/customXml" Target="../ink/ink25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1" Type="http://schemas.openxmlformats.org/officeDocument/2006/relationships/customXml" Target="../ink/ink2546.xml"/><Relationship Id="rId24" Type="http://schemas.openxmlformats.org/officeDocument/2006/relationships/image" Target="../media/image489.png"/><Relationship Id="rId32" Type="http://schemas.openxmlformats.org/officeDocument/2006/relationships/image" Target="../media/image493.png"/><Relationship Id="rId37" Type="http://schemas.openxmlformats.org/officeDocument/2006/relationships/customXml" Target="../ink/ink2559.xml"/><Relationship Id="rId40" Type="http://schemas.openxmlformats.org/officeDocument/2006/relationships/image" Target="../media/image497.png"/><Relationship Id="rId5" Type="http://schemas.openxmlformats.org/officeDocument/2006/relationships/image" Target="../media/image331.png"/><Relationship Id="rId15" Type="http://schemas.openxmlformats.org/officeDocument/2006/relationships/customXml" Target="../ink/ink2548.xml"/><Relationship Id="rId23" Type="http://schemas.openxmlformats.org/officeDocument/2006/relationships/customXml" Target="../ink/ink2552.xml"/><Relationship Id="rId28" Type="http://schemas.openxmlformats.org/officeDocument/2006/relationships/image" Target="../media/image491.png"/><Relationship Id="rId36" Type="http://schemas.openxmlformats.org/officeDocument/2006/relationships/image" Target="../media/image495.png"/><Relationship Id="rId10" Type="http://schemas.openxmlformats.org/officeDocument/2006/relationships/image" Target="../media/image482.png"/><Relationship Id="rId19" Type="http://schemas.openxmlformats.org/officeDocument/2006/relationships/customXml" Target="../ink/ink2550.xml"/><Relationship Id="rId31" Type="http://schemas.openxmlformats.org/officeDocument/2006/relationships/customXml" Target="../ink/ink2556.xml"/><Relationship Id="rId4" Type="http://schemas.openxmlformats.org/officeDocument/2006/relationships/customXml" Target="../ink/ink2543.xml"/><Relationship Id="rId9" Type="http://schemas.openxmlformats.org/officeDocument/2006/relationships/customXml" Target="../ink/ink2545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2554.xml"/><Relationship Id="rId30" Type="http://schemas.openxmlformats.org/officeDocument/2006/relationships/image" Target="../media/image492.png"/><Relationship Id="rId35" Type="http://schemas.openxmlformats.org/officeDocument/2006/relationships/customXml" Target="../ink/ink2558.xml"/><Relationship Id="rId8" Type="http://schemas.openxmlformats.org/officeDocument/2006/relationships/image" Target="../media/image481.png"/><Relationship Id="rId3" Type="http://schemas.openxmlformats.org/officeDocument/2006/relationships/image" Target="../media/image172.png"/></Relationships>
</file>

<file path=ppt/slides/_rels/slide9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66.xml"/><Relationship Id="rId18" Type="http://schemas.openxmlformats.org/officeDocument/2006/relationships/image" Target="../media/image486.png"/><Relationship Id="rId26" Type="http://schemas.openxmlformats.org/officeDocument/2006/relationships/image" Target="../media/image490.png"/><Relationship Id="rId39" Type="http://schemas.openxmlformats.org/officeDocument/2006/relationships/customXml" Target="../ink/ink2579.xml"/><Relationship Id="rId21" Type="http://schemas.openxmlformats.org/officeDocument/2006/relationships/customXml" Target="../ink/ink2570.xml"/><Relationship Id="rId34" Type="http://schemas.openxmlformats.org/officeDocument/2006/relationships/image" Target="../media/image494.png"/><Relationship Id="rId42" Type="http://schemas.openxmlformats.org/officeDocument/2006/relationships/image" Target="../media/image499.png"/><Relationship Id="rId47" Type="http://schemas.openxmlformats.org/officeDocument/2006/relationships/customXml" Target="../ink/ink2583.xml"/><Relationship Id="rId50" Type="http://schemas.openxmlformats.org/officeDocument/2006/relationships/image" Target="../media/image502.png"/><Relationship Id="rId7" Type="http://schemas.openxmlformats.org/officeDocument/2006/relationships/customXml" Target="../ink/ink2563.xml"/><Relationship Id="rId2" Type="http://schemas.openxmlformats.org/officeDocument/2006/relationships/customXml" Target="../ink/ink2561.xml"/><Relationship Id="rId16" Type="http://schemas.openxmlformats.org/officeDocument/2006/relationships/image" Target="../media/image485.png"/><Relationship Id="rId29" Type="http://schemas.openxmlformats.org/officeDocument/2006/relationships/customXml" Target="../ink/ink2574.xml"/><Relationship Id="rId11" Type="http://schemas.openxmlformats.org/officeDocument/2006/relationships/customXml" Target="../ink/ink2565.xml"/><Relationship Id="rId24" Type="http://schemas.openxmlformats.org/officeDocument/2006/relationships/image" Target="../media/image489.png"/><Relationship Id="rId32" Type="http://schemas.openxmlformats.org/officeDocument/2006/relationships/image" Target="../media/image493.png"/><Relationship Id="rId37" Type="http://schemas.openxmlformats.org/officeDocument/2006/relationships/customXml" Target="../ink/ink2578.xml"/><Relationship Id="rId40" Type="http://schemas.openxmlformats.org/officeDocument/2006/relationships/image" Target="../media/image498.png"/><Relationship Id="rId45" Type="http://schemas.openxmlformats.org/officeDocument/2006/relationships/customXml" Target="../ink/ink2582.xml"/><Relationship Id="rId5" Type="http://schemas.openxmlformats.org/officeDocument/2006/relationships/image" Target="../media/image331.png"/><Relationship Id="rId15" Type="http://schemas.openxmlformats.org/officeDocument/2006/relationships/customXml" Target="../ink/ink2567.xml"/><Relationship Id="rId23" Type="http://schemas.openxmlformats.org/officeDocument/2006/relationships/customXml" Target="../ink/ink2571.xml"/><Relationship Id="rId28" Type="http://schemas.openxmlformats.org/officeDocument/2006/relationships/image" Target="../media/image491.png"/><Relationship Id="rId36" Type="http://schemas.openxmlformats.org/officeDocument/2006/relationships/image" Target="../media/image495.png"/><Relationship Id="rId49" Type="http://schemas.openxmlformats.org/officeDocument/2006/relationships/customXml" Target="../ink/ink2584.xml"/><Relationship Id="rId10" Type="http://schemas.openxmlformats.org/officeDocument/2006/relationships/image" Target="../media/image482.png"/><Relationship Id="rId19" Type="http://schemas.openxmlformats.org/officeDocument/2006/relationships/customXml" Target="../ink/ink2569.xml"/><Relationship Id="rId31" Type="http://schemas.openxmlformats.org/officeDocument/2006/relationships/customXml" Target="../ink/ink2575.xml"/><Relationship Id="rId44" Type="http://schemas.openxmlformats.org/officeDocument/2006/relationships/image" Target="../media/image435.png"/><Relationship Id="rId52" Type="http://schemas.openxmlformats.org/officeDocument/2006/relationships/image" Target="../media/image497.png"/><Relationship Id="rId4" Type="http://schemas.openxmlformats.org/officeDocument/2006/relationships/customXml" Target="../ink/ink2562.xml"/><Relationship Id="rId9" Type="http://schemas.openxmlformats.org/officeDocument/2006/relationships/customXml" Target="../ink/ink2564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2573.xml"/><Relationship Id="rId30" Type="http://schemas.openxmlformats.org/officeDocument/2006/relationships/image" Target="../media/image492.png"/><Relationship Id="rId35" Type="http://schemas.openxmlformats.org/officeDocument/2006/relationships/customXml" Target="../ink/ink2577.xml"/><Relationship Id="rId43" Type="http://schemas.openxmlformats.org/officeDocument/2006/relationships/customXml" Target="../ink/ink2581.xml"/><Relationship Id="rId48" Type="http://schemas.openxmlformats.org/officeDocument/2006/relationships/image" Target="../media/image501.png"/><Relationship Id="rId8" Type="http://schemas.openxmlformats.org/officeDocument/2006/relationships/image" Target="../media/image481.png"/><Relationship Id="rId51" Type="http://schemas.openxmlformats.org/officeDocument/2006/relationships/customXml" Target="../ink/ink2585.xml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2568.xml"/><Relationship Id="rId25" Type="http://schemas.openxmlformats.org/officeDocument/2006/relationships/customXml" Target="../ink/ink2572.xml"/><Relationship Id="rId33" Type="http://schemas.openxmlformats.org/officeDocument/2006/relationships/customXml" Target="../ink/ink2576.xml"/><Relationship Id="rId38" Type="http://schemas.openxmlformats.org/officeDocument/2006/relationships/image" Target="../media/image496.png"/><Relationship Id="rId46" Type="http://schemas.openxmlformats.org/officeDocument/2006/relationships/image" Target="../media/image500.png"/><Relationship Id="rId20" Type="http://schemas.openxmlformats.org/officeDocument/2006/relationships/image" Target="../media/image487.png"/><Relationship Id="rId41" Type="http://schemas.openxmlformats.org/officeDocument/2006/relationships/customXml" Target="../ink/ink25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/Relationships>
</file>

<file path=ppt/slides/_rels/slide9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91.xml"/><Relationship Id="rId18" Type="http://schemas.openxmlformats.org/officeDocument/2006/relationships/image" Target="../media/image486.png"/><Relationship Id="rId26" Type="http://schemas.openxmlformats.org/officeDocument/2006/relationships/image" Target="../media/image490.png"/><Relationship Id="rId39" Type="http://schemas.openxmlformats.org/officeDocument/2006/relationships/customXml" Target="../ink/ink2604.xml"/><Relationship Id="rId21" Type="http://schemas.openxmlformats.org/officeDocument/2006/relationships/customXml" Target="../ink/ink2595.xml"/><Relationship Id="rId34" Type="http://schemas.openxmlformats.org/officeDocument/2006/relationships/image" Target="../media/image494.png"/><Relationship Id="rId42" Type="http://schemas.openxmlformats.org/officeDocument/2006/relationships/image" Target="../media/image499.png"/><Relationship Id="rId47" Type="http://schemas.openxmlformats.org/officeDocument/2006/relationships/customXml" Target="../ink/ink2608.xml"/><Relationship Id="rId50" Type="http://schemas.openxmlformats.org/officeDocument/2006/relationships/image" Target="../media/image502.png"/><Relationship Id="rId7" Type="http://schemas.openxmlformats.org/officeDocument/2006/relationships/customXml" Target="../ink/ink2588.xml"/><Relationship Id="rId2" Type="http://schemas.openxmlformats.org/officeDocument/2006/relationships/customXml" Target="../ink/ink2586.xml"/><Relationship Id="rId16" Type="http://schemas.openxmlformats.org/officeDocument/2006/relationships/image" Target="../media/image485.png"/><Relationship Id="rId29" Type="http://schemas.openxmlformats.org/officeDocument/2006/relationships/customXml" Target="../ink/ink2599.xml"/><Relationship Id="rId11" Type="http://schemas.openxmlformats.org/officeDocument/2006/relationships/customXml" Target="../ink/ink2590.xml"/><Relationship Id="rId24" Type="http://schemas.openxmlformats.org/officeDocument/2006/relationships/image" Target="../media/image489.png"/><Relationship Id="rId32" Type="http://schemas.openxmlformats.org/officeDocument/2006/relationships/image" Target="../media/image493.png"/><Relationship Id="rId37" Type="http://schemas.openxmlformats.org/officeDocument/2006/relationships/customXml" Target="../ink/ink2603.xml"/><Relationship Id="rId40" Type="http://schemas.openxmlformats.org/officeDocument/2006/relationships/image" Target="../media/image498.png"/><Relationship Id="rId45" Type="http://schemas.openxmlformats.org/officeDocument/2006/relationships/customXml" Target="../ink/ink2607.xml"/><Relationship Id="rId53" Type="http://schemas.openxmlformats.org/officeDocument/2006/relationships/customXml" Target="../ink/ink2611.xml"/><Relationship Id="rId5" Type="http://schemas.openxmlformats.org/officeDocument/2006/relationships/image" Target="../media/image331.png"/><Relationship Id="rId10" Type="http://schemas.openxmlformats.org/officeDocument/2006/relationships/image" Target="../media/image482.png"/><Relationship Id="rId19" Type="http://schemas.openxmlformats.org/officeDocument/2006/relationships/customXml" Target="../ink/ink2594.xml"/><Relationship Id="rId31" Type="http://schemas.openxmlformats.org/officeDocument/2006/relationships/customXml" Target="../ink/ink2600.xml"/><Relationship Id="rId44" Type="http://schemas.openxmlformats.org/officeDocument/2006/relationships/image" Target="../media/image435.png"/><Relationship Id="rId52" Type="http://schemas.openxmlformats.org/officeDocument/2006/relationships/image" Target="../media/image503.png"/><Relationship Id="rId4" Type="http://schemas.openxmlformats.org/officeDocument/2006/relationships/customXml" Target="../ink/ink2587.xml"/><Relationship Id="rId9" Type="http://schemas.openxmlformats.org/officeDocument/2006/relationships/customXml" Target="../ink/ink2589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2598.xml"/><Relationship Id="rId30" Type="http://schemas.openxmlformats.org/officeDocument/2006/relationships/image" Target="../media/image492.png"/><Relationship Id="rId35" Type="http://schemas.openxmlformats.org/officeDocument/2006/relationships/customXml" Target="../ink/ink2602.xml"/><Relationship Id="rId43" Type="http://schemas.openxmlformats.org/officeDocument/2006/relationships/customXml" Target="../ink/ink2606.xml"/><Relationship Id="rId48" Type="http://schemas.openxmlformats.org/officeDocument/2006/relationships/image" Target="../media/image501.png"/><Relationship Id="rId8" Type="http://schemas.openxmlformats.org/officeDocument/2006/relationships/image" Target="../media/image481.png"/><Relationship Id="rId51" Type="http://schemas.openxmlformats.org/officeDocument/2006/relationships/customXml" Target="../ink/ink2610.xml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2593.xml"/><Relationship Id="rId25" Type="http://schemas.openxmlformats.org/officeDocument/2006/relationships/customXml" Target="../ink/ink2597.xml"/><Relationship Id="rId33" Type="http://schemas.openxmlformats.org/officeDocument/2006/relationships/customXml" Target="../ink/ink2601.xml"/><Relationship Id="rId38" Type="http://schemas.openxmlformats.org/officeDocument/2006/relationships/image" Target="../media/image496.png"/><Relationship Id="rId46" Type="http://schemas.openxmlformats.org/officeDocument/2006/relationships/image" Target="../media/image500.png"/><Relationship Id="rId20" Type="http://schemas.openxmlformats.org/officeDocument/2006/relationships/image" Target="../media/image487.png"/><Relationship Id="rId41" Type="http://schemas.openxmlformats.org/officeDocument/2006/relationships/customXml" Target="../ink/ink2605.xml"/><Relationship Id="rId54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2592.xml"/><Relationship Id="rId23" Type="http://schemas.openxmlformats.org/officeDocument/2006/relationships/customXml" Target="../ink/ink2596.xml"/><Relationship Id="rId28" Type="http://schemas.openxmlformats.org/officeDocument/2006/relationships/image" Target="../media/image491.png"/><Relationship Id="rId36" Type="http://schemas.openxmlformats.org/officeDocument/2006/relationships/image" Target="../media/image495.png"/><Relationship Id="rId49" Type="http://schemas.openxmlformats.org/officeDocument/2006/relationships/customXml" Target="../ink/ink2609.xml"/></Relationships>
</file>

<file path=ppt/slides/_rels/slide9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17.xml"/><Relationship Id="rId18" Type="http://schemas.openxmlformats.org/officeDocument/2006/relationships/image" Target="../media/image486.png"/><Relationship Id="rId26" Type="http://schemas.openxmlformats.org/officeDocument/2006/relationships/image" Target="../media/image490.png"/><Relationship Id="rId39" Type="http://schemas.openxmlformats.org/officeDocument/2006/relationships/customXml" Target="../ink/ink2630.xml"/><Relationship Id="rId21" Type="http://schemas.openxmlformats.org/officeDocument/2006/relationships/customXml" Target="../ink/ink2621.xml"/><Relationship Id="rId34" Type="http://schemas.openxmlformats.org/officeDocument/2006/relationships/image" Target="../media/image494.png"/><Relationship Id="rId42" Type="http://schemas.openxmlformats.org/officeDocument/2006/relationships/image" Target="../media/image499.png"/><Relationship Id="rId47" Type="http://schemas.openxmlformats.org/officeDocument/2006/relationships/customXml" Target="../ink/ink2634.xml"/><Relationship Id="rId50" Type="http://schemas.openxmlformats.org/officeDocument/2006/relationships/image" Target="../media/image502.png"/><Relationship Id="rId7" Type="http://schemas.openxmlformats.org/officeDocument/2006/relationships/customXml" Target="../ink/ink2614.xml"/><Relationship Id="rId2" Type="http://schemas.openxmlformats.org/officeDocument/2006/relationships/customXml" Target="../ink/ink2612.xml"/><Relationship Id="rId16" Type="http://schemas.openxmlformats.org/officeDocument/2006/relationships/image" Target="../media/image485.png"/><Relationship Id="rId29" Type="http://schemas.openxmlformats.org/officeDocument/2006/relationships/customXml" Target="../ink/ink2625.xml"/><Relationship Id="rId11" Type="http://schemas.openxmlformats.org/officeDocument/2006/relationships/customXml" Target="../ink/ink2616.xml"/><Relationship Id="rId24" Type="http://schemas.openxmlformats.org/officeDocument/2006/relationships/image" Target="../media/image489.png"/><Relationship Id="rId32" Type="http://schemas.openxmlformats.org/officeDocument/2006/relationships/image" Target="../media/image493.png"/><Relationship Id="rId37" Type="http://schemas.openxmlformats.org/officeDocument/2006/relationships/customXml" Target="../ink/ink2629.xml"/><Relationship Id="rId40" Type="http://schemas.openxmlformats.org/officeDocument/2006/relationships/image" Target="../media/image498.png"/><Relationship Id="rId45" Type="http://schemas.openxmlformats.org/officeDocument/2006/relationships/customXml" Target="../ink/ink2633.xml"/><Relationship Id="rId53" Type="http://schemas.openxmlformats.org/officeDocument/2006/relationships/customXml" Target="../ink/ink2637.xml"/><Relationship Id="rId5" Type="http://schemas.openxmlformats.org/officeDocument/2006/relationships/image" Target="../media/image331.png"/><Relationship Id="rId10" Type="http://schemas.openxmlformats.org/officeDocument/2006/relationships/image" Target="../media/image482.png"/><Relationship Id="rId19" Type="http://schemas.openxmlformats.org/officeDocument/2006/relationships/customXml" Target="../ink/ink2620.xml"/><Relationship Id="rId31" Type="http://schemas.openxmlformats.org/officeDocument/2006/relationships/customXml" Target="../ink/ink2626.xml"/><Relationship Id="rId44" Type="http://schemas.openxmlformats.org/officeDocument/2006/relationships/image" Target="../media/image435.png"/><Relationship Id="rId52" Type="http://schemas.openxmlformats.org/officeDocument/2006/relationships/image" Target="../media/image503.png"/><Relationship Id="rId4" Type="http://schemas.openxmlformats.org/officeDocument/2006/relationships/customXml" Target="../ink/ink2613.xml"/><Relationship Id="rId9" Type="http://schemas.openxmlformats.org/officeDocument/2006/relationships/customXml" Target="../ink/ink2615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2624.xml"/><Relationship Id="rId30" Type="http://schemas.openxmlformats.org/officeDocument/2006/relationships/image" Target="../media/image492.png"/><Relationship Id="rId35" Type="http://schemas.openxmlformats.org/officeDocument/2006/relationships/customXml" Target="../ink/ink2628.xml"/><Relationship Id="rId43" Type="http://schemas.openxmlformats.org/officeDocument/2006/relationships/customXml" Target="../ink/ink2632.xml"/><Relationship Id="rId48" Type="http://schemas.openxmlformats.org/officeDocument/2006/relationships/image" Target="../media/image501.png"/><Relationship Id="rId8" Type="http://schemas.openxmlformats.org/officeDocument/2006/relationships/image" Target="../media/image481.png"/><Relationship Id="rId51" Type="http://schemas.openxmlformats.org/officeDocument/2006/relationships/customXml" Target="../ink/ink2636.xml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2619.xml"/><Relationship Id="rId25" Type="http://schemas.openxmlformats.org/officeDocument/2006/relationships/customXml" Target="../ink/ink2623.xml"/><Relationship Id="rId33" Type="http://schemas.openxmlformats.org/officeDocument/2006/relationships/customXml" Target="../ink/ink2627.xml"/><Relationship Id="rId38" Type="http://schemas.openxmlformats.org/officeDocument/2006/relationships/image" Target="../media/image496.png"/><Relationship Id="rId46" Type="http://schemas.openxmlformats.org/officeDocument/2006/relationships/image" Target="../media/image500.png"/><Relationship Id="rId20" Type="http://schemas.openxmlformats.org/officeDocument/2006/relationships/image" Target="../media/image487.png"/><Relationship Id="rId41" Type="http://schemas.openxmlformats.org/officeDocument/2006/relationships/customXml" Target="../ink/ink2631.xml"/><Relationship Id="rId54" Type="http://schemas.openxmlformats.org/officeDocument/2006/relationships/image" Target="../media/image5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2618.xml"/><Relationship Id="rId23" Type="http://schemas.openxmlformats.org/officeDocument/2006/relationships/customXml" Target="../ink/ink2622.xml"/><Relationship Id="rId28" Type="http://schemas.openxmlformats.org/officeDocument/2006/relationships/image" Target="../media/image491.png"/><Relationship Id="rId36" Type="http://schemas.openxmlformats.org/officeDocument/2006/relationships/image" Target="../media/image495.png"/><Relationship Id="rId49" Type="http://schemas.openxmlformats.org/officeDocument/2006/relationships/customXml" Target="../ink/ink2635.xml"/></Relationships>
</file>

<file path=ppt/slides/_rels/slide9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43.xml"/><Relationship Id="rId18" Type="http://schemas.openxmlformats.org/officeDocument/2006/relationships/image" Target="../media/image486.png"/><Relationship Id="rId26" Type="http://schemas.openxmlformats.org/officeDocument/2006/relationships/image" Target="../media/image490.png"/><Relationship Id="rId39" Type="http://schemas.openxmlformats.org/officeDocument/2006/relationships/customXml" Target="../ink/ink2656.xml"/><Relationship Id="rId21" Type="http://schemas.openxmlformats.org/officeDocument/2006/relationships/customXml" Target="../ink/ink2647.xml"/><Relationship Id="rId34" Type="http://schemas.openxmlformats.org/officeDocument/2006/relationships/image" Target="../media/image494.png"/><Relationship Id="rId42" Type="http://schemas.openxmlformats.org/officeDocument/2006/relationships/image" Target="../media/image499.png"/><Relationship Id="rId47" Type="http://schemas.openxmlformats.org/officeDocument/2006/relationships/customXml" Target="../ink/ink2660.xml"/><Relationship Id="rId50" Type="http://schemas.openxmlformats.org/officeDocument/2006/relationships/image" Target="../media/image502.png"/><Relationship Id="rId55" Type="http://schemas.openxmlformats.org/officeDocument/2006/relationships/customXml" Target="../ink/ink2664.xml"/><Relationship Id="rId63" Type="http://schemas.openxmlformats.org/officeDocument/2006/relationships/customXml" Target="../ink/ink2668.xml"/><Relationship Id="rId7" Type="http://schemas.openxmlformats.org/officeDocument/2006/relationships/customXml" Target="../ink/ink2640.xml"/><Relationship Id="rId2" Type="http://schemas.openxmlformats.org/officeDocument/2006/relationships/customXml" Target="../ink/ink2638.xml"/><Relationship Id="rId16" Type="http://schemas.openxmlformats.org/officeDocument/2006/relationships/image" Target="../media/image485.png"/><Relationship Id="rId29" Type="http://schemas.openxmlformats.org/officeDocument/2006/relationships/customXml" Target="../ink/ink2651.xml"/><Relationship Id="rId11" Type="http://schemas.openxmlformats.org/officeDocument/2006/relationships/customXml" Target="../ink/ink2642.xml"/><Relationship Id="rId24" Type="http://schemas.openxmlformats.org/officeDocument/2006/relationships/image" Target="../media/image489.png"/><Relationship Id="rId32" Type="http://schemas.openxmlformats.org/officeDocument/2006/relationships/image" Target="../media/image493.png"/><Relationship Id="rId37" Type="http://schemas.openxmlformats.org/officeDocument/2006/relationships/customXml" Target="../ink/ink2655.xml"/><Relationship Id="rId40" Type="http://schemas.openxmlformats.org/officeDocument/2006/relationships/image" Target="../media/image498.png"/><Relationship Id="rId45" Type="http://schemas.openxmlformats.org/officeDocument/2006/relationships/customXml" Target="../ink/ink2659.xml"/><Relationship Id="rId53" Type="http://schemas.openxmlformats.org/officeDocument/2006/relationships/customXml" Target="../ink/ink2663.xml"/><Relationship Id="rId58" Type="http://schemas.openxmlformats.org/officeDocument/2006/relationships/image" Target="../media/image507.png"/><Relationship Id="rId5" Type="http://schemas.openxmlformats.org/officeDocument/2006/relationships/image" Target="../media/image331.png"/><Relationship Id="rId61" Type="http://schemas.openxmlformats.org/officeDocument/2006/relationships/customXml" Target="../ink/ink2667.xml"/><Relationship Id="rId19" Type="http://schemas.openxmlformats.org/officeDocument/2006/relationships/customXml" Target="../ink/ink2646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2650.xml"/><Relationship Id="rId30" Type="http://schemas.openxmlformats.org/officeDocument/2006/relationships/image" Target="../media/image492.png"/><Relationship Id="rId35" Type="http://schemas.openxmlformats.org/officeDocument/2006/relationships/customXml" Target="../ink/ink2654.xml"/><Relationship Id="rId43" Type="http://schemas.openxmlformats.org/officeDocument/2006/relationships/customXml" Target="../ink/ink2658.xml"/><Relationship Id="rId48" Type="http://schemas.openxmlformats.org/officeDocument/2006/relationships/image" Target="../media/image501.png"/><Relationship Id="rId56" Type="http://schemas.openxmlformats.org/officeDocument/2006/relationships/image" Target="../media/image506.png"/><Relationship Id="rId64" Type="http://schemas.openxmlformats.org/officeDocument/2006/relationships/image" Target="../media/image509.png"/><Relationship Id="rId8" Type="http://schemas.openxmlformats.org/officeDocument/2006/relationships/image" Target="../media/image481.png"/><Relationship Id="rId51" Type="http://schemas.openxmlformats.org/officeDocument/2006/relationships/customXml" Target="../ink/ink2662.xml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2645.xml"/><Relationship Id="rId25" Type="http://schemas.openxmlformats.org/officeDocument/2006/relationships/customXml" Target="../ink/ink2649.xml"/><Relationship Id="rId33" Type="http://schemas.openxmlformats.org/officeDocument/2006/relationships/customXml" Target="../ink/ink2653.xml"/><Relationship Id="rId38" Type="http://schemas.openxmlformats.org/officeDocument/2006/relationships/image" Target="../media/image496.png"/><Relationship Id="rId46" Type="http://schemas.openxmlformats.org/officeDocument/2006/relationships/image" Target="../media/image500.png"/><Relationship Id="rId59" Type="http://schemas.openxmlformats.org/officeDocument/2006/relationships/customXml" Target="../ink/ink2666.xml"/><Relationship Id="rId20" Type="http://schemas.openxmlformats.org/officeDocument/2006/relationships/image" Target="../media/image487.png"/><Relationship Id="rId41" Type="http://schemas.openxmlformats.org/officeDocument/2006/relationships/customXml" Target="../ink/ink2657.xml"/><Relationship Id="rId54" Type="http://schemas.openxmlformats.org/officeDocument/2006/relationships/image" Target="../media/image505.png"/><Relationship Id="rId6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2644.xml"/><Relationship Id="rId23" Type="http://schemas.openxmlformats.org/officeDocument/2006/relationships/customXml" Target="../ink/ink2648.xml"/><Relationship Id="rId28" Type="http://schemas.openxmlformats.org/officeDocument/2006/relationships/image" Target="../media/image491.png"/><Relationship Id="rId36" Type="http://schemas.openxmlformats.org/officeDocument/2006/relationships/image" Target="../media/image495.png"/><Relationship Id="rId49" Type="http://schemas.openxmlformats.org/officeDocument/2006/relationships/customXml" Target="../ink/ink2661.xml"/><Relationship Id="rId57" Type="http://schemas.openxmlformats.org/officeDocument/2006/relationships/customXml" Target="../ink/ink2665.xml"/><Relationship Id="rId10" Type="http://schemas.openxmlformats.org/officeDocument/2006/relationships/image" Target="../media/image482.png"/><Relationship Id="rId31" Type="http://schemas.openxmlformats.org/officeDocument/2006/relationships/customXml" Target="../ink/ink2652.xml"/><Relationship Id="rId44" Type="http://schemas.openxmlformats.org/officeDocument/2006/relationships/image" Target="../media/image435.png"/><Relationship Id="rId52" Type="http://schemas.openxmlformats.org/officeDocument/2006/relationships/image" Target="../media/image503.png"/><Relationship Id="rId60" Type="http://schemas.openxmlformats.org/officeDocument/2006/relationships/image" Target="../media/image451.png"/><Relationship Id="rId4" Type="http://schemas.openxmlformats.org/officeDocument/2006/relationships/customXml" Target="../ink/ink2639.xml"/><Relationship Id="rId9" Type="http://schemas.openxmlformats.org/officeDocument/2006/relationships/customXml" Target="../ink/ink2641.xml"/></Relationships>
</file>

<file path=ppt/slides/_rels/slide9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0.png"/><Relationship Id="rId21" Type="http://schemas.openxmlformats.org/officeDocument/2006/relationships/customXml" Target="../ink/ink2678.xml"/><Relationship Id="rId42" Type="http://schemas.openxmlformats.org/officeDocument/2006/relationships/image" Target="../media/image499.png"/><Relationship Id="rId47" Type="http://schemas.openxmlformats.org/officeDocument/2006/relationships/customXml" Target="../ink/ink2691.xml"/><Relationship Id="rId63" Type="http://schemas.openxmlformats.org/officeDocument/2006/relationships/customXml" Target="../ink/ink2699.xml"/><Relationship Id="rId68" Type="http://schemas.openxmlformats.org/officeDocument/2006/relationships/image" Target="../media/image511.png"/><Relationship Id="rId84" Type="http://schemas.openxmlformats.org/officeDocument/2006/relationships/image" Target="../media/image519.png"/><Relationship Id="rId16" Type="http://schemas.openxmlformats.org/officeDocument/2006/relationships/image" Target="../media/image485.png"/><Relationship Id="rId11" Type="http://schemas.openxmlformats.org/officeDocument/2006/relationships/customXml" Target="../ink/ink2673.xml"/><Relationship Id="rId32" Type="http://schemas.openxmlformats.org/officeDocument/2006/relationships/image" Target="../media/image493.png"/><Relationship Id="rId37" Type="http://schemas.openxmlformats.org/officeDocument/2006/relationships/customXml" Target="../ink/ink2686.xml"/><Relationship Id="rId53" Type="http://schemas.openxmlformats.org/officeDocument/2006/relationships/customXml" Target="../ink/ink2694.xml"/><Relationship Id="rId58" Type="http://schemas.openxmlformats.org/officeDocument/2006/relationships/image" Target="../media/image507.png"/><Relationship Id="rId74" Type="http://schemas.openxmlformats.org/officeDocument/2006/relationships/image" Target="../media/image514.png"/><Relationship Id="rId79" Type="http://schemas.openxmlformats.org/officeDocument/2006/relationships/customXml" Target="../ink/ink2707.xml"/><Relationship Id="rId5" Type="http://schemas.openxmlformats.org/officeDocument/2006/relationships/image" Target="../media/image331.png"/><Relationship Id="rId19" Type="http://schemas.openxmlformats.org/officeDocument/2006/relationships/customXml" Target="../ink/ink2677.xml"/><Relationship Id="rId14" Type="http://schemas.openxmlformats.org/officeDocument/2006/relationships/image" Target="../media/image484.png"/><Relationship Id="rId22" Type="http://schemas.openxmlformats.org/officeDocument/2006/relationships/image" Target="../media/image488.png"/><Relationship Id="rId27" Type="http://schemas.openxmlformats.org/officeDocument/2006/relationships/customXml" Target="../ink/ink2681.xml"/><Relationship Id="rId30" Type="http://schemas.openxmlformats.org/officeDocument/2006/relationships/image" Target="../media/image492.png"/><Relationship Id="rId35" Type="http://schemas.openxmlformats.org/officeDocument/2006/relationships/customXml" Target="../ink/ink2685.xml"/><Relationship Id="rId43" Type="http://schemas.openxmlformats.org/officeDocument/2006/relationships/customXml" Target="../ink/ink2689.xml"/><Relationship Id="rId48" Type="http://schemas.openxmlformats.org/officeDocument/2006/relationships/image" Target="../media/image501.png"/><Relationship Id="rId56" Type="http://schemas.openxmlformats.org/officeDocument/2006/relationships/image" Target="../media/image506.png"/><Relationship Id="rId64" Type="http://schemas.openxmlformats.org/officeDocument/2006/relationships/image" Target="../media/image509.png"/><Relationship Id="rId69" Type="http://schemas.openxmlformats.org/officeDocument/2006/relationships/customXml" Target="../ink/ink2702.xml"/><Relationship Id="rId77" Type="http://schemas.openxmlformats.org/officeDocument/2006/relationships/customXml" Target="../ink/ink2706.xml"/><Relationship Id="rId8" Type="http://schemas.openxmlformats.org/officeDocument/2006/relationships/image" Target="../media/image481.png"/><Relationship Id="rId51" Type="http://schemas.openxmlformats.org/officeDocument/2006/relationships/customXml" Target="../ink/ink2693.xml"/><Relationship Id="rId72" Type="http://schemas.openxmlformats.org/officeDocument/2006/relationships/image" Target="../media/image513.png"/><Relationship Id="rId80" Type="http://schemas.openxmlformats.org/officeDocument/2006/relationships/image" Target="../media/image517.png"/><Relationship Id="rId85" Type="http://schemas.openxmlformats.org/officeDocument/2006/relationships/customXml" Target="../ink/ink2710.xml"/><Relationship Id="rId3" Type="http://schemas.openxmlformats.org/officeDocument/2006/relationships/image" Target="../media/image172.png"/><Relationship Id="rId12" Type="http://schemas.openxmlformats.org/officeDocument/2006/relationships/image" Target="../media/image483.png"/><Relationship Id="rId17" Type="http://schemas.openxmlformats.org/officeDocument/2006/relationships/customXml" Target="../ink/ink2676.xml"/><Relationship Id="rId25" Type="http://schemas.openxmlformats.org/officeDocument/2006/relationships/customXml" Target="../ink/ink2680.xml"/><Relationship Id="rId33" Type="http://schemas.openxmlformats.org/officeDocument/2006/relationships/customXml" Target="../ink/ink2684.xml"/><Relationship Id="rId38" Type="http://schemas.openxmlformats.org/officeDocument/2006/relationships/image" Target="../media/image496.png"/><Relationship Id="rId46" Type="http://schemas.openxmlformats.org/officeDocument/2006/relationships/image" Target="../media/image500.png"/><Relationship Id="rId59" Type="http://schemas.openxmlformats.org/officeDocument/2006/relationships/customXml" Target="../ink/ink2697.xml"/><Relationship Id="rId67" Type="http://schemas.openxmlformats.org/officeDocument/2006/relationships/customXml" Target="../ink/ink2701.xml"/><Relationship Id="rId20" Type="http://schemas.openxmlformats.org/officeDocument/2006/relationships/image" Target="../media/image487.png"/><Relationship Id="rId41" Type="http://schemas.openxmlformats.org/officeDocument/2006/relationships/customXml" Target="../ink/ink2688.xml"/><Relationship Id="rId54" Type="http://schemas.openxmlformats.org/officeDocument/2006/relationships/image" Target="../media/image505.png"/><Relationship Id="rId62" Type="http://schemas.openxmlformats.org/officeDocument/2006/relationships/image" Target="../media/image508.png"/><Relationship Id="rId70" Type="http://schemas.openxmlformats.org/officeDocument/2006/relationships/image" Target="../media/image512.png"/><Relationship Id="rId75" Type="http://schemas.openxmlformats.org/officeDocument/2006/relationships/customXml" Target="../ink/ink2705.xml"/><Relationship Id="rId83" Type="http://schemas.openxmlformats.org/officeDocument/2006/relationships/customXml" Target="../ink/ink2709.xml"/><Relationship Id="rId88" Type="http://schemas.openxmlformats.org/officeDocument/2006/relationships/image" Target="../media/image5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5" Type="http://schemas.openxmlformats.org/officeDocument/2006/relationships/customXml" Target="../ink/ink2675.xml"/><Relationship Id="rId23" Type="http://schemas.openxmlformats.org/officeDocument/2006/relationships/customXml" Target="../ink/ink2679.xml"/><Relationship Id="rId28" Type="http://schemas.openxmlformats.org/officeDocument/2006/relationships/image" Target="../media/image491.png"/><Relationship Id="rId36" Type="http://schemas.openxmlformats.org/officeDocument/2006/relationships/image" Target="../media/image495.png"/><Relationship Id="rId49" Type="http://schemas.openxmlformats.org/officeDocument/2006/relationships/customXml" Target="../ink/ink2692.xml"/><Relationship Id="rId57" Type="http://schemas.openxmlformats.org/officeDocument/2006/relationships/customXml" Target="../ink/ink2696.xml"/><Relationship Id="rId10" Type="http://schemas.openxmlformats.org/officeDocument/2006/relationships/image" Target="../media/image482.png"/><Relationship Id="rId31" Type="http://schemas.openxmlformats.org/officeDocument/2006/relationships/customXml" Target="../ink/ink2683.xml"/><Relationship Id="rId44" Type="http://schemas.openxmlformats.org/officeDocument/2006/relationships/image" Target="../media/image435.png"/><Relationship Id="rId52" Type="http://schemas.openxmlformats.org/officeDocument/2006/relationships/image" Target="../media/image503.png"/><Relationship Id="rId60" Type="http://schemas.openxmlformats.org/officeDocument/2006/relationships/image" Target="../media/image451.png"/><Relationship Id="rId65" Type="http://schemas.openxmlformats.org/officeDocument/2006/relationships/customXml" Target="../ink/ink2700.xml"/><Relationship Id="rId73" Type="http://schemas.openxmlformats.org/officeDocument/2006/relationships/customXml" Target="../ink/ink2704.xml"/><Relationship Id="rId78" Type="http://schemas.openxmlformats.org/officeDocument/2006/relationships/image" Target="../media/image516.png"/><Relationship Id="rId81" Type="http://schemas.openxmlformats.org/officeDocument/2006/relationships/customXml" Target="../ink/ink2708.xml"/><Relationship Id="rId86" Type="http://schemas.openxmlformats.org/officeDocument/2006/relationships/image" Target="../media/image520.png"/><Relationship Id="rId4" Type="http://schemas.openxmlformats.org/officeDocument/2006/relationships/customXml" Target="../ink/ink2670.xml"/><Relationship Id="rId9" Type="http://schemas.openxmlformats.org/officeDocument/2006/relationships/customXml" Target="../ink/ink2672.xml"/><Relationship Id="rId13" Type="http://schemas.openxmlformats.org/officeDocument/2006/relationships/customXml" Target="../ink/ink2674.xml"/><Relationship Id="rId18" Type="http://schemas.openxmlformats.org/officeDocument/2006/relationships/image" Target="../media/image486.png"/><Relationship Id="rId39" Type="http://schemas.openxmlformats.org/officeDocument/2006/relationships/customXml" Target="../ink/ink2687.xml"/><Relationship Id="rId34" Type="http://schemas.openxmlformats.org/officeDocument/2006/relationships/image" Target="../media/image494.png"/><Relationship Id="rId50" Type="http://schemas.openxmlformats.org/officeDocument/2006/relationships/image" Target="../media/image502.png"/><Relationship Id="rId55" Type="http://schemas.openxmlformats.org/officeDocument/2006/relationships/customXml" Target="../ink/ink2695.xml"/><Relationship Id="rId76" Type="http://schemas.openxmlformats.org/officeDocument/2006/relationships/image" Target="../media/image515.png"/><Relationship Id="rId7" Type="http://schemas.openxmlformats.org/officeDocument/2006/relationships/customXml" Target="../ink/ink2671.xml"/><Relationship Id="rId71" Type="http://schemas.openxmlformats.org/officeDocument/2006/relationships/customXml" Target="../ink/ink2703.xml"/><Relationship Id="rId2" Type="http://schemas.openxmlformats.org/officeDocument/2006/relationships/customXml" Target="../ink/ink2669.xml"/><Relationship Id="rId29" Type="http://schemas.openxmlformats.org/officeDocument/2006/relationships/customXml" Target="../ink/ink2682.xml"/><Relationship Id="rId24" Type="http://schemas.openxmlformats.org/officeDocument/2006/relationships/image" Target="../media/image489.png"/><Relationship Id="rId40" Type="http://schemas.openxmlformats.org/officeDocument/2006/relationships/image" Target="../media/image498.png"/><Relationship Id="rId45" Type="http://schemas.openxmlformats.org/officeDocument/2006/relationships/customXml" Target="../ink/ink2690.xml"/><Relationship Id="rId66" Type="http://schemas.openxmlformats.org/officeDocument/2006/relationships/image" Target="../media/image510.png"/><Relationship Id="rId87" Type="http://schemas.openxmlformats.org/officeDocument/2006/relationships/customXml" Target="../ink/ink2711.xml"/><Relationship Id="rId61" Type="http://schemas.openxmlformats.org/officeDocument/2006/relationships/customXml" Target="../ink/ink2698.xml"/><Relationship Id="rId82" Type="http://schemas.openxmlformats.org/officeDocument/2006/relationships/image" Target="../media/image5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14:cNvPr>
              <p14:cNvContentPartPr/>
              <p14:nvPr/>
            </p14:nvContentPartPr>
            <p14:xfrm>
              <a:off x="7874760" y="60640"/>
              <a:ext cx="954000" cy="588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6760" y="43000"/>
                <a:ext cx="98964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14:cNvPr>
              <p14:cNvContentPartPr/>
              <p14:nvPr/>
            </p14:nvContentPartPr>
            <p14:xfrm>
              <a:off x="395760" y="123640"/>
              <a:ext cx="1311840" cy="771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765" y="105992"/>
                <a:ext cx="1347470" cy="807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14:cNvPr>
              <p14:cNvContentPartPr/>
              <p14:nvPr/>
            </p14:nvContentPartPr>
            <p14:xfrm>
              <a:off x="2110440" y="251800"/>
              <a:ext cx="12960" cy="32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440" y="233800"/>
                <a:ext cx="486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14:cNvPr>
              <p14:cNvContentPartPr/>
              <p14:nvPr/>
            </p14:nvContentPartPr>
            <p14:xfrm>
              <a:off x="2131680" y="426400"/>
              <a:ext cx="11880" cy="248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4040" y="408400"/>
                <a:ext cx="4752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14:cNvPr>
              <p14:cNvContentPartPr/>
              <p14:nvPr/>
            </p14:nvContentPartPr>
            <p14:xfrm>
              <a:off x="2529480" y="130480"/>
              <a:ext cx="1859760" cy="417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1837" y="112480"/>
                <a:ext cx="1895407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14:cNvPr>
              <p14:cNvContentPartPr/>
              <p14:nvPr/>
            </p14:nvContentPartPr>
            <p14:xfrm>
              <a:off x="4683360" y="183040"/>
              <a:ext cx="180360" cy="244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65720" y="165040"/>
                <a:ext cx="2160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14:cNvPr>
              <p14:cNvContentPartPr/>
              <p14:nvPr/>
            </p14:nvContentPartPr>
            <p14:xfrm>
              <a:off x="4982880" y="385720"/>
              <a:ext cx="15840" cy="12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4880" y="367720"/>
                <a:ext cx="514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14:cNvPr>
              <p14:cNvContentPartPr/>
              <p14:nvPr/>
            </p14:nvContentPartPr>
            <p14:xfrm>
              <a:off x="5109960" y="161080"/>
              <a:ext cx="135000" cy="2167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2320" y="143440"/>
                <a:ext cx="1706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14:cNvPr>
              <p14:cNvContentPartPr/>
              <p14:nvPr/>
            </p14:nvContentPartPr>
            <p14:xfrm>
              <a:off x="5659680" y="91240"/>
              <a:ext cx="771840" cy="361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42032" y="73240"/>
                <a:ext cx="807497" cy="39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14:cNvPr>
              <p14:cNvContentPartPr/>
              <p14:nvPr/>
            </p14:nvContentPartPr>
            <p14:xfrm>
              <a:off x="3558360" y="1036240"/>
              <a:ext cx="180720" cy="507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0360" y="1018240"/>
                <a:ext cx="21636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14:cNvPr>
              <p14:cNvContentPartPr/>
              <p14:nvPr/>
            </p14:nvContentPartPr>
            <p14:xfrm>
              <a:off x="598800" y="925720"/>
              <a:ext cx="2478960" cy="573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3" y="908069"/>
                <a:ext cx="2514595" cy="608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14:cNvPr>
              <p14:cNvContentPartPr/>
              <p14:nvPr/>
            </p14:nvContentPartPr>
            <p14:xfrm>
              <a:off x="4086840" y="881800"/>
              <a:ext cx="3621960" cy="604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9200" y="864149"/>
                <a:ext cx="3657600" cy="6401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6F6F95-F98C-4AE5-9DF6-D06A10CA5F87}"/>
                  </a:ext>
                </a:extLst>
              </p14:cNvPr>
              <p14:cNvContentPartPr/>
              <p14:nvPr/>
            </p14:nvContentPartPr>
            <p14:xfrm>
              <a:off x="558480" y="1468600"/>
              <a:ext cx="3155400" cy="1334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6F6F95-F98C-4AE5-9DF6-D06A10CA5F8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0840" y="1450600"/>
                <a:ext cx="3191040" cy="136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85105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14:cNvPr>
              <p14:cNvContentPartPr/>
              <p14:nvPr/>
            </p14:nvContentPartPr>
            <p14:xfrm>
              <a:off x="3718200" y="1767400"/>
              <a:ext cx="2514960" cy="51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00200" y="1731400"/>
                <a:ext cx="25506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14:cNvPr>
              <p14:cNvContentPartPr/>
              <p14:nvPr/>
            </p14:nvContentPartPr>
            <p14:xfrm>
              <a:off x="6207240" y="1767040"/>
              <a:ext cx="208800" cy="1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89240" y="1731040"/>
                <a:ext cx="2444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14:cNvPr>
              <p14:cNvContentPartPr/>
              <p14:nvPr/>
            </p14:nvContentPartPr>
            <p14:xfrm>
              <a:off x="2458200" y="2132800"/>
              <a:ext cx="3612600" cy="41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40560" y="2097160"/>
                <a:ext cx="3648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14:cNvPr>
              <p14:cNvContentPartPr/>
              <p14:nvPr/>
            </p14:nvContentPartPr>
            <p14:xfrm>
              <a:off x="3667440" y="2986720"/>
              <a:ext cx="1219320" cy="362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49440" y="2969080"/>
                <a:ext cx="12549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059560" y="2220640"/>
              <a:ext cx="3747960" cy="1113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041560" y="2202646"/>
                <a:ext cx="3783600" cy="1149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14:cNvPr>
              <p14:cNvContentPartPr/>
              <p14:nvPr/>
            </p14:nvContentPartPr>
            <p14:xfrm>
              <a:off x="882480" y="3728320"/>
              <a:ext cx="153000" cy="50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64480" y="3710680"/>
                <a:ext cx="18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14:cNvPr>
              <p14:cNvContentPartPr/>
              <p14:nvPr/>
            </p14:nvContentPartPr>
            <p14:xfrm>
              <a:off x="1259400" y="3819400"/>
              <a:ext cx="168120" cy="11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41400" y="3801760"/>
                <a:ext cx="2037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14:cNvPr>
              <p14:cNvContentPartPr/>
              <p14:nvPr/>
            </p14:nvContentPartPr>
            <p14:xfrm>
              <a:off x="1279560" y="3931360"/>
              <a:ext cx="1749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61920" y="3913720"/>
                <a:ext cx="210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14:cNvPr>
              <p14:cNvContentPartPr/>
              <p14:nvPr/>
            </p14:nvContentPartPr>
            <p14:xfrm>
              <a:off x="286320" y="3494320"/>
              <a:ext cx="241920" cy="571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68680" y="3476680"/>
                <a:ext cx="27756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14:cNvPr>
              <p14:cNvContentPartPr/>
              <p14:nvPr/>
            </p14:nvContentPartPr>
            <p14:xfrm>
              <a:off x="1675920" y="3484600"/>
              <a:ext cx="2084040" cy="77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77" y="3466600"/>
                <a:ext cx="2119686" cy="80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14:cNvPr>
              <p14:cNvContentPartPr/>
              <p14:nvPr/>
            </p14:nvContentPartPr>
            <p14:xfrm>
              <a:off x="3891000" y="3718240"/>
              <a:ext cx="245160" cy="264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873026" y="3700600"/>
                <a:ext cx="280748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14:cNvPr>
              <p14:cNvContentPartPr/>
              <p14:nvPr/>
            </p14:nvContentPartPr>
            <p14:xfrm>
              <a:off x="4330920" y="3686920"/>
              <a:ext cx="191160" cy="473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312920" y="3669280"/>
                <a:ext cx="22680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14:cNvPr>
              <p14:cNvContentPartPr/>
              <p14:nvPr/>
            </p14:nvContentPartPr>
            <p14:xfrm>
              <a:off x="4647360" y="3626440"/>
              <a:ext cx="97200" cy="312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629360" y="3608800"/>
                <a:ext cx="1328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14:cNvPr>
              <p14:cNvContentPartPr/>
              <p14:nvPr/>
            </p14:nvContentPartPr>
            <p14:xfrm>
              <a:off x="4788840" y="3709240"/>
              <a:ext cx="115920" cy="173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770840" y="3691240"/>
                <a:ext cx="15156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14:cNvPr>
              <p14:cNvContentPartPr/>
              <p14:nvPr/>
            </p14:nvContentPartPr>
            <p14:xfrm>
              <a:off x="4957680" y="3809680"/>
              <a:ext cx="360" cy="29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39680" y="3792040"/>
                <a:ext cx="36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14:cNvPr>
              <p14:cNvContentPartPr/>
              <p14:nvPr/>
            </p14:nvContentPartPr>
            <p14:xfrm>
              <a:off x="5047320" y="3606640"/>
              <a:ext cx="497160" cy="291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029333" y="3588640"/>
                <a:ext cx="532774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14:cNvPr>
              <p14:cNvContentPartPr/>
              <p14:nvPr/>
            </p14:nvContentPartPr>
            <p14:xfrm>
              <a:off x="5709720" y="3717880"/>
              <a:ext cx="174240" cy="18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691720" y="3700240"/>
                <a:ext cx="209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14:cNvPr>
              <p14:cNvContentPartPr/>
              <p14:nvPr/>
            </p14:nvContentPartPr>
            <p14:xfrm>
              <a:off x="5729880" y="3809680"/>
              <a:ext cx="111240" cy="13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12240" y="3792040"/>
                <a:ext cx="1468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14:cNvPr>
              <p14:cNvContentPartPr/>
              <p14:nvPr/>
            </p14:nvContentPartPr>
            <p14:xfrm>
              <a:off x="6634200" y="3960880"/>
              <a:ext cx="208800" cy="1360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616560" y="3942880"/>
                <a:ext cx="244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14:cNvPr>
              <p14:cNvContentPartPr/>
              <p14:nvPr/>
            </p14:nvContentPartPr>
            <p14:xfrm>
              <a:off x="6301560" y="3530680"/>
              <a:ext cx="881640" cy="340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283913" y="3512699"/>
                <a:ext cx="917295" cy="375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14:cNvPr>
              <p14:cNvContentPartPr/>
              <p14:nvPr/>
            </p14:nvContentPartPr>
            <p14:xfrm>
              <a:off x="6024720" y="3433840"/>
              <a:ext cx="174240" cy="6703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006683" y="3415840"/>
                <a:ext cx="209954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14:cNvPr>
              <p14:cNvContentPartPr/>
              <p14:nvPr/>
            </p14:nvContentPartPr>
            <p14:xfrm>
              <a:off x="7281120" y="3382720"/>
              <a:ext cx="870480" cy="67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263120" y="3365080"/>
                <a:ext cx="906120" cy="71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14:cNvPr>
              <p14:cNvContentPartPr/>
              <p14:nvPr/>
            </p14:nvContentPartPr>
            <p14:xfrm>
              <a:off x="456960" y="4276960"/>
              <a:ext cx="343800" cy="326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38960" y="4259320"/>
                <a:ext cx="37944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14:cNvPr>
              <p14:cNvContentPartPr/>
              <p14:nvPr/>
            </p14:nvContentPartPr>
            <p14:xfrm>
              <a:off x="1945920" y="4297480"/>
              <a:ext cx="574560" cy="299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928269" y="4279480"/>
                <a:ext cx="610222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14:cNvPr>
              <p14:cNvContentPartPr/>
              <p14:nvPr/>
            </p14:nvContentPartPr>
            <p14:xfrm>
              <a:off x="1149240" y="4297480"/>
              <a:ext cx="669240" cy="557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131250" y="4279480"/>
                <a:ext cx="704861" cy="5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14:cNvPr>
              <p14:cNvContentPartPr/>
              <p14:nvPr/>
            </p14:nvContentPartPr>
            <p14:xfrm>
              <a:off x="3487080" y="4285240"/>
              <a:ext cx="591120" cy="267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469440" y="4267600"/>
                <a:ext cx="6267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14:cNvPr>
              <p14:cNvContentPartPr/>
              <p14:nvPr/>
            </p14:nvContentPartPr>
            <p14:xfrm>
              <a:off x="2783640" y="4266880"/>
              <a:ext cx="528480" cy="2980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765652" y="4248880"/>
                <a:ext cx="564096" cy="33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0659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14:cNvPr>
              <p14:cNvContentPartPr/>
              <p14:nvPr/>
            </p14:nvContentPartPr>
            <p14:xfrm>
              <a:off x="3667440" y="2986720"/>
              <a:ext cx="1219320" cy="362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49440" y="2969080"/>
                <a:ext cx="12549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059560" y="2220640"/>
              <a:ext cx="3747960" cy="1113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41560" y="2202646"/>
                <a:ext cx="3783600" cy="1149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14:cNvPr>
              <p14:cNvContentPartPr/>
              <p14:nvPr/>
            </p14:nvContentPartPr>
            <p14:xfrm>
              <a:off x="882480" y="3728320"/>
              <a:ext cx="153000" cy="50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64480" y="3710680"/>
                <a:ext cx="18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14:cNvPr>
              <p14:cNvContentPartPr/>
              <p14:nvPr/>
            </p14:nvContentPartPr>
            <p14:xfrm>
              <a:off x="1259400" y="3819400"/>
              <a:ext cx="168120" cy="11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241400" y="3801760"/>
                <a:ext cx="2037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14:cNvPr>
              <p14:cNvContentPartPr/>
              <p14:nvPr/>
            </p14:nvContentPartPr>
            <p14:xfrm>
              <a:off x="1279560" y="3931360"/>
              <a:ext cx="1749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261920" y="3913720"/>
                <a:ext cx="210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14:cNvPr>
              <p14:cNvContentPartPr/>
              <p14:nvPr/>
            </p14:nvContentPartPr>
            <p14:xfrm>
              <a:off x="286320" y="3494320"/>
              <a:ext cx="241920" cy="571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68680" y="3476680"/>
                <a:ext cx="27756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14:cNvPr>
              <p14:cNvContentPartPr/>
              <p14:nvPr/>
            </p14:nvContentPartPr>
            <p14:xfrm>
              <a:off x="1675920" y="3484600"/>
              <a:ext cx="2084040" cy="77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58277" y="3466600"/>
                <a:ext cx="2119686" cy="80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14:cNvPr>
              <p14:cNvContentPartPr/>
              <p14:nvPr/>
            </p14:nvContentPartPr>
            <p14:xfrm>
              <a:off x="3891000" y="3718240"/>
              <a:ext cx="245160" cy="264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73026" y="3700600"/>
                <a:ext cx="280748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14:cNvPr>
              <p14:cNvContentPartPr/>
              <p14:nvPr/>
            </p14:nvContentPartPr>
            <p14:xfrm>
              <a:off x="4330920" y="3686920"/>
              <a:ext cx="191160" cy="473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12920" y="3669280"/>
                <a:ext cx="22680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14:cNvPr>
              <p14:cNvContentPartPr/>
              <p14:nvPr/>
            </p14:nvContentPartPr>
            <p14:xfrm>
              <a:off x="4647360" y="3626440"/>
              <a:ext cx="97200" cy="312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29360" y="3608800"/>
                <a:ext cx="1328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14:cNvPr>
              <p14:cNvContentPartPr/>
              <p14:nvPr/>
            </p14:nvContentPartPr>
            <p14:xfrm>
              <a:off x="4788840" y="3709240"/>
              <a:ext cx="115920" cy="173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70840" y="3691240"/>
                <a:ext cx="15156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14:cNvPr>
              <p14:cNvContentPartPr/>
              <p14:nvPr/>
            </p14:nvContentPartPr>
            <p14:xfrm>
              <a:off x="4957680" y="3809680"/>
              <a:ext cx="360" cy="29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39680" y="3792040"/>
                <a:ext cx="36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14:cNvPr>
              <p14:cNvContentPartPr/>
              <p14:nvPr/>
            </p14:nvContentPartPr>
            <p14:xfrm>
              <a:off x="5047320" y="3606640"/>
              <a:ext cx="497160" cy="291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29333" y="3588640"/>
                <a:ext cx="532774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14:cNvPr>
              <p14:cNvContentPartPr/>
              <p14:nvPr/>
            </p14:nvContentPartPr>
            <p14:xfrm>
              <a:off x="5709720" y="3717880"/>
              <a:ext cx="174240" cy="18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691720" y="3700240"/>
                <a:ext cx="209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14:cNvPr>
              <p14:cNvContentPartPr/>
              <p14:nvPr/>
            </p14:nvContentPartPr>
            <p14:xfrm>
              <a:off x="5729880" y="3809680"/>
              <a:ext cx="111240" cy="13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712240" y="3792040"/>
                <a:ext cx="1468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14:cNvPr>
              <p14:cNvContentPartPr/>
              <p14:nvPr/>
            </p14:nvContentPartPr>
            <p14:xfrm>
              <a:off x="6634200" y="3960880"/>
              <a:ext cx="208800" cy="1360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616560" y="3942880"/>
                <a:ext cx="244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14:cNvPr>
              <p14:cNvContentPartPr/>
              <p14:nvPr/>
            </p14:nvContentPartPr>
            <p14:xfrm>
              <a:off x="6301560" y="3530680"/>
              <a:ext cx="881640" cy="340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283913" y="3512699"/>
                <a:ext cx="917295" cy="375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14:cNvPr>
              <p14:cNvContentPartPr/>
              <p14:nvPr/>
            </p14:nvContentPartPr>
            <p14:xfrm>
              <a:off x="6024720" y="3433840"/>
              <a:ext cx="174240" cy="6703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06683" y="3415840"/>
                <a:ext cx="209954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14:cNvPr>
              <p14:cNvContentPartPr/>
              <p14:nvPr/>
            </p14:nvContentPartPr>
            <p14:xfrm>
              <a:off x="7281120" y="3382720"/>
              <a:ext cx="870480" cy="67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263120" y="3365080"/>
                <a:ext cx="906120" cy="71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14:cNvPr>
              <p14:cNvContentPartPr/>
              <p14:nvPr/>
            </p14:nvContentPartPr>
            <p14:xfrm>
              <a:off x="456960" y="4276960"/>
              <a:ext cx="343800" cy="326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4259320"/>
                <a:ext cx="37944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14:cNvPr>
              <p14:cNvContentPartPr/>
              <p14:nvPr/>
            </p14:nvContentPartPr>
            <p14:xfrm>
              <a:off x="1945920" y="4297480"/>
              <a:ext cx="574560" cy="299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928269" y="4279480"/>
                <a:ext cx="610222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14:cNvPr>
              <p14:cNvContentPartPr/>
              <p14:nvPr/>
            </p14:nvContentPartPr>
            <p14:xfrm>
              <a:off x="1149240" y="4297480"/>
              <a:ext cx="669240" cy="557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31250" y="4279480"/>
                <a:ext cx="704861" cy="5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14:cNvPr>
              <p14:cNvContentPartPr/>
              <p14:nvPr/>
            </p14:nvContentPartPr>
            <p14:xfrm>
              <a:off x="3487080" y="4285240"/>
              <a:ext cx="591120" cy="267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469440" y="4267600"/>
                <a:ext cx="6267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14:cNvPr>
              <p14:cNvContentPartPr/>
              <p14:nvPr/>
            </p14:nvContentPartPr>
            <p14:xfrm>
              <a:off x="2783640" y="4266880"/>
              <a:ext cx="528480" cy="2980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765652" y="4248880"/>
                <a:ext cx="564096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4B39EC-ECE2-4305-B0E8-50DB31E205B3}"/>
                  </a:ext>
                </a:extLst>
              </p14:cNvPr>
              <p14:cNvContentPartPr/>
              <p14:nvPr/>
            </p14:nvContentPartPr>
            <p14:xfrm>
              <a:off x="369840" y="4032880"/>
              <a:ext cx="4158000" cy="89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4B39EC-ECE2-4305-B0E8-50DB31E205B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52200" y="3996880"/>
                <a:ext cx="4193640" cy="9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B78BB60-03CF-44BA-A0E1-D35C9BAFBED8}"/>
                  </a:ext>
                </a:extLst>
              </p14:cNvPr>
              <p14:cNvContentPartPr/>
              <p14:nvPr/>
            </p14:nvContentPartPr>
            <p14:xfrm>
              <a:off x="3423000" y="2672080"/>
              <a:ext cx="5645160" cy="843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B78BB60-03CF-44BA-A0E1-D35C9BAFBED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405360" y="2636440"/>
                <a:ext cx="5680800" cy="9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2CC4AC-3AEF-4094-9B53-0DE03E445DAB}"/>
                  </a:ext>
                </a:extLst>
              </p14:cNvPr>
              <p14:cNvContentPartPr/>
              <p14:nvPr/>
            </p14:nvContentPartPr>
            <p14:xfrm>
              <a:off x="3658080" y="1756960"/>
              <a:ext cx="770400" cy="72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2CC4AC-3AEF-4094-9B53-0DE03E445DAB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640080" y="1720960"/>
                <a:ext cx="806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5169D7-F42A-47C2-A279-C20B37A9D118}"/>
                  </a:ext>
                </a:extLst>
              </p14:cNvPr>
              <p14:cNvContentPartPr/>
              <p14:nvPr/>
            </p14:nvContentPartPr>
            <p14:xfrm>
              <a:off x="6369240" y="1746880"/>
              <a:ext cx="1006560" cy="11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5169D7-F42A-47C2-A279-C20B37A9D11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351600" y="1711240"/>
                <a:ext cx="10422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2BA76A1-0FAC-4E3D-BBA4-1B5519457C89}"/>
                  </a:ext>
                </a:extLst>
              </p14:cNvPr>
              <p14:cNvContentPartPr/>
              <p14:nvPr/>
            </p14:nvContentPartPr>
            <p14:xfrm>
              <a:off x="2467560" y="2118760"/>
              <a:ext cx="2485440" cy="85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2BA76A1-0FAC-4E3D-BBA4-1B5519457C8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449920" y="2083120"/>
                <a:ext cx="25210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CD14B82-3A4A-42A0-A9C3-4DE7DE59C553}"/>
                  </a:ext>
                </a:extLst>
              </p14:cNvPr>
              <p14:cNvContentPartPr/>
              <p14:nvPr/>
            </p14:nvContentPartPr>
            <p14:xfrm>
              <a:off x="7761000" y="4327720"/>
              <a:ext cx="41760" cy="414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CD14B82-3A4A-42A0-A9C3-4DE7DE59C553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743360" y="4310080"/>
                <a:ext cx="774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2B817E9F-3B25-4955-A329-2A9FBA9FEA48}"/>
                  </a:ext>
                </a:extLst>
              </p14:cNvPr>
              <p14:cNvContentPartPr/>
              <p14:nvPr/>
            </p14:nvContentPartPr>
            <p14:xfrm>
              <a:off x="7779360" y="4480360"/>
              <a:ext cx="23400" cy="352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2B817E9F-3B25-4955-A329-2A9FBA9FEA4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761720" y="4462360"/>
                <a:ext cx="5904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22B86A00-06AB-4F28-B020-2E3949E675D4}"/>
                  </a:ext>
                </a:extLst>
              </p14:cNvPr>
              <p14:cNvContentPartPr/>
              <p14:nvPr/>
            </p14:nvContentPartPr>
            <p14:xfrm>
              <a:off x="4642680" y="4158520"/>
              <a:ext cx="2889360" cy="6242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22B86A00-06AB-4F28-B020-2E3949E675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625040" y="4140880"/>
                <a:ext cx="2925000" cy="65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79989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14:cNvPr>
              <p14:cNvContentPartPr/>
              <p14:nvPr/>
            </p14:nvContentPartPr>
            <p14:xfrm>
              <a:off x="3667440" y="2986720"/>
              <a:ext cx="1219320" cy="362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49440" y="2969080"/>
                <a:ext cx="12549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059560" y="2220640"/>
              <a:ext cx="3747960" cy="1113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41560" y="2202646"/>
                <a:ext cx="3783600" cy="1149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14:cNvPr>
              <p14:cNvContentPartPr/>
              <p14:nvPr/>
            </p14:nvContentPartPr>
            <p14:xfrm>
              <a:off x="882480" y="3728320"/>
              <a:ext cx="153000" cy="50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64480" y="3710680"/>
                <a:ext cx="18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14:cNvPr>
              <p14:cNvContentPartPr/>
              <p14:nvPr/>
            </p14:nvContentPartPr>
            <p14:xfrm>
              <a:off x="1259400" y="3819400"/>
              <a:ext cx="168120" cy="11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241400" y="3801760"/>
                <a:ext cx="2037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14:cNvPr>
              <p14:cNvContentPartPr/>
              <p14:nvPr/>
            </p14:nvContentPartPr>
            <p14:xfrm>
              <a:off x="1279560" y="3931360"/>
              <a:ext cx="1749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261920" y="3913720"/>
                <a:ext cx="210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14:cNvPr>
              <p14:cNvContentPartPr/>
              <p14:nvPr/>
            </p14:nvContentPartPr>
            <p14:xfrm>
              <a:off x="286320" y="3494320"/>
              <a:ext cx="241920" cy="571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68680" y="3476680"/>
                <a:ext cx="27756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14:cNvPr>
              <p14:cNvContentPartPr/>
              <p14:nvPr/>
            </p14:nvContentPartPr>
            <p14:xfrm>
              <a:off x="1675920" y="3484600"/>
              <a:ext cx="2084040" cy="77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58277" y="3466600"/>
                <a:ext cx="2119686" cy="80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14:cNvPr>
              <p14:cNvContentPartPr/>
              <p14:nvPr/>
            </p14:nvContentPartPr>
            <p14:xfrm>
              <a:off x="3891000" y="3718240"/>
              <a:ext cx="245160" cy="264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73026" y="3700600"/>
                <a:ext cx="280748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14:cNvPr>
              <p14:cNvContentPartPr/>
              <p14:nvPr/>
            </p14:nvContentPartPr>
            <p14:xfrm>
              <a:off x="4330920" y="3686920"/>
              <a:ext cx="191160" cy="473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12920" y="3669280"/>
                <a:ext cx="22680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14:cNvPr>
              <p14:cNvContentPartPr/>
              <p14:nvPr/>
            </p14:nvContentPartPr>
            <p14:xfrm>
              <a:off x="4647360" y="3626440"/>
              <a:ext cx="97200" cy="312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29360" y="3608800"/>
                <a:ext cx="1328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14:cNvPr>
              <p14:cNvContentPartPr/>
              <p14:nvPr/>
            </p14:nvContentPartPr>
            <p14:xfrm>
              <a:off x="4788840" y="3709240"/>
              <a:ext cx="115920" cy="173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70840" y="3691240"/>
                <a:ext cx="15156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14:cNvPr>
              <p14:cNvContentPartPr/>
              <p14:nvPr/>
            </p14:nvContentPartPr>
            <p14:xfrm>
              <a:off x="4957680" y="3809680"/>
              <a:ext cx="360" cy="29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39680" y="3792040"/>
                <a:ext cx="36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14:cNvPr>
              <p14:cNvContentPartPr/>
              <p14:nvPr/>
            </p14:nvContentPartPr>
            <p14:xfrm>
              <a:off x="5047320" y="3606640"/>
              <a:ext cx="497160" cy="291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29333" y="3588640"/>
                <a:ext cx="532774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14:cNvPr>
              <p14:cNvContentPartPr/>
              <p14:nvPr/>
            </p14:nvContentPartPr>
            <p14:xfrm>
              <a:off x="5709720" y="3717880"/>
              <a:ext cx="174240" cy="18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691720" y="3700240"/>
                <a:ext cx="209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14:cNvPr>
              <p14:cNvContentPartPr/>
              <p14:nvPr/>
            </p14:nvContentPartPr>
            <p14:xfrm>
              <a:off x="5729880" y="3809680"/>
              <a:ext cx="111240" cy="13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712240" y="3792040"/>
                <a:ext cx="1468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14:cNvPr>
              <p14:cNvContentPartPr/>
              <p14:nvPr/>
            </p14:nvContentPartPr>
            <p14:xfrm>
              <a:off x="6634200" y="3960880"/>
              <a:ext cx="208800" cy="1360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616560" y="3942880"/>
                <a:ext cx="244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14:cNvPr>
              <p14:cNvContentPartPr/>
              <p14:nvPr/>
            </p14:nvContentPartPr>
            <p14:xfrm>
              <a:off x="6301560" y="3530680"/>
              <a:ext cx="881640" cy="340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283913" y="3512699"/>
                <a:ext cx="917295" cy="375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14:cNvPr>
              <p14:cNvContentPartPr/>
              <p14:nvPr/>
            </p14:nvContentPartPr>
            <p14:xfrm>
              <a:off x="6024720" y="3433840"/>
              <a:ext cx="174240" cy="6703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06683" y="3415840"/>
                <a:ext cx="209954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14:cNvPr>
              <p14:cNvContentPartPr/>
              <p14:nvPr/>
            </p14:nvContentPartPr>
            <p14:xfrm>
              <a:off x="7281120" y="3382720"/>
              <a:ext cx="870480" cy="67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263120" y="3365080"/>
                <a:ext cx="906120" cy="71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14:cNvPr>
              <p14:cNvContentPartPr/>
              <p14:nvPr/>
            </p14:nvContentPartPr>
            <p14:xfrm>
              <a:off x="456960" y="4276960"/>
              <a:ext cx="343800" cy="326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4259320"/>
                <a:ext cx="37944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14:cNvPr>
              <p14:cNvContentPartPr/>
              <p14:nvPr/>
            </p14:nvContentPartPr>
            <p14:xfrm>
              <a:off x="1945920" y="4297480"/>
              <a:ext cx="574560" cy="299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928269" y="4279480"/>
                <a:ext cx="610222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14:cNvPr>
              <p14:cNvContentPartPr/>
              <p14:nvPr/>
            </p14:nvContentPartPr>
            <p14:xfrm>
              <a:off x="1149240" y="4297480"/>
              <a:ext cx="669240" cy="557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31250" y="4279480"/>
                <a:ext cx="704861" cy="5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14:cNvPr>
              <p14:cNvContentPartPr/>
              <p14:nvPr/>
            </p14:nvContentPartPr>
            <p14:xfrm>
              <a:off x="3487080" y="4285240"/>
              <a:ext cx="591120" cy="267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469440" y="4267600"/>
                <a:ext cx="6267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14:cNvPr>
              <p14:cNvContentPartPr/>
              <p14:nvPr/>
            </p14:nvContentPartPr>
            <p14:xfrm>
              <a:off x="2783640" y="4266880"/>
              <a:ext cx="528480" cy="2980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765652" y="4248880"/>
                <a:ext cx="564096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4B39EC-ECE2-4305-B0E8-50DB31E205B3}"/>
                  </a:ext>
                </a:extLst>
              </p14:cNvPr>
              <p14:cNvContentPartPr/>
              <p14:nvPr/>
            </p14:nvContentPartPr>
            <p14:xfrm>
              <a:off x="369840" y="4032880"/>
              <a:ext cx="4158000" cy="89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4B39EC-ECE2-4305-B0E8-50DB31E205B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52200" y="3996880"/>
                <a:ext cx="4193640" cy="9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B78BB60-03CF-44BA-A0E1-D35C9BAFBED8}"/>
                  </a:ext>
                </a:extLst>
              </p14:cNvPr>
              <p14:cNvContentPartPr/>
              <p14:nvPr/>
            </p14:nvContentPartPr>
            <p14:xfrm>
              <a:off x="3423000" y="2672080"/>
              <a:ext cx="5645160" cy="843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B78BB60-03CF-44BA-A0E1-D35C9BAFBED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405360" y="2636440"/>
                <a:ext cx="5680800" cy="9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2CC4AC-3AEF-4094-9B53-0DE03E445DAB}"/>
                  </a:ext>
                </a:extLst>
              </p14:cNvPr>
              <p14:cNvContentPartPr/>
              <p14:nvPr/>
            </p14:nvContentPartPr>
            <p14:xfrm>
              <a:off x="3658080" y="1756960"/>
              <a:ext cx="770400" cy="72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2CC4AC-3AEF-4094-9B53-0DE03E445DAB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640080" y="1720960"/>
                <a:ext cx="806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5169D7-F42A-47C2-A279-C20B37A9D118}"/>
                  </a:ext>
                </a:extLst>
              </p14:cNvPr>
              <p14:cNvContentPartPr/>
              <p14:nvPr/>
            </p14:nvContentPartPr>
            <p14:xfrm>
              <a:off x="6369240" y="1746880"/>
              <a:ext cx="1006560" cy="11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5169D7-F42A-47C2-A279-C20B37A9D11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351600" y="1711240"/>
                <a:ext cx="10422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2BA76A1-0FAC-4E3D-BBA4-1B5519457C89}"/>
                  </a:ext>
                </a:extLst>
              </p14:cNvPr>
              <p14:cNvContentPartPr/>
              <p14:nvPr/>
            </p14:nvContentPartPr>
            <p14:xfrm>
              <a:off x="2467560" y="2118760"/>
              <a:ext cx="2485440" cy="85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2BA76A1-0FAC-4E3D-BBA4-1B5519457C8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449920" y="2083120"/>
                <a:ext cx="25210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CD14B82-3A4A-42A0-A9C3-4DE7DE59C553}"/>
                  </a:ext>
                </a:extLst>
              </p14:cNvPr>
              <p14:cNvContentPartPr/>
              <p14:nvPr/>
            </p14:nvContentPartPr>
            <p14:xfrm>
              <a:off x="7761000" y="4327720"/>
              <a:ext cx="41760" cy="414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CD14B82-3A4A-42A0-A9C3-4DE7DE59C553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743360" y="4310080"/>
                <a:ext cx="774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2B817E9F-3B25-4955-A329-2A9FBA9FEA48}"/>
                  </a:ext>
                </a:extLst>
              </p14:cNvPr>
              <p14:cNvContentPartPr/>
              <p14:nvPr/>
            </p14:nvContentPartPr>
            <p14:xfrm>
              <a:off x="7779360" y="4480360"/>
              <a:ext cx="23400" cy="352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2B817E9F-3B25-4955-A329-2A9FBA9FEA4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761720" y="4462360"/>
                <a:ext cx="5904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22B86A00-06AB-4F28-B020-2E3949E675D4}"/>
                  </a:ext>
                </a:extLst>
              </p14:cNvPr>
              <p14:cNvContentPartPr/>
              <p14:nvPr/>
            </p14:nvContentPartPr>
            <p14:xfrm>
              <a:off x="4642680" y="4158520"/>
              <a:ext cx="2889360" cy="6242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22B86A00-06AB-4F28-B020-2E3949E675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625040" y="4140880"/>
                <a:ext cx="2925000" cy="6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CCC4820-3E7B-432A-AADC-E6EE6BECADE5}"/>
                  </a:ext>
                </a:extLst>
              </p14:cNvPr>
              <p14:cNvContentPartPr/>
              <p14:nvPr/>
            </p14:nvContentPartPr>
            <p14:xfrm>
              <a:off x="954480" y="5326000"/>
              <a:ext cx="191520" cy="280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CCC4820-3E7B-432A-AADC-E6EE6BECADE5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936840" y="5308360"/>
                <a:ext cx="22716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5E221B-6866-4401-A246-9542FE00B5B0}"/>
                  </a:ext>
                </a:extLst>
              </p14:cNvPr>
              <p14:cNvContentPartPr/>
              <p14:nvPr/>
            </p14:nvContentPartPr>
            <p14:xfrm>
              <a:off x="1330320" y="5415640"/>
              <a:ext cx="163080" cy="97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5E221B-6866-4401-A246-9542FE00B5B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312680" y="5398000"/>
                <a:ext cx="198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C77CCB1-A336-456C-B7E9-2F0145CC85C5}"/>
                  </a:ext>
                </a:extLst>
              </p14:cNvPr>
              <p14:cNvContentPartPr/>
              <p14:nvPr/>
            </p14:nvContentPartPr>
            <p14:xfrm>
              <a:off x="1310520" y="5526160"/>
              <a:ext cx="174600" cy="111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C77CCB1-A336-456C-B7E9-2F0145CC85C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92520" y="550852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B903492-94DE-4248-BF4B-5E3BB10CBFE3}"/>
                  </a:ext>
                </a:extLst>
              </p14:cNvPr>
              <p14:cNvContentPartPr/>
              <p14:nvPr/>
            </p14:nvContentPartPr>
            <p14:xfrm>
              <a:off x="1635240" y="5007040"/>
              <a:ext cx="1377360" cy="659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B903492-94DE-4248-BF4B-5E3BB10CBFE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617600" y="4989400"/>
                <a:ext cx="1413000" cy="69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35200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14:cNvPr>
              <p14:cNvContentPartPr/>
              <p14:nvPr/>
            </p14:nvContentPartPr>
            <p14:xfrm>
              <a:off x="3667440" y="2986720"/>
              <a:ext cx="1219320" cy="362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49440" y="2969080"/>
                <a:ext cx="12549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059560" y="2220640"/>
              <a:ext cx="3747960" cy="1113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41560" y="2202646"/>
                <a:ext cx="3783600" cy="1149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14:cNvPr>
              <p14:cNvContentPartPr/>
              <p14:nvPr/>
            </p14:nvContentPartPr>
            <p14:xfrm>
              <a:off x="882480" y="3728320"/>
              <a:ext cx="153000" cy="50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64480" y="3710680"/>
                <a:ext cx="18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14:cNvPr>
              <p14:cNvContentPartPr/>
              <p14:nvPr/>
            </p14:nvContentPartPr>
            <p14:xfrm>
              <a:off x="1259400" y="3819400"/>
              <a:ext cx="168120" cy="11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241400" y="3801760"/>
                <a:ext cx="2037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14:cNvPr>
              <p14:cNvContentPartPr/>
              <p14:nvPr/>
            </p14:nvContentPartPr>
            <p14:xfrm>
              <a:off x="1279560" y="3931360"/>
              <a:ext cx="1749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261920" y="3913720"/>
                <a:ext cx="210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14:cNvPr>
              <p14:cNvContentPartPr/>
              <p14:nvPr/>
            </p14:nvContentPartPr>
            <p14:xfrm>
              <a:off x="286320" y="3494320"/>
              <a:ext cx="241920" cy="571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68680" y="3476680"/>
                <a:ext cx="27756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14:cNvPr>
              <p14:cNvContentPartPr/>
              <p14:nvPr/>
            </p14:nvContentPartPr>
            <p14:xfrm>
              <a:off x="1675920" y="3484600"/>
              <a:ext cx="2084040" cy="77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58277" y="3466600"/>
                <a:ext cx="2119686" cy="80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14:cNvPr>
              <p14:cNvContentPartPr/>
              <p14:nvPr/>
            </p14:nvContentPartPr>
            <p14:xfrm>
              <a:off x="3891000" y="3718240"/>
              <a:ext cx="245160" cy="264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73026" y="3700600"/>
                <a:ext cx="280748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14:cNvPr>
              <p14:cNvContentPartPr/>
              <p14:nvPr/>
            </p14:nvContentPartPr>
            <p14:xfrm>
              <a:off x="4330920" y="3686920"/>
              <a:ext cx="191160" cy="473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12920" y="3669280"/>
                <a:ext cx="22680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14:cNvPr>
              <p14:cNvContentPartPr/>
              <p14:nvPr/>
            </p14:nvContentPartPr>
            <p14:xfrm>
              <a:off x="4647360" y="3626440"/>
              <a:ext cx="97200" cy="312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29360" y="3608800"/>
                <a:ext cx="1328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14:cNvPr>
              <p14:cNvContentPartPr/>
              <p14:nvPr/>
            </p14:nvContentPartPr>
            <p14:xfrm>
              <a:off x="4788840" y="3709240"/>
              <a:ext cx="115920" cy="173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70840" y="3691240"/>
                <a:ext cx="15156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14:cNvPr>
              <p14:cNvContentPartPr/>
              <p14:nvPr/>
            </p14:nvContentPartPr>
            <p14:xfrm>
              <a:off x="4957680" y="3809680"/>
              <a:ext cx="360" cy="29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39680" y="3792040"/>
                <a:ext cx="36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14:cNvPr>
              <p14:cNvContentPartPr/>
              <p14:nvPr/>
            </p14:nvContentPartPr>
            <p14:xfrm>
              <a:off x="5047320" y="3606640"/>
              <a:ext cx="497160" cy="291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29333" y="3588640"/>
                <a:ext cx="532774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14:cNvPr>
              <p14:cNvContentPartPr/>
              <p14:nvPr/>
            </p14:nvContentPartPr>
            <p14:xfrm>
              <a:off x="5709720" y="3717880"/>
              <a:ext cx="174240" cy="18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691720" y="3700240"/>
                <a:ext cx="209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14:cNvPr>
              <p14:cNvContentPartPr/>
              <p14:nvPr/>
            </p14:nvContentPartPr>
            <p14:xfrm>
              <a:off x="5729880" y="3809680"/>
              <a:ext cx="111240" cy="13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712240" y="3792040"/>
                <a:ext cx="1468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14:cNvPr>
              <p14:cNvContentPartPr/>
              <p14:nvPr/>
            </p14:nvContentPartPr>
            <p14:xfrm>
              <a:off x="6634200" y="3960880"/>
              <a:ext cx="208800" cy="1360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616560" y="3942880"/>
                <a:ext cx="244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14:cNvPr>
              <p14:cNvContentPartPr/>
              <p14:nvPr/>
            </p14:nvContentPartPr>
            <p14:xfrm>
              <a:off x="6301560" y="3530680"/>
              <a:ext cx="881640" cy="340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283913" y="3512699"/>
                <a:ext cx="917295" cy="375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14:cNvPr>
              <p14:cNvContentPartPr/>
              <p14:nvPr/>
            </p14:nvContentPartPr>
            <p14:xfrm>
              <a:off x="6024720" y="3433840"/>
              <a:ext cx="174240" cy="6703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06683" y="3415840"/>
                <a:ext cx="209954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14:cNvPr>
              <p14:cNvContentPartPr/>
              <p14:nvPr/>
            </p14:nvContentPartPr>
            <p14:xfrm>
              <a:off x="7281120" y="3382720"/>
              <a:ext cx="870480" cy="67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263120" y="3365080"/>
                <a:ext cx="906120" cy="71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14:cNvPr>
              <p14:cNvContentPartPr/>
              <p14:nvPr/>
            </p14:nvContentPartPr>
            <p14:xfrm>
              <a:off x="456960" y="4276960"/>
              <a:ext cx="343800" cy="326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4259320"/>
                <a:ext cx="37944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14:cNvPr>
              <p14:cNvContentPartPr/>
              <p14:nvPr/>
            </p14:nvContentPartPr>
            <p14:xfrm>
              <a:off x="1945920" y="4297480"/>
              <a:ext cx="574560" cy="299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928269" y="4279480"/>
                <a:ext cx="610222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14:cNvPr>
              <p14:cNvContentPartPr/>
              <p14:nvPr/>
            </p14:nvContentPartPr>
            <p14:xfrm>
              <a:off x="1149240" y="4297480"/>
              <a:ext cx="669240" cy="557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31250" y="4279480"/>
                <a:ext cx="704861" cy="5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14:cNvPr>
              <p14:cNvContentPartPr/>
              <p14:nvPr/>
            </p14:nvContentPartPr>
            <p14:xfrm>
              <a:off x="3487080" y="4285240"/>
              <a:ext cx="591120" cy="267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469440" y="4267600"/>
                <a:ext cx="6267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14:cNvPr>
              <p14:cNvContentPartPr/>
              <p14:nvPr/>
            </p14:nvContentPartPr>
            <p14:xfrm>
              <a:off x="2783640" y="4266880"/>
              <a:ext cx="528480" cy="2980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765652" y="4248880"/>
                <a:ext cx="564096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4B39EC-ECE2-4305-B0E8-50DB31E205B3}"/>
                  </a:ext>
                </a:extLst>
              </p14:cNvPr>
              <p14:cNvContentPartPr/>
              <p14:nvPr/>
            </p14:nvContentPartPr>
            <p14:xfrm>
              <a:off x="369840" y="4032880"/>
              <a:ext cx="4158000" cy="89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4B39EC-ECE2-4305-B0E8-50DB31E205B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52200" y="3996880"/>
                <a:ext cx="4193640" cy="9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B78BB60-03CF-44BA-A0E1-D35C9BAFBED8}"/>
                  </a:ext>
                </a:extLst>
              </p14:cNvPr>
              <p14:cNvContentPartPr/>
              <p14:nvPr/>
            </p14:nvContentPartPr>
            <p14:xfrm>
              <a:off x="3423000" y="2672080"/>
              <a:ext cx="5645160" cy="843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B78BB60-03CF-44BA-A0E1-D35C9BAFBED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405360" y="2636440"/>
                <a:ext cx="5680800" cy="9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2CC4AC-3AEF-4094-9B53-0DE03E445DAB}"/>
                  </a:ext>
                </a:extLst>
              </p14:cNvPr>
              <p14:cNvContentPartPr/>
              <p14:nvPr/>
            </p14:nvContentPartPr>
            <p14:xfrm>
              <a:off x="3658080" y="1756960"/>
              <a:ext cx="770400" cy="72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2CC4AC-3AEF-4094-9B53-0DE03E445DAB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640080" y="1720960"/>
                <a:ext cx="806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5169D7-F42A-47C2-A279-C20B37A9D118}"/>
                  </a:ext>
                </a:extLst>
              </p14:cNvPr>
              <p14:cNvContentPartPr/>
              <p14:nvPr/>
            </p14:nvContentPartPr>
            <p14:xfrm>
              <a:off x="6369240" y="1746880"/>
              <a:ext cx="1006560" cy="11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5169D7-F42A-47C2-A279-C20B37A9D11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351600" y="1711240"/>
                <a:ext cx="10422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2BA76A1-0FAC-4E3D-BBA4-1B5519457C89}"/>
                  </a:ext>
                </a:extLst>
              </p14:cNvPr>
              <p14:cNvContentPartPr/>
              <p14:nvPr/>
            </p14:nvContentPartPr>
            <p14:xfrm>
              <a:off x="2467560" y="2118760"/>
              <a:ext cx="2485440" cy="85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2BA76A1-0FAC-4E3D-BBA4-1B5519457C8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449920" y="2083120"/>
                <a:ext cx="25210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CD14B82-3A4A-42A0-A9C3-4DE7DE59C553}"/>
                  </a:ext>
                </a:extLst>
              </p14:cNvPr>
              <p14:cNvContentPartPr/>
              <p14:nvPr/>
            </p14:nvContentPartPr>
            <p14:xfrm>
              <a:off x="7761000" y="4327720"/>
              <a:ext cx="41760" cy="414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CD14B82-3A4A-42A0-A9C3-4DE7DE59C553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743360" y="4310080"/>
                <a:ext cx="774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2B817E9F-3B25-4955-A329-2A9FBA9FEA48}"/>
                  </a:ext>
                </a:extLst>
              </p14:cNvPr>
              <p14:cNvContentPartPr/>
              <p14:nvPr/>
            </p14:nvContentPartPr>
            <p14:xfrm>
              <a:off x="7779360" y="4480360"/>
              <a:ext cx="23400" cy="352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2B817E9F-3B25-4955-A329-2A9FBA9FEA4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761720" y="4462360"/>
                <a:ext cx="5904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22B86A00-06AB-4F28-B020-2E3949E675D4}"/>
                  </a:ext>
                </a:extLst>
              </p14:cNvPr>
              <p14:cNvContentPartPr/>
              <p14:nvPr/>
            </p14:nvContentPartPr>
            <p14:xfrm>
              <a:off x="4642680" y="4158520"/>
              <a:ext cx="2889360" cy="6242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22B86A00-06AB-4F28-B020-2E3949E675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625040" y="4140880"/>
                <a:ext cx="2925000" cy="6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CCC4820-3E7B-432A-AADC-E6EE6BECADE5}"/>
                  </a:ext>
                </a:extLst>
              </p14:cNvPr>
              <p14:cNvContentPartPr/>
              <p14:nvPr/>
            </p14:nvContentPartPr>
            <p14:xfrm>
              <a:off x="954480" y="5326000"/>
              <a:ext cx="191520" cy="280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CCC4820-3E7B-432A-AADC-E6EE6BECADE5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936840" y="5308360"/>
                <a:ext cx="22716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5E221B-6866-4401-A246-9542FE00B5B0}"/>
                  </a:ext>
                </a:extLst>
              </p14:cNvPr>
              <p14:cNvContentPartPr/>
              <p14:nvPr/>
            </p14:nvContentPartPr>
            <p14:xfrm>
              <a:off x="1330320" y="5415640"/>
              <a:ext cx="163080" cy="97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5E221B-6866-4401-A246-9542FE00B5B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312680" y="5398000"/>
                <a:ext cx="198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C77CCB1-A336-456C-B7E9-2F0145CC85C5}"/>
                  </a:ext>
                </a:extLst>
              </p14:cNvPr>
              <p14:cNvContentPartPr/>
              <p14:nvPr/>
            </p14:nvContentPartPr>
            <p14:xfrm>
              <a:off x="1310520" y="5526160"/>
              <a:ext cx="174600" cy="111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C77CCB1-A336-456C-B7E9-2F0145CC85C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92520" y="550852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B903492-94DE-4248-BF4B-5E3BB10CBFE3}"/>
                  </a:ext>
                </a:extLst>
              </p14:cNvPr>
              <p14:cNvContentPartPr/>
              <p14:nvPr/>
            </p14:nvContentPartPr>
            <p14:xfrm>
              <a:off x="1635240" y="5007040"/>
              <a:ext cx="1377360" cy="659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B903492-94DE-4248-BF4B-5E3BB10CBFE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617600" y="4989400"/>
                <a:ext cx="1413000" cy="69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8DFA064-8C45-443A-9A2E-FB5CA787E2ED}"/>
                  </a:ext>
                </a:extLst>
              </p14:cNvPr>
              <p14:cNvContentPartPr/>
              <p14:nvPr/>
            </p14:nvContentPartPr>
            <p14:xfrm>
              <a:off x="3311760" y="4990840"/>
              <a:ext cx="3262320" cy="630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8DFA064-8C45-443A-9A2E-FB5CA787E2ED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294120" y="4972840"/>
                <a:ext cx="3297960" cy="66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17750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14:cNvPr>
              <p14:cNvContentPartPr/>
              <p14:nvPr/>
            </p14:nvContentPartPr>
            <p14:xfrm>
              <a:off x="3667440" y="2986720"/>
              <a:ext cx="1219320" cy="362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49440" y="2969080"/>
                <a:ext cx="12549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059560" y="2220640"/>
              <a:ext cx="3747960" cy="1113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41560" y="2202646"/>
                <a:ext cx="3783600" cy="1149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14:cNvPr>
              <p14:cNvContentPartPr/>
              <p14:nvPr/>
            </p14:nvContentPartPr>
            <p14:xfrm>
              <a:off x="882480" y="3728320"/>
              <a:ext cx="153000" cy="50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64480" y="3710680"/>
                <a:ext cx="18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14:cNvPr>
              <p14:cNvContentPartPr/>
              <p14:nvPr/>
            </p14:nvContentPartPr>
            <p14:xfrm>
              <a:off x="1259400" y="3819400"/>
              <a:ext cx="168120" cy="11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241400" y="3801760"/>
                <a:ext cx="2037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14:cNvPr>
              <p14:cNvContentPartPr/>
              <p14:nvPr/>
            </p14:nvContentPartPr>
            <p14:xfrm>
              <a:off x="1279560" y="3931360"/>
              <a:ext cx="1749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261920" y="3913720"/>
                <a:ext cx="210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14:cNvPr>
              <p14:cNvContentPartPr/>
              <p14:nvPr/>
            </p14:nvContentPartPr>
            <p14:xfrm>
              <a:off x="286320" y="3494320"/>
              <a:ext cx="241920" cy="571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68680" y="3476680"/>
                <a:ext cx="27756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14:cNvPr>
              <p14:cNvContentPartPr/>
              <p14:nvPr/>
            </p14:nvContentPartPr>
            <p14:xfrm>
              <a:off x="1675920" y="3484600"/>
              <a:ext cx="2084040" cy="77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58277" y="3466600"/>
                <a:ext cx="2119686" cy="80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14:cNvPr>
              <p14:cNvContentPartPr/>
              <p14:nvPr/>
            </p14:nvContentPartPr>
            <p14:xfrm>
              <a:off x="3891000" y="3718240"/>
              <a:ext cx="245160" cy="264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73026" y="3700600"/>
                <a:ext cx="280748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14:cNvPr>
              <p14:cNvContentPartPr/>
              <p14:nvPr/>
            </p14:nvContentPartPr>
            <p14:xfrm>
              <a:off x="4330920" y="3686920"/>
              <a:ext cx="191160" cy="473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12920" y="3669280"/>
                <a:ext cx="22680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14:cNvPr>
              <p14:cNvContentPartPr/>
              <p14:nvPr/>
            </p14:nvContentPartPr>
            <p14:xfrm>
              <a:off x="4647360" y="3626440"/>
              <a:ext cx="97200" cy="312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29360" y="3608800"/>
                <a:ext cx="1328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14:cNvPr>
              <p14:cNvContentPartPr/>
              <p14:nvPr/>
            </p14:nvContentPartPr>
            <p14:xfrm>
              <a:off x="4788840" y="3709240"/>
              <a:ext cx="115920" cy="173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70840" y="3691240"/>
                <a:ext cx="15156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14:cNvPr>
              <p14:cNvContentPartPr/>
              <p14:nvPr/>
            </p14:nvContentPartPr>
            <p14:xfrm>
              <a:off x="4957680" y="3809680"/>
              <a:ext cx="360" cy="29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39680" y="3792040"/>
                <a:ext cx="36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14:cNvPr>
              <p14:cNvContentPartPr/>
              <p14:nvPr/>
            </p14:nvContentPartPr>
            <p14:xfrm>
              <a:off x="5047320" y="3606640"/>
              <a:ext cx="497160" cy="291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29333" y="3588640"/>
                <a:ext cx="532774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14:cNvPr>
              <p14:cNvContentPartPr/>
              <p14:nvPr/>
            </p14:nvContentPartPr>
            <p14:xfrm>
              <a:off x="5709720" y="3717880"/>
              <a:ext cx="174240" cy="18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691720" y="3700240"/>
                <a:ext cx="209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14:cNvPr>
              <p14:cNvContentPartPr/>
              <p14:nvPr/>
            </p14:nvContentPartPr>
            <p14:xfrm>
              <a:off x="5729880" y="3809680"/>
              <a:ext cx="111240" cy="13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712240" y="3792040"/>
                <a:ext cx="1468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14:cNvPr>
              <p14:cNvContentPartPr/>
              <p14:nvPr/>
            </p14:nvContentPartPr>
            <p14:xfrm>
              <a:off x="6634200" y="3960880"/>
              <a:ext cx="208800" cy="1360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616560" y="3942880"/>
                <a:ext cx="244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14:cNvPr>
              <p14:cNvContentPartPr/>
              <p14:nvPr/>
            </p14:nvContentPartPr>
            <p14:xfrm>
              <a:off x="6301560" y="3530680"/>
              <a:ext cx="881640" cy="340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283913" y="3512699"/>
                <a:ext cx="917295" cy="375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14:cNvPr>
              <p14:cNvContentPartPr/>
              <p14:nvPr/>
            </p14:nvContentPartPr>
            <p14:xfrm>
              <a:off x="6024720" y="3433840"/>
              <a:ext cx="174240" cy="6703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06683" y="3415840"/>
                <a:ext cx="209954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14:cNvPr>
              <p14:cNvContentPartPr/>
              <p14:nvPr/>
            </p14:nvContentPartPr>
            <p14:xfrm>
              <a:off x="7281120" y="3382720"/>
              <a:ext cx="870480" cy="67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263120" y="3365080"/>
                <a:ext cx="906120" cy="71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14:cNvPr>
              <p14:cNvContentPartPr/>
              <p14:nvPr/>
            </p14:nvContentPartPr>
            <p14:xfrm>
              <a:off x="456960" y="4276960"/>
              <a:ext cx="343800" cy="326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AF1096C-DE88-45D5-ABF4-4D67F8CE384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4259320"/>
                <a:ext cx="37944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14:cNvPr>
              <p14:cNvContentPartPr/>
              <p14:nvPr/>
            </p14:nvContentPartPr>
            <p14:xfrm>
              <a:off x="1945920" y="4297480"/>
              <a:ext cx="574560" cy="299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05EF5BB-EA09-487F-A970-11FE0488C7C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928269" y="4279480"/>
                <a:ext cx="610222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14:cNvPr>
              <p14:cNvContentPartPr/>
              <p14:nvPr/>
            </p14:nvContentPartPr>
            <p14:xfrm>
              <a:off x="1149240" y="4297480"/>
              <a:ext cx="669240" cy="557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5A13DA7-AD6D-4CCC-A0D0-C41499225DF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31250" y="4279480"/>
                <a:ext cx="704861" cy="5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14:cNvPr>
              <p14:cNvContentPartPr/>
              <p14:nvPr/>
            </p14:nvContentPartPr>
            <p14:xfrm>
              <a:off x="3487080" y="4285240"/>
              <a:ext cx="591120" cy="267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9888C68-1DFA-4200-B836-698DC0F51BA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469440" y="4267600"/>
                <a:ext cx="6267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14:cNvPr>
              <p14:cNvContentPartPr/>
              <p14:nvPr/>
            </p14:nvContentPartPr>
            <p14:xfrm>
              <a:off x="2783640" y="4266880"/>
              <a:ext cx="528480" cy="2980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7C13947-0D16-4787-9A9F-3480133C688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765652" y="4248880"/>
                <a:ext cx="564096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4B39EC-ECE2-4305-B0E8-50DB31E205B3}"/>
                  </a:ext>
                </a:extLst>
              </p14:cNvPr>
              <p14:cNvContentPartPr/>
              <p14:nvPr/>
            </p14:nvContentPartPr>
            <p14:xfrm>
              <a:off x="369840" y="4032880"/>
              <a:ext cx="4158000" cy="89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4B39EC-ECE2-4305-B0E8-50DB31E205B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52200" y="3996880"/>
                <a:ext cx="4193640" cy="9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B78BB60-03CF-44BA-A0E1-D35C9BAFBED8}"/>
                  </a:ext>
                </a:extLst>
              </p14:cNvPr>
              <p14:cNvContentPartPr/>
              <p14:nvPr/>
            </p14:nvContentPartPr>
            <p14:xfrm>
              <a:off x="3423000" y="2672080"/>
              <a:ext cx="5645160" cy="843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B78BB60-03CF-44BA-A0E1-D35C9BAFBED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405360" y="2636440"/>
                <a:ext cx="5680800" cy="9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2CC4AC-3AEF-4094-9B53-0DE03E445DAB}"/>
                  </a:ext>
                </a:extLst>
              </p14:cNvPr>
              <p14:cNvContentPartPr/>
              <p14:nvPr/>
            </p14:nvContentPartPr>
            <p14:xfrm>
              <a:off x="3658080" y="1756960"/>
              <a:ext cx="770400" cy="72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2CC4AC-3AEF-4094-9B53-0DE03E445DAB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640080" y="1720960"/>
                <a:ext cx="806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5169D7-F42A-47C2-A279-C20B37A9D118}"/>
                  </a:ext>
                </a:extLst>
              </p14:cNvPr>
              <p14:cNvContentPartPr/>
              <p14:nvPr/>
            </p14:nvContentPartPr>
            <p14:xfrm>
              <a:off x="6369240" y="1746880"/>
              <a:ext cx="1006560" cy="11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5169D7-F42A-47C2-A279-C20B37A9D11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351600" y="1711240"/>
                <a:ext cx="10422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2BA76A1-0FAC-4E3D-BBA4-1B5519457C89}"/>
                  </a:ext>
                </a:extLst>
              </p14:cNvPr>
              <p14:cNvContentPartPr/>
              <p14:nvPr/>
            </p14:nvContentPartPr>
            <p14:xfrm>
              <a:off x="2467560" y="2118760"/>
              <a:ext cx="2485440" cy="85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2BA76A1-0FAC-4E3D-BBA4-1B5519457C8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449920" y="2083120"/>
                <a:ext cx="25210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CD14B82-3A4A-42A0-A9C3-4DE7DE59C553}"/>
                  </a:ext>
                </a:extLst>
              </p14:cNvPr>
              <p14:cNvContentPartPr/>
              <p14:nvPr/>
            </p14:nvContentPartPr>
            <p14:xfrm>
              <a:off x="7761000" y="4327720"/>
              <a:ext cx="41760" cy="414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CD14B82-3A4A-42A0-A9C3-4DE7DE59C553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743360" y="4310080"/>
                <a:ext cx="774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2B817E9F-3B25-4955-A329-2A9FBA9FEA48}"/>
                  </a:ext>
                </a:extLst>
              </p14:cNvPr>
              <p14:cNvContentPartPr/>
              <p14:nvPr/>
            </p14:nvContentPartPr>
            <p14:xfrm>
              <a:off x="7779360" y="4480360"/>
              <a:ext cx="23400" cy="352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2B817E9F-3B25-4955-A329-2A9FBA9FEA4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761720" y="4462360"/>
                <a:ext cx="5904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22B86A00-06AB-4F28-B020-2E3949E675D4}"/>
                  </a:ext>
                </a:extLst>
              </p14:cNvPr>
              <p14:cNvContentPartPr/>
              <p14:nvPr/>
            </p14:nvContentPartPr>
            <p14:xfrm>
              <a:off x="4642680" y="4158520"/>
              <a:ext cx="2889360" cy="6242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22B86A00-06AB-4F28-B020-2E3949E675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625040" y="4140880"/>
                <a:ext cx="2925000" cy="6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CCC4820-3E7B-432A-AADC-E6EE6BECADE5}"/>
                  </a:ext>
                </a:extLst>
              </p14:cNvPr>
              <p14:cNvContentPartPr/>
              <p14:nvPr/>
            </p14:nvContentPartPr>
            <p14:xfrm>
              <a:off x="954480" y="5326000"/>
              <a:ext cx="191520" cy="280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CCC4820-3E7B-432A-AADC-E6EE6BECADE5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936840" y="5308360"/>
                <a:ext cx="22716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5E221B-6866-4401-A246-9542FE00B5B0}"/>
                  </a:ext>
                </a:extLst>
              </p14:cNvPr>
              <p14:cNvContentPartPr/>
              <p14:nvPr/>
            </p14:nvContentPartPr>
            <p14:xfrm>
              <a:off x="1330320" y="5415640"/>
              <a:ext cx="163080" cy="97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5E221B-6866-4401-A246-9542FE00B5B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312680" y="5398000"/>
                <a:ext cx="198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C77CCB1-A336-456C-B7E9-2F0145CC85C5}"/>
                  </a:ext>
                </a:extLst>
              </p14:cNvPr>
              <p14:cNvContentPartPr/>
              <p14:nvPr/>
            </p14:nvContentPartPr>
            <p14:xfrm>
              <a:off x="1310520" y="5526160"/>
              <a:ext cx="174600" cy="111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C77CCB1-A336-456C-B7E9-2F0145CC85C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92520" y="550852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B903492-94DE-4248-BF4B-5E3BB10CBFE3}"/>
                  </a:ext>
                </a:extLst>
              </p14:cNvPr>
              <p14:cNvContentPartPr/>
              <p14:nvPr/>
            </p14:nvContentPartPr>
            <p14:xfrm>
              <a:off x="1635240" y="5007040"/>
              <a:ext cx="1377360" cy="6591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B903492-94DE-4248-BF4B-5E3BB10CBFE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617600" y="4989400"/>
                <a:ext cx="1413000" cy="69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8DFA064-8C45-443A-9A2E-FB5CA787E2ED}"/>
                  </a:ext>
                </a:extLst>
              </p14:cNvPr>
              <p14:cNvContentPartPr/>
              <p14:nvPr/>
            </p14:nvContentPartPr>
            <p14:xfrm>
              <a:off x="3311760" y="4990840"/>
              <a:ext cx="3262320" cy="630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8DFA064-8C45-443A-9A2E-FB5CA787E2ED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294120" y="4972840"/>
                <a:ext cx="3297960" cy="66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E43164-D048-4F4A-91BC-668957269060}"/>
                  </a:ext>
                </a:extLst>
              </p14:cNvPr>
              <p14:cNvContentPartPr/>
              <p14:nvPr/>
            </p14:nvContentPartPr>
            <p14:xfrm>
              <a:off x="6776400" y="5181280"/>
              <a:ext cx="202320" cy="12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CE43164-D048-4F4A-91BC-66895726906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758400" y="5163640"/>
                <a:ext cx="237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D28736-5FED-49A2-854F-7005BEF0D3B4}"/>
                  </a:ext>
                </a:extLst>
              </p14:cNvPr>
              <p14:cNvContentPartPr/>
              <p14:nvPr/>
            </p14:nvContentPartPr>
            <p14:xfrm>
              <a:off x="6786840" y="5282800"/>
              <a:ext cx="212400" cy="11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D28736-5FED-49A2-854F-7005BEF0D3B4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768840" y="5264800"/>
                <a:ext cx="248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E276D78-3BDB-45D9-B494-DD312F6B7EC3}"/>
                  </a:ext>
                </a:extLst>
              </p14:cNvPr>
              <p14:cNvContentPartPr/>
              <p14:nvPr/>
            </p14:nvContentPartPr>
            <p14:xfrm>
              <a:off x="7566960" y="4977520"/>
              <a:ext cx="641880" cy="3762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E276D78-3BDB-45D9-B494-DD312F6B7EC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548960" y="4959520"/>
                <a:ext cx="6775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B161C35-36EC-42B0-9CFF-BC864F8D7ACD}"/>
                  </a:ext>
                </a:extLst>
              </p14:cNvPr>
              <p14:cNvContentPartPr/>
              <p14:nvPr/>
            </p14:nvContentPartPr>
            <p14:xfrm>
              <a:off x="7275000" y="4967800"/>
              <a:ext cx="182520" cy="382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B161C35-36EC-42B0-9CFF-BC864F8D7ACD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257360" y="4950160"/>
                <a:ext cx="218160" cy="41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E9D7C33-742D-40F2-BEA6-78A3C26EDF16}"/>
                  </a:ext>
                </a:extLst>
              </p14:cNvPr>
              <p14:cNvContentPartPr/>
              <p14:nvPr/>
            </p14:nvContentPartPr>
            <p14:xfrm>
              <a:off x="375240" y="4662520"/>
              <a:ext cx="8097480" cy="11696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E9D7C33-742D-40F2-BEA6-78A3C26EDF16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57600" y="4626880"/>
                <a:ext cx="8133120" cy="124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98123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59053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01363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309543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80594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14:cNvPr>
              <p14:cNvContentPartPr/>
              <p14:nvPr/>
            </p14:nvContentPartPr>
            <p14:xfrm>
              <a:off x="7426560" y="2986720"/>
              <a:ext cx="424080" cy="377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408560" y="2969080"/>
                <a:ext cx="459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14:cNvPr>
              <p14:cNvContentPartPr/>
              <p14:nvPr/>
            </p14:nvContentPartPr>
            <p14:xfrm>
              <a:off x="1182720" y="3870520"/>
              <a:ext cx="16560" cy="83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4720" y="3852520"/>
                <a:ext cx="52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14:cNvPr>
              <p14:cNvContentPartPr/>
              <p14:nvPr/>
            </p14:nvContentPartPr>
            <p14:xfrm>
              <a:off x="1950240" y="3819400"/>
              <a:ext cx="22320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32240" y="3801400"/>
                <a:ext cx="258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14:cNvPr>
              <p14:cNvContentPartPr/>
              <p14:nvPr/>
            </p14:nvContentPartPr>
            <p14:xfrm>
              <a:off x="1980840" y="3972040"/>
              <a:ext cx="154800" cy="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963200" y="3954400"/>
                <a:ext cx="190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14:cNvPr>
              <p14:cNvContentPartPr/>
              <p14:nvPr/>
            </p14:nvContentPartPr>
            <p14:xfrm>
              <a:off x="1292880" y="3657400"/>
              <a:ext cx="528120" cy="375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75240" y="3639400"/>
                <a:ext cx="563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14:cNvPr>
              <p14:cNvContentPartPr/>
              <p14:nvPr/>
            </p14:nvContentPartPr>
            <p14:xfrm>
              <a:off x="456960" y="3677560"/>
              <a:ext cx="6325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3659920"/>
                <a:ext cx="6681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14:cNvPr>
              <p14:cNvContentPartPr/>
              <p14:nvPr/>
            </p14:nvContentPartPr>
            <p14:xfrm>
              <a:off x="2355600" y="3732640"/>
              <a:ext cx="250560" cy="295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37600" y="3715000"/>
                <a:ext cx="2862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14:cNvPr>
              <p14:cNvContentPartPr/>
              <p14:nvPr/>
            </p14:nvContentPartPr>
            <p14:xfrm>
              <a:off x="2701920" y="3708160"/>
              <a:ext cx="50832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84280" y="3690160"/>
                <a:ext cx="543960" cy="38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934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14:cNvPr>
              <p14:cNvContentPartPr/>
              <p14:nvPr/>
            </p14:nvContentPartPr>
            <p14:xfrm>
              <a:off x="3558360" y="1036240"/>
              <a:ext cx="180720" cy="507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0360" y="1018240"/>
                <a:ext cx="21636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14:cNvPr>
              <p14:cNvContentPartPr/>
              <p14:nvPr/>
            </p14:nvContentPartPr>
            <p14:xfrm>
              <a:off x="598800" y="925720"/>
              <a:ext cx="2478960" cy="573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3" y="908069"/>
                <a:ext cx="2514595" cy="608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14:cNvPr>
              <p14:cNvContentPartPr/>
              <p14:nvPr/>
            </p14:nvContentPartPr>
            <p14:xfrm>
              <a:off x="4086840" y="881800"/>
              <a:ext cx="3621960" cy="604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9200" y="864149"/>
                <a:ext cx="3657600" cy="6401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6F6F95-F98C-4AE5-9DF6-D06A10CA5F87}"/>
                  </a:ext>
                </a:extLst>
              </p14:cNvPr>
              <p14:cNvContentPartPr/>
              <p14:nvPr/>
            </p14:nvContentPartPr>
            <p14:xfrm>
              <a:off x="558480" y="1468600"/>
              <a:ext cx="3155400" cy="1334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6F6F95-F98C-4AE5-9DF6-D06A10CA5F8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0840" y="1450600"/>
                <a:ext cx="3191040" cy="13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6B77AB6-3B8E-4903-B146-934CEFF438D5}"/>
                  </a:ext>
                </a:extLst>
              </p14:cNvPr>
              <p14:cNvContentPartPr/>
              <p14:nvPr/>
            </p14:nvContentPartPr>
            <p14:xfrm>
              <a:off x="4114560" y="1480480"/>
              <a:ext cx="4019040" cy="11880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6B77AB6-3B8E-4903-B146-934CEFF438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96562" y="1462480"/>
                <a:ext cx="4054677" cy="122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99806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14:cNvPr>
              <p14:cNvContentPartPr/>
              <p14:nvPr/>
            </p14:nvContentPartPr>
            <p14:xfrm>
              <a:off x="7426560" y="2986720"/>
              <a:ext cx="424080" cy="377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408560" y="2969080"/>
                <a:ext cx="459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14:cNvPr>
              <p14:cNvContentPartPr/>
              <p14:nvPr/>
            </p14:nvContentPartPr>
            <p14:xfrm>
              <a:off x="1182720" y="3870520"/>
              <a:ext cx="16560" cy="83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4720" y="3852520"/>
                <a:ext cx="52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14:cNvPr>
              <p14:cNvContentPartPr/>
              <p14:nvPr/>
            </p14:nvContentPartPr>
            <p14:xfrm>
              <a:off x="1950240" y="3819400"/>
              <a:ext cx="22320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32240" y="3801400"/>
                <a:ext cx="258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14:cNvPr>
              <p14:cNvContentPartPr/>
              <p14:nvPr/>
            </p14:nvContentPartPr>
            <p14:xfrm>
              <a:off x="1980840" y="3972040"/>
              <a:ext cx="154800" cy="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963200" y="3954400"/>
                <a:ext cx="190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14:cNvPr>
              <p14:cNvContentPartPr/>
              <p14:nvPr/>
            </p14:nvContentPartPr>
            <p14:xfrm>
              <a:off x="1292880" y="3657400"/>
              <a:ext cx="528120" cy="375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75240" y="3639400"/>
                <a:ext cx="563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14:cNvPr>
              <p14:cNvContentPartPr/>
              <p14:nvPr/>
            </p14:nvContentPartPr>
            <p14:xfrm>
              <a:off x="456960" y="3677560"/>
              <a:ext cx="6325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3659920"/>
                <a:ext cx="6681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14:cNvPr>
              <p14:cNvContentPartPr/>
              <p14:nvPr/>
            </p14:nvContentPartPr>
            <p14:xfrm>
              <a:off x="2355600" y="3732640"/>
              <a:ext cx="250560" cy="295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37600" y="3715000"/>
                <a:ext cx="2862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14:cNvPr>
              <p14:cNvContentPartPr/>
              <p14:nvPr/>
            </p14:nvContentPartPr>
            <p14:xfrm>
              <a:off x="2701920" y="3708160"/>
              <a:ext cx="50832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84280" y="3690160"/>
                <a:ext cx="5439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14:cNvPr>
              <p14:cNvContentPartPr/>
              <p14:nvPr/>
            </p14:nvContentPartPr>
            <p14:xfrm>
              <a:off x="3577080" y="3576040"/>
              <a:ext cx="199800" cy="590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559080" y="3558040"/>
                <a:ext cx="23544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14:cNvPr>
              <p14:cNvContentPartPr/>
              <p14:nvPr/>
            </p14:nvContentPartPr>
            <p14:xfrm>
              <a:off x="4764360" y="3794920"/>
              <a:ext cx="174240" cy="106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46683" y="3776920"/>
                <a:ext cx="209954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14:cNvPr>
              <p14:cNvContentPartPr/>
              <p14:nvPr/>
            </p14:nvContentPartPr>
            <p14:xfrm>
              <a:off x="4297080" y="3667120"/>
              <a:ext cx="295200" cy="533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279418" y="3649468"/>
                <a:ext cx="330884" cy="56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14:cNvPr>
              <p14:cNvContentPartPr/>
              <p14:nvPr/>
            </p14:nvContentPartPr>
            <p14:xfrm>
              <a:off x="5377080" y="3636160"/>
              <a:ext cx="249120" cy="30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59440" y="3618160"/>
                <a:ext cx="2847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14:cNvPr>
              <p14:cNvContentPartPr/>
              <p14:nvPr/>
            </p14:nvContentPartPr>
            <p14:xfrm>
              <a:off x="5044800" y="3545440"/>
              <a:ext cx="227520" cy="519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26800" y="3527800"/>
                <a:ext cx="26316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14:cNvPr>
              <p14:cNvContentPartPr/>
              <p14:nvPr/>
            </p14:nvContentPartPr>
            <p14:xfrm>
              <a:off x="7350960" y="3769000"/>
              <a:ext cx="25200" cy="46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332960" y="3751360"/>
                <a:ext cx="608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14:cNvPr>
              <p14:cNvContentPartPr/>
              <p14:nvPr/>
            </p14:nvContentPartPr>
            <p14:xfrm>
              <a:off x="7493520" y="3372640"/>
              <a:ext cx="723600" cy="519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475520" y="3355000"/>
                <a:ext cx="75924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11ECF41-1164-4F9F-93EB-ABB479B1A125}"/>
                  </a:ext>
                </a:extLst>
              </p14:cNvPr>
              <p14:cNvContentPartPr/>
              <p14:nvPr/>
            </p14:nvContentPartPr>
            <p14:xfrm>
              <a:off x="5755080" y="3525280"/>
              <a:ext cx="1488240" cy="5655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11ECF41-1164-4F9F-93EB-ABB479B1A12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737080" y="3507280"/>
                <a:ext cx="1523880" cy="60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40458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14:cNvPr>
              <p14:cNvContentPartPr/>
              <p14:nvPr/>
            </p14:nvContentPartPr>
            <p14:xfrm>
              <a:off x="7426560" y="2986720"/>
              <a:ext cx="424080" cy="377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408560" y="2969080"/>
                <a:ext cx="459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14:cNvPr>
              <p14:cNvContentPartPr/>
              <p14:nvPr/>
            </p14:nvContentPartPr>
            <p14:xfrm>
              <a:off x="1182720" y="3870520"/>
              <a:ext cx="16560" cy="83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4720" y="3852520"/>
                <a:ext cx="52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14:cNvPr>
              <p14:cNvContentPartPr/>
              <p14:nvPr/>
            </p14:nvContentPartPr>
            <p14:xfrm>
              <a:off x="1950240" y="3819400"/>
              <a:ext cx="22320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32240" y="3801400"/>
                <a:ext cx="258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14:cNvPr>
              <p14:cNvContentPartPr/>
              <p14:nvPr/>
            </p14:nvContentPartPr>
            <p14:xfrm>
              <a:off x="1980840" y="3972040"/>
              <a:ext cx="154800" cy="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963200" y="3954400"/>
                <a:ext cx="190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14:cNvPr>
              <p14:cNvContentPartPr/>
              <p14:nvPr/>
            </p14:nvContentPartPr>
            <p14:xfrm>
              <a:off x="1292880" y="3657400"/>
              <a:ext cx="528120" cy="375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75240" y="3639400"/>
                <a:ext cx="563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14:cNvPr>
              <p14:cNvContentPartPr/>
              <p14:nvPr/>
            </p14:nvContentPartPr>
            <p14:xfrm>
              <a:off x="456960" y="3677560"/>
              <a:ext cx="6325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3659920"/>
                <a:ext cx="6681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14:cNvPr>
              <p14:cNvContentPartPr/>
              <p14:nvPr/>
            </p14:nvContentPartPr>
            <p14:xfrm>
              <a:off x="2355600" y="3732640"/>
              <a:ext cx="250560" cy="295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37600" y="3715000"/>
                <a:ext cx="2862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14:cNvPr>
              <p14:cNvContentPartPr/>
              <p14:nvPr/>
            </p14:nvContentPartPr>
            <p14:xfrm>
              <a:off x="2701920" y="3708160"/>
              <a:ext cx="50832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84280" y="3690160"/>
                <a:ext cx="5439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14:cNvPr>
              <p14:cNvContentPartPr/>
              <p14:nvPr/>
            </p14:nvContentPartPr>
            <p14:xfrm>
              <a:off x="3577080" y="3576040"/>
              <a:ext cx="199800" cy="590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559080" y="3558040"/>
                <a:ext cx="23544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14:cNvPr>
              <p14:cNvContentPartPr/>
              <p14:nvPr/>
            </p14:nvContentPartPr>
            <p14:xfrm>
              <a:off x="4764360" y="3794920"/>
              <a:ext cx="174240" cy="106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46683" y="3776920"/>
                <a:ext cx="209954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14:cNvPr>
              <p14:cNvContentPartPr/>
              <p14:nvPr/>
            </p14:nvContentPartPr>
            <p14:xfrm>
              <a:off x="4297080" y="3667120"/>
              <a:ext cx="295200" cy="533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279418" y="3649468"/>
                <a:ext cx="330884" cy="56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14:cNvPr>
              <p14:cNvContentPartPr/>
              <p14:nvPr/>
            </p14:nvContentPartPr>
            <p14:xfrm>
              <a:off x="5377080" y="3636160"/>
              <a:ext cx="249120" cy="30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59440" y="3618160"/>
                <a:ext cx="2847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14:cNvPr>
              <p14:cNvContentPartPr/>
              <p14:nvPr/>
            </p14:nvContentPartPr>
            <p14:xfrm>
              <a:off x="5044800" y="3545440"/>
              <a:ext cx="227520" cy="519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26800" y="3527800"/>
                <a:ext cx="26316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14:cNvPr>
              <p14:cNvContentPartPr/>
              <p14:nvPr/>
            </p14:nvContentPartPr>
            <p14:xfrm>
              <a:off x="7350960" y="3769000"/>
              <a:ext cx="25200" cy="46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332960" y="3751360"/>
                <a:ext cx="608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14:cNvPr>
              <p14:cNvContentPartPr/>
              <p14:nvPr/>
            </p14:nvContentPartPr>
            <p14:xfrm>
              <a:off x="5755080" y="3525280"/>
              <a:ext cx="1488240" cy="565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737080" y="3507280"/>
                <a:ext cx="15238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14:cNvPr>
              <p14:cNvContentPartPr/>
              <p14:nvPr/>
            </p14:nvContentPartPr>
            <p14:xfrm>
              <a:off x="7493520" y="3372640"/>
              <a:ext cx="723600" cy="519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75520" y="3355000"/>
                <a:ext cx="75924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14:cNvPr>
              <p14:cNvContentPartPr/>
              <p14:nvPr/>
            </p14:nvContentPartPr>
            <p14:xfrm>
              <a:off x="4846080" y="4256800"/>
              <a:ext cx="212400" cy="10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828080" y="4238800"/>
                <a:ext cx="248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14:cNvPr>
              <p14:cNvContentPartPr/>
              <p14:nvPr/>
            </p14:nvContentPartPr>
            <p14:xfrm>
              <a:off x="4866240" y="4372360"/>
              <a:ext cx="171360" cy="6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48600" y="4354360"/>
                <a:ext cx="207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14:cNvPr>
              <p14:cNvContentPartPr/>
              <p14:nvPr/>
            </p14:nvContentPartPr>
            <p14:xfrm>
              <a:off x="5343960" y="4318000"/>
              <a:ext cx="1695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326320" y="4300000"/>
                <a:ext cx="2052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14:cNvPr>
              <p14:cNvContentPartPr/>
              <p14:nvPr/>
            </p14:nvContentPartPr>
            <p14:xfrm>
              <a:off x="5953800" y="4141600"/>
              <a:ext cx="301680" cy="297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936181" y="4123600"/>
                <a:ext cx="337278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14:cNvPr>
              <p14:cNvContentPartPr/>
              <p14:nvPr/>
            </p14:nvContentPartPr>
            <p14:xfrm>
              <a:off x="5659680" y="4104160"/>
              <a:ext cx="202680" cy="320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641680" y="4086520"/>
                <a:ext cx="2383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14:cNvPr>
              <p14:cNvContentPartPr/>
              <p14:nvPr/>
            </p14:nvContentPartPr>
            <p14:xfrm>
              <a:off x="6614040" y="3737320"/>
              <a:ext cx="141480" cy="10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596040" y="3719680"/>
                <a:ext cx="1771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14:cNvPr>
              <p14:cNvContentPartPr/>
              <p14:nvPr/>
            </p14:nvContentPartPr>
            <p14:xfrm>
              <a:off x="6410640" y="4147360"/>
              <a:ext cx="528480" cy="315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393000" y="4129700"/>
                <a:ext cx="564120" cy="3514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7808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14:cNvPr>
              <p14:cNvContentPartPr/>
              <p14:nvPr/>
            </p14:nvContentPartPr>
            <p14:xfrm>
              <a:off x="7426560" y="2986720"/>
              <a:ext cx="424080" cy="377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408560" y="2969080"/>
                <a:ext cx="459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14:cNvPr>
              <p14:cNvContentPartPr/>
              <p14:nvPr/>
            </p14:nvContentPartPr>
            <p14:xfrm>
              <a:off x="1182720" y="3870520"/>
              <a:ext cx="16560" cy="83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4720" y="3852520"/>
                <a:ext cx="52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14:cNvPr>
              <p14:cNvContentPartPr/>
              <p14:nvPr/>
            </p14:nvContentPartPr>
            <p14:xfrm>
              <a:off x="1950240" y="3819400"/>
              <a:ext cx="22320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32240" y="3801400"/>
                <a:ext cx="258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14:cNvPr>
              <p14:cNvContentPartPr/>
              <p14:nvPr/>
            </p14:nvContentPartPr>
            <p14:xfrm>
              <a:off x="1980840" y="3972040"/>
              <a:ext cx="154800" cy="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963200" y="3954400"/>
                <a:ext cx="190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14:cNvPr>
              <p14:cNvContentPartPr/>
              <p14:nvPr/>
            </p14:nvContentPartPr>
            <p14:xfrm>
              <a:off x="1292880" y="3657400"/>
              <a:ext cx="528120" cy="375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75240" y="3639400"/>
                <a:ext cx="563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14:cNvPr>
              <p14:cNvContentPartPr/>
              <p14:nvPr/>
            </p14:nvContentPartPr>
            <p14:xfrm>
              <a:off x="456960" y="3677560"/>
              <a:ext cx="6325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3659920"/>
                <a:ext cx="6681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14:cNvPr>
              <p14:cNvContentPartPr/>
              <p14:nvPr/>
            </p14:nvContentPartPr>
            <p14:xfrm>
              <a:off x="2355600" y="3732640"/>
              <a:ext cx="250560" cy="295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37600" y="3715000"/>
                <a:ext cx="2862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14:cNvPr>
              <p14:cNvContentPartPr/>
              <p14:nvPr/>
            </p14:nvContentPartPr>
            <p14:xfrm>
              <a:off x="2701920" y="3708160"/>
              <a:ext cx="50832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84280" y="3690160"/>
                <a:ext cx="5439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14:cNvPr>
              <p14:cNvContentPartPr/>
              <p14:nvPr/>
            </p14:nvContentPartPr>
            <p14:xfrm>
              <a:off x="3577080" y="3576040"/>
              <a:ext cx="199800" cy="590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559080" y="3558040"/>
                <a:ext cx="23544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14:cNvPr>
              <p14:cNvContentPartPr/>
              <p14:nvPr/>
            </p14:nvContentPartPr>
            <p14:xfrm>
              <a:off x="4764360" y="3794920"/>
              <a:ext cx="174240" cy="106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46683" y="3776920"/>
                <a:ext cx="209954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14:cNvPr>
              <p14:cNvContentPartPr/>
              <p14:nvPr/>
            </p14:nvContentPartPr>
            <p14:xfrm>
              <a:off x="4297080" y="3667120"/>
              <a:ext cx="295200" cy="533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279418" y="3649468"/>
                <a:ext cx="330884" cy="56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14:cNvPr>
              <p14:cNvContentPartPr/>
              <p14:nvPr/>
            </p14:nvContentPartPr>
            <p14:xfrm>
              <a:off x="5377080" y="3636160"/>
              <a:ext cx="249120" cy="30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59440" y="3618160"/>
                <a:ext cx="2847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14:cNvPr>
              <p14:cNvContentPartPr/>
              <p14:nvPr/>
            </p14:nvContentPartPr>
            <p14:xfrm>
              <a:off x="5044800" y="3545440"/>
              <a:ext cx="227520" cy="519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26800" y="3527800"/>
                <a:ext cx="26316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14:cNvPr>
              <p14:cNvContentPartPr/>
              <p14:nvPr/>
            </p14:nvContentPartPr>
            <p14:xfrm>
              <a:off x="7350960" y="3769000"/>
              <a:ext cx="25200" cy="46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332960" y="3751360"/>
                <a:ext cx="608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14:cNvPr>
              <p14:cNvContentPartPr/>
              <p14:nvPr/>
            </p14:nvContentPartPr>
            <p14:xfrm>
              <a:off x="5755080" y="3525280"/>
              <a:ext cx="1488240" cy="565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737080" y="3507280"/>
                <a:ext cx="15238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14:cNvPr>
              <p14:cNvContentPartPr/>
              <p14:nvPr/>
            </p14:nvContentPartPr>
            <p14:xfrm>
              <a:off x="7493520" y="3372640"/>
              <a:ext cx="723600" cy="519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75520" y="3355000"/>
                <a:ext cx="75924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14:cNvPr>
              <p14:cNvContentPartPr/>
              <p14:nvPr/>
            </p14:nvContentPartPr>
            <p14:xfrm>
              <a:off x="4846080" y="4256800"/>
              <a:ext cx="212400" cy="10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828080" y="4238800"/>
                <a:ext cx="248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14:cNvPr>
              <p14:cNvContentPartPr/>
              <p14:nvPr/>
            </p14:nvContentPartPr>
            <p14:xfrm>
              <a:off x="4866240" y="4372360"/>
              <a:ext cx="171360" cy="6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48600" y="4354360"/>
                <a:ext cx="207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14:cNvPr>
              <p14:cNvContentPartPr/>
              <p14:nvPr/>
            </p14:nvContentPartPr>
            <p14:xfrm>
              <a:off x="5343960" y="4318000"/>
              <a:ext cx="1695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326320" y="4300000"/>
                <a:ext cx="2052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14:cNvPr>
              <p14:cNvContentPartPr/>
              <p14:nvPr/>
            </p14:nvContentPartPr>
            <p14:xfrm>
              <a:off x="5953800" y="4141600"/>
              <a:ext cx="301680" cy="297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936181" y="4123600"/>
                <a:ext cx="337278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14:cNvPr>
              <p14:cNvContentPartPr/>
              <p14:nvPr/>
            </p14:nvContentPartPr>
            <p14:xfrm>
              <a:off x="5659680" y="4104160"/>
              <a:ext cx="202680" cy="320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641680" y="4086520"/>
                <a:ext cx="2383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14:cNvPr>
              <p14:cNvContentPartPr/>
              <p14:nvPr/>
            </p14:nvContentPartPr>
            <p14:xfrm>
              <a:off x="6614040" y="3737320"/>
              <a:ext cx="141480" cy="10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596040" y="3719680"/>
                <a:ext cx="1771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14:cNvPr>
              <p14:cNvContentPartPr/>
              <p14:nvPr/>
            </p14:nvContentPartPr>
            <p14:xfrm>
              <a:off x="6410640" y="4147360"/>
              <a:ext cx="528480" cy="315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393000" y="4129700"/>
                <a:ext cx="564120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14:cNvPr>
              <p14:cNvContentPartPr/>
              <p14:nvPr/>
            </p14:nvContentPartPr>
            <p14:xfrm>
              <a:off x="568560" y="4683400"/>
              <a:ext cx="183240" cy="2678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50560" y="4665400"/>
                <a:ext cx="218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14:cNvPr>
              <p14:cNvContentPartPr/>
              <p14:nvPr/>
            </p14:nvContentPartPr>
            <p14:xfrm>
              <a:off x="517800" y="4519960"/>
              <a:ext cx="231120" cy="52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0160" y="4501960"/>
                <a:ext cx="2667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14:cNvPr>
              <p14:cNvContentPartPr/>
              <p14:nvPr/>
            </p14:nvContentPartPr>
            <p14:xfrm>
              <a:off x="995160" y="4510600"/>
              <a:ext cx="1608480" cy="518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977520" y="4492612"/>
                <a:ext cx="1644120" cy="55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14:cNvPr>
              <p14:cNvContentPartPr/>
              <p14:nvPr/>
            </p14:nvContentPartPr>
            <p14:xfrm>
              <a:off x="3463320" y="4624720"/>
              <a:ext cx="178560" cy="3142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445320" y="4606720"/>
                <a:ext cx="2142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14:cNvPr>
              <p14:cNvContentPartPr/>
              <p14:nvPr/>
            </p14:nvContentPartPr>
            <p14:xfrm>
              <a:off x="2803800" y="4459840"/>
              <a:ext cx="538920" cy="552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786148" y="4442200"/>
                <a:ext cx="574584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14:cNvPr>
              <p14:cNvContentPartPr/>
              <p14:nvPr/>
            </p14:nvContentPartPr>
            <p14:xfrm>
              <a:off x="3748800" y="4545520"/>
              <a:ext cx="914040" cy="534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731153" y="4527508"/>
                <a:ext cx="949694" cy="5706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9302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14:cNvPr>
              <p14:cNvContentPartPr/>
              <p14:nvPr/>
            </p14:nvContentPartPr>
            <p14:xfrm>
              <a:off x="7426560" y="2986720"/>
              <a:ext cx="424080" cy="377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408560" y="2969080"/>
                <a:ext cx="459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14:cNvPr>
              <p14:cNvContentPartPr/>
              <p14:nvPr/>
            </p14:nvContentPartPr>
            <p14:xfrm>
              <a:off x="1182720" y="3870520"/>
              <a:ext cx="16560" cy="83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4720" y="3852520"/>
                <a:ext cx="52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14:cNvPr>
              <p14:cNvContentPartPr/>
              <p14:nvPr/>
            </p14:nvContentPartPr>
            <p14:xfrm>
              <a:off x="1950240" y="3819400"/>
              <a:ext cx="22320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32240" y="3801400"/>
                <a:ext cx="258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14:cNvPr>
              <p14:cNvContentPartPr/>
              <p14:nvPr/>
            </p14:nvContentPartPr>
            <p14:xfrm>
              <a:off x="1980840" y="3972040"/>
              <a:ext cx="154800" cy="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963200" y="3954400"/>
                <a:ext cx="190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14:cNvPr>
              <p14:cNvContentPartPr/>
              <p14:nvPr/>
            </p14:nvContentPartPr>
            <p14:xfrm>
              <a:off x="1292880" y="3657400"/>
              <a:ext cx="528120" cy="375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75240" y="3639400"/>
                <a:ext cx="563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14:cNvPr>
              <p14:cNvContentPartPr/>
              <p14:nvPr/>
            </p14:nvContentPartPr>
            <p14:xfrm>
              <a:off x="456960" y="3677560"/>
              <a:ext cx="6325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3659920"/>
                <a:ext cx="6681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14:cNvPr>
              <p14:cNvContentPartPr/>
              <p14:nvPr/>
            </p14:nvContentPartPr>
            <p14:xfrm>
              <a:off x="2355600" y="3732640"/>
              <a:ext cx="250560" cy="295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37600" y="3715000"/>
                <a:ext cx="2862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14:cNvPr>
              <p14:cNvContentPartPr/>
              <p14:nvPr/>
            </p14:nvContentPartPr>
            <p14:xfrm>
              <a:off x="2701920" y="3708160"/>
              <a:ext cx="50832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84280" y="3690160"/>
                <a:ext cx="5439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14:cNvPr>
              <p14:cNvContentPartPr/>
              <p14:nvPr/>
            </p14:nvContentPartPr>
            <p14:xfrm>
              <a:off x="3577080" y="3576040"/>
              <a:ext cx="199800" cy="590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559080" y="3558040"/>
                <a:ext cx="23544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14:cNvPr>
              <p14:cNvContentPartPr/>
              <p14:nvPr/>
            </p14:nvContentPartPr>
            <p14:xfrm>
              <a:off x="4764360" y="3794920"/>
              <a:ext cx="174240" cy="106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46683" y="3776920"/>
                <a:ext cx="209954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14:cNvPr>
              <p14:cNvContentPartPr/>
              <p14:nvPr/>
            </p14:nvContentPartPr>
            <p14:xfrm>
              <a:off x="4297080" y="3667120"/>
              <a:ext cx="295200" cy="533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279418" y="3649468"/>
                <a:ext cx="330884" cy="56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14:cNvPr>
              <p14:cNvContentPartPr/>
              <p14:nvPr/>
            </p14:nvContentPartPr>
            <p14:xfrm>
              <a:off x="5377080" y="3636160"/>
              <a:ext cx="249120" cy="30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59440" y="3618160"/>
                <a:ext cx="2847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14:cNvPr>
              <p14:cNvContentPartPr/>
              <p14:nvPr/>
            </p14:nvContentPartPr>
            <p14:xfrm>
              <a:off x="5044800" y="3545440"/>
              <a:ext cx="227520" cy="519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26800" y="3527800"/>
                <a:ext cx="26316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14:cNvPr>
              <p14:cNvContentPartPr/>
              <p14:nvPr/>
            </p14:nvContentPartPr>
            <p14:xfrm>
              <a:off x="7350960" y="3769000"/>
              <a:ext cx="25200" cy="46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332960" y="3751360"/>
                <a:ext cx="608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14:cNvPr>
              <p14:cNvContentPartPr/>
              <p14:nvPr/>
            </p14:nvContentPartPr>
            <p14:xfrm>
              <a:off x="5755080" y="3525280"/>
              <a:ext cx="1488240" cy="565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737080" y="3507280"/>
                <a:ext cx="15238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14:cNvPr>
              <p14:cNvContentPartPr/>
              <p14:nvPr/>
            </p14:nvContentPartPr>
            <p14:xfrm>
              <a:off x="7493520" y="3372640"/>
              <a:ext cx="723600" cy="519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75520" y="3355000"/>
                <a:ext cx="75924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14:cNvPr>
              <p14:cNvContentPartPr/>
              <p14:nvPr/>
            </p14:nvContentPartPr>
            <p14:xfrm>
              <a:off x="4846080" y="4256800"/>
              <a:ext cx="212400" cy="10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828080" y="4238800"/>
                <a:ext cx="248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14:cNvPr>
              <p14:cNvContentPartPr/>
              <p14:nvPr/>
            </p14:nvContentPartPr>
            <p14:xfrm>
              <a:off x="4866240" y="4372360"/>
              <a:ext cx="171360" cy="6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48600" y="4354360"/>
                <a:ext cx="207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14:cNvPr>
              <p14:cNvContentPartPr/>
              <p14:nvPr/>
            </p14:nvContentPartPr>
            <p14:xfrm>
              <a:off x="5343960" y="4318000"/>
              <a:ext cx="1695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326320" y="4300000"/>
                <a:ext cx="2052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14:cNvPr>
              <p14:cNvContentPartPr/>
              <p14:nvPr/>
            </p14:nvContentPartPr>
            <p14:xfrm>
              <a:off x="5953800" y="4141600"/>
              <a:ext cx="301680" cy="297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936181" y="4123600"/>
                <a:ext cx="337278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14:cNvPr>
              <p14:cNvContentPartPr/>
              <p14:nvPr/>
            </p14:nvContentPartPr>
            <p14:xfrm>
              <a:off x="5659680" y="4104160"/>
              <a:ext cx="202680" cy="320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641680" y="4086520"/>
                <a:ext cx="2383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14:cNvPr>
              <p14:cNvContentPartPr/>
              <p14:nvPr/>
            </p14:nvContentPartPr>
            <p14:xfrm>
              <a:off x="6614040" y="3737320"/>
              <a:ext cx="141480" cy="10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596040" y="3719680"/>
                <a:ext cx="1771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14:cNvPr>
              <p14:cNvContentPartPr/>
              <p14:nvPr/>
            </p14:nvContentPartPr>
            <p14:xfrm>
              <a:off x="6410640" y="4147360"/>
              <a:ext cx="528480" cy="315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393000" y="4129700"/>
                <a:ext cx="564120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14:cNvPr>
              <p14:cNvContentPartPr/>
              <p14:nvPr/>
            </p14:nvContentPartPr>
            <p14:xfrm>
              <a:off x="568560" y="4683400"/>
              <a:ext cx="183240" cy="2678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50560" y="4665400"/>
                <a:ext cx="218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14:cNvPr>
              <p14:cNvContentPartPr/>
              <p14:nvPr/>
            </p14:nvContentPartPr>
            <p14:xfrm>
              <a:off x="517800" y="4519960"/>
              <a:ext cx="231120" cy="52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0160" y="4501960"/>
                <a:ext cx="2667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14:cNvPr>
              <p14:cNvContentPartPr/>
              <p14:nvPr/>
            </p14:nvContentPartPr>
            <p14:xfrm>
              <a:off x="995160" y="4510600"/>
              <a:ext cx="1608480" cy="518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977520" y="4492612"/>
                <a:ext cx="1644120" cy="55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14:cNvPr>
              <p14:cNvContentPartPr/>
              <p14:nvPr/>
            </p14:nvContentPartPr>
            <p14:xfrm>
              <a:off x="3463320" y="4624720"/>
              <a:ext cx="178560" cy="3142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445320" y="4606720"/>
                <a:ext cx="2142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14:cNvPr>
              <p14:cNvContentPartPr/>
              <p14:nvPr/>
            </p14:nvContentPartPr>
            <p14:xfrm>
              <a:off x="2803800" y="4459840"/>
              <a:ext cx="538920" cy="552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786148" y="4442200"/>
                <a:ext cx="574584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14:cNvPr>
              <p14:cNvContentPartPr/>
              <p14:nvPr/>
            </p14:nvContentPartPr>
            <p14:xfrm>
              <a:off x="3748800" y="4545520"/>
              <a:ext cx="914040" cy="534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731153" y="4527508"/>
                <a:ext cx="949694" cy="570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14:cNvPr>
              <p14:cNvContentPartPr/>
              <p14:nvPr/>
            </p14:nvContentPartPr>
            <p14:xfrm>
              <a:off x="4734480" y="4906960"/>
              <a:ext cx="172800" cy="173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16840" y="4888960"/>
                <a:ext cx="2084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14:cNvPr>
              <p14:cNvContentPartPr/>
              <p14:nvPr/>
            </p14:nvContentPartPr>
            <p14:xfrm>
              <a:off x="5414880" y="4764760"/>
              <a:ext cx="142560" cy="22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397240" y="4747120"/>
                <a:ext cx="1782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14:cNvPr>
              <p14:cNvContentPartPr/>
              <p14:nvPr/>
            </p14:nvContentPartPr>
            <p14:xfrm>
              <a:off x="5739960" y="4612120"/>
              <a:ext cx="1836360" cy="4755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721960" y="4594480"/>
                <a:ext cx="187200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14:cNvPr>
              <p14:cNvContentPartPr/>
              <p14:nvPr/>
            </p14:nvContentPartPr>
            <p14:xfrm>
              <a:off x="7710960" y="4700680"/>
              <a:ext cx="189720" cy="84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692960" y="4683040"/>
                <a:ext cx="2253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14:cNvPr>
              <p14:cNvContentPartPr/>
              <p14:nvPr/>
            </p14:nvContentPartPr>
            <p14:xfrm>
              <a:off x="7741560" y="4845040"/>
              <a:ext cx="238320" cy="216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723920" y="4827040"/>
                <a:ext cx="273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14:cNvPr>
              <p14:cNvContentPartPr/>
              <p14:nvPr/>
            </p14:nvContentPartPr>
            <p14:xfrm>
              <a:off x="7777200" y="4927120"/>
              <a:ext cx="117360" cy="141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759200" y="4909480"/>
                <a:ext cx="153000" cy="17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03622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14:cNvPr>
              <p14:cNvContentPartPr/>
              <p14:nvPr/>
            </p14:nvContentPartPr>
            <p14:xfrm>
              <a:off x="7426560" y="2986720"/>
              <a:ext cx="424080" cy="377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408560" y="2969080"/>
                <a:ext cx="459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14:cNvPr>
              <p14:cNvContentPartPr/>
              <p14:nvPr/>
            </p14:nvContentPartPr>
            <p14:xfrm>
              <a:off x="1182720" y="3870520"/>
              <a:ext cx="16560" cy="83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4720" y="3852520"/>
                <a:ext cx="52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14:cNvPr>
              <p14:cNvContentPartPr/>
              <p14:nvPr/>
            </p14:nvContentPartPr>
            <p14:xfrm>
              <a:off x="1950240" y="3819400"/>
              <a:ext cx="22320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32240" y="3801400"/>
                <a:ext cx="258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14:cNvPr>
              <p14:cNvContentPartPr/>
              <p14:nvPr/>
            </p14:nvContentPartPr>
            <p14:xfrm>
              <a:off x="1980840" y="3972040"/>
              <a:ext cx="154800" cy="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963200" y="3954400"/>
                <a:ext cx="190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14:cNvPr>
              <p14:cNvContentPartPr/>
              <p14:nvPr/>
            </p14:nvContentPartPr>
            <p14:xfrm>
              <a:off x="1292880" y="3657400"/>
              <a:ext cx="528120" cy="375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75240" y="3639400"/>
                <a:ext cx="563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14:cNvPr>
              <p14:cNvContentPartPr/>
              <p14:nvPr/>
            </p14:nvContentPartPr>
            <p14:xfrm>
              <a:off x="456960" y="3677560"/>
              <a:ext cx="6325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3659920"/>
                <a:ext cx="6681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14:cNvPr>
              <p14:cNvContentPartPr/>
              <p14:nvPr/>
            </p14:nvContentPartPr>
            <p14:xfrm>
              <a:off x="2355600" y="3732640"/>
              <a:ext cx="250560" cy="295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37600" y="3715000"/>
                <a:ext cx="2862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14:cNvPr>
              <p14:cNvContentPartPr/>
              <p14:nvPr/>
            </p14:nvContentPartPr>
            <p14:xfrm>
              <a:off x="2701920" y="3708160"/>
              <a:ext cx="50832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84280" y="3690160"/>
                <a:ext cx="5439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14:cNvPr>
              <p14:cNvContentPartPr/>
              <p14:nvPr/>
            </p14:nvContentPartPr>
            <p14:xfrm>
              <a:off x="3577080" y="3576040"/>
              <a:ext cx="199800" cy="590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559080" y="3558040"/>
                <a:ext cx="23544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14:cNvPr>
              <p14:cNvContentPartPr/>
              <p14:nvPr/>
            </p14:nvContentPartPr>
            <p14:xfrm>
              <a:off x="4764360" y="3794920"/>
              <a:ext cx="174240" cy="106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46683" y="3776920"/>
                <a:ext cx="209954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14:cNvPr>
              <p14:cNvContentPartPr/>
              <p14:nvPr/>
            </p14:nvContentPartPr>
            <p14:xfrm>
              <a:off x="4297080" y="3667120"/>
              <a:ext cx="295200" cy="533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279418" y="3649468"/>
                <a:ext cx="330884" cy="56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14:cNvPr>
              <p14:cNvContentPartPr/>
              <p14:nvPr/>
            </p14:nvContentPartPr>
            <p14:xfrm>
              <a:off x="5377080" y="3636160"/>
              <a:ext cx="249120" cy="30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59440" y="3618160"/>
                <a:ext cx="2847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14:cNvPr>
              <p14:cNvContentPartPr/>
              <p14:nvPr/>
            </p14:nvContentPartPr>
            <p14:xfrm>
              <a:off x="5044800" y="3545440"/>
              <a:ext cx="227520" cy="519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26800" y="3527800"/>
                <a:ext cx="26316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14:cNvPr>
              <p14:cNvContentPartPr/>
              <p14:nvPr/>
            </p14:nvContentPartPr>
            <p14:xfrm>
              <a:off x="7350960" y="3769000"/>
              <a:ext cx="25200" cy="46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332960" y="3751360"/>
                <a:ext cx="608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14:cNvPr>
              <p14:cNvContentPartPr/>
              <p14:nvPr/>
            </p14:nvContentPartPr>
            <p14:xfrm>
              <a:off x="5755080" y="3525280"/>
              <a:ext cx="1488240" cy="565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737080" y="3507280"/>
                <a:ext cx="15238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14:cNvPr>
              <p14:cNvContentPartPr/>
              <p14:nvPr/>
            </p14:nvContentPartPr>
            <p14:xfrm>
              <a:off x="7493520" y="3372640"/>
              <a:ext cx="723600" cy="519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75520" y="3355000"/>
                <a:ext cx="75924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14:cNvPr>
              <p14:cNvContentPartPr/>
              <p14:nvPr/>
            </p14:nvContentPartPr>
            <p14:xfrm>
              <a:off x="4846080" y="4256800"/>
              <a:ext cx="212400" cy="10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828080" y="4238800"/>
                <a:ext cx="248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14:cNvPr>
              <p14:cNvContentPartPr/>
              <p14:nvPr/>
            </p14:nvContentPartPr>
            <p14:xfrm>
              <a:off x="4866240" y="4372360"/>
              <a:ext cx="171360" cy="6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48600" y="4354360"/>
                <a:ext cx="207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14:cNvPr>
              <p14:cNvContentPartPr/>
              <p14:nvPr/>
            </p14:nvContentPartPr>
            <p14:xfrm>
              <a:off x="5343960" y="4318000"/>
              <a:ext cx="1695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326320" y="4300000"/>
                <a:ext cx="2052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14:cNvPr>
              <p14:cNvContentPartPr/>
              <p14:nvPr/>
            </p14:nvContentPartPr>
            <p14:xfrm>
              <a:off x="5953800" y="4141600"/>
              <a:ext cx="301680" cy="297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936181" y="4123600"/>
                <a:ext cx="337278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14:cNvPr>
              <p14:cNvContentPartPr/>
              <p14:nvPr/>
            </p14:nvContentPartPr>
            <p14:xfrm>
              <a:off x="5659680" y="4104160"/>
              <a:ext cx="202680" cy="320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641680" y="4086520"/>
                <a:ext cx="2383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14:cNvPr>
              <p14:cNvContentPartPr/>
              <p14:nvPr/>
            </p14:nvContentPartPr>
            <p14:xfrm>
              <a:off x="6614040" y="3737320"/>
              <a:ext cx="141480" cy="10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596040" y="3719680"/>
                <a:ext cx="1771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14:cNvPr>
              <p14:cNvContentPartPr/>
              <p14:nvPr/>
            </p14:nvContentPartPr>
            <p14:xfrm>
              <a:off x="6410640" y="4147360"/>
              <a:ext cx="528480" cy="315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393000" y="4129700"/>
                <a:ext cx="564120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14:cNvPr>
              <p14:cNvContentPartPr/>
              <p14:nvPr/>
            </p14:nvContentPartPr>
            <p14:xfrm>
              <a:off x="568560" y="4683400"/>
              <a:ext cx="183240" cy="2678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50560" y="4665400"/>
                <a:ext cx="218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14:cNvPr>
              <p14:cNvContentPartPr/>
              <p14:nvPr/>
            </p14:nvContentPartPr>
            <p14:xfrm>
              <a:off x="517800" y="4519960"/>
              <a:ext cx="231120" cy="52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0160" y="4501960"/>
                <a:ext cx="2667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14:cNvPr>
              <p14:cNvContentPartPr/>
              <p14:nvPr/>
            </p14:nvContentPartPr>
            <p14:xfrm>
              <a:off x="995160" y="4510600"/>
              <a:ext cx="1608480" cy="518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977520" y="4492612"/>
                <a:ext cx="1644120" cy="55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14:cNvPr>
              <p14:cNvContentPartPr/>
              <p14:nvPr/>
            </p14:nvContentPartPr>
            <p14:xfrm>
              <a:off x="3463320" y="4624720"/>
              <a:ext cx="178560" cy="3142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445320" y="4606720"/>
                <a:ext cx="2142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14:cNvPr>
              <p14:cNvContentPartPr/>
              <p14:nvPr/>
            </p14:nvContentPartPr>
            <p14:xfrm>
              <a:off x="2803800" y="4459840"/>
              <a:ext cx="538920" cy="552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786148" y="4442200"/>
                <a:ext cx="574584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14:cNvPr>
              <p14:cNvContentPartPr/>
              <p14:nvPr/>
            </p14:nvContentPartPr>
            <p14:xfrm>
              <a:off x="3748800" y="4545520"/>
              <a:ext cx="914040" cy="534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731153" y="4527508"/>
                <a:ext cx="949694" cy="570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14:cNvPr>
              <p14:cNvContentPartPr/>
              <p14:nvPr/>
            </p14:nvContentPartPr>
            <p14:xfrm>
              <a:off x="4734480" y="4906960"/>
              <a:ext cx="172800" cy="173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16840" y="4888960"/>
                <a:ext cx="2084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14:cNvPr>
              <p14:cNvContentPartPr/>
              <p14:nvPr/>
            </p14:nvContentPartPr>
            <p14:xfrm>
              <a:off x="5414880" y="4764760"/>
              <a:ext cx="142560" cy="22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397240" y="4747120"/>
                <a:ext cx="1782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14:cNvPr>
              <p14:cNvContentPartPr/>
              <p14:nvPr/>
            </p14:nvContentPartPr>
            <p14:xfrm>
              <a:off x="5739960" y="4612120"/>
              <a:ext cx="1836360" cy="4755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721960" y="4594480"/>
                <a:ext cx="187200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14:cNvPr>
              <p14:cNvContentPartPr/>
              <p14:nvPr/>
            </p14:nvContentPartPr>
            <p14:xfrm>
              <a:off x="7710960" y="4700680"/>
              <a:ext cx="189720" cy="84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692960" y="4683040"/>
                <a:ext cx="2253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14:cNvPr>
              <p14:cNvContentPartPr/>
              <p14:nvPr/>
            </p14:nvContentPartPr>
            <p14:xfrm>
              <a:off x="7741560" y="4845040"/>
              <a:ext cx="238320" cy="216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723920" y="4827040"/>
                <a:ext cx="273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14:cNvPr>
              <p14:cNvContentPartPr/>
              <p14:nvPr/>
            </p14:nvContentPartPr>
            <p14:xfrm>
              <a:off x="7777200" y="4927120"/>
              <a:ext cx="117360" cy="141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759200" y="4909480"/>
                <a:ext cx="1530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7903F6B-6236-4E97-80EA-BD011682094B}"/>
                  </a:ext>
                </a:extLst>
              </p14:cNvPr>
              <p14:cNvContentPartPr/>
              <p14:nvPr/>
            </p14:nvContentPartPr>
            <p14:xfrm>
              <a:off x="8097240" y="4795000"/>
              <a:ext cx="123120" cy="11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7903F6B-6236-4E97-80EA-BD011682094B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079600" y="4777360"/>
                <a:ext cx="158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83FD37-8E27-41C1-8784-62CF5B4B1017}"/>
                  </a:ext>
                </a:extLst>
              </p14:cNvPr>
              <p14:cNvContentPartPr/>
              <p14:nvPr/>
            </p14:nvContentPartPr>
            <p14:xfrm>
              <a:off x="8107320" y="4876360"/>
              <a:ext cx="131400" cy="10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83FD37-8E27-41C1-8784-62CF5B4B1017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089320" y="48587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C2DD93A-0030-454A-80F5-D21AD0A80D45}"/>
                  </a:ext>
                </a:extLst>
              </p14:cNvPr>
              <p14:cNvContentPartPr/>
              <p14:nvPr/>
            </p14:nvContentPartPr>
            <p14:xfrm>
              <a:off x="8360760" y="4724080"/>
              <a:ext cx="654120" cy="4582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C2DD93A-0030-454A-80F5-D21AD0A80D45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343110" y="4706066"/>
                <a:ext cx="689780" cy="4939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17278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14:cNvPr>
              <p14:cNvContentPartPr/>
              <p14:nvPr/>
            </p14:nvContentPartPr>
            <p14:xfrm>
              <a:off x="7426560" y="2986720"/>
              <a:ext cx="424080" cy="377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408560" y="2969080"/>
                <a:ext cx="459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14:cNvPr>
              <p14:cNvContentPartPr/>
              <p14:nvPr/>
            </p14:nvContentPartPr>
            <p14:xfrm>
              <a:off x="1182720" y="3870520"/>
              <a:ext cx="16560" cy="83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4720" y="3852520"/>
                <a:ext cx="52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14:cNvPr>
              <p14:cNvContentPartPr/>
              <p14:nvPr/>
            </p14:nvContentPartPr>
            <p14:xfrm>
              <a:off x="1950240" y="3819400"/>
              <a:ext cx="22320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32240" y="3801400"/>
                <a:ext cx="258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14:cNvPr>
              <p14:cNvContentPartPr/>
              <p14:nvPr/>
            </p14:nvContentPartPr>
            <p14:xfrm>
              <a:off x="1980840" y="3972040"/>
              <a:ext cx="154800" cy="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963200" y="3954400"/>
                <a:ext cx="190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14:cNvPr>
              <p14:cNvContentPartPr/>
              <p14:nvPr/>
            </p14:nvContentPartPr>
            <p14:xfrm>
              <a:off x="1292880" y="3657400"/>
              <a:ext cx="528120" cy="375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75240" y="3639400"/>
                <a:ext cx="563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14:cNvPr>
              <p14:cNvContentPartPr/>
              <p14:nvPr/>
            </p14:nvContentPartPr>
            <p14:xfrm>
              <a:off x="456960" y="3677560"/>
              <a:ext cx="6325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3659920"/>
                <a:ext cx="6681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14:cNvPr>
              <p14:cNvContentPartPr/>
              <p14:nvPr/>
            </p14:nvContentPartPr>
            <p14:xfrm>
              <a:off x="2355600" y="3732640"/>
              <a:ext cx="250560" cy="295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37600" y="3715000"/>
                <a:ext cx="2862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14:cNvPr>
              <p14:cNvContentPartPr/>
              <p14:nvPr/>
            </p14:nvContentPartPr>
            <p14:xfrm>
              <a:off x="2701920" y="3708160"/>
              <a:ext cx="50832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84280" y="3690160"/>
                <a:ext cx="5439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14:cNvPr>
              <p14:cNvContentPartPr/>
              <p14:nvPr/>
            </p14:nvContentPartPr>
            <p14:xfrm>
              <a:off x="3577080" y="3576040"/>
              <a:ext cx="199800" cy="590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559080" y="3558040"/>
                <a:ext cx="23544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14:cNvPr>
              <p14:cNvContentPartPr/>
              <p14:nvPr/>
            </p14:nvContentPartPr>
            <p14:xfrm>
              <a:off x="4764360" y="3794920"/>
              <a:ext cx="174240" cy="106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46683" y="3776920"/>
                <a:ext cx="209954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14:cNvPr>
              <p14:cNvContentPartPr/>
              <p14:nvPr/>
            </p14:nvContentPartPr>
            <p14:xfrm>
              <a:off x="4297080" y="3667120"/>
              <a:ext cx="295200" cy="533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279418" y="3649468"/>
                <a:ext cx="330884" cy="56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14:cNvPr>
              <p14:cNvContentPartPr/>
              <p14:nvPr/>
            </p14:nvContentPartPr>
            <p14:xfrm>
              <a:off x="5377080" y="3636160"/>
              <a:ext cx="249120" cy="30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59440" y="3618160"/>
                <a:ext cx="2847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14:cNvPr>
              <p14:cNvContentPartPr/>
              <p14:nvPr/>
            </p14:nvContentPartPr>
            <p14:xfrm>
              <a:off x="5044800" y="3545440"/>
              <a:ext cx="227520" cy="519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26800" y="3527800"/>
                <a:ext cx="26316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14:cNvPr>
              <p14:cNvContentPartPr/>
              <p14:nvPr/>
            </p14:nvContentPartPr>
            <p14:xfrm>
              <a:off x="7350960" y="3769000"/>
              <a:ext cx="25200" cy="46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332960" y="3751360"/>
                <a:ext cx="608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14:cNvPr>
              <p14:cNvContentPartPr/>
              <p14:nvPr/>
            </p14:nvContentPartPr>
            <p14:xfrm>
              <a:off x="5755080" y="3525280"/>
              <a:ext cx="1488240" cy="565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737080" y="3507280"/>
                <a:ext cx="15238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14:cNvPr>
              <p14:cNvContentPartPr/>
              <p14:nvPr/>
            </p14:nvContentPartPr>
            <p14:xfrm>
              <a:off x="7493520" y="3372640"/>
              <a:ext cx="723600" cy="519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75520" y="3355000"/>
                <a:ext cx="75924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14:cNvPr>
              <p14:cNvContentPartPr/>
              <p14:nvPr/>
            </p14:nvContentPartPr>
            <p14:xfrm>
              <a:off x="4846080" y="4256800"/>
              <a:ext cx="212400" cy="10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828080" y="4238800"/>
                <a:ext cx="248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14:cNvPr>
              <p14:cNvContentPartPr/>
              <p14:nvPr/>
            </p14:nvContentPartPr>
            <p14:xfrm>
              <a:off x="4866240" y="4372360"/>
              <a:ext cx="171360" cy="6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48600" y="4354360"/>
                <a:ext cx="207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14:cNvPr>
              <p14:cNvContentPartPr/>
              <p14:nvPr/>
            </p14:nvContentPartPr>
            <p14:xfrm>
              <a:off x="5343960" y="4318000"/>
              <a:ext cx="1695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326320" y="4300000"/>
                <a:ext cx="2052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14:cNvPr>
              <p14:cNvContentPartPr/>
              <p14:nvPr/>
            </p14:nvContentPartPr>
            <p14:xfrm>
              <a:off x="5953800" y="4141600"/>
              <a:ext cx="301680" cy="297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936181" y="4123600"/>
                <a:ext cx="337278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14:cNvPr>
              <p14:cNvContentPartPr/>
              <p14:nvPr/>
            </p14:nvContentPartPr>
            <p14:xfrm>
              <a:off x="5659680" y="4104160"/>
              <a:ext cx="202680" cy="320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641680" y="4086520"/>
                <a:ext cx="2383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14:cNvPr>
              <p14:cNvContentPartPr/>
              <p14:nvPr/>
            </p14:nvContentPartPr>
            <p14:xfrm>
              <a:off x="6614040" y="3737320"/>
              <a:ext cx="141480" cy="10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596040" y="3719680"/>
                <a:ext cx="1771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14:cNvPr>
              <p14:cNvContentPartPr/>
              <p14:nvPr/>
            </p14:nvContentPartPr>
            <p14:xfrm>
              <a:off x="6410640" y="4147360"/>
              <a:ext cx="528480" cy="315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393000" y="4129700"/>
                <a:ext cx="564120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14:cNvPr>
              <p14:cNvContentPartPr/>
              <p14:nvPr/>
            </p14:nvContentPartPr>
            <p14:xfrm>
              <a:off x="568560" y="4683400"/>
              <a:ext cx="183240" cy="2678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50560" y="4665400"/>
                <a:ext cx="218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14:cNvPr>
              <p14:cNvContentPartPr/>
              <p14:nvPr/>
            </p14:nvContentPartPr>
            <p14:xfrm>
              <a:off x="517800" y="4519960"/>
              <a:ext cx="231120" cy="52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0160" y="4501960"/>
                <a:ext cx="2667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14:cNvPr>
              <p14:cNvContentPartPr/>
              <p14:nvPr/>
            </p14:nvContentPartPr>
            <p14:xfrm>
              <a:off x="995160" y="4510600"/>
              <a:ext cx="1608480" cy="518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977520" y="4492612"/>
                <a:ext cx="1644120" cy="55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14:cNvPr>
              <p14:cNvContentPartPr/>
              <p14:nvPr/>
            </p14:nvContentPartPr>
            <p14:xfrm>
              <a:off x="3463320" y="4624720"/>
              <a:ext cx="178560" cy="3142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445320" y="4606720"/>
                <a:ext cx="2142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14:cNvPr>
              <p14:cNvContentPartPr/>
              <p14:nvPr/>
            </p14:nvContentPartPr>
            <p14:xfrm>
              <a:off x="2803800" y="4459840"/>
              <a:ext cx="538920" cy="552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786148" y="4442200"/>
                <a:ext cx="574584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14:cNvPr>
              <p14:cNvContentPartPr/>
              <p14:nvPr/>
            </p14:nvContentPartPr>
            <p14:xfrm>
              <a:off x="3748800" y="4545520"/>
              <a:ext cx="914040" cy="534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731153" y="4527508"/>
                <a:ext cx="949694" cy="570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14:cNvPr>
              <p14:cNvContentPartPr/>
              <p14:nvPr/>
            </p14:nvContentPartPr>
            <p14:xfrm>
              <a:off x="4734480" y="4906960"/>
              <a:ext cx="172800" cy="173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16840" y="4888960"/>
                <a:ext cx="2084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14:cNvPr>
              <p14:cNvContentPartPr/>
              <p14:nvPr/>
            </p14:nvContentPartPr>
            <p14:xfrm>
              <a:off x="5414880" y="4764760"/>
              <a:ext cx="142560" cy="22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397240" y="4747120"/>
                <a:ext cx="1782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14:cNvPr>
              <p14:cNvContentPartPr/>
              <p14:nvPr/>
            </p14:nvContentPartPr>
            <p14:xfrm>
              <a:off x="5739960" y="4612120"/>
              <a:ext cx="1836360" cy="4755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721960" y="4594480"/>
                <a:ext cx="187200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14:cNvPr>
              <p14:cNvContentPartPr/>
              <p14:nvPr/>
            </p14:nvContentPartPr>
            <p14:xfrm>
              <a:off x="7710960" y="4700680"/>
              <a:ext cx="189720" cy="84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692960" y="4683040"/>
                <a:ext cx="2253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14:cNvPr>
              <p14:cNvContentPartPr/>
              <p14:nvPr/>
            </p14:nvContentPartPr>
            <p14:xfrm>
              <a:off x="7741560" y="4845040"/>
              <a:ext cx="238320" cy="216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723920" y="4827040"/>
                <a:ext cx="273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14:cNvPr>
              <p14:cNvContentPartPr/>
              <p14:nvPr/>
            </p14:nvContentPartPr>
            <p14:xfrm>
              <a:off x="7777200" y="4927120"/>
              <a:ext cx="117360" cy="141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759200" y="4909480"/>
                <a:ext cx="1530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7903F6B-6236-4E97-80EA-BD011682094B}"/>
                  </a:ext>
                </a:extLst>
              </p14:cNvPr>
              <p14:cNvContentPartPr/>
              <p14:nvPr/>
            </p14:nvContentPartPr>
            <p14:xfrm>
              <a:off x="8097240" y="4795000"/>
              <a:ext cx="123120" cy="11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7903F6B-6236-4E97-80EA-BD011682094B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079600" y="4777360"/>
                <a:ext cx="158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83FD37-8E27-41C1-8784-62CF5B4B1017}"/>
                  </a:ext>
                </a:extLst>
              </p14:cNvPr>
              <p14:cNvContentPartPr/>
              <p14:nvPr/>
            </p14:nvContentPartPr>
            <p14:xfrm>
              <a:off x="8107320" y="4876360"/>
              <a:ext cx="131400" cy="10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83FD37-8E27-41C1-8784-62CF5B4B1017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089320" y="48587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C2DD93A-0030-454A-80F5-D21AD0A80D45}"/>
                  </a:ext>
                </a:extLst>
              </p14:cNvPr>
              <p14:cNvContentPartPr/>
              <p14:nvPr/>
            </p14:nvContentPartPr>
            <p14:xfrm>
              <a:off x="8360760" y="4724080"/>
              <a:ext cx="654120" cy="4582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C2DD93A-0030-454A-80F5-D21AD0A80D45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343110" y="4706066"/>
                <a:ext cx="689780" cy="493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4A66775-A526-4939-9222-0A5E52AFDCC2}"/>
                  </a:ext>
                </a:extLst>
              </p14:cNvPr>
              <p14:cNvContentPartPr/>
              <p14:nvPr/>
            </p14:nvContentPartPr>
            <p14:xfrm>
              <a:off x="660000" y="5481160"/>
              <a:ext cx="299520" cy="210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4A66775-A526-4939-9222-0A5E52AFDCC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42000" y="5463160"/>
                <a:ext cx="3351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B2AA2E6-5746-4D54-BB2C-BBF969A39D95}"/>
                  </a:ext>
                </a:extLst>
              </p14:cNvPr>
              <p14:cNvContentPartPr/>
              <p14:nvPr/>
            </p14:nvContentPartPr>
            <p14:xfrm>
              <a:off x="1167960" y="5547040"/>
              <a:ext cx="182160" cy="12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B2AA2E6-5746-4D54-BB2C-BBF969A39D9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150320" y="5529040"/>
                <a:ext cx="217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E70F3D1-E2F3-4F13-AAC1-652BF48F2F12}"/>
                  </a:ext>
                </a:extLst>
              </p14:cNvPr>
              <p14:cNvContentPartPr/>
              <p14:nvPr/>
            </p14:nvContentPartPr>
            <p14:xfrm>
              <a:off x="1188480" y="5669080"/>
              <a:ext cx="154080" cy="9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E70F3D1-E2F3-4F13-AAC1-652BF48F2F12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170480" y="5651440"/>
                <a:ext cx="1897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BDA957C-C296-4597-B345-174E05966815}"/>
                  </a:ext>
                </a:extLst>
              </p14:cNvPr>
              <p14:cNvContentPartPr/>
              <p14:nvPr/>
            </p14:nvContentPartPr>
            <p14:xfrm>
              <a:off x="1472880" y="5363800"/>
              <a:ext cx="935640" cy="40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BDA957C-C296-4597-B345-174E05966815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1454873" y="5345816"/>
                <a:ext cx="971294" cy="442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5B2286D-C641-4239-A49A-F8057A477397}"/>
                  </a:ext>
                </a:extLst>
              </p14:cNvPr>
              <p14:cNvContentPartPr/>
              <p14:nvPr/>
            </p14:nvContentPartPr>
            <p14:xfrm>
              <a:off x="2539560" y="5246080"/>
              <a:ext cx="999360" cy="6418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5B2286D-C641-4239-A49A-F8057A477397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521920" y="5228440"/>
                <a:ext cx="1035000" cy="67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09141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14:cNvPr>
              <p14:cNvContentPartPr/>
              <p14:nvPr/>
            </p14:nvContentPartPr>
            <p14:xfrm>
              <a:off x="7426560" y="2986720"/>
              <a:ext cx="424080" cy="377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408560" y="2969080"/>
                <a:ext cx="459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14:cNvPr>
              <p14:cNvContentPartPr/>
              <p14:nvPr/>
            </p14:nvContentPartPr>
            <p14:xfrm>
              <a:off x="1182720" y="3870520"/>
              <a:ext cx="16560" cy="83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4720" y="3852520"/>
                <a:ext cx="52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14:cNvPr>
              <p14:cNvContentPartPr/>
              <p14:nvPr/>
            </p14:nvContentPartPr>
            <p14:xfrm>
              <a:off x="1950240" y="3819400"/>
              <a:ext cx="22320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32240" y="3801400"/>
                <a:ext cx="258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14:cNvPr>
              <p14:cNvContentPartPr/>
              <p14:nvPr/>
            </p14:nvContentPartPr>
            <p14:xfrm>
              <a:off x="1980840" y="3972040"/>
              <a:ext cx="154800" cy="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963200" y="3954400"/>
                <a:ext cx="190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14:cNvPr>
              <p14:cNvContentPartPr/>
              <p14:nvPr/>
            </p14:nvContentPartPr>
            <p14:xfrm>
              <a:off x="1292880" y="3657400"/>
              <a:ext cx="528120" cy="375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75240" y="3639400"/>
                <a:ext cx="563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14:cNvPr>
              <p14:cNvContentPartPr/>
              <p14:nvPr/>
            </p14:nvContentPartPr>
            <p14:xfrm>
              <a:off x="456960" y="3677560"/>
              <a:ext cx="6325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3659920"/>
                <a:ext cx="6681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14:cNvPr>
              <p14:cNvContentPartPr/>
              <p14:nvPr/>
            </p14:nvContentPartPr>
            <p14:xfrm>
              <a:off x="2355600" y="3732640"/>
              <a:ext cx="250560" cy="295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37600" y="3715000"/>
                <a:ext cx="2862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14:cNvPr>
              <p14:cNvContentPartPr/>
              <p14:nvPr/>
            </p14:nvContentPartPr>
            <p14:xfrm>
              <a:off x="2701920" y="3708160"/>
              <a:ext cx="50832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84280" y="3690160"/>
                <a:ext cx="5439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14:cNvPr>
              <p14:cNvContentPartPr/>
              <p14:nvPr/>
            </p14:nvContentPartPr>
            <p14:xfrm>
              <a:off x="3577080" y="3576040"/>
              <a:ext cx="199800" cy="590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559080" y="3558040"/>
                <a:ext cx="23544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14:cNvPr>
              <p14:cNvContentPartPr/>
              <p14:nvPr/>
            </p14:nvContentPartPr>
            <p14:xfrm>
              <a:off x="4764360" y="3794920"/>
              <a:ext cx="174240" cy="106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46683" y="3776920"/>
                <a:ext cx="209954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14:cNvPr>
              <p14:cNvContentPartPr/>
              <p14:nvPr/>
            </p14:nvContentPartPr>
            <p14:xfrm>
              <a:off x="4297080" y="3667120"/>
              <a:ext cx="295200" cy="533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279418" y="3649468"/>
                <a:ext cx="330884" cy="56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14:cNvPr>
              <p14:cNvContentPartPr/>
              <p14:nvPr/>
            </p14:nvContentPartPr>
            <p14:xfrm>
              <a:off x="5377080" y="3636160"/>
              <a:ext cx="249120" cy="30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59440" y="3618160"/>
                <a:ext cx="2847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14:cNvPr>
              <p14:cNvContentPartPr/>
              <p14:nvPr/>
            </p14:nvContentPartPr>
            <p14:xfrm>
              <a:off x="5044800" y="3545440"/>
              <a:ext cx="227520" cy="519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26800" y="3527800"/>
                <a:ext cx="26316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14:cNvPr>
              <p14:cNvContentPartPr/>
              <p14:nvPr/>
            </p14:nvContentPartPr>
            <p14:xfrm>
              <a:off x="7350960" y="3769000"/>
              <a:ext cx="25200" cy="46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332960" y="3751360"/>
                <a:ext cx="608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14:cNvPr>
              <p14:cNvContentPartPr/>
              <p14:nvPr/>
            </p14:nvContentPartPr>
            <p14:xfrm>
              <a:off x="5755080" y="3525280"/>
              <a:ext cx="1488240" cy="565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737080" y="3507280"/>
                <a:ext cx="15238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14:cNvPr>
              <p14:cNvContentPartPr/>
              <p14:nvPr/>
            </p14:nvContentPartPr>
            <p14:xfrm>
              <a:off x="7493520" y="3372640"/>
              <a:ext cx="723600" cy="519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75520" y="3355000"/>
                <a:ext cx="75924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14:cNvPr>
              <p14:cNvContentPartPr/>
              <p14:nvPr/>
            </p14:nvContentPartPr>
            <p14:xfrm>
              <a:off x="4846080" y="4256800"/>
              <a:ext cx="212400" cy="10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828080" y="4238800"/>
                <a:ext cx="248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14:cNvPr>
              <p14:cNvContentPartPr/>
              <p14:nvPr/>
            </p14:nvContentPartPr>
            <p14:xfrm>
              <a:off x="4866240" y="4372360"/>
              <a:ext cx="171360" cy="6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48600" y="4354360"/>
                <a:ext cx="207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14:cNvPr>
              <p14:cNvContentPartPr/>
              <p14:nvPr/>
            </p14:nvContentPartPr>
            <p14:xfrm>
              <a:off x="5343960" y="4318000"/>
              <a:ext cx="1695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326320" y="4300000"/>
                <a:ext cx="2052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14:cNvPr>
              <p14:cNvContentPartPr/>
              <p14:nvPr/>
            </p14:nvContentPartPr>
            <p14:xfrm>
              <a:off x="5953800" y="4141600"/>
              <a:ext cx="301680" cy="297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936181" y="4123600"/>
                <a:ext cx="337278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14:cNvPr>
              <p14:cNvContentPartPr/>
              <p14:nvPr/>
            </p14:nvContentPartPr>
            <p14:xfrm>
              <a:off x="5659680" y="4104160"/>
              <a:ext cx="202680" cy="320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641680" y="4086520"/>
                <a:ext cx="2383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14:cNvPr>
              <p14:cNvContentPartPr/>
              <p14:nvPr/>
            </p14:nvContentPartPr>
            <p14:xfrm>
              <a:off x="6614040" y="3737320"/>
              <a:ext cx="141480" cy="10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596040" y="3719680"/>
                <a:ext cx="1771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14:cNvPr>
              <p14:cNvContentPartPr/>
              <p14:nvPr/>
            </p14:nvContentPartPr>
            <p14:xfrm>
              <a:off x="6410640" y="4147360"/>
              <a:ext cx="528480" cy="315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393000" y="4129700"/>
                <a:ext cx="564120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14:cNvPr>
              <p14:cNvContentPartPr/>
              <p14:nvPr/>
            </p14:nvContentPartPr>
            <p14:xfrm>
              <a:off x="568560" y="4683400"/>
              <a:ext cx="183240" cy="2678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50560" y="4665400"/>
                <a:ext cx="218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14:cNvPr>
              <p14:cNvContentPartPr/>
              <p14:nvPr/>
            </p14:nvContentPartPr>
            <p14:xfrm>
              <a:off x="517800" y="4519960"/>
              <a:ext cx="231120" cy="52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0160" y="4501960"/>
                <a:ext cx="2667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14:cNvPr>
              <p14:cNvContentPartPr/>
              <p14:nvPr/>
            </p14:nvContentPartPr>
            <p14:xfrm>
              <a:off x="995160" y="4510600"/>
              <a:ext cx="1608480" cy="518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977520" y="4492612"/>
                <a:ext cx="1644120" cy="55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14:cNvPr>
              <p14:cNvContentPartPr/>
              <p14:nvPr/>
            </p14:nvContentPartPr>
            <p14:xfrm>
              <a:off x="3463320" y="4624720"/>
              <a:ext cx="178560" cy="3142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445320" y="4606720"/>
                <a:ext cx="2142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14:cNvPr>
              <p14:cNvContentPartPr/>
              <p14:nvPr/>
            </p14:nvContentPartPr>
            <p14:xfrm>
              <a:off x="2803800" y="4459840"/>
              <a:ext cx="538920" cy="552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786148" y="4442200"/>
                <a:ext cx="574584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14:cNvPr>
              <p14:cNvContentPartPr/>
              <p14:nvPr/>
            </p14:nvContentPartPr>
            <p14:xfrm>
              <a:off x="3748800" y="4545520"/>
              <a:ext cx="914040" cy="534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731153" y="4527508"/>
                <a:ext cx="949694" cy="570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14:cNvPr>
              <p14:cNvContentPartPr/>
              <p14:nvPr/>
            </p14:nvContentPartPr>
            <p14:xfrm>
              <a:off x="4734480" y="4906960"/>
              <a:ext cx="172800" cy="173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16840" y="4888960"/>
                <a:ext cx="2084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14:cNvPr>
              <p14:cNvContentPartPr/>
              <p14:nvPr/>
            </p14:nvContentPartPr>
            <p14:xfrm>
              <a:off x="5414880" y="4764760"/>
              <a:ext cx="142560" cy="22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397240" y="4747120"/>
                <a:ext cx="1782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14:cNvPr>
              <p14:cNvContentPartPr/>
              <p14:nvPr/>
            </p14:nvContentPartPr>
            <p14:xfrm>
              <a:off x="5739960" y="4612120"/>
              <a:ext cx="1836360" cy="4755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721960" y="4594480"/>
                <a:ext cx="187200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14:cNvPr>
              <p14:cNvContentPartPr/>
              <p14:nvPr/>
            </p14:nvContentPartPr>
            <p14:xfrm>
              <a:off x="7710960" y="4700680"/>
              <a:ext cx="189720" cy="84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692960" y="4683040"/>
                <a:ext cx="2253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14:cNvPr>
              <p14:cNvContentPartPr/>
              <p14:nvPr/>
            </p14:nvContentPartPr>
            <p14:xfrm>
              <a:off x="7741560" y="4845040"/>
              <a:ext cx="238320" cy="216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723920" y="4827040"/>
                <a:ext cx="273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14:cNvPr>
              <p14:cNvContentPartPr/>
              <p14:nvPr/>
            </p14:nvContentPartPr>
            <p14:xfrm>
              <a:off x="7777200" y="4927120"/>
              <a:ext cx="117360" cy="141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759200" y="4909480"/>
                <a:ext cx="1530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7903F6B-6236-4E97-80EA-BD011682094B}"/>
                  </a:ext>
                </a:extLst>
              </p14:cNvPr>
              <p14:cNvContentPartPr/>
              <p14:nvPr/>
            </p14:nvContentPartPr>
            <p14:xfrm>
              <a:off x="8097240" y="4795000"/>
              <a:ext cx="123120" cy="11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7903F6B-6236-4E97-80EA-BD011682094B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079600" y="4777360"/>
                <a:ext cx="158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83FD37-8E27-41C1-8784-62CF5B4B1017}"/>
                  </a:ext>
                </a:extLst>
              </p14:cNvPr>
              <p14:cNvContentPartPr/>
              <p14:nvPr/>
            </p14:nvContentPartPr>
            <p14:xfrm>
              <a:off x="8107320" y="4876360"/>
              <a:ext cx="131400" cy="10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83FD37-8E27-41C1-8784-62CF5B4B1017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089320" y="48587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C2DD93A-0030-454A-80F5-D21AD0A80D45}"/>
                  </a:ext>
                </a:extLst>
              </p14:cNvPr>
              <p14:cNvContentPartPr/>
              <p14:nvPr/>
            </p14:nvContentPartPr>
            <p14:xfrm>
              <a:off x="8360760" y="4724080"/>
              <a:ext cx="654120" cy="4582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C2DD93A-0030-454A-80F5-D21AD0A80D45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343110" y="4706066"/>
                <a:ext cx="689780" cy="493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4A66775-A526-4939-9222-0A5E52AFDCC2}"/>
                  </a:ext>
                </a:extLst>
              </p14:cNvPr>
              <p14:cNvContentPartPr/>
              <p14:nvPr/>
            </p14:nvContentPartPr>
            <p14:xfrm>
              <a:off x="660000" y="5481160"/>
              <a:ext cx="299520" cy="210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4A66775-A526-4939-9222-0A5E52AFDCC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42000" y="5463160"/>
                <a:ext cx="3351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B2AA2E6-5746-4D54-BB2C-BBF969A39D95}"/>
                  </a:ext>
                </a:extLst>
              </p14:cNvPr>
              <p14:cNvContentPartPr/>
              <p14:nvPr/>
            </p14:nvContentPartPr>
            <p14:xfrm>
              <a:off x="1167960" y="5547040"/>
              <a:ext cx="182160" cy="12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B2AA2E6-5746-4D54-BB2C-BBF969A39D9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150320" y="5529040"/>
                <a:ext cx="217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E70F3D1-E2F3-4F13-AAC1-652BF48F2F12}"/>
                  </a:ext>
                </a:extLst>
              </p14:cNvPr>
              <p14:cNvContentPartPr/>
              <p14:nvPr/>
            </p14:nvContentPartPr>
            <p14:xfrm>
              <a:off x="1188480" y="5669080"/>
              <a:ext cx="154080" cy="9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E70F3D1-E2F3-4F13-AAC1-652BF48F2F12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170480" y="5651440"/>
                <a:ext cx="1897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BDA957C-C296-4597-B345-174E05966815}"/>
                  </a:ext>
                </a:extLst>
              </p14:cNvPr>
              <p14:cNvContentPartPr/>
              <p14:nvPr/>
            </p14:nvContentPartPr>
            <p14:xfrm>
              <a:off x="1472880" y="5363800"/>
              <a:ext cx="935640" cy="40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BDA957C-C296-4597-B345-174E05966815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1454873" y="5345816"/>
                <a:ext cx="971294" cy="442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5B2286D-C641-4239-A49A-F8057A477397}"/>
                  </a:ext>
                </a:extLst>
              </p14:cNvPr>
              <p14:cNvContentPartPr/>
              <p14:nvPr/>
            </p14:nvContentPartPr>
            <p14:xfrm>
              <a:off x="2539560" y="5246080"/>
              <a:ext cx="999360" cy="6418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5B2286D-C641-4239-A49A-F8057A477397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521920" y="5228440"/>
                <a:ext cx="1035000" cy="6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6B9B205-0F16-4280-85A1-82B0A1D82CCC}"/>
                  </a:ext>
                </a:extLst>
              </p14:cNvPr>
              <p14:cNvContentPartPr/>
              <p14:nvPr/>
            </p14:nvContentPartPr>
            <p14:xfrm>
              <a:off x="3728640" y="5557480"/>
              <a:ext cx="17208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6B9B205-0F16-4280-85A1-82B0A1D82CC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710640" y="553948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C1892FE-29E3-4474-8252-082C9D9B1A85}"/>
                  </a:ext>
                </a:extLst>
              </p14:cNvPr>
              <p14:cNvContentPartPr/>
              <p14:nvPr/>
            </p14:nvContentPartPr>
            <p14:xfrm>
              <a:off x="3779040" y="5658640"/>
              <a:ext cx="15372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C1892FE-29E3-4474-8252-082C9D9B1A85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761400" y="5641000"/>
                <a:ext cx="189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A1BDBF6-5213-4ACB-93BE-B35023761E28}"/>
                  </a:ext>
                </a:extLst>
              </p14:cNvPr>
              <p14:cNvContentPartPr/>
              <p14:nvPr/>
            </p14:nvContentPartPr>
            <p14:xfrm>
              <a:off x="5055960" y="5354080"/>
              <a:ext cx="137880" cy="1562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A1BDBF6-5213-4ACB-93BE-B35023761E28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037960" y="5336440"/>
                <a:ext cx="17352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E9CAE98-3A35-4FA6-86BB-8340519F0FF7}"/>
                  </a:ext>
                </a:extLst>
              </p14:cNvPr>
              <p14:cNvContentPartPr/>
              <p14:nvPr/>
            </p14:nvContentPartPr>
            <p14:xfrm>
              <a:off x="4098360" y="5383600"/>
              <a:ext cx="816840" cy="3564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E9CAE98-3A35-4FA6-86BB-8340519F0FF7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080720" y="5365942"/>
                <a:ext cx="852480" cy="3920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102480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14:cNvPr>
              <p14:cNvContentPartPr/>
              <p14:nvPr/>
            </p14:nvContentPartPr>
            <p14:xfrm>
              <a:off x="3626760" y="1775680"/>
              <a:ext cx="1665360" cy="7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BDC868-8588-4DD6-97B1-6CD409B7328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608760" y="1740040"/>
                <a:ext cx="170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14:cNvPr>
              <p14:cNvContentPartPr/>
              <p14:nvPr/>
            </p14:nvContentPartPr>
            <p14:xfrm>
              <a:off x="1594560" y="2152960"/>
              <a:ext cx="4522680" cy="72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85A783-BFCE-4051-993A-E1052165FEC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76920" y="2117320"/>
                <a:ext cx="4558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14:cNvPr>
              <p14:cNvContentPartPr/>
              <p14:nvPr/>
            </p14:nvContentPartPr>
            <p14:xfrm>
              <a:off x="5171160" y="2270320"/>
              <a:ext cx="3302280" cy="554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85423DE-45F4-47FF-BB12-75DF0BCEAC6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3520" y="2252320"/>
                <a:ext cx="333792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14:cNvPr>
              <p14:cNvContentPartPr/>
              <p14:nvPr/>
            </p14:nvContentPartPr>
            <p14:xfrm>
              <a:off x="1005600" y="3159160"/>
              <a:ext cx="16200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DBD7E-5B66-4719-9B2C-C2E42D8CDE2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87600" y="314152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14:cNvPr>
              <p14:cNvContentPartPr/>
              <p14:nvPr/>
            </p14:nvContentPartPr>
            <p14:xfrm>
              <a:off x="1005600" y="3252760"/>
              <a:ext cx="1497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98AB8C-3354-40AA-8043-C4F71169E75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87600" y="3235120"/>
                <a:ext cx="1854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14:cNvPr>
              <p14:cNvContentPartPr/>
              <p14:nvPr/>
            </p14:nvContentPartPr>
            <p14:xfrm>
              <a:off x="507000" y="3119200"/>
              <a:ext cx="304920" cy="27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1EFB86D-FEEB-4DA0-AEEA-0A7045114FC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360" y="3101200"/>
                <a:ext cx="3405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14:cNvPr>
              <p14:cNvContentPartPr/>
              <p14:nvPr/>
            </p14:nvContentPartPr>
            <p14:xfrm>
              <a:off x="1777800" y="3210280"/>
              <a:ext cx="101520" cy="11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D293627-DD5B-4C75-9480-A2916F1FD3E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9800" y="3192640"/>
                <a:ext cx="1371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14:cNvPr>
              <p14:cNvContentPartPr/>
              <p14:nvPr/>
            </p14:nvContentPartPr>
            <p14:xfrm>
              <a:off x="1371000" y="2983840"/>
              <a:ext cx="284040" cy="335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6463265-1CF1-40C5-BD3C-C9F1F9ACF8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353360" y="2966200"/>
                <a:ext cx="3196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14:cNvPr>
              <p14:cNvContentPartPr/>
              <p14:nvPr/>
            </p14:nvContentPartPr>
            <p14:xfrm>
              <a:off x="3291600" y="3159160"/>
              <a:ext cx="182880" cy="1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2406DCE-B32E-41EC-8C0F-8FAD74C5C9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73600" y="3141520"/>
                <a:ext cx="218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14:cNvPr>
              <p14:cNvContentPartPr/>
              <p14:nvPr/>
            </p14:nvContentPartPr>
            <p14:xfrm>
              <a:off x="3301320" y="3261040"/>
              <a:ext cx="105480" cy="2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88EF85-C159-4A7F-9677-B36165494B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283680" y="3243040"/>
                <a:ext cx="1411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14:cNvPr>
              <p14:cNvContentPartPr/>
              <p14:nvPr/>
            </p14:nvContentPartPr>
            <p14:xfrm>
              <a:off x="2803800" y="3024520"/>
              <a:ext cx="275040" cy="467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4B0E791-50FA-4E7B-AB27-1888CFDBC5D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6183" y="3006534"/>
                <a:ext cx="310633" cy="50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14:cNvPr>
              <p14:cNvContentPartPr/>
              <p14:nvPr/>
            </p14:nvContentPartPr>
            <p14:xfrm>
              <a:off x="2141760" y="2956120"/>
              <a:ext cx="184680" cy="432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E396F62-B62C-450A-8559-77ACA3988F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24120" y="2938480"/>
                <a:ext cx="22032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14:cNvPr>
              <p14:cNvContentPartPr/>
              <p14:nvPr/>
            </p14:nvContentPartPr>
            <p14:xfrm>
              <a:off x="3657000" y="3098680"/>
              <a:ext cx="367560" cy="371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F670E3-3025-4091-BB6C-8AFCC92B26E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39360" y="3080680"/>
                <a:ext cx="4032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14:cNvPr>
              <p14:cNvContentPartPr/>
              <p14:nvPr/>
            </p14:nvContentPartPr>
            <p14:xfrm>
              <a:off x="4114560" y="2956120"/>
              <a:ext cx="23256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D211BD9-2CBB-454F-AEDE-B7F13F4C430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96560" y="2938480"/>
                <a:ext cx="2682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14:cNvPr>
              <p14:cNvContentPartPr/>
              <p14:nvPr/>
            </p14:nvContentPartPr>
            <p14:xfrm>
              <a:off x="4541160" y="2905360"/>
              <a:ext cx="1225440" cy="606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AE6382A-BECD-4618-97D6-460C8840B6E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23165" y="2887730"/>
                <a:ext cx="1261070" cy="64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14:cNvPr>
              <p14:cNvContentPartPr/>
              <p14:nvPr/>
            </p14:nvContentPartPr>
            <p14:xfrm>
              <a:off x="5831760" y="3117760"/>
              <a:ext cx="163800" cy="1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8ADD522-4CF8-4A28-883B-18D92C29A59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13760" y="3099760"/>
                <a:ext cx="199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14:cNvPr>
              <p14:cNvContentPartPr/>
              <p14:nvPr/>
            </p14:nvContentPartPr>
            <p14:xfrm>
              <a:off x="5821320" y="3199840"/>
              <a:ext cx="1720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A00455-2FCE-47E6-A960-D0C5F3D8A1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03320" y="318220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14:cNvPr>
              <p14:cNvContentPartPr/>
              <p14:nvPr/>
            </p14:nvContentPartPr>
            <p14:xfrm>
              <a:off x="6177000" y="3128560"/>
              <a:ext cx="903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B7640F-0228-4710-9839-6A0CFE7B357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59000" y="3110560"/>
                <a:ext cx="12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14:cNvPr>
              <p14:cNvContentPartPr/>
              <p14:nvPr/>
            </p14:nvContentPartPr>
            <p14:xfrm>
              <a:off x="6371760" y="3079240"/>
              <a:ext cx="204120" cy="36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A4D6A2-426D-40FE-A844-714C5DD09B6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53760" y="3061600"/>
                <a:ext cx="2397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14:cNvPr>
              <p14:cNvContentPartPr/>
              <p14:nvPr/>
            </p14:nvContentPartPr>
            <p14:xfrm>
              <a:off x="6726720" y="2996800"/>
              <a:ext cx="160920" cy="239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551B7E-F42F-407A-808C-607ABF950C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9080" y="2979160"/>
                <a:ext cx="196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14:cNvPr>
              <p14:cNvContentPartPr/>
              <p14:nvPr/>
            </p14:nvContentPartPr>
            <p14:xfrm>
              <a:off x="7426560" y="2986720"/>
              <a:ext cx="424080" cy="377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FA774-E4C0-428E-B554-41B75492E93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408560" y="2969080"/>
                <a:ext cx="459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14:cNvPr>
              <p14:cNvContentPartPr/>
              <p14:nvPr/>
            </p14:nvContentPartPr>
            <p14:xfrm>
              <a:off x="1182720" y="3870520"/>
              <a:ext cx="16560" cy="83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735D38-1EF9-4B5B-90A7-170D89E7AF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64720" y="3852520"/>
                <a:ext cx="522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14:cNvPr>
              <p14:cNvContentPartPr/>
              <p14:nvPr/>
            </p14:nvContentPartPr>
            <p14:xfrm>
              <a:off x="1950240" y="3819400"/>
              <a:ext cx="223200" cy="4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F50293A-F8CC-4D43-B93B-6530A1C00D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32240" y="3801400"/>
                <a:ext cx="258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14:cNvPr>
              <p14:cNvContentPartPr/>
              <p14:nvPr/>
            </p14:nvContentPartPr>
            <p14:xfrm>
              <a:off x="1980840" y="3972040"/>
              <a:ext cx="154800" cy="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6CA030C-9DA0-4CFC-ADCB-A97DFA70CEE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963200" y="3954400"/>
                <a:ext cx="190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14:cNvPr>
              <p14:cNvContentPartPr/>
              <p14:nvPr/>
            </p14:nvContentPartPr>
            <p14:xfrm>
              <a:off x="1292880" y="3657400"/>
              <a:ext cx="528120" cy="375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5CC3B-D722-49F4-A26C-E95D6BA2049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275240" y="3639400"/>
                <a:ext cx="563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14:cNvPr>
              <p14:cNvContentPartPr/>
              <p14:nvPr/>
            </p14:nvContentPartPr>
            <p14:xfrm>
              <a:off x="456960" y="3677560"/>
              <a:ext cx="6325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9B776C8-0824-4646-9CFD-48E4E447E09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60" y="3659920"/>
                <a:ext cx="66816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14:cNvPr>
              <p14:cNvContentPartPr/>
              <p14:nvPr/>
            </p14:nvContentPartPr>
            <p14:xfrm>
              <a:off x="2355600" y="3732640"/>
              <a:ext cx="250560" cy="295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30B3403-0613-4F57-A110-4BFDF2DAD0A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37600" y="3715000"/>
                <a:ext cx="28620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14:cNvPr>
              <p14:cNvContentPartPr/>
              <p14:nvPr/>
            </p14:nvContentPartPr>
            <p14:xfrm>
              <a:off x="2701920" y="3708160"/>
              <a:ext cx="50832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E3F2A7-6824-42E9-8CD4-7E7B47C42F9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84280" y="3690160"/>
                <a:ext cx="54396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14:cNvPr>
              <p14:cNvContentPartPr/>
              <p14:nvPr/>
            </p14:nvContentPartPr>
            <p14:xfrm>
              <a:off x="3577080" y="3576040"/>
              <a:ext cx="199800" cy="590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8448BFD-5936-4429-8EFA-0AFCAC8BDE6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559080" y="3558040"/>
                <a:ext cx="23544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14:cNvPr>
              <p14:cNvContentPartPr/>
              <p14:nvPr/>
            </p14:nvContentPartPr>
            <p14:xfrm>
              <a:off x="4764360" y="3794920"/>
              <a:ext cx="174240" cy="106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070DC85-1020-4FB2-BE8A-045D2892AF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46683" y="3776920"/>
                <a:ext cx="209954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14:cNvPr>
              <p14:cNvContentPartPr/>
              <p14:nvPr/>
            </p14:nvContentPartPr>
            <p14:xfrm>
              <a:off x="4297080" y="3667120"/>
              <a:ext cx="295200" cy="5338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8B4BF08-E222-4E5D-B028-837C335BEE8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279418" y="3649468"/>
                <a:ext cx="330884" cy="56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14:cNvPr>
              <p14:cNvContentPartPr/>
              <p14:nvPr/>
            </p14:nvContentPartPr>
            <p14:xfrm>
              <a:off x="5377080" y="3636160"/>
              <a:ext cx="249120" cy="30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289D8F0-AE9D-421B-B956-582D4C79AB1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59440" y="3618160"/>
                <a:ext cx="2847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14:cNvPr>
              <p14:cNvContentPartPr/>
              <p14:nvPr/>
            </p14:nvContentPartPr>
            <p14:xfrm>
              <a:off x="5044800" y="3545440"/>
              <a:ext cx="227520" cy="5198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D04371-D40C-4EDE-9DD5-CAE4831D6E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26800" y="3527800"/>
                <a:ext cx="26316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14:cNvPr>
              <p14:cNvContentPartPr/>
              <p14:nvPr/>
            </p14:nvContentPartPr>
            <p14:xfrm>
              <a:off x="7350960" y="3769000"/>
              <a:ext cx="25200" cy="46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E843DF4-72BC-4D4C-A0FD-33BBD24E44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332960" y="3751360"/>
                <a:ext cx="608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14:cNvPr>
              <p14:cNvContentPartPr/>
              <p14:nvPr/>
            </p14:nvContentPartPr>
            <p14:xfrm>
              <a:off x="5755080" y="3525280"/>
              <a:ext cx="1488240" cy="565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4AEF756-EFC1-4F3C-9C5A-FAF652AF933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737080" y="3507280"/>
                <a:ext cx="15238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14:cNvPr>
              <p14:cNvContentPartPr/>
              <p14:nvPr/>
            </p14:nvContentPartPr>
            <p14:xfrm>
              <a:off x="7493520" y="3372640"/>
              <a:ext cx="723600" cy="5191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774D234A-F6E6-4457-977B-819AEBD4512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75520" y="3355000"/>
                <a:ext cx="75924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14:cNvPr>
              <p14:cNvContentPartPr/>
              <p14:nvPr/>
            </p14:nvContentPartPr>
            <p14:xfrm>
              <a:off x="4846080" y="4256800"/>
              <a:ext cx="212400" cy="10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F2E4324-2D72-4C46-A9C8-B5D020D8D74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828080" y="4238800"/>
                <a:ext cx="248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14:cNvPr>
              <p14:cNvContentPartPr/>
              <p14:nvPr/>
            </p14:nvContentPartPr>
            <p14:xfrm>
              <a:off x="4866240" y="4372360"/>
              <a:ext cx="171360" cy="6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5414A64-BBA3-4C8A-A03E-084ABF9EF84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48600" y="4354360"/>
                <a:ext cx="207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14:cNvPr>
              <p14:cNvContentPartPr/>
              <p14:nvPr/>
            </p14:nvContentPartPr>
            <p14:xfrm>
              <a:off x="5343960" y="4318000"/>
              <a:ext cx="1695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10F0EE3-D5B5-4832-AF75-BB48E5ACB3E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326320" y="4300000"/>
                <a:ext cx="2052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14:cNvPr>
              <p14:cNvContentPartPr/>
              <p14:nvPr/>
            </p14:nvContentPartPr>
            <p14:xfrm>
              <a:off x="5953800" y="4141600"/>
              <a:ext cx="301680" cy="297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99371A9-DE4A-44D5-916E-F048AA13ABB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936181" y="4123600"/>
                <a:ext cx="337278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14:cNvPr>
              <p14:cNvContentPartPr/>
              <p14:nvPr/>
            </p14:nvContentPartPr>
            <p14:xfrm>
              <a:off x="5659680" y="4104160"/>
              <a:ext cx="202680" cy="320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6BD97B-E86A-4E65-83E7-2B9D1E37498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641680" y="4086520"/>
                <a:ext cx="2383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14:cNvPr>
              <p14:cNvContentPartPr/>
              <p14:nvPr/>
            </p14:nvContentPartPr>
            <p14:xfrm>
              <a:off x="6614040" y="3737320"/>
              <a:ext cx="141480" cy="10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5278E21-8591-4585-8D10-73A0D5D58D4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596040" y="3719680"/>
                <a:ext cx="1771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14:cNvPr>
              <p14:cNvContentPartPr/>
              <p14:nvPr/>
            </p14:nvContentPartPr>
            <p14:xfrm>
              <a:off x="6410640" y="4147360"/>
              <a:ext cx="528480" cy="315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82D9214-15A1-44E6-8E9B-CE0A6929D75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393000" y="4129700"/>
                <a:ext cx="564120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14:cNvPr>
              <p14:cNvContentPartPr/>
              <p14:nvPr/>
            </p14:nvContentPartPr>
            <p14:xfrm>
              <a:off x="568560" y="4683400"/>
              <a:ext cx="183240" cy="2678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BADA492-7B8B-4DE9-8835-224EDAC26CB4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50560" y="4665400"/>
                <a:ext cx="218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14:cNvPr>
              <p14:cNvContentPartPr/>
              <p14:nvPr/>
            </p14:nvContentPartPr>
            <p14:xfrm>
              <a:off x="517800" y="4519960"/>
              <a:ext cx="231120" cy="52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0D595B5-E0B9-40CD-A916-08C6034E0430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00160" y="4501960"/>
                <a:ext cx="2667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14:cNvPr>
              <p14:cNvContentPartPr/>
              <p14:nvPr/>
            </p14:nvContentPartPr>
            <p14:xfrm>
              <a:off x="995160" y="4510600"/>
              <a:ext cx="1608480" cy="5184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94AED13-BF21-4CA1-BA77-F2BCEDFA27C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977520" y="4492612"/>
                <a:ext cx="1644120" cy="55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14:cNvPr>
              <p14:cNvContentPartPr/>
              <p14:nvPr/>
            </p14:nvContentPartPr>
            <p14:xfrm>
              <a:off x="3463320" y="4624720"/>
              <a:ext cx="178560" cy="3142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7344793-C058-4611-BD5F-C244AD837A9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445320" y="4606720"/>
                <a:ext cx="2142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14:cNvPr>
              <p14:cNvContentPartPr/>
              <p14:nvPr/>
            </p14:nvContentPartPr>
            <p14:xfrm>
              <a:off x="2803800" y="4459840"/>
              <a:ext cx="538920" cy="552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F2548CB-5D4C-41E5-A128-E45744E5DB96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786148" y="4442200"/>
                <a:ext cx="574584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14:cNvPr>
              <p14:cNvContentPartPr/>
              <p14:nvPr/>
            </p14:nvContentPartPr>
            <p14:xfrm>
              <a:off x="3748800" y="4545520"/>
              <a:ext cx="914040" cy="534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3120588-299F-4931-B4AF-FD39371DD3E2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731153" y="4527508"/>
                <a:ext cx="949694" cy="570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14:cNvPr>
              <p14:cNvContentPartPr/>
              <p14:nvPr/>
            </p14:nvContentPartPr>
            <p14:xfrm>
              <a:off x="4734480" y="4906960"/>
              <a:ext cx="172800" cy="173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0087B6-3A8E-4191-B914-A1B3DAAA809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16840" y="4888960"/>
                <a:ext cx="2084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14:cNvPr>
              <p14:cNvContentPartPr/>
              <p14:nvPr/>
            </p14:nvContentPartPr>
            <p14:xfrm>
              <a:off x="5414880" y="4764760"/>
              <a:ext cx="142560" cy="22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8032A58-04D2-4C30-89F1-22DEF4DA3AB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397240" y="4747120"/>
                <a:ext cx="1782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14:cNvPr>
              <p14:cNvContentPartPr/>
              <p14:nvPr/>
            </p14:nvContentPartPr>
            <p14:xfrm>
              <a:off x="5739960" y="4612120"/>
              <a:ext cx="1836360" cy="4755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62F602A-005E-4127-AB95-CB1B8CD3F6D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721960" y="4594480"/>
                <a:ext cx="1872000" cy="51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14:cNvPr>
              <p14:cNvContentPartPr/>
              <p14:nvPr/>
            </p14:nvContentPartPr>
            <p14:xfrm>
              <a:off x="7710960" y="4700680"/>
              <a:ext cx="189720" cy="84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18981D9C-786A-47CC-B516-427523638133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692960" y="4683040"/>
                <a:ext cx="2253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14:cNvPr>
              <p14:cNvContentPartPr/>
              <p14:nvPr/>
            </p14:nvContentPartPr>
            <p14:xfrm>
              <a:off x="7741560" y="4845040"/>
              <a:ext cx="238320" cy="216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62489E3-58DA-4EE0-9895-5025D2EB9E6A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723920" y="4827040"/>
                <a:ext cx="273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14:cNvPr>
              <p14:cNvContentPartPr/>
              <p14:nvPr/>
            </p14:nvContentPartPr>
            <p14:xfrm>
              <a:off x="7777200" y="4927120"/>
              <a:ext cx="117360" cy="141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50BE658-32FB-44FE-9877-5BEE9B5EE8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759200" y="4909480"/>
                <a:ext cx="1530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7903F6B-6236-4E97-80EA-BD011682094B}"/>
                  </a:ext>
                </a:extLst>
              </p14:cNvPr>
              <p14:cNvContentPartPr/>
              <p14:nvPr/>
            </p14:nvContentPartPr>
            <p14:xfrm>
              <a:off x="8097240" y="4795000"/>
              <a:ext cx="123120" cy="11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7903F6B-6236-4E97-80EA-BD011682094B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079600" y="4777360"/>
                <a:ext cx="158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83FD37-8E27-41C1-8784-62CF5B4B1017}"/>
                  </a:ext>
                </a:extLst>
              </p14:cNvPr>
              <p14:cNvContentPartPr/>
              <p14:nvPr/>
            </p14:nvContentPartPr>
            <p14:xfrm>
              <a:off x="8107320" y="4876360"/>
              <a:ext cx="131400" cy="10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83FD37-8E27-41C1-8784-62CF5B4B1017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089320" y="4858720"/>
                <a:ext cx="167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C2DD93A-0030-454A-80F5-D21AD0A80D45}"/>
                  </a:ext>
                </a:extLst>
              </p14:cNvPr>
              <p14:cNvContentPartPr/>
              <p14:nvPr/>
            </p14:nvContentPartPr>
            <p14:xfrm>
              <a:off x="8360760" y="4724080"/>
              <a:ext cx="654120" cy="4582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C2DD93A-0030-454A-80F5-D21AD0A80D45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343110" y="4706066"/>
                <a:ext cx="689780" cy="493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4A66775-A526-4939-9222-0A5E52AFDCC2}"/>
                  </a:ext>
                </a:extLst>
              </p14:cNvPr>
              <p14:cNvContentPartPr/>
              <p14:nvPr/>
            </p14:nvContentPartPr>
            <p14:xfrm>
              <a:off x="660000" y="5481160"/>
              <a:ext cx="299520" cy="210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4A66775-A526-4939-9222-0A5E52AFDCC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42000" y="5463160"/>
                <a:ext cx="3351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B2AA2E6-5746-4D54-BB2C-BBF969A39D95}"/>
                  </a:ext>
                </a:extLst>
              </p14:cNvPr>
              <p14:cNvContentPartPr/>
              <p14:nvPr/>
            </p14:nvContentPartPr>
            <p14:xfrm>
              <a:off x="1167960" y="5547040"/>
              <a:ext cx="182160" cy="12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B2AA2E6-5746-4D54-BB2C-BBF969A39D9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150320" y="5529040"/>
                <a:ext cx="217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E70F3D1-E2F3-4F13-AAC1-652BF48F2F12}"/>
                  </a:ext>
                </a:extLst>
              </p14:cNvPr>
              <p14:cNvContentPartPr/>
              <p14:nvPr/>
            </p14:nvContentPartPr>
            <p14:xfrm>
              <a:off x="1188480" y="5669080"/>
              <a:ext cx="154080" cy="9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E70F3D1-E2F3-4F13-AAC1-652BF48F2F12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170480" y="5651440"/>
                <a:ext cx="1897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BDA957C-C296-4597-B345-174E05966815}"/>
                  </a:ext>
                </a:extLst>
              </p14:cNvPr>
              <p14:cNvContentPartPr/>
              <p14:nvPr/>
            </p14:nvContentPartPr>
            <p14:xfrm>
              <a:off x="1472880" y="5363800"/>
              <a:ext cx="935640" cy="40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BDA957C-C296-4597-B345-174E05966815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1454873" y="5345816"/>
                <a:ext cx="971294" cy="442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5B2286D-C641-4239-A49A-F8057A477397}"/>
                  </a:ext>
                </a:extLst>
              </p14:cNvPr>
              <p14:cNvContentPartPr/>
              <p14:nvPr/>
            </p14:nvContentPartPr>
            <p14:xfrm>
              <a:off x="2539560" y="5246080"/>
              <a:ext cx="999360" cy="6418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5B2286D-C641-4239-A49A-F8057A477397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521920" y="5228440"/>
                <a:ext cx="1035000" cy="6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6B9B205-0F16-4280-85A1-82B0A1D82CCC}"/>
                  </a:ext>
                </a:extLst>
              </p14:cNvPr>
              <p14:cNvContentPartPr/>
              <p14:nvPr/>
            </p14:nvContentPartPr>
            <p14:xfrm>
              <a:off x="3728640" y="5557480"/>
              <a:ext cx="17208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6B9B205-0F16-4280-85A1-82B0A1D82CC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710640" y="553948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C1892FE-29E3-4474-8252-082C9D9B1A85}"/>
                  </a:ext>
                </a:extLst>
              </p14:cNvPr>
              <p14:cNvContentPartPr/>
              <p14:nvPr/>
            </p14:nvContentPartPr>
            <p14:xfrm>
              <a:off x="3779040" y="5658640"/>
              <a:ext cx="15372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C1892FE-29E3-4474-8252-082C9D9B1A85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761400" y="5641000"/>
                <a:ext cx="189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A1BDBF6-5213-4ACB-93BE-B35023761E28}"/>
                  </a:ext>
                </a:extLst>
              </p14:cNvPr>
              <p14:cNvContentPartPr/>
              <p14:nvPr/>
            </p14:nvContentPartPr>
            <p14:xfrm>
              <a:off x="5055960" y="5354080"/>
              <a:ext cx="137880" cy="1562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A1BDBF6-5213-4ACB-93BE-B35023761E28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037960" y="5336440"/>
                <a:ext cx="17352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E9CAE98-3A35-4FA6-86BB-8340519F0FF7}"/>
                  </a:ext>
                </a:extLst>
              </p14:cNvPr>
              <p14:cNvContentPartPr/>
              <p14:nvPr/>
            </p14:nvContentPartPr>
            <p14:xfrm>
              <a:off x="4098360" y="5383600"/>
              <a:ext cx="816840" cy="3564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E9CAE98-3A35-4FA6-86BB-8340519F0FF7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080720" y="5365942"/>
                <a:ext cx="85248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2459A3B-C6AA-428D-BF06-4E516451F3DF}"/>
                  </a:ext>
                </a:extLst>
              </p14:cNvPr>
              <p14:cNvContentPartPr/>
              <p14:nvPr/>
            </p14:nvContentPartPr>
            <p14:xfrm>
              <a:off x="5394720" y="5405200"/>
              <a:ext cx="560160" cy="3711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2459A3B-C6AA-428D-BF06-4E516451F3DF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376720" y="5387200"/>
                <a:ext cx="5958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DAC13E3-DE0E-48F4-A3B5-832EB170DD80}"/>
                  </a:ext>
                </a:extLst>
              </p14:cNvPr>
              <p14:cNvContentPartPr/>
              <p14:nvPr/>
            </p14:nvContentPartPr>
            <p14:xfrm>
              <a:off x="6226680" y="5641000"/>
              <a:ext cx="143640" cy="1872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DAC13E3-DE0E-48F4-A3B5-832EB170DD80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6209040" y="5623000"/>
                <a:ext cx="17928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47A3CAE-E9A0-43D3-BA09-5DF8ABADFE4E}"/>
                  </a:ext>
                </a:extLst>
              </p14:cNvPr>
              <p14:cNvContentPartPr/>
              <p14:nvPr/>
            </p14:nvContentPartPr>
            <p14:xfrm>
              <a:off x="6424320" y="5657560"/>
              <a:ext cx="177120" cy="1623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47A3CAE-E9A0-43D3-BA09-5DF8ABADFE4E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6406680" y="5639560"/>
                <a:ext cx="21276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5F06CD8C-1EC8-4596-B9E2-FAD1F5BADE7C}"/>
                  </a:ext>
                </a:extLst>
              </p14:cNvPr>
              <p14:cNvContentPartPr/>
              <p14:nvPr/>
            </p14:nvContentPartPr>
            <p14:xfrm>
              <a:off x="6704760" y="5669080"/>
              <a:ext cx="172440" cy="1440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5F06CD8C-1EC8-4596-B9E2-FAD1F5BADE7C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687120" y="5651440"/>
                <a:ext cx="20808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AF925FC-F98F-4F92-A07A-6CD536751953}"/>
                  </a:ext>
                </a:extLst>
              </p14:cNvPr>
              <p14:cNvContentPartPr/>
              <p14:nvPr/>
            </p14:nvContentPartPr>
            <p14:xfrm>
              <a:off x="6983760" y="5465680"/>
              <a:ext cx="37080" cy="3790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AF925FC-F98F-4F92-A07A-6CD53675195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965760" y="5447680"/>
                <a:ext cx="727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6D9B8B3-FF6C-4271-99C9-ACFC04A3E7C2}"/>
                  </a:ext>
                </a:extLst>
              </p14:cNvPr>
              <p14:cNvContentPartPr/>
              <p14:nvPr/>
            </p14:nvContentPartPr>
            <p14:xfrm>
              <a:off x="7110480" y="5412040"/>
              <a:ext cx="247680" cy="4269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6D9B8B3-FF6C-4271-99C9-ACFC04A3E7C2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092840" y="5394400"/>
                <a:ext cx="28332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75ABA18-B013-4D05-BE29-93E7923BA8B7}"/>
                  </a:ext>
                </a:extLst>
              </p14:cNvPr>
              <p14:cNvContentPartPr/>
              <p14:nvPr/>
            </p14:nvContentPartPr>
            <p14:xfrm>
              <a:off x="7599000" y="5638480"/>
              <a:ext cx="249120" cy="171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75ABA18-B013-4D05-BE29-93E7923BA8B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581000" y="5620480"/>
                <a:ext cx="28476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CFBE31A-0FDC-48DD-8F58-D5DE9CB32FBA}"/>
                  </a:ext>
                </a:extLst>
              </p14:cNvPr>
              <p14:cNvContentPartPr/>
              <p14:nvPr/>
            </p14:nvContentPartPr>
            <p14:xfrm>
              <a:off x="7953240" y="5644240"/>
              <a:ext cx="49320" cy="2098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CFBE31A-0FDC-48DD-8F58-D5DE9CB32FBA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935600" y="5626600"/>
                <a:ext cx="849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84CE52EA-9E26-4310-BFFC-41A5E6C501B8}"/>
                  </a:ext>
                </a:extLst>
              </p14:cNvPr>
              <p14:cNvContentPartPr/>
              <p14:nvPr/>
            </p14:nvContentPartPr>
            <p14:xfrm>
              <a:off x="8104080" y="5475760"/>
              <a:ext cx="606960" cy="4197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84CE52EA-9E26-4310-BFFC-41A5E6C501B8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8086430" y="5458120"/>
                <a:ext cx="642621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D2BDE4C-8CA0-48F7-874B-7C947344D3E7}"/>
                  </a:ext>
                </a:extLst>
              </p14:cNvPr>
              <p14:cNvContentPartPr/>
              <p14:nvPr/>
            </p14:nvContentPartPr>
            <p14:xfrm>
              <a:off x="1594560" y="6201880"/>
              <a:ext cx="173520" cy="2570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D2BDE4C-8CA0-48F7-874B-7C947344D3E7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576920" y="6184240"/>
                <a:ext cx="2091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159D8101-7C7B-4EBA-A496-B1E1D35F6270}"/>
                  </a:ext>
                </a:extLst>
              </p14:cNvPr>
              <p14:cNvContentPartPr/>
              <p14:nvPr/>
            </p14:nvContentPartPr>
            <p14:xfrm>
              <a:off x="1523640" y="5988400"/>
              <a:ext cx="301320" cy="1094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159D8101-7C7B-4EBA-A496-B1E1D35F6270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505640" y="5970760"/>
                <a:ext cx="3369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4A593BDD-7D29-4CB3-9E4C-ED973BC69CB8}"/>
                  </a:ext>
                </a:extLst>
              </p14:cNvPr>
              <p14:cNvContentPartPr/>
              <p14:nvPr/>
            </p14:nvContentPartPr>
            <p14:xfrm>
              <a:off x="2001360" y="6167320"/>
              <a:ext cx="187920" cy="972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4A593BDD-7D29-4CB3-9E4C-ED973BC69CB8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983360" y="6149320"/>
                <a:ext cx="2235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8DE59AD-A531-45EC-993C-699875F78BC1}"/>
                  </a:ext>
                </a:extLst>
              </p14:cNvPr>
              <p14:cNvContentPartPr/>
              <p14:nvPr/>
            </p14:nvContentPartPr>
            <p14:xfrm>
              <a:off x="2021520" y="6289000"/>
              <a:ext cx="172080" cy="194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8DE59AD-A531-45EC-993C-699875F78BC1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003880" y="6271000"/>
                <a:ext cx="20772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CAC55DBD-DA12-404D-9B18-2D34B2616D32}"/>
                  </a:ext>
                </a:extLst>
              </p14:cNvPr>
              <p14:cNvContentPartPr/>
              <p14:nvPr/>
            </p14:nvContentPartPr>
            <p14:xfrm>
              <a:off x="2436960" y="6105760"/>
              <a:ext cx="1071360" cy="44604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CAC55DBD-DA12-404D-9B18-2D34B2616D32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419314" y="6087760"/>
                <a:ext cx="1107012" cy="48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4087BE4E-2EC4-444A-A70F-B530690E826D}"/>
                  </a:ext>
                </a:extLst>
              </p14:cNvPr>
              <p14:cNvContentPartPr/>
              <p14:nvPr/>
            </p14:nvContentPartPr>
            <p14:xfrm>
              <a:off x="3777960" y="6079480"/>
              <a:ext cx="520920" cy="3715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4087BE4E-2EC4-444A-A70F-B530690E826D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3759960" y="6061480"/>
                <a:ext cx="55656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C95F852F-E87B-4A1F-AB86-0601C2787740}"/>
                  </a:ext>
                </a:extLst>
              </p14:cNvPr>
              <p14:cNvContentPartPr/>
              <p14:nvPr/>
            </p14:nvContentPartPr>
            <p14:xfrm>
              <a:off x="5399400" y="6025480"/>
              <a:ext cx="145440" cy="1839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C95F852F-E87B-4A1F-AB86-0601C2787740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5381760" y="6007480"/>
                <a:ext cx="1810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CB8EE4F8-5000-471A-967F-C5025A15A2CA}"/>
                  </a:ext>
                </a:extLst>
              </p14:cNvPr>
              <p14:cNvContentPartPr/>
              <p14:nvPr/>
            </p14:nvContentPartPr>
            <p14:xfrm>
              <a:off x="4612440" y="6077320"/>
              <a:ext cx="682200" cy="3722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CB8EE4F8-5000-471A-967F-C5025A15A2CA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594800" y="6059680"/>
                <a:ext cx="717840" cy="4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5584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833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29B3F6-6B51-4622-BB4F-2DA0FBE25339}"/>
                  </a:ext>
                </a:extLst>
              </p14:cNvPr>
              <p14:cNvContentPartPr/>
              <p14:nvPr/>
            </p14:nvContentPartPr>
            <p14:xfrm>
              <a:off x="5394720" y="394360"/>
              <a:ext cx="2543040" cy="36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29B3F6-6B51-4622-BB4F-2DA0FBE253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6720" y="358360"/>
                <a:ext cx="257868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875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14:cNvPr>
              <p14:cNvContentPartPr/>
              <p14:nvPr/>
            </p14:nvContentPartPr>
            <p14:xfrm>
              <a:off x="3558360" y="1036240"/>
              <a:ext cx="180720" cy="507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0360" y="1018240"/>
                <a:ext cx="21636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14:cNvPr>
              <p14:cNvContentPartPr/>
              <p14:nvPr/>
            </p14:nvContentPartPr>
            <p14:xfrm>
              <a:off x="598800" y="925720"/>
              <a:ext cx="2478960" cy="573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3" y="908069"/>
                <a:ext cx="2514595" cy="608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14:cNvPr>
              <p14:cNvContentPartPr/>
              <p14:nvPr/>
            </p14:nvContentPartPr>
            <p14:xfrm>
              <a:off x="4086840" y="881800"/>
              <a:ext cx="3621960" cy="604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9200" y="864149"/>
                <a:ext cx="3657600" cy="6401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6F6F95-F98C-4AE5-9DF6-D06A10CA5F87}"/>
                  </a:ext>
                </a:extLst>
              </p14:cNvPr>
              <p14:cNvContentPartPr/>
              <p14:nvPr/>
            </p14:nvContentPartPr>
            <p14:xfrm>
              <a:off x="558480" y="1468600"/>
              <a:ext cx="3155400" cy="1334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6F6F95-F98C-4AE5-9DF6-D06A10CA5F8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0840" y="1450600"/>
                <a:ext cx="3191040" cy="13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6B77AB6-3B8E-4903-B146-934CEFF438D5}"/>
                  </a:ext>
                </a:extLst>
              </p14:cNvPr>
              <p14:cNvContentPartPr/>
              <p14:nvPr/>
            </p14:nvContentPartPr>
            <p14:xfrm>
              <a:off x="4114560" y="1480480"/>
              <a:ext cx="4019040" cy="11880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6B77AB6-3B8E-4903-B146-934CEFF438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96562" y="1462480"/>
                <a:ext cx="4054677" cy="12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9CC3BE0-6D73-4E62-B0C4-59D6FCE10C31}"/>
                  </a:ext>
                </a:extLst>
              </p14:cNvPr>
              <p14:cNvContentPartPr/>
              <p14:nvPr/>
            </p14:nvContentPartPr>
            <p14:xfrm>
              <a:off x="1322040" y="2975560"/>
              <a:ext cx="308160" cy="23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9CC3BE0-6D73-4E62-B0C4-59D6FCE10C3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04040" y="2957560"/>
                <a:ext cx="3438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419EB6-9AC2-421D-8B3F-8BA5297BBEFE}"/>
                  </a:ext>
                </a:extLst>
              </p14:cNvPr>
              <p14:cNvContentPartPr/>
              <p14:nvPr/>
            </p14:nvContentPartPr>
            <p14:xfrm>
              <a:off x="1812000" y="3088240"/>
              <a:ext cx="6480" cy="13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419EB6-9AC2-421D-8B3F-8BA5297BBEF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94000" y="3070240"/>
                <a:ext cx="421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6EEAA0-8E7B-4C44-ACBE-058F5560D81E}"/>
                  </a:ext>
                </a:extLst>
              </p14:cNvPr>
              <p14:cNvContentPartPr/>
              <p14:nvPr/>
            </p14:nvContentPartPr>
            <p14:xfrm>
              <a:off x="1899120" y="3078160"/>
              <a:ext cx="11160" cy="141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6EEAA0-8E7B-4C44-ACBE-058F5560D8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81120" y="3060520"/>
                <a:ext cx="46800" cy="17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70694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38085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16222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14:cNvPr>
              <p14:cNvContentPartPr/>
              <p14:nvPr/>
            </p14:nvContentPartPr>
            <p14:xfrm>
              <a:off x="1005600" y="3718240"/>
              <a:ext cx="17388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7600" y="370060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14:cNvPr>
              <p14:cNvContentPartPr/>
              <p14:nvPr/>
            </p14:nvContentPartPr>
            <p14:xfrm>
              <a:off x="1046280" y="3789520"/>
              <a:ext cx="19044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8280" y="3771880"/>
                <a:ext cx="2260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14:cNvPr>
              <p14:cNvContentPartPr/>
              <p14:nvPr/>
            </p14:nvContentPartPr>
            <p14:xfrm>
              <a:off x="651360" y="3657400"/>
              <a:ext cx="207000" cy="246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3360" y="3639400"/>
                <a:ext cx="2426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14:cNvPr>
              <p14:cNvContentPartPr/>
              <p14:nvPr/>
            </p14:nvContentPartPr>
            <p14:xfrm>
              <a:off x="1915680" y="3525280"/>
              <a:ext cx="1498320" cy="381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97684" y="3507280"/>
                <a:ext cx="1533951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14:cNvPr>
              <p14:cNvContentPartPr/>
              <p14:nvPr/>
            </p14:nvContentPartPr>
            <p14:xfrm>
              <a:off x="1411680" y="3474520"/>
              <a:ext cx="387360" cy="423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97" y="3456880"/>
                <a:ext cx="422967" cy="45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27930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14:cNvPr>
              <p14:cNvContentPartPr/>
              <p14:nvPr/>
            </p14:nvContentPartPr>
            <p14:xfrm>
              <a:off x="1005600" y="3718240"/>
              <a:ext cx="17388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7600" y="370060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14:cNvPr>
              <p14:cNvContentPartPr/>
              <p14:nvPr/>
            </p14:nvContentPartPr>
            <p14:xfrm>
              <a:off x="1046280" y="3789520"/>
              <a:ext cx="19044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8280" y="3771880"/>
                <a:ext cx="2260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14:cNvPr>
              <p14:cNvContentPartPr/>
              <p14:nvPr/>
            </p14:nvContentPartPr>
            <p14:xfrm>
              <a:off x="651360" y="3657400"/>
              <a:ext cx="207000" cy="246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3360" y="3639400"/>
                <a:ext cx="2426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14:cNvPr>
              <p14:cNvContentPartPr/>
              <p14:nvPr/>
            </p14:nvContentPartPr>
            <p14:xfrm>
              <a:off x="1915680" y="3525280"/>
              <a:ext cx="1498320" cy="381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97684" y="3507280"/>
                <a:ext cx="1533951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14:cNvPr>
              <p14:cNvContentPartPr/>
              <p14:nvPr/>
            </p14:nvContentPartPr>
            <p14:xfrm>
              <a:off x="1411680" y="3474520"/>
              <a:ext cx="387360" cy="423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97" y="3456880"/>
                <a:ext cx="422967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14:cNvPr>
              <p14:cNvContentPartPr/>
              <p14:nvPr/>
            </p14:nvContentPartPr>
            <p14:xfrm>
              <a:off x="3738360" y="3595120"/>
              <a:ext cx="262440" cy="234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20744" y="3577120"/>
                <a:ext cx="298031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14:cNvPr>
              <p14:cNvContentPartPr/>
              <p14:nvPr/>
            </p14:nvContentPartPr>
            <p14:xfrm>
              <a:off x="4100880" y="3545440"/>
              <a:ext cx="805680" cy="3600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83240" y="3527800"/>
                <a:ext cx="84132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14:cNvPr>
              <p14:cNvContentPartPr/>
              <p14:nvPr/>
            </p14:nvContentPartPr>
            <p14:xfrm>
              <a:off x="6596400" y="3679360"/>
              <a:ext cx="203400" cy="194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78400" y="3661360"/>
                <a:ext cx="2390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14:cNvPr>
              <p14:cNvContentPartPr/>
              <p14:nvPr/>
            </p14:nvContentPartPr>
            <p14:xfrm>
              <a:off x="7536360" y="3586120"/>
              <a:ext cx="23040" cy="2386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18360" y="3568480"/>
                <a:ext cx="586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14:cNvPr>
              <p14:cNvContentPartPr/>
              <p14:nvPr/>
            </p14:nvContentPartPr>
            <p14:xfrm>
              <a:off x="7657320" y="3264280"/>
              <a:ext cx="308160" cy="6476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639680" y="3246280"/>
                <a:ext cx="343800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14:cNvPr>
              <p14:cNvContentPartPr/>
              <p14:nvPr/>
            </p14:nvContentPartPr>
            <p14:xfrm>
              <a:off x="6899520" y="3514840"/>
              <a:ext cx="541440" cy="418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81532" y="3497200"/>
                <a:ext cx="577056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14:cNvPr>
              <p14:cNvContentPartPr/>
              <p14:nvPr/>
            </p14:nvContentPartPr>
            <p14:xfrm>
              <a:off x="8117760" y="3504040"/>
              <a:ext cx="163800" cy="2656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099760" y="3486040"/>
                <a:ext cx="19944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14:cNvPr>
              <p14:cNvContentPartPr/>
              <p14:nvPr/>
            </p14:nvContentPartPr>
            <p14:xfrm>
              <a:off x="8412960" y="3555520"/>
              <a:ext cx="162000" cy="2149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95320" y="3537880"/>
                <a:ext cx="1976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14:cNvPr>
              <p14:cNvContentPartPr/>
              <p14:nvPr/>
            </p14:nvContentPartPr>
            <p14:xfrm>
              <a:off x="5008440" y="3358240"/>
              <a:ext cx="1473480" cy="6753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90444" y="3340240"/>
                <a:ext cx="1509111" cy="71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816800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14:cNvPr>
              <p14:cNvContentPartPr/>
              <p14:nvPr/>
            </p14:nvContentPartPr>
            <p14:xfrm>
              <a:off x="1005600" y="3718240"/>
              <a:ext cx="17388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7600" y="370060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14:cNvPr>
              <p14:cNvContentPartPr/>
              <p14:nvPr/>
            </p14:nvContentPartPr>
            <p14:xfrm>
              <a:off x="1046280" y="3789520"/>
              <a:ext cx="19044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8280" y="3771880"/>
                <a:ext cx="2260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14:cNvPr>
              <p14:cNvContentPartPr/>
              <p14:nvPr/>
            </p14:nvContentPartPr>
            <p14:xfrm>
              <a:off x="651360" y="3657400"/>
              <a:ext cx="207000" cy="246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3360" y="3639400"/>
                <a:ext cx="2426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14:cNvPr>
              <p14:cNvContentPartPr/>
              <p14:nvPr/>
            </p14:nvContentPartPr>
            <p14:xfrm>
              <a:off x="1915680" y="3525280"/>
              <a:ext cx="1498320" cy="381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97684" y="3507280"/>
                <a:ext cx="1533951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14:cNvPr>
              <p14:cNvContentPartPr/>
              <p14:nvPr/>
            </p14:nvContentPartPr>
            <p14:xfrm>
              <a:off x="1411680" y="3474520"/>
              <a:ext cx="387360" cy="423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97" y="3456880"/>
                <a:ext cx="422967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14:cNvPr>
              <p14:cNvContentPartPr/>
              <p14:nvPr/>
            </p14:nvContentPartPr>
            <p14:xfrm>
              <a:off x="3738360" y="3595120"/>
              <a:ext cx="262440" cy="234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20744" y="3577120"/>
                <a:ext cx="298031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14:cNvPr>
              <p14:cNvContentPartPr/>
              <p14:nvPr/>
            </p14:nvContentPartPr>
            <p14:xfrm>
              <a:off x="4100880" y="3545440"/>
              <a:ext cx="805680" cy="3600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83240" y="3527800"/>
                <a:ext cx="84132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14:cNvPr>
              <p14:cNvContentPartPr/>
              <p14:nvPr/>
            </p14:nvContentPartPr>
            <p14:xfrm>
              <a:off x="6596400" y="3679360"/>
              <a:ext cx="203400" cy="194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78400" y="3661360"/>
                <a:ext cx="2390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14:cNvPr>
              <p14:cNvContentPartPr/>
              <p14:nvPr/>
            </p14:nvContentPartPr>
            <p14:xfrm>
              <a:off x="7536360" y="3586120"/>
              <a:ext cx="23040" cy="2386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18360" y="3568480"/>
                <a:ext cx="586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14:cNvPr>
              <p14:cNvContentPartPr/>
              <p14:nvPr/>
            </p14:nvContentPartPr>
            <p14:xfrm>
              <a:off x="7657320" y="3264280"/>
              <a:ext cx="308160" cy="6476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639680" y="3246280"/>
                <a:ext cx="343800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14:cNvPr>
              <p14:cNvContentPartPr/>
              <p14:nvPr/>
            </p14:nvContentPartPr>
            <p14:xfrm>
              <a:off x="6899520" y="3514840"/>
              <a:ext cx="541440" cy="418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81532" y="3497200"/>
                <a:ext cx="577056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14:cNvPr>
              <p14:cNvContentPartPr/>
              <p14:nvPr/>
            </p14:nvContentPartPr>
            <p14:xfrm>
              <a:off x="8117760" y="3504040"/>
              <a:ext cx="163800" cy="2656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099760" y="3486040"/>
                <a:ext cx="19944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14:cNvPr>
              <p14:cNvContentPartPr/>
              <p14:nvPr/>
            </p14:nvContentPartPr>
            <p14:xfrm>
              <a:off x="8412960" y="3555520"/>
              <a:ext cx="162000" cy="2149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95320" y="3537880"/>
                <a:ext cx="1976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14:cNvPr>
              <p14:cNvContentPartPr/>
              <p14:nvPr/>
            </p14:nvContentPartPr>
            <p14:xfrm>
              <a:off x="5008440" y="3358240"/>
              <a:ext cx="1473480" cy="6753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90444" y="3340240"/>
                <a:ext cx="1509111" cy="71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14:cNvPr>
              <p14:cNvContentPartPr/>
              <p14:nvPr/>
            </p14:nvContentPartPr>
            <p14:xfrm>
              <a:off x="1076520" y="4225840"/>
              <a:ext cx="22284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58880" y="4208200"/>
                <a:ext cx="25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14:cNvPr>
              <p14:cNvContentPartPr/>
              <p14:nvPr/>
            </p14:nvContentPartPr>
            <p14:xfrm>
              <a:off x="1117200" y="4327720"/>
              <a:ext cx="172800" cy="11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99560" y="4310080"/>
                <a:ext cx="208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14:cNvPr>
              <p14:cNvContentPartPr/>
              <p14:nvPr/>
            </p14:nvContentPartPr>
            <p14:xfrm>
              <a:off x="1544160" y="4012720"/>
              <a:ext cx="447120" cy="330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526520" y="3995080"/>
                <a:ext cx="4827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14:cNvPr>
              <p14:cNvContentPartPr/>
              <p14:nvPr/>
            </p14:nvContentPartPr>
            <p14:xfrm>
              <a:off x="2112960" y="4266880"/>
              <a:ext cx="360" cy="23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095320" y="4248880"/>
                <a:ext cx="360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14:cNvPr>
              <p14:cNvContentPartPr/>
              <p14:nvPr/>
            </p14:nvContentPartPr>
            <p14:xfrm>
              <a:off x="2216640" y="4043320"/>
              <a:ext cx="92160" cy="133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9000" y="4025320"/>
                <a:ext cx="1278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14:cNvPr>
              <p14:cNvContentPartPr/>
              <p14:nvPr/>
            </p14:nvContentPartPr>
            <p14:xfrm>
              <a:off x="2289000" y="3992560"/>
              <a:ext cx="108720" cy="353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71360" y="3974560"/>
                <a:ext cx="14436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14:cNvPr>
              <p14:cNvContentPartPr/>
              <p14:nvPr/>
            </p14:nvContentPartPr>
            <p14:xfrm>
              <a:off x="2478720" y="4192000"/>
              <a:ext cx="279000" cy="146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60720" y="4174000"/>
                <a:ext cx="314640" cy="18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20254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14:cNvPr>
              <p14:cNvContentPartPr/>
              <p14:nvPr/>
            </p14:nvContentPartPr>
            <p14:xfrm>
              <a:off x="1005600" y="3718240"/>
              <a:ext cx="17388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7600" y="370060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14:cNvPr>
              <p14:cNvContentPartPr/>
              <p14:nvPr/>
            </p14:nvContentPartPr>
            <p14:xfrm>
              <a:off x="1046280" y="3789520"/>
              <a:ext cx="19044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8280" y="3771880"/>
                <a:ext cx="2260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14:cNvPr>
              <p14:cNvContentPartPr/>
              <p14:nvPr/>
            </p14:nvContentPartPr>
            <p14:xfrm>
              <a:off x="651360" y="3657400"/>
              <a:ext cx="207000" cy="246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3360" y="3639400"/>
                <a:ext cx="2426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14:cNvPr>
              <p14:cNvContentPartPr/>
              <p14:nvPr/>
            </p14:nvContentPartPr>
            <p14:xfrm>
              <a:off x="1915680" y="3525280"/>
              <a:ext cx="1498320" cy="381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97684" y="3507280"/>
                <a:ext cx="1533951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14:cNvPr>
              <p14:cNvContentPartPr/>
              <p14:nvPr/>
            </p14:nvContentPartPr>
            <p14:xfrm>
              <a:off x="1411680" y="3474520"/>
              <a:ext cx="387360" cy="423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97" y="3456880"/>
                <a:ext cx="422967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14:cNvPr>
              <p14:cNvContentPartPr/>
              <p14:nvPr/>
            </p14:nvContentPartPr>
            <p14:xfrm>
              <a:off x="3738360" y="3595120"/>
              <a:ext cx="262440" cy="234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20744" y="3577120"/>
                <a:ext cx="298031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14:cNvPr>
              <p14:cNvContentPartPr/>
              <p14:nvPr/>
            </p14:nvContentPartPr>
            <p14:xfrm>
              <a:off x="4100880" y="3545440"/>
              <a:ext cx="805680" cy="3600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83240" y="3527800"/>
                <a:ext cx="84132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14:cNvPr>
              <p14:cNvContentPartPr/>
              <p14:nvPr/>
            </p14:nvContentPartPr>
            <p14:xfrm>
              <a:off x="6596400" y="3679360"/>
              <a:ext cx="203400" cy="194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78400" y="3661360"/>
                <a:ext cx="2390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14:cNvPr>
              <p14:cNvContentPartPr/>
              <p14:nvPr/>
            </p14:nvContentPartPr>
            <p14:xfrm>
              <a:off x="7536360" y="3586120"/>
              <a:ext cx="23040" cy="2386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18360" y="3568480"/>
                <a:ext cx="586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14:cNvPr>
              <p14:cNvContentPartPr/>
              <p14:nvPr/>
            </p14:nvContentPartPr>
            <p14:xfrm>
              <a:off x="7657320" y="3264280"/>
              <a:ext cx="308160" cy="6476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639680" y="3246280"/>
                <a:ext cx="343800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14:cNvPr>
              <p14:cNvContentPartPr/>
              <p14:nvPr/>
            </p14:nvContentPartPr>
            <p14:xfrm>
              <a:off x="6899520" y="3514840"/>
              <a:ext cx="541440" cy="418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81532" y="3497200"/>
                <a:ext cx="577056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14:cNvPr>
              <p14:cNvContentPartPr/>
              <p14:nvPr/>
            </p14:nvContentPartPr>
            <p14:xfrm>
              <a:off x="8117760" y="3504040"/>
              <a:ext cx="163800" cy="2656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099760" y="3486040"/>
                <a:ext cx="19944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14:cNvPr>
              <p14:cNvContentPartPr/>
              <p14:nvPr/>
            </p14:nvContentPartPr>
            <p14:xfrm>
              <a:off x="8412960" y="3555520"/>
              <a:ext cx="162000" cy="2149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95320" y="3537880"/>
                <a:ext cx="1976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14:cNvPr>
              <p14:cNvContentPartPr/>
              <p14:nvPr/>
            </p14:nvContentPartPr>
            <p14:xfrm>
              <a:off x="5008440" y="3358240"/>
              <a:ext cx="1473480" cy="6753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90444" y="3340240"/>
                <a:ext cx="1509111" cy="71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14:cNvPr>
              <p14:cNvContentPartPr/>
              <p14:nvPr/>
            </p14:nvContentPartPr>
            <p14:xfrm>
              <a:off x="1076520" y="4225840"/>
              <a:ext cx="22284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58880" y="4208200"/>
                <a:ext cx="25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14:cNvPr>
              <p14:cNvContentPartPr/>
              <p14:nvPr/>
            </p14:nvContentPartPr>
            <p14:xfrm>
              <a:off x="1117200" y="4327720"/>
              <a:ext cx="172800" cy="11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99560" y="4310080"/>
                <a:ext cx="208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14:cNvPr>
              <p14:cNvContentPartPr/>
              <p14:nvPr/>
            </p14:nvContentPartPr>
            <p14:xfrm>
              <a:off x="1544160" y="4012720"/>
              <a:ext cx="447120" cy="330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526520" y="3995080"/>
                <a:ext cx="4827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14:cNvPr>
              <p14:cNvContentPartPr/>
              <p14:nvPr/>
            </p14:nvContentPartPr>
            <p14:xfrm>
              <a:off x="2112960" y="4266880"/>
              <a:ext cx="360" cy="23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095320" y="4248880"/>
                <a:ext cx="360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14:cNvPr>
              <p14:cNvContentPartPr/>
              <p14:nvPr/>
            </p14:nvContentPartPr>
            <p14:xfrm>
              <a:off x="2216640" y="4043320"/>
              <a:ext cx="92160" cy="133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9000" y="4025320"/>
                <a:ext cx="1278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14:cNvPr>
              <p14:cNvContentPartPr/>
              <p14:nvPr/>
            </p14:nvContentPartPr>
            <p14:xfrm>
              <a:off x="2289000" y="3992560"/>
              <a:ext cx="108720" cy="353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71360" y="3974560"/>
                <a:ext cx="14436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14:cNvPr>
              <p14:cNvContentPartPr/>
              <p14:nvPr/>
            </p14:nvContentPartPr>
            <p14:xfrm>
              <a:off x="2478720" y="4192000"/>
              <a:ext cx="279000" cy="146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60720" y="4174000"/>
                <a:ext cx="3146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BC70CF-7358-4C76-987C-94542472F60A}"/>
                  </a:ext>
                </a:extLst>
              </p14:cNvPr>
              <p14:cNvContentPartPr/>
              <p14:nvPr/>
            </p14:nvContentPartPr>
            <p14:xfrm>
              <a:off x="720840" y="4613920"/>
              <a:ext cx="184320" cy="465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BC70CF-7358-4C76-987C-94542472F60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03200" y="4596280"/>
                <a:ext cx="21996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C9B522-A963-44C4-9B4D-C15A2775945D}"/>
                  </a:ext>
                </a:extLst>
              </p14:cNvPr>
              <p14:cNvContentPartPr/>
              <p14:nvPr/>
            </p14:nvContentPartPr>
            <p14:xfrm>
              <a:off x="1137720" y="4713280"/>
              <a:ext cx="174600" cy="11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C9B522-A963-44C4-9B4D-C15A2775945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119720" y="469528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A8684A6-5807-4702-B068-84874A28B514}"/>
                  </a:ext>
                </a:extLst>
              </p14:cNvPr>
              <p14:cNvContentPartPr/>
              <p14:nvPr/>
            </p14:nvContentPartPr>
            <p14:xfrm>
              <a:off x="1157880" y="4836040"/>
              <a:ext cx="161280" cy="100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A8684A6-5807-4702-B068-84874A28B51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140240" y="4818040"/>
                <a:ext cx="196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8BE14B2-6679-4FD0-BEED-3B912CB787EA}"/>
                  </a:ext>
                </a:extLst>
              </p14:cNvPr>
              <p14:cNvContentPartPr/>
              <p14:nvPr/>
            </p14:nvContentPartPr>
            <p14:xfrm>
              <a:off x="1847280" y="4793560"/>
              <a:ext cx="105120" cy="1162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8BE14B2-6679-4FD0-BEED-3B912CB787E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829640" y="4775920"/>
                <a:ext cx="140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D3A81F4-FEC3-4583-876E-230F287BFE35}"/>
                  </a:ext>
                </a:extLst>
              </p14:cNvPr>
              <p14:cNvContentPartPr/>
              <p14:nvPr/>
            </p14:nvContentPartPr>
            <p14:xfrm>
              <a:off x="2316000" y="4581880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D3A81F4-FEC3-4583-876E-230F287BFE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298360" y="456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49BEFC9-FDA6-46FC-B767-ADACC0047693}"/>
                  </a:ext>
                </a:extLst>
              </p14:cNvPr>
              <p14:cNvContentPartPr/>
              <p14:nvPr/>
            </p14:nvContentPartPr>
            <p14:xfrm>
              <a:off x="2387280" y="4773400"/>
              <a:ext cx="200520" cy="1440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49BEFC9-FDA6-46FC-B767-ADACC004769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369280" y="4755760"/>
                <a:ext cx="2361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4AF6CA6-9C25-415E-BEAB-6173D8B48B38}"/>
                  </a:ext>
                </a:extLst>
              </p14:cNvPr>
              <p14:cNvContentPartPr/>
              <p14:nvPr/>
            </p14:nvContentPartPr>
            <p14:xfrm>
              <a:off x="3646920" y="4724080"/>
              <a:ext cx="143280" cy="10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4AF6CA6-9C25-415E-BEAB-6173D8B48B3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70644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A440BB1-FA8A-4266-9234-B2C288D46706}"/>
                  </a:ext>
                </a:extLst>
              </p14:cNvPr>
              <p14:cNvContentPartPr/>
              <p14:nvPr/>
            </p14:nvContentPartPr>
            <p14:xfrm>
              <a:off x="2690400" y="4500520"/>
              <a:ext cx="742680" cy="4334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A440BB1-FA8A-4266-9234-B2C288D4670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672760" y="4482880"/>
                <a:ext cx="77832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5203D13-7051-4582-84C2-C9B5C15DD75C}"/>
                  </a:ext>
                </a:extLst>
              </p14:cNvPr>
              <p14:cNvContentPartPr/>
              <p14:nvPr/>
            </p14:nvContentPartPr>
            <p14:xfrm>
              <a:off x="1430040" y="4510600"/>
              <a:ext cx="326880" cy="4719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5203D13-7051-4582-84C2-C9B5C15DD75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412040" y="4492600"/>
                <a:ext cx="36252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6E92ADB-782D-4BCA-A77F-4AEE79705152}"/>
                  </a:ext>
                </a:extLst>
              </p14:cNvPr>
              <p14:cNvContentPartPr/>
              <p14:nvPr/>
            </p14:nvContentPartPr>
            <p14:xfrm>
              <a:off x="2073360" y="4724080"/>
              <a:ext cx="182160" cy="180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6E92ADB-782D-4BCA-A77F-4AEE7970515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055360" y="4706080"/>
                <a:ext cx="21780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BD41E00-2E15-4DF7-9E16-CDE92B0DFAC1}"/>
                  </a:ext>
                </a:extLst>
              </p14:cNvPr>
              <p14:cNvContentPartPr/>
              <p14:nvPr/>
            </p14:nvContentPartPr>
            <p14:xfrm>
              <a:off x="3902520" y="4588360"/>
              <a:ext cx="193320" cy="363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BD41E00-2E15-4DF7-9E16-CDE92B0DFAC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84520" y="4570360"/>
                <a:ext cx="22896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749E94F-727C-46F0-8416-1B75D78CF68C}"/>
                  </a:ext>
                </a:extLst>
              </p14:cNvPr>
              <p14:cNvContentPartPr/>
              <p14:nvPr/>
            </p14:nvContentPartPr>
            <p14:xfrm>
              <a:off x="4185480" y="4480360"/>
              <a:ext cx="160920" cy="275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749E94F-727C-46F0-8416-1B75D78CF68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167480" y="4462360"/>
                <a:ext cx="196560" cy="31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07489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14:cNvPr>
              <p14:cNvContentPartPr/>
              <p14:nvPr/>
            </p14:nvContentPartPr>
            <p14:xfrm>
              <a:off x="1005600" y="3718240"/>
              <a:ext cx="17388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7600" y="370060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14:cNvPr>
              <p14:cNvContentPartPr/>
              <p14:nvPr/>
            </p14:nvContentPartPr>
            <p14:xfrm>
              <a:off x="1046280" y="3789520"/>
              <a:ext cx="19044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8280" y="3771880"/>
                <a:ext cx="2260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14:cNvPr>
              <p14:cNvContentPartPr/>
              <p14:nvPr/>
            </p14:nvContentPartPr>
            <p14:xfrm>
              <a:off x="651360" y="3657400"/>
              <a:ext cx="207000" cy="246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3360" y="3639400"/>
                <a:ext cx="2426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14:cNvPr>
              <p14:cNvContentPartPr/>
              <p14:nvPr/>
            </p14:nvContentPartPr>
            <p14:xfrm>
              <a:off x="1915680" y="3525280"/>
              <a:ext cx="1498320" cy="381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97684" y="3507280"/>
                <a:ext cx="1533951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14:cNvPr>
              <p14:cNvContentPartPr/>
              <p14:nvPr/>
            </p14:nvContentPartPr>
            <p14:xfrm>
              <a:off x="1411680" y="3474520"/>
              <a:ext cx="387360" cy="423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97" y="3456880"/>
                <a:ext cx="422967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14:cNvPr>
              <p14:cNvContentPartPr/>
              <p14:nvPr/>
            </p14:nvContentPartPr>
            <p14:xfrm>
              <a:off x="3738360" y="3595120"/>
              <a:ext cx="262440" cy="234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20744" y="3577120"/>
                <a:ext cx="298031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14:cNvPr>
              <p14:cNvContentPartPr/>
              <p14:nvPr/>
            </p14:nvContentPartPr>
            <p14:xfrm>
              <a:off x="4100880" y="3545440"/>
              <a:ext cx="805680" cy="3600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83240" y="3527800"/>
                <a:ext cx="84132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14:cNvPr>
              <p14:cNvContentPartPr/>
              <p14:nvPr/>
            </p14:nvContentPartPr>
            <p14:xfrm>
              <a:off x="6596400" y="3679360"/>
              <a:ext cx="203400" cy="194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78400" y="3661360"/>
                <a:ext cx="2390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14:cNvPr>
              <p14:cNvContentPartPr/>
              <p14:nvPr/>
            </p14:nvContentPartPr>
            <p14:xfrm>
              <a:off x="7536360" y="3586120"/>
              <a:ext cx="23040" cy="2386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18360" y="3568480"/>
                <a:ext cx="586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14:cNvPr>
              <p14:cNvContentPartPr/>
              <p14:nvPr/>
            </p14:nvContentPartPr>
            <p14:xfrm>
              <a:off x="7657320" y="3264280"/>
              <a:ext cx="308160" cy="6476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639680" y="3246280"/>
                <a:ext cx="343800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14:cNvPr>
              <p14:cNvContentPartPr/>
              <p14:nvPr/>
            </p14:nvContentPartPr>
            <p14:xfrm>
              <a:off x="6899520" y="3514840"/>
              <a:ext cx="541440" cy="418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81532" y="3497200"/>
                <a:ext cx="577056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14:cNvPr>
              <p14:cNvContentPartPr/>
              <p14:nvPr/>
            </p14:nvContentPartPr>
            <p14:xfrm>
              <a:off x="8117760" y="3504040"/>
              <a:ext cx="163800" cy="2656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099760" y="3486040"/>
                <a:ext cx="19944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14:cNvPr>
              <p14:cNvContentPartPr/>
              <p14:nvPr/>
            </p14:nvContentPartPr>
            <p14:xfrm>
              <a:off x="8412960" y="3555520"/>
              <a:ext cx="162000" cy="2149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95320" y="3537880"/>
                <a:ext cx="1976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14:cNvPr>
              <p14:cNvContentPartPr/>
              <p14:nvPr/>
            </p14:nvContentPartPr>
            <p14:xfrm>
              <a:off x="5008440" y="3358240"/>
              <a:ext cx="1473480" cy="6753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90444" y="3340240"/>
                <a:ext cx="1509111" cy="71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14:cNvPr>
              <p14:cNvContentPartPr/>
              <p14:nvPr/>
            </p14:nvContentPartPr>
            <p14:xfrm>
              <a:off x="1076520" y="4225840"/>
              <a:ext cx="22284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58880" y="4208200"/>
                <a:ext cx="25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14:cNvPr>
              <p14:cNvContentPartPr/>
              <p14:nvPr/>
            </p14:nvContentPartPr>
            <p14:xfrm>
              <a:off x="1117200" y="4327720"/>
              <a:ext cx="172800" cy="11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99560" y="4310080"/>
                <a:ext cx="208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14:cNvPr>
              <p14:cNvContentPartPr/>
              <p14:nvPr/>
            </p14:nvContentPartPr>
            <p14:xfrm>
              <a:off x="1544160" y="4012720"/>
              <a:ext cx="447120" cy="330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526520" y="3995080"/>
                <a:ext cx="4827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14:cNvPr>
              <p14:cNvContentPartPr/>
              <p14:nvPr/>
            </p14:nvContentPartPr>
            <p14:xfrm>
              <a:off x="2112960" y="4266880"/>
              <a:ext cx="360" cy="23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095320" y="4248880"/>
                <a:ext cx="360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14:cNvPr>
              <p14:cNvContentPartPr/>
              <p14:nvPr/>
            </p14:nvContentPartPr>
            <p14:xfrm>
              <a:off x="2216640" y="4043320"/>
              <a:ext cx="92160" cy="133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9000" y="4025320"/>
                <a:ext cx="1278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14:cNvPr>
              <p14:cNvContentPartPr/>
              <p14:nvPr/>
            </p14:nvContentPartPr>
            <p14:xfrm>
              <a:off x="2289000" y="3992560"/>
              <a:ext cx="108720" cy="353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71360" y="3974560"/>
                <a:ext cx="14436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14:cNvPr>
              <p14:cNvContentPartPr/>
              <p14:nvPr/>
            </p14:nvContentPartPr>
            <p14:xfrm>
              <a:off x="2478720" y="4192000"/>
              <a:ext cx="279000" cy="146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60720" y="4174000"/>
                <a:ext cx="3146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BC70CF-7358-4C76-987C-94542472F60A}"/>
                  </a:ext>
                </a:extLst>
              </p14:cNvPr>
              <p14:cNvContentPartPr/>
              <p14:nvPr/>
            </p14:nvContentPartPr>
            <p14:xfrm>
              <a:off x="720840" y="4613920"/>
              <a:ext cx="184320" cy="465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BC70CF-7358-4C76-987C-94542472F60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03200" y="4596280"/>
                <a:ext cx="21996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C9B522-A963-44C4-9B4D-C15A2775945D}"/>
                  </a:ext>
                </a:extLst>
              </p14:cNvPr>
              <p14:cNvContentPartPr/>
              <p14:nvPr/>
            </p14:nvContentPartPr>
            <p14:xfrm>
              <a:off x="1137720" y="4713280"/>
              <a:ext cx="174600" cy="11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C9B522-A963-44C4-9B4D-C15A2775945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119720" y="469528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A8684A6-5807-4702-B068-84874A28B514}"/>
                  </a:ext>
                </a:extLst>
              </p14:cNvPr>
              <p14:cNvContentPartPr/>
              <p14:nvPr/>
            </p14:nvContentPartPr>
            <p14:xfrm>
              <a:off x="1157880" y="4836040"/>
              <a:ext cx="161280" cy="100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A8684A6-5807-4702-B068-84874A28B51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140240" y="4818040"/>
                <a:ext cx="196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8BE14B2-6679-4FD0-BEED-3B912CB787EA}"/>
                  </a:ext>
                </a:extLst>
              </p14:cNvPr>
              <p14:cNvContentPartPr/>
              <p14:nvPr/>
            </p14:nvContentPartPr>
            <p14:xfrm>
              <a:off x="1847280" y="4793560"/>
              <a:ext cx="105120" cy="1162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8BE14B2-6679-4FD0-BEED-3B912CB787E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829640" y="4775920"/>
                <a:ext cx="140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D3A81F4-FEC3-4583-876E-230F287BFE35}"/>
                  </a:ext>
                </a:extLst>
              </p14:cNvPr>
              <p14:cNvContentPartPr/>
              <p14:nvPr/>
            </p14:nvContentPartPr>
            <p14:xfrm>
              <a:off x="2316000" y="4581880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D3A81F4-FEC3-4583-876E-230F287BFE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298360" y="456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49BEFC9-FDA6-46FC-B767-ADACC0047693}"/>
                  </a:ext>
                </a:extLst>
              </p14:cNvPr>
              <p14:cNvContentPartPr/>
              <p14:nvPr/>
            </p14:nvContentPartPr>
            <p14:xfrm>
              <a:off x="2387280" y="4773400"/>
              <a:ext cx="200520" cy="1440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49BEFC9-FDA6-46FC-B767-ADACC004769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369280" y="4755760"/>
                <a:ext cx="2361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4AF6CA6-9C25-415E-BEAB-6173D8B48B38}"/>
                  </a:ext>
                </a:extLst>
              </p14:cNvPr>
              <p14:cNvContentPartPr/>
              <p14:nvPr/>
            </p14:nvContentPartPr>
            <p14:xfrm>
              <a:off x="3646920" y="4724080"/>
              <a:ext cx="143280" cy="10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4AF6CA6-9C25-415E-BEAB-6173D8B48B3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70644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A440BB1-FA8A-4266-9234-B2C288D46706}"/>
                  </a:ext>
                </a:extLst>
              </p14:cNvPr>
              <p14:cNvContentPartPr/>
              <p14:nvPr/>
            </p14:nvContentPartPr>
            <p14:xfrm>
              <a:off x="2690400" y="4500520"/>
              <a:ext cx="742680" cy="4334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A440BB1-FA8A-4266-9234-B2C288D4670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672760" y="4482880"/>
                <a:ext cx="77832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5203D13-7051-4582-84C2-C9B5C15DD75C}"/>
                  </a:ext>
                </a:extLst>
              </p14:cNvPr>
              <p14:cNvContentPartPr/>
              <p14:nvPr/>
            </p14:nvContentPartPr>
            <p14:xfrm>
              <a:off x="1430040" y="4510600"/>
              <a:ext cx="326880" cy="4719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5203D13-7051-4582-84C2-C9B5C15DD75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412040" y="4492600"/>
                <a:ext cx="36252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6E92ADB-782D-4BCA-A77F-4AEE79705152}"/>
                  </a:ext>
                </a:extLst>
              </p14:cNvPr>
              <p14:cNvContentPartPr/>
              <p14:nvPr/>
            </p14:nvContentPartPr>
            <p14:xfrm>
              <a:off x="2073360" y="4724080"/>
              <a:ext cx="182160" cy="180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6E92ADB-782D-4BCA-A77F-4AEE7970515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055360" y="4706080"/>
                <a:ext cx="21780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BD41E00-2E15-4DF7-9E16-CDE92B0DFAC1}"/>
                  </a:ext>
                </a:extLst>
              </p14:cNvPr>
              <p14:cNvContentPartPr/>
              <p14:nvPr/>
            </p14:nvContentPartPr>
            <p14:xfrm>
              <a:off x="3902520" y="4588360"/>
              <a:ext cx="193320" cy="363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BD41E00-2E15-4DF7-9E16-CDE92B0DFAC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84520" y="4570360"/>
                <a:ext cx="22896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749E94F-727C-46F0-8416-1B75D78CF68C}"/>
                  </a:ext>
                </a:extLst>
              </p14:cNvPr>
              <p14:cNvContentPartPr/>
              <p14:nvPr/>
            </p14:nvContentPartPr>
            <p14:xfrm>
              <a:off x="4185480" y="4480360"/>
              <a:ext cx="160920" cy="275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749E94F-727C-46F0-8416-1B75D78CF68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167480" y="4462360"/>
                <a:ext cx="19656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DFE8A59-95D5-4D4D-B617-3F7ED47C2542}"/>
                  </a:ext>
                </a:extLst>
              </p14:cNvPr>
              <p14:cNvContentPartPr/>
              <p14:nvPr/>
            </p14:nvContentPartPr>
            <p14:xfrm>
              <a:off x="4520640" y="4500520"/>
              <a:ext cx="275040" cy="26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DFE8A59-95D5-4D4D-B617-3F7ED47C254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503000" y="4482880"/>
                <a:ext cx="3106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D8CC500-0469-45DF-B0A6-408FBB97397A}"/>
                  </a:ext>
                </a:extLst>
              </p14:cNvPr>
              <p14:cNvContentPartPr/>
              <p14:nvPr/>
            </p14:nvContentPartPr>
            <p14:xfrm>
              <a:off x="5811240" y="4500880"/>
              <a:ext cx="106920" cy="2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D8CC500-0469-45DF-B0A6-408FBB97397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793600" y="4482880"/>
                <a:ext cx="1425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FC97AC6-66CA-4E1F-A6CB-DED16F289280}"/>
                  </a:ext>
                </a:extLst>
              </p14:cNvPr>
              <p14:cNvContentPartPr/>
              <p14:nvPr/>
            </p14:nvContentPartPr>
            <p14:xfrm>
              <a:off x="5821320" y="4577920"/>
              <a:ext cx="54000" cy="43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FC97AC6-66CA-4E1F-A6CB-DED16F289280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803320" y="4559920"/>
                <a:ext cx="89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086B407-E654-49A2-8082-6ECA9C242DC2}"/>
                  </a:ext>
                </a:extLst>
              </p14:cNvPr>
              <p14:cNvContentPartPr/>
              <p14:nvPr/>
            </p14:nvContentPartPr>
            <p14:xfrm>
              <a:off x="5497680" y="4398640"/>
              <a:ext cx="169200" cy="298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086B407-E654-49A2-8082-6ECA9C242DC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480040" y="4381000"/>
                <a:ext cx="20484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B1456A2-6B5B-460F-B142-CDAB433D35F5}"/>
                  </a:ext>
                </a:extLst>
              </p14:cNvPr>
              <p14:cNvContentPartPr/>
              <p14:nvPr/>
            </p14:nvContentPartPr>
            <p14:xfrm>
              <a:off x="4936080" y="4368400"/>
              <a:ext cx="469080" cy="585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B1456A2-6B5B-460F-B142-CDAB433D35F5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918426" y="4350749"/>
                <a:ext cx="504747" cy="620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B043F3A-9999-434C-91DF-75FA0B7D86B1}"/>
                  </a:ext>
                </a:extLst>
              </p14:cNvPr>
              <p14:cNvContentPartPr/>
              <p14:nvPr/>
            </p14:nvContentPartPr>
            <p14:xfrm>
              <a:off x="7934520" y="4357960"/>
              <a:ext cx="194400" cy="22392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B043F3A-9999-434C-91DF-75FA0B7D86B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16520" y="4340320"/>
                <a:ext cx="2300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4D2AE72-96D6-4B11-84D3-4AE5455DA2C2}"/>
                  </a:ext>
                </a:extLst>
              </p14:cNvPr>
              <p14:cNvContentPartPr/>
              <p14:nvPr/>
            </p14:nvContentPartPr>
            <p14:xfrm>
              <a:off x="7436640" y="4287040"/>
              <a:ext cx="399240" cy="3549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4D2AE72-96D6-4B11-84D3-4AE5455DA2C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19000" y="4269400"/>
                <a:ext cx="43488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25B738C-362A-4151-9566-BCDA5252D021}"/>
                  </a:ext>
                </a:extLst>
              </p14:cNvPr>
              <p14:cNvContentPartPr/>
              <p14:nvPr/>
            </p14:nvContentPartPr>
            <p14:xfrm>
              <a:off x="6532320" y="4246360"/>
              <a:ext cx="823320" cy="548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25B738C-362A-4151-9566-BCDA5252D02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14680" y="4228720"/>
                <a:ext cx="85896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AF3384A-D58F-4F17-AA8A-D8B17A395D0E}"/>
                  </a:ext>
                </a:extLst>
              </p14:cNvPr>
              <p14:cNvContentPartPr/>
              <p14:nvPr/>
            </p14:nvContentPartPr>
            <p14:xfrm>
              <a:off x="5993040" y="4307560"/>
              <a:ext cx="201600" cy="478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AF3384A-D58F-4F17-AA8A-D8B17A395D0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75040" y="4289560"/>
                <a:ext cx="23724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A5B9E80A-2A30-4288-ABE0-3FC7BE0DEDF4}"/>
                  </a:ext>
                </a:extLst>
              </p14:cNvPr>
              <p14:cNvContentPartPr/>
              <p14:nvPr/>
            </p14:nvContentPartPr>
            <p14:xfrm>
              <a:off x="6288600" y="4409080"/>
              <a:ext cx="146160" cy="257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A5B9E80A-2A30-4288-ABE0-3FC7BE0DEDF4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270960" y="4391440"/>
                <a:ext cx="18180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C9C835A-9476-4491-9AA9-869D936CEEFF}"/>
                  </a:ext>
                </a:extLst>
              </p14:cNvPr>
              <p14:cNvContentPartPr/>
              <p14:nvPr/>
            </p14:nvContentPartPr>
            <p14:xfrm>
              <a:off x="8503680" y="4311520"/>
              <a:ext cx="140040" cy="20844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C9C835A-9476-4491-9AA9-869D936CEEF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485680" y="4293880"/>
                <a:ext cx="17568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ED400930-A15D-4EE3-9E05-40BF33524DC3}"/>
                  </a:ext>
                </a:extLst>
              </p14:cNvPr>
              <p14:cNvContentPartPr/>
              <p14:nvPr/>
            </p14:nvContentPartPr>
            <p14:xfrm>
              <a:off x="8734440" y="4307560"/>
              <a:ext cx="115200" cy="200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ED400930-A15D-4EE3-9E05-40BF33524DC3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716440" y="4289560"/>
                <a:ext cx="1508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DE5A5876-7EFC-47DF-A6D2-6E36C7C0FC45}"/>
                  </a:ext>
                </a:extLst>
              </p14:cNvPr>
              <p14:cNvContentPartPr/>
              <p14:nvPr/>
            </p14:nvContentPartPr>
            <p14:xfrm>
              <a:off x="8208120" y="4159240"/>
              <a:ext cx="204120" cy="4881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DE5A5876-7EFC-47DF-A6D2-6E36C7C0FC4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90449" y="4141240"/>
                <a:ext cx="239823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89F9EC5A-6E6A-423A-BBD9-0DC7F477A436}"/>
                  </a:ext>
                </a:extLst>
              </p14:cNvPr>
              <p14:cNvContentPartPr/>
              <p14:nvPr/>
            </p14:nvContentPartPr>
            <p14:xfrm>
              <a:off x="456960" y="5079760"/>
              <a:ext cx="1718640" cy="57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89F9EC5A-6E6A-423A-BBD9-0DC7F477A43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38960" y="5061771"/>
                <a:ext cx="1754280" cy="6108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75EFDC6-64E0-4B87-B8F9-837D35BBDDC5}"/>
                  </a:ext>
                </a:extLst>
              </p14:cNvPr>
              <p14:cNvContentPartPr/>
              <p14:nvPr/>
            </p14:nvContentPartPr>
            <p14:xfrm>
              <a:off x="2295840" y="5210080"/>
              <a:ext cx="416880" cy="26712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75EFDC6-64E0-4B87-B8F9-837D35BBDDC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277840" y="5192440"/>
                <a:ext cx="452520" cy="30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06780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14:cNvPr>
              <p14:cNvContentPartPr/>
              <p14:nvPr/>
            </p14:nvContentPartPr>
            <p14:xfrm>
              <a:off x="1005600" y="3718240"/>
              <a:ext cx="17388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7600" y="370060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14:cNvPr>
              <p14:cNvContentPartPr/>
              <p14:nvPr/>
            </p14:nvContentPartPr>
            <p14:xfrm>
              <a:off x="1046280" y="3789520"/>
              <a:ext cx="19044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8280" y="3771880"/>
                <a:ext cx="2260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14:cNvPr>
              <p14:cNvContentPartPr/>
              <p14:nvPr/>
            </p14:nvContentPartPr>
            <p14:xfrm>
              <a:off x="651360" y="3657400"/>
              <a:ext cx="207000" cy="246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3360" y="3639400"/>
                <a:ext cx="2426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14:cNvPr>
              <p14:cNvContentPartPr/>
              <p14:nvPr/>
            </p14:nvContentPartPr>
            <p14:xfrm>
              <a:off x="1915680" y="3525280"/>
              <a:ext cx="1498320" cy="381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97684" y="3507280"/>
                <a:ext cx="1533951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14:cNvPr>
              <p14:cNvContentPartPr/>
              <p14:nvPr/>
            </p14:nvContentPartPr>
            <p14:xfrm>
              <a:off x="1411680" y="3474520"/>
              <a:ext cx="387360" cy="423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97" y="3456880"/>
                <a:ext cx="422967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14:cNvPr>
              <p14:cNvContentPartPr/>
              <p14:nvPr/>
            </p14:nvContentPartPr>
            <p14:xfrm>
              <a:off x="3738360" y="3595120"/>
              <a:ext cx="262440" cy="234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20744" y="3577120"/>
                <a:ext cx="298031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14:cNvPr>
              <p14:cNvContentPartPr/>
              <p14:nvPr/>
            </p14:nvContentPartPr>
            <p14:xfrm>
              <a:off x="4100880" y="3545440"/>
              <a:ext cx="805680" cy="3600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83240" y="3527800"/>
                <a:ext cx="84132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14:cNvPr>
              <p14:cNvContentPartPr/>
              <p14:nvPr/>
            </p14:nvContentPartPr>
            <p14:xfrm>
              <a:off x="6596400" y="3679360"/>
              <a:ext cx="203400" cy="194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78400" y="3661360"/>
                <a:ext cx="2390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14:cNvPr>
              <p14:cNvContentPartPr/>
              <p14:nvPr/>
            </p14:nvContentPartPr>
            <p14:xfrm>
              <a:off x="7536360" y="3586120"/>
              <a:ext cx="23040" cy="2386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18360" y="3568480"/>
                <a:ext cx="586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14:cNvPr>
              <p14:cNvContentPartPr/>
              <p14:nvPr/>
            </p14:nvContentPartPr>
            <p14:xfrm>
              <a:off x="7657320" y="3264280"/>
              <a:ext cx="308160" cy="6476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639680" y="3246280"/>
                <a:ext cx="343800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14:cNvPr>
              <p14:cNvContentPartPr/>
              <p14:nvPr/>
            </p14:nvContentPartPr>
            <p14:xfrm>
              <a:off x="6899520" y="3514840"/>
              <a:ext cx="541440" cy="418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81532" y="3497200"/>
                <a:ext cx="577056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14:cNvPr>
              <p14:cNvContentPartPr/>
              <p14:nvPr/>
            </p14:nvContentPartPr>
            <p14:xfrm>
              <a:off x="8117760" y="3504040"/>
              <a:ext cx="163800" cy="2656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099760" y="3486040"/>
                <a:ext cx="19944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14:cNvPr>
              <p14:cNvContentPartPr/>
              <p14:nvPr/>
            </p14:nvContentPartPr>
            <p14:xfrm>
              <a:off x="8412960" y="3555520"/>
              <a:ext cx="162000" cy="2149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95320" y="3537880"/>
                <a:ext cx="1976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14:cNvPr>
              <p14:cNvContentPartPr/>
              <p14:nvPr/>
            </p14:nvContentPartPr>
            <p14:xfrm>
              <a:off x="5008440" y="3358240"/>
              <a:ext cx="1473480" cy="6753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90444" y="3340240"/>
                <a:ext cx="1509111" cy="71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14:cNvPr>
              <p14:cNvContentPartPr/>
              <p14:nvPr/>
            </p14:nvContentPartPr>
            <p14:xfrm>
              <a:off x="1076520" y="4225840"/>
              <a:ext cx="22284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58880" y="4208200"/>
                <a:ext cx="25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14:cNvPr>
              <p14:cNvContentPartPr/>
              <p14:nvPr/>
            </p14:nvContentPartPr>
            <p14:xfrm>
              <a:off x="1117200" y="4327720"/>
              <a:ext cx="172800" cy="11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99560" y="4310080"/>
                <a:ext cx="208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14:cNvPr>
              <p14:cNvContentPartPr/>
              <p14:nvPr/>
            </p14:nvContentPartPr>
            <p14:xfrm>
              <a:off x="1544160" y="4012720"/>
              <a:ext cx="447120" cy="330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526520" y="3995080"/>
                <a:ext cx="4827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14:cNvPr>
              <p14:cNvContentPartPr/>
              <p14:nvPr/>
            </p14:nvContentPartPr>
            <p14:xfrm>
              <a:off x="2112960" y="4266880"/>
              <a:ext cx="360" cy="23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095320" y="4248880"/>
                <a:ext cx="360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14:cNvPr>
              <p14:cNvContentPartPr/>
              <p14:nvPr/>
            </p14:nvContentPartPr>
            <p14:xfrm>
              <a:off x="2216640" y="4043320"/>
              <a:ext cx="92160" cy="133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9000" y="4025320"/>
                <a:ext cx="1278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14:cNvPr>
              <p14:cNvContentPartPr/>
              <p14:nvPr/>
            </p14:nvContentPartPr>
            <p14:xfrm>
              <a:off x="2289000" y="3992560"/>
              <a:ext cx="108720" cy="353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71360" y="3974560"/>
                <a:ext cx="14436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14:cNvPr>
              <p14:cNvContentPartPr/>
              <p14:nvPr/>
            </p14:nvContentPartPr>
            <p14:xfrm>
              <a:off x="2478720" y="4192000"/>
              <a:ext cx="279000" cy="146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60720" y="4174000"/>
                <a:ext cx="3146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BC70CF-7358-4C76-987C-94542472F60A}"/>
                  </a:ext>
                </a:extLst>
              </p14:cNvPr>
              <p14:cNvContentPartPr/>
              <p14:nvPr/>
            </p14:nvContentPartPr>
            <p14:xfrm>
              <a:off x="720840" y="4613920"/>
              <a:ext cx="184320" cy="465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BC70CF-7358-4C76-987C-94542472F60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03200" y="4596280"/>
                <a:ext cx="21996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C9B522-A963-44C4-9B4D-C15A2775945D}"/>
                  </a:ext>
                </a:extLst>
              </p14:cNvPr>
              <p14:cNvContentPartPr/>
              <p14:nvPr/>
            </p14:nvContentPartPr>
            <p14:xfrm>
              <a:off x="1137720" y="4713280"/>
              <a:ext cx="174600" cy="11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C9B522-A963-44C4-9B4D-C15A2775945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119720" y="469528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A8684A6-5807-4702-B068-84874A28B514}"/>
                  </a:ext>
                </a:extLst>
              </p14:cNvPr>
              <p14:cNvContentPartPr/>
              <p14:nvPr/>
            </p14:nvContentPartPr>
            <p14:xfrm>
              <a:off x="1157880" y="4836040"/>
              <a:ext cx="161280" cy="100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A8684A6-5807-4702-B068-84874A28B51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140240" y="4818040"/>
                <a:ext cx="196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8BE14B2-6679-4FD0-BEED-3B912CB787EA}"/>
                  </a:ext>
                </a:extLst>
              </p14:cNvPr>
              <p14:cNvContentPartPr/>
              <p14:nvPr/>
            </p14:nvContentPartPr>
            <p14:xfrm>
              <a:off x="1847280" y="4793560"/>
              <a:ext cx="105120" cy="1162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8BE14B2-6679-4FD0-BEED-3B912CB787E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829640" y="4775920"/>
                <a:ext cx="140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D3A81F4-FEC3-4583-876E-230F287BFE35}"/>
                  </a:ext>
                </a:extLst>
              </p14:cNvPr>
              <p14:cNvContentPartPr/>
              <p14:nvPr/>
            </p14:nvContentPartPr>
            <p14:xfrm>
              <a:off x="2316000" y="4581880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D3A81F4-FEC3-4583-876E-230F287BFE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298360" y="456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49BEFC9-FDA6-46FC-B767-ADACC0047693}"/>
                  </a:ext>
                </a:extLst>
              </p14:cNvPr>
              <p14:cNvContentPartPr/>
              <p14:nvPr/>
            </p14:nvContentPartPr>
            <p14:xfrm>
              <a:off x="2387280" y="4773400"/>
              <a:ext cx="200520" cy="1440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49BEFC9-FDA6-46FC-B767-ADACC004769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369280" y="4755760"/>
                <a:ext cx="2361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4AF6CA6-9C25-415E-BEAB-6173D8B48B38}"/>
                  </a:ext>
                </a:extLst>
              </p14:cNvPr>
              <p14:cNvContentPartPr/>
              <p14:nvPr/>
            </p14:nvContentPartPr>
            <p14:xfrm>
              <a:off x="3646920" y="4724080"/>
              <a:ext cx="143280" cy="10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4AF6CA6-9C25-415E-BEAB-6173D8B48B3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70644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A440BB1-FA8A-4266-9234-B2C288D46706}"/>
                  </a:ext>
                </a:extLst>
              </p14:cNvPr>
              <p14:cNvContentPartPr/>
              <p14:nvPr/>
            </p14:nvContentPartPr>
            <p14:xfrm>
              <a:off x="2690400" y="4500520"/>
              <a:ext cx="742680" cy="4334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A440BB1-FA8A-4266-9234-B2C288D4670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672760" y="4482880"/>
                <a:ext cx="77832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5203D13-7051-4582-84C2-C9B5C15DD75C}"/>
                  </a:ext>
                </a:extLst>
              </p14:cNvPr>
              <p14:cNvContentPartPr/>
              <p14:nvPr/>
            </p14:nvContentPartPr>
            <p14:xfrm>
              <a:off x="1430040" y="4510600"/>
              <a:ext cx="326880" cy="4719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5203D13-7051-4582-84C2-C9B5C15DD75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412040" y="4492600"/>
                <a:ext cx="36252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6E92ADB-782D-4BCA-A77F-4AEE79705152}"/>
                  </a:ext>
                </a:extLst>
              </p14:cNvPr>
              <p14:cNvContentPartPr/>
              <p14:nvPr/>
            </p14:nvContentPartPr>
            <p14:xfrm>
              <a:off x="2073360" y="4724080"/>
              <a:ext cx="182160" cy="180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6E92ADB-782D-4BCA-A77F-4AEE7970515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055360" y="4706080"/>
                <a:ext cx="21780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BD41E00-2E15-4DF7-9E16-CDE92B0DFAC1}"/>
                  </a:ext>
                </a:extLst>
              </p14:cNvPr>
              <p14:cNvContentPartPr/>
              <p14:nvPr/>
            </p14:nvContentPartPr>
            <p14:xfrm>
              <a:off x="3902520" y="4588360"/>
              <a:ext cx="193320" cy="363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BD41E00-2E15-4DF7-9E16-CDE92B0DFAC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84520" y="4570360"/>
                <a:ext cx="22896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749E94F-727C-46F0-8416-1B75D78CF68C}"/>
                  </a:ext>
                </a:extLst>
              </p14:cNvPr>
              <p14:cNvContentPartPr/>
              <p14:nvPr/>
            </p14:nvContentPartPr>
            <p14:xfrm>
              <a:off x="4185480" y="4480360"/>
              <a:ext cx="160920" cy="275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749E94F-727C-46F0-8416-1B75D78CF68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167480" y="4462360"/>
                <a:ext cx="19656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DFE8A59-95D5-4D4D-B617-3F7ED47C2542}"/>
                  </a:ext>
                </a:extLst>
              </p14:cNvPr>
              <p14:cNvContentPartPr/>
              <p14:nvPr/>
            </p14:nvContentPartPr>
            <p14:xfrm>
              <a:off x="4520640" y="4500520"/>
              <a:ext cx="275040" cy="26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DFE8A59-95D5-4D4D-B617-3F7ED47C254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503000" y="4482880"/>
                <a:ext cx="3106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D8CC500-0469-45DF-B0A6-408FBB97397A}"/>
                  </a:ext>
                </a:extLst>
              </p14:cNvPr>
              <p14:cNvContentPartPr/>
              <p14:nvPr/>
            </p14:nvContentPartPr>
            <p14:xfrm>
              <a:off x="5811240" y="4500880"/>
              <a:ext cx="106920" cy="2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D8CC500-0469-45DF-B0A6-408FBB97397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793600" y="4482880"/>
                <a:ext cx="1425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FC97AC6-66CA-4E1F-A6CB-DED16F289280}"/>
                  </a:ext>
                </a:extLst>
              </p14:cNvPr>
              <p14:cNvContentPartPr/>
              <p14:nvPr/>
            </p14:nvContentPartPr>
            <p14:xfrm>
              <a:off x="5821320" y="4577920"/>
              <a:ext cx="54000" cy="43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FC97AC6-66CA-4E1F-A6CB-DED16F289280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803320" y="4559920"/>
                <a:ext cx="89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086B407-E654-49A2-8082-6ECA9C242DC2}"/>
                  </a:ext>
                </a:extLst>
              </p14:cNvPr>
              <p14:cNvContentPartPr/>
              <p14:nvPr/>
            </p14:nvContentPartPr>
            <p14:xfrm>
              <a:off x="5497680" y="4398640"/>
              <a:ext cx="169200" cy="298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086B407-E654-49A2-8082-6ECA9C242DC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480040" y="4381000"/>
                <a:ext cx="20484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B1456A2-6B5B-460F-B142-CDAB433D35F5}"/>
                  </a:ext>
                </a:extLst>
              </p14:cNvPr>
              <p14:cNvContentPartPr/>
              <p14:nvPr/>
            </p14:nvContentPartPr>
            <p14:xfrm>
              <a:off x="4936080" y="4368400"/>
              <a:ext cx="469080" cy="585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B1456A2-6B5B-460F-B142-CDAB433D35F5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918426" y="4350749"/>
                <a:ext cx="504747" cy="620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B043F3A-9999-434C-91DF-75FA0B7D86B1}"/>
                  </a:ext>
                </a:extLst>
              </p14:cNvPr>
              <p14:cNvContentPartPr/>
              <p14:nvPr/>
            </p14:nvContentPartPr>
            <p14:xfrm>
              <a:off x="7934520" y="4357960"/>
              <a:ext cx="194400" cy="22392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B043F3A-9999-434C-91DF-75FA0B7D86B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16520" y="4340320"/>
                <a:ext cx="2300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4D2AE72-96D6-4B11-84D3-4AE5455DA2C2}"/>
                  </a:ext>
                </a:extLst>
              </p14:cNvPr>
              <p14:cNvContentPartPr/>
              <p14:nvPr/>
            </p14:nvContentPartPr>
            <p14:xfrm>
              <a:off x="7436640" y="4287040"/>
              <a:ext cx="399240" cy="3549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4D2AE72-96D6-4B11-84D3-4AE5455DA2C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19000" y="4269400"/>
                <a:ext cx="43488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25B738C-362A-4151-9566-BCDA5252D021}"/>
                  </a:ext>
                </a:extLst>
              </p14:cNvPr>
              <p14:cNvContentPartPr/>
              <p14:nvPr/>
            </p14:nvContentPartPr>
            <p14:xfrm>
              <a:off x="6532320" y="4246360"/>
              <a:ext cx="823320" cy="548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25B738C-362A-4151-9566-BCDA5252D02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14680" y="4228720"/>
                <a:ext cx="85896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AF3384A-D58F-4F17-AA8A-D8B17A395D0E}"/>
                  </a:ext>
                </a:extLst>
              </p14:cNvPr>
              <p14:cNvContentPartPr/>
              <p14:nvPr/>
            </p14:nvContentPartPr>
            <p14:xfrm>
              <a:off x="5993040" y="4307560"/>
              <a:ext cx="201600" cy="478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AF3384A-D58F-4F17-AA8A-D8B17A395D0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75040" y="4289560"/>
                <a:ext cx="23724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A5B9E80A-2A30-4288-ABE0-3FC7BE0DEDF4}"/>
                  </a:ext>
                </a:extLst>
              </p14:cNvPr>
              <p14:cNvContentPartPr/>
              <p14:nvPr/>
            </p14:nvContentPartPr>
            <p14:xfrm>
              <a:off x="6288600" y="4409080"/>
              <a:ext cx="146160" cy="257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A5B9E80A-2A30-4288-ABE0-3FC7BE0DEDF4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270960" y="4391440"/>
                <a:ext cx="18180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C9C835A-9476-4491-9AA9-869D936CEEFF}"/>
                  </a:ext>
                </a:extLst>
              </p14:cNvPr>
              <p14:cNvContentPartPr/>
              <p14:nvPr/>
            </p14:nvContentPartPr>
            <p14:xfrm>
              <a:off x="8503680" y="4311520"/>
              <a:ext cx="140040" cy="20844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C9C835A-9476-4491-9AA9-869D936CEEF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485680" y="4293880"/>
                <a:ext cx="17568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ED400930-A15D-4EE3-9E05-40BF33524DC3}"/>
                  </a:ext>
                </a:extLst>
              </p14:cNvPr>
              <p14:cNvContentPartPr/>
              <p14:nvPr/>
            </p14:nvContentPartPr>
            <p14:xfrm>
              <a:off x="8734440" y="4307560"/>
              <a:ext cx="115200" cy="200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ED400930-A15D-4EE3-9E05-40BF33524DC3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716440" y="4289560"/>
                <a:ext cx="1508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DE5A5876-7EFC-47DF-A6D2-6E36C7C0FC45}"/>
                  </a:ext>
                </a:extLst>
              </p14:cNvPr>
              <p14:cNvContentPartPr/>
              <p14:nvPr/>
            </p14:nvContentPartPr>
            <p14:xfrm>
              <a:off x="8208120" y="4159240"/>
              <a:ext cx="204120" cy="4881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DE5A5876-7EFC-47DF-A6D2-6E36C7C0FC4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90449" y="4141240"/>
                <a:ext cx="239823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89F9EC5A-6E6A-423A-BBD9-0DC7F477A436}"/>
                  </a:ext>
                </a:extLst>
              </p14:cNvPr>
              <p14:cNvContentPartPr/>
              <p14:nvPr/>
            </p14:nvContentPartPr>
            <p14:xfrm>
              <a:off x="456960" y="5079760"/>
              <a:ext cx="1718640" cy="57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89F9EC5A-6E6A-423A-BBD9-0DC7F477A43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38960" y="5061771"/>
                <a:ext cx="1754280" cy="6108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75EFDC6-64E0-4B87-B8F9-837D35BBDDC5}"/>
                  </a:ext>
                </a:extLst>
              </p14:cNvPr>
              <p14:cNvContentPartPr/>
              <p14:nvPr/>
            </p14:nvContentPartPr>
            <p14:xfrm>
              <a:off x="2295840" y="5210080"/>
              <a:ext cx="416880" cy="26712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75EFDC6-64E0-4B87-B8F9-837D35BBDDC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277840" y="5192440"/>
                <a:ext cx="45252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2914017-19CB-4A1F-94F2-698B8B071ACE}"/>
                  </a:ext>
                </a:extLst>
              </p14:cNvPr>
              <p14:cNvContentPartPr/>
              <p14:nvPr/>
            </p14:nvContentPartPr>
            <p14:xfrm>
              <a:off x="3078120" y="5291800"/>
              <a:ext cx="212760" cy="11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2914017-19CB-4A1F-94F2-698B8B071AC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060120" y="5274160"/>
                <a:ext cx="2484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52B3A9D-AE49-4DCB-9967-843F70FC690C}"/>
                  </a:ext>
                </a:extLst>
              </p14:cNvPr>
              <p14:cNvContentPartPr/>
              <p14:nvPr/>
            </p14:nvContentPartPr>
            <p14:xfrm>
              <a:off x="3104040" y="5418880"/>
              <a:ext cx="231840" cy="26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52B3A9D-AE49-4DCB-9967-843F70FC690C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086400" y="5400880"/>
                <a:ext cx="2674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F53D615-7464-497D-8664-152766589982}"/>
                  </a:ext>
                </a:extLst>
              </p14:cNvPr>
              <p14:cNvContentPartPr/>
              <p14:nvPr/>
            </p14:nvContentPartPr>
            <p14:xfrm>
              <a:off x="3484560" y="5118640"/>
              <a:ext cx="1460880" cy="47160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F53D615-7464-497D-8664-15276658998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466920" y="5101000"/>
                <a:ext cx="1496520" cy="50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5433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14:cNvPr>
              <p14:cNvContentPartPr/>
              <p14:nvPr/>
            </p14:nvContentPartPr>
            <p14:xfrm>
              <a:off x="1005600" y="3718240"/>
              <a:ext cx="17388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E73507-13B7-477F-80E2-7EE5B0F9F58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7600" y="370060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14:cNvPr>
              <p14:cNvContentPartPr/>
              <p14:nvPr/>
            </p14:nvContentPartPr>
            <p14:xfrm>
              <a:off x="1046280" y="3789520"/>
              <a:ext cx="19044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219CC17-57AD-4FDF-A564-44A9E3E9752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28280" y="3771880"/>
                <a:ext cx="2260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14:cNvPr>
              <p14:cNvContentPartPr/>
              <p14:nvPr/>
            </p14:nvContentPartPr>
            <p14:xfrm>
              <a:off x="651360" y="3657400"/>
              <a:ext cx="207000" cy="246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0067D6-EE83-4298-932C-B9F2C33027F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3360" y="3639400"/>
                <a:ext cx="2426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14:cNvPr>
              <p14:cNvContentPartPr/>
              <p14:nvPr/>
            </p14:nvContentPartPr>
            <p14:xfrm>
              <a:off x="1915680" y="3525280"/>
              <a:ext cx="1498320" cy="381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395737-80F7-4F79-BF68-C866B8720C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97684" y="3507280"/>
                <a:ext cx="1533951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14:cNvPr>
              <p14:cNvContentPartPr/>
              <p14:nvPr/>
            </p14:nvContentPartPr>
            <p14:xfrm>
              <a:off x="1411680" y="3474520"/>
              <a:ext cx="387360" cy="423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856DA-E484-43FF-A432-635601495E5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3697" y="3456880"/>
                <a:ext cx="422967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14:cNvPr>
              <p14:cNvContentPartPr/>
              <p14:nvPr/>
            </p14:nvContentPartPr>
            <p14:xfrm>
              <a:off x="3738360" y="3595120"/>
              <a:ext cx="262440" cy="234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CFAB418-43F3-425D-8CE3-2B60FE6045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20744" y="3577120"/>
                <a:ext cx="298031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14:cNvPr>
              <p14:cNvContentPartPr/>
              <p14:nvPr/>
            </p14:nvContentPartPr>
            <p14:xfrm>
              <a:off x="4100880" y="3545440"/>
              <a:ext cx="805680" cy="3600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392B4F2-402A-48E3-B5E1-0EE903BE964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083240" y="3527800"/>
                <a:ext cx="84132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14:cNvPr>
              <p14:cNvContentPartPr/>
              <p14:nvPr/>
            </p14:nvContentPartPr>
            <p14:xfrm>
              <a:off x="6596400" y="3679360"/>
              <a:ext cx="203400" cy="194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2AF0427-E7F7-4809-B8A2-E898651F2D3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78400" y="3661360"/>
                <a:ext cx="2390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14:cNvPr>
              <p14:cNvContentPartPr/>
              <p14:nvPr/>
            </p14:nvContentPartPr>
            <p14:xfrm>
              <a:off x="7536360" y="3586120"/>
              <a:ext cx="23040" cy="2386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396C633-A4ED-4933-B228-1EA7100629B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18360" y="3568480"/>
                <a:ext cx="586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14:cNvPr>
              <p14:cNvContentPartPr/>
              <p14:nvPr/>
            </p14:nvContentPartPr>
            <p14:xfrm>
              <a:off x="7657320" y="3264280"/>
              <a:ext cx="308160" cy="6476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78EAA05-3B2B-4216-8C80-D37099CD920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639680" y="3246280"/>
                <a:ext cx="343800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14:cNvPr>
              <p14:cNvContentPartPr/>
              <p14:nvPr/>
            </p14:nvContentPartPr>
            <p14:xfrm>
              <a:off x="6899520" y="3514840"/>
              <a:ext cx="541440" cy="4186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807F31F-7523-41AB-9A0A-1EB28234D6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81532" y="3497200"/>
                <a:ext cx="577056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14:cNvPr>
              <p14:cNvContentPartPr/>
              <p14:nvPr/>
            </p14:nvContentPartPr>
            <p14:xfrm>
              <a:off x="8117760" y="3504040"/>
              <a:ext cx="163800" cy="2656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6BB746C-7542-4455-9DD7-9A8BC8880E2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099760" y="3486040"/>
                <a:ext cx="19944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14:cNvPr>
              <p14:cNvContentPartPr/>
              <p14:nvPr/>
            </p14:nvContentPartPr>
            <p14:xfrm>
              <a:off x="8412960" y="3555520"/>
              <a:ext cx="162000" cy="2149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181DBD4-ABBD-477D-82CC-000A98A03A0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95320" y="3537880"/>
                <a:ext cx="1976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14:cNvPr>
              <p14:cNvContentPartPr/>
              <p14:nvPr/>
            </p14:nvContentPartPr>
            <p14:xfrm>
              <a:off x="5008440" y="3358240"/>
              <a:ext cx="1473480" cy="6753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ADA8BEB-FCE6-438D-A4B5-978926A9343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90444" y="3340240"/>
                <a:ext cx="1509111" cy="71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14:cNvPr>
              <p14:cNvContentPartPr/>
              <p14:nvPr/>
            </p14:nvContentPartPr>
            <p14:xfrm>
              <a:off x="1076520" y="4225840"/>
              <a:ext cx="22284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A33CDEA-F3AF-43CE-BA04-DDC5BA1FD2A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58880" y="4208200"/>
                <a:ext cx="25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14:cNvPr>
              <p14:cNvContentPartPr/>
              <p14:nvPr/>
            </p14:nvContentPartPr>
            <p14:xfrm>
              <a:off x="1117200" y="4327720"/>
              <a:ext cx="172800" cy="11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8FC539-C92C-44DC-ABAC-4F7559F7792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99560" y="4310080"/>
                <a:ext cx="208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14:cNvPr>
              <p14:cNvContentPartPr/>
              <p14:nvPr/>
            </p14:nvContentPartPr>
            <p14:xfrm>
              <a:off x="1544160" y="4012720"/>
              <a:ext cx="447120" cy="330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4A8A1A-8839-4E84-8795-4E731CB8DF2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526520" y="3995080"/>
                <a:ext cx="4827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14:cNvPr>
              <p14:cNvContentPartPr/>
              <p14:nvPr/>
            </p14:nvContentPartPr>
            <p14:xfrm>
              <a:off x="2112960" y="4266880"/>
              <a:ext cx="360" cy="23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65987E7-6233-4F7A-99D3-4AE7C7DAC97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095320" y="4248880"/>
                <a:ext cx="360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14:cNvPr>
              <p14:cNvContentPartPr/>
              <p14:nvPr/>
            </p14:nvContentPartPr>
            <p14:xfrm>
              <a:off x="2216640" y="4043320"/>
              <a:ext cx="92160" cy="133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6BC62FC-4E6A-4F96-99D9-6052DC738A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99000" y="4025320"/>
                <a:ext cx="1278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14:cNvPr>
              <p14:cNvContentPartPr/>
              <p14:nvPr/>
            </p14:nvContentPartPr>
            <p14:xfrm>
              <a:off x="2289000" y="3992560"/>
              <a:ext cx="108720" cy="353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A9419B-FA37-400D-8722-D1ECEB761D8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71360" y="3974560"/>
                <a:ext cx="14436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14:cNvPr>
              <p14:cNvContentPartPr/>
              <p14:nvPr/>
            </p14:nvContentPartPr>
            <p14:xfrm>
              <a:off x="2478720" y="4192000"/>
              <a:ext cx="279000" cy="146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24B86EC-40BD-4946-9D51-9EFC83EBD7C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60720" y="4174000"/>
                <a:ext cx="3146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BC70CF-7358-4C76-987C-94542472F60A}"/>
                  </a:ext>
                </a:extLst>
              </p14:cNvPr>
              <p14:cNvContentPartPr/>
              <p14:nvPr/>
            </p14:nvContentPartPr>
            <p14:xfrm>
              <a:off x="720840" y="4613920"/>
              <a:ext cx="184320" cy="465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BC70CF-7358-4C76-987C-94542472F60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03200" y="4596280"/>
                <a:ext cx="21996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2C9B522-A963-44C4-9B4D-C15A2775945D}"/>
                  </a:ext>
                </a:extLst>
              </p14:cNvPr>
              <p14:cNvContentPartPr/>
              <p14:nvPr/>
            </p14:nvContentPartPr>
            <p14:xfrm>
              <a:off x="1137720" y="4713280"/>
              <a:ext cx="174600" cy="11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2C9B522-A963-44C4-9B4D-C15A2775945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119720" y="4695280"/>
                <a:ext cx="210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A8684A6-5807-4702-B068-84874A28B514}"/>
                  </a:ext>
                </a:extLst>
              </p14:cNvPr>
              <p14:cNvContentPartPr/>
              <p14:nvPr/>
            </p14:nvContentPartPr>
            <p14:xfrm>
              <a:off x="1157880" y="4836040"/>
              <a:ext cx="161280" cy="100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A8684A6-5807-4702-B068-84874A28B51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140240" y="4818040"/>
                <a:ext cx="196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8BE14B2-6679-4FD0-BEED-3B912CB787EA}"/>
                  </a:ext>
                </a:extLst>
              </p14:cNvPr>
              <p14:cNvContentPartPr/>
              <p14:nvPr/>
            </p14:nvContentPartPr>
            <p14:xfrm>
              <a:off x="1847280" y="4793560"/>
              <a:ext cx="105120" cy="1162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8BE14B2-6679-4FD0-BEED-3B912CB787E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829640" y="4775920"/>
                <a:ext cx="14076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D3A81F4-FEC3-4583-876E-230F287BFE35}"/>
                  </a:ext>
                </a:extLst>
              </p14:cNvPr>
              <p14:cNvContentPartPr/>
              <p14:nvPr/>
            </p14:nvContentPartPr>
            <p14:xfrm>
              <a:off x="2316000" y="4581880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D3A81F4-FEC3-4583-876E-230F287BFE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298360" y="456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49BEFC9-FDA6-46FC-B767-ADACC0047693}"/>
                  </a:ext>
                </a:extLst>
              </p14:cNvPr>
              <p14:cNvContentPartPr/>
              <p14:nvPr/>
            </p14:nvContentPartPr>
            <p14:xfrm>
              <a:off x="2387280" y="4773400"/>
              <a:ext cx="200520" cy="1440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49BEFC9-FDA6-46FC-B767-ADACC004769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369280" y="4755760"/>
                <a:ext cx="2361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4AF6CA6-9C25-415E-BEAB-6173D8B48B38}"/>
                  </a:ext>
                </a:extLst>
              </p14:cNvPr>
              <p14:cNvContentPartPr/>
              <p14:nvPr/>
            </p14:nvContentPartPr>
            <p14:xfrm>
              <a:off x="3646920" y="4724080"/>
              <a:ext cx="143280" cy="10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4AF6CA6-9C25-415E-BEAB-6173D8B48B38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70644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A440BB1-FA8A-4266-9234-B2C288D46706}"/>
                  </a:ext>
                </a:extLst>
              </p14:cNvPr>
              <p14:cNvContentPartPr/>
              <p14:nvPr/>
            </p14:nvContentPartPr>
            <p14:xfrm>
              <a:off x="2690400" y="4500520"/>
              <a:ext cx="742680" cy="4334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A440BB1-FA8A-4266-9234-B2C288D4670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672760" y="4482880"/>
                <a:ext cx="77832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5203D13-7051-4582-84C2-C9B5C15DD75C}"/>
                  </a:ext>
                </a:extLst>
              </p14:cNvPr>
              <p14:cNvContentPartPr/>
              <p14:nvPr/>
            </p14:nvContentPartPr>
            <p14:xfrm>
              <a:off x="1430040" y="4510600"/>
              <a:ext cx="326880" cy="4719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5203D13-7051-4582-84C2-C9B5C15DD75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412040" y="4492600"/>
                <a:ext cx="36252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6E92ADB-782D-4BCA-A77F-4AEE79705152}"/>
                  </a:ext>
                </a:extLst>
              </p14:cNvPr>
              <p14:cNvContentPartPr/>
              <p14:nvPr/>
            </p14:nvContentPartPr>
            <p14:xfrm>
              <a:off x="2073360" y="4724080"/>
              <a:ext cx="182160" cy="180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6E92ADB-782D-4BCA-A77F-4AEE7970515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055360" y="4706080"/>
                <a:ext cx="21780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BD41E00-2E15-4DF7-9E16-CDE92B0DFAC1}"/>
                  </a:ext>
                </a:extLst>
              </p14:cNvPr>
              <p14:cNvContentPartPr/>
              <p14:nvPr/>
            </p14:nvContentPartPr>
            <p14:xfrm>
              <a:off x="3902520" y="4588360"/>
              <a:ext cx="193320" cy="363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BD41E00-2E15-4DF7-9E16-CDE92B0DFAC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84520" y="4570360"/>
                <a:ext cx="22896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749E94F-727C-46F0-8416-1B75D78CF68C}"/>
                  </a:ext>
                </a:extLst>
              </p14:cNvPr>
              <p14:cNvContentPartPr/>
              <p14:nvPr/>
            </p14:nvContentPartPr>
            <p14:xfrm>
              <a:off x="4185480" y="4480360"/>
              <a:ext cx="160920" cy="275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749E94F-727C-46F0-8416-1B75D78CF68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167480" y="4462360"/>
                <a:ext cx="19656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DFE8A59-95D5-4D4D-B617-3F7ED47C2542}"/>
                  </a:ext>
                </a:extLst>
              </p14:cNvPr>
              <p14:cNvContentPartPr/>
              <p14:nvPr/>
            </p14:nvContentPartPr>
            <p14:xfrm>
              <a:off x="4520640" y="4500520"/>
              <a:ext cx="275040" cy="267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DFE8A59-95D5-4D4D-B617-3F7ED47C254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503000" y="4482880"/>
                <a:ext cx="3106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D8CC500-0469-45DF-B0A6-408FBB97397A}"/>
                  </a:ext>
                </a:extLst>
              </p14:cNvPr>
              <p14:cNvContentPartPr/>
              <p14:nvPr/>
            </p14:nvContentPartPr>
            <p14:xfrm>
              <a:off x="5811240" y="4500880"/>
              <a:ext cx="106920" cy="20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D8CC500-0469-45DF-B0A6-408FBB97397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793600" y="4482880"/>
                <a:ext cx="1425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FC97AC6-66CA-4E1F-A6CB-DED16F289280}"/>
                  </a:ext>
                </a:extLst>
              </p14:cNvPr>
              <p14:cNvContentPartPr/>
              <p14:nvPr/>
            </p14:nvContentPartPr>
            <p14:xfrm>
              <a:off x="5821320" y="4577920"/>
              <a:ext cx="54000" cy="43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FC97AC6-66CA-4E1F-A6CB-DED16F289280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803320" y="4559920"/>
                <a:ext cx="896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086B407-E654-49A2-8082-6ECA9C242DC2}"/>
                  </a:ext>
                </a:extLst>
              </p14:cNvPr>
              <p14:cNvContentPartPr/>
              <p14:nvPr/>
            </p14:nvContentPartPr>
            <p14:xfrm>
              <a:off x="5497680" y="4398640"/>
              <a:ext cx="169200" cy="298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086B407-E654-49A2-8082-6ECA9C242DC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480040" y="4381000"/>
                <a:ext cx="20484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B1456A2-6B5B-460F-B142-CDAB433D35F5}"/>
                  </a:ext>
                </a:extLst>
              </p14:cNvPr>
              <p14:cNvContentPartPr/>
              <p14:nvPr/>
            </p14:nvContentPartPr>
            <p14:xfrm>
              <a:off x="4936080" y="4368400"/>
              <a:ext cx="469080" cy="585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B1456A2-6B5B-460F-B142-CDAB433D35F5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918426" y="4350749"/>
                <a:ext cx="504747" cy="620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B043F3A-9999-434C-91DF-75FA0B7D86B1}"/>
                  </a:ext>
                </a:extLst>
              </p14:cNvPr>
              <p14:cNvContentPartPr/>
              <p14:nvPr/>
            </p14:nvContentPartPr>
            <p14:xfrm>
              <a:off x="7934520" y="4357960"/>
              <a:ext cx="194400" cy="22392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B043F3A-9999-434C-91DF-75FA0B7D86B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16520" y="4340320"/>
                <a:ext cx="2300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4D2AE72-96D6-4B11-84D3-4AE5455DA2C2}"/>
                  </a:ext>
                </a:extLst>
              </p14:cNvPr>
              <p14:cNvContentPartPr/>
              <p14:nvPr/>
            </p14:nvContentPartPr>
            <p14:xfrm>
              <a:off x="7436640" y="4287040"/>
              <a:ext cx="399240" cy="3549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4D2AE72-96D6-4B11-84D3-4AE5455DA2C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19000" y="4269400"/>
                <a:ext cx="43488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25B738C-362A-4151-9566-BCDA5252D021}"/>
                  </a:ext>
                </a:extLst>
              </p14:cNvPr>
              <p14:cNvContentPartPr/>
              <p14:nvPr/>
            </p14:nvContentPartPr>
            <p14:xfrm>
              <a:off x="6532320" y="4246360"/>
              <a:ext cx="823320" cy="5482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25B738C-362A-4151-9566-BCDA5252D02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14680" y="4228720"/>
                <a:ext cx="858960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AF3384A-D58F-4F17-AA8A-D8B17A395D0E}"/>
                  </a:ext>
                </a:extLst>
              </p14:cNvPr>
              <p14:cNvContentPartPr/>
              <p14:nvPr/>
            </p14:nvContentPartPr>
            <p14:xfrm>
              <a:off x="5993040" y="4307560"/>
              <a:ext cx="201600" cy="478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AF3384A-D58F-4F17-AA8A-D8B17A395D0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75040" y="4289560"/>
                <a:ext cx="23724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A5B9E80A-2A30-4288-ABE0-3FC7BE0DEDF4}"/>
                  </a:ext>
                </a:extLst>
              </p14:cNvPr>
              <p14:cNvContentPartPr/>
              <p14:nvPr/>
            </p14:nvContentPartPr>
            <p14:xfrm>
              <a:off x="6288600" y="4409080"/>
              <a:ext cx="146160" cy="257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A5B9E80A-2A30-4288-ABE0-3FC7BE0DEDF4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270960" y="4391440"/>
                <a:ext cx="18180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C9C835A-9476-4491-9AA9-869D936CEEFF}"/>
                  </a:ext>
                </a:extLst>
              </p14:cNvPr>
              <p14:cNvContentPartPr/>
              <p14:nvPr/>
            </p14:nvContentPartPr>
            <p14:xfrm>
              <a:off x="8503680" y="4311520"/>
              <a:ext cx="140040" cy="20844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C9C835A-9476-4491-9AA9-869D936CEEF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485680" y="4293880"/>
                <a:ext cx="17568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ED400930-A15D-4EE3-9E05-40BF33524DC3}"/>
                  </a:ext>
                </a:extLst>
              </p14:cNvPr>
              <p14:cNvContentPartPr/>
              <p14:nvPr/>
            </p14:nvContentPartPr>
            <p14:xfrm>
              <a:off x="8734440" y="4307560"/>
              <a:ext cx="115200" cy="200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ED400930-A15D-4EE3-9E05-40BF33524DC3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716440" y="4289560"/>
                <a:ext cx="1508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DE5A5876-7EFC-47DF-A6D2-6E36C7C0FC45}"/>
                  </a:ext>
                </a:extLst>
              </p14:cNvPr>
              <p14:cNvContentPartPr/>
              <p14:nvPr/>
            </p14:nvContentPartPr>
            <p14:xfrm>
              <a:off x="8208120" y="4159240"/>
              <a:ext cx="204120" cy="4881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DE5A5876-7EFC-47DF-A6D2-6E36C7C0FC4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90449" y="4141240"/>
                <a:ext cx="239823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89F9EC5A-6E6A-423A-BBD9-0DC7F477A436}"/>
                  </a:ext>
                </a:extLst>
              </p14:cNvPr>
              <p14:cNvContentPartPr/>
              <p14:nvPr/>
            </p14:nvContentPartPr>
            <p14:xfrm>
              <a:off x="456960" y="5079760"/>
              <a:ext cx="1718640" cy="5752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89F9EC5A-6E6A-423A-BBD9-0DC7F477A43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38960" y="5061771"/>
                <a:ext cx="1754280" cy="6108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75EFDC6-64E0-4B87-B8F9-837D35BBDDC5}"/>
                  </a:ext>
                </a:extLst>
              </p14:cNvPr>
              <p14:cNvContentPartPr/>
              <p14:nvPr/>
            </p14:nvContentPartPr>
            <p14:xfrm>
              <a:off x="2295840" y="5210080"/>
              <a:ext cx="416880" cy="26712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75EFDC6-64E0-4B87-B8F9-837D35BBDDC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277840" y="5192440"/>
                <a:ext cx="45252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2914017-19CB-4A1F-94F2-698B8B071ACE}"/>
                  </a:ext>
                </a:extLst>
              </p14:cNvPr>
              <p14:cNvContentPartPr/>
              <p14:nvPr/>
            </p14:nvContentPartPr>
            <p14:xfrm>
              <a:off x="3078120" y="5291800"/>
              <a:ext cx="212760" cy="11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2914017-19CB-4A1F-94F2-698B8B071AC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060120" y="5274160"/>
                <a:ext cx="2484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52B3A9D-AE49-4DCB-9967-843F70FC690C}"/>
                  </a:ext>
                </a:extLst>
              </p14:cNvPr>
              <p14:cNvContentPartPr/>
              <p14:nvPr/>
            </p14:nvContentPartPr>
            <p14:xfrm>
              <a:off x="3104040" y="5418880"/>
              <a:ext cx="231840" cy="26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52B3A9D-AE49-4DCB-9967-843F70FC690C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086400" y="5400880"/>
                <a:ext cx="2674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F53D615-7464-497D-8664-152766589982}"/>
                  </a:ext>
                </a:extLst>
              </p14:cNvPr>
              <p14:cNvContentPartPr/>
              <p14:nvPr/>
            </p14:nvContentPartPr>
            <p14:xfrm>
              <a:off x="3484560" y="5118640"/>
              <a:ext cx="1460880" cy="47160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F53D615-7464-497D-8664-15276658998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466920" y="5101000"/>
                <a:ext cx="1496520" cy="5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F87FA6C3-C1B6-4576-98C7-C2BD2EC7B9F2}"/>
                  </a:ext>
                </a:extLst>
              </p14:cNvPr>
              <p14:cNvContentPartPr/>
              <p14:nvPr/>
            </p14:nvContentPartPr>
            <p14:xfrm>
              <a:off x="5313360" y="5064640"/>
              <a:ext cx="799920" cy="442080"/>
            </p14:xfrm>
          </p:contentPart>
        </mc:Choice>
        <mc:Fallback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F87FA6C3-C1B6-4576-98C7-C2BD2EC7B9F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295360" y="5046640"/>
                <a:ext cx="83556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3CF16A53-2CF3-4AD3-BD77-A13EA717847E}"/>
                  </a:ext>
                </a:extLst>
              </p14:cNvPr>
              <p14:cNvContentPartPr/>
              <p14:nvPr/>
            </p14:nvContentPartPr>
            <p14:xfrm>
              <a:off x="2976600" y="6085240"/>
              <a:ext cx="237240" cy="11160"/>
            </p14:xfrm>
          </p:contentPart>
        </mc:Choice>
        <mc:Fallback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3CF16A53-2CF3-4AD3-BD77-A13EA717847E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958960" y="6067600"/>
                <a:ext cx="272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144633B4-1EC8-4C43-B169-2F6BF52F0B6A}"/>
                  </a:ext>
                </a:extLst>
              </p14:cNvPr>
              <p14:cNvContentPartPr/>
              <p14:nvPr/>
            </p14:nvContentPartPr>
            <p14:xfrm>
              <a:off x="3037440" y="6202960"/>
              <a:ext cx="201600" cy="17280"/>
            </p14:xfrm>
          </p:contentPart>
        </mc:Choice>
        <mc:Fallback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144633B4-1EC8-4C43-B169-2F6BF52F0B6A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019440" y="6185320"/>
                <a:ext cx="2372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9120EA1D-04C6-4D44-A8D8-5C8490E71913}"/>
                  </a:ext>
                </a:extLst>
              </p14:cNvPr>
              <p14:cNvContentPartPr/>
              <p14:nvPr/>
            </p14:nvContentPartPr>
            <p14:xfrm>
              <a:off x="5849040" y="5953120"/>
              <a:ext cx="280440" cy="58140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9120EA1D-04C6-4D44-A8D8-5C8490E71913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31400" y="5935480"/>
                <a:ext cx="316080" cy="61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4B50E825-EBC0-449D-9233-1101473B4B78}"/>
                  </a:ext>
                </a:extLst>
              </p14:cNvPr>
              <p14:cNvContentPartPr/>
              <p14:nvPr/>
            </p14:nvContentPartPr>
            <p14:xfrm>
              <a:off x="6410640" y="6053560"/>
              <a:ext cx="170640" cy="32040"/>
            </p14:xfrm>
          </p:contentPart>
        </mc:Choice>
        <mc:Fallback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4B50E825-EBC0-449D-9233-1101473B4B78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393000" y="6035920"/>
                <a:ext cx="206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A79E6A4A-CDDC-45A6-AF2F-B514465B1EB5}"/>
                  </a:ext>
                </a:extLst>
              </p14:cNvPr>
              <p14:cNvContentPartPr/>
              <p14:nvPr/>
            </p14:nvContentPartPr>
            <p14:xfrm>
              <a:off x="6380040" y="6217360"/>
              <a:ext cx="189000" cy="360"/>
            </p14:xfrm>
          </p:contentPart>
        </mc:Choice>
        <mc:Fallback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A79E6A4A-CDDC-45A6-AF2F-B514465B1EB5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6362040" y="6199720"/>
                <a:ext cx="224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635BC9AE-BCB4-4978-80A1-06CDD5550CCB}"/>
                  </a:ext>
                </a:extLst>
              </p14:cNvPr>
              <p14:cNvContentPartPr/>
              <p14:nvPr/>
            </p14:nvContentPartPr>
            <p14:xfrm>
              <a:off x="6725640" y="5811280"/>
              <a:ext cx="1664640" cy="539280"/>
            </p14:xfrm>
          </p:contentPart>
        </mc:Choice>
        <mc:Fallback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635BC9AE-BCB4-4978-80A1-06CDD5550CCB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707640" y="5793280"/>
                <a:ext cx="1700280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F308ED51-5A53-4970-9C83-3FC468EFA0B2}"/>
                  </a:ext>
                </a:extLst>
              </p14:cNvPr>
              <p14:cNvContentPartPr/>
              <p14:nvPr/>
            </p14:nvContentPartPr>
            <p14:xfrm>
              <a:off x="5161080" y="5821000"/>
              <a:ext cx="264240" cy="663840"/>
            </p14:xfrm>
          </p:contentPart>
        </mc:Choice>
        <mc:Fallback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F308ED51-5A53-4970-9C83-3FC468EFA0B2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143080" y="5803360"/>
                <a:ext cx="299880" cy="69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57C354B1-0F05-4B9B-AB8E-330E5D4F6556}"/>
                  </a:ext>
                </a:extLst>
              </p14:cNvPr>
              <p14:cNvContentPartPr/>
              <p14:nvPr/>
            </p14:nvContentPartPr>
            <p14:xfrm>
              <a:off x="3452880" y="5872120"/>
              <a:ext cx="1218600" cy="498240"/>
            </p14:xfrm>
          </p:contentPart>
        </mc:Choice>
        <mc:Fallback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57C354B1-0F05-4B9B-AB8E-330E5D4F6556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434880" y="5854467"/>
                <a:ext cx="1254240" cy="533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E644EB3F-889E-4DA3-A6B3-946AC6E360C0}"/>
                  </a:ext>
                </a:extLst>
              </p14:cNvPr>
              <p14:cNvContentPartPr/>
              <p14:nvPr/>
            </p14:nvContentPartPr>
            <p14:xfrm>
              <a:off x="2519400" y="6024760"/>
              <a:ext cx="243000" cy="320760"/>
            </p14:xfrm>
          </p:contentPart>
        </mc:Choice>
        <mc:Fallback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E644EB3F-889E-4DA3-A6B3-946AC6E360C0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501400" y="6006760"/>
                <a:ext cx="27864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1A3D9B23-A2C3-41C1-9E97-A8DAEF696D7A}"/>
                  </a:ext>
                </a:extLst>
              </p14:cNvPr>
              <p14:cNvContentPartPr/>
              <p14:nvPr/>
            </p14:nvContentPartPr>
            <p14:xfrm>
              <a:off x="2002080" y="78640"/>
              <a:ext cx="1820880" cy="1133280"/>
            </p14:xfrm>
          </p:contentPart>
        </mc:Choice>
        <mc:Fallback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1A3D9B23-A2C3-41C1-9E97-A8DAEF696D7A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984080" y="60640"/>
                <a:ext cx="1856520" cy="116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43576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3663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14:cNvPr>
              <p14:cNvContentPartPr/>
              <p14:nvPr/>
            </p14:nvContentPartPr>
            <p14:xfrm>
              <a:off x="3558360" y="1036240"/>
              <a:ext cx="180720" cy="507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0360" y="1018240"/>
                <a:ext cx="21636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14:cNvPr>
              <p14:cNvContentPartPr/>
              <p14:nvPr/>
            </p14:nvContentPartPr>
            <p14:xfrm>
              <a:off x="598800" y="925720"/>
              <a:ext cx="2478960" cy="573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3" y="908069"/>
                <a:ext cx="2514595" cy="608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14:cNvPr>
              <p14:cNvContentPartPr/>
              <p14:nvPr/>
            </p14:nvContentPartPr>
            <p14:xfrm>
              <a:off x="4086840" y="881800"/>
              <a:ext cx="3621960" cy="604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9200" y="864149"/>
                <a:ext cx="3657600" cy="6401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6F6F95-F98C-4AE5-9DF6-D06A10CA5F87}"/>
                  </a:ext>
                </a:extLst>
              </p14:cNvPr>
              <p14:cNvContentPartPr/>
              <p14:nvPr/>
            </p14:nvContentPartPr>
            <p14:xfrm>
              <a:off x="558480" y="1468600"/>
              <a:ext cx="3155400" cy="1334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6F6F95-F98C-4AE5-9DF6-D06A10CA5F8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0840" y="1450600"/>
                <a:ext cx="3191040" cy="13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6B77AB6-3B8E-4903-B146-934CEFF438D5}"/>
                  </a:ext>
                </a:extLst>
              </p14:cNvPr>
              <p14:cNvContentPartPr/>
              <p14:nvPr/>
            </p14:nvContentPartPr>
            <p14:xfrm>
              <a:off x="4114560" y="1480480"/>
              <a:ext cx="4019040" cy="11880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6B77AB6-3B8E-4903-B146-934CEFF438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96562" y="1462480"/>
                <a:ext cx="4054677" cy="12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9CC3BE0-6D73-4E62-B0C4-59D6FCE10C31}"/>
                  </a:ext>
                </a:extLst>
              </p14:cNvPr>
              <p14:cNvContentPartPr/>
              <p14:nvPr/>
            </p14:nvContentPartPr>
            <p14:xfrm>
              <a:off x="1322040" y="2975560"/>
              <a:ext cx="308160" cy="23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9CC3BE0-6D73-4E62-B0C4-59D6FCE10C3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04040" y="2957560"/>
                <a:ext cx="3438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419EB6-9AC2-421D-8B3F-8BA5297BBEFE}"/>
                  </a:ext>
                </a:extLst>
              </p14:cNvPr>
              <p14:cNvContentPartPr/>
              <p14:nvPr/>
            </p14:nvContentPartPr>
            <p14:xfrm>
              <a:off x="1812000" y="3088240"/>
              <a:ext cx="6480" cy="13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419EB6-9AC2-421D-8B3F-8BA5297BBEF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94000" y="3070240"/>
                <a:ext cx="421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6EEAA0-8E7B-4C44-ACBE-058F5560D81E}"/>
                  </a:ext>
                </a:extLst>
              </p14:cNvPr>
              <p14:cNvContentPartPr/>
              <p14:nvPr/>
            </p14:nvContentPartPr>
            <p14:xfrm>
              <a:off x="1899120" y="3078160"/>
              <a:ext cx="11160" cy="141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6EEAA0-8E7B-4C44-ACBE-058F5560D8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81120" y="3060520"/>
                <a:ext cx="468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921AAB8-B640-43CB-A9AC-B924B9630625}"/>
                  </a:ext>
                </a:extLst>
              </p14:cNvPr>
              <p14:cNvContentPartPr/>
              <p14:nvPr/>
            </p14:nvContentPartPr>
            <p14:xfrm>
              <a:off x="5617920" y="2920480"/>
              <a:ext cx="267120" cy="182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921AAB8-B640-43CB-A9AC-B924B963062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99920" y="2902840"/>
                <a:ext cx="30276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96AB49-2C63-40D3-A0A9-FABC1A3E13C9}"/>
                  </a:ext>
                </a:extLst>
              </p14:cNvPr>
              <p14:cNvContentPartPr/>
              <p14:nvPr/>
            </p14:nvContentPartPr>
            <p14:xfrm>
              <a:off x="5983680" y="3024880"/>
              <a:ext cx="186840" cy="141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96AB49-2C63-40D3-A0A9-FABC1A3E13C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66040" y="3007240"/>
                <a:ext cx="222480" cy="17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716457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99208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710504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14:cNvPr>
              <p14:cNvContentPartPr/>
              <p14:nvPr/>
            </p14:nvContentPartPr>
            <p14:xfrm>
              <a:off x="7060800" y="3399640"/>
              <a:ext cx="1321200" cy="43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43160" y="3381985"/>
                <a:ext cx="1356840" cy="468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14:cNvPr>
              <p14:cNvContentPartPr/>
              <p14:nvPr/>
            </p14:nvContentPartPr>
            <p14:xfrm>
              <a:off x="8544360" y="3409720"/>
              <a:ext cx="467640" cy="423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26360" y="3392065"/>
                <a:ext cx="503280" cy="4593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0366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14:cNvPr>
              <p14:cNvContentPartPr/>
              <p14:nvPr/>
            </p14:nvContentPartPr>
            <p14:xfrm>
              <a:off x="7060800" y="3399640"/>
              <a:ext cx="1321200" cy="43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43160" y="3381985"/>
                <a:ext cx="1356840" cy="468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14:cNvPr>
              <p14:cNvContentPartPr/>
              <p14:nvPr/>
            </p14:nvContentPartPr>
            <p14:xfrm>
              <a:off x="8544360" y="3409720"/>
              <a:ext cx="467640" cy="423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26360" y="3392065"/>
                <a:ext cx="503280" cy="459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14:cNvPr>
              <p14:cNvContentPartPr/>
              <p14:nvPr/>
            </p14:nvContentPartPr>
            <p14:xfrm>
              <a:off x="1310520" y="4273000"/>
              <a:ext cx="137520" cy="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92520" y="42550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14:cNvPr>
              <p14:cNvContentPartPr/>
              <p14:nvPr/>
            </p14:nvContentPartPr>
            <p14:xfrm>
              <a:off x="1310520" y="4379560"/>
              <a:ext cx="105480" cy="9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2520" y="4361560"/>
                <a:ext cx="1411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14:cNvPr>
              <p14:cNvContentPartPr/>
              <p14:nvPr/>
            </p14:nvContentPartPr>
            <p14:xfrm>
              <a:off x="782040" y="4145200"/>
              <a:ext cx="337320" cy="49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4419" y="4127200"/>
                <a:ext cx="372922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14:cNvPr>
              <p14:cNvContentPartPr/>
              <p14:nvPr/>
            </p14:nvContentPartPr>
            <p14:xfrm>
              <a:off x="1594560" y="4297120"/>
              <a:ext cx="110880" cy="12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76920" y="4279120"/>
                <a:ext cx="1465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14:cNvPr>
              <p14:cNvContentPartPr/>
              <p14:nvPr/>
            </p14:nvContentPartPr>
            <p14:xfrm>
              <a:off x="1826400" y="4114240"/>
              <a:ext cx="50364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08413" y="4096581"/>
                <a:ext cx="539255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14:cNvPr>
              <p14:cNvContentPartPr/>
              <p14:nvPr/>
            </p14:nvContentPartPr>
            <p14:xfrm>
              <a:off x="2793360" y="4132600"/>
              <a:ext cx="152640" cy="302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75720" y="4114600"/>
                <a:ext cx="1882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14:cNvPr>
              <p14:cNvContentPartPr/>
              <p14:nvPr/>
            </p14:nvContentPartPr>
            <p14:xfrm>
              <a:off x="3027720" y="4298200"/>
              <a:ext cx="109800" cy="117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09720" y="4280200"/>
                <a:ext cx="1454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14:cNvPr>
              <p14:cNvContentPartPr/>
              <p14:nvPr/>
            </p14:nvContentPartPr>
            <p14:xfrm>
              <a:off x="3232560" y="4152040"/>
              <a:ext cx="140760" cy="231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14560" y="4134040"/>
                <a:ext cx="176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14:cNvPr>
              <p14:cNvContentPartPr/>
              <p14:nvPr/>
            </p14:nvContentPartPr>
            <p14:xfrm>
              <a:off x="3505080" y="4246360"/>
              <a:ext cx="17280" cy="1004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487080" y="4228720"/>
                <a:ext cx="529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14:cNvPr>
              <p14:cNvContentPartPr/>
              <p14:nvPr/>
            </p14:nvContentPartPr>
            <p14:xfrm>
              <a:off x="3515160" y="4104160"/>
              <a:ext cx="8280" cy="8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97160" y="408652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14:cNvPr>
              <p14:cNvContentPartPr/>
              <p14:nvPr/>
            </p14:nvContentPartPr>
            <p14:xfrm>
              <a:off x="4238040" y="4316200"/>
              <a:ext cx="81000" cy="107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220400" y="4298200"/>
                <a:ext cx="116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14:cNvPr>
              <p14:cNvContentPartPr/>
              <p14:nvPr/>
            </p14:nvContentPartPr>
            <p14:xfrm>
              <a:off x="3646920" y="4175440"/>
              <a:ext cx="508320" cy="204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157440"/>
                <a:ext cx="543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14:cNvPr>
              <p14:cNvContentPartPr/>
              <p14:nvPr/>
            </p14:nvContentPartPr>
            <p14:xfrm>
              <a:off x="2519400" y="4175440"/>
              <a:ext cx="153720" cy="239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501400" y="4157440"/>
                <a:ext cx="189360" cy="27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008590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14:cNvPr>
              <p14:cNvContentPartPr/>
              <p14:nvPr/>
            </p14:nvContentPartPr>
            <p14:xfrm>
              <a:off x="7060800" y="3399640"/>
              <a:ext cx="1321200" cy="43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43160" y="3381985"/>
                <a:ext cx="1356840" cy="468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14:cNvPr>
              <p14:cNvContentPartPr/>
              <p14:nvPr/>
            </p14:nvContentPartPr>
            <p14:xfrm>
              <a:off x="8544360" y="3409720"/>
              <a:ext cx="467640" cy="423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26360" y="3392065"/>
                <a:ext cx="503280" cy="459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14:cNvPr>
              <p14:cNvContentPartPr/>
              <p14:nvPr/>
            </p14:nvContentPartPr>
            <p14:xfrm>
              <a:off x="1310520" y="4273000"/>
              <a:ext cx="137520" cy="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92520" y="42550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14:cNvPr>
              <p14:cNvContentPartPr/>
              <p14:nvPr/>
            </p14:nvContentPartPr>
            <p14:xfrm>
              <a:off x="1310520" y="4379560"/>
              <a:ext cx="105480" cy="9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2520" y="4361560"/>
                <a:ext cx="1411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14:cNvPr>
              <p14:cNvContentPartPr/>
              <p14:nvPr/>
            </p14:nvContentPartPr>
            <p14:xfrm>
              <a:off x="782040" y="4145200"/>
              <a:ext cx="337320" cy="49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4419" y="4127200"/>
                <a:ext cx="372922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14:cNvPr>
              <p14:cNvContentPartPr/>
              <p14:nvPr/>
            </p14:nvContentPartPr>
            <p14:xfrm>
              <a:off x="1594560" y="4297120"/>
              <a:ext cx="110880" cy="12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76920" y="4279120"/>
                <a:ext cx="1465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14:cNvPr>
              <p14:cNvContentPartPr/>
              <p14:nvPr/>
            </p14:nvContentPartPr>
            <p14:xfrm>
              <a:off x="1826400" y="4114240"/>
              <a:ext cx="50364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08413" y="4096581"/>
                <a:ext cx="539255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14:cNvPr>
              <p14:cNvContentPartPr/>
              <p14:nvPr/>
            </p14:nvContentPartPr>
            <p14:xfrm>
              <a:off x="2793360" y="4132600"/>
              <a:ext cx="152640" cy="302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75720" y="4114600"/>
                <a:ext cx="1882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14:cNvPr>
              <p14:cNvContentPartPr/>
              <p14:nvPr/>
            </p14:nvContentPartPr>
            <p14:xfrm>
              <a:off x="3027720" y="4298200"/>
              <a:ext cx="109800" cy="117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09720" y="4280200"/>
                <a:ext cx="1454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14:cNvPr>
              <p14:cNvContentPartPr/>
              <p14:nvPr/>
            </p14:nvContentPartPr>
            <p14:xfrm>
              <a:off x="3232560" y="4152040"/>
              <a:ext cx="140760" cy="231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14560" y="4134040"/>
                <a:ext cx="176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14:cNvPr>
              <p14:cNvContentPartPr/>
              <p14:nvPr/>
            </p14:nvContentPartPr>
            <p14:xfrm>
              <a:off x="3505080" y="4246360"/>
              <a:ext cx="17280" cy="1004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487080" y="4228720"/>
                <a:ext cx="529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14:cNvPr>
              <p14:cNvContentPartPr/>
              <p14:nvPr/>
            </p14:nvContentPartPr>
            <p14:xfrm>
              <a:off x="3515160" y="4104160"/>
              <a:ext cx="8280" cy="8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97160" y="408652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14:cNvPr>
              <p14:cNvContentPartPr/>
              <p14:nvPr/>
            </p14:nvContentPartPr>
            <p14:xfrm>
              <a:off x="4238040" y="4316200"/>
              <a:ext cx="81000" cy="107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220400" y="4298200"/>
                <a:ext cx="116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14:cNvPr>
              <p14:cNvContentPartPr/>
              <p14:nvPr/>
            </p14:nvContentPartPr>
            <p14:xfrm>
              <a:off x="3646920" y="4175440"/>
              <a:ext cx="508320" cy="204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157440"/>
                <a:ext cx="543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14:cNvPr>
              <p14:cNvContentPartPr/>
              <p14:nvPr/>
            </p14:nvContentPartPr>
            <p14:xfrm>
              <a:off x="2519400" y="4175440"/>
              <a:ext cx="153720" cy="239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501400" y="4157440"/>
                <a:ext cx="1893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14:cNvPr>
              <p14:cNvContentPartPr/>
              <p14:nvPr/>
            </p14:nvContentPartPr>
            <p14:xfrm>
              <a:off x="4500480" y="4249960"/>
              <a:ext cx="147600" cy="17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82480" y="4231960"/>
                <a:ext cx="1832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14:cNvPr>
              <p14:cNvContentPartPr/>
              <p14:nvPr/>
            </p14:nvContentPartPr>
            <p14:xfrm>
              <a:off x="4510560" y="4337440"/>
              <a:ext cx="154080" cy="21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492920" y="4319440"/>
                <a:ext cx="189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14:cNvPr>
              <p14:cNvContentPartPr/>
              <p14:nvPr/>
            </p14:nvContentPartPr>
            <p14:xfrm>
              <a:off x="5719440" y="4084000"/>
              <a:ext cx="1013040" cy="417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701806" y="4066000"/>
                <a:ext cx="1048667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14:cNvPr>
              <p14:cNvContentPartPr/>
              <p14:nvPr/>
            </p14:nvContentPartPr>
            <p14:xfrm>
              <a:off x="4825920" y="4043320"/>
              <a:ext cx="423720" cy="5187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808280" y="4025320"/>
                <a:ext cx="45936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14:cNvPr>
              <p14:cNvContentPartPr/>
              <p14:nvPr/>
            </p14:nvContentPartPr>
            <p14:xfrm>
              <a:off x="5359440" y="4134760"/>
              <a:ext cx="236160" cy="288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341413" y="4117120"/>
                <a:ext cx="271854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14:cNvPr>
              <p14:cNvContentPartPr/>
              <p14:nvPr/>
            </p14:nvContentPartPr>
            <p14:xfrm>
              <a:off x="6859200" y="4094440"/>
              <a:ext cx="290160" cy="349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41560" y="4076440"/>
                <a:ext cx="32580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14:cNvPr>
              <p14:cNvContentPartPr/>
              <p14:nvPr/>
            </p14:nvContentPartPr>
            <p14:xfrm>
              <a:off x="7335120" y="4185520"/>
              <a:ext cx="233280" cy="2286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17120" y="4167880"/>
                <a:ext cx="2689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14:cNvPr>
              <p14:cNvContentPartPr/>
              <p14:nvPr/>
            </p14:nvContentPartPr>
            <p14:xfrm>
              <a:off x="232680" y="4673320"/>
              <a:ext cx="312480" cy="5338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14680" y="4655680"/>
                <a:ext cx="34812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14:cNvPr>
              <p14:cNvContentPartPr/>
              <p14:nvPr/>
            </p14:nvContentPartPr>
            <p14:xfrm>
              <a:off x="1920000" y="4977880"/>
              <a:ext cx="360" cy="58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02000" y="4960240"/>
                <a:ext cx="360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14:cNvPr>
              <p14:cNvContentPartPr/>
              <p14:nvPr/>
            </p14:nvContentPartPr>
            <p14:xfrm>
              <a:off x="3035640" y="4693840"/>
              <a:ext cx="12600" cy="27180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017640" y="4675840"/>
                <a:ext cx="482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14:cNvPr>
              <p14:cNvContentPartPr/>
              <p14:nvPr/>
            </p14:nvContentPartPr>
            <p14:xfrm>
              <a:off x="2025480" y="4693840"/>
              <a:ext cx="870120" cy="3556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007840" y="4675858"/>
                <a:ext cx="905760" cy="39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14:cNvPr>
              <p14:cNvContentPartPr/>
              <p14:nvPr/>
            </p14:nvContentPartPr>
            <p14:xfrm>
              <a:off x="670440" y="4724080"/>
              <a:ext cx="1137960" cy="4381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2446" y="4706080"/>
                <a:ext cx="1173589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14:cNvPr>
              <p14:cNvContentPartPr/>
              <p14:nvPr/>
            </p14:nvContentPartPr>
            <p14:xfrm>
              <a:off x="3145080" y="4600960"/>
              <a:ext cx="324360" cy="44820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127080" y="4583320"/>
                <a:ext cx="360000" cy="4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2482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14:cNvPr>
              <p14:cNvContentPartPr/>
              <p14:nvPr/>
            </p14:nvContentPartPr>
            <p14:xfrm>
              <a:off x="7060800" y="3399640"/>
              <a:ext cx="1321200" cy="43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43160" y="3381985"/>
                <a:ext cx="1356840" cy="468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14:cNvPr>
              <p14:cNvContentPartPr/>
              <p14:nvPr/>
            </p14:nvContentPartPr>
            <p14:xfrm>
              <a:off x="8544360" y="3409720"/>
              <a:ext cx="467640" cy="423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26360" y="3392065"/>
                <a:ext cx="503280" cy="459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14:cNvPr>
              <p14:cNvContentPartPr/>
              <p14:nvPr/>
            </p14:nvContentPartPr>
            <p14:xfrm>
              <a:off x="1310520" y="4273000"/>
              <a:ext cx="137520" cy="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92520" y="42550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14:cNvPr>
              <p14:cNvContentPartPr/>
              <p14:nvPr/>
            </p14:nvContentPartPr>
            <p14:xfrm>
              <a:off x="1310520" y="4379560"/>
              <a:ext cx="105480" cy="9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2520" y="4361560"/>
                <a:ext cx="1411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14:cNvPr>
              <p14:cNvContentPartPr/>
              <p14:nvPr/>
            </p14:nvContentPartPr>
            <p14:xfrm>
              <a:off x="782040" y="4145200"/>
              <a:ext cx="337320" cy="49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4419" y="4127200"/>
                <a:ext cx="372922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14:cNvPr>
              <p14:cNvContentPartPr/>
              <p14:nvPr/>
            </p14:nvContentPartPr>
            <p14:xfrm>
              <a:off x="1594560" y="4297120"/>
              <a:ext cx="110880" cy="12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76920" y="4279120"/>
                <a:ext cx="1465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14:cNvPr>
              <p14:cNvContentPartPr/>
              <p14:nvPr/>
            </p14:nvContentPartPr>
            <p14:xfrm>
              <a:off x="1826400" y="4114240"/>
              <a:ext cx="50364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08413" y="4096581"/>
                <a:ext cx="539255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14:cNvPr>
              <p14:cNvContentPartPr/>
              <p14:nvPr/>
            </p14:nvContentPartPr>
            <p14:xfrm>
              <a:off x="2793360" y="4132600"/>
              <a:ext cx="152640" cy="302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75720" y="4114600"/>
                <a:ext cx="1882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14:cNvPr>
              <p14:cNvContentPartPr/>
              <p14:nvPr/>
            </p14:nvContentPartPr>
            <p14:xfrm>
              <a:off x="3027720" y="4298200"/>
              <a:ext cx="109800" cy="117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09720" y="4280200"/>
                <a:ext cx="1454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14:cNvPr>
              <p14:cNvContentPartPr/>
              <p14:nvPr/>
            </p14:nvContentPartPr>
            <p14:xfrm>
              <a:off x="3232560" y="4152040"/>
              <a:ext cx="140760" cy="231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14560" y="4134040"/>
                <a:ext cx="176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14:cNvPr>
              <p14:cNvContentPartPr/>
              <p14:nvPr/>
            </p14:nvContentPartPr>
            <p14:xfrm>
              <a:off x="3505080" y="4246360"/>
              <a:ext cx="17280" cy="1004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487080" y="4228720"/>
                <a:ext cx="529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14:cNvPr>
              <p14:cNvContentPartPr/>
              <p14:nvPr/>
            </p14:nvContentPartPr>
            <p14:xfrm>
              <a:off x="3515160" y="4104160"/>
              <a:ext cx="8280" cy="8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97160" y="408652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14:cNvPr>
              <p14:cNvContentPartPr/>
              <p14:nvPr/>
            </p14:nvContentPartPr>
            <p14:xfrm>
              <a:off x="4238040" y="4316200"/>
              <a:ext cx="81000" cy="107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220400" y="4298200"/>
                <a:ext cx="116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14:cNvPr>
              <p14:cNvContentPartPr/>
              <p14:nvPr/>
            </p14:nvContentPartPr>
            <p14:xfrm>
              <a:off x="3646920" y="4175440"/>
              <a:ext cx="508320" cy="204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157440"/>
                <a:ext cx="543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14:cNvPr>
              <p14:cNvContentPartPr/>
              <p14:nvPr/>
            </p14:nvContentPartPr>
            <p14:xfrm>
              <a:off x="2519400" y="4175440"/>
              <a:ext cx="153720" cy="239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501400" y="4157440"/>
                <a:ext cx="1893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14:cNvPr>
              <p14:cNvContentPartPr/>
              <p14:nvPr/>
            </p14:nvContentPartPr>
            <p14:xfrm>
              <a:off x="4500480" y="4249960"/>
              <a:ext cx="147600" cy="17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82480" y="4231960"/>
                <a:ext cx="1832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14:cNvPr>
              <p14:cNvContentPartPr/>
              <p14:nvPr/>
            </p14:nvContentPartPr>
            <p14:xfrm>
              <a:off x="4510560" y="4337440"/>
              <a:ext cx="154080" cy="21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492920" y="4319440"/>
                <a:ext cx="189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14:cNvPr>
              <p14:cNvContentPartPr/>
              <p14:nvPr/>
            </p14:nvContentPartPr>
            <p14:xfrm>
              <a:off x="5719440" y="4084000"/>
              <a:ext cx="1013040" cy="417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701806" y="4066000"/>
                <a:ext cx="1048667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14:cNvPr>
              <p14:cNvContentPartPr/>
              <p14:nvPr/>
            </p14:nvContentPartPr>
            <p14:xfrm>
              <a:off x="4825920" y="4043320"/>
              <a:ext cx="423720" cy="5187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808280" y="4025320"/>
                <a:ext cx="45936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14:cNvPr>
              <p14:cNvContentPartPr/>
              <p14:nvPr/>
            </p14:nvContentPartPr>
            <p14:xfrm>
              <a:off x="5359440" y="4134760"/>
              <a:ext cx="236160" cy="288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341413" y="4117120"/>
                <a:ext cx="271854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14:cNvPr>
              <p14:cNvContentPartPr/>
              <p14:nvPr/>
            </p14:nvContentPartPr>
            <p14:xfrm>
              <a:off x="6859200" y="4094440"/>
              <a:ext cx="290160" cy="349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41560" y="4076440"/>
                <a:ext cx="32580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14:cNvPr>
              <p14:cNvContentPartPr/>
              <p14:nvPr/>
            </p14:nvContentPartPr>
            <p14:xfrm>
              <a:off x="7335120" y="4185520"/>
              <a:ext cx="233280" cy="2286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17120" y="4167880"/>
                <a:ext cx="2689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14:cNvPr>
              <p14:cNvContentPartPr/>
              <p14:nvPr/>
            </p14:nvContentPartPr>
            <p14:xfrm>
              <a:off x="232680" y="4673320"/>
              <a:ext cx="312480" cy="5338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14680" y="4655680"/>
                <a:ext cx="34812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14:cNvPr>
              <p14:cNvContentPartPr/>
              <p14:nvPr/>
            </p14:nvContentPartPr>
            <p14:xfrm>
              <a:off x="1920000" y="4977880"/>
              <a:ext cx="360" cy="58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02000" y="4960240"/>
                <a:ext cx="360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14:cNvPr>
              <p14:cNvContentPartPr/>
              <p14:nvPr/>
            </p14:nvContentPartPr>
            <p14:xfrm>
              <a:off x="3035640" y="4693840"/>
              <a:ext cx="12600" cy="27180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017640" y="4675840"/>
                <a:ext cx="482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14:cNvPr>
              <p14:cNvContentPartPr/>
              <p14:nvPr/>
            </p14:nvContentPartPr>
            <p14:xfrm>
              <a:off x="2025480" y="4693840"/>
              <a:ext cx="870120" cy="3556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007840" y="4675858"/>
                <a:ext cx="905760" cy="39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14:cNvPr>
              <p14:cNvContentPartPr/>
              <p14:nvPr/>
            </p14:nvContentPartPr>
            <p14:xfrm>
              <a:off x="670440" y="4724080"/>
              <a:ext cx="1137960" cy="4381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2446" y="4706080"/>
                <a:ext cx="1173589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14:cNvPr>
              <p14:cNvContentPartPr/>
              <p14:nvPr/>
            </p14:nvContentPartPr>
            <p14:xfrm>
              <a:off x="3145080" y="4600960"/>
              <a:ext cx="324360" cy="44820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127080" y="4583320"/>
                <a:ext cx="36000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14:cNvPr>
              <p14:cNvContentPartPr/>
              <p14:nvPr/>
            </p14:nvContentPartPr>
            <p14:xfrm>
              <a:off x="3646920" y="4793200"/>
              <a:ext cx="212760" cy="126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629280" y="4775560"/>
                <a:ext cx="2484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14:cNvPr>
              <p14:cNvContentPartPr/>
              <p14:nvPr/>
            </p14:nvContentPartPr>
            <p14:xfrm>
              <a:off x="3687960" y="4886440"/>
              <a:ext cx="172440" cy="14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669960" y="4868800"/>
                <a:ext cx="2080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14:cNvPr>
              <p14:cNvContentPartPr/>
              <p14:nvPr/>
            </p14:nvContentPartPr>
            <p14:xfrm>
              <a:off x="4149840" y="4692760"/>
              <a:ext cx="90000" cy="272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132200" y="4675120"/>
                <a:ext cx="12564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14:cNvPr>
              <p14:cNvContentPartPr/>
              <p14:nvPr/>
            </p14:nvContentPartPr>
            <p14:xfrm>
              <a:off x="4377000" y="4703920"/>
              <a:ext cx="216000" cy="273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359000" y="4686280"/>
                <a:ext cx="2516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14:cNvPr>
              <p14:cNvContentPartPr/>
              <p14:nvPr/>
            </p14:nvContentPartPr>
            <p14:xfrm>
              <a:off x="4724040" y="4673320"/>
              <a:ext cx="538920" cy="36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706388" y="4655680"/>
                <a:ext cx="574584" cy="39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80520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14:cNvPr>
              <p14:cNvContentPartPr/>
              <p14:nvPr/>
            </p14:nvContentPartPr>
            <p14:xfrm>
              <a:off x="7060800" y="3399640"/>
              <a:ext cx="1321200" cy="43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43160" y="3381985"/>
                <a:ext cx="1356840" cy="468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14:cNvPr>
              <p14:cNvContentPartPr/>
              <p14:nvPr/>
            </p14:nvContentPartPr>
            <p14:xfrm>
              <a:off x="8544360" y="3409720"/>
              <a:ext cx="467640" cy="423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26360" y="3392065"/>
                <a:ext cx="503280" cy="459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14:cNvPr>
              <p14:cNvContentPartPr/>
              <p14:nvPr/>
            </p14:nvContentPartPr>
            <p14:xfrm>
              <a:off x="1310520" y="4273000"/>
              <a:ext cx="137520" cy="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92520" y="42550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14:cNvPr>
              <p14:cNvContentPartPr/>
              <p14:nvPr/>
            </p14:nvContentPartPr>
            <p14:xfrm>
              <a:off x="1310520" y="4379560"/>
              <a:ext cx="105480" cy="9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2520" y="4361560"/>
                <a:ext cx="1411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14:cNvPr>
              <p14:cNvContentPartPr/>
              <p14:nvPr/>
            </p14:nvContentPartPr>
            <p14:xfrm>
              <a:off x="782040" y="4145200"/>
              <a:ext cx="337320" cy="49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4419" y="4127200"/>
                <a:ext cx="372922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14:cNvPr>
              <p14:cNvContentPartPr/>
              <p14:nvPr/>
            </p14:nvContentPartPr>
            <p14:xfrm>
              <a:off x="1594560" y="4297120"/>
              <a:ext cx="110880" cy="12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76920" y="4279120"/>
                <a:ext cx="1465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14:cNvPr>
              <p14:cNvContentPartPr/>
              <p14:nvPr/>
            </p14:nvContentPartPr>
            <p14:xfrm>
              <a:off x="1826400" y="4114240"/>
              <a:ext cx="50364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08413" y="4096581"/>
                <a:ext cx="539255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14:cNvPr>
              <p14:cNvContentPartPr/>
              <p14:nvPr/>
            </p14:nvContentPartPr>
            <p14:xfrm>
              <a:off x="2793360" y="4132600"/>
              <a:ext cx="152640" cy="302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75720" y="4114600"/>
                <a:ext cx="1882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14:cNvPr>
              <p14:cNvContentPartPr/>
              <p14:nvPr/>
            </p14:nvContentPartPr>
            <p14:xfrm>
              <a:off x="3027720" y="4298200"/>
              <a:ext cx="109800" cy="117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09720" y="4280200"/>
                <a:ext cx="1454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14:cNvPr>
              <p14:cNvContentPartPr/>
              <p14:nvPr/>
            </p14:nvContentPartPr>
            <p14:xfrm>
              <a:off x="3232560" y="4152040"/>
              <a:ext cx="140760" cy="231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14560" y="4134040"/>
                <a:ext cx="176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14:cNvPr>
              <p14:cNvContentPartPr/>
              <p14:nvPr/>
            </p14:nvContentPartPr>
            <p14:xfrm>
              <a:off x="3505080" y="4246360"/>
              <a:ext cx="17280" cy="1004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487080" y="4228720"/>
                <a:ext cx="529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14:cNvPr>
              <p14:cNvContentPartPr/>
              <p14:nvPr/>
            </p14:nvContentPartPr>
            <p14:xfrm>
              <a:off x="3515160" y="4104160"/>
              <a:ext cx="8280" cy="8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97160" y="408652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14:cNvPr>
              <p14:cNvContentPartPr/>
              <p14:nvPr/>
            </p14:nvContentPartPr>
            <p14:xfrm>
              <a:off x="4238040" y="4316200"/>
              <a:ext cx="81000" cy="107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220400" y="4298200"/>
                <a:ext cx="116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14:cNvPr>
              <p14:cNvContentPartPr/>
              <p14:nvPr/>
            </p14:nvContentPartPr>
            <p14:xfrm>
              <a:off x="3646920" y="4175440"/>
              <a:ext cx="508320" cy="204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157440"/>
                <a:ext cx="543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14:cNvPr>
              <p14:cNvContentPartPr/>
              <p14:nvPr/>
            </p14:nvContentPartPr>
            <p14:xfrm>
              <a:off x="2519400" y="4175440"/>
              <a:ext cx="153720" cy="239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501400" y="4157440"/>
                <a:ext cx="1893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14:cNvPr>
              <p14:cNvContentPartPr/>
              <p14:nvPr/>
            </p14:nvContentPartPr>
            <p14:xfrm>
              <a:off x="4500480" y="4249960"/>
              <a:ext cx="147600" cy="17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82480" y="4231960"/>
                <a:ext cx="1832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14:cNvPr>
              <p14:cNvContentPartPr/>
              <p14:nvPr/>
            </p14:nvContentPartPr>
            <p14:xfrm>
              <a:off x="4510560" y="4337440"/>
              <a:ext cx="154080" cy="21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492920" y="4319440"/>
                <a:ext cx="189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14:cNvPr>
              <p14:cNvContentPartPr/>
              <p14:nvPr/>
            </p14:nvContentPartPr>
            <p14:xfrm>
              <a:off x="5719440" y="4084000"/>
              <a:ext cx="1013040" cy="417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701806" y="4066000"/>
                <a:ext cx="1048667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14:cNvPr>
              <p14:cNvContentPartPr/>
              <p14:nvPr/>
            </p14:nvContentPartPr>
            <p14:xfrm>
              <a:off x="4825920" y="4043320"/>
              <a:ext cx="423720" cy="5187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808280" y="4025320"/>
                <a:ext cx="45936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14:cNvPr>
              <p14:cNvContentPartPr/>
              <p14:nvPr/>
            </p14:nvContentPartPr>
            <p14:xfrm>
              <a:off x="5359440" y="4134760"/>
              <a:ext cx="236160" cy="288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341413" y="4117120"/>
                <a:ext cx="271854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14:cNvPr>
              <p14:cNvContentPartPr/>
              <p14:nvPr/>
            </p14:nvContentPartPr>
            <p14:xfrm>
              <a:off x="6859200" y="4094440"/>
              <a:ext cx="290160" cy="349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41560" y="4076440"/>
                <a:ext cx="32580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14:cNvPr>
              <p14:cNvContentPartPr/>
              <p14:nvPr/>
            </p14:nvContentPartPr>
            <p14:xfrm>
              <a:off x="7335120" y="4185520"/>
              <a:ext cx="233280" cy="2286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17120" y="4167880"/>
                <a:ext cx="2689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14:cNvPr>
              <p14:cNvContentPartPr/>
              <p14:nvPr/>
            </p14:nvContentPartPr>
            <p14:xfrm>
              <a:off x="232680" y="4673320"/>
              <a:ext cx="312480" cy="5338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14680" y="4655680"/>
                <a:ext cx="34812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14:cNvPr>
              <p14:cNvContentPartPr/>
              <p14:nvPr/>
            </p14:nvContentPartPr>
            <p14:xfrm>
              <a:off x="1920000" y="4977880"/>
              <a:ext cx="360" cy="58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02000" y="4960240"/>
                <a:ext cx="360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14:cNvPr>
              <p14:cNvContentPartPr/>
              <p14:nvPr/>
            </p14:nvContentPartPr>
            <p14:xfrm>
              <a:off x="3035640" y="4693840"/>
              <a:ext cx="12600" cy="27180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017640" y="4675840"/>
                <a:ext cx="482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14:cNvPr>
              <p14:cNvContentPartPr/>
              <p14:nvPr/>
            </p14:nvContentPartPr>
            <p14:xfrm>
              <a:off x="2025480" y="4693840"/>
              <a:ext cx="870120" cy="3556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007840" y="4675858"/>
                <a:ext cx="905760" cy="39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14:cNvPr>
              <p14:cNvContentPartPr/>
              <p14:nvPr/>
            </p14:nvContentPartPr>
            <p14:xfrm>
              <a:off x="670440" y="4724080"/>
              <a:ext cx="1137960" cy="4381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2446" y="4706080"/>
                <a:ext cx="1173589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14:cNvPr>
              <p14:cNvContentPartPr/>
              <p14:nvPr/>
            </p14:nvContentPartPr>
            <p14:xfrm>
              <a:off x="3145080" y="4600960"/>
              <a:ext cx="324360" cy="44820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127080" y="4583320"/>
                <a:ext cx="36000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14:cNvPr>
              <p14:cNvContentPartPr/>
              <p14:nvPr/>
            </p14:nvContentPartPr>
            <p14:xfrm>
              <a:off x="3646920" y="4793200"/>
              <a:ext cx="212760" cy="126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629280" y="4775560"/>
                <a:ext cx="2484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14:cNvPr>
              <p14:cNvContentPartPr/>
              <p14:nvPr/>
            </p14:nvContentPartPr>
            <p14:xfrm>
              <a:off x="3687960" y="4886440"/>
              <a:ext cx="172440" cy="14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669960" y="4868800"/>
                <a:ext cx="2080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14:cNvPr>
              <p14:cNvContentPartPr/>
              <p14:nvPr/>
            </p14:nvContentPartPr>
            <p14:xfrm>
              <a:off x="4149840" y="4692760"/>
              <a:ext cx="90000" cy="272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132200" y="4675120"/>
                <a:ext cx="12564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14:cNvPr>
              <p14:cNvContentPartPr/>
              <p14:nvPr/>
            </p14:nvContentPartPr>
            <p14:xfrm>
              <a:off x="4377000" y="4703920"/>
              <a:ext cx="216000" cy="273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359000" y="4686280"/>
                <a:ext cx="2516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14:cNvPr>
              <p14:cNvContentPartPr/>
              <p14:nvPr/>
            </p14:nvContentPartPr>
            <p14:xfrm>
              <a:off x="4724040" y="4673320"/>
              <a:ext cx="538920" cy="36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706388" y="4655680"/>
                <a:ext cx="574584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14:cNvPr>
              <p14:cNvContentPartPr/>
              <p14:nvPr/>
            </p14:nvContentPartPr>
            <p14:xfrm>
              <a:off x="5821320" y="4877080"/>
              <a:ext cx="414720" cy="294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803320" y="4859080"/>
                <a:ext cx="4503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14:cNvPr>
              <p14:cNvContentPartPr/>
              <p14:nvPr/>
            </p14:nvContentPartPr>
            <p14:xfrm>
              <a:off x="6424680" y="4924600"/>
              <a:ext cx="213480" cy="183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407040" y="4906600"/>
                <a:ext cx="2491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14:cNvPr>
              <p14:cNvContentPartPr/>
              <p14:nvPr/>
            </p14:nvContentPartPr>
            <p14:xfrm>
              <a:off x="1340760" y="5262280"/>
              <a:ext cx="4235040" cy="6382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23119" y="5244640"/>
                <a:ext cx="4270683" cy="67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15912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14:cNvPr>
              <p14:cNvContentPartPr/>
              <p14:nvPr/>
            </p14:nvContentPartPr>
            <p14:xfrm>
              <a:off x="7060800" y="3399640"/>
              <a:ext cx="1321200" cy="43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43160" y="3381985"/>
                <a:ext cx="1356840" cy="468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14:cNvPr>
              <p14:cNvContentPartPr/>
              <p14:nvPr/>
            </p14:nvContentPartPr>
            <p14:xfrm>
              <a:off x="8544360" y="3409720"/>
              <a:ext cx="467640" cy="423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26360" y="3392065"/>
                <a:ext cx="503280" cy="459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14:cNvPr>
              <p14:cNvContentPartPr/>
              <p14:nvPr/>
            </p14:nvContentPartPr>
            <p14:xfrm>
              <a:off x="1310520" y="4273000"/>
              <a:ext cx="137520" cy="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92520" y="42550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14:cNvPr>
              <p14:cNvContentPartPr/>
              <p14:nvPr/>
            </p14:nvContentPartPr>
            <p14:xfrm>
              <a:off x="1310520" y="4379560"/>
              <a:ext cx="105480" cy="9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2520" y="4361560"/>
                <a:ext cx="1411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14:cNvPr>
              <p14:cNvContentPartPr/>
              <p14:nvPr/>
            </p14:nvContentPartPr>
            <p14:xfrm>
              <a:off x="782040" y="4145200"/>
              <a:ext cx="337320" cy="49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4419" y="4127200"/>
                <a:ext cx="372922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14:cNvPr>
              <p14:cNvContentPartPr/>
              <p14:nvPr/>
            </p14:nvContentPartPr>
            <p14:xfrm>
              <a:off x="1594560" y="4297120"/>
              <a:ext cx="110880" cy="12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76920" y="4279120"/>
                <a:ext cx="1465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14:cNvPr>
              <p14:cNvContentPartPr/>
              <p14:nvPr/>
            </p14:nvContentPartPr>
            <p14:xfrm>
              <a:off x="1826400" y="4114240"/>
              <a:ext cx="50364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08413" y="4096581"/>
                <a:ext cx="539255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14:cNvPr>
              <p14:cNvContentPartPr/>
              <p14:nvPr/>
            </p14:nvContentPartPr>
            <p14:xfrm>
              <a:off x="2793360" y="4132600"/>
              <a:ext cx="152640" cy="302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75720" y="4114600"/>
                <a:ext cx="1882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14:cNvPr>
              <p14:cNvContentPartPr/>
              <p14:nvPr/>
            </p14:nvContentPartPr>
            <p14:xfrm>
              <a:off x="3027720" y="4298200"/>
              <a:ext cx="109800" cy="117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09720" y="4280200"/>
                <a:ext cx="1454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14:cNvPr>
              <p14:cNvContentPartPr/>
              <p14:nvPr/>
            </p14:nvContentPartPr>
            <p14:xfrm>
              <a:off x="3232560" y="4152040"/>
              <a:ext cx="140760" cy="231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14560" y="4134040"/>
                <a:ext cx="176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14:cNvPr>
              <p14:cNvContentPartPr/>
              <p14:nvPr/>
            </p14:nvContentPartPr>
            <p14:xfrm>
              <a:off x="3505080" y="4246360"/>
              <a:ext cx="17280" cy="1004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487080" y="4228720"/>
                <a:ext cx="529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14:cNvPr>
              <p14:cNvContentPartPr/>
              <p14:nvPr/>
            </p14:nvContentPartPr>
            <p14:xfrm>
              <a:off x="3515160" y="4104160"/>
              <a:ext cx="8280" cy="8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97160" y="408652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14:cNvPr>
              <p14:cNvContentPartPr/>
              <p14:nvPr/>
            </p14:nvContentPartPr>
            <p14:xfrm>
              <a:off x="4238040" y="4316200"/>
              <a:ext cx="81000" cy="107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220400" y="4298200"/>
                <a:ext cx="116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14:cNvPr>
              <p14:cNvContentPartPr/>
              <p14:nvPr/>
            </p14:nvContentPartPr>
            <p14:xfrm>
              <a:off x="3646920" y="4175440"/>
              <a:ext cx="508320" cy="204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157440"/>
                <a:ext cx="543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14:cNvPr>
              <p14:cNvContentPartPr/>
              <p14:nvPr/>
            </p14:nvContentPartPr>
            <p14:xfrm>
              <a:off x="2519400" y="4175440"/>
              <a:ext cx="153720" cy="239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501400" y="4157440"/>
                <a:ext cx="1893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14:cNvPr>
              <p14:cNvContentPartPr/>
              <p14:nvPr/>
            </p14:nvContentPartPr>
            <p14:xfrm>
              <a:off x="4500480" y="4249960"/>
              <a:ext cx="147600" cy="17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82480" y="4231960"/>
                <a:ext cx="1832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14:cNvPr>
              <p14:cNvContentPartPr/>
              <p14:nvPr/>
            </p14:nvContentPartPr>
            <p14:xfrm>
              <a:off x="4510560" y="4337440"/>
              <a:ext cx="154080" cy="21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492920" y="4319440"/>
                <a:ext cx="189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14:cNvPr>
              <p14:cNvContentPartPr/>
              <p14:nvPr/>
            </p14:nvContentPartPr>
            <p14:xfrm>
              <a:off x="5719440" y="4084000"/>
              <a:ext cx="1013040" cy="417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701806" y="4066000"/>
                <a:ext cx="1048667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14:cNvPr>
              <p14:cNvContentPartPr/>
              <p14:nvPr/>
            </p14:nvContentPartPr>
            <p14:xfrm>
              <a:off x="4825920" y="4043320"/>
              <a:ext cx="423720" cy="5187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808280" y="4025320"/>
                <a:ext cx="45936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14:cNvPr>
              <p14:cNvContentPartPr/>
              <p14:nvPr/>
            </p14:nvContentPartPr>
            <p14:xfrm>
              <a:off x="5359440" y="4134760"/>
              <a:ext cx="236160" cy="288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341413" y="4117120"/>
                <a:ext cx="271854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14:cNvPr>
              <p14:cNvContentPartPr/>
              <p14:nvPr/>
            </p14:nvContentPartPr>
            <p14:xfrm>
              <a:off x="6859200" y="4094440"/>
              <a:ext cx="290160" cy="349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41560" y="4076440"/>
                <a:ext cx="32580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14:cNvPr>
              <p14:cNvContentPartPr/>
              <p14:nvPr/>
            </p14:nvContentPartPr>
            <p14:xfrm>
              <a:off x="7335120" y="4185520"/>
              <a:ext cx="233280" cy="2286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17120" y="4167880"/>
                <a:ext cx="2689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14:cNvPr>
              <p14:cNvContentPartPr/>
              <p14:nvPr/>
            </p14:nvContentPartPr>
            <p14:xfrm>
              <a:off x="232680" y="4673320"/>
              <a:ext cx="312480" cy="5338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14680" y="4655680"/>
                <a:ext cx="34812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14:cNvPr>
              <p14:cNvContentPartPr/>
              <p14:nvPr/>
            </p14:nvContentPartPr>
            <p14:xfrm>
              <a:off x="1920000" y="4977880"/>
              <a:ext cx="360" cy="58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02000" y="4960240"/>
                <a:ext cx="360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14:cNvPr>
              <p14:cNvContentPartPr/>
              <p14:nvPr/>
            </p14:nvContentPartPr>
            <p14:xfrm>
              <a:off x="3035640" y="4693840"/>
              <a:ext cx="12600" cy="27180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017640" y="4675840"/>
                <a:ext cx="482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14:cNvPr>
              <p14:cNvContentPartPr/>
              <p14:nvPr/>
            </p14:nvContentPartPr>
            <p14:xfrm>
              <a:off x="2025480" y="4693840"/>
              <a:ext cx="870120" cy="3556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007840" y="4675858"/>
                <a:ext cx="905760" cy="39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14:cNvPr>
              <p14:cNvContentPartPr/>
              <p14:nvPr/>
            </p14:nvContentPartPr>
            <p14:xfrm>
              <a:off x="670440" y="4724080"/>
              <a:ext cx="1137960" cy="4381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2446" y="4706080"/>
                <a:ext cx="1173589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14:cNvPr>
              <p14:cNvContentPartPr/>
              <p14:nvPr/>
            </p14:nvContentPartPr>
            <p14:xfrm>
              <a:off x="3145080" y="4600960"/>
              <a:ext cx="324360" cy="44820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127080" y="4583320"/>
                <a:ext cx="36000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14:cNvPr>
              <p14:cNvContentPartPr/>
              <p14:nvPr/>
            </p14:nvContentPartPr>
            <p14:xfrm>
              <a:off x="3646920" y="4793200"/>
              <a:ext cx="212760" cy="126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629280" y="4775560"/>
                <a:ext cx="2484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14:cNvPr>
              <p14:cNvContentPartPr/>
              <p14:nvPr/>
            </p14:nvContentPartPr>
            <p14:xfrm>
              <a:off x="3687960" y="4886440"/>
              <a:ext cx="172440" cy="14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669960" y="4868800"/>
                <a:ext cx="2080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14:cNvPr>
              <p14:cNvContentPartPr/>
              <p14:nvPr/>
            </p14:nvContentPartPr>
            <p14:xfrm>
              <a:off x="4149840" y="4692760"/>
              <a:ext cx="90000" cy="272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132200" y="4675120"/>
                <a:ext cx="12564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14:cNvPr>
              <p14:cNvContentPartPr/>
              <p14:nvPr/>
            </p14:nvContentPartPr>
            <p14:xfrm>
              <a:off x="4377000" y="4703920"/>
              <a:ext cx="216000" cy="273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359000" y="4686280"/>
                <a:ext cx="2516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14:cNvPr>
              <p14:cNvContentPartPr/>
              <p14:nvPr/>
            </p14:nvContentPartPr>
            <p14:xfrm>
              <a:off x="4724040" y="4673320"/>
              <a:ext cx="538920" cy="36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706388" y="4655680"/>
                <a:ext cx="574584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14:cNvPr>
              <p14:cNvContentPartPr/>
              <p14:nvPr/>
            </p14:nvContentPartPr>
            <p14:xfrm>
              <a:off x="5821320" y="4877080"/>
              <a:ext cx="414720" cy="294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803320" y="4859080"/>
                <a:ext cx="4503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14:cNvPr>
              <p14:cNvContentPartPr/>
              <p14:nvPr/>
            </p14:nvContentPartPr>
            <p14:xfrm>
              <a:off x="6424680" y="4924600"/>
              <a:ext cx="213480" cy="183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407040" y="4906600"/>
                <a:ext cx="2491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14:cNvPr>
              <p14:cNvContentPartPr/>
              <p14:nvPr/>
            </p14:nvContentPartPr>
            <p14:xfrm>
              <a:off x="1340760" y="5262280"/>
              <a:ext cx="4235040" cy="6382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23119" y="5244640"/>
                <a:ext cx="4270683" cy="67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B463B97-9E04-47D8-9589-F679D946AC41}"/>
                  </a:ext>
                </a:extLst>
              </p14:cNvPr>
              <p14:cNvContentPartPr/>
              <p14:nvPr/>
            </p14:nvContentPartPr>
            <p14:xfrm>
              <a:off x="5882520" y="5479360"/>
              <a:ext cx="216720" cy="27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B463B97-9E04-47D8-9589-F679D946AC4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864520" y="5461720"/>
                <a:ext cx="2523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BD517F-430E-432B-865C-157B7F4A2F90}"/>
                  </a:ext>
                </a:extLst>
              </p14:cNvPr>
              <p14:cNvContentPartPr/>
              <p14:nvPr/>
            </p14:nvContentPartPr>
            <p14:xfrm>
              <a:off x="5872080" y="5568280"/>
              <a:ext cx="207360" cy="19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BD517F-430E-432B-865C-157B7F4A2F9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854080" y="5550640"/>
                <a:ext cx="2430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C447AC6-B6D1-4436-AFC6-15193FA24523}"/>
                  </a:ext>
                </a:extLst>
              </p14:cNvPr>
              <p14:cNvContentPartPr/>
              <p14:nvPr/>
            </p14:nvContentPartPr>
            <p14:xfrm>
              <a:off x="6339360" y="5364880"/>
              <a:ext cx="212400" cy="26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C447AC6-B6D1-4436-AFC6-15193FA2452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321360" y="5347240"/>
                <a:ext cx="2480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638AB29-4F8F-49E9-AF1A-9D6F03B6877D}"/>
                  </a:ext>
                </a:extLst>
              </p14:cNvPr>
              <p14:cNvContentPartPr/>
              <p14:nvPr/>
            </p14:nvContentPartPr>
            <p14:xfrm>
              <a:off x="6962520" y="5333560"/>
              <a:ext cx="708120" cy="3654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638AB29-4F8F-49E9-AF1A-9D6F03B6877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944520" y="5315560"/>
                <a:ext cx="7437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E3685005-4D0F-4F41-960B-E0602394C373}"/>
                  </a:ext>
                </a:extLst>
              </p14:cNvPr>
              <p14:cNvContentPartPr/>
              <p14:nvPr/>
            </p14:nvContentPartPr>
            <p14:xfrm>
              <a:off x="6659760" y="5344000"/>
              <a:ext cx="198000" cy="3038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E3685005-4D0F-4F41-960B-E0602394C373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641793" y="5326000"/>
                <a:ext cx="233575" cy="33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95499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14:cNvPr>
              <p14:cNvContentPartPr/>
              <p14:nvPr/>
            </p14:nvContentPartPr>
            <p14:xfrm>
              <a:off x="7060800" y="3399640"/>
              <a:ext cx="1321200" cy="43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43160" y="3381985"/>
                <a:ext cx="1356840" cy="468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14:cNvPr>
              <p14:cNvContentPartPr/>
              <p14:nvPr/>
            </p14:nvContentPartPr>
            <p14:xfrm>
              <a:off x="8544360" y="3409720"/>
              <a:ext cx="467640" cy="423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26360" y="3392065"/>
                <a:ext cx="503280" cy="459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14:cNvPr>
              <p14:cNvContentPartPr/>
              <p14:nvPr/>
            </p14:nvContentPartPr>
            <p14:xfrm>
              <a:off x="1310520" y="4273000"/>
              <a:ext cx="137520" cy="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92520" y="42550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14:cNvPr>
              <p14:cNvContentPartPr/>
              <p14:nvPr/>
            </p14:nvContentPartPr>
            <p14:xfrm>
              <a:off x="1310520" y="4379560"/>
              <a:ext cx="105480" cy="9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2520" y="4361560"/>
                <a:ext cx="1411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14:cNvPr>
              <p14:cNvContentPartPr/>
              <p14:nvPr/>
            </p14:nvContentPartPr>
            <p14:xfrm>
              <a:off x="782040" y="4145200"/>
              <a:ext cx="337320" cy="49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4419" y="4127200"/>
                <a:ext cx="372922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14:cNvPr>
              <p14:cNvContentPartPr/>
              <p14:nvPr/>
            </p14:nvContentPartPr>
            <p14:xfrm>
              <a:off x="1594560" y="4297120"/>
              <a:ext cx="110880" cy="12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76920" y="4279120"/>
                <a:ext cx="1465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14:cNvPr>
              <p14:cNvContentPartPr/>
              <p14:nvPr/>
            </p14:nvContentPartPr>
            <p14:xfrm>
              <a:off x="1826400" y="4114240"/>
              <a:ext cx="50364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08413" y="4096581"/>
                <a:ext cx="539255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14:cNvPr>
              <p14:cNvContentPartPr/>
              <p14:nvPr/>
            </p14:nvContentPartPr>
            <p14:xfrm>
              <a:off x="2793360" y="4132600"/>
              <a:ext cx="152640" cy="302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75720" y="4114600"/>
                <a:ext cx="1882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14:cNvPr>
              <p14:cNvContentPartPr/>
              <p14:nvPr/>
            </p14:nvContentPartPr>
            <p14:xfrm>
              <a:off x="3027720" y="4298200"/>
              <a:ext cx="109800" cy="117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09720" y="4280200"/>
                <a:ext cx="1454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14:cNvPr>
              <p14:cNvContentPartPr/>
              <p14:nvPr/>
            </p14:nvContentPartPr>
            <p14:xfrm>
              <a:off x="3232560" y="4152040"/>
              <a:ext cx="140760" cy="231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14560" y="4134040"/>
                <a:ext cx="176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14:cNvPr>
              <p14:cNvContentPartPr/>
              <p14:nvPr/>
            </p14:nvContentPartPr>
            <p14:xfrm>
              <a:off x="3505080" y="4246360"/>
              <a:ext cx="17280" cy="1004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487080" y="4228720"/>
                <a:ext cx="529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14:cNvPr>
              <p14:cNvContentPartPr/>
              <p14:nvPr/>
            </p14:nvContentPartPr>
            <p14:xfrm>
              <a:off x="3515160" y="4104160"/>
              <a:ext cx="8280" cy="8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97160" y="408652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14:cNvPr>
              <p14:cNvContentPartPr/>
              <p14:nvPr/>
            </p14:nvContentPartPr>
            <p14:xfrm>
              <a:off x="4238040" y="4316200"/>
              <a:ext cx="81000" cy="107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220400" y="4298200"/>
                <a:ext cx="116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14:cNvPr>
              <p14:cNvContentPartPr/>
              <p14:nvPr/>
            </p14:nvContentPartPr>
            <p14:xfrm>
              <a:off x="3646920" y="4175440"/>
              <a:ext cx="508320" cy="204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157440"/>
                <a:ext cx="543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14:cNvPr>
              <p14:cNvContentPartPr/>
              <p14:nvPr/>
            </p14:nvContentPartPr>
            <p14:xfrm>
              <a:off x="2519400" y="4175440"/>
              <a:ext cx="153720" cy="239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501400" y="4157440"/>
                <a:ext cx="1893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14:cNvPr>
              <p14:cNvContentPartPr/>
              <p14:nvPr/>
            </p14:nvContentPartPr>
            <p14:xfrm>
              <a:off x="4500480" y="4249960"/>
              <a:ext cx="147600" cy="17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82480" y="4231960"/>
                <a:ext cx="1832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14:cNvPr>
              <p14:cNvContentPartPr/>
              <p14:nvPr/>
            </p14:nvContentPartPr>
            <p14:xfrm>
              <a:off x="4510560" y="4337440"/>
              <a:ext cx="154080" cy="21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492920" y="4319440"/>
                <a:ext cx="189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14:cNvPr>
              <p14:cNvContentPartPr/>
              <p14:nvPr/>
            </p14:nvContentPartPr>
            <p14:xfrm>
              <a:off x="5719440" y="4084000"/>
              <a:ext cx="1013040" cy="417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701806" y="4066000"/>
                <a:ext cx="1048667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14:cNvPr>
              <p14:cNvContentPartPr/>
              <p14:nvPr/>
            </p14:nvContentPartPr>
            <p14:xfrm>
              <a:off x="4825920" y="4043320"/>
              <a:ext cx="423720" cy="5187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808280" y="4025320"/>
                <a:ext cx="45936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14:cNvPr>
              <p14:cNvContentPartPr/>
              <p14:nvPr/>
            </p14:nvContentPartPr>
            <p14:xfrm>
              <a:off x="5359440" y="4134760"/>
              <a:ext cx="236160" cy="288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341413" y="4117120"/>
                <a:ext cx="271854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14:cNvPr>
              <p14:cNvContentPartPr/>
              <p14:nvPr/>
            </p14:nvContentPartPr>
            <p14:xfrm>
              <a:off x="6859200" y="4094440"/>
              <a:ext cx="290160" cy="349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41560" y="4076440"/>
                <a:ext cx="32580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14:cNvPr>
              <p14:cNvContentPartPr/>
              <p14:nvPr/>
            </p14:nvContentPartPr>
            <p14:xfrm>
              <a:off x="7335120" y="4185520"/>
              <a:ext cx="233280" cy="2286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17120" y="4167880"/>
                <a:ext cx="2689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14:cNvPr>
              <p14:cNvContentPartPr/>
              <p14:nvPr/>
            </p14:nvContentPartPr>
            <p14:xfrm>
              <a:off x="232680" y="4673320"/>
              <a:ext cx="312480" cy="5338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14680" y="4655680"/>
                <a:ext cx="34812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14:cNvPr>
              <p14:cNvContentPartPr/>
              <p14:nvPr/>
            </p14:nvContentPartPr>
            <p14:xfrm>
              <a:off x="1920000" y="4977880"/>
              <a:ext cx="360" cy="58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02000" y="4960240"/>
                <a:ext cx="360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14:cNvPr>
              <p14:cNvContentPartPr/>
              <p14:nvPr/>
            </p14:nvContentPartPr>
            <p14:xfrm>
              <a:off x="3035640" y="4693840"/>
              <a:ext cx="12600" cy="27180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017640" y="4675840"/>
                <a:ext cx="482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14:cNvPr>
              <p14:cNvContentPartPr/>
              <p14:nvPr/>
            </p14:nvContentPartPr>
            <p14:xfrm>
              <a:off x="2025480" y="4693840"/>
              <a:ext cx="870120" cy="3556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007840" y="4675858"/>
                <a:ext cx="905760" cy="39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14:cNvPr>
              <p14:cNvContentPartPr/>
              <p14:nvPr/>
            </p14:nvContentPartPr>
            <p14:xfrm>
              <a:off x="670440" y="4724080"/>
              <a:ext cx="1137960" cy="4381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2446" y="4706080"/>
                <a:ext cx="1173589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14:cNvPr>
              <p14:cNvContentPartPr/>
              <p14:nvPr/>
            </p14:nvContentPartPr>
            <p14:xfrm>
              <a:off x="3145080" y="4600960"/>
              <a:ext cx="324360" cy="44820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127080" y="4583320"/>
                <a:ext cx="36000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14:cNvPr>
              <p14:cNvContentPartPr/>
              <p14:nvPr/>
            </p14:nvContentPartPr>
            <p14:xfrm>
              <a:off x="3646920" y="4793200"/>
              <a:ext cx="212760" cy="126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629280" y="4775560"/>
                <a:ext cx="2484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14:cNvPr>
              <p14:cNvContentPartPr/>
              <p14:nvPr/>
            </p14:nvContentPartPr>
            <p14:xfrm>
              <a:off x="3687960" y="4886440"/>
              <a:ext cx="172440" cy="14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669960" y="4868800"/>
                <a:ext cx="2080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14:cNvPr>
              <p14:cNvContentPartPr/>
              <p14:nvPr/>
            </p14:nvContentPartPr>
            <p14:xfrm>
              <a:off x="4149840" y="4692760"/>
              <a:ext cx="90000" cy="272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132200" y="4675120"/>
                <a:ext cx="12564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14:cNvPr>
              <p14:cNvContentPartPr/>
              <p14:nvPr/>
            </p14:nvContentPartPr>
            <p14:xfrm>
              <a:off x="4377000" y="4703920"/>
              <a:ext cx="216000" cy="273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359000" y="4686280"/>
                <a:ext cx="2516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14:cNvPr>
              <p14:cNvContentPartPr/>
              <p14:nvPr/>
            </p14:nvContentPartPr>
            <p14:xfrm>
              <a:off x="4724040" y="4673320"/>
              <a:ext cx="538920" cy="36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706388" y="4655680"/>
                <a:ext cx="574584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14:cNvPr>
              <p14:cNvContentPartPr/>
              <p14:nvPr/>
            </p14:nvContentPartPr>
            <p14:xfrm>
              <a:off x="5821320" y="4877080"/>
              <a:ext cx="414720" cy="294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803320" y="4859080"/>
                <a:ext cx="4503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14:cNvPr>
              <p14:cNvContentPartPr/>
              <p14:nvPr/>
            </p14:nvContentPartPr>
            <p14:xfrm>
              <a:off x="6424680" y="4924600"/>
              <a:ext cx="213480" cy="183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407040" y="4906600"/>
                <a:ext cx="2491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14:cNvPr>
              <p14:cNvContentPartPr/>
              <p14:nvPr/>
            </p14:nvContentPartPr>
            <p14:xfrm>
              <a:off x="1340760" y="5262280"/>
              <a:ext cx="4235040" cy="6382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23119" y="5244640"/>
                <a:ext cx="4270683" cy="67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B463B97-9E04-47D8-9589-F679D946AC41}"/>
                  </a:ext>
                </a:extLst>
              </p14:cNvPr>
              <p14:cNvContentPartPr/>
              <p14:nvPr/>
            </p14:nvContentPartPr>
            <p14:xfrm>
              <a:off x="5882520" y="5479360"/>
              <a:ext cx="216720" cy="27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B463B97-9E04-47D8-9589-F679D946AC4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864520" y="5461720"/>
                <a:ext cx="2523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BD517F-430E-432B-865C-157B7F4A2F90}"/>
                  </a:ext>
                </a:extLst>
              </p14:cNvPr>
              <p14:cNvContentPartPr/>
              <p14:nvPr/>
            </p14:nvContentPartPr>
            <p14:xfrm>
              <a:off x="5872080" y="5568280"/>
              <a:ext cx="207360" cy="19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BD517F-430E-432B-865C-157B7F4A2F9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854080" y="5550640"/>
                <a:ext cx="2430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C447AC6-B6D1-4436-AFC6-15193FA24523}"/>
                  </a:ext>
                </a:extLst>
              </p14:cNvPr>
              <p14:cNvContentPartPr/>
              <p14:nvPr/>
            </p14:nvContentPartPr>
            <p14:xfrm>
              <a:off x="6339360" y="5364880"/>
              <a:ext cx="212400" cy="26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C447AC6-B6D1-4436-AFC6-15193FA2452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321360" y="5347240"/>
                <a:ext cx="2480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638AB29-4F8F-49E9-AF1A-9D6F03B6877D}"/>
                  </a:ext>
                </a:extLst>
              </p14:cNvPr>
              <p14:cNvContentPartPr/>
              <p14:nvPr/>
            </p14:nvContentPartPr>
            <p14:xfrm>
              <a:off x="6962520" y="5333560"/>
              <a:ext cx="708120" cy="3654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638AB29-4F8F-49E9-AF1A-9D6F03B6877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944520" y="5315560"/>
                <a:ext cx="7437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E3685005-4D0F-4F41-960B-E0602394C373}"/>
                  </a:ext>
                </a:extLst>
              </p14:cNvPr>
              <p14:cNvContentPartPr/>
              <p14:nvPr/>
            </p14:nvContentPartPr>
            <p14:xfrm>
              <a:off x="6659760" y="5344000"/>
              <a:ext cx="198000" cy="3038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E3685005-4D0F-4F41-960B-E0602394C373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641793" y="5326000"/>
                <a:ext cx="233575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194F955-E477-4A17-A614-1CA14E376F55}"/>
                  </a:ext>
                </a:extLst>
              </p14:cNvPr>
              <p14:cNvContentPartPr/>
              <p14:nvPr/>
            </p14:nvContentPartPr>
            <p14:xfrm>
              <a:off x="1695360" y="6187120"/>
              <a:ext cx="286200" cy="2264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194F955-E477-4A17-A614-1CA14E376F5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677360" y="6169120"/>
                <a:ext cx="32184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432E0E9-A37A-460D-A13D-33CEB6BE9ED5}"/>
                  </a:ext>
                </a:extLst>
              </p14:cNvPr>
              <p14:cNvContentPartPr/>
              <p14:nvPr/>
            </p14:nvContentPartPr>
            <p14:xfrm>
              <a:off x="2133480" y="6298720"/>
              <a:ext cx="151560" cy="21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432E0E9-A37A-460D-A13D-33CEB6BE9ED5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2115480" y="62810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9600E94-F10C-4A14-89BB-D258A1B74C0C}"/>
                  </a:ext>
                </a:extLst>
              </p14:cNvPr>
              <p14:cNvContentPartPr/>
              <p14:nvPr/>
            </p14:nvContentPartPr>
            <p14:xfrm>
              <a:off x="2153640" y="6410680"/>
              <a:ext cx="164520" cy="46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9600E94-F10C-4A14-89BB-D258A1B74C0C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136000" y="6392680"/>
                <a:ext cx="2001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BABECDB-682E-46BD-8E53-03CA4C4D9BE7}"/>
                  </a:ext>
                </a:extLst>
              </p14:cNvPr>
              <p14:cNvContentPartPr/>
              <p14:nvPr/>
            </p14:nvContentPartPr>
            <p14:xfrm>
              <a:off x="2498880" y="6065080"/>
              <a:ext cx="2094480" cy="64188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BABECDB-682E-46BD-8E53-03CA4C4D9BE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481237" y="6047080"/>
                <a:ext cx="2130126" cy="67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848524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14:cNvPr>
              <p14:cNvContentPartPr/>
              <p14:nvPr/>
            </p14:nvContentPartPr>
            <p14:xfrm>
              <a:off x="7060800" y="3399640"/>
              <a:ext cx="1321200" cy="43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43160" y="3381985"/>
                <a:ext cx="1356840" cy="468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14:cNvPr>
              <p14:cNvContentPartPr/>
              <p14:nvPr/>
            </p14:nvContentPartPr>
            <p14:xfrm>
              <a:off x="8544360" y="3409720"/>
              <a:ext cx="467640" cy="423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26360" y="3392065"/>
                <a:ext cx="503280" cy="459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14:cNvPr>
              <p14:cNvContentPartPr/>
              <p14:nvPr/>
            </p14:nvContentPartPr>
            <p14:xfrm>
              <a:off x="1310520" y="4273000"/>
              <a:ext cx="137520" cy="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92520" y="42550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14:cNvPr>
              <p14:cNvContentPartPr/>
              <p14:nvPr/>
            </p14:nvContentPartPr>
            <p14:xfrm>
              <a:off x="1310520" y="4379560"/>
              <a:ext cx="105480" cy="9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2520" y="4361560"/>
                <a:ext cx="1411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14:cNvPr>
              <p14:cNvContentPartPr/>
              <p14:nvPr/>
            </p14:nvContentPartPr>
            <p14:xfrm>
              <a:off x="782040" y="4145200"/>
              <a:ext cx="337320" cy="49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4419" y="4127200"/>
                <a:ext cx="372922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14:cNvPr>
              <p14:cNvContentPartPr/>
              <p14:nvPr/>
            </p14:nvContentPartPr>
            <p14:xfrm>
              <a:off x="1594560" y="4297120"/>
              <a:ext cx="110880" cy="12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76920" y="4279120"/>
                <a:ext cx="1465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14:cNvPr>
              <p14:cNvContentPartPr/>
              <p14:nvPr/>
            </p14:nvContentPartPr>
            <p14:xfrm>
              <a:off x="1826400" y="4114240"/>
              <a:ext cx="50364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08413" y="4096581"/>
                <a:ext cx="539255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14:cNvPr>
              <p14:cNvContentPartPr/>
              <p14:nvPr/>
            </p14:nvContentPartPr>
            <p14:xfrm>
              <a:off x="2793360" y="4132600"/>
              <a:ext cx="152640" cy="302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75720" y="4114600"/>
                <a:ext cx="1882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14:cNvPr>
              <p14:cNvContentPartPr/>
              <p14:nvPr/>
            </p14:nvContentPartPr>
            <p14:xfrm>
              <a:off x="3027720" y="4298200"/>
              <a:ext cx="109800" cy="117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09720" y="4280200"/>
                <a:ext cx="1454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14:cNvPr>
              <p14:cNvContentPartPr/>
              <p14:nvPr/>
            </p14:nvContentPartPr>
            <p14:xfrm>
              <a:off x="3232560" y="4152040"/>
              <a:ext cx="140760" cy="231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14560" y="4134040"/>
                <a:ext cx="176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14:cNvPr>
              <p14:cNvContentPartPr/>
              <p14:nvPr/>
            </p14:nvContentPartPr>
            <p14:xfrm>
              <a:off x="3505080" y="4246360"/>
              <a:ext cx="17280" cy="1004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487080" y="4228720"/>
                <a:ext cx="529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14:cNvPr>
              <p14:cNvContentPartPr/>
              <p14:nvPr/>
            </p14:nvContentPartPr>
            <p14:xfrm>
              <a:off x="3515160" y="4104160"/>
              <a:ext cx="8280" cy="8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97160" y="408652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14:cNvPr>
              <p14:cNvContentPartPr/>
              <p14:nvPr/>
            </p14:nvContentPartPr>
            <p14:xfrm>
              <a:off x="4238040" y="4316200"/>
              <a:ext cx="81000" cy="107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220400" y="4298200"/>
                <a:ext cx="116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14:cNvPr>
              <p14:cNvContentPartPr/>
              <p14:nvPr/>
            </p14:nvContentPartPr>
            <p14:xfrm>
              <a:off x="3646920" y="4175440"/>
              <a:ext cx="508320" cy="204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157440"/>
                <a:ext cx="543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14:cNvPr>
              <p14:cNvContentPartPr/>
              <p14:nvPr/>
            </p14:nvContentPartPr>
            <p14:xfrm>
              <a:off x="2519400" y="4175440"/>
              <a:ext cx="153720" cy="239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501400" y="4157440"/>
                <a:ext cx="1893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14:cNvPr>
              <p14:cNvContentPartPr/>
              <p14:nvPr/>
            </p14:nvContentPartPr>
            <p14:xfrm>
              <a:off x="4500480" y="4249960"/>
              <a:ext cx="147600" cy="17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82480" y="4231960"/>
                <a:ext cx="1832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14:cNvPr>
              <p14:cNvContentPartPr/>
              <p14:nvPr/>
            </p14:nvContentPartPr>
            <p14:xfrm>
              <a:off x="4510560" y="4337440"/>
              <a:ext cx="154080" cy="21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492920" y="4319440"/>
                <a:ext cx="189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14:cNvPr>
              <p14:cNvContentPartPr/>
              <p14:nvPr/>
            </p14:nvContentPartPr>
            <p14:xfrm>
              <a:off x="5719440" y="4084000"/>
              <a:ext cx="1013040" cy="417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701806" y="4066000"/>
                <a:ext cx="1048667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14:cNvPr>
              <p14:cNvContentPartPr/>
              <p14:nvPr/>
            </p14:nvContentPartPr>
            <p14:xfrm>
              <a:off x="4825920" y="4043320"/>
              <a:ext cx="423720" cy="5187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808280" y="4025320"/>
                <a:ext cx="45936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14:cNvPr>
              <p14:cNvContentPartPr/>
              <p14:nvPr/>
            </p14:nvContentPartPr>
            <p14:xfrm>
              <a:off x="5359440" y="4134760"/>
              <a:ext cx="236160" cy="288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341413" y="4117120"/>
                <a:ext cx="271854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14:cNvPr>
              <p14:cNvContentPartPr/>
              <p14:nvPr/>
            </p14:nvContentPartPr>
            <p14:xfrm>
              <a:off x="6859200" y="4094440"/>
              <a:ext cx="290160" cy="349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41560" y="4076440"/>
                <a:ext cx="32580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14:cNvPr>
              <p14:cNvContentPartPr/>
              <p14:nvPr/>
            </p14:nvContentPartPr>
            <p14:xfrm>
              <a:off x="7335120" y="4185520"/>
              <a:ext cx="233280" cy="2286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17120" y="4167880"/>
                <a:ext cx="2689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14:cNvPr>
              <p14:cNvContentPartPr/>
              <p14:nvPr/>
            </p14:nvContentPartPr>
            <p14:xfrm>
              <a:off x="232680" y="4673320"/>
              <a:ext cx="312480" cy="5338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14680" y="4655680"/>
                <a:ext cx="34812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14:cNvPr>
              <p14:cNvContentPartPr/>
              <p14:nvPr/>
            </p14:nvContentPartPr>
            <p14:xfrm>
              <a:off x="1920000" y="4977880"/>
              <a:ext cx="360" cy="58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02000" y="4960240"/>
                <a:ext cx="360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14:cNvPr>
              <p14:cNvContentPartPr/>
              <p14:nvPr/>
            </p14:nvContentPartPr>
            <p14:xfrm>
              <a:off x="3035640" y="4693840"/>
              <a:ext cx="12600" cy="27180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017640" y="4675840"/>
                <a:ext cx="482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14:cNvPr>
              <p14:cNvContentPartPr/>
              <p14:nvPr/>
            </p14:nvContentPartPr>
            <p14:xfrm>
              <a:off x="2025480" y="4693840"/>
              <a:ext cx="870120" cy="3556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007840" y="4675858"/>
                <a:ext cx="905760" cy="39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14:cNvPr>
              <p14:cNvContentPartPr/>
              <p14:nvPr/>
            </p14:nvContentPartPr>
            <p14:xfrm>
              <a:off x="670440" y="4724080"/>
              <a:ext cx="1137960" cy="4381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2446" y="4706080"/>
                <a:ext cx="1173589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14:cNvPr>
              <p14:cNvContentPartPr/>
              <p14:nvPr/>
            </p14:nvContentPartPr>
            <p14:xfrm>
              <a:off x="3145080" y="4600960"/>
              <a:ext cx="324360" cy="44820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127080" y="4583320"/>
                <a:ext cx="36000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14:cNvPr>
              <p14:cNvContentPartPr/>
              <p14:nvPr/>
            </p14:nvContentPartPr>
            <p14:xfrm>
              <a:off x="3646920" y="4793200"/>
              <a:ext cx="212760" cy="126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629280" y="4775560"/>
                <a:ext cx="2484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14:cNvPr>
              <p14:cNvContentPartPr/>
              <p14:nvPr/>
            </p14:nvContentPartPr>
            <p14:xfrm>
              <a:off x="3687960" y="4886440"/>
              <a:ext cx="172440" cy="14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669960" y="4868800"/>
                <a:ext cx="2080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14:cNvPr>
              <p14:cNvContentPartPr/>
              <p14:nvPr/>
            </p14:nvContentPartPr>
            <p14:xfrm>
              <a:off x="4149840" y="4692760"/>
              <a:ext cx="90000" cy="272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132200" y="4675120"/>
                <a:ext cx="12564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14:cNvPr>
              <p14:cNvContentPartPr/>
              <p14:nvPr/>
            </p14:nvContentPartPr>
            <p14:xfrm>
              <a:off x="4377000" y="4703920"/>
              <a:ext cx="216000" cy="273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359000" y="4686280"/>
                <a:ext cx="2516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14:cNvPr>
              <p14:cNvContentPartPr/>
              <p14:nvPr/>
            </p14:nvContentPartPr>
            <p14:xfrm>
              <a:off x="4724040" y="4673320"/>
              <a:ext cx="538920" cy="36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706388" y="4655680"/>
                <a:ext cx="574584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14:cNvPr>
              <p14:cNvContentPartPr/>
              <p14:nvPr/>
            </p14:nvContentPartPr>
            <p14:xfrm>
              <a:off x="5821320" y="4877080"/>
              <a:ext cx="414720" cy="294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803320" y="4859080"/>
                <a:ext cx="4503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14:cNvPr>
              <p14:cNvContentPartPr/>
              <p14:nvPr/>
            </p14:nvContentPartPr>
            <p14:xfrm>
              <a:off x="6424680" y="4924600"/>
              <a:ext cx="213480" cy="183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407040" y="4906600"/>
                <a:ext cx="2491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14:cNvPr>
              <p14:cNvContentPartPr/>
              <p14:nvPr/>
            </p14:nvContentPartPr>
            <p14:xfrm>
              <a:off x="1340760" y="5262280"/>
              <a:ext cx="4235040" cy="6382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23119" y="5244640"/>
                <a:ext cx="4270683" cy="67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B463B97-9E04-47D8-9589-F679D946AC41}"/>
                  </a:ext>
                </a:extLst>
              </p14:cNvPr>
              <p14:cNvContentPartPr/>
              <p14:nvPr/>
            </p14:nvContentPartPr>
            <p14:xfrm>
              <a:off x="5882520" y="5479360"/>
              <a:ext cx="216720" cy="27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B463B97-9E04-47D8-9589-F679D946AC4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864520" y="5461720"/>
                <a:ext cx="2523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BD517F-430E-432B-865C-157B7F4A2F90}"/>
                  </a:ext>
                </a:extLst>
              </p14:cNvPr>
              <p14:cNvContentPartPr/>
              <p14:nvPr/>
            </p14:nvContentPartPr>
            <p14:xfrm>
              <a:off x="5872080" y="5568280"/>
              <a:ext cx="207360" cy="19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BD517F-430E-432B-865C-157B7F4A2F9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854080" y="5550640"/>
                <a:ext cx="2430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C447AC6-B6D1-4436-AFC6-15193FA24523}"/>
                  </a:ext>
                </a:extLst>
              </p14:cNvPr>
              <p14:cNvContentPartPr/>
              <p14:nvPr/>
            </p14:nvContentPartPr>
            <p14:xfrm>
              <a:off x="6339360" y="5364880"/>
              <a:ext cx="212400" cy="26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C447AC6-B6D1-4436-AFC6-15193FA2452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321360" y="5347240"/>
                <a:ext cx="2480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638AB29-4F8F-49E9-AF1A-9D6F03B6877D}"/>
                  </a:ext>
                </a:extLst>
              </p14:cNvPr>
              <p14:cNvContentPartPr/>
              <p14:nvPr/>
            </p14:nvContentPartPr>
            <p14:xfrm>
              <a:off x="6962520" y="5333560"/>
              <a:ext cx="708120" cy="3654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638AB29-4F8F-49E9-AF1A-9D6F03B6877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944520" y="5315560"/>
                <a:ext cx="7437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E3685005-4D0F-4F41-960B-E0602394C373}"/>
                  </a:ext>
                </a:extLst>
              </p14:cNvPr>
              <p14:cNvContentPartPr/>
              <p14:nvPr/>
            </p14:nvContentPartPr>
            <p14:xfrm>
              <a:off x="6659760" y="5344000"/>
              <a:ext cx="198000" cy="3038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E3685005-4D0F-4F41-960B-E0602394C373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641793" y="5326000"/>
                <a:ext cx="233575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194F955-E477-4A17-A614-1CA14E376F55}"/>
                  </a:ext>
                </a:extLst>
              </p14:cNvPr>
              <p14:cNvContentPartPr/>
              <p14:nvPr/>
            </p14:nvContentPartPr>
            <p14:xfrm>
              <a:off x="1695360" y="6187120"/>
              <a:ext cx="286200" cy="2264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194F955-E477-4A17-A614-1CA14E376F5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677360" y="6169120"/>
                <a:ext cx="32184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432E0E9-A37A-460D-A13D-33CEB6BE9ED5}"/>
                  </a:ext>
                </a:extLst>
              </p14:cNvPr>
              <p14:cNvContentPartPr/>
              <p14:nvPr/>
            </p14:nvContentPartPr>
            <p14:xfrm>
              <a:off x="2133480" y="6298720"/>
              <a:ext cx="151560" cy="21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432E0E9-A37A-460D-A13D-33CEB6BE9ED5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2115480" y="62810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9600E94-F10C-4A14-89BB-D258A1B74C0C}"/>
                  </a:ext>
                </a:extLst>
              </p14:cNvPr>
              <p14:cNvContentPartPr/>
              <p14:nvPr/>
            </p14:nvContentPartPr>
            <p14:xfrm>
              <a:off x="2153640" y="6410680"/>
              <a:ext cx="164520" cy="46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9600E94-F10C-4A14-89BB-D258A1B74C0C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136000" y="6392680"/>
                <a:ext cx="2001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BABECDB-682E-46BD-8E53-03CA4C4D9BE7}"/>
                  </a:ext>
                </a:extLst>
              </p14:cNvPr>
              <p14:cNvContentPartPr/>
              <p14:nvPr/>
            </p14:nvContentPartPr>
            <p14:xfrm>
              <a:off x="2498880" y="6065080"/>
              <a:ext cx="2094480" cy="64188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BABECDB-682E-46BD-8E53-03CA4C4D9BE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481237" y="6047080"/>
                <a:ext cx="2130126" cy="6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B39377D-CAEA-4299-92C0-07DF2582CD15}"/>
                  </a:ext>
                </a:extLst>
              </p14:cNvPr>
              <p14:cNvContentPartPr/>
              <p14:nvPr/>
            </p14:nvContentPartPr>
            <p14:xfrm>
              <a:off x="4764360" y="6330400"/>
              <a:ext cx="190440" cy="194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B39377D-CAEA-4299-92C0-07DF2582CD1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746720" y="6312760"/>
                <a:ext cx="2260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BC0E8F6-62B2-4DD7-9E4A-6BB34E45783B}"/>
                  </a:ext>
                </a:extLst>
              </p14:cNvPr>
              <p14:cNvContentPartPr/>
              <p14:nvPr/>
            </p14:nvContentPartPr>
            <p14:xfrm>
              <a:off x="4754640" y="6440920"/>
              <a:ext cx="175320" cy="3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BC0E8F6-62B2-4DD7-9E4A-6BB34E45783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736640" y="642328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43A8E62-BA73-4D01-89AE-D8F3F6A7FE36}"/>
                  </a:ext>
                </a:extLst>
              </p14:cNvPr>
              <p14:cNvContentPartPr/>
              <p14:nvPr/>
            </p14:nvContentPartPr>
            <p14:xfrm>
              <a:off x="5089800" y="5993800"/>
              <a:ext cx="2164320" cy="69732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43A8E62-BA73-4D01-89AE-D8F3F6A7FE36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071800" y="5976160"/>
                <a:ext cx="2199960" cy="73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870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37D919A-71B8-4683-9723-33B356C63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72954"/>
            <a:ext cx="7848600" cy="59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9829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14:cNvPr>
              <p14:cNvContentPartPr/>
              <p14:nvPr/>
            </p14:nvContentPartPr>
            <p14:xfrm>
              <a:off x="492600" y="2062240"/>
              <a:ext cx="179640" cy="510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8DEF99-6617-42A7-BF3A-35E0F5510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60" y="2044240"/>
                <a:ext cx="215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14:cNvPr>
              <p14:cNvContentPartPr/>
              <p14:nvPr/>
            </p14:nvContentPartPr>
            <p14:xfrm>
              <a:off x="5171160" y="2966560"/>
              <a:ext cx="264240" cy="325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E66587B-DF0C-4A09-9071-CAC321444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3520" y="2948560"/>
                <a:ext cx="299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14:cNvPr>
              <p14:cNvContentPartPr/>
              <p14:nvPr/>
            </p14:nvContentPartPr>
            <p14:xfrm>
              <a:off x="5201400" y="2143600"/>
              <a:ext cx="154080" cy="6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1352C8-CF2C-4331-B87B-9FF4BB9B7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3760" y="2125600"/>
                <a:ext cx="189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14:cNvPr>
              <p14:cNvContentPartPr/>
              <p14:nvPr/>
            </p14:nvContentPartPr>
            <p14:xfrm>
              <a:off x="5191680" y="2255200"/>
              <a:ext cx="174960" cy="4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C399211-9095-47BC-82FF-FFD6323182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3680" y="2237560"/>
                <a:ext cx="210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14:cNvPr>
              <p14:cNvContentPartPr/>
              <p14:nvPr/>
            </p14:nvContentPartPr>
            <p14:xfrm>
              <a:off x="5557080" y="1950280"/>
              <a:ext cx="1605960" cy="4075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ED68344-8D97-4E67-BBB9-56815EA030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9440" y="1932640"/>
                <a:ext cx="16416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14:cNvPr>
              <p14:cNvContentPartPr/>
              <p14:nvPr/>
            </p14:nvContentPartPr>
            <p14:xfrm>
              <a:off x="914160" y="1893400"/>
              <a:ext cx="4107240" cy="14716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5FDD33-D3BC-4445-A877-F0CCE06BC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6162" y="1875756"/>
                <a:ext cx="4142877" cy="1507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14:cNvPr>
              <p14:cNvContentPartPr/>
              <p14:nvPr/>
            </p14:nvContentPartPr>
            <p14:xfrm>
              <a:off x="7410000" y="1960360"/>
              <a:ext cx="160560" cy="458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FC3E75-7D47-4A77-B8EC-44A804D7A2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2360" y="1942720"/>
                <a:ext cx="19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14:cNvPr>
              <p14:cNvContentPartPr/>
              <p14:nvPr/>
            </p14:nvContentPartPr>
            <p14:xfrm>
              <a:off x="7761000" y="1995640"/>
              <a:ext cx="1231920" cy="3963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D49B05-C3C1-4175-A6E7-EBACD58DA1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3000" y="1978000"/>
                <a:ext cx="1267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14:cNvPr>
              <p14:cNvContentPartPr/>
              <p14:nvPr/>
            </p14:nvContentPartPr>
            <p14:xfrm>
              <a:off x="1594560" y="782080"/>
              <a:ext cx="6962760" cy="4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D55879-03DF-48AA-9B27-9CED297C8C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6920" y="746080"/>
                <a:ext cx="699840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14:cNvPr>
              <p14:cNvContentPartPr/>
              <p14:nvPr/>
            </p14:nvContentPartPr>
            <p14:xfrm>
              <a:off x="111360" y="1147120"/>
              <a:ext cx="123732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56816-FA90-42BD-B390-9294A6A2B3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360" y="1111120"/>
                <a:ext cx="1272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14:cNvPr>
              <p14:cNvContentPartPr/>
              <p14:nvPr/>
            </p14:nvContentPartPr>
            <p14:xfrm>
              <a:off x="5739960" y="2478040"/>
              <a:ext cx="2723400" cy="661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E00210-B628-4322-97F9-6628DF633A2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1960" y="2460040"/>
                <a:ext cx="27590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14:cNvPr>
              <p14:cNvContentPartPr/>
              <p14:nvPr/>
            </p14:nvContentPartPr>
            <p14:xfrm>
              <a:off x="4431360" y="304000"/>
              <a:ext cx="4428000" cy="1114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981BF7-8588-4A2D-A729-7A2AFD768B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13720" y="286000"/>
                <a:ext cx="44636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14:cNvPr>
              <p14:cNvContentPartPr/>
              <p14:nvPr/>
            </p14:nvContentPartPr>
            <p14:xfrm>
              <a:off x="7263840" y="2650840"/>
              <a:ext cx="186840" cy="287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3D2F5-89FE-4183-BD44-B44EE826AA6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46200" y="2632840"/>
                <a:ext cx="22248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14:cNvPr>
              <p14:cNvContentPartPr/>
              <p14:nvPr/>
            </p14:nvContentPartPr>
            <p14:xfrm>
              <a:off x="1208640" y="3680080"/>
              <a:ext cx="165240" cy="38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3D7A1-4744-4F31-A258-588BD202530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1000" y="3662080"/>
                <a:ext cx="2008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14:cNvPr>
              <p14:cNvContentPartPr/>
              <p14:nvPr/>
            </p14:nvContentPartPr>
            <p14:xfrm>
              <a:off x="1218720" y="3779440"/>
              <a:ext cx="144720" cy="3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D549E5-5654-4AF0-B501-B4333C690C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0720" y="3761440"/>
                <a:ext cx="1803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14:cNvPr>
              <p14:cNvContentPartPr/>
              <p14:nvPr/>
            </p14:nvContentPartPr>
            <p14:xfrm>
              <a:off x="751080" y="3559480"/>
              <a:ext cx="304920" cy="411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DA513A-1BDE-479B-B741-10FD618979D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3419" y="3541840"/>
                <a:ext cx="340602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14:cNvPr>
              <p14:cNvContentPartPr/>
              <p14:nvPr/>
            </p14:nvContentPartPr>
            <p14:xfrm>
              <a:off x="1625160" y="3598360"/>
              <a:ext cx="273240" cy="2908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CF71CE-B4DC-4E43-869C-493589630D0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7497" y="3580360"/>
                <a:ext cx="308927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14:cNvPr>
              <p14:cNvContentPartPr/>
              <p14:nvPr/>
            </p14:nvContentPartPr>
            <p14:xfrm>
              <a:off x="2042400" y="3586120"/>
              <a:ext cx="1147320" cy="2955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69CA814-2F4D-4ECB-9C7B-1E4AEE4A0F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4400" y="3568480"/>
                <a:ext cx="118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14:cNvPr>
              <p14:cNvContentPartPr/>
              <p14:nvPr/>
            </p14:nvContentPartPr>
            <p14:xfrm>
              <a:off x="3383040" y="3423400"/>
              <a:ext cx="494280" cy="639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4CEC7E-FEB9-47D8-B8CD-6B5B1EBA6E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65040" y="3405760"/>
                <a:ext cx="52992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14:cNvPr>
              <p14:cNvContentPartPr/>
              <p14:nvPr/>
            </p14:nvContentPartPr>
            <p14:xfrm>
              <a:off x="4256400" y="3433840"/>
              <a:ext cx="520560" cy="559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85486A5-0806-475E-9FDA-9A40A4BD1D5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38760" y="3415840"/>
                <a:ext cx="5562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14:cNvPr>
              <p14:cNvContentPartPr/>
              <p14:nvPr/>
            </p14:nvContentPartPr>
            <p14:xfrm>
              <a:off x="6496320" y="3565960"/>
              <a:ext cx="36720" cy="254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EDEB031-F75F-4940-AD17-0CF5EBBCE3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78320" y="3547960"/>
                <a:ext cx="723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14:cNvPr>
              <p14:cNvContentPartPr/>
              <p14:nvPr/>
            </p14:nvContentPartPr>
            <p14:xfrm>
              <a:off x="4922400" y="3494320"/>
              <a:ext cx="1051560" cy="499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DAF326-2FD7-4706-927F-42F0001412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4406" y="3476680"/>
                <a:ext cx="1087188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14:cNvPr>
              <p14:cNvContentPartPr/>
              <p14:nvPr/>
            </p14:nvContentPartPr>
            <p14:xfrm>
              <a:off x="6647520" y="3474520"/>
              <a:ext cx="291240" cy="42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8544ED6-235B-465C-8ACC-EBC5A67AE5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29520" y="3456520"/>
                <a:ext cx="3268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14:cNvPr>
              <p14:cNvContentPartPr/>
              <p14:nvPr/>
            </p14:nvContentPartPr>
            <p14:xfrm>
              <a:off x="6112200" y="3585760"/>
              <a:ext cx="268200" cy="2638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2EA242C-5678-4FA9-BF5F-A7FC86B1CD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94536" y="3568120"/>
                <a:ext cx="303888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14:cNvPr>
              <p14:cNvContentPartPr/>
              <p14:nvPr/>
            </p14:nvContentPartPr>
            <p14:xfrm>
              <a:off x="3806040" y="3580000"/>
              <a:ext cx="391320" cy="39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6F084F-99B8-4D3A-9066-09097F0A60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88040" y="3562344"/>
                <a:ext cx="426960" cy="435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14:cNvPr>
              <p14:cNvContentPartPr/>
              <p14:nvPr/>
            </p14:nvContentPartPr>
            <p14:xfrm>
              <a:off x="7060800" y="3399640"/>
              <a:ext cx="1321200" cy="43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CB1554-3A8F-4321-A02A-3C90899D4B6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43160" y="3381985"/>
                <a:ext cx="1356840" cy="468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14:cNvPr>
              <p14:cNvContentPartPr/>
              <p14:nvPr/>
            </p14:nvContentPartPr>
            <p14:xfrm>
              <a:off x="8544360" y="3409720"/>
              <a:ext cx="467640" cy="423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362E4C-0ED1-4576-9495-05E29C72495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26360" y="3392065"/>
                <a:ext cx="503280" cy="459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14:cNvPr>
              <p14:cNvContentPartPr/>
              <p14:nvPr/>
            </p14:nvContentPartPr>
            <p14:xfrm>
              <a:off x="1310520" y="4273000"/>
              <a:ext cx="137520" cy="4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DA9EB4-F9A4-49C1-9757-F7C4F425983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92520" y="4255000"/>
                <a:ext cx="173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14:cNvPr>
              <p14:cNvContentPartPr/>
              <p14:nvPr/>
            </p14:nvContentPartPr>
            <p14:xfrm>
              <a:off x="1310520" y="4379560"/>
              <a:ext cx="105480" cy="9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9710C9E-38C1-4CE6-BBEE-4ED99FA184F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92520" y="4361560"/>
                <a:ext cx="1411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14:cNvPr>
              <p14:cNvContentPartPr/>
              <p14:nvPr/>
            </p14:nvContentPartPr>
            <p14:xfrm>
              <a:off x="782040" y="4145200"/>
              <a:ext cx="337320" cy="49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46B15F-F045-429F-8C18-953EBA92AE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4419" y="4127200"/>
                <a:ext cx="372922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14:cNvPr>
              <p14:cNvContentPartPr/>
              <p14:nvPr/>
            </p14:nvContentPartPr>
            <p14:xfrm>
              <a:off x="1594560" y="4297120"/>
              <a:ext cx="110880" cy="12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31AD0F-73C6-43AC-BB6F-A3036238F53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76920" y="4279120"/>
                <a:ext cx="1465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14:cNvPr>
              <p14:cNvContentPartPr/>
              <p14:nvPr/>
            </p14:nvContentPartPr>
            <p14:xfrm>
              <a:off x="1826400" y="4114240"/>
              <a:ext cx="503640" cy="341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B39691B-7DAE-42C9-9933-E6AF8FAB0E6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08413" y="4096581"/>
                <a:ext cx="539255" cy="376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14:cNvPr>
              <p14:cNvContentPartPr/>
              <p14:nvPr/>
            </p14:nvContentPartPr>
            <p14:xfrm>
              <a:off x="2793360" y="4132600"/>
              <a:ext cx="152640" cy="302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F728490-6F4F-432E-8038-9293B289732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75720" y="4114600"/>
                <a:ext cx="1882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14:cNvPr>
              <p14:cNvContentPartPr/>
              <p14:nvPr/>
            </p14:nvContentPartPr>
            <p14:xfrm>
              <a:off x="3027720" y="4298200"/>
              <a:ext cx="109800" cy="117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48EFCDB-4333-46AF-BA53-7157C1670CD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09720" y="4280200"/>
                <a:ext cx="1454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14:cNvPr>
              <p14:cNvContentPartPr/>
              <p14:nvPr/>
            </p14:nvContentPartPr>
            <p14:xfrm>
              <a:off x="3232560" y="4152040"/>
              <a:ext cx="140760" cy="231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AFAB804-6C12-409F-9220-02C79CB3EB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14560" y="4134040"/>
                <a:ext cx="176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14:cNvPr>
              <p14:cNvContentPartPr/>
              <p14:nvPr/>
            </p14:nvContentPartPr>
            <p14:xfrm>
              <a:off x="3505080" y="4246360"/>
              <a:ext cx="17280" cy="1004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375501E-541E-4CF7-9946-12C607FEA66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487080" y="4228720"/>
                <a:ext cx="529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14:cNvPr>
              <p14:cNvContentPartPr/>
              <p14:nvPr/>
            </p14:nvContentPartPr>
            <p14:xfrm>
              <a:off x="3515160" y="4104160"/>
              <a:ext cx="8280" cy="8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5A310B-758F-49C2-90E4-2DC11EA64F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97160" y="4086520"/>
                <a:ext cx="43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14:cNvPr>
              <p14:cNvContentPartPr/>
              <p14:nvPr/>
            </p14:nvContentPartPr>
            <p14:xfrm>
              <a:off x="4238040" y="4316200"/>
              <a:ext cx="81000" cy="1076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6AD20D4-1123-4416-A0C3-7CA2787D6F8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220400" y="4298200"/>
                <a:ext cx="116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14:cNvPr>
              <p14:cNvContentPartPr/>
              <p14:nvPr/>
            </p14:nvContentPartPr>
            <p14:xfrm>
              <a:off x="3646920" y="4175440"/>
              <a:ext cx="508320" cy="204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561F9B5-3BDA-4E3D-9DB1-C587FA710CE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629280" y="4157440"/>
                <a:ext cx="543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14:cNvPr>
              <p14:cNvContentPartPr/>
              <p14:nvPr/>
            </p14:nvContentPartPr>
            <p14:xfrm>
              <a:off x="2519400" y="4175440"/>
              <a:ext cx="153720" cy="2394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821D8CE-CD51-4EF3-B719-7DF27A0FEBE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501400" y="4157440"/>
                <a:ext cx="1893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14:cNvPr>
              <p14:cNvContentPartPr/>
              <p14:nvPr/>
            </p14:nvContentPartPr>
            <p14:xfrm>
              <a:off x="4500480" y="4249960"/>
              <a:ext cx="147600" cy="17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CC69EC-4D67-468B-9959-C891C2BCC46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82480" y="4231960"/>
                <a:ext cx="1832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14:cNvPr>
              <p14:cNvContentPartPr/>
              <p14:nvPr/>
            </p14:nvContentPartPr>
            <p14:xfrm>
              <a:off x="4510560" y="4337440"/>
              <a:ext cx="154080" cy="21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156869-1475-471D-A62C-BE470EB5C75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492920" y="4319440"/>
                <a:ext cx="189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14:cNvPr>
              <p14:cNvContentPartPr/>
              <p14:nvPr/>
            </p14:nvContentPartPr>
            <p14:xfrm>
              <a:off x="5719440" y="4084000"/>
              <a:ext cx="1013040" cy="4179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058FFC5-11C8-44CB-9161-D7E483C49D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701806" y="4066000"/>
                <a:ext cx="1048667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14:cNvPr>
              <p14:cNvContentPartPr/>
              <p14:nvPr/>
            </p14:nvContentPartPr>
            <p14:xfrm>
              <a:off x="4825920" y="4043320"/>
              <a:ext cx="423720" cy="5187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2C8C28D-471F-4498-9D9F-6F63B03418A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808280" y="4025320"/>
                <a:ext cx="45936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14:cNvPr>
              <p14:cNvContentPartPr/>
              <p14:nvPr/>
            </p14:nvContentPartPr>
            <p14:xfrm>
              <a:off x="5359440" y="4134760"/>
              <a:ext cx="236160" cy="288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2BB8B44-1F63-4781-9FC3-A6B1D868504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341413" y="4117120"/>
                <a:ext cx="271854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14:cNvPr>
              <p14:cNvContentPartPr/>
              <p14:nvPr/>
            </p14:nvContentPartPr>
            <p14:xfrm>
              <a:off x="6859200" y="4094440"/>
              <a:ext cx="290160" cy="349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7D5520-B1F9-44B5-A9B0-273DB9441CF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41560" y="4076440"/>
                <a:ext cx="32580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14:cNvPr>
              <p14:cNvContentPartPr/>
              <p14:nvPr/>
            </p14:nvContentPartPr>
            <p14:xfrm>
              <a:off x="7335120" y="4185520"/>
              <a:ext cx="233280" cy="2286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B35C5F2-08B6-4087-8C86-9E2B301E1B4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317120" y="4167880"/>
                <a:ext cx="2689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14:cNvPr>
              <p14:cNvContentPartPr/>
              <p14:nvPr/>
            </p14:nvContentPartPr>
            <p14:xfrm>
              <a:off x="232680" y="4673320"/>
              <a:ext cx="312480" cy="5338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EA802CA-E019-4900-B88C-69F1D6946F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14680" y="4655680"/>
                <a:ext cx="34812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14:cNvPr>
              <p14:cNvContentPartPr/>
              <p14:nvPr/>
            </p14:nvContentPartPr>
            <p14:xfrm>
              <a:off x="1920000" y="4977880"/>
              <a:ext cx="360" cy="586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CB27D02-6D35-4148-9657-B43974A9035E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02000" y="4960240"/>
                <a:ext cx="360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14:cNvPr>
              <p14:cNvContentPartPr/>
              <p14:nvPr/>
            </p14:nvContentPartPr>
            <p14:xfrm>
              <a:off x="3035640" y="4693840"/>
              <a:ext cx="12600" cy="27180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4107B4D4-A257-4542-A814-3260DC707EF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017640" y="4675840"/>
                <a:ext cx="482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14:cNvPr>
              <p14:cNvContentPartPr/>
              <p14:nvPr/>
            </p14:nvContentPartPr>
            <p14:xfrm>
              <a:off x="2025480" y="4693840"/>
              <a:ext cx="870120" cy="3556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D48BD82-4798-443E-B9C8-C2EBDC23D33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007840" y="4675858"/>
                <a:ext cx="905760" cy="391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14:cNvPr>
              <p14:cNvContentPartPr/>
              <p14:nvPr/>
            </p14:nvContentPartPr>
            <p14:xfrm>
              <a:off x="670440" y="4724080"/>
              <a:ext cx="1137960" cy="4381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312B3F8-7C48-46E8-A6DD-5099E54EAFB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2446" y="4706080"/>
                <a:ext cx="1173589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14:cNvPr>
              <p14:cNvContentPartPr/>
              <p14:nvPr/>
            </p14:nvContentPartPr>
            <p14:xfrm>
              <a:off x="3145080" y="4600960"/>
              <a:ext cx="324360" cy="44820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78AE2C3-B764-444C-8DBE-E59E54EF0F6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127080" y="4583320"/>
                <a:ext cx="36000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14:cNvPr>
              <p14:cNvContentPartPr/>
              <p14:nvPr/>
            </p14:nvContentPartPr>
            <p14:xfrm>
              <a:off x="3646920" y="4793200"/>
              <a:ext cx="212760" cy="126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5EF303-D944-48E7-801C-21CF37FF2E9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629280" y="4775560"/>
                <a:ext cx="2484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14:cNvPr>
              <p14:cNvContentPartPr/>
              <p14:nvPr/>
            </p14:nvContentPartPr>
            <p14:xfrm>
              <a:off x="3687960" y="4886440"/>
              <a:ext cx="172440" cy="14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BC7641B-97E2-4200-95D2-5AD2B964D77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669960" y="4868800"/>
                <a:ext cx="2080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14:cNvPr>
              <p14:cNvContentPartPr/>
              <p14:nvPr/>
            </p14:nvContentPartPr>
            <p14:xfrm>
              <a:off x="4149840" y="4692760"/>
              <a:ext cx="90000" cy="272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282C2CF-5A91-4F04-AD5D-1955FAB00C0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132200" y="4675120"/>
                <a:ext cx="12564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14:cNvPr>
              <p14:cNvContentPartPr/>
              <p14:nvPr/>
            </p14:nvContentPartPr>
            <p14:xfrm>
              <a:off x="4377000" y="4703920"/>
              <a:ext cx="216000" cy="273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ADC08DF-59B2-418D-896B-203AFA4E515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359000" y="4686280"/>
                <a:ext cx="2516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14:cNvPr>
              <p14:cNvContentPartPr/>
              <p14:nvPr/>
            </p14:nvContentPartPr>
            <p14:xfrm>
              <a:off x="4724040" y="4673320"/>
              <a:ext cx="538920" cy="363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FC53E1C-C088-4183-AD2B-70E05FA0579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706388" y="4655680"/>
                <a:ext cx="574584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14:cNvPr>
              <p14:cNvContentPartPr/>
              <p14:nvPr/>
            </p14:nvContentPartPr>
            <p14:xfrm>
              <a:off x="5821320" y="4877080"/>
              <a:ext cx="414720" cy="294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D4D4E2B-5674-41E1-9D32-6CBD36ED419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803320" y="4859080"/>
                <a:ext cx="4503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14:cNvPr>
              <p14:cNvContentPartPr/>
              <p14:nvPr/>
            </p14:nvContentPartPr>
            <p14:xfrm>
              <a:off x="6424680" y="4924600"/>
              <a:ext cx="213480" cy="183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F14BEE3-791E-4B37-877F-91D1CD4BF55F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407040" y="4906600"/>
                <a:ext cx="2491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14:cNvPr>
              <p14:cNvContentPartPr/>
              <p14:nvPr/>
            </p14:nvContentPartPr>
            <p14:xfrm>
              <a:off x="1340760" y="5262280"/>
              <a:ext cx="4235040" cy="6382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204DCC8-ECDF-428C-A027-9425E1BD0EB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23119" y="5244640"/>
                <a:ext cx="4270683" cy="67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B463B97-9E04-47D8-9589-F679D946AC41}"/>
                  </a:ext>
                </a:extLst>
              </p14:cNvPr>
              <p14:cNvContentPartPr/>
              <p14:nvPr/>
            </p14:nvContentPartPr>
            <p14:xfrm>
              <a:off x="5882520" y="5479360"/>
              <a:ext cx="216720" cy="270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B463B97-9E04-47D8-9589-F679D946AC4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864520" y="5461720"/>
                <a:ext cx="2523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BD517F-430E-432B-865C-157B7F4A2F90}"/>
                  </a:ext>
                </a:extLst>
              </p14:cNvPr>
              <p14:cNvContentPartPr/>
              <p14:nvPr/>
            </p14:nvContentPartPr>
            <p14:xfrm>
              <a:off x="5872080" y="5568280"/>
              <a:ext cx="207360" cy="19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BD517F-430E-432B-865C-157B7F4A2F9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854080" y="5550640"/>
                <a:ext cx="2430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C447AC6-B6D1-4436-AFC6-15193FA24523}"/>
                  </a:ext>
                </a:extLst>
              </p14:cNvPr>
              <p14:cNvContentPartPr/>
              <p14:nvPr/>
            </p14:nvContentPartPr>
            <p14:xfrm>
              <a:off x="6339360" y="5364880"/>
              <a:ext cx="212400" cy="26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C447AC6-B6D1-4436-AFC6-15193FA2452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321360" y="5347240"/>
                <a:ext cx="2480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638AB29-4F8F-49E9-AF1A-9D6F03B6877D}"/>
                  </a:ext>
                </a:extLst>
              </p14:cNvPr>
              <p14:cNvContentPartPr/>
              <p14:nvPr/>
            </p14:nvContentPartPr>
            <p14:xfrm>
              <a:off x="6962520" y="5333560"/>
              <a:ext cx="708120" cy="3654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638AB29-4F8F-49E9-AF1A-9D6F03B6877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944520" y="5315560"/>
                <a:ext cx="7437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E3685005-4D0F-4F41-960B-E0602394C373}"/>
                  </a:ext>
                </a:extLst>
              </p14:cNvPr>
              <p14:cNvContentPartPr/>
              <p14:nvPr/>
            </p14:nvContentPartPr>
            <p14:xfrm>
              <a:off x="6659760" y="5344000"/>
              <a:ext cx="198000" cy="3038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E3685005-4D0F-4F41-960B-E0602394C373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641793" y="5326000"/>
                <a:ext cx="233575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194F955-E477-4A17-A614-1CA14E376F55}"/>
                  </a:ext>
                </a:extLst>
              </p14:cNvPr>
              <p14:cNvContentPartPr/>
              <p14:nvPr/>
            </p14:nvContentPartPr>
            <p14:xfrm>
              <a:off x="1695360" y="6187120"/>
              <a:ext cx="286200" cy="2264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194F955-E477-4A17-A614-1CA14E376F5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677360" y="6169120"/>
                <a:ext cx="32184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432E0E9-A37A-460D-A13D-33CEB6BE9ED5}"/>
                  </a:ext>
                </a:extLst>
              </p14:cNvPr>
              <p14:cNvContentPartPr/>
              <p14:nvPr/>
            </p14:nvContentPartPr>
            <p14:xfrm>
              <a:off x="2133480" y="6298720"/>
              <a:ext cx="151560" cy="21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432E0E9-A37A-460D-A13D-33CEB6BE9ED5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2115480" y="62810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9600E94-F10C-4A14-89BB-D258A1B74C0C}"/>
                  </a:ext>
                </a:extLst>
              </p14:cNvPr>
              <p14:cNvContentPartPr/>
              <p14:nvPr/>
            </p14:nvContentPartPr>
            <p14:xfrm>
              <a:off x="2153640" y="6410680"/>
              <a:ext cx="164520" cy="46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9600E94-F10C-4A14-89BB-D258A1B74C0C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136000" y="6392680"/>
                <a:ext cx="2001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BABECDB-682E-46BD-8E53-03CA4C4D9BE7}"/>
                  </a:ext>
                </a:extLst>
              </p14:cNvPr>
              <p14:cNvContentPartPr/>
              <p14:nvPr/>
            </p14:nvContentPartPr>
            <p14:xfrm>
              <a:off x="2498880" y="6065080"/>
              <a:ext cx="2094480" cy="64188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BABECDB-682E-46BD-8E53-03CA4C4D9BE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481237" y="6047080"/>
                <a:ext cx="2130126" cy="6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B39377D-CAEA-4299-92C0-07DF2582CD15}"/>
                  </a:ext>
                </a:extLst>
              </p14:cNvPr>
              <p14:cNvContentPartPr/>
              <p14:nvPr/>
            </p14:nvContentPartPr>
            <p14:xfrm>
              <a:off x="4764360" y="6330400"/>
              <a:ext cx="190440" cy="194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B39377D-CAEA-4299-92C0-07DF2582CD1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746720" y="6312760"/>
                <a:ext cx="2260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BC0E8F6-62B2-4DD7-9E4A-6BB34E45783B}"/>
                  </a:ext>
                </a:extLst>
              </p14:cNvPr>
              <p14:cNvContentPartPr/>
              <p14:nvPr/>
            </p14:nvContentPartPr>
            <p14:xfrm>
              <a:off x="4754640" y="6440920"/>
              <a:ext cx="175320" cy="3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BC0E8F6-62B2-4DD7-9E4A-6BB34E45783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736640" y="642328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43A8E62-BA73-4D01-89AE-D8F3F6A7FE36}"/>
                  </a:ext>
                </a:extLst>
              </p14:cNvPr>
              <p14:cNvContentPartPr/>
              <p14:nvPr/>
            </p14:nvContentPartPr>
            <p14:xfrm>
              <a:off x="5089800" y="5993800"/>
              <a:ext cx="2164320" cy="69732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43A8E62-BA73-4D01-89AE-D8F3F6A7FE36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071800" y="5976160"/>
                <a:ext cx="2199960" cy="73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A34F7E0-7E18-4EB0-B93D-1A04345D3CE6}"/>
                  </a:ext>
                </a:extLst>
              </p14:cNvPr>
              <p14:cNvContentPartPr/>
              <p14:nvPr/>
            </p14:nvContentPartPr>
            <p14:xfrm>
              <a:off x="7365720" y="6223480"/>
              <a:ext cx="228600" cy="144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A34F7E0-7E18-4EB0-B93D-1A04345D3CE6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7348080" y="6205840"/>
                <a:ext cx="26424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C4639F6-BE79-4606-8005-8E6BB3837D8F}"/>
                  </a:ext>
                </a:extLst>
              </p14:cNvPr>
              <p14:cNvContentPartPr/>
              <p14:nvPr/>
            </p14:nvContentPartPr>
            <p14:xfrm>
              <a:off x="7386240" y="6329320"/>
              <a:ext cx="182520" cy="2160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C4639F6-BE79-4606-8005-8E6BB3837D8F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368240" y="6311320"/>
                <a:ext cx="2181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85283E5-A722-4536-B452-D6B3E5DD7920}"/>
                  </a:ext>
                </a:extLst>
              </p14:cNvPr>
              <p14:cNvContentPartPr/>
              <p14:nvPr/>
            </p14:nvContentPartPr>
            <p14:xfrm>
              <a:off x="7721040" y="6114400"/>
              <a:ext cx="200880" cy="30672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85283E5-A722-4536-B452-D6B3E5DD7920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7703400" y="6096400"/>
                <a:ext cx="23652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3D0E77F-B598-4612-9D93-0FA8795C4FF9}"/>
                  </a:ext>
                </a:extLst>
              </p14:cNvPr>
              <p14:cNvContentPartPr/>
              <p14:nvPr/>
            </p14:nvContentPartPr>
            <p14:xfrm>
              <a:off x="8310360" y="6145720"/>
              <a:ext cx="169560" cy="3232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3D0E77F-B598-4612-9D93-0FA8795C4FF9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8292720" y="6127720"/>
                <a:ext cx="205200" cy="3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0E76F87C-A0DE-44F0-B896-BB728534830B}"/>
                  </a:ext>
                </a:extLst>
              </p14:cNvPr>
              <p14:cNvContentPartPr/>
              <p14:nvPr/>
            </p14:nvContentPartPr>
            <p14:xfrm>
              <a:off x="8606280" y="6063280"/>
              <a:ext cx="101520" cy="10584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0E76F87C-A0DE-44F0-B896-BB728534830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8588640" y="6045640"/>
                <a:ext cx="1371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ED5DBEF-BB73-44B1-B23A-DBA95FE0654F}"/>
                  </a:ext>
                </a:extLst>
              </p14:cNvPr>
              <p14:cNvContentPartPr/>
              <p14:nvPr/>
            </p14:nvContentPartPr>
            <p14:xfrm>
              <a:off x="8017680" y="6085240"/>
              <a:ext cx="167400" cy="3715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ED5DBEF-BB73-44B1-B23A-DBA95FE0654F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999680" y="6067600"/>
                <a:ext cx="203040" cy="40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18381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92943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14:cNvPr>
              <p14:cNvContentPartPr/>
              <p14:nvPr/>
            </p14:nvContentPartPr>
            <p14:xfrm>
              <a:off x="4957680" y="2001040"/>
              <a:ext cx="324720" cy="32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700" y="1983400"/>
                <a:ext cx="360321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14:cNvPr>
              <p14:cNvContentPartPr/>
              <p14:nvPr/>
            </p14:nvContentPartPr>
            <p14:xfrm>
              <a:off x="5628000" y="2031280"/>
              <a:ext cx="583920" cy="45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10349" y="2013626"/>
                <a:ext cx="619582" cy="49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14:cNvPr>
              <p14:cNvContentPartPr/>
              <p14:nvPr/>
            </p14:nvContentPartPr>
            <p14:xfrm>
              <a:off x="6888000" y="2001040"/>
              <a:ext cx="424440" cy="266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0345" y="1983400"/>
                <a:ext cx="46011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14:cNvPr>
              <p14:cNvContentPartPr/>
              <p14:nvPr/>
            </p14:nvContentPartPr>
            <p14:xfrm>
              <a:off x="6369960" y="2072320"/>
              <a:ext cx="397800" cy="335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2320" y="2054320"/>
                <a:ext cx="433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14:cNvPr>
              <p14:cNvContentPartPr/>
              <p14:nvPr/>
            </p14:nvContentPartPr>
            <p14:xfrm>
              <a:off x="7425120" y="2011480"/>
              <a:ext cx="416880" cy="423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07465" y="1993840"/>
                <a:ext cx="452551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14:cNvPr>
              <p14:cNvContentPartPr/>
              <p14:nvPr/>
            </p14:nvContentPartPr>
            <p14:xfrm>
              <a:off x="8005800" y="1979080"/>
              <a:ext cx="870480" cy="247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8160" y="1961080"/>
                <a:ext cx="906120" cy="28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300181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14:cNvPr>
              <p14:cNvContentPartPr/>
              <p14:nvPr/>
            </p14:nvContentPartPr>
            <p14:xfrm>
              <a:off x="4957680" y="2001040"/>
              <a:ext cx="324720" cy="32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700" y="1983400"/>
                <a:ext cx="360321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14:cNvPr>
              <p14:cNvContentPartPr/>
              <p14:nvPr/>
            </p14:nvContentPartPr>
            <p14:xfrm>
              <a:off x="5628000" y="2031280"/>
              <a:ext cx="583920" cy="45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10349" y="2013626"/>
                <a:ext cx="619582" cy="49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14:cNvPr>
              <p14:cNvContentPartPr/>
              <p14:nvPr/>
            </p14:nvContentPartPr>
            <p14:xfrm>
              <a:off x="6888000" y="2001040"/>
              <a:ext cx="424440" cy="266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0345" y="1983400"/>
                <a:ext cx="46011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14:cNvPr>
              <p14:cNvContentPartPr/>
              <p14:nvPr/>
            </p14:nvContentPartPr>
            <p14:xfrm>
              <a:off x="6369960" y="2072320"/>
              <a:ext cx="397800" cy="335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2320" y="2054320"/>
                <a:ext cx="433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14:cNvPr>
              <p14:cNvContentPartPr/>
              <p14:nvPr/>
            </p14:nvContentPartPr>
            <p14:xfrm>
              <a:off x="7425120" y="2011480"/>
              <a:ext cx="416880" cy="423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07465" y="1993840"/>
                <a:ext cx="452551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14:cNvPr>
              <p14:cNvContentPartPr/>
              <p14:nvPr/>
            </p14:nvContentPartPr>
            <p14:xfrm>
              <a:off x="8005800" y="1979080"/>
              <a:ext cx="870480" cy="247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8160" y="1961080"/>
                <a:ext cx="906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14:cNvPr>
              <p14:cNvContentPartPr/>
              <p14:nvPr/>
            </p14:nvContentPartPr>
            <p14:xfrm>
              <a:off x="568560" y="2702320"/>
              <a:ext cx="457920" cy="368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0546" y="2684320"/>
                <a:ext cx="493588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14:cNvPr>
              <p14:cNvContentPartPr/>
              <p14:nvPr/>
            </p14:nvContentPartPr>
            <p14:xfrm>
              <a:off x="1757280" y="2681800"/>
              <a:ext cx="427320" cy="38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39625" y="2664144"/>
                <a:ext cx="462990" cy="421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14:cNvPr>
              <p14:cNvContentPartPr/>
              <p14:nvPr/>
            </p14:nvContentPartPr>
            <p14:xfrm>
              <a:off x="7121640" y="2255200"/>
              <a:ext cx="20880" cy="10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04000" y="2237560"/>
                <a:ext cx="56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14:cNvPr>
              <p14:cNvContentPartPr/>
              <p14:nvPr/>
            </p14:nvContentPartPr>
            <p14:xfrm>
              <a:off x="2468640" y="2844520"/>
              <a:ext cx="184320" cy="10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50640" y="2826520"/>
                <a:ext cx="219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14:cNvPr>
              <p14:cNvContentPartPr/>
              <p14:nvPr/>
            </p14:nvContentPartPr>
            <p14:xfrm>
              <a:off x="2468640" y="2956120"/>
              <a:ext cx="156240" cy="10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50640" y="2938480"/>
                <a:ext cx="191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14:cNvPr>
              <p14:cNvContentPartPr/>
              <p14:nvPr/>
            </p14:nvContentPartPr>
            <p14:xfrm>
              <a:off x="2925480" y="2691160"/>
              <a:ext cx="824760" cy="5198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07840" y="2673172"/>
                <a:ext cx="860400" cy="5554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637430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14:cNvPr>
              <p14:cNvContentPartPr/>
              <p14:nvPr/>
            </p14:nvContentPartPr>
            <p14:xfrm>
              <a:off x="4957680" y="2001040"/>
              <a:ext cx="324720" cy="32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700" y="1983400"/>
                <a:ext cx="360321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14:cNvPr>
              <p14:cNvContentPartPr/>
              <p14:nvPr/>
            </p14:nvContentPartPr>
            <p14:xfrm>
              <a:off x="5628000" y="2031280"/>
              <a:ext cx="583920" cy="45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10349" y="2013626"/>
                <a:ext cx="619582" cy="49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14:cNvPr>
              <p14:cNvContentPartPr/>
              <p14:nvPr/>
            </p14:nvContentPartPr>
            <p14:xfrm>
              <a:off x="6888000" y="2001040"/>
              <a:ext cx="424440" cy="266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0345" y="1983400"/>
                <a:ext cx="46011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14:cNvPr>
              <p14:cNvContentPartPr/>
              <p14:nvPr/>
            </p14:nvContentPartPr>
            <p14:xfrm>
              <a:off x="6369960" y="2072320"/>
              <a:ext cx="397800" cy="335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2320" y="2054320"/>
                <a:ext cx="433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14:cNvPr>
              <p14:cNvContentPartPr/>
              <p14:nvPr/>
            </p14:nvContentPartPr>
            <p14:xfrm>
              <a:off x="7425120" y="2011480"/>
              <a:ext cx="416880" cy="423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07465" y="1993840"/>
                <a:ext cx="452551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14:cNvPr>
              <p14:cNvContentPartPr/>
              <p14:nvPr/>
            </p14:nvContentPartPr>
            <p14:xfrm>
              <a:off x="8005800" y="1979080"/>
              <a:ext cx="870480" cy="247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8160" y="1961080"/>
                <a:ext cx="906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14:cNvPr>
              <p14:cNvContentPartPr/>
              <p14:nvPr/>
            </p14:nvContentPartPr>
            <p14:xfrm>
              <a:off x="568560" y="2702320"/>
              <a:ext cx="457920" cy="368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0546" y="2684320"/>
                <a:ext cx="493588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14:cNvPr>
              <p14:cNvContentPartPr/>
              <p14:nvPr/>
            </p14:nvContentPartPr>
            <p14:xfrm>
              <a:off x="1757280" y="2681800"/>
              <a:ext cx="427320" cy="38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39625" y="2664144"/>
                <a:ext cx="462990" cy="421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14:cNvPr>
              <p14:cNvContentPartPr/>
              <p14:nvPr/>
            </p14:nvContentPartPr>
            <p14:xfrm>
              <a:off x="7121640" y="2255200"/>
              <a:ext cx="20880" cy="10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04000" y="2237560"/>
                <a:ext cx="56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14:cNvPr>
              <p14:cNvContentPartPr/>
              <p14:nvPr/>
            </p14:nvContentPartPr>
            <p14:xfrm>
              <a:off x="2468640" y="2844520"/>
              <a:ext cx="184320" cy="10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50640" y="2826520"/>
                <a:ext cx="219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14:cNvPr>
              <p14:cNvContentPartPr/>
              <p14:nvPr/>
            </p14:nvContentPartPr>
            <p14:xfrm>
              <a:off x="2468640" y="2956120"/>
              <a:ext cx="156240" cy="10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50640" y="2938480"/>
                <a:ext cx="191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14:cNvPr>
              <p14:cNvContentPartPr/>
              <p14:nvPr/>
            </p14:nvContentPartPr>
            <p14:xfrm>
              <a:off x="2925480" y="2691160"/>
              <a:ext cx="824760" cy="5198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07840" y="2673172"/>
                <a:ext cx="860400" cy="555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14:cNvPr>
              <p14:cNvContentPartPr/>
              <p14:nvPr/>
            </p14:nvContentPartPr>
            <p14:xfrm>
              <a:off x="4072440" y="2834440"/>
              <a:ext cx="238320" cy="122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54440" y="2816440"/>
                <a:ext cx="273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14:cNvPr>
              <p14:cNvContentPartPr/>
              <p14:nvPr/>
            </p14:nvContentPartPr>
            <p14:xfrm>
              <a:off x="4073880" y="2945680"/>
              <a:ext cx="214920" cy="108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55880" y="2928040"/>
                <a:ext cx="250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14:cNvPr>
              <p14:cNvContentPartPr/>
              <p14:nvPr/>
            </p14:nvContentPartPr>
            <p14:xfrm>
              <a:off x="4612440" y="2588920"/>
              <a:ext cx="161640" cy="24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94800" y="2571280"/>
                <a:ext cx="1972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14:cNvPr>
              <p14:cNvContentPartPr/>
              <p14:nvPr/>
            </p14:nvContentPartPr>
            <p14:xfrm>
              <a:off x="4888200" y="2539600"/>
              <a:ext cx="615960" cy="280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0211" y="2521600"/>
                <a:ext cx="651579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14:cNvPr>
              <p14:cNvContentPartPr/>
              <p14:nvPr/>
            </p14:nvContentPartPr>
            <p14:xfrm>
              <a:off x="4581840" y="2894560"/>
              <a:ext cx="975600" cy="3416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3840" y="2876560"/>
                <a:ext cx="10112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14:cNvPr>
              <p14:cNvContentPartPr/>
              <p14:nvPr/>
            </p14:nvContentPartPr>
            <p14:xfrm>
              <a:off x="5761560" y="2748400"/>
              <a:ext cx="162000" cy="17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743560" y="2730400"/>
                <a:ext cx="197640" cy="21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9808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14:cNvPr>
              <p14:cNvContentPartPr/>
              <p14:nvPr/>
            </p14:nvContentPartPr>
            <p14:xfrm>
              <a:off x="4957680" y="2001040"/>
              <a:ext cx="324720" cy="32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700" y="1983400"/>
                <a:ext cx="360321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14:cNvPr>
              <p14:cNvContentPartPr/>
              <p14:nvPr/>
            </p14:nvContentPartPr>
            <p14:xfrm>
              <a:off x="5628000" y="2031280"/>
              <a:ext cx="583920" cy="45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10349" y="2013626"/>
                <a:ext cx="619582" cy="49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14:cNvPr>
              <p14:cNvContentPartPr/>
              <p14:nvPr/>
            </p14:nvContentPartPr>
            <p14:xfrm>
              <a:off x="6888000" y="2001040"/>
              <a:ext cx="424440" cy="266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0345" y="1983400"/>
                <a:ext cx="46011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14:cNvPr>
              <p14:cNvContentPartPr/>
              <p14:nvPr/>
            </p14:nvContentPartPr>
            <p14:xfrm>
              <a:off x="6369960" y="2072320"/>
              <a:ext cx="397800" cy="335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2320" y="2054320"/>
                <a:ext cx="433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14:cNvPr>
              <p14:cNvContentPartPr/>
              <p14:nvPr/>
            </p14:nvContentPartPr>
            <p14:xfrm>
              <a:off x="7425120" y="2011480"/>
              <a:ext cx="416880" cy="423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07465" y="1993840"/>
                <a:ext cx="452551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14:cNvPr>
              <p14:cNvContentPartPr/>
              <p14:nvPr/>
            </p14:nvContentPartPr>
            <p14:xfrm>
              <a:off x="8005800" y="1979080"/>
              <a:ext cx="870480" cy="247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8160" y="1961080"/>
                <a:ext cx="906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14:cNvPr>
              <p14:cNvContentPartPr/>
              <p14:nvPr/>
            </p14:nvContentPartPr>
            <p14:xfrm>
              <a:off x="568560" y="2702320"/>
              <a:ext cx="457920" cy="368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0546" y="2684320"/>
                <a:ext cx="493588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14:cNvPr>
              <p14:cNvContentPartPr/>
              <p14:nvPr/>
            </p14:nvContentPartPr>
            <p14:xfrm>
              <a:off x="1757280" y="2681800"/>
              <a:ext cx="427320" cy="38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39625" y="2664144"/>
                <a:ext cx="462990" cy="421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14:cNvPr>
              <p14:cNvContentPartPr/>
              <p14:nvPr/>
            </p14:nvContentPartPr>
            <p14:xfrm>
              <a:off x="7121640" y="2255200"/>
              <a:ext cx="20880" cy="10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04000" y="2237560"/>
                <a:ext cx="56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14:cNvPr>
              <p14:cNvContentPartPr/>
              <p14:nvPr/>
            </p14:nvContentPartPr>
            <p14:xfrm>
              <a:off x="2468640" y="2844520"/>
              <a:ext cx="184320" cy="10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50640" y="2826520"/>
                <a:ext cx="219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14:cNvPr>
              <p14:cNvContentPartPr/>
              <p14:nvPr/>
            </p14:nvContentPartPr>
            <p14:xfrm>
              <a:off x="2468640" y="2956120"/>
              <a:ext cx="156240" cy="10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50640" y="2938480"/>
                <a:ext cx="191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14:cNvPr>
              <p14:cNvContentPartPr/>
              <p14:nvPr/>
            </p14:nvContentPartPr>
            <p14:xfrm>
              <a:off x="2925480" y="2691160"/>
              <a:ext cx="824760" cy="5198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07840" y="2673172"/>
                <a:ext cx="860400" cy="555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14:cNvPr>
              <p14:cNvContentPartPr/>
              <p14:nvPr/>
            </p14:nvContentPartPr>
            <p14:xfrm>
              <a:off x="4072440" y="2834440"/>
              <a:ext cx="238320" cy="122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54440" y="2816440"/>
                <a:ext cx="273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14:cNvPr>
              <p14:cNvContentPartPr/>
              <p14:nvPr/>
            </p14:nvContentPartPr>
            <p14:xfrm>
              <a:off x="4073880" y="2945680"/>
              <a:ext cx="214920" cy="108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55880" y="2928040"/>
                <a:ext cx="250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14:cNvPr>
              <p14:cNvContentPartPr/>
              <p14:nvPr/>
            </p14:nvContentPartPr>
            <p14:xfrm>
              <a:off x="4612440" y="2588920"/>
              <a:ext cx="161640" cy="24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94800" y="2571280"/>
                <a:ext cx="1972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14:cNvPr>
              <p14:cNvContentPartPr/>
              <p14:nvPr/>
            </p14:nvContentPartPr>
            <p14:xfrm>
              <a:off x="4888200" y="2539600"/>
              <a:ext cx="615960" cy="280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0211" y="2521600"/>
                <a:ext cx="651579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14:cNvPr>
              <p14:cNvContentPartPr/>
              <p14:nvPr/>
            </p14:nvContentPartPr>
            <p14:xfrm>
              <a:off x="4581840" y="2894560"/>
              <a:ext cx="975600" cy="3416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3840" y="2876560"/>
                <a:ext cx="10112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14:cNvPr>
              <p14:cNvContentPartPr/>
              <p14:nvPr/>
            </p14:nvContentPartPr>
            <p14:xfrm>
              <a:off x="5761560" y="2748400"/>
              <a:ext cx="162000" cy="17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743560" y="2730400"/>
                <a:ext cx="1976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14:cNvPr>
              <p14:cNvContentPartPr/>
              <p14:nvPr/>
            </p14:nvContentPartPr>
            <p14:xfrm>
              <a:off x="6227400" y="2785120"/>
              <a:ext cx="222840" cy="39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09760" y="2767120"/>
                <a:ext cx="2584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14:cNvPr>
              <p14:cNvContentPartPr/>
              <p14:nvPr/>
            </p14:nvContentPartPr>
            <p14:xfrm>
              <a:off x="6237840" y="2915080"/>
              <a:ext cx="23724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220200" y="2897080"/>
                <a:ext cx="272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14:cNvPr>
              <p14:cNvContentPartPr/>
              <p14:nvPr/>
            </p14:nvContentPartPr>
            <p14:xfrm>
              <a:off x="6754440" y="2588920"/>
              <a:ext cx="194400" cy="318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36800" y="2570920"/>
                <a:ext cx="23004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14:cNvPr>
              <p14:cNvContentPartPr/>
              <p14:nvPr/>
            </p14:nvContentPartPr>
            <p14:xfrm>
              <a:off x="7883760" y="2726080"/>
              <a:ext cx="132480" cy="199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866120" y="2708440"/>
                <a:ext cx="1681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14:cNvPr>
              <p14:cNvContentPartPr/>
              <p14:nvPr/>
            </p14:nvContentPartPr>
            <p14:xfrm>
              <a:off x="7061520" y="2570200"/>
              <a:ext cx="690480" cy="314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43880" y="2552560"/>
                <a:ext cx="72612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EF8A543-6222-44AF-BE86-9313E8B39C3B}"/>
                  </a:ext>
                </a:extLst>
              </p14:cNvPr>
              <p14:cNvContentPartPr/>
              <p14:nvPr/>
            </p14:nvContentPartPr>
            <p14:xfrm>
              <a:off x="2052480" y="525040"/>
              <a:ext cx="1554840" cy="868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EF8A543-6222-44AF-BE86-9313E8B39C3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034840" y="507040"/>
                <a:ext cx="1590480" cy="90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374321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14:cNvPr>
              <p14:cNvContentPartPr/>
              <p14:nvPr/>
            </p14:nvContentPartPr>
            <p14:xfrm>
              <a:off x="4957680" y="2001040"/>
              <a:ext cx="324720" cy="32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700" y="1983400"/>
                <a:ext cx="360321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14:cNvPr>
              <p14:cNvContentPartPr/>
              <p14:nvPr/>
            </p14:nvContentPartPr>
            <p14:xfrm>
              <a:off x="5628000" y="2031280"/>
              <a:ext cx="583920" cy="45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10349" y="2013626"/>
                <a:ext cx="619582" cy="49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14:cNvPr>
              <p14:cNvContentPartPr/>
              <p14:nvPr/>
            </p14:nvContentPartPr>
            <p14:xfrm>
              <a:off x="6888000" y="2001040"/>
              <a:ext cx="424440" cy="266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0345" y="1983400"/>
                <a:ext cx="46011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14:cNvPr>
              <p14:cNvContentPartPr/>
              <p14:nvPr/>
            </p14:nvContentPartPr>
            <p14:xfrm>
              <a:off x="6369960" y="2072320"/>
              <a:ext cx="397800" cy="335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2320" y="2054320"/>
                <a:ext cx="433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14:cNvPr>
              <p14:cNvContentPartPr/>
              <p14:nvPr/>
            </p14:nvContentPartPr>
            <p14:xfrm>
              <a:off x="7425120" y="2011480"/>
              <a:ext cx="416880" cy="423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07465" y="1993840"/>
                <a:ext cx="452551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14:cNvPr>
              <p14:cNvContentPartPr/>
              <p14:nvPr/>
            </p14:nvContentPartPr>
            <p14:xfrm>
              <a:off x="8005800" y="1979080"/>
              <a:ext cx="870480" cy="247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8160" y="1961080"/>
                <a:ext cx="906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14:cNvPr>
              <p14:cNvContentPartPr/>
              <p14:nvPr/>
            </p14:nvContentPartPr>
            <p14:xfrm>
              <a:off x="568560" y="2702320"/>
              <a:ext cx="457920" cy="368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0546" y="2684320"/>
                <a:ext cx="493588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14:cNvPr>
              <p14:cNvContentPartPr/>
              <p14:nvPr/>
            </p14:nvContentPartPr>
            <p14:xfrm>
              <a:off x="1757280" y="2681800"/>
              <a:ext cx="427320" cy="38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39625" y="2664144"/>
                <a:ext cx="462990" cy="421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14:cNvPr>
              <p14:cNvContentPartPr/>
              <p14:nvPr/>
            </p14:nvContentPartPr>
            <p14:xfrm>
              <a:off x="7121640" y="2255200"/>
              <a:ext cx="20880" cy="10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04000" y="2237560"/>
                <a:ext cx="56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14:cNvPr>
              <p14:cNvContentPartPr/>
              <p14:nvPr/>
            </p14:nvContentPartPr>
            <p14:xfrm>
              <a:off x="2468640" y="2844520"/>
              <a:ext cx="184320" cy="10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50640" y="2826520"/>
                <a:ext cx="219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14:cNvPr>
              <p14:cNvContentPartPr/>
              <p14:nvPr/>
            </p14:nvContentPartPr>
            <p14:xfrm>
              <a:off x="2468640" y="2956120"/>
              <a:ext cx="156240" cy="10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50640" y="2938480"/>
                <a:ext cx="191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14:cNvPr>
              <p14:cNvContentPartPr/>
              <p14:nvPr/>
            </p14:nvContentPartPr>
            <p14:xfrm>
              <a:off x="2925480" y="2691160"/>
              <a:ext cx="824760" cy="5198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07840" y="2673172"/>
                <a:ext cx="860400" cy="555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14:cNvPr>
              <p14:cNvContentPartPr/>
              <p14:nvPr/>
            </p14:nvContentPartPr>
            <p14:xfrm>
              <a:off x="4072440" y="2834440"/>
              <a:ext cx="238320" cy="122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54440" y="2816440"/>
                <a:ext cx="273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14:cNvPr>
              <p14:cNvContentPartPr/>
              <p14:nvPr/>
            </p14:nvContentPartPr>
            <p14:xfrm>
              <a:off x="4073880" y="2945680"/>
              <a:ext cx="214920" cy="108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55880" y="2928040"/>
                <a:ext cx="250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14:cNvPr>
              <p14:cNvContentPartPr/>
              <p14:nvPr/>
            </p14:nvContentPartPr>
            <p14:xfrm>
              <a:off x="4612440" y="2588920"/>
              <a:ext cx="161640" cy="24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94800" y="2571280"/>
                <a:ext cx="1972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14:cNvPr>
              <p14:cNvContentPartPr/>
              <p14:nvPr/>
            </p14:nvContentPartPr>
            <p14:xfrm>
              <a:off x="4888200" y="2539600"/>
              <a:ext cx="615960" cy="280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0211" y="2521600"/>
                <a:ext cx="651579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14:cNvPr>
              <p14:cNvContentPartPr/>
              <p14:nvPr/>
            </p14:nvContentPartPr>
            <p14:xfrm>
              <a:off x="4581840" y="2894560"/>
              <a:ext cx="975600" cy="3416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3840" y="2876560"/>
                <a:ext cx="10112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14:cNvPr>
              <p14:cNvContentPartPr/>
              <p14:nvPr/>
            </p14:nvContentPartPr>
            <p14:xfrm>
              <a:off x="5761560" y="2748400"/>
              <a:ext cx="162000" cy="17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743560" y="2730400"/>
                <a:ext cx="1976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14:cNvPr>
              <p14:cNvContentPartPr/>
              <p14:nvPr/>
            </p14:nvContentPartPr>
            <p14:xfrm>
              <a:off x="6227400" y="2785120"/>
              <a:ext cx="222840" cy="39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09760" y="2767120"/>
                <a:ext cx="2584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14:cNvPr>
              <p14:cNvContentPartPr/>
              <p14:nvPr/>
            </p14:nvContentPartPr>
            <p14:xfrm>
              <a:off x="6237840" y="2915080"/>
              <a:ext cx="23724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220200" y="2897080"/>
                <a:ext cx="272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14:cNvPr>
              <p14:cNvContentPartPr/>
              <p14:nvPr/>
            </p14:nvContentPartPr>
            <p14:xfrm>
              <a:off x="6754440" y="2588920"/>
              <a:ext cx="194400" cy="318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36800" y="2570920"/>
                <a:ext cx="23004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14:cNvPr>
              <p14:cNvContentPartPr/>
              <p14:nvPr/>
            </p14:nvContentPartPr>
            <p14:xfrm>
              <a:off x="7883760" y="2726080"/>
              <a:ext cx="132480" cy="199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866120" y="2708440"/>
                <a:ext cx="1681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14:cNvPr>
              <p14:cNvContentPartPr/>
              <p14:nvPr/>
            </p14:nvContentPartPr>
            <p14:xfrm>
              <a:off x="7061520" y="2570200"/>
              <a:ext cx="690480" cy="314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43880" y="2552560"/>
                <a:ext cx="72612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14:cNvPr>
              <p14:cNvContentPartPr/>
              <p14:nvPr/>
            </p14:nvContentPartPr>
            <p14:xfrm>
              <a:off x="7840920" y="1147120"/>
              <a:ext cx="580320" cy="55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823280" y="1111120"/>
                <a:ext cx="615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14:cNvPr>
              <p14:cNvContentPartPr/>
              <p14:nvPr/>
            </p14:nvContentPartPr>
            <p14:xfrm>
              <a:off x="243480" y="1542040"/>
              <a:ext cx="1828080" cy="61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5480" y="1506040"/>
                <a:ext cx="1863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14:cNvPr>
              <p14:cNvContentPartPr/>
              <p14:nvPr/>
            </p14:nvContentPartPr>
            <p14:xfrm>
              <a:off x="169680" y="629440"/>
              <a:ext cx="1449360" cy="1412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2040" y="611800"/>
                <a:ext cx="1485000" cy="144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657401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14:cNvPr>
              <p14:cNvContentPartPr/>
              <p14:nvPr/>
            </p14:nvContentPartPr>
            <p14:xfrm>
              <a:off x="4957680" y="2001040"/>
              <a:ext cx="324720" cy="32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700" y="1983400"/>
                <a:ext cx="360321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14:cNvPr>
              <p14:cNvContentPartPr/>
              <p14:nvPr/>
            </p14:nvContentPartPr>
            <p14:xfrm>
              <a:off x="5628000" y="2031280"/>
              <a:ext cx="583920" cy="45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10349" y="2013626"/>
                <a:ext cx="619582" cy="49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14:cNvPr>
              <p14:cNvContentPartPr/>
              <p14:nvPr/>
            </p14:nvContentPartPr>
            <p14:xfrm>
              <a:off x="6888000" y="2001040"/>
              <a:ext cx="424440" cy="266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0345" y="1983400"/>
                <a:ext cx="46011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14:cNvPr>
              <p14:cNvContentPartPr/>
              <p14:nvPr/>
            </p14:nvContentPartPr>
            <p14:xfrm>
              <a:off x="6369960" y="2072320"/>
              <a:ext cx="397800" cy="335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2320" y="2054320"/>
                <a:ext cx="433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14:cNvPr>
              <p14:cNvContentPartPr/>
              <p14:nvPr/>
            </p14:nvContentPartPr>
            <p14:xfrm>
              <a:off x="7425120" y="2011480"/>
              <a:ext cx="416880" cy="423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07465" y="1993840"/>
                <a:ext cx="452551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14:cNvPr>
              <p14:cNvContentPartPr/>
              <p14:nvPr/>
            </p14:nvContentPartPr>
            <p14:xfrm>
              <a:off x="8005800" y="1979080"/>
              <a:ext cx="870480" cy="247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8160" y="1961080"/>
                <a:ext cx="906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14:cNvPr>
              <p14:cNvContentPartPr/>
              <p14:nvPr/>
            </p14:nvContentPartPr>
            <p14:xfrm>
              <a:off x="568560" y="2702320"/>
              <a:ext cx="457920" cy="368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0546" y="2684320"/>
                <a:ext cx="493588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14:cNvPr>
              <p14:cNvContentPartPr/>
              <p14:nvPr/>
            </p14:nvContentPartPr>
            <p14:xfrm>
              <a:off x="1757280" y="2681800"/>
              <a:ext cx="427320" cy="38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39625" y="2664144"/>
                <a:ext cx="462990" cy="421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14:cNvPr>
              <p14:cNvContentPartPr/>
              <p14:nvPr/>
            </p14:nvContentPartPr>
            <p14:xfrm>
              <a:off x="7121640" y="2255200"/>
              <a:ext cx="20880" cy="10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04000" y="2237560"/>
                <a:ext cx="56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14:cNvPr>
              <p14:cNvContentPartPr/>
              <p14:nvPr/>
            </p14:nvContentPartPr>
            <p14:xfrm>
              <a:off x="2468640" y="2844520"/>
              <a:ext cx="184320" cy="10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50640" y="2826520"/>
                <a:ext cx="219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14:cNvPr>
              <p14:cNvContentPartPr/>
              <p14:nvPr/>
            </p14:nvContentPartPr>
            <p14:xfrm>
              <a:off x="2468640" y="2956120"/>
              <a:ext cx="156240" cy="10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50640" y="2938480"/>
                <a:ext cx="191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14:cNvPr>
              <p14:cNvContentPartPr/>
              <p14:nvPr/>
            </p14:nvContentPartPr>
            <p14:xfrm>
              <a:off x="2925480" y="2691160"/>
              <a:ext cx="824760" cy="5198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07840" y="2673172"/>
                <a:ext cx="860400" cy="555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14:cNvPr>
              <p14:cNvContentPartPr/>
              <p14:nvPr/>
            </p14:nvContentPartPr>
            <p14:xfrm>
              <a:off x="4072440" y="2834440"/>
              <a:ext cx="238320" cy="122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54440" y="2816440"/>
                <a:ext cx="273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14:cNvPr>
              <p14:cNvContentPartPr/>
              <p14:nvPr/>
            </p14:nvContentPartPr>
            <p14:xfrm>
              <a:off x="4073880" y="2945680"/>
              <a:ext cx="214920" cy="108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55880" y="2928040"/>
                <a:ext cx="250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14:cNvPr>
              <p14:cNvContentPartPr/>
              <p14:nvPr/>
            </p14:nvContentPartPr>
            <p14:xfrm>
              <a:off x="4612440" y="2588920"/>
              <a:ext cx="161640" cy="24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94800" y="2571280"/>
                <a:ext cx="1972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14:cNvPr>
              <p14:cNvContentPartPr/>
              <p14:nvPr/>
            </p14:nvContentPartPr>
            <p14:xfrm>
              <a:off x="4888200" y="2539600"/>
              <a:ext cx="615960" cy="280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0211" y="2521600"/>
                <a:ext cx="651579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14:cNvPr>
              <p14:cNvContentPartPr/>
              <p14:nvPr/>
            </p14:nvContentPartPr>
            <p14:xfrm>
              <a:off x="4581840" y="2894560"/>
              <a:ext cx="975600" cy="3416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3840" y="2876560"/>
                <a:ext cx="10112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14:cNvPr>
              <p14:cNvContentPartPr/>
              <p14:nvPr/>
            </p14:nvContentPartPr>
            <p14:xfrm>
              <a:off x="5761560" y="2748400"/>
              <a:ext cx="162000" cy="17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743560" y="2730400"/>
                <a:ext cx="1976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14:cNvPr>
              <p14:cNvContentPartPr/>
              <p14:nvPr/>
            </p14:nvContentPartPr>
            <p14:xfrm>
              <a:off x="6227400" y="2785120"/>
              <a:ext cx="222840" cy="39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09760" y="2767120"/>
                <a:ext cx="2584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14:cNvPr>
              <p14:cNvContentPartPr/>
              <p14:nvPr/>
            </p14:nvContentPartPr>
            <p14:xfrm>
              <a:off x="6237840" y="2915080"/>
              <a:ext cx="23724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220200" y="2897080"/>
                <a:ext cx="272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14:cNvPr>
              <p14:cNvContentPartPr/>
              <p14:nvPr/>
            </p14:nvContentPartPr>
            <p14:xfrm>
              <a:off x="6754440" y="2588920"/>
              <a:ext cx="194400" cy="318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36800" y="2570920"/>
                <a:ext cx="23004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14:cNvPr>
              <p14:cNvContentPartPr/>
              <p14:nvPr/>
            </p14:nvContentPartPr>
            <p14:xfrm>
              <a:off x="7883760" y="2726080"/>
              <a:ext cx="132480" cy="199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866120" y="2708440"/>
                <a:ext cx="1681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14:cNvPr>
              <p14:cNvContentPartPr/>
              <p14:nvPr/>
            </p14:nvContentPartPr>
            <p14:xfrm>
              <a:off x="7061520" y="2570200"/>
              <a:ext cx="690480" cy="314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43880" y="2552560"/>
                <a:ext cx="72612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14:cNvPr>
              <p14:cNvContentPartPr/>
              <p14:nvPr/>
            </p14:nvContentPartPr>
            <p14:xfrm>
              <a:off x="7840920" y="1147120"/>
              <a:ext cx="580320" cy="55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823280" y="1111120"/>
                <a:ext cx="615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14:cNvPr>
              <p14:cNvContentPartPr/>
              <p14:nvPr/>
            </p14:nvContentPartPr>
            <p14:xfrm>
              <a:off x="243480" y="1542040"/>
              <a:ext cx="1828080" cy="61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5480" y="1506040"/>
                <a:ext cx="1863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14:cNvPr>
              <p14:cNvContentPartPr/>
              <p14:nvPr/>
            </p14:nvContentPartPr>
            <p14:xfrm>
              <a:off x="169680" y="629440"/>
              <a:ext cx="1449360" cy="1412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2040" y="611800"/>
                <a:ext cx="1485000" cy="14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3254D68-6D51-422F-8A1E-50FE44DC3D8A}"/>
                  </a:ext>
                </a:extLst>
              </p14:cNvPr>
              <p14:cNvContentPartPr/>
              <p14:nvPr/>
            </p14:nvContentPartPr>
            <p14:xfrm>
              <a:off x="1787880" y="3529240"/>
              <a:ext cx="235440" cy="118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3254D68-6D51-422F-8A1E-50FE44DC3D8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69880" y="3511240"/>
                <a:ext cx="27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DF7D1D4-F871-47DE-A2B2-37CE53F20CB0}"/>
                  </a:ext>
                </a:extLst>
              </p14:cNvPr>
              <p14:cNvContentPartPr/>
              <p14:nvPr/>
            </p14:nvContentPartPr>
            <p14:xfrm>
              <a:off x="2163360" y="3301720"/>
              <a:ext cx="231120" cy="4125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DF7D1D4-F871-47DE-A2B2-37CE53F20CB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45720" y="3284080"/>
                <a:ext cx="26676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CB5CF8B-3791-45E1-ABEC-39EC7E54EA81}"/>
                  </a:ext>
                </a:extLst>
              </p14:cNvPr>
              <p14:cNvContentPartPr/>
              <p14:nvPr/>
            </p14:nvContentPartPr>
            <p14:xfrm>
              <a:off x="630480" y="3355000"/>
              <a:ext cx="1015920" cy="574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CB5CF8B-3791-45E1-ABEC-39EC7E54EA81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12480" y="3337000"/>
                <a:ext cx="1051560" cy="61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436274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14:cNvPr>
              <p14:cNvContentPartPr/>
              <p14:nvPr/>
            </p14:nvContentPartPr>
            <p14:xfrm>
              <a:off x="4957680" y="2001040"/>
              <a:ext cx="324720" cy="32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700" y="1983400"/>
                <a:ext cx="360321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14:cNvPr>
              <p14:cNvContentPartPr/>
              <p14:nvPr/>
            </p14:nvContentPartPr>
            <p14:xfrm>
              <a:off x="5628000" y="2031280"/>
              <a:ext cx="583920" cy="45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10349" y="2013626"/>
                <a:ext cx="619582" cy="49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14:cNvPr>
              <p14:cNvContentPartPr/>
              <p14:nvPr/>
            </p14:nvContentPartPr>
            <p14:xfrm>
              <a:off x="6888000" y="2001040"/>
              <a:ext cx="424440" cy="266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0345" y="1983400"/>
                <a:ext cx="46011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14:cNvPr>
              <p14:cNvContentPartPr/>
              <p14:nvPr/>
            </p14:nvContentPartPr>
            <p14:xfrm>
              <a:off x="6369960" y="2072320"/>
              <a:ext cx="397800" cy="335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2320" y="2054320"/>
                <a:ext cx="433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14:cNvPr>
              <p14:cNvContentPartPr/>
              <p14:nvPr/>
            </p14:nvContentPartPr>
            <p14:xfrm>
              <a:off x="7425120" y="2011480"/>
              <a:ext cx="416880" cy="423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07465" y="1993840"/>
                <a:ext cx="452551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14:cNvPr>
              <p14:cNvContentPartPr/>
              <p14:nvPr/>
            </p14:nvContentPartPr>
            <p14:xfrm>
              <a:off x="8005800" y="1979080"/>
              <a:ext cx="870480" cy="247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8160" y="1961080"/>
                <a:ext cx="906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14:cNvPr>
              <p14:cNvContentPartPr/>
              <p14:nvPr/>
            </p14:nvContentPartPr>
            <p14:xfrm>
              <a:off x="568560" y="2702320"/>
              <a:ext cx="457920" cy="368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0546" y="2684320"/>
                <a:ext cx="493588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14:cNvPr>
              <p14:cNvContentPartPr/>
              <p14:nvPr/>
            </p14:nvContentPartPr>
            <p14:xfrm>
              <a:off x="1757280" y="2681800"/>
              <a:ext cx="427320" cy="38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39625" y="2664144"/>
                <a:ext cx="462990" cy="421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14:cNvPr>
              <p14:cNvContentPartPr/>
              <p14:nvPr/>
            </p14:nvContentPartPr>
            <p14:xfrm>
              <a:off x="7121640" y="2255200"/>
              <a:ext cx="20880" cy="10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04000" y="2237560"/>
                <a:ext cx="56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14:cNvPr>
              <p14:cNvContentPartPr/>
              <p14:nvPr/>
            </p14:nvContentPartPr>
            <p14:xfrm>
              <a:off x="2468640" y="2844520"/>
              <a:ext cx="184320" cy="10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50640" y="2826520"/>
                <a:ext cx="219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14:cNvPr>
              <p14:cNvContentPartPr/>
              <p14:nvPr/>
            </p14:nvContentPartPr>
            <p14:xfrm>
              <a:off x="2468640" y="2956120"/>
              <a:ext cx="156240" cy="10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50640" y="2938480"/>
                <a:ext cx="191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14:cNvPr>
              <p14:cNvContentPartPr/>
              <p14:nvPr/>
            </p14:nvContentPartPr>
            <p14:xfrm>
              <a:off x="2925480" y="2691160"/>
              <a:ext cx="824760" cy="5198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07840" y="2673172"/>
                <a:ext cx="860400" cy="555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14:cNvPr>
              <p14:cNvContentPartPr/>
              <p14:nvPr/>
            </p14:nvContentPartPr>
            <p14:xfrm>
              <a:off x="4072440" y="2834440"/>
              <a:ext cx="238320" cy="122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54440" y="2816440"/>
                <a:ext cx="273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14:cNvPr>
              <p14:cNvContentPartPr/>
              <p14:nvPr/>
            </p14:nvContentPartPr>
            <p14:xfrm>
              <a:off x="4073880" y="2945680"/>
              <a:ext cx="214920" cy="108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55880" y="2928040"/>
                <a:ext cx="250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14:cNvPr>
              <p14:cNvContentPartPr/>
              <p14:nvPr/>
            </p14:nvContentPartPr>
            <p14:xfrm>
              <a:off x="4612440" y="2588920"/>
              <a:ext cx="161640" cy="24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94800" y="2571280"/>
                <a:ext cx="1972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14:cNvPr>
              <p14:cNvContentPartPr/>
              <p14:nvPr/>
            </p14:nvContentPartPr>
            <p14:xfrm>
              <a:off x="4888200" y="2539600"/>
              <a:ext cx="615960" cy="280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0211" y="2521600"/>
                <a:ext cx="651579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14:cNvPr>
              <p14:cNvContentPartPr/>
              <p14:nvPr/>
            </p14:nvContentPartPr>
            <p14:xfrm>
              <a:off x="4581840" y="2894560"/>
              <a:ext cx="975600" cy="3416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3840" y="2876560"/>
                <a:ext cx="10112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14:cNvPr>
              <p14:cNvContentPartPr/>
              <p14:nvPr/>
            </p14:nvContentPartPr>
            <p14:xfrm>
              <a:off x="5761560" y="2748400"/>
              <a:ext cx="162000" cy="17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743560" y="2730400"/>
                <a:ext cx="1976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14:cNvPr>
              <p14:cNvContentPartPr/>
              <p14:nvPr/>
            </p14:nvContentPartPr>
            <p14:xfrm>
              <a:off x="6227400" y="2785120"/>
              <a:ext cx="222840" cy="39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09760" y="2767120"/>
                <a:ext cx="2584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14:cNvPr>
              <p14:cNvContentPartPr/>
              <p14:nvPr/>
            </p14:nvContentPartPr>
            <p14:xfrm>
              <a:off x="6237840" y="2915080"/>
              <a:ext cx="23724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220200" y="2897080"/>
                <a:ext cx="272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14:cNvPr>
              <p14:cNvContentPartPr/>
              <p14:nvPr/>
            </p14:nvContentPartPr>
            <p14:xfrm>
              <a:off x="6754440" y="2588920"/>
              <a:ext cx="194400" cy="318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36800" y="2570920"/>
                <a:ext cx="23004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14:cNvPr>
              <p14:cNvContentPartPr/>
              <p14:nvPr/>
            </p14:nvContentPartPr>
            <p14:xfrm>
              <a:off x="7883760" y="2726080"/>
              <a:ext cx="132480" cy="199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866120" y="2708440"/>
                <a:ext cx="1681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14:cNvPr>
              <p14:cNvContentPartPr/>
              <p14:nvPr/>
            </p14:nvContentPartPr>
            <p14:xfrm>
              <a:off x="7061520" y="2570200"/>
              <a:ext cx="690480" cy="314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43880" y="2552560"/>
                <a:ext cx="72612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14:cNvPr>
              <p14:cNvContentPartPr/>
              <p14:nvPr/>
            </p14:nvContentPartPr>
            <p14:xfrm>
              <a:off x="7840920" y="1147120"/>
              <a:ext cx="580320" cy="55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823280" y="1111120"/>
                <a:ext cx="615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14:cNvPr>
              <p14:cNvContentPartPr/>
              <p14:nvPr/>
            </p14:nvContentPartPr>
            <p14:xfrm>
              <a:off x="243480" y="1542040"/>
              <a:ext cx="1828080" cy="61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5480" y="1506040"/>
                <a:ext cx="1863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14:cNvPr>
              <p14:cNvContentPartPr/>
              <p14:nvPr/>
            </p14:nvContentPartPr>
            <p14:xfrm>
              <a:off x="169680" y="629440"/>
              <a:ext cx="1449360" cy="1412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2040" y="611800"/>
                <a:ext cx="1485000" cy="14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3254D68-6D51-422F-8A1E-50FE44DC3D8A}"/>
                  </a:ext>
                </a:extLst>
              </p14:cNvPr>
              <p14:cNvContentPartPr/>
              <p14:nvPr/>
            </p14:nvContentPartPr>
            <p14:xfrm>
              <a:off x="1787880" y="3529240"/>
              <a:ext cx="235440" cy="118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3254D68-6D51-422F-8A1E-50FE44DC3D8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69880" y="3511240"/>
                <a:ext cx="27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DF7D1D4-F871-47DE-A2B2-37CE53F20CB0}"/>
                  </a:ext>
                </a:extLst>
              </p14:cNvPr>
              <p14:cNvContentPartPr/>
              <p14:nvPr/>
            </p14:nvContentPartPr>
            <p14:xfrm>
              <a:off x="2163360" y="3301720"/>
              <a:ext cx="231120" cy="4125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DF7D1D4-F871-47DE-A2B2-37CE53F20CB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45720" y="3284080"/>
                <a:ext cx="26676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E309281-EAA1-4B0F-B5A9-D2ADADE710B6}"/>
                  </a:ext>
                </a:extLst>
              </p14:cNvPr>
              <p14:cNvContentPartPr/>
              <p14:nvPr/>
            </p14:nvContentPartPr>
            <p14:xfrm>
              <a:off x="2620920" y="3535360"/>
              <a:ext cx="243360" cy="126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E309281-EAA1-4B0F-B5A9-D2ADADE710B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603280" y="3517360"/>
                <a:ext cx="2790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B8404D4-814E-41BE-BEB6-3253DE4DE62B}"/>
                  </a:ext>
                </a:extLst>
              </p14:cNvPr>
              <p14:cNvContentPartPr/>
              <p14:nvPr/>
            </p14:nvContentPartPr>
            <p14:xfrm>
              <a:off x="2690400" y="3646960"/>
              <a:ext cx="214560" cy="108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B8404D4-814E-41BE-BEB6-3253DE4DE62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672760" y="3628960"/>
                <a:ext cx="250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CB5CF8B-3791-45E1-ABEC-39EC7E54EA81}"/>
                  </a:ext>
                </a:extLst>
              </p14:cNvPr>
              <p14:cNvContentPartPr/>
              <p14:nvPr/>
            </p14:nvContentPartPr>
            <p14:xfrm>
              <a:off x="630480" y="3355000"/>
              <a:ext cx="1015920" cy="574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CB5CF8B-3791-45E1-ABEC-39EC7E54EA8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12480" y="3337000"/>
                <a:ext cx="105156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29776DD-9646-42D6-B3B4-69AAF1C475FA}"/>
                  </a:ext>
                </a:extLst>
              </p14:cNvPr>
              <p14:cNvContentPartPr/>
              <p14:nvPr/>
            </p14:nvContentPartPr>
            <p14:xfrm>
              <a:off x="3146160" y="3273280"/>
              <a:ext cx="1329480" cy="649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29776DD-9646-42D6-B3B4-69AAF1C475F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128160" y="3255630"/>
                <a:ext cx="1365120" cy="685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7D739D9-CE6E-4AA4-A5A9-487608E0C044}"/>
                  </a:ext>
                </a:extLst>
              </p14:cNvPr>
              <p14:cNvContentPartPr/>
              <p14:nvPr/>
            </p14:nvContentPartPr>
            <p14:xfrm>
              <a:off x="5550240" y="3667120"/>
              <a:ext cx="57960" cy="1375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7D739D9-CE6E-4AA4-A5A9-487608E0C04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532600" y="3649480"/>
                <a:ext cx="9360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779B5FC-01C9-4784-8319-C6760FFA1FE6}"/>
                  </a:ext>
                </a:extLst>
              </p14:cNvPr>
              <p14:cNvContentPartPr/>
              <p14:nvPr/>
            </p14:nvContentPartPr>
            <p14:xfrm>
              <a:off x="5191680" y="3413320"/>
              <a:ext cx="223560" cy="326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779B5FC-01C9-4784-8319-C6760FFA1FE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173680" y="3395680"/>
                <a:ext cx="25920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1CC92EF-6F18-43ED-84C3-0BDBC19269D0}"/>
                  </a:ext>
                </a:extLst>
              </p14:cNvPr>
              <p14:cNvContentPartPr/>
              <p14:nvPr/>
            </p14:nvContentPartPr>
            <p14:xfrm>
              <a:off x="4622520" y="3416920"/>
              <a:ext cx="459720" cy="490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1CC92EF-6F18-43ED-84C3-0BDBC19269D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604520" y="3399267"/>
                <a:ext cx="495360" cy="5263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82391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14:cNvPr>
              <p14:cNvContentPartPr/>
              <p14:nvPr/>
            </p14:nvContentPartPr>
            <p14:xfrm>
              <a:off x="4957680" y="2001040"/>
              <a:ext cx="324720" cy="32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700" y="1983400"/>
                <a:ext cx="360321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14:cNvPr>
              <p14:cNvContentPartPr/>
              <p14:nvPr/>
            </p14:nvContentPartPr>
            <p14:xfrm>
              <a:off x="5628000" y="2031280"/>
              <a:ext cx="583920" cy="45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10349" y="2013626"/>
                <a:ext cx="619582" cy="49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14:cNvPr>
              <p14:cNvContentPartPr/>
              <p14:nvPr/>
            </p14:nvContentPartPr>
            <p14:xfrm>
              <a:off x="6888000" y="2001040"/>
              <a:ext cx="424440" cy="266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0345" y="1983400"/>
                <a:ext cx="46011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14:cNvPr>
              <p14:cNvContentPartPr/>
              <p14:nvPr/>
            </p14:nvContentPartPr>
            <p14:xfrm>
              <a:off x="6369960" y="2072320"/>
              <a:ext cx="397800" cy="335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2320" y="2054320"/>
                <a:ext cx="433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14:cNvPr>
              <p14:cNvContentPartPr/>
              <p14:nvPr/>
            </p14:nvContentPartPr>
            <p14:xfrm>
              <a:off x="7425120" y="2011480"/>
              <a:ext cx="416880" cy="423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07465" y="1993840"/>
                <a:ext cx="452551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14:cNvPr>
              <p14:cNvContentPartPr/>
              <p14:nvPr/>
            </p14:nvContentPartPr>
            <p14:xfrm>
              <a:off x="8005800" y="1979080"/>
              <a:ext cx="870480" cy="247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8160" y="1961080"/>
                <a:ext cx="906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14:cNvPr>
              <p14:cNvContentPartPr/>
              <p14:nvPr/>
            </p14:nvContentPartPr>
            <p14:xfrm>
              <a:off x="568560" y="2702320"/>
              <a:ext cx="457920" cy="368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0546" y="2684320"/>
                <a:ext cx="493588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14:cNvPr>
              <p14:cNvContentPartPr/>
              <p14:nvPr/>
            </p14:nvContentPartPr>
            <p14:xfrm>
              <a:off x="1757280" y="2681800"/>
              <a:ext cx="427320" cy="38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39625" y="2664144"/>
                <a:ext cx="462990" cy="421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14:cNvPr>
              <p14:cNvContentPartPr/>
              <p14:nvPr/>
            </p14:nvContentPartPr>
            <p14:xfrm>
              <a:off x="7121640" y="2255200"/>
              <a:ext cx="20880" cy="10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04000" y="2237560"/>
                <a:ext cx="56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14:cNvPr>
              <p14:cNvContentPartPr/>
              <p14:nvPr/>
            </p14:nvContentPartPr>
            <p14:xfrm>
              <a:off x="2468640" y="2844520"/>
              <a:ext cx="184320" cy="10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50640" y="2826520"/>
                <a:ext cx="219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14:cNvPr>
              <p14:cNvContentPartPr/>
              <p14:nvPr/>
            </p14:nvContentPartPr>
            <p14:xfrm>
              <a:off x="2468640" y="2956120"/>
              <a:ext cx="156240" cy="10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50640" y="2938480"/>
                <a:ext cx="191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14:cNvPr>
              <p14:cNvContentPartPr/>
              <p14:nvPr/>
            </p14:nvContentPartPr>
            <p14:xfrm>
              <a:off x="2925480" y="2691160"/>
              <a:ext cx="824760" cy="5198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07840" y="2673172"/>
                <a:ext cx="860400" cy="555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14:cNvPr>
              <p14:cNvContentPartPr/>
              <p14:nvPr/>
            </p14:nvContentPartPr>
            <p14:xfrm>
              <a:off x="4072440" y="2834440"/>
              <a:ext cx="238320" cy="122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54440" y="2816440"/>
                <a:ext cx="273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14:cNvPr>
              <p14:cNvContentPartPr/>
              <p14:nvPr/>
            </p14:nvContentPartPr>
            <p14:xfrm>
              <a:off x="4073880" y="2945680"/>
              <a:ext cx="214920" cy="108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55880" y="2928040"/>
                <a:ext cx="250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14:cNvPr>
              <p14:cNvContentPartPr/>
              <p14:nvPr/>
            </p14:nvContentPartPr>
            <p14:xfrm>
              <a:off x="4612440" y="2588920"/>
              <a:ext cx="161640" cy="24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94800" y="2571280"/>
                <a:ext cx="1972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14:cNvPr>
              <p14:cNvContentPartPr/>
              <p14:nvPr/>
            </p14:nvContentPartPr>
            <p14:xfrm>
              <a:off x="4888200" y="2539600"/>
              <a:ext cx="615960" cy="280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0211" y="2521600"/>
                <a:ext cx="651579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14:cNvPr>
              <p14:cNvContentPartPr/>
              <p14:nvPr/>
            </p14:nvContentPartPr>
            <p14:xfrm>
              <a:off x="4581840" y="2894560"/>
              <a:ext cx="975600" cy="3416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3840" y="2876560"/>
                <a:ext cx="10112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14:cNvPr>
              <p14:cNvContentPartPr/>
              <p14:nvPr/>
            </p14:nvContentPartPr>
            <p14:xfrm>
              <a:off x="5761560" y="2748400"/>
              <a:ext cx="162000" cy="17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743560" y="2730400"/>
                <a:ext cx="1976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14:cNvPr>
              <p14:cNvContentPartPr/>
              <p14:nvPr/>
            </p14:nvContentPartPr>
            <p14:xfrm>
              <a:off x="6227400" y="2785120"/>
              <a:ext cx="222840" cy="39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09760" y="2767120"/>
                <a:ext cx="2584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14:cNvPr>
              <p14:cNvContentPartPr/>
              <p14:nvPr/>
            </p14:nvContentPartPr>
            <p14:xfrm>
              <a:off x="6237840" y="2915080"/>
              <a:ext cx="23724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220200" y="2897080"/>
                <a:ext cx="272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14:cNvPr>
              <p14:cNvContentPartPr/>
              <p14:nvPr/>
            </p14:nvContentPartPr>
            <p14:xfrm>
              <a:off x="6754440" y="2588920"/>
              <a:ext cx="194400" cy="318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36800" y="2570920"/>
                <a:ext cx="23004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14:cNvPr>
              <p14:cNvContentPartPr/>
              <p14:nvPr/>
            </p14:nvContentPartPr>
            <p14:xfrm>
              <a:off x="7883760" y="2726080"/>
              <a:ext cx="132480" cy="199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866120" y="2708440"/>
                <a:ext cx="1681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14:cNvPr>
              <p14:cNvContentPartPr/>
              <p14:nvPr/>
            </p14:nvContentPartPr>
            <p14:xfrm>
              <a:off x="7061520" y="2570200"/>
              <a:ext cx="690480" cy="314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43880" y="2552560"/>
                <a:ext cx="72612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14:cNvPr>
              <p14:cNvContentPartPr/>
              <p14:nvPr/>
            </p14:nvContentPartPr>
            <p14:xfrm>
              <a:off x="7840920" y="1147120"/>
              <a:ext cx="580320" cy="55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823280" y="1111120"/>
                <a:ext cx="615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14:cNvPr>
              <p14:cNvContentPartPr/>
              <p14:nvPr/>
            </p14:nvContentPartPr>
            <p14:xfrm>
              <a:off x="243480" y="1542040"/>
              <a:ext cx="1828080" cy="61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5480" y="1506040"/>
                <a:ext cx="1863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14:cNvPr>
              <p14:cNvContentPartPr/>
              <p14:nvPr/>
            </p14:nvContentPartPr>
            <p14:xfrm>
              <a:off x="169680" y="629440"/>
              <a:ext cx="1449360" cy="1412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2040" y="611800"/>
                <a:ext cx="1485000" cy="14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3254D68-6D51-422F-8A1E-50FE44DC3D8A}"/>
                  </a:ext>
                </a:extLst>
              </p14:cNvPr>
              <p14:cNvContentPartPr/>
              <p14:nvPr/>
            </p14:nvContentPartPr>
            <p14:xfrm>
              <a:off x="1787880" y="3529240"/>
              <a:ext cx="235440" cy="118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3254D68-6D51-422F-8A1E-50FE44DC3D8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69880" y="3511240"/>
                <a:ext cx="27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DF7D1D4-F871-47DE-A2B2-37CE53F20CB0}"/>
                  </a:ext>
                </a:extLst>
              </p14:cNvPr>
              <p14:cNvContentPartPr/>
              <p14:nvPr/>
            </p14:nvContentPartPr>
            <p14:xfrm>
              <a:off x="2163360" y="3301720"/>
              <a:ext cx="231120" cy="4125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DF7D1D4-F871-47DE-A2B2-37CE53F20CB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45720" y="3284080"/>
                <a:ext cx="26676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E309281-EAA1-4B0F-B5A9-D2ADADE710B6}"/>
                  </a:ext>
                </a:extLst>
              </p14:cNvPr>
              <p14:cNvContentPartPr/>
              <p14:nvPr/>
            </p14:nvContentPartPr>
            <p14:xfrm>
              <a:off x="2620920" y="3535360"/>
              <a:ext cx="243360" cy="126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E309281-EAA1-4B0F-B5A9-D2ADADE710B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603280" y="3517360"/>
                <a:ext cx="2790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B8404D4-814E-41BE-BEB6-3253DE4DE62B}"/>
                  </a:ext>
                </a:extLst>
              </p14:cNvPr>
              <p14:cNvContentPartPr/>
              <p14:nvPr/>
            </p14:nvContentPartPr>
            <p14:xfrm>
              <a:off x="2690400" y="3646960"/>
              <a:ext cx="214560" cy="108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B8404D4-814E-41BE-BEB6-3253DE4DE62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672760" y="3628960"/>
                <a:ext cx="250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CB5CF8B-3791-45E1-ABEC-39EC7E54EA81}"/>
                  </a:ext>
                </a:extLst>
              </p14:cNvPr>
              <p14:cNvContentPartPr/>
              <p14:nvPr/>
            </p14:nvContentPartPr>
            <p14:xfrm>
              <a:off x="630480" y="3355000"/>
              <a:ext cx="1015920" cy="574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CB5CF8B-3791-45E1-ABEC-39EC7E54EA8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12480" y="3337000"/>
                <a:ext cx="105156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29776DD-9646-42D6-B3B4-69AAF1C475FA}"/>
                  </a:ext>
                </a:extLst>
              </p14:cNvPr>
              <p14:cNvContentPartPr/>
              <p14:nvPr/>
            </p14:nvContentPartPr>
            <p14:xfrm>
              <a:off x="3146160" y="3273280"/>
              <a:ext cx="1329480" cy="649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29776DD-9646-42D6-B3B4-69AAF1C475F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128160" y="3255630"/>
                <a:ext cx="1365120" cy="685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7D739D9-CE6E-4AA4-A5A9-487608E0C044}"/>
                  </a:ext>
                </a:extLst>
              </p14:cNvPr>
              <p14:cNvContentPartPr/>
              <p14:nvPr/>
            </p14:nvContentPartPr>
            <p14:xfrm>
              <a:off x="5550240" y="3667120"/>
              <a:ext cx="57960" cy="1375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7D739D9-CE6E-4AA4-A5A9-487608E0C04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532600" y="3649480"/>
                <a:ext cx="9360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779B5FC-01C9-4784-8319-C6760FFA1FE6}"/>
                  </a:ext>
                </a:extLst>
              </p14:cNvPr>
              <p14:cNvContentPartPr/>
              <p14:nvPr/>
            </p14:nvContentPartPr>
            <p14:xfrm>
              <a:off x="5191680" y="3413320"/>
              <a:ext cx="223560" cy="326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779B5FC-01C9-4784-8319-C6760FFA1FE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173680" y="3395680"/>
                <a:ext cx="25920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1CC92EF-6F18-43ED-84C3-0BDBC19269D0}"/>
                  </a:ext>
                </a:extLst>
              </p14:cNvPr>
              <p14:cNvContentPartPr/>
              <p14:nvPr/>
            </p14:nvContentPartPr>
            <p14:xfrm>
              <a:off x="4622520" y="3416920"/>
              <a:ext cx="459720" cy="490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1CC92EF-6F18-43ED-84C3-0BDBC19269D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604520" y="3399267"/>
                <a:ext cx="495360" cy="5263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AA7E538-244C-4BBD-B735-330DCEDCF922}"/>
                  </a:ext>
                </a:extLst>
              </p14:cNvPr>
              <p14:cNvContentPartPr/>
              <p14:nvPr/>
            </p14:nvContentPartPr>
            <p14:xfrm>
              <a:off x="5851560" y="3595480"/>
              <a:ext cx="223200" cy="21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AA7E538-244C-4BBD-B735-330DCEDCF92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833920" y="3577840"/>
                <a:ext cx="2588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9CA2B6F-DEC3-41D6-B0E3-D5D613EF6C93}"/>
                  </a:ext>
                </a:extLst>
              </p14:cNvPr>
              <p14:cNvContentPartPr/>
              <p14:nvPr/>
            </p14:nvContentPartPr>
            <p14:xfrm>
              <a:off x="5851560" y="3717520"/>
              <a:ext cx="212760" cy="21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9CA2B6F-DEC3-41D6-B0E3-D5D613EF6C9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833920" y="3699880"/>
                <a:ext cx="2484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B9A21E-FFF8-4CB2-8996-2366FCE8CAB8}"/>
                  </a:ext>
                </a:extLst>
              </p14:cNvPr>
              <p14:cNvContentPartPr/>
              <p14:nvPr/>
            </p14:nvContentPartPr>
            <p14:xfrm>
              <a:off x="4006200" y="3494320"/>
              <a:ext cx="17280" cy="74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B9A21E-FFF8-4CB2-8996-2366FCE8CAB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988200" y="3476680"/>
                <a:ext cx="529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6C7F7AD-4967-467D-94ED-CCCCA2537CDC}"/>
                  </a:ext>
                </a:extLst>
              </p14:cNvPr>
              <p14:cNvContentPartPr/>
              <p14:nvPr/>
            </p14:nvContentPartPr>
            <p14:xfrm>
              <a:off x="6189600" y="3372640"/>
              <a:ext cx="830880" cy="6411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6C7F7AD-4967-467D-94ED-CCCCA2537CD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171952" y="3355000"/>
                <a:ext cx="866535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38FF09F-CA4F-4741-95DD-21EA95D59FD1}"/>
                  </a:ext>
                </a:extLst>
              </p14:cNvPr>
              <p14:cNvContentPartPr/>
              <p14:nvPr/>
            </p14:nvContentPartPr>
            <p14:xfrm>
              <a:off x="7142160" y="3311800"/>
              <a:ext cx="1329120" cy="536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38FF09F-CA4F-4741-95DD-21EA95D59FD1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124520" y="3293812"/>
                <a:ext cx="1364760" cy="5716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B89F7F-BAD1-4A8E-84E7-0E4E6E91D96C}"/>
                  </a:ext>
                </a:extLst>
              </p14:cNvPr>
              <p14:cNvContentPartPr/>
              <p14:nvPr/>
            </p14:nvContentPartPr>
            <p14:xfrm>
              <a:off x="8625720" y="3535360"/>
              <a:ext cx="194760" cy="2127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B89F7F-BAD1-4A8E-84E7-0E4E6E91D96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607720" y="3517360"/>
                <a:ext cx="2304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E9CE4AA-8CAA-42FA-A8FE-CDDE7E4F459A}"/>
                  </a:ext>
                </a:extLst>
              </p14:cNvPr>
              <p14:cNvContentPartPr/>
              <p14:nvPr/>
            </p14:nvContentPartPr>
            <p14:xfrm>
              <a:off x="627240" y="4255720"/>
              <a:ext cx="164520" cy="22932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E9CE4AA-8CAA-42FA-A8FE-CDDE7E4F459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09600" y="4237720"/>
                <a:ext cx="2001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C3ABD94-49FC-4787-A72D-394E9894E2CC}"/>
                  </a:ext>
                </a:extLst>
              </p14:cNvPr>
              <p14:cNvContentPartPr/>
              <p14:nvPr/>
            </p14:nvContentPartPr>
            <p14:xfrm>
              <a:off x="910200" y="4084000"/>
              <a:ext cx="796320" cy="4496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C3ABD94-49FC-4787-A72D-394E9894E2C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892208" y="4066000"/>
                <a:ext cx="831944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F0954DB-7B92-4CA5-AC9A-10360A686604}"/>
                  </a:ext>
                </a:extLst>
              </p14:cNvPr>
              <p14:cNvContentPartPr/>
              <p14:nvPr/>
            </p14:nvContentPartPr>
            <p14:xfrm>
              <a:off x="251760" y="4084000"/>
              <a:ext cx="245160" cy="4719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F0954DB-7B92-4CA5-AC9A-10360A68660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34094" y="4066000"/>
                <a:ext cx="280852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7E1C41A-67E9-40C0-BCCF-90C2243E7BE0}"/>
                  </a:ext>
                </a:extLst>
              </p14:cNvPr>
              <p14:cNvContentPartPr/>
              <p14:nvPr/>
            </p14:nvContentPartPr>
            <p14:xfrm>
              <a:off x="1802280" y="4124680"/>
              <a:ext cx="836280" cy="3085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7E1C41A-67E9-40C0-BCCF-90C2243E7BE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784648" y="4106680"/>
                <a:ext cx="871905" cy="34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1165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7776D37-07B1-4A2A-BAD3-BF825E4F7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0" t="8793" r="23750" b="72418"/>
          <a:stretch/>
        </p:blipFill>
        <p:spPr>
          <a:xfrm>
            <a:off x="191589" y="990600"/>
            <a:ext cx="433507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6103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14:cNvPr>
              <p14:cNvContentPartPr/>
              <p14:nvPr/>
            </p14:nvContentPartPr>
            <p14:xfrm>
              <a:off x="1493400" y="1147120"/>
              <a:ext cx="6050520" cy="925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C8BC711-9B24-4100-BA3B-6681D5B6C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400" y="1111480"/>
                <a:ext cx="60861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14:cNvPr>
              <p14:cNvContentPartPr/>
              <p14:nvPr/>
            </p14:nvContentPartPr>
            <p14:xfrm>
              <a:off x="658560" y="2074480"/>
              <a:ext cx="966960" cy="595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39E656-B3C6-4421-A2A8-EF7986647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567" y="2056840"/>
                <a:ext cx="1002587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14:cNvPr>
              <p14:cNvContentPartPr/>
              <p14:nvPr/>
            </p14:nvContentPartPr>
            <p14:xfrm>
              <a:off x="1463160" y="2376880"/>
              <a:ext cx="73080" cy="92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F79C32E-852F-41CC-942E-DEEC9DE0C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5520" y="2359240"/>
                <a:ext cx="108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14:cNvPr>
              <p14:cNvContentPartPr/>
              <p14:nvPr/>
            </p14:nvContentPartPr>
            <p14:xfrm>
              <a:off x="2075520" y="1950280"/>
              <a:ext cx="1079280" cy="39924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3381BD7-56ED-4717-909D-67C63E54541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7520" y="1932624"/>
                <a:ext cx="1114920" cy="43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14:cNvPr>
              <p14:cNvContentPartPr/>
              <p14:nvPr/>
            </p14:nvContentPartPr>
            <p14:xfrm>
              <a:off x="4195920" y="2070160"/>
              <a:ext cx="456480" cy="1954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9D3CD0B2-B6C3-40BE-911A-CC9BC71421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77920" y="2052160"/>
                <a:ext cx="492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14:cNvPr>
              <p14:cNvContentPartPr/>
              <p14:nvPr/>
            </p14:nvContentPartPr>
            <p14:xfrm>
              <a:off x="3626760" y="2047840"/>
              <a:ext cx="446400" cy="440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2896587-23A0-4855-9804-45946DBD54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8760" y="2030200"/>
                <a:ext cx="482040" cy="4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14:cNvPr>
              <p14:cNvContentPartPr/>
              <p14:nvPr/>
            </p14:nvContentPartPr>
            <p14:xfrm>
              <a:off x="4957680" y="2001040"/>
              <a:ext cx="324720" cy="320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25B117-55FC-42C7-981A-7E7032BD4C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700" y="1983400"/>
                <a:ext cx="360321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14:cNvPr>
              <p14:cNvContentPartPr/>
              <p14:nvPr/>
            </p14:nvContentPartPr>
            <p14:xfrm>
              <a:off x="5628000" y="2031280"/>
              <a:ext cx="583920" cy="45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5738345-ED7C-460C-A24A-1F972DC6F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10349" y="2013626"/>
                <a:ext cx="619582" cy="49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14:cNvPr>
              <p14:cNvContentPartPr/>
              <p14:nvPr/>
            </p14:nvContentPartPr>
            <p14:xfrm>
              <a:off x="6888000" y="2001040"/>
              <a:ext cx="424440" cy="266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1CABD7-9D2A-498A-843D-2B3DD508236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70345" y="1983400"/>
                <a:ext cx="46011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14:cNvPr>
              <p14:cNvContentPartPr/>
              <p14:nvPr/>
            </p14:nvContentPartPr>
            <p14:xfrm>
              <a:off x="6369960" y="2072320"/>
              <a:ext cx="397800" cy="335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05BC3DA-16D7-4FAF-8461-86D2997FE0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52320" y="2054320"/>
                <a:ext cx="4334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14:cNvPr>
              <p14:cNvContentPartPr/>
              <p14:nvPr/>
            </p14:nvContentPartPr>
            <p14:xfrm>
              <a:off x="7425120" y="2011480"/>
              <a:ext cx="416880" cy="4237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FA322F1-0EF2-4D85-B2CB-5447B78156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07465" y="1993840"/>
                <a:ext cx="452551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14:cNvPr>
              <p14:cNvContentPartPr/>
              <p14:nvPr/>
            </p14:nvContentPartPr>
            <p14:xfrm>
              <a:off x="8005800" y="1979080"/>
              <a:ext cx="870480" cy="2473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9D1A535-7131-42BA-A1C1-5443BD80D8B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88160" y="1961080"/>
                <a:ext cx="906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14:cNvPr>
              <p14:cNvContentPartPr/>
              <p14:nvPr/>
            </p14:nvContentPartPr>
            <p14:xfrm>
              <a:off x="568560" y="2702320"/>
              <a:ext cx="457920" cy="368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40413-5F47-4022-8320-929A9591B2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0546" y="2684320"/>
                <a:ext cx="493588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14:cNvPr>
              <p14:cNvContentPartPr/>
              <p14:nvPr/>
            </p14:nvContentPartPr>
            <p14:xfrm>
              <a:off x="1757280" y="2681800"/>
              <a:ext cx="427320" cy="38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4441DF-6865-4116-AFBC-5ADEDF7800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39625" y="2664144"/>
                <a:ext cx="462990" cy="421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14:cNvPr>
              <p14:cNvContentPartPr/>
              <p14:nvPr/>
            </p14:nvContentPartPr>
            <p14:xfrm>
              <a:off x="7121640" y="2255200"/>
              <a:ext cx="20880" cy="100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CF12BB-D0C5-4F1A-BFBC-435CFD9B348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04000" y="2237560"/>
                <a:ext cx="56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14:cNvPr>
              <p14:cNvContentPartPr/>
              <p14:nvPr/>
            </p14:nvContentPartPr>
            <p14:xfrm>
              <a:off x="2468640" y="2844520"/>
              <a:ext cx="184320" cy="10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4A8E40-F555-4834-9F92-024AAB226AD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50640" y="2826520"/>
                <a:ext cx="2199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14:cNvPr>
              <p14:cNvContentPartPr/>
              <p14:nvPr/>
            </p14:nvContentPartPr>
            <p14:xfrm>
              <a:off x="2468640" y="2956120"/>
              <a:ext cx="156240" cy="10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4D2398-A234-46E5-ACD9-68A402B4008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50640" y="2938480"/>
                <a:ext cx="191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14:cNvPr>
              <p14:cNvContentPartPr/>
              <p14:nvPr/>
            </p14:nvContentPartPr>
            <p14:xfrm>
              <a:off x="2925480" y="2691160"/>
              <a:ext cx="824760" cy="5198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F6D21DB-B0BF-47DC-8E52-2A8DD3274B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07840" y="2673172"/>
                <a:ext cx="860400" cy="555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14:cNvPr>
              <p14:cNvContentPartPr/>
              <p14:nvPr/>
            </p14:nvContentPartPr>
            <p14:xfrm>
              <a:off x="4072440" y="2834440"/>
              <a:ext cx="238320" cy="122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2D2D1B7-8CDC-4D90-8FEE-633E8AEA5B0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54440" y="2816440"/>
                <a:ext cx="273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14:cNvPr>
              <p14:cNvContentPartPr/>
              <p14:nvPr/>
            </p14:nvContentPartPr>
            <p14:xfrm>
              <a:off x="4073880" y="2945680"/>
              <a:ext cx="214920" cy="108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D17539-41F9-44B5-AF66-F4BDD1EE186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55880" y="2928040"/>
                <a:ext cx="250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14:cNvPr>
              <p14:cNvContentPartPr/>
              <p14:nvPr/>
            </p14:nvContentPartPr>
            <p14:xfrm>
              <a:off x="4612440" y="2588920"/>
              <a:ext cx="161640" cy="2484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5172F7F-05F7-443B-A8E6-A2758FA451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94800" y="2571280"/>
                <a:ext cx="1972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14:cNvPr>
              <p14:cNvContentPartPr/>
              <p14:nvPr/>
            </p14:nvContentPartPr>
            <p14:xfrm>
              <a:off x="4888200" y="2539600"/>
              <a:ext cx="615960" cy="280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055E03-85C2-427A-9853-A3AF92E48EB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70211" y="2521600"/>
                <a:ext cx="651579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14:cNvPr>
              <p14:cNvContentPartPr/>
              <p14:nvPr/>
            </p14:nvContentPartPr>
            <p14:xfrm>
              <a:off x="4581840" y="2894560"/>
              <a:ext cx="975600" cy="3416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0B68E65-58BE-4DBC-8C10-97D58F3751F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563840" y="2876560"/>
                <a:ext cx="101124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14:cNvPr>
              <p14:cNvContentPartPr/>
              <p14:nvPr/>
            </p14:nvContentPartPr>
            <p14:xfrm>
              <a:off x="5761560" y="2748400"/>
              <a:ext cx="162000" cy="176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A3D9B21-6B85-48AC-8E24-FAB65DBB12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743560" y="2730400"/>
                <a:ext cx="1976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14:cNvPr>
              <p14:cNvContentPartPr/>
              <p14:nvPr/>
            </p14:nvContentPartPr>
            <p14:xfrm>
              <a:off x="6227400" y="2785120"/>
              <a:ext cx="222840" cy="39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9DE019-3F69-4E53-A2D1-C4B688F4B2D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09760" y="2767120"/>
                <a:ext cx="2584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14:cNvPr>
              <p14:cNvContentPartPr/>
              <p14:nvPr/>
            </p14:nvContentPartPr>
            <p14:xfrm>
              <a:off x="6237840" y="2915080"/>
              <a:ext cx="23724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9E473BE-3F64-46F7-BEA5-720E162FDCC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220200" y="2897080"/>
                <a:ext cx="272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14:cNvPr>
              <p14:cNvContentPartPr/>
              <p14:nvPr/>
            </p14:nvContentPartPr>
            <p14:xfrm>
              <a:off x="6754440" y="2588920"/>
              <a:ext cx="194400" cy="318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7F4D37-3266-406D-86E6-3B4B4F32C76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36800" y="2570920"/>
                <a:ext cx="23004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14:cNvPr>
              <p14:cNvContentPartPr/>
              <p14:nvPr/>
            </p14:nvContentPartPr>
            <p14:xfrm>
              <a:off x="7883760" y="2726080"/>
              <a:ext cx="132480" cy="1998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BCE7CB-028F-4133-9F7F-59B6E0D9212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866120" y="2708440"/>
                <a:ext cx="1681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14:cNvPr>
              <p14:cNvContentPartPr/>
              <p14:nvPr/>
            </p14:nvContentPartPr>
            <p14:xfrm>
              <a:off x="7061520" y="2570200"/>
              <a:ext cx="690480" cy="314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E36FCB-1766-41B6-8BB9-8BBBE992422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43880" y="2552560"/>
                <a:ext cx="72612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14:cNvPr>
              <p14:cNvContentPartPr/>
              <p14:nvPr/>
            </p14:nvContentPartPr>
            <p14:xfrm>
              <a:off x="7840920" y="1147120"/>
              <a:ext cx="580320" cy="55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C313887-CBD1-440B-940A-9EDF0E92D68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823280" y="1111120"/>
                <a:ext cx="615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14:cNvPr>
              <p14:cNvContentPartPr/>
              <p14:nvPr/>
            </p14:nvContentPartPr>
            <p14:xfrm>
              <a:off x="243480" y="1542040"/>
              <a:ext cx="1828080" cy="61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83FA374-7E83-4641-AD67-97480D5EC22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5480" y="1506040"/>
                <a:ext cx="1863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14:cNvPr>
              <p14:cNvContentPartPr/>
              <p14:nvPr/>
            </p14:nvContentPartPr>
            <p14:xfrm>
              <a:off x="169680" y="629440"/>
              <a:ext cx="1449360" cy="1412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FBC7EED-8577-4E9E-8311-18D9EA47D43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2040" y="611800"/>
                <a:ext cx="1485000" cy="14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3254D68-6D51-422F-8A1E-50FE44DC3D8A}"/>
                  </a:ext>
                </a:extLst>
              </p14:cNvPr>
              <p14:cNvContentPartPr/>
              <p14:nvPr/>
            </p14:nvContentPartPr>
            <p14:xfrm>
              <a:off x="1787880" y="3529240"/>
              <a:ext cx="235440" cy="118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3254D68-6D51-422F-8A1E-50FE44DC3D8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69880" y="3511240"/>
                <a:ext cx="27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DF7D1D4-F871-47DE-A2B2-37CE53F20CB0}"/>
                  </a:ext>
                </a:extLst>
              </p14:cNvPr>
              <p14:cNvContentPartPr/>
              <p14:nvPr/>
            </p14:nvContentPartPr>
            <p14:xfrm>
              <a:off x="2163360" y="3301720"/>
              <a:ext cx="231120" cy="4125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DF7D1D4-F871-47DE-A2B2-37CE53F20CB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45720" y="3284080"/>
                <a:ext cx="26676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E309281-EAA1-4B0F-B5A9-D2ADADE710B6}"/>
                  </a:ext>
                </a:extLst>
              </p14:cNvPr>
              <p14:cNvContentPartPr/>
              <p14:nvPr/>
            </p14:nvContentPartPr>
            <p14:xfrm>
              <a:off x="2620920" y="3535360"/>
              <a:ext cx="243360" cy="126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E309281-EAA1-4B0F-B5A9-D2ADADE710B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603280" y="3517360"/>
                <a:ext cx="2790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B8404D4-814E-41BE-BEB6-3253DE4DE62B}"/>
                  </a:ext>
                </a:extLst>
              </p14:cNvPr>
              <p14:cNvContentPartPr/>
              <p14:nvPr/>
            </p14:nvContentPartPr>
            <p14:xfrm>
              <a:off x="2690400" y="3646960"/>
              <a:ext cx="214560" cy="108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B8404D4-814E-41BE-BEB6-3253DE4DE62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672760" y="3628960"/>
                <a:ext cx="250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CB5CF8B-3791-45E1-ABEC-39EC7E54EA81}"/>
                  </a:ext>
                </a:extLst>
              </p14:cNvPr>
              <p14:cNvContentPartPr/>
              <p14:nvPr/>
            </p14:nvContentPartPr>
            <p14:xfrm>
              <a:off x="630480" y="3355000"/>
              <a:ext cx="1015920" cy="574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CB5CF8B-3791-45E1-ABEC-39EC7E54EA8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12480" y="3337000"/>
                <a:ext cx="105156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29776DD-9646-42D6-B3B4-69AAF1C475FA}"/>
                  </a:ext>
                </a:extLst>
              </p14:cNvPr>
              <p14:cNvContentPartPr/>
              <p14:nvPr/>
            </p14:nvContentPartPr>
            <p14:xfrm>
              <a:off x="3146160" y="3273280"/>
              <a:ext cx="1329480" cy="649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29776DD-9646-42D6-B3B4-69AAF1C475F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128160" y="3255630"/>
                <a:ext cx="1365120" cy="685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7D739D9-CE6E-4AA4-A5A9-487608E0C044}"/>
                  </a:ext>
                </a:extLst>
              </p14:cNvPr>
              <p14:cNvContentPartPr/>
              <p14:nvPr/>
            </p14:nvContentPartPr>
            <p14:xfrm>
              <a:off x="5550240" y="3667120"/>
              <a:ext cx="57960" cy="1375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7D739D9-CE6E-4AA4-A5A9-487608E0C04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532600" y="3649480"/>
                <a:ext cx="9360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779B5FC-01C9-4784-8319-C6760FFA1FE6}"/>
                  </a:ext>
                </a:extLst>
              </p14:cNvPr>
              <p14:cNvContentPartPr/>
              <p14:nvPr/>
            </p14:nvContentPartPr>
            <p14:xfrm>
              <a:off x="5191680" y="3413320"/>
              <a:ext cx="223560" cy="326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779B5FC-01C9-4784-8319-C6760FFA1FE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173680" y="3395680"/>
                <a:ext cx="25920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1CC92EF-6F18-43ED-84C3-0BDBC19269D0}"/>
                  </a:ext>
                </a:extLst>
              </p14:cNvPr>
              <p14:cNvContentPartPr/>
              <p14:nvPr/>
            </p14:nvContentPartPr>
            <p14:xfrm>
              <a:off x="4622520" y="3416920"/>
              <a:ext cx="459720" cy="490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1CC92EF-6F18-43ED-84C3-0BDBC19269D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604520" y="3399267"/>
                <a:ext cx="495360" cy="5263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AA7E538-244C-4BBD-B735-330DCEDCF922}"/>
                  </a:ext>
                </a:extLst>
              </p14:cNvPr>
              <p14:cNvContentPartPr/>
              <p14:nvPr/>
            </p14:nvContentPartPr>
            <p14:xfrm>
              <a:off x="5851560" y="3595480"/>
              <a:ext cx="223200" cy="21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AA7E538-244C-4BBD-B735-330DCEDCF92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833920" y="3577840"/>
                <a:ext cx="2588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9CA2B6F-DEC3-41D6-B0E3-D5D613EF6C93}"/>
                  </a:ext>
                </a:extLst>
              </p14:cNvPr>
              <p14:cNvContentPartPr/>
              <p14:nvPr/>
            </p14:nvContentPartPr>
            <p14:xfrm>
              <a:off x="5851560" y="3717520"/>
              <a:ext cx="212760" cy="21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9CA2B6F-DEC3-41D6-B0E3-D5D613EF6C9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833920" y="3699880"/>
                <a:ext cx="2484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B9A21E-FFF8-4CB2-8996-2366FCE8CAB8}"/>
                  </a:ext>
                </a:extLst>
              </p14:cNvPr>
              <p14:cNvContentPartPr/>
              <p14:nvPr/>
            </p14:nvContentPartPr>
            <p14:xfrm>
              <a:off x="4006200" y="3494320"/>
              <a:ext cx="17280" cy="74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B9A21E-FFF8-4CB2-8996-2366FCE8CAB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988200" y="3476680"/>
                <a:ext cx="529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6C7F7AD-4967-467D-94ED-CCCCA2537CDC}"/>
                  </a:ext>
                </a:extLst>
              </p14:cNvPr>
              <p14:cNvContentPartPr/>
              <p14:nvPr/>
            </p14:nvContentPartPr>
            <p14:xfrm>
              <a:off x="6189600" y="3372640"/>
              <a:ext cx="830880" cy="6411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6C7F7AD-4967-467D-94ED-CCCCA2537CD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171952" y="3355000"/>
                <a:ext cx="866535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38FF09F-CA4F-4741-95DD-21EA95D59FD1}"/>
                  </a:ext>
                </a:extLst>
              </p14:cNvPr>
              <p14:cNvContentPartPr/>
              <p14:nvPr/>
            </p14:nvContentPartPr>
            <p14:xfrm>
              <a:off x="7142160" y="3311800"/>
              <a:ext cx="1329120" cy="5360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38FF09F-CA4F-4741-95DD-21EA95D59FD1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124520" y="3293812"/>
                <a:ext cx="1364760" cy="5716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B89F7F-BAD1-4A8E-84E7-0E4E6E91D96C}"/>
                  </a:ext>
                </a:extLst>
              </p14:cNvPr>
              <p14:cNvContentPartPr/>
              <p14:nvPr/>
            </p14:nvContentPartPr>
            <p14:xfrm>
              <a:off x="8625720" y="3535360"/>
              <a:ext cx="194760" cy="2127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B89F7F-BAD1-4A8E-84E7-0E4E6E91D96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607720" y="3517360"/>
                <a:ext cx="2304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E9CE4AA-8CAA-42FA-A8FE-CDDE7E4F459A}"/>
                  </a:ext>
                </a:extLst>
              </p14:cNvPr>
              <p14:cNvContentPartPr/>
              <p14:nvPr/>
            </p14:nvContentPartPr>
            <p14:xfrm>
              <a:off x="627240" y="4255720"/>
              <a:ext cx="164520" cy="22932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E9CE4AA-8CAA-42FA-A8FE-CDDE7E4F459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09600" y="4237720"/>
                <a:ext cx="2001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C3ABD94-49FC-4787-A72D-394E9894E2CC}"/>
                  </a:ext>
                </a:extLst>
              </p14:cNvPr>
              <p14:cNvContentPartPr/>
              <p14:nvPr/>
            </p14:nvContentPartPr>
            <p14:xfrm>
              <a:off x="910200" y="4084000"/>
              <a:ext cx="796320" cy="4496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C3ABD94-49FC-4787-A72D-394E9894E2C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892208" y="4066000"/>
                <a:ext cx="831944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F0954DB-7B92-4CA5-AC9A-10360A686604}"/>
                  </a:ext>
                </a:extLst>
              </p14:cNvPr>
              <p14:cNvContentPartPr/>
              <p14:nvPr/>
            </p14:nvContentPartPr>
            <p14:xfrm>
              <a:off x="251760" y="4084000"/>
              <a:ext cx="245160" cy="4719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F0954DB-7B92-4CA5-AC9A-10360A68660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34094" y="4066000"/>
                <a:ext cx="280852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97E1C41A-67E9-40C0-BCCF-90C2243E7BE0}"/>
                  </a:ext>
                </a:extLst>
              </p14:cNvPr>
              <p14:cNvContentPartPr/>
              <p14:nvPr/>
            </p14:nvContentPartPr>
            <p14:xfrm>
              <a:off x="1802280" y="4124680"/>
              <a:ext cx="836280" cy="3085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97E1C41A-67E9-40C0-BCCF-90C2243E7BE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784648" y="4106680"/>
                <a:ext cx="871905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814915E-905B-4BF0-B34F-E2AE83FD780A}"/>
                  </a:ext>
                </a:extLst>
              </p14:cNvPr>
              <p14:cNvContentPartPr/>
              <p14:nvPr/>
            </p14:nvContentPartPr>
            <p14:xfrm>
              <a:off x="2986680" y="4256800"/>
              <a:ext cx="253440" cy="10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814915E-905B-4BF0-B34F-E2AE83FD780A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968680" y="4238800"/>
                <a:ext cx="2890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23A66F2-64BA-4FA7-B0B1-67EC363C073B}"/>
                  </a:ext>
                </a:extLst>
              </p14:cNvPr>
              <p14:cNvContentPartPr/>
              <p14:nvPr/>
            </p14:nvContentPartPr>
            <p14:xfrm>
              <a:off x="3017280" y="4348240"/>
              <a:ext cx="213120" cy="21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23A66F2-64BA-4FA7-B0B1-67EC363C073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999640" y="4330240"/>
                <a:ext cx="2487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45BA173-1AFF-45A6-9F5A-5AA15C4C47B7}"/>
                  </a:ext>
                </a:extLst>
              </p14:cNvPr>
              <p14:cNvContentPartPr/>
              <p14:nvPr/>
            </p14:nvContentPartPr>
            <p14:xfrm>
              <a:off x="4124640" y="4145920"/>
              <a:ext cx="567720" cy="3114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45BA173-1AFF-45A6-9F5A-5AA15C4C47B7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106989" y="4127920"/>
                <a:ext cx="603383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88389E7-E6CC-49D7-AA2F-BEBAF0F65E15}"/>
                  </a:ext>
                </a:extLst>
              </p14:cNvPr>
              <p14:cNvContentPartPr/>
              <p14:nvPr/>
            </p14:nvContentPartPr>
            <p14:xfrm>
              <a:off x="3459360" y="4094440"/>
              <a:ext cx="543600" cy="375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88389E7-E6CC-49D7-AA2F-BEBAF0F65E1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441720" y="4076457"/>
                <a:ext cx="579240" cy="4114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239423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14:cNvPr>
              <p14:cNvContentPartPr/>
              <p14:nvPr/>
            </p14:nvContentPartPr>
            <p14:xfrm>
              <a:off x="2615520" y="1503160"/>
              <a:ext cx="61405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7880" y="1467160"/>
                <a:ext cx="6176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14:cNvPr>
              <p14:cNvContentPartPr/>
              <p14:nvPr/>
            </p14:nvContentPartPr>
            <p14:xfrm>
              <a:off x="348960" y="1858480"/>
              <a:ext cx="8179200" cy="1731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20" y="1822480"/>
                <a:ext cx="82148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14:cNvPr>
              <p14:cNvContentPartPr/>
              <p14:nvPr/>
            </p14:nvContentPartPr>
            <p14:xfrm>
              <a:off x="1055640" y="2195440"/>
              <a:ext cx="183960" cy="522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000" y="2177800"/>
                <a:ext cx="219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14:cNvPr>
              <p14:cNvContentPartPr/>
              <p14:nvPr/>
            </p14:nvContentPartPr>
            <p14:xfrm>
              <a:off x="2295840" y="2224600"/>
              <a:ext cx="264960" cy="248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7840" y="2206960"/>
                <a:ext cx="3006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14:cNvPr>
              <p14:cNvContentPartPr/>
              <p14:nvPr/>
            </p14:nvContentPartPr>
            <p14:xfrm>
              <a:off x="2326080" y="2367160"/>
              <a:ext cx="255240" cy="126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8440" y="2349160"/>
                <a:ext cx="290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14:cNvPr>
              <p14:cNvContentPartPr/>
              <p14:nvPr/>
            </p14:nvContentPartPr>
            <p14:xfrm>
              <a:off x="2789400" y="2171320"/>
              <a:ext cx="261720" cy="21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1760" y="2153680"/>
                <a:ext cx="2973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14:cNvPr>
              <p14:cNvContentPartPr/>
              <p14:nvPr/>
            </p14:nvContentPartPr>
            <p14:xfrm>
              <a:off x="1370640" y="2082400"/>
              <a:ext cx="772920" cy="385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3000" y="2064760"/>
                <a:ext cx="808560" cy="42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72994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14:cNvPr>
              <p14:cNvContentPartPr/>
              <p14:nvPr/>
            </p14:nvContentPartPr>
            <p14:xfrm>
              <a:off x="2615520" y="1503160"/>
              <a:ext cx="61405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7880" y="1467160"/>
                <a:ext cx="6176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14:cNvPr>
              <p14:cNvContentPartPr/>
              <p14:nvPr/>
            </p14:nvContentPartPr>
            <p14:xfrm>
              <a:off x="348960" y="1858480"/>
              <a:ext cx="8179200" cy="1731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20" y="1822480"/>
                <a:ext cx="82148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14:cNvPr>
              <p14:cNvContentPartPr/>
              <p14:nvPr/>
            </p14:nvContentPartPr>
            <p14:xfrm>
              <a:off x="1055640" y="2195440"/>
              <a:ext cx="183960" cy="522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000" y="2177800"/>
                <a:ext cx="219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14:cNvPr>
              <p14:cNvContentPartPr/>
              <p14:nvPr/>
            </p14:nvContentPartPr>
            <p14:xfrm>
              <a:off x="2295840" y="2224600"/>
              <a:ext cx="264960" cy="248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7840" y="2206960"/>
                <a:ext cx="3006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14:cNvPr>
              <p14:cNvContentPartPr/>
              <p14:nvPr/>
            </p14:nvContentPartPr>
            <p14:xfrm>
              <a:off x="2326080" y="2367160"/>
              <a:ext cx="255240" cy="126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8440" y="2349160"/>
                <a:ext cx="290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14:cNvPr>
              <p14:cNvContentPartPr/>
              <p14:nvPr/>
            </p14:nvContentPartPr>
            <p14:xfrm>
              <a:off x="2789400" y="2171320"/>
              <a:ext cx="261720" cy="21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1760" y="2153680"/>
                <a:ext cx="2973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14:cNvPr>
              <p14:cNvContentPartPr/>
              <p14:nvPr/>
            </p14:nvContentPartPr>
            <p14:xfrm>
              <a:off x="1370640" y="2082400"/>
              <a:ext cx="772920" cy="385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3000" y="2064760"/>
                <a:ext cx="8085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14:cNvPr>
              <p14:cNvContentPartPr/>
              <p14:nvPr/>
            </p14:nvContentPartPr>
            <p14:xfrm>
              <a:off x="3301320" y="2021560"/>
              <a:ext cx="372240" cy="32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83680" y="2003560"/>
                <a:ext cx="40788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14:cNvPr>
              <p14:cNvContentPartPr/>
              <p14:nvPr/>
            </p14:nvContentPartPr>
            <p14:xfrm>
              <a:off x="5151000" y="2094280"/>
              <a:ext cx="113040" cy="128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33000" y="2076280"/>
                <a:ext cx="148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14:cNvPr>
              <p14:cNvContentPartPr/>
              <p14:nvPr/>
            </p14:nvContentPartPr>
            <p14:xfrm>
              <a:off x="4236600" y="2102920"/>
              <a:ext cx="777600" cy="468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18600" y="2084920"/>
                <a:ext cx="81324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14:cNvPr>
              <p14:cNvContentPartPr/>
              <p14:nvPr/>
            </p14:nvContentPartPr>
            <p14:xfrm>
              <a:off x="5394720" y="2235040"/>
              <a:ext cx="226440" cy="216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6720" y="2217040"/>
                <a:ext cx="2620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14:cNvPr>
              <p14:cNvContentPartPr/>
              <p14:nvPr/>
            </p14:nvContentPartPr>
            <p14:xfrm>
              <a:off x="5747160" y="2072320"/>
              <a:ext cx="664200" cy="456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29510" y="2054320"/>
                <a:ext cx="699859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14:cNvPr>
              <p14:cNvContentPartPr/>
              <p14:nvPr/>
            </p14:nvContentPartPr>
            <p14:xfrm>
              <a:off x="6674880" y="2100400"/>
              <a:ext cx="999000" cy="228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57240" y="2082400"/>
                <a:ext cx="1034640" cy="26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746776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14:cNvPr>
              <p14:cNvContentPartPr/>
              <p14:nvPr/>
            </p14:nvContentPartPr>
            <p14:xfrm>
              <a:off x="2615520" y="1503160"/>
              <a:ext cx="61405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7880" y="1467160"/>
                <a:ext cx="6176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14:cNvPr>
              <p14:cNvContentPartPr/>
              <p14:nvPr/>
            </p14:nvContentPartPr>
            <p14:xfrm>
              <a:off x="348960" y="1858480"/>
              <a:ext cx="8179200" cy="1731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20" y="1822480"/>
                <a:ext cx="82148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14:cNvPr>
              <p14:cNvContentPartPr/>
              <p14:nvPr/>
            </p14:nvContentPartPr>
            <p14:xfrm>
              <a:off x="1055640" y="2195440"/>
              <a:ext cx="183960" cy="522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000" y="2177800"/>
                <a:ext cx="219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14:cNvPr>
              <p14:cNvContentPartPr/>
              <p14:nvPr/>
            </p14:nvContentPartPr>
            <p14:xfrm>
              <a:off x="2295840" y="2224600"/>
              <a:ext cx="264960" cy="248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7840" y="2206960"/>
                <a:ext cx="3006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14:cNvPr>
              <p14:cNvContentPartPr/>
              <p14:nvPr/>
            </p14:nvContentPartPr>
            <p14:xfrm>
              <a:off x="2326080" y="2367160"/>
              <a:ext cx="255240" cy="126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8440" y="2349160"/>
                <a:ext cx="290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14:cNvPr>
              <p14:cNvContentPartPr/>
              <p14:nvPr/>
            </p14:nvContentPartPr>
            <p14:xfrm>
              <a:off x="2789400" y="2171320"/>
              <a:ext cx="261720" cy="21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1760" y="2153680"/>
                <a:ext cx="2973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14:cNvPr>
              <p14:cNvContentPartPr/>
              <p14:nvPr/>
            </p14:nvContentPartPr>
            <p14:xfrm>
              <a:off x="1370640" y="2082400"/>
              <a:ext cx="772920" cy="385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3000" y="2064760"/>
                <a:ext cx="8085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14:cNvPr>
              <p14:cNvContentPartPr/>
              <p14:nvPr/>
            </p14:nvContentPartPr>
            <p14:xfrm>
              <a:off x="3301320" y="2021560"/>
              <a:ext cx="372240" cy="32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83680" y="2003560"/>
                <a:ext cx="40788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14:cNvPr>
              <p14:cNvContentPartPr/>
              <p14:nvPr/>
            </p14:nvContentPartPr>
            <p14:xfrm>
              <a:off x="5151000" y="2094280"/>
              <a:ext cx="113040" cy="128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33000" y="2076280"/>
                <a:ext cx="148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14:cNvPr>
              <p14:cNvContentPartPr/>
              <p14:nvPr/>
            </p14:nvContentPartPr>
            <p14:xfrm>
              <a:off x="4236600" y="2102920"/>
              <a:ext cx="777600" cy="468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18600" y="2084920"/>
                <a:ext cx="81324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14:cNvPr>
              <p14:cNvContentPartPr/>
              <p14:nvPr/>
            </p14:nvContentPartPr>
            <p14:xfrm>
              <a:off x="5394720" y="2235040"/>
              <a:ext cx="226440" cy="216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6720" y="2217040"/>
                <a:ext cx="2620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14:cNvPr>
              <p14:cNvContentPartPr/>
              <p14:nvPr/>
            </p14:nvContentPartPr>
            <p14:xfrm>
              <a:off x="5747160" y="2072320"/>
              <a:ext cx="664200" cy="456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29510" y="2054320"/>
                <a:ext cx="699859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14:cNvPr>
              <p14:cNvContentPartPr/>
              <p14:nvPr/>
            </p14:nvContentPartPr>
            <p14:xfrm>
              <a:off x="6674880" y="2100400"/>
              <a:ext cx="999000" cy="228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57240" y="2082400"/>
                <a:ext cx="10346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14:cNvPr>
              <p14:cNvContentPartPr/>
              <p14:nvPr/>
            </p14:nvContentPartPr>
            <p14:xfrm>
              <a:off x="609240" y="2844520"/>
              <a:ext cx="347040" cy="33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1600" y="2826520"/>
                <a:ext cx="38268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14:cNvPr>
              <p14:cNvContentPartPr/>
              <p14:nvPr/>
            </p14:nvContentPartPr>
            <p14:xfrm>
              <a:off x="1970400" y="2945680"/>
              <a:ext cx="223560" cy="21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52760" y="292804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14:cNvPr>
              <p14:cNvContentPartPr/>
              <p14:nvPr/>
            </p14:nvContentPartPr>
            <p14:xfrm>
              <a:off x="1990920" y="3047560"/>
              <a:ext cx="182160" cy="13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72920" y="3029920"/>
                <a:ext cx="2178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14:cNvPr>
              <p14:cNvContentPartPr/>
              <p14:nvPr/>
            </p14:nvContentPartPr>
            <p14:xfrm>
              <a:off x="1534080" y="2851720"/>
              <a:ext cx="222120" cy="30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16080" y="2833720"/>
                <a:ext cx="2577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14:cNvPr>
              <p14:cNvContentPartPr/>
              <p14:nvPr/>
            </p14:nvContentPartPr>
            <p14:xfrm>
              <a:off x="2479800" y="2781880"/>
              <a:ext cx="240840" cy="346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62160" y="2764240"/>
                <a:ext cx="27648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14:cNvPr>
              <p14:cNvContentPartPr/>
              <p14:nvPr/>
            </p14:nvContentPartPr>
            <p14:xfrm>
              <a:off x="2885160" y="2690800"/>
              <a:ext cx="621360" cy="679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520" y="2673160"/>
                <a:ext cx="657000" cy="71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76864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14:cNvPr>
              <p14:cNvContentPartPr/>
              <p14:nvPr/>
            </p14:nvContentPartPr>
            <p14:xfrm>
              <a:off x="2615520" y="1503160"/>
              <a:ext cx="61405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7880" y="1467160"/>
                <a:ext cx="6176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14:cNvPr>
              <p14:cNvContentPartPr/>
              <p14:nvPr/>
            </p14:nvContentPartPr>
            <p14:xfrm>
              <a:off x="348960" y="1858480"/>
              <a:ext cx="8179200" cy="1731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20" y="1822480"/>
                <a:ext cx="82148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14:cNvPr>
              <p14:cNvContentPartPr/>
              <p14:nvPr/>
            </p14:nvContentPartPr>
            <p14:xfrm>
              <a:off x="1055640" y="2195440"/>
              <a:ext cx="183960" cy="522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000" y="2177800"/>
                <a:ext cx="219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14:cNvPr>
              <p14:cNvContentPartPr/>
              <p14:nvPr/>
            </p14:nvContentPartPr>
            <p14:xfrm>
              <a:off x="2295840" y="2224600"/>
              <a:ext cx="264960" cy="248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7840" y="2206960"/>
                <a:ext cx="3006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14:cNvPr>
              <p14:cNvContentPartPr/>
              <p14:nvPr/>
            </p14:nvContentPartPr>
            <p14:xfrm>
              <a:off x="2326080" y="2367160"/>
              <a:ext cx="255240" cy="126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8440" y="2349160"/>
                <a:ext cx="290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14:cNvPr>
              <p14:cNvContentPartPr/>
              <p14:nvPr/>
            </p14:nvContentPartPr>
            <p14:xfrm>
              <a:off x="2789400" y="2171320"/>
              <a:ext cx="261720" cy="21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1760" y="2153680"/>
                <a:ext cx="2973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14:cNvPr>
              <p14:cNvContentPartPr/>
              <p14:nvPr/>
            </p14:nvContentPartPr>
            <p14:xfrm>
              <a:off x="1370640" y="2082400"/>
              <a:ext cx="772920" cy="385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3000" y="2064760"/>
                <a:ext cx="8085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14:cNvPr>
              <p14:cNvContentPartPr/>
              <p14:nvPr/>
            </p14:nvContentPartPr>
            <p14:xfrm>
              <a:off x="3301320" y="2021560"/>
              <a:ext cx="372240" cy="32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83680" y="2003560"/>
                <a:ext cx="40788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14:cNvPr>
              <p14:cNvContentPartPr/>
              <p14:nvPr/>
            </p14:nvContentPartPr>
            <p14:xfrm>
              <a:off x="5151000" y="2094280"/>
              <a:ext cx="113040" cy="128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33000" y="2076280"/>
                <a:ext cx="148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14:cNvPr>
              <p14:cNvContentPartPr/>
              <p14:nvPr/>
            </p14:nvContentPartPr>
            <p14:xfrm>
              <a:off x="4236600" y="2102920"/>
              <a:ext cx="777600" cy="468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18600" y="2084920"/>
                <a:ext cx="81324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14:cNvPr>
              <p14:cNvContentPartPr/>
              <p14:nvPr/>
            </p14:nvContentPartPr>
            <p14:xfrm>
              <a:off x="5394720" y="2235040"/>
              <a:ext cx="226440" cy="216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6720" y="2217040"/>
                <a:ext cx="2620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14:cNvPr>
              <p14:cNvContentPartPr/>
              <p14:nvPr/>
            </p14:nvContentPartPr>
            <p14:xfrm>
              <a:off x="5747160" y="2072320"/>
              <a:ext cx="664200" cy="456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29510" y="2054320"/>
                <a:ext cx="699859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14:cNvPr>
              <p14:cNvContentPartPr/>
              <p14:nvPr/>
            </p14:nvContentPartPr>
            <p14:xfrm>
              <a:off x="6674880" y="2100400"/>
              <a:ext cx="999000" cy="228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57240" y="2082400"/>
                <a:ext cx="10346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14:cNvPr>
              <p14:cNvContentPartPr/>
              <p14:nvPr/>
            </p14:nvContentPartPr>
            <p14:xfrm>
              <a:off x="609240" y="2844520"/>
              <a:ext cx="347040" cy="33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1600" y="2826520"/>
                <a:ext cx="38268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14:cNvPr>
              <p14:cNvContentPartPr/>
              <p14:nvPr/>
            </p14:nvContentPartPr>
            <p14:xfrm>
              <a:off x="1970400" y="2945680"/>
              <a:ext cx="223560" cy="21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52760" y="292804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14:cNvPr>
              <p14:cNvContentPartPr/>
              <p14:nvPr/>
            </p14:nvContentPartPr>
            <p14:xfrm>
              <a:off x="1990920" y="3047560"/>
              <a:ext cx="182160" cy="13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72920" y="3029920"/>
                <a:ext cx="2178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14:cNvPr>
              <p14:cNvContentPartPr/>
              <p14:nvPr/>
            </p14:nvContentPartPr>
            <p14:xfrm>
              <a:off x="1534080" y="2851720"/>
              <a:ext cx="222120" cy="30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16080" y="2833720"/>
                <a:ext cx="2577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14:cNvPr>
              <p14:cNvContentPartPr/>
              <p14:nvPr/>
            </p14:nvContentPartPr>
            <p14:xfrm>
              <a:off x="2479800" y="2781880"/>
              <a:ext cx="240840" cy="346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62160" y="2764240"/>
                <a:ext cx="27648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14:cNvPr>
              <p14:cNvContentPartPr/>
              <p14:nvPr/>
            </p14:nvContentPartPr>
            <p14:xfrm>
              <a:off x="2885160" y="2690800"/>
              <a:ext cx="621360" cy="679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520" y="2673160"/>
                <a:ext cx="657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14:cNvPr>
              <p14:cNvContentPartPr/>
              <p14:nvPr/>
            </p14:nvContentPartPr>
            <p14:xfrm>
              <a:off x="3779040" y="2925520"/>
              <a:ext cx="223560" cy="21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761400" y="290752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14:cNvPr>
              <p14:cNvContentPartPr/>
              <p14:nvPr/>
            </p14:nvContentPartPr>
            <p14:xfrm>
              <a:off x="3799560" y="3037480"/>
              <a:ext cx="149760" cy="4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781560" y="3019840"/>
                <a:ext cx="185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14:cNvPr>
              <p14:cNvContentPartPr/>
              <p14:nvPr/>
            </p14:nvContentPartPr>
            <p14:xfrm>
              <a:off x="4307520" y="2803120"/>
              <a:ext cx="549360" cy="3067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89868" y="2785120"/>
                <a:ext cx="585023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14:cNvPr>
              <p14:cNvContentPartPr/>
              <p14:nvPr/>
            </p14:nvContentPartPr>
            <p14:xfrm>
              <a:off x="4987920" y="2775760"/>
              <a:ext cx="1036800" cy="2894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70280" y="2757760"/>
                <a:ext cx="1072440" cy="32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73212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14:cNvPr>
              <p14:cNvContentPartPr/>
              <p14:nvPr/>
            </p14:nvContentPartPr>
            <p14:xfrm>
              <a:off x="2615520" y="1503160"/>
              <a:ext cx="61405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7880" y="1467160"/>
                <a:ext cx="6176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14:cNvPr>
              <p14:cNvContentPartPr/>
              <p14:nvPr/>
            </p14:nvContentPartPr>
            <p14:xfrm>
              <a:off x="348960" y="1858480"/>
              <a:ext cx="8179200" cy="1731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20" y="1822480"/>
                <a:ext cx="82148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14:cNvPr>
              <p14:cNvContentPartPr/>
              <p14:nvPr/>
            </p14:nvContentPartPr>
            <p14:xfrm>
              <a:off x="1055640" y="2195440"/>
              <a:ext cx="183960" cy="522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000" y="2177800"/>
                <a:ext cx="219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14:cNvPr>
              <p14:cNvContentPartPr/>
              <p14:nvPr/>
            </p14:nvContentPartPr>
            <p14:xfrm>
              <a:off x="2295840" y="2224600"/>
              <a:ext cx="264960" cy="248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7840" y="2206960"/>
                <a:ext cx="3006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14:cNvPr>
              <p14:cNvContentPartPr/>
              <p14:nvPr/>
            </p14:nvContentPartPr>
            <p14:xfrm>
              <a:off x="2326080" y="2367160"/>
              <a:ext cx="255240" cy="126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8440" y="2349160"/>
                <a:ext cx="290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14:cNvPr>
              <p14:cNvContentPartPr/>
              <p14:nvPr/>
            </p14:nvContentPartPr>
            <p14:xfrm>
              <a:off x="2789400" y="2171320"/>
              <a:ext cx="261720" cy="21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1760" y="2153680"/>
                <a:ext cx="2973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14:cNvPr>
              <p14:cNvContentPartPr/>
              <p14:nvPr/>
            </p14:nvContentPartPr>
            <p14:xfrm>
              <a:off x="1370640" y="2082400"/>
              <a:ext cx="772920" cy="385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3000" y="2064760"/>
                <a:ext cx="8085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14:cNvPr>
              <p14:cNvContentPartPr/>
              <p14:nvPr/>
            </p14:nvContentPartPr>
            <p14:xfrm>
              <a:off x="3301320" y="2021560"/>
              <a:ext cx="372240" cy="32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83680" y="2003560"/>
                <a:ext cx="40788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14:cNvPr>
              <p14:cNvContentPartPr/>
              <p14:nvPr/>
            </p14:nvContentPartPr>
            <p14:xfrm>
              <a:off x="5151000" y="2094280"/>
              <a:ext cx="113040" cy="128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33000" y="2076280"/>
                <a:ext cx="148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14:cNvPr>
              <p14:cNvContentPartPr/>
              <p14:nvPr/>
            </p14:nvContentPartPr>
            <p14:xfrm>
              <a:off x="4236600" y="2102920"/>
              <a:ext cx="777600" cy="468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18600" y="2084920"/>
                <a:ext cx="81324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14:cNvPr>
              <p14:cNvContentPartPr/>
              <p14:nvPr/>
            </p14:nvContentPartPr>
            <p14:xfrm>
              <a:off x="5394720" y="2235040"/>
              <a:ext cx="226440" cy="216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6720" y="2217040"/>
                <a:ext cx="2620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14:cNvPr>
              <p14:cNvContentPartPr/>
              <p14:nvPr/>
            </p14:nvContentPartPr>
            <p14:xfrm>
              <a:off x="5747160" y="2072320"/>
              <a:ext cx="664200" cy="456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29510" y="2054320"/>
                <a:ext cx="699859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14:cNvPr>
              <p14:cNvContentPartPr/>
              <p14:nvPr/>
            </p14:nvContentPartPr>
            <p14:xfrm>
              <a:off x="6674880" y="2100400"/>
              <a:ext cx="999000" cy="228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57240" y="2082400"/>
                <a:ext cx="10346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14:cNvPr>
              <p14:cNvContentPartPr/>
              <p14:nvPr/>
            </p14:nvContentPartPr>
            <p14:xfrm>
              <a:off x="609240" y="2844520"/>
              <a:ext cx="347040" cy="33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1600" y="2826520"/>
                <a:ext cx="38268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14:cNvPr>
              <p14:cNvContentPartPr/>
              <p14:nvPr/>
            </p14:nvContentPartPr>
            <p14:xfrm>
              <a:off x="1970400" y="2945680"/>
              <a:ext cx="223560" cy="21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52760" y="292804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14:cNvPr>
              <p14:cNvContentPartPr/>
              <p14:nvPr/>
            </p14:nvContentPartPr>
            <p14:xfrm>
              <a:off x="1990920" y="3047560"/>
              <a:ext cx="182160" cy="13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72920" y="3029920"/>
                <a:ext cx="2178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14:cNvPr>
              <p14:cNvContentPartPr/>
              <p14:nvPr/>
            </p14:nvContentPartPr>
            <p14:xfrm>
              <a:off x="1534080" y="2851720"/>
              <a:ext cx="222120" cy="30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16080" y="2833720"/>
                <a:ext cx="2577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14:cNvPr>
              <p14:cNvContentPartPr/>
              <p14:nvPr/>
            </p14:nvContentPartPr>
            <p14:xfrm>
              <a:off x="2479800" y="2781880"/>
              <a:ext cx="240840" cy="346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62160" y="2764240"/>
                <a:ext cx="27648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14:cNvPr>
              <p14:cNvContentPartPr/>
              <p14:nvPr/>
            </p14:nvContentPartPr>
            <p14:xfrm>
              <a:off x="2885160" y="2690800"/>
              <a:ext cx="621360" cy="679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520" y="2673160"/>
                <a:ext cx="657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14:cNvPr>
              <p14:cNvContentPartPr/>
              <p14:nvPr/>
            </p14:nvContentPartPr>
            <p14:xfrm>
              <a:off x="3779040" y="2925520"/>
              <a:ext cx="223560" cy="21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761400" y="290752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14:cNvPr>
              <p14:cNvContentPartPr/>
              <p14:nvPr/>
            </p14:nvContentPartPr>
            <p14:xfrm>
              <a:off x="3799560" y="3037480"/>
              <a:ext cx="149760" cy="4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781560" y="3019840"/>
                <a:ext cx="185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14:cNvPr>
              <p14:cNvContentPartPr/>
              <p14:nvPr/>
            </p14:nvContentPartPr>
            <p14:xfrm>
              <a:off x="4307520" y="2803120"/>
              <a:ext cx="549360" cy="3067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89868" y="2785120"/>
                <a:ext cx="585023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14:cNvPr>
              <p14:cNvContentPartPr/>
              <p14:nvPr/>
            </p14:nvContentPartPr>
            <p14:xfrm>
              <a:off x="4987920" y="2775760"/>
              <a:ext cx="1036800" cy="2894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70280" y="2757760"/>
                <a:ext cx="1072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14:cNvPr>
              <p14:cNvContentPartPr/>
              <p14:nvPr/>
            </p14:nvContentPartPr>
            <p14:xfrm>
              <a:off x="7057200" y="2667760"/>
              <a:ext cx="826920" cy="300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39200" y="2649760"/>
                <a:ext cx="86256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14:cNvPr>
              <p14:cNvContentPartPr/>
              <p14:nvPr/>
            </p14:nvContentPartPr>
            <p14:xfrm>
              <a:off x="6319200" y="2722120"/>
              <a:ext cx="588600" cy="297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01560" y="2704480"/>
                <a:ext cx="624240" cy="33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87338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14:cNvPr>
              <p14:cNvContentPartPr/>
              <p14:nvPr/>
            </p14:nvContentPartPr>
            <p14:xfrm>
              <a:off x="2615520" y="1503160"/>
              <a:ext cx="61405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7880" y="1467160"/>
                <a:ext cx="6176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14:cNvPr>
              <p14:cNvContentPartPr/>
              <p14:nvPr/>
            </p14:nvContentPartPr>
            <p14:xfrm>
              <a:off x="348960" y="1858480"/>
              <a:ext cx="8179200" cy="1731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20" y="1822480"/>
                <a:ext cx="82148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14:cNvPr>
              <p14:cNvContentPartPr/>
              <p14:nvPr/>
            </p14:nvContentPartPr>
            <p14:xfrm>
              <a:off x="1055640" y="2195440"/>
              <a:ext cx="183960" cy="522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000" y="2177800"/>
                <a:ext cx="219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14:cNvPr>
              <p14:cNvContentPartPr/>
              <p14:nvPr/>
            </p14:nvContentPartPr>
            <p14:xfrm>
              <a:off x="2295840" y="2224600"/>
              <a:ext cx="264960" cy="248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7840" y="2206960"/>
                <a:ext cx="3006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14:cNvPr>
              <p14:cNvContentPartPr/>
              <p14:nvPr/>
            </p14:nvContentPartPr>
            <p14:xfrm>
              <a:off x="2326080" y="2367160"/>
              <a:ext cx="255240" cy="126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8440" y="2349160"/>
                <a:ext cx="290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14:cNvPr>
              <p14:cNvContentPartPr/>
              <p14:nvPr/>
            </p14:nvContentPartPr>
            <p14:xfrm>
              <a:off x="2789400" y="2171320"/>
              <a:ext cx="261720" cy="21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1760" y="2153680"/>
                <a:ext cx="2973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14:cNvPr>
              <p14:cNvContentPartPr/>
              <p14:nvPr/>
            </p14:nvContentPartPr>
            <p14:xfrm>
              <a:off x="1370640" y="2082400"/>
              <a:ext cx="772920" cy="385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3000" y="2064760"/>
                <a:ext cx="8085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14:cNvPr>
              <p14:cNvContentPartPr/>
              <p14:nvPr/>
            </p14:nvContentPartPr>
            <p14:xfrm>
              <a:off x="3301320" y="2021560"/>
              <a:ext cx="372240" cy="32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83680" y="2003560"/>
                <a:ext cx="40788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14:cNvPr>
              <p14:cNvContentPartPr/>
              <p14:nvPr/>
            </p14:nvContentPartPr>
            <p14:xfrm>
              <a:off x="5151000" y="2094280"/>
              <a:ext cx="113040" cy="128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33000" y="2076280"/>
                <a:ext cx="148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14:cNvPr>
              <p14:cNvContentPartPr/>
              <p14:nvPr/>
            </p14:nvContentPartPr>
            <p14:xfrm>
              <a:off x="4236600" y="2102920"/>
              <a:ext cx="777600" cy="468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18600" y="2084920"/>
                <a:ext cx="81324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14:cNvPr>
              <p14:cNvContentPartPr/>
              <p14:nvPr/>
            </p14:nvContentPartPr>
            <p14:xfrm>
              <a:off x="5394720" y="2235040"/>
              <a:ext cx="226440" cy="216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6720" y="2217040"/>
                <a:ext cx="2620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14:cNvPr>
              <p14:cNvContentPartPr/>
              <p14:nvPr/>
            </p14:nvContentPartPr>
            <p14:xfrm>
              <a:off x="5747160" y="2072320"/>
              <a:ext cx="664200" cy="456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29510" y="2054320"/>
                <a:ext cx="699859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14:cNvPr>
              <p14:cNvContentPartPr/>
              <p14:nvPr/>
            </p14:nvContentPartPr>
            <p14:xfrm>
              <a:off x="6674880" y="2100400"/>
              <a:ext cx="999000" cy="228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57240" y="2082400"/>
                <a:ext cx="10346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14:cNvPr>
              <p14:cNvContentPartPr/>
              <p14:nvPr/>
            </p14:nvContentPartPr>
            <p14:xfrm>
              <a:off x="609240" y="2844520"/>
              <a:ext cx="347040" cy="33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1600" y="2826520"/>
                <a:ext cx="38268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14:cNvPr>
              <p14:cNvContentPartPr/>
              <p14:nvPr/>
            </p14:nvContentPartPr>
            <p14:xfrm>
              <a:off x="1970400" y="2945680"/>
              <a:ext cx="223560" cy="21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52760" y="292804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14:cNvPr>
              <p14:cNvContentPartPr/>
              <p14:nvPr/>
            </p14:nvContentPartPr>
            <p14:xfrm>
              <a:off x="1990920" y="3047560"/>
              <a:ext cx="182160" cy="13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72920" y="3029920"/>
                <a:ext cx="2178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14:cNvPr>
              <p14:cNvContentPartPr/>
              <p14:nvPr/>
            </p14:nvContentPartPr>
            <p14:xfrm>
              <a:off x="1534080" y="2851720"/>
              <a:ext cx="222120" cy="30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16080" y="2833720"/>
                <a:ext cx="2577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14:cNvPr>
              <p14:cNvContentPartPr/>
              <p14:nvPr/>
            </p14:nvContentPartPr>
            <p14:xfrm>
              <a:off x="2479800" y="2781880"/>
              <a:ext cx="240840" cy="346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62160" y="2764240"/>
                <a:ext cx="27648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14:cNvPr>
              <p14:cNvContentPartPr/>
              <p14:nvPr/>
            </p14:nvContentPartPr>
            <p14:xfrm>
              <a:off x="2885160" y="2690800"/>
              <a:ext cx="621360" cy="679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520" y="2673160"/>
                <a:ext cx="657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14:cNvPr>
              <p14:cNvContentPartPr/>
              <p14:nvPr/>
            </p14:nvContentPartPr>
            <p14:xfrm>
              <a:off x="3779040" y="2925520"/>
              <a:ext cx="223560" cy="21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761400" y="290752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14:cNvPr>
              <p14:cNvContentPartPr/>
              <p14:nvPr/>
            </p14:nvContentPartPr>
            <p14:xfrm>
              <a:off x="3799560" y="3037480"/>
              <a:ext cx="149760" cy="4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781560" y="3019840"/>
                <a:ext cx="185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14:cNvPr>
              <p14:cNvContentPartPr/>
              <p14:nvPr/>
            </p14:nvContentPartPr>
            <p14:xfrm>
              <a:off x="4307520" y="2803120"/>
              <a:ext cx="549360" cy="3067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89868" y="2785120"/>
                <a:ext cx="585023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14:cNvPr>
              <p14:cNvContentPartPr/>
              <p14:nvPr/>
            </p14:nvContentPartPr>
            <p14:xfrm>
              <a:off x="4987920" y="2775760"/>
              <a:ext cx="1036800" cy="2894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70280" y="2757760"/>
                <a:ext cx="1072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14:cNvPr>
              <p14:cNvContentPartPr/>
              <p14:nvPr/>
            </p14:nvContentPartPr>
            <p14:xfrm>
              <a:off x="7057200" y="2667760"/>
              <a:ext cx="826920" cy="300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39200" y="2649760"/>
                <a:ext cx="86256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14:cNvPr>
              <p14:cNvContentPartPr/>
              <p14:nvPr/>
            </p14:nvContentPartPr>
            <p14:xfrm>
              <a:off x="6319200" y="2722120"/>
              <a:ext cx="588600" cy="297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01560" y="2704480"/>
                <a:ext cx="6242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061CF6D-70C8-43E6-ACD7-7026063E56D9}"/>
                  </a:ext>
                </a:extLst>
              </p14:cNvPr>
              <p14:cNvContentPartPr/>
              <p14:nvPr/>
            </p14:nvContentPartPr>
            <p14:xfrm>
              <a:off x="560640" y="3574240"/>
              <a:ext cx="890640" cy="673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061CF6D-70C8-43E6-ACD7-7026063E56D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43000" y="3556240"/>
                <a:ext cx="92628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C221AA6-ACFB-40F5-9026-0B7DBC92EA5E}"/>
                  </a:ext>
                </a:extLst>
              </p14:cNvPr>
              <p14:cNvContentPartPr/>
              <p14:nvPr/>
            </p14:nvContentPartPr>
            <p14:xfrm>
              <a:off x="3207360" y="3576040"/>
              <a:ext cx="885960" cy="5248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C221AA6-ACFB-40F5-9026-0B7DBC92EA5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189367" y="3558040"/>
                <a:ext cx="921586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73E529B-CF4F-4334-80AD-53C72A09B553}"/>
                  </a:ext>
                </a:extLst>
              </p14:cNvPr>
              <p14:cNvContentPartPr/>
              <p14:nvPr/>
            </p14:nvContentPartPr>
            <p14:xfrm>
              <a:off x="2620920" y="3708160"/>
              <a:ext cx="468000" cy="292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73E529B-CF4F-4334-80AD-53C72A09B55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603266" y="3690160"/>
                <a:ext cx="503667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38150ED-0CC9-46E4-9B21-34432DD685F8}"/>
                  </a:ext>
                </a:extLst>
              </p14:cNvPr>
              <p14:cNvContentPartPr/>
              <p14:nvPr/>
            </p14:nvContentPartPr>
            <p14:xfrm>
              <a:off x="1706160" y="3687640"/>
              <a:ext cx="745200" cy="498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38150ED-0CC9-46E4-9B21-34432DD685F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688160" y="3670000"/>
                <a:ext cx="780840" cy="53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48096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14:cNvPr>
              <p14:cNvContentPartPr/>
              <p14:nvPr/>
            </p14:nvContentPartPr>
            <p14:xfrm>
              <a:off x="2615520" y="1503160"/>
              <a:ext cx="61405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7880" y="1467160"/>
                <a:ext cx="6176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14:cNvPr>
              <p14:cNvContentPartPr/>
              <p14:nvPr/>
            </p14:nvContentPartPr>
            <p14:xfrm>
              <a:off x="348960" y="1858480"/>
              <a:ext cx="8179200" cy="1731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20" y="1822480"/>
                <a:ext cx="82148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14:cNvPr>
              <p14:cNvContentPartPr/>
              <p14:nvPr/>
            </p14:nvContentPartPr>
            <p14:xfrm>
              <a:off x="1055640" y="2195440"/>
              <a:ext cx="183960" cy="522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000" y="2177800"/>
                <a:ext cx="219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14:cNvPr>
              <p14:cNvContentPartPr/>
              <p14:nvPr/>
            </p14:nvContentPartPr>
            <p14:xfrm>
              <a:off x="2295840" y="2224600"/>
              <a:ext cx="264960" cy="248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7840" y="2206960"/>
                <a:ext cx="3006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14:cNvPr>
              <p14:cNvContentPartPr/>
              <p14:nvPr/>
            </p14:nvContentPartPr>
            <p14:xfrm>
              <a:off x="2326080" y="2367160"/>
              <a:ext cx="255240" cy="126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8440" y="2349160"/>
                <a:ext cx="290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14:cNvPr>
              <p14:cNvContentPartPr/>
              <p14:nvPr/>
            </p14:nvContentPartPr>
            <p14:xfrm>
              <a:off x="2789400" y="2171320"/>
              <a:ext cx="261720" cy="21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1760" y="2153680"/>
                <a:ext cx="2973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14:cNvPr>
              <p14:cNvContentPartPr/>
              <p14:nvPr/>
            </p14:nvContentPartPr>
            <p14:xfrm>
              <a:off x="1370640" y="2082400"/>
              <a:ext cx="772920" cy="385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3000" y="2064760"/>
                <a:ext cx="8085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14:cNvPr>
              <p14:cNvContentPartPr/>
              <p14:nvPr/>
            </p14:nvContentPartPr>
            <p14:xfrm>
              <a:off x="3301320" y="2021560"/>
              <a:ext cx="372240" cy="32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83680" y="2003560"/>
                <a:ext cx="40788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14:cNvPr>
              <p14:cNvContentPartPr/>
              <p14:nvPr/>
            </p14:nvContentPartPr>
            <p14:xfrm>
              <a:off x="5151000" y="2094280"/>
              <a:ext cx="113040" cy="128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33000" y="2076280"/>
                <a:ext cx="148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14:cNvPr>
              <p14:cNvContentPartPr/>
              <p14:nvPr/>
            </p14:nvContentPartPr>
            <p14:xfrm>
              <a:off x="4236600" y="2102920"/>
              <a:ext cx="777600" cy="468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18600" y="2084920"/>
                <a:ext cx="81324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14:cNvPr>
              <p14:cNvContentPartPr/>
              <p14:nvPr/>
            </p14:nvContentPartPr>
            <p14:xfrm>
              <a:off x="5394720" y="2235040"/>
              <a:ext cx="226440" cy="216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6720" y="2217040"/>
                <a:ext cx="2620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14:cNvPr>
              <p14:cNvContentPartPr/>
              <p14:nvPr/>
            </p14:nvContentPartPr>
            <p14:xfrm>
              <a:off x="5747160" y="2072320"/>
              <a:ext cx="664200" cy="456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29510" y="2054320"/>
                <a:ext cx="699859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14:cNvPr>
              <p14:cNvContentPartPr/>
              <p14:nvPr/>
            </p14:nvContentPartPr>
            <p14:xfrm>
              <a:off x="6674880" y="2100400"/>
              <a:ext cx="999000" cy="228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57240" y="2082400"/>
                <a:ext cx="10346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14:cNvPr>
              <p14:cNvContentPartPr/>
              <p14:nvPr/>
            </p14:nvContentPartPr>
            <p14:xfrm>
              <a:off x="609240" y="2844520"/>
              <a:ext cx="347040" cy="33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1600" y="2826520"/>
                <a:ext cx="38268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14:cNvPr>
              <p14:cNvContentPartPr/>
              <p14:nvPr/>
            </p14:nvContentPartPr>
            <p14:xfrm>
              <a:off x="1970400" y="2945680"/>
              <a:ext cx="223560" cy="21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52760" y="292804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14:cNvPr>
              <p14:cNvContentPartPr/>
              <p14:nvPr/>
            </p14:nvContentPartPr>
            <p14:xfrm>
              <a:off x="1990920" y="3047560"/>
              <a:ext cx="182160" cy="13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72920" y="3029920"/>
                <a:ext cx="2178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14:cNvPr>
              <p14:cNvContentPartPr/>
              <p14:nvPr/>
            </p14:nvContentPartPr>
            <p14:xfrm>
              <a:off x="1534080" y="2851720"/>
              <a:ext cx="222120" cy="30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16080" y="2833720"/>
                <a:ext cx="2577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14:cNvPr>
              <p14:cNvContentPartPr/>
              <p14:nvPr/>
            </p14:nvContentPartPr>
            <p14:xfrm>
              <a:off x="2479800" y="2781880"/>
              <a:ext cx="240840" cy="346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62160" y="2764240"/>
                <a:ext cx="27648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14:cNvPr>
              <p14:cNvContentPartPr/>
              <p14:nvPr/>
            </p14:nvContentPartPr>
            <p14:xfrm>
              <a:off x="2885160" y="2690800"/>
              <a:ext cx="621360" cy="679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520" y="2673160"/>
                <a:ext cx="657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14:cNvPr>
              <p14:cNvContentPartPr/>
              <p14:nvPr/>
            </p14:nvContentPartPr>
            <p14:xfrm>
              <a:off x="3779040" y="2925520"/>
              <a:ext cx="223560" cy="21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761400" y="290752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14:cNvPr>
              <p14:cNvContentPartPr/>
              <p14:nvPr/>
            </p14:nvContentPartPr>
            <p14:xfrm>
              <a:off x="3799560" y="3037480"/>
              <a:ext cx="149760" cy="4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781560" y="3019840"/>
                <a:ext cx="185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14:cNvPr>
              <p14:cNvContentPartPr/>
              <p14:nvPr/>
            </p14:nvContentPartPr>
            <p14:xfrm>
              <a:off x="4307520" y="2803120"/>
              <a:ext cx="549360" cy="3067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89868" y="2785120"/>
                <a:ext cx="585023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14:cNvPr>
              <p14:cNvContentPartPr/>
              <p14:nvPr/>
            </p14:nvContentPartPr>
            <p14:xfrm>
              <a:off x="4987920" y="2775760"/>
              <a:ext cx="1036800" cy="2894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70280" y="2757760"/>
                <a:ext cx="1072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14:cNvPr>
              <p14:cNvContentPartPr/>
              <p14:nvPr/>
            </p14:nvContentPartPr>
            <p14:xfrm>
              <a:off x="7057200" y="2667760"/>
              <a:ext cx="826920" cy="300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39200" y="2649760"/>
                <a:ext cx="86256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14:cNvPr>
              <p14:cNvContentPartPr/>
              <p14:nvPr/>
            </p14:nvContentPartPr>
            <p14:xfrm>
              <a:off x="6319200" y="2722120"/>
              <a:ext cx="588600" cy="297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01560" y="2704480"/>
                <a:ext cx="6242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061CF6D-70C8-43E6-ACD7-7026063E56D9}"/>
                  </a:ext>
                </a:extLst>
              </p14:cNvPr>
              <p14:cNvContentPartPr/>
              <p14:nvPr/>
            </p14:nvContentPartPr>
            <p14:xfrm>
              <a:off x="560640" y="3574240"/>
              <a:ext cx="890640" cy="673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061CF6D-70C8-43E6-ACD7-7026063E56D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43000" y="3556240"/>
                <a:ext cx="92628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C221AA6-ACFB-40F5-9026-0B7DBC92EA5E}"/>
                  </a:ext>
                </a:extLst>
              </p14:cNvPr>
              <p14:cNvContentPartPr/>
              <p14:nvPr/>
            </p14:nvContentPartPr>
            <p14:xfrm>
              <a:off x="3207360" y="3576040"/>
              <a:ext cx="885960" cy="5248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C221AA6-ACFB-40F5-9026-0B7DBC92EA5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189367" y="3558040"/>
                <a:ext cx="921586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73E529B-CF4F-4334-80AD-53C72A09B553}"/>
                  </a:ext>
                </a:extLst>
              </p14:cNvPr>
              <p14:cNvContentPartPr/>
              <p14:nvPr/>
            </p14:nvContentPartPr>
            <p14:xfrm>
              <a:off x="2620920" y="3708160"/>
              <a:ext cx="468000" cy="292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73E529B-CF4F-4334-80AD-53C72A09B55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603266" y="3690160"/>
                <a:ext cx="503667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38150ED-0CC9-46E4-9B21-34432DD685F8}"/>
                  </a:ext>
                </a:extLst>
              </p14:cNvPr>
              <p14:cNvContentPartPr/>
              <p14:nvPr/>
            </p14:nvContentPartPr>
            <p14:xfrm>
              <a:off x="1706160" y="3687640"/>
              <a:ext cx="745200" cy="498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38150ED-0CC9-46E4-9B21-34432DD685F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688160" y="3670000"/>
                <a:ext cx="78084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43EA05-DF1C-498D-A538-312A2F5CF356}"/>
                  </a:ext>
                </a:extLst>
              </p14:cNvPr>
              <p14:cNvContentPartPr/>
              <p14:nvPr/>
            </p14:nvContentPartPr>
            <p14:xfrm>
              <a:off x="4348200" y="3772600"/>
              <a:ext cx="219240" cy="27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43EA05-DF1C-498D-A538-312A2F5CF35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30560" y="3754960"/>
                <a:ext cx="25488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ADDF02-A5CD-45D5-B7F6-CB09E68095E7}"/>
                  </a:ext>
                </a:extLst>
              </p14:cNvPr>
              <p14:cNvContentPartPr/>
              <p14:nvPr/>
            </p14:nvContentPartPr>
            <p14:xfrm>
              <a:off x="4348200" y="3880960"/>
              <a:ext cx="21564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ADDF02-A5CD-45D5-B7F6-CB09E68095E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30560" y="3862960"/>
                <a:ext cx="251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B7B5141-F332-4B1C-B6D6-30223D506314}"/>
                  </a:ext>
                </a:extLst>
              </p14:cNvPr>
              <p14:cNvContentPartPr/>
              <p14:nvPr/>
            </p14:nvContentPartPr>
            <p14:xfrm>
              <a:off x="5516400" y="3535360"/>
              <a:ext cx="132120" cy="396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B7B5141-F332-4B1C-B6D6-30223D5063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498400" y="3517360"/>
                <a:ext cx="167760" cy="43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845C6D6-DC9F-4ECF-A9E1-5687DF860D92}"/>
                  </a:ext>
                </a:extLst>
              </p14:cNvPr>
              <p14:cNvContentPartPr/>
              <p14:nvPr/>
            </p14:nvContentPartPr>
            <p14:xfrm>
              <a:off x="4715400" y="3443920"/>
              <a:ext cx="606600" cy="660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845C6D6-DC9F-4ECF-A9E1-5687DF860D9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697760" y="3425920"/>
                <a:ext cx="64224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1BF6A46-A16B-4473-BD2D-027E2C19D21C}"/>
                  </a:ext>
                </a:extLst>
              </p14:cNvPr>
              <p14:cNvContentPartPr/>
              <p14:nvPr/>
            </p14:nvContentPartPr>
            <p14:xfrm>
              <a:off x="5789280" y="3586120"/>
              <a:ext cx="171360" cy="3178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1BF6A46-A16B-4473-BD2D-027E2C19D2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771640" y="3568480"/>
                <a:ext cx="20700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75B8C7F-2C73-4015-B4CD-26F6F3B573AE}"/>
                  </a:ext>
                </a:extLst>
              </p14:cNvPr>
              <p14:cNvContentPartPr/>
              <p14:nvPr/>
            </p14:nvContentPartPr>
            <p14:xfrm>
              <a:off x="6101760" y="3555520"/>
              <a:ext cx="664920" cy="346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75B8C7F-2C73-4015-B4CD-26F6F3B573A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083760" y="3537862"/>
                <a:ext cx="700560" cy="3823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740947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14:cNvPr>
              <p14:cNvContentPartPr/>
              <p14:nvPr/>
            </p14:nvContentPartPr>
            <p14:xfrm>
              <a:off x="2615520" y="1503160"/>
              <a:ext cx="61405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7880" y="1467160"/>
                <a:ext cx="6176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14:cNvPr>
              <p14:cNvContentPartPr/>
              <p14:nvPr/>
            </p14:nvContentPartPr>
            <p14:xfrm>
              <a:off x="348960" y="1858480"/>
              <a:ext cx="8179200" cy="1731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20" y="1822480"/>
                <a:ext cx="82148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14:cNvPr>
              <p14:cNvContentPartPr/>
              <p14:nvPr/>
            </p14:nvContentPartPr>
            <p14:xfrm>
              <a:off x="1055640" y="2195440"/>
              <a:ext cx="183960" cy="522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000" y="2177800"/>
                <a:ext cx="219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14:cNvPr>
              <p14:cNvContentPartPr/>
              <p14:nvPr/>
            </p14:nvContentPartPr>
            <p14:xfrm>
              <a:off x="2295840" y="2224600"/>
              <a:ext cx="264960" cy="248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7840" y="2206960"/>
                <a:ext cx="3006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14:cNvPr>
              <p14:cNvContentPartPr/>
              <p14:nvPr/>
            </p14:nvContentPartPr>
            <p14:xfrm>
              <a:off x="2326080" y="2367160"/>
              <a:ext cx="255240" cy="126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8440" y="2349160"/>
                <a:ext cx="290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14:cNvPr>
              <p14:cNvContentPartPr/>
              <p14:nvPr/>
            </p14:nvContentPartPr>
            <p14:xfrm>
              <a:off x="2789400" y="2171320"/>
              <a:ext cx="261720" cy="21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1760" y="2153680"/>
                <a:ext cx="2973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14:cNvPr>
              <p14:cNvContentPartPr/>
              <p14:nvPr/>
            </p14:nvContentPartPr>
            <p14:xfrm>
              <a:off x="1370640" y="2082400"/>
              <a:ext cx="772920" cy="385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3000" y="2064760"/>
                <a:ext cx="8085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14:cNvPr>
              <p14:cNvContentPartPr/>
              <p14:nvPr/>
            </p14:nvContentPartPr>
            <p14:xfrm>
              <a:off x="3301320" y="2021560"/>
              <a:ext cx="372240" cy="32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83680" y="2003560"/>
                <a:ext cx="40788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14:cNvPr>
              <p14:cNvContentPartPr/>
              <p14:nvPr/>
            </p14:nvContentPartPr>
            <p14:xfrm>
              <a:off x="5151000" y="2094280"/>
              <a:ext cx="113040" cy="128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33000" y="2076280"/>
                <a:ext cx="148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14:cNvPr>
              <p14:cNvContentPartPr/>
              <p14:nvPr/>
            </p14:nvContentPartPr>
            <p14:xfrm>
              <a:off x="4236600" y="2102920"/>
              <a:ext cx="777600" cy="468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18600" y="2084920"/>
                <a:ext cx="81324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14:cNvPr>
              <p14:cNvContentPartPr/>
              <p14:nvPr/>
            </p14:nvContentPartPr>
            <p14:xfrm>
              <a:off x="5394720" y="2235040"/>
              <a:ext cx="226440" cy="216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6720" y="2217040"/>
                <a:ext cx="2620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14:cNvPr>
              <p14:cNvContentPartPr/>
              <p14:nvPr/>
            </p14:nvContentPartPr>
            <p14:xfrm>
              <a:off x="5747160" y="2072320"/>
              <a:ext cx="664200" cy="456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29510" y="2054320"/>
                <a:ext cx="699859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14:cNvPr>
              <p14:cNvContentPartPr/>
              <p14:nvPr/>
            </p14:nvContentPartPr>
            <p14:xfrm>
              <a:off x="6674880" y="2100400"/>
              <a:ext cx="999000" cy="228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57240" y="2082400"/>
                <a:ext cx="10346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14:cNvPr>
              <p14:cNvContentPartPr/>
              <p14:nvPr/>
            </p14:nvContentPartPr>
            <p14:xfrm>
              <a:off x="609240" y="2844520"/>
              <a:ext cx="347040" cy="33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1600" y="2826520"/>
                <a:ext cx="38268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14:cNvPr>
              <p14:cNvContentPartPr/>
              <p14:nvPr/>
            </p14:nvContentPartPr>
            <p14:xfrm>
              <a:off x="1970400" y="2945680"/>
              <a:ext cx="223560" cy="21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52760" y="292804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14:cNvPr>
              <p14:cNvContentPartPr/>
              <p14:nvPr/>
            </p14:nvContentPartPr>
            <p14:xfrm>
              <a:off x="1990920" y="3047560"/>
              <a:ext cx="182160" cy="13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72920" y="3029920"/>
                <a:ext cx="2178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14:cNvPr>
              <p14:cNvContentPartPr/>
              <p14:nvPr/>
            </p14:nvContentPartPr>
            <p14:xfrm>
              <a:off x="1534080" y="2851720"/>
              <a:ext cx="222120" cy="30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16080" y="2833720"/>
                <a:ext cx="2577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14:cNvPr>
              <p14:cNvContentPartPr/>
              <p14:nvPr/>
            </p14:nvContentPartPr>
            <p14:xfrm>
              <a:off x="2479800" y="2781880"/>
              <a:ext cx="240840" cy="346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62160" y="2764240"/>
                <a:ext cx="27648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14:cNvPr>
              <p14:cNvContentPartPr/>
              <p14:nvPr/>
            </p14:nvContentPartPr>
            <p14:xfrm>
              <a:off x="2885160" y="2690800"/>
              <a:ext cx="621360" cy="679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520" y="2673160"/>
                <a:ext cx="657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14:cNvPr>
              <p14:cNvContentPartPr/>
              <p14:nvPr/>
            </p14:nvContentPartPr>
            <p14:xfrm>
              <a:off x="3779040" y="2925520"/>
              <a:ext cx="223560" cy="21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761400" y="290752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14:cNvPr>
              <p14:cNvContentPartPr/>
              <p14:nvPr/>
            </p14:nvContentPartPr>
            <p14:xfrm>
              <a:off x="3799560" y="3037480"/>
              <a:ext cx="149760" cy="4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781560" y="3019840"/>
                <a:ext cx="185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14:cNvPr>
              <p14:cNvContentPartPr/>
              <p14:nvPr/>
            </p14:nvContentPartPr>
            <p14:xfrm>
              <a:off x="4307520" y="2803120"/>
              <a:ext cx="549360" cy="3067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89868" y="2785120"/>
                <a:ext cx="585023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14:cNvPr>
              <p14:cNvContentPartPr/>
              <p14:nvPr/>
            </p14:nvContentPartPr>
            <p14:xfrm>
              <a:off x="4987920" y="2775760"/>
              <a:ext cx="1036800" cy="2894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70280" y="2757760"/>
                <a:ext cx="1072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14:cNvPr>
              <p14:cNvContentPartPr/>
              <p14:nvPr/>
            </p14:nvContentPartPr>
            <p14:xfrm>
              <a:off x="7057200" y="2667760"/>
              <a:ext cx="826920" cy="300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39200" y="2649760"/>
                <a:ext cx="86256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14:cNvPr>
              <p14:cNvContentPartPr/>
              <p14:nvPr/>
            </p14:nvContentPartPr>
            <p14:xfrm>
              <a:off x="6319200" y="2722120"/>
              <a:ext cx="588600" cy="297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01560" y="2704480"/>
                <a:ext cx="6242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061CF6D-70C8-43E6-ACD7-7026063E56D9}"/>
                  </a:ext>
                </a:extLst>
              </p14:cNvPr>
              <p14:cNvContentPartPr/>
              <p14:nvPr/>
            </p14:nvContentPartPr>
            <p14:xfrm>
              <a:off x="560640" y="3574240"/>
              <a:ext cx="890640" cy="673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061CF6D-70C8-43E6-ACD7-7026063E56D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43000" y="3556240"/>
                <a:ext cx="92628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C221AA6-ACFB-40F5-9026-0B7DBC92EA5E}"/>
                  </a:ext>
                </a:extLst>
              </p14:cNvPr>
              <p14:cNvContentPartPr/>
              <p14:nvPr/>
            </p14:nvContentPartPr>
            <p14:xfrm>
              <a:off x="3207360" y="3576040"/>
              <a:ext cx="885960" cy="5248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C221AA6-ACFB-40F5-9026-0B7DBC92EA5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189367" y="3558040"/>
                <a:ext cx="921586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73E529B-CF4F-4334-80AD-53C72A09B553}"/>
                  </a:ext>
                </a:extLst>
              </p14:cNvPr>
              <p14:cNvContentPartPr/>
              <p14:nvPr/>
            </p14:nvContentPartPr>
            <p14:xfrm>
              <a:off x="2620920" y="3708160"/>
              <a:ext cx="468000" cy="292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73E529B-CF4F-4334-80AD-53C72A09B55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603266" y="3690160"/>
                <a:ext cx="503667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38150ED-0CC9-46E4-9B21-34432DD685F8}"/>
                  </a:ext>
                </a:extLst>
              </p14:cNvPr>
              <p14:cNvContentPartPr/>
              <p14:nvPr/>
            </p14:nvContentPartPr>
            <p14:xfrm>
              <a:off x="1706160" y="3687640"/>
              <a:ext cx="745200" cy="498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38150ED-0CC9-46E4-9B21-34432DD685F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688160" y="3670000"/>
                <a:ext cx="78084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43EA05-DF1C-498D-A538-312A2F5CF356}"/>
                  </a:ext>
                </a:extLst>
              </p14:cNvPr>
              <p14:cNvContentPartPr/>
              <p14:nvPr/>
            </p14:nvContentPartPr>
            <p14:xfrm>
              <a:off x="4348200" y="3772600"/>
              <a:ext cx="219240" cy="27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43EA05-DF1C-498D-A538-312A2F5CF35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30560" y="3754960"/>
                <a:ext cx="25488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ADDF02-A5CD-45D5-B7F6-CB09E68095E7}"/>
                  </a:ext>
                </a:extLst>
              </p14:cNvPr>
              <p14:cNvContentPartPr/>
              <p14:nvPr/>
            </p14:nvContentPartPr>
            <p14:xfrm>
              <a:off x="4348200" y="3880960"/>
              <a:ext cx="21564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ADDF02-A5CD-45D5-B7F6-CB09E68095E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30560" y="3862960"/>
                <a:ext cx="251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B7B5141-F332-4B1C-B6D6-30223D506314}"/>
                  </a:ext>
                </a:extLst>
              </p14:cNvPr>
              <p14:cNvContentPartPr/>
              <p14:nvPr/>
            </p14:nvContentPartPr>
            <p14:xfrm>
              <a:off x="5516400" y="3535360"/>
              <a:ext cx="132120" cy="396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B7B5141-F332-4B1C-B6D6-30223D5063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498400" y="3517360"/>
                <a:ext cx="167760" cy="43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845C6D6-DC9F-4ECF-A9E1-5687DF860D92}"/>
                  </a:ext>
                </a:extLst>
              </p14:cNvPr>
              <p14:cNvContentPartPr/>
              <p14:nvPr/>
            </p14:nvContentPartPr>
            <p14:xfrm>
              <a:off x="4715400" y="3443920"/>
              <a:ext cx="606600" cy="660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845C6D6-DC9F-4ECF-A9E1-5687DF860D9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697760" y="3425920"/>
                <a:ext cx="64224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1BF6A46-A16B-4473-BD2D-027E2C19D21C}"/>
                  </a:ext>
                </a:extLst>
              </p14:cNvPr>
              <p14:cNvContentPartPr/>
              <p14:nvPr/>
            </p14:nvContentPartPr>
            <p14:xfrm>
              <a:off x="5789280" y="3586120"/>
              <a:ext cx="171360" cy="3178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1BF6A46-A16B-4473-BD2D-027E2C19D2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771640" y="3568480"/>
                <a:ext cx="20700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75B8C7F-2C73-4015-B4CD-26F6F3B573AE}"/>
                  </a:ext>
                </a:extLst>
              </p14:cNvPr>
              <p14:cNvContentPartPr/>
              <p14:nvPr/>
            </p14:nvContentPartPr>
            <p14:xfrm>
              <a:off x="6101760" y="3555520"/>
              <a:ext cx="664920" cy="346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75B8C7F-2C73-4015-B4CD-26F6F3B573A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083760" y="3537862"/>
                <a:ext cx="700560" cy="382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2E3073-C094-4B85-A102-F75FB6919C4F}"/>
                  </a:ext>
                </a:extLst>
              </p14:cNvPr>
              <p14:cNvContentPartPr/>
              <p14:nvPr/>
            </p14:nvContentPartPr>
            <p14:xfrm>
              <a:off x="4409040" y="4373800"/>
              <a:ext cx="215280" cy="25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82E3073-C094-4B85-A102-F75FB6919C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391040" y="4355800"/>
                <a:ext cx="25092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EF5B799-3EEB-40C3-9AAC-E156781E0275}"/>
                  </a:ext>
                </a:extLst>
              </p14:cNvPr>
              <p14:cNvContentPartPr/>
              <p14:nvPr/>
            </p14:nvContentPartPr>
            <p14:xfrm>
              <a:off x="4460160" y="4490080"/>
              <a:ext cx="174600" cy="2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EF5B799-3EEB-40C3-9AAC-E156781E02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442160" y="447244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0ACC69B-501E-4DE5-912E-D4826F1F8856}"/>
                  </a:ext>
                </a:extLst>
              </p14:cNvPr>
              <p14:cNvContentPartPr/>
              <p14:nvPr/>
            </p14:nvContentPartPr>
            <p14:xfrm>
              <a:off x="5780640" y="4154920"/>
              <a:ext cx="1842120" cy="4485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0ACC69B-501E-4DE5-912E-D4826F1F885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762640" y="4137280"/>
                <a:ext cx="187776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E35FF00-B830-42A9-AA85-5F10E8A52347}"/>
                  </a:ext>
                </a:extLst>
              </p14:cNvPr>
              <p14:cNvContentPartPr/>
              <p14:nvPr/>
            </p14:nvContentPartPr>
            <p14:xfrm>
              <a:off x="4757880" y="4154920"/>
              <a:ext cx="302760" cy="558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E35FF00-B830-42A9-AA85-5F10E8A52347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740240" y="4137280"/>
                <a:ext cx="338400" cy="59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ADC9A78-08E9-402E-A660-F7CBDB1439F3}"/>
                  </a:ext>
                </a:extLst>
              </p14:cNvPr>
              <p14:cNvContentPartPr/>
              <p14:nvPr/>
            </p14:nvContentPartPr>
            <p14:xfrm>
              <a:off x="5201400" y="4267600"/>
              <a:ext cx="460440" cy="3376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ADC9A78-08E9-402E-A660-F7CBDB1439F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183746" y="4249600"/>
                <a:ext cx="496108" cy="37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203386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14:cNvPr>
              <p14:cNvContentPartPr/>
              <p14:nvPr/>
            </p14:nvContentPartPr>
            <p14:xfrm>
              <a:off x="2615520" y="1503160"/>
              <a:ext cx="61405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7EF142A-05B1-4983-9AF2-DA90FC22F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7880" y="1467160"/>
                <a:ext cx="6176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14:cNvPr>
              <p14:cNvContentPartPr/>
              <p14:nvPr/>
            </p14:nvContentPartPr>
            <p14:xfrm>
              <a:off x="348960" y="1858480"/>
              <a:ext cx="8179200" cy="1731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AB9E2A1-978B-49C5-AF1D-B682EB672D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20" y="1822480"/>
                <a:ext cx="82148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14:cNvPr>
              <p14:cNvContentPartPr/>
              <p14:nvPr/>
            </p14:nvContentPartPr>
            <p14:xfrm>
              <a:off x="1055640" y="2195440"/>
              <a:ext cx="183960" cy="522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980F865-0B92-4E55-9577-6FE9383ABD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000" y="2177800"/>
                <a:ext cx="219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14:cNvPr>
              <p14:cNvContentPartPr/>
              <p14:nvPr/>
            </p14:nvContentPartPr>
            <p14:xfrm>
              <a:off x="2295840" y="2224600"/>
              <a:ext cx="264960" cy="248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17BDD1-D8C5-438D-BE63-2932D5A3EE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7840" y="2206960"/>
                <a:ext cx="3006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14:cNvPr>
              <p14:cNvContentPartPr/>
              <p14:nvPr/>
            </p14:nvContentPartPr>
            <p14:xfrm>
              <a:off x="2326080" y="2367160"/>
              <a:ext cx="255240" cy="126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C95DBE8-C52A-46FC-9836-B243721F4A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8440" y="2349160"/>
                <a:ext cx="290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14:cNvPr>
              <p14:cNvContentPartPr/>
              <p14:nvPr/>
            </p14:nvContentPartPr>
            <p14:xfrm>
              <a:off x="2789400" y="2171320"/>
              <a:ext cx="261720" cy="21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3169127-703D-4CA2-A500-5CFDA617F7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1760" y="2153680"/>
                <a:ext cx="2973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14:cNvPr>
              <p14:cNvContentPartPr/>
              <p14:nvPr/>
            </p14:nvContentPartPr>
            <p14:xfrm>
              <a:off x="1370640" y="2082400"/>
              <a:ext cx="772920" cy="3859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8322570-DAE7-4C49-BD03-AE3951B25C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3000" y="2064760"/>
                <a:ext cx="80856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14:cNvPr>
              <p14:cNvContentPartPr/>
              <p14:nvPr/>
            </p14:nvContentPartPr>
            <p14:xfrm>
              <a:off x="3301320" y="2021560"/>
              <a:ext cx="372240" cy="32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E3AEC8-8048-4A51-BB22-12F719388E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83680" y="2003560"/>
                <a:ext cx="40788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14:cNvPr>
              <p14:cNvContentPartPr/>
              <p14:nvPr/>
            </p14:nvContentPartPr>
            <p14:xfrm>
              <a:off x="5151000" y="2094280"/>
              <a:ext cx="113040" cy="128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E4B93E5-9EE9-486D-AAB7-0A44C58DE7E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33000" y="2076280"/>
                <a:ext cx="1486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14:cNvPr>
              <p14:cNvContentPartPr/>
              <p14:nvPr/>
            </p14:nvContentPartPr>
            <p14:xfrm>
              <a:off x="4236600" y="2102920"/>
              <a:ext cx="777600" cy="468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849D44-4BDD-44DF-8FC2-5F9733FCE3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18600" y="2084920"/>
                <a:ext cx="81324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14:cNvPr>
              <p14:cNvContentPartPr/>
              <p14:nvPr/>
            </p14:nvContentPartPr>
            <p14:xfrm>
              <a:off x="5394720" y="2235040"/>
              <a:ext cx="226440" cy="216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55D26CD-C2E9-42D8-933B-702AAC2C0F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6720" y="2217040"/>
                <a:ext cx="26208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14:cNvPr>
              <p14:cNvContentPartPr/>
              <p14:nvPr/>
            </p14:nvContentPartPr>
            <p14:xfrm>
              <a:off x="5747160" y="2072320"/>
              <a:ext cx="664200" cy="456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7266B9F-CDA9-41D6-B04A-ED930309FC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29510" y="2054320"/>
                <a:ext cx="699859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14:cNvPr>
              <p14:cNvContentPartPr/>
              <p14:nvPr/>
            </p14:nvContentPartPr>
            <p14:xfrm>
              <a:off x="6674880" y="2100400"/>
              <a:ext cx="999000" cy="228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7F4B5-1581-4131-BBFD-2186F48EC1A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57240" y="2082400"/>
                <a:ext cx="10346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14:cNvPr>
              <p14:cNvContentPartPr/>
              <p14:nvPr/>
            </p14:nvContentPartPr>
            <p14:xfrm>
              <a:off x="609240" y="2844520"/>
              <a:ext cx="347040" cy="33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597AA92-BBEA-4D66-855B-C8AA91E5218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1600" y="2826520"/>
                <a:ext cx="38268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14:cNvPr>
              <p14:cNvContentPartPr/>
              <p14:nvPr/>
            </p14:nvContentPartPr>
            <p14:xfrm>
              <a:off x="1970400" y="2945680"/>
              <a:ext cx="223560" cy="21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A0CCBA7-9065-4520-8955-C9D1223E8EF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52760" y="292804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14:cNvPr>
              <p14:cNvContentPartPr/>
              <p14:nvPr/>
            </p14:nvContentPartPr>
            <p14:xfrm>
              <a:off x="1990920" y="3047560"/>
              <a:ext cx="182160" cy="13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8FA1B4-B2B3-4E40-BD80-577F66FAE8F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72920" y="3029920"/>
                <a:ext cx="2178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14:cNvPr>
              <p14:cNvContentPartPr/>
              <p14:nvPr/>
            </p14:nvContentPartPr>
            <p14:xfrm>
              <a:off x="1534080" y="2851720"/>
              <a:ext cx="222120" cy="309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BC44606-1644-4B9F-A35D-BF504361263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16080" y="2833720"/>
                <a:ext cx="2577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14:cNvPr>
              <p14:cNvContentPartPr/>
              <p14:nvPr/>
            </p14:nvContentPartPr>
            <p14:xfrm>
              <a:off x="2479800" y="2781880"/>
              <a:ext cx="240840" cy="346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891841D-8621-45D4-ABF0-1E6BFE96FC6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62160" y="2764240"/>
                <a:ext cx="27648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14:cNvPr>
              <p14:cNvContentPartPr/>
              <p14:nvPr/>
            </p14:nvContentPartPr>
            <p14:xfrm>
              <a:off x="2885160" y="2690800"/>
              <a:ext cx="621360" cy="679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FA5F15-60C8-4DBD-8DF2-5D74E56A313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67520" y="2673160"/>
                <a:ext cx="657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14:cNvPr>
              <p14:cNvContentPartPr/>
              <p14:nvPr/>
            </p14:nvContentPartPr>
            <p14:xfrm>
              <a:off x="3779040" y="2925520"/>
              <a:ext cx="223560" cy="21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D6F61FC-E877-43D0-A170-AA8C716E397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761400" y="2907520"/>
                <a:ext cx="259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14:cNvPr>
              <p14:cNvContentPartPr/>
              <p14:nvPr/>
            </p14:nvContentPartPr>
            <p14:xfrm>
              <a:off x="3799560" y="3037480"/>
              <a:ext cx="149760" cy="43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8AEC5A5-A7BB-4D20-A580-467CCA86FA1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781560" y="3019840"/>
                <a:ext cx="185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14:cNvPr>
              <p14:cNvContentPartPr/>
              <p14:nvPr/>
            </p14:nvContentPartPr>
            <p14:xfrm>
              <a:off x="4307520" y="2803120"/>
              <a:ext cx="549360" cy="3067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9B3AD6B-0B89-4323-B5BF-F40F691666D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89868" y="2785120"/>
                <a:ext cx="585023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14:cNvPr>
              <p14:cNvContentPartPr/>
              <p14:nvPr/>
            </p14:nvContentPartPr>
            <p14:xfrm>
              <a:off x="4987920" y="2775760"/>
              <a:ext cx="1036800" cy="2894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4B6D49A-86AE-49DD-A470-600F29DE161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70280" y="2757760"/>
                <a:ext cx="1072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14:cNvPr>
              <p14:cNvContentPartPr/>
              <p14:nvPr/>
            </p14:nvContentPartPr>
            <p14:xfrm>
              <a:off x="7057200" y="2667760"/>
              <a:ext cx="826920" cy="300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68447F-D9B3-49D1-BAA5-67BC42BFDDB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39200" y="2649760"/>
                <a:ext cx="86256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14:cNvPr>
              <p14:cNvContentPartPr/>
              <p14:nvPr/>
            </p14:nvContentPartPr>
            <p14:xfrm>
              <a:off x="6319200" y="2722120"/>
              <a:ext cx="588600" cy="297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6F14FC-97B1-4666-A261-A806B29238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01560" y="2704480"/>
                <a:ext cx="6242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061CF6D-70C8-43E6-ACD7-7026063E56D9}"/>
                  </a:ext>
                </a:extLst>
              </p14:cNvPr>
              <p14:cNvContentPartPr/>
              <p14:nvPr/>
            </p14:nvContentPartPr>
            <p14:xfrm>
              <a:off x="560640" y="3574240"/>
              <a:ext cx="890640" cy="673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061CF6D-70C8-43E6-ACD7-7026063E56D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43000" y="3556240"/>
                <a:ext cx="92628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C221AA6-ACFB-40F5-9026-0B7DBC92EA5E}"/>
                  </a:ext>
                </a:extLst>
              </p14:cNvPr>
              <p14:cNvContentPartPr/>
              <p14:nvPr/>
            </p14:nvContentPartPr>
            <p14:xfrm>
              <a:off x="3207360" y="3576040"/>
              <a:ext cx="885960" cy="5248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C221AA6-ACFB-40F5-9026-0B7DBC92EA5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189367" y="3558040"/>
                <a:ext cx="921586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73E529B-CF4F-4334-80AD-53C72A09B553}"/>
                  </a:ext>
                </a:extLst>
              </p14:cNvPr>
              <p14:cNvContentPartPr/>
              <p14:nvPr/>
            </p14:nvContentPartPr>
            <p14:xfrm>
              <a:off x="2620920" y="3708160"/>
              <a:ext cx="468000" cy="292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73E529B-CF4F-4334-80AD-53C72A09B55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603266" y="3690160"/>
                <a:ext cx="503667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38150ED-0CC9-46E4-9B21-34432DD685F8}"/>
                  </a:ext>
                </a:extLst>
              </p14:cNvPr>
              <p14:cNvContentPartPr/>
              <p14:nvPr/>
            </p14:nvContentPartPr>
            <p14:xfrm>
              <a:off x="1706160" y="3687640"/>
              <a:ext cx="745200" cy="4986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38150ED-0CC9-46E4-9B21-34432DD685F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688160" y="3670000"/>
                <a:ext cx="78084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43EA05-DF1C-498D-A538-312A2F5CF356}"/>
                  </a:ext>
                </a:extLst>
              </p14:cNvPr>
              <p14:cNvContentPartPr/>
              <p14:nvPr/>
            </p14:nvContentPartPr>
            <p14:xfrm>
              <a:off x="4348200" y="3772600"/>
              <a:ext cx="219240" cy="27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43EA05-DF1C-498D-A538-312A2F5CF35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30560" y="3754960"/>
                <a:ext cx="25488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ADDF02-A5CD-45D5-B7F6-CB09E68095E7}"/>
                  </a:ext>
                </a:extLst>
              </p14:cNvPr>
              <p14:cNvContentPartPr/>
              <p14:nvPr/>
            </p14:nvContentPartPr>
            <p14:xfrm>
              <a:off x="4348200" y="3880960"/>
              <a:ext cx="21564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ADDF02-A5CD-45D5-B7F6-CB09E68095E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30560" y="3862960"/>
                <a:ext cx="251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B7B5141-F332-4B1C-B6D6-30223D506314}"/>
                  </a:ext>
                </a:extLst>
              </p14:cNvPr>
              <p14:cNvContentPartPr/>
              <p14:nvPr/>
            </p14:nvContentPartPr>
            <p14:xfrm>
              <a:off x="5516400" y="3535360"/>
              <a:ext cx="132120" cy="396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B7B5141-F332-4B1C-B6D6-30223D50631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498400" y="3517360"/>
                <a:ext cx="167760" cy="43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845C6D6-DC9F-4ECF-A9E1-5687DF860D92}"/>
                  </a:ext>
                </a:extLst>
              </p14:cNvPr>
              <p14:cNvContentPartPr/>
              <p14:nvPr/>
            </p14:nvContentPartPr>
            <p14:xfrm>
              <a:off x="4715400" y="3443920"/>
              <a:ext cx="606600" cy="660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845C6D6-DC9F-4ECF-A9E1-5687DF860D9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697760" y="3425920"/>
                <a:ext cx="64224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1BF6A46-A16B-4473-BD2D-027E2C19D21C}"/>
                  </a:ext>
                </a:extLst>
              </p14:cNvPr>
              <p14:cNvContentPartPr/>
              <p14:nvPr/>
            </p14:nvContentPartPr>
            <p14:xfrm>
              <a:off x="5789280" y="3586120"/>
              <a:ext cx="171360" cy="3178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1BF6A46-A16B-4473-BD2D-027E2C19D21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771640" y="3568480"/>
                <a:ext cx="20700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75B8C7F-2C73-4015-B4CD-26F6F3B573AE}"/>
                  </a:ext>
                </a:extLst>
              </p14:cNvPr>
              <p14:cNvContentPartPr/>
              <p14:nvPr/>
            </p14:nvContentPartPr>
            <p14:xfrm>
              <a:off x="6101760" y="3555520"/>
              <a:ext cx="664920" cy="346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75B8C7F-2C73-4015-B4CD-26F6F3B573A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083760" y="3537862"/>
                <a:ext cx="700560" cy="382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2E3073-C094-4B85-A102-F75FB6919C4F}"/>
                  </a:ext>
                </a:extLst>
              </p14:cNvPr>
              <p14:cNvContentPartPr/>
              <p14:nvPr/>
            </p14:nvContentPartPr>
            <p14:xfrm>
              <a:off x="4409040" y="4373800"/>
              <a:ext cx="215280" cy="25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82E3073-C094-4B85-A102-F75FB6919C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391040" y="4355800"/>
                <a:ext cx="25092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EF5B799-3EEB-40C3-9AAC-E156781E0275}"/>
                  </a:ext>
                </a:extLst>
              </p14:cNvPr>
              <p14:cNvContentPartPr/>
              <p14:nvPr/>
            </p14:nvContentPartPr>
            <p14:xfrm>
              <a:off x="4460160" y="4490080"/>
              <a:ext cx="174600" cy="2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EF5B799-3EEB-40C3-9AAC-E156781E027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442160" y="447244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0ACC69B-501E-4DE5-912E-D4826F1F8856}"/>
                  </a:ext>
                </a:extLst>
              </p14:cNvPr>
              <p14:cNvContentPartPr/>
              <p14:nvPr/>
            </p14:nvContentPartPr>
            <p14:xfrm>
              <a:off x="5780640" y="4154920"/>
              <a:ext cx="1842120" cy="4485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0ACC69B-501E-4DE5-912E-D4826F1F885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762640" y="4137280"/>
                <a:ext cx="187776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E35FF00-B830-42A9-AA85-5F10E8A52347}"/>
                  </a:ext>
                </a:extLst>
              </p14:cNvPr>
              <p14:cNvContentPartPr/>
              <p14:nvPr/>
            </p14:nvContentPartPr>
            <p14:xfrm>
              <a:off x="4757880" y="4154920"/>
              <a:ext cx="302760" cy="558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E35FF00-B830-42A9-AA85-5F10E8A52347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740240" y="4137280"/>
                <a:ext cx="338400" cy="59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ADC9A78-08E9-402E-A660-F7CBDB1439F3}"/>
                  </a:ext>
                </a:extLst>
              </p14:cNvPr>
              <p14:cNvContentPartPr/>
              <p14:nvPr/>
            </p14:nvContentPartPr>
            <p14:xfrm>
              <a:off x="5201400" y="4267600"/>
              <a:ext cx="460440" cy="3376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ADC9A78-08E9-402E-A660-F7CBDB1439F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183746" y="4249600"/>
                <a:ext cx="496108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948B11B-2150-4262-990D-1510D52BFE56}"/>
                  </a:ext>
                </a:extLst>
              </p14:cNvPr>
              <p14:cNvContentPartPr/>
              <p14:nvPr/>
            </p14:nvContentPartPr>
            <p14:xfrm>
              <a:off x="7772160" y="4388920"/>
              <a:ext cx="12348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948B11B-2150-4262-990D-1510D52BFE5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754160" y="4370920"/>
                <a:ext cx="159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631EEFE-DB34-426E-BF77-6E8FEFBB5C04}"/>
                  </a:ext>
                </a:extLst>
              </p14:cNvPr>
              <p14:cNvContentPartPr/>
              <p14:nvPr/>
            </p14:nvContentPartPr>
            <p14:xfrm>
              <a:off x="7751640" y="4510600"/>
              <a:ext cx="92520" cy="2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631EEFE-DB34-426E-BF77-6E8FEFBB5C0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734000" y="4492600"/>
                <a:ext cx="1281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83DF6D0-C268-4CF8-9C9D-4880180E0AA2}"/>
                  </a:ext>
                </a:extLst>
              </p14:cNvPr>
              <p14:cNvContentPartPr/>
              <p14:nvPr/>
            </p14:nvContentPartPr>
            <p14:xfrm>
              <a:off x="8108760" y="4195600"/>
              <a:ext cx="29520" cy="361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83DF6D0-C268-4CF8-9C9D-4880180E0AA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091120" y="4177960"/>
                <a:ext cx="6516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13BE94-063B-450A-A0C9-E85608C7B5C6}"/>
                  </a:ext>
                </a:extLst>
              </p14:cNvPr>
              <p14:cNvContentPartPr/>
              <p14:nvPr/>
            </p14:nvContentPartPr>
            <p14:xfrm>
              <a:off x="8229360" y="4241320"/>
              <a:ext cx="185040" cy="352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13BE94-063B-450A-A0C9-E85608C7B5C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211360" y="4223320"/>
                <a:ext cx="22068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1135C52-253E-48EE-B1B9-EBB941BDD35A}"/>
                  </a:ext>
                </a:extLst>
              </p14:cNvPr>
              <p14:cNvContentPartPr/>
              <p14:nvPr/>
            </p14:nvContentPartPr>
            <p14:xfrm>
              <a:off x="8533920" y="4216120"/>
              <a:ext cx="379800" cy="3862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1135C52-253E-48EE-B1B9-EBB941BDD35A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515920" y="4198120"/>
                <a:ext cx="41544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F06763-548B-4952-BD44-CEFFAB1B6A53}"/>
                  </a:ext>
                </a:extLst>
              </p14:cNvPr>
              <p14:cNvContentPartPr/>
              <p14:nvPr/>
            </p14:nvContentPartPr>
            <p14:xfrm>
              <a:off x="2698680" y="559240"/>
              <a:ext cx="3072600" cy="13719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F06763-548B-4952-BD44-CEFFAB1B6A5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681040" y="541600"/>
                <a:ext cx="3108240" cy="140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7119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7776D37-07B1-4A2A-BAD3-BF825E4F7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0" t="8793" r="23750" b="53333"/>
          <a:stretch/>
        </p:blipFill>
        <p:spPr>
          <a:xfrm>
            <a:off x="191589" y="990600"/>
            <a:ext cx="4335076" cy="56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2102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14:cNvPr>
              <p14:cNvContentPartPr/>
              <p14:nvPr/>
            </p14:nvContentPartPr>
            <p14:xfrm>
              <a:off x="4784880" y="1928680"/>
              <a:ext cx="3677400" cy="33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6880" y="1893040"/>
                <a:ext cx="371304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14:cNvPr>
              <p14:cNvContentPartPr/>
              <p14:nvPr/>
            </p14:nvContentPartPr>
            <p14:xfrm>
              <a:off x="1534080" y="2275000"/>
              <a:ext cx="295560" cy="111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6080" y="2257360"/>
                <a:ext cx="331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14:cNvPr>
              <p14:cNvContentPartPr/>
              <p14:nvPr/>
            </p14:nvContentPartPr>
            <p14:xfrm>
              <a:off x="1594560" y="2389480"/>
              <a:ext cx="258840" cy="104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371840"/>
                <a:ext cx="29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14:cNvPr>
              <p14:cNvContentPartPr/>
              <p14:nvPr/>
            </p14:nvContentPartPr>
            <p14:xfrm>
              <a:off x="954840" y="2116600"/>
              <a:ext cx="365040" cy="46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7200" y="2098946"/>
                <a:ext cx="400680" cy="501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14:cNvPr>
              <p14:cNvContentPartPr/>
              <p14:nvPr/>
            </p14:nvContentPartPr>
            <p14:xfrm>
              <a:off x="2112960" y="2092480"/>
              <a:ext cx="1514160" cy="3780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95320" y="2074857"/>
                <a:ext cx="1549800" cy="4136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672252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14:cNvPr>
              <p14:cNvContentPartPr/>
              <p14:nvPr/>
            </p14:nvContentPartPr>
            <p14:xfrm>
              <a:off x="4784880" y="1928680"/>
              <a:ext cx="3677400" cy="33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6880" y="1893040"/>
                <a:ext cx="371304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14:cNvPr>
              <p14:cNvContentPartPr/>
              <p14:nvPr/>
            </p14:nvContentPartPr>
            <p14:xfrm>
              <a:off x="1534080" y="2275000"/>
              <a:ext cx="295560" cy="111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6080" y="2257360"/>
                <a:ext cx="331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14:cNvPr>
              <p14:cNvContentPartPr/>
              <p14:nvPr/>
            </p14:nvContentPartPr>
            <p14:xfrm>
              <a:off x="1594560" y="2389480"/>
              <a:ext cx="258840" cy="104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371840"/>
                <a:ext cx="29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14:cNvPr>
              <p14:cNvContentPartPr/>
              <p14:nvPr/>
            </p14:nvContentPartPr>
            <p14:xfrm>
              <a:off x="954840" y="2116600"/>
              <a:ext cx="365040" cy="46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7200" y="2098946"/>
                <a:ext cx="400680" cy="501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14:cNvPr>
              <p14:cNvContentPartPr/>
              <p14:nvPr/>
            </p14:nvContentPartPr>
            <p14:xfrm>
              <a:off x="2112960" y="2092480"/>
              <a:ext cx="1514160" cy="3780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95320" y="2074857"/>
                <a:ext cx="1549800" cy="413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14:cNvPr>
              <p14:cNvContentPartPr/>
              <p14:nvPr/>
            </p14:nvContentPartPr>
            <p14:xfrm>
              <a:off x="4015200" y="2041720"/>
              <a:ext cx="157320" cy="587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97200" y="2024080"/>
                <a:ext cx="19296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14:cNvPr>
              <p14:cNvContentPartPr/>
              <p14:nvPr/>
            </p14:nvContentPartPr>
            <p14:xfrm>
              <a:off x="4957680" y="2289400"/>
              <a:ext cx="163800" cy="22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680" y="2271400"/>
                <a:ext cx="19944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14:cNvPr>
              <p14:cNvContentPartPr/>
              <p14:nvPr/>
            </p14:nvContentPartPr>
            <p14:xfrm>
              <a:off x="4937160" y="2397400"/>
              <a:ext cx="184680" cy="10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19520" y="2379760"/>
                <a:ext cx="220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14:cNvPr>
              <p14:cNvContentPartPr/>
              <p14:nvPr/>
            </p14:nvContentPartPr>
            <p14:xfrm>
              <a:off x="4520640" y="2204080"/>
              <a:ext cx="285480" cy="525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03000" y="2186428"/>
                <a:ext cx="321120" cy="560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14:cNvPr>
              <p14:cNvContentPartPr/>
              <p14:nvPr/>
            </p14:nvContentPartPr>
            <p14:xfrm>
              <a:off x="5323800" y="2336200"/>
              <a:ext cx="90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05800" y="23185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14:cNvPr>
              <p14:cNvContentPartPr/>
              <p14:nvPr/>
            </p14:nvContentPartPr>
            <p14:xfrm>
              <a:off x="5505240" y="2247640"/>
              <a:ext cx="204480" cy="41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87600" y="2230000"/>
                <a:ext cx="24012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14:cNvPr>
              <p14:cNvContentPartPr/>
              <p14:nvPr/>
            </p14:nvContentPartPr>
            <p14:xfrm>
              <a:off x="5822760" y="2255200"/>
              <a:ext cx="161640" cy="155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04760" y="2237560"/>
                <a:ext cx="19728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14:cNvPr>
              <p14:cNvContentPartPr/>
              <p14:nvPr/>
            </p14:nvContentPartPr>
            <p14:xfrm>
              <a:off x="5851560" y="2305960"/>
              <a:ext cx="138240" cy="113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33920" y="2288320"/>
                <a:ext cx="1738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14:cNvPr>
              <p14:cNvContentPartPr/>
              <p14:nvPr/>
            </p14:nvContentPartPr>
            <p14:xfrm>
              <a:off x="5895840" y="2204080"/>
              <a:ext cx="47880" cy="267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78200" y="2186440"/>
                <a:ext cx="835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14:cNvPr>
              <p14:cNvContentPartPr/>
              <p14:nvPr/>
            </p14:nvContentPartPr>
            <p14:xfrm>
              <a:off x="6132000" y="2194360"/>
              <a:ext cx="138240" cy="235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14360" y="2176360"/>
                <a:ext cx="1738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14:cNvPr>
              <p14:cNvContentPartPr/>
              <p14:nvPr/>
            </p14:nvContentPartPr>
            <p14:xfrm>
              <a:off x="6365280" y="2133160"/>
              <a:ext cx="686520" cy="304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47640" y="2115520"/>
                <a:ext cx="72216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14:cNvPr>
              <p14:cNvContentPartPr/>
              <p14:nvPr/>
            </p14:nvContentPartPr>
            <p14:xfrm>
              <a:off x="7182480" y="2245120"/>
              <a:ext cx="152280" cy="1926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64840" y="2227120"/>
                <a:ext cx="18792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14:cNvPr>
              <p14:cNvContentPartPr/>
              <p14:nvPr/>
            </p14:nvContentPartPr>
            <p14:xfrm>
              <a:off x="7589280" y="2161240"/>
              <a:ext cx="132840" cy="2581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71280" y="2143240"/>
                <a:ext cx="16848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14:cNvPr>
              <p14:cNvContentPartPr/>
              <p14:nvPr/>
            </p14:nvContentPartPr>
            <p14:xfrm>
              <a:off x="7810320" y="2329000"/>
              <a:ext cx="53640" cy="101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92680" y="2311000"/>
                <a:ext cx="892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14:cNvPr>
              <p14:cNvContentPartPr/>
              <p14:nvPr/>
            </p14:nvContentPartPr>
            <p14:xfrm>
              <a:off x="7982760" y="2336200"/>
              <a:ext cx="96480" cy="2386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65120" y="2318560"/>
                <a:ext cx="132120" cy="27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917781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14:cNvPr>
              <p14:cNvContentPartPr/>
              <p14:nvPr/>
            </p14:nvContentPartPr>
            <p14:xfrm>
              <a:off x="4784880" y="1928680"/>
              <a:ext cx="3677400" cy="33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6880" y="1893040"/>
                <a:ext cx="371304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14:cNvPr>
              <p14:cNvContentPartPr/>
              <p14:nvPr/>
            </p14:nvContentPartPr>
            <p14:xfrm>
              <a:off x="1534080" y="2275000"/>
              <a:ext cx="295560" cy="111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6080" y="2257360"/>
                <a:ext cx="331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14:cNvPr>
              <p14:cNvContentPartPr/>
              <p14:nvPr/>
            </p14:nvContentPartPr>
            <p14:xfrm>
              <a:off x="1594560" y="2389480"/>
              <a:ext cx="258840" cy="104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371840"/>
                <a:ext cx="29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14:cNvPr>
              <p14:cNvContentPartPr/>
              <p14:nvPr/>
            </p14:nvContentPartPr>
            <p14:xfrm>
              <a:off x="954840" y="2116600"/>
              <a:ext cx="365040" cy="46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7200" y="2098946"/>
                <a:ext cx="400680" cy="501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14:cNvPr>
              <p14:cNvContentPartPr/>
              <p14:nvPr/>
            </p14:nvContentPartPr>
            <p14:xfrm>
              <a:off x="2112960" y="2092480"/>
              <a:ext cx="1514160" cy="3780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95320" y="2074857"/>
                <a:ext cx="1549800" cy="413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14:cNvPr>
              <p14:cNvContentPartPr/>
              <p14:nvPr/>
            </p14:nvContentPartPr>
            <p14:xfrm>
              <a:off x="4015200" y="2041720"/>
              <a:ext cx="157320" cy="587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97200" y="2024080"/>
                <a:ext cx="19296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14:cNvPr>
              <p14:cNvContentPartPr/>
              <p14:nvPr/>
            </p14:nvContentPartPr>
            <p14:xfrm>
              <a:off x="4957680" y="2289400"/>
              <a:ext cx="163800" cy="22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680" y="2271400"/>
                <a:ext cx="19944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14:cNvPr>
              <p14:cNvContentPartPr/>
              <p14:nvPr/>
            </p14:nvContentPartPr>
            <p14:xfrm>
              <a:off x="4937160" y="2397400"/>
              <a:ext cx="184680" cy="10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19520" y="2379760"/>
                <a:ext cx="220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14:cNvPr>
              <p14:cNvContentPartPr/>
              <p14:nvPr/>
            </p14:nvContentPartPr>
            <p14:xfrm>
              <a:off x="4520640" y="2204080"/>
              <a:ext cx="285480" cy="525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03000" y="2186428"/>
                <a:ext cx="321120" cy="560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14:cNvPr>
              <p14:cNvContentPartPr/>
              <p14:nvPr/>
            </p14:nvContentPartPr>
            <p14:xfrm>
              <a:off x="5323800" y="2336200"/>
              <a:ext cx="90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05800" y="23185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14:cNvPr>
              <p14:cNvContentPartPr/>
              <p14:nvPr/>
            </p14:nvContentPartPr>
            <p14:xfrm>
              <a:off x="5505240" y="2247640"/>
              <a:ext cx="204480" cy="41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87600" y="2230000"/>
                <a:ext cx="24012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14:cNvPr>
              <p14:cNvContentPartPr/>
              <p14:nvPr/>
            </p14:nvContentPartPr>
            <p14:xfrm>
              <a:off x="5822760" y="2255200"/>
              <a:ext cx="161640" cy="155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04760" y="2237560"/>
                <a:ext cx="19728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14:cNvPr>
              <p14:cNvContentPartPr/>
              <p14:nvPr/>
            </p14:nvContentPartPr>
            <p14:xfrm>
              <a:off x="5851560" y="2305960"/>
              <a:ext cx="138240" cy="113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33920" y="2288320"/>
                <a:ext cx="1738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14:cNvPr>
              <p14:cNvContentPartPr/>
              <p14:nvPr/>
            </p14:nvContentPartPr>
            <p14:xfrm>
              <a:off x="5895840" y="2204080"/>
              <a:ext cx="47880" cy="267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78200" y="2186440"/>
                <a:ext cx="835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14:cNvPr>
              <p14:cNvContentPartPr/>
              <p14:nvPr/>
            </p14:nvContentPartPr>
            <p14:xfrm>
              <a:off x="6132000" y="2194360"/>
              <a:ext cx="138240" cy="235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14360" y="2176360"/>
                <a:ext cx="1738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14:cNvPr>
              <p14:cNvContentPartPr/>
              <p14:nvPr/>
            </p14:nvContentPartPr>
            <p14:xfrm>
              <a:off x="6365280" y="2133160"/>
              <a:ext cx="686520" cy="304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47640" y="2115520"/>
                <a:ext cx="72216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14:cNvPr>
              <p14:cNvContentPartPr/>
              <p14:nvPr/>
            </p14:nvContentPartPr>
            <p14:xfrm>
              <a:off x="7182480" y="2245120"/>
              <a:ext cx="152280" cy="1926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64840" y="2227120"/>
                <a:ext cx="18792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14:cNvPr>
              <p14:cNvContentPartPr/>
              <p14:nvPr/>
            </p14:nvContentPartPr>
            <p14:xfrm>
              <a:off x="7589280" y="2161240"/>
              <a:ext cx="132840" cy="2581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71280" y="2143240"/>
                <a:ext cx="16848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14:cNvPr>
              <p14:cNvContentPartPr/>
              <p14:nvPr/>
            </p14:nvContentPartPr>
            <p14:xfrm>
              <a:off x="7810320" y="2329000"/>
              <a:ext cx="53640" cy="101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92680" y="2311000"/>
                <a:ext cx="892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14:cNvPr>
              <p14:cNvContentPartPr/>
              <p14:nvPr/>
            </p14:nvContentPartPr>
            <p14:xfrm>
              <a:off x="7982760" y="2336200"/>
              <a:ext cx="96480" cy="2386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65120" y="2318560"/>
                <a:ext cx="1321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6B35D7-6699-45CC-BE82-847655E056F9}"/>
                  </a:ext>
                </a:extLst>
              </p14:cNvPr>
              <p14:cNvContentPartPr/>
              <p14:nvPr/>
            </p14:nvContentPartPr>
            <p14:xfrm>
              <a:off x="507000" y="2982760"/>
              <a:ext cx="235800" cy="12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6B35D7-6699-45CC-BE82-847655E056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000" y="2965120"/>
                <a:ext cx="2714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22B928-11BA-4D56-8C7F-435ADF699711}"/>
                  </a:ext>
                </a:extLst>
              </p14:cNvPr>
              <p14:cNvContentPartPr/>
              <p14:nvPr/>
            </p14:nvContentPartPr>
            <p14:xfrm>
              <a:off x="507360" y="3087880"/>
              <a:ext cx="23580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22B928-11BA-4D56-8C7F-435ADF69971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9720" y="3069880"/>
                <a:ext cx="271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80D271A-A980-453B-BF73-18F3CEFD24BF}"/>
                  </a:ext>
                </a:extLst>
              </p14:cNvPr>
              <p14:cNvContentPartPr/>
              <p14:nvPr/>
            </p14:nvContentPartPr>
            <p14:xfrm>
              <a:off x="985080" y="2986720"/>
              <a:ext cx="131400" cy="2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80D271A-A980-453B-BF73-18F3CEFD24B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67440" y="2969080"/>
                <a:ext cx="1670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9A795C0-FCBB-43D6-8615-1253610D9FCC}"/>
                  </a:ext>
                </a:extLst>
              </p14:cNvPr>
              <p14:cNvContentPartPr/>
              <p14:nvPr/>
            </p14:nvContentPartPr>
            <p14:xfrm>
              <a:off x="1278120" y="2854600"/>
              <a:ext cx="1089360" cy="337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9A795C0-FCBB-43D6-8615-1253610D9FC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60114" y="2836941"/>
                <a:ext cx="1125012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ED33823-0256-44F9-9FEE-FC4B8BCACA6F}"/>
                  </a:ext>
                </a:extLst>
              </p14:cNvPr>
              <p14:cNvContentPartPr/>
              <p14:nvPr/>
            </p14:nvContentPartPr>
            <p14:xfrm>
              <a:off x="2465760" y="2894920"/>
              <a:ext cx="165960" cy="3380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ED33823-0256-44F9-9FEE-FC4B8BCACA6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447760" y="2877280"/>
                <a:ext cx="20160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271492A-9EB1-4987-8B9C-8A1829C44624}"/>
                  </a:ext>
                </a:extLst>
              </p14:cNvPr>
              <p14:cNvContentPartPr/>
              <p14:nvPr/>
            </p14:nvContentPartPr>
            <p14:xfrm>
              <a:off x="3941760" y="2925880"/>
              <a:ext cx="249840" cy="239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271492A-9EB1-4987-8B9C-8A1829C4462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23760" y="2907880"/>
                <a:ext cx="28548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E5C017-6869-40B2-A960-650AE340798A}"/>
                  </a:ext>
                </a:extLst>
              </p14:cNvPr>
              <p14:cNvContentPartPr/>
              <p14:nvPr/>
            </p14:nvContentPartPr>
            <p14:xfrm>
              <a:off x="2745840" y="2834440"/>
              <a:ext cx="1045080" cy="3963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E5C017-6869-40B2-A960-650AE340798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727840" y="2816440"/>
                <a:ext cx="10807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C8758BC-CE89-4A50-89FC-BDABEFB7174D}"/>
                  </a:ext>
                </a:extLst>
              </p14:cNvPr>
              <p14:cNvContentPartPr/>
              <p14:nvPr/>
            </p14:nvContentPartPr>
            <p14:xfrm>
              <a:off x="4469880" y="2813920"/>
              <a:ext cx="1545120" cy="3772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C8758BC-CE89-4A50-89FC-BDABEFB7174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452236" y="2796280"/>
                <a:ext cx="1580768" cy="41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314136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14:cNvPr>
              <p14:cNvContentPartPr/>
              <p14:nvPr/>
            </p14:nvContentPartPr>
            <p14:xfrm>
              <a:off x="4784880" y="1928680"/>
              <a:ext cx="3677400" cy="33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6880" y="1893040"/>
                <a:ext cx="371304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14:cNvPr>
              <p14:cNvContentPartPr/>
              <p14:nvPr/>
            </p14:nvContentPartPr>
            <p14:xfrm>
              <a:off x="1534080" y="2275000"/>
              <a:ext cx="295560" cy="111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6080" y="2257360"/>
                <a:ext cx="331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14:cNvPr>
              <p14:cNvContentPartPr/>
              <p14:nvPr/>
            </p14:nvContentPartPr>
            <p14:xfrm>
              <a:off x="1594560" y="2389480"/>
              <a:ext cx="258840" cy="104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371840"/>
                <a:ext cx="29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14:cNvPr>
              <p14:cNvContentPartPr/>
              <p14:nvPr/>
            </p14:nvContentPartPr>
            <p14:xfrm>
              <a:off x="954840" y="2116600"/>
              <a:ext cx="365040" cy="46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7200" y="2098946"/>
                <a:ext cx="400680" cy="501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14:cNvPr>
              <p14:cNvContentPartPr/>
              <p14:nvPr/>
            </p14:nvContentPartPr>
            <p14:xfrm>
              <a:off x="2112960" y="2092480"/>
              <a:ext cx="1514160" cy="3780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95320" y="2074857"/>
                <a:ext cx="1549800" cy="413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14:cNvPr>
              <p14:cNvContentPartPr/>
              <p14:nvPr/>
            </p14:nvContentPartPr>
            <p14:xfrm>
              <a:off x="4015200" y="2041720"/>
              <a:ext cx="157320" cy="587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97200" y="2024080"/>
                <a:ext cx="19296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14:cNvPr>
              <p14:cNvContentPartPr/>
              <p14:nvPr/>
            </p14:nvContentPartPr>
            <p14:xfrm>
              <a:off x="4957680" y="2289400"/>
              <a:ext cx="163800" cy="22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680" y="2271400"/>
                <a:ext cx="19944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14:cNvPr>
              <p14:cNvContentPartPr/>
              <p14:nvPr/>
            </p14:nvContentPartPr>
            <p14:xfrm>
              <a:off x="4937160" y="2397400"/>
              <a:ext cx="184680" cy="10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19520" y="2379760"/>
                <a:ext cx="220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14:cNvPr>
              <p14:cNvContentPartPr/>
              <p14:nvPr/>
            </p14:nvContentPartPr>
            <p14:xfrm>
              <a:off x="4520640" y="2204080"/>
              <a:ext cx="285480" cy="525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03000" y="2186428"/>
                <a:ext cx="321120" cy="560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14:cNvPr>
              <p14:cNvContentPartPr/>
              <p14:nvPr/>
            </p14:nvContentPartPr>
            <p14:xfrm>
              <a:off x="5323800" y="2336200"/>
              <a:ext cx="90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05800" y="23185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14:cNvPr>
              <p14:cNvContentPartPr/>
              <p14:nvPr/>
            </p14:nvContentPartPr>
            <p14:xfrm>
              <a:off x="5505240" y="2247640"/>
              <a:ext cx="204480" cy="41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87600" y="2230000"/>
                <a:ext cx="24012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14:cNvPr>
              <p14:cNvContentPartPr/>
              <p14:nvPr/>
            </p14:nvContentPartPr>
            <p14:xfrm>
              <a:off x="5822760" y="2255200"/>
              <a:ext cx="161640" cy="155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04760" y="2237560"/>
                <a:ext cx="19728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14:cNvPr>
              <p14:cNvContentPartPr/>
              <p14:nvPr/>
            </p14:nvContentPartPr>
            <p14:xfrm>
              <a:off x="5851560" y="2305960"/>
              <a:ext cx="138240" cy="113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33920" y="2288320"/>
                <a:ext cx="1738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14:cNvPr>
              <p14:cNvContentPartPr/>
              <p14:nvPr/>
            </p14:nvContentPartPr>
            <p14:xfrm>
              <a:off x="5895840" y="2204080"/>
              <a:ext cx="47880" cy="267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78200" y="2186440"/>
                <a:ext cx="835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14:cNvPr>
              <p14:cNvContentPartPr/>
              <p14:nvPr/>
            </p14:nvContentPartPr>
            <p14:xfrm>
              <a:off x="6132000" y="2194360"/>
              <a:ext cx="138240" cy="235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14360" y="2176360"/>
                <a:ext cx="1738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14:cNvPr>
              <p14:cNvContentPartPr/>
              <p14:nvPr/>
            </p14:nvContentPartPr>
            <p14:xfrm>
              <a:off x="6365280" y="2133160"/>
              <a:ext cx="686520" cy="304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47640" y="2115520"/>
                <a:ext cx="72216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14:cNvPr>
              <p14:cNvContentPartPr/>
              <p14:nvPr/>
            </p14:nvContentPartPr>
            <p14:xfrm>
              <a:off x="7182480" y="2245120"/>
              <a:ext cx="152280" cy="1926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64840" y="2227120"/>
                <a:ext cx="18792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14:cNvPr>
              <p14:cNvContentPartPr/>
              <p14:nvPr/>
            </p14:nvContentPartPr>
            <p14:xfrm>
              <a:off x="7589280" y="2161240"/>
              <a:ext cx="132840" cy="2581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71280" y="2143240"/>
                <a:ext cx="16848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14:cNvPr>
              <p14:cNvContentPartPr/>
              <p14:nvPr/>
            </p14:nvContentPartPr>
            <p14:xfrm>
              <a:off x="7810320" y="2329000"/>
              <a:ext cx="53640" cy="101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92680" y="2311000"/>
                <a:ext cx="892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14:cNvPr>
              <p14:cNvContentPartPr/>
              <p14:nvPr/>
            </p14:nvContentPartPr>
            <p14:xfrm>
              <a:off x="7982760" y="2336200"/>
              <a:ext cx="96480" cy="2386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65120" y="2318560"/>
                <a:ext cx="1321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6B35D7-6699-45CC-BE82-847655E056F9}"/>
                  </a:ext>
                </a:extLst>
              </p14:cNvPr>
              <p14:cNvContentPartPr/>
              <p14:nvPr/>
            </p14:nvContentPartPr>
            <p14:xfrm>
              <a:off x="507000" y="2982760"/>
              <a:ext cx="235800" cy="12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6B35D7-6699-45CC-BE82-847655E056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000" y="2965120"/>
                <a:ext cx="2714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22B928-11BA-4D56-8C7F-435ADF699711}"/>
                  </a:ext>
                </a:extLst>
              </p14:cNvPr>
              <p14:cNvContentPartPr/>
              <p14:nvPr/>
            </p14:nvContentPartPr>
            <p14:xfrm>
              <a:off x="507360" y="3087880"/>
              <a:ext cx="23580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22B928-11BA-4D56-8C7F-435ADF69971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9720" y="3069880"/>
                <a:ext cx="271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80D271A-A980-453B-BF73-18F3CEFD24BF}"/>
                  </a:ext>
                </a:extLst>
              </p14:cNvPr>
              <p14:cNvContentPartPr/>
              <p14:nvPr/>
            </p14:nvContentPartPr>
            <p14:xfrm>
              <a:off x="985080" y="2986720"/>
              <a:ext cx="131400" cy="2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80D271A-A980-453B-BF73-18F3CEFD24B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67440" y="2969080"/>
                <a:ext cx="1670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9A795C0-FCBB-43D6-8615-1253610D9FCC}"/>
                  </a:ext>
                </a:extLst>
              </p14:cNvPr>
              <p14:cNvContentPartPr/>
              <p14:nvPr/>
            </p14:nvContentPartPr>
            <p14:xfrm>
              <a:off x="1278120" y="2854600"/>
              <a:ext cx="1089360" cy="337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9A795C0-FCBB-43D6-8615-1253610D9FC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60114" y="2836941"/>
                <a:ext cx="1125012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ED33823-0256-44F9-9FEE-FC4B8BCACA6F}"/>
                  </a:ext>
                </a:extLst>
              </p14:cNvPr>
              <p14:cNvContentPartPr/>
              <p14:nvPr/>
            </p14:nvContentPartPr>
            <p14:xfrm>
              <a:off x="2465760" y="2894920"/>
              <a:ext cx="165960" cy="3380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ED33823-0256-44F9-9FEE-FC4B8BCACA6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447760" y="2877280"/>
                <a:ext cx="20160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271492A-9EB1-4987-8B9C-8A1829C44624}"/>
                  </a:ext>
                </a:extLst>
              </p14:cNvPr>
              <p14:cNvContentPartPr/>
              <p14:nvPr/>
            </p14:nvContentPartPr>
            <p14:xfrm>
              <a:off x="3941760" y="2925880"/>
              <a:ext cx="249840" cy="239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271492A-9EB1-4987-8B9C-8A1829C4462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23760" y="2907880"/>
                <a:ext cx="28548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E5C017-6869-40B2-A960-650AE340798A}"/>
                  </a:ext>
                </a:extLst>
              </p14:cNvPr>
              <p14:cNvContentPartPr/>
              <p14:nvPr/>
            </p14:nvContentPartPr>
            <p14:xfrm>
              <a:off x="2745840" y="2834440"/>
              <a:ext cx="1045080" cy="3963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E5C017-6869-40B2-A960-650AE340798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727840" y="2816440"/>
                <a:ext cx="10807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C8758BC-CE89-4A50-89FC-BDABEFB7174D}"/>
                  </a:ext>
                </a:extLst>
              </p14:cNvPr>
              <p14:cNvContentPartPr/>
              <p14:nvPr/>
            </p14:nvContentPartPr>
            <p14:xfrm>
              <a:off x="4469880" y="2813920"/>
              <a:ext cx="1545120" cy="3772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C8758BC-CE89-4A50-89FC-BDABEFB7174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452236" y="2796280"/>
                <a:ext cx="1580768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21BEBB-AE26-41FA-814F-908A737512F1}"/>
                  </a:ext>
                </a:extLst>
              </p14:cNvPr>
              <p14:cNvContentPartPr/>
              <p14:nvPr/>
            </p14:nvContentPartPr>
            <p14:xfrm>
              <a:off x="6217680" y="2939560"/>
              <a:ext cx="226440" cy="15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21BEBB-AE26-41FA-814F-908A737512F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199680" y="2921560"/>
                <a:ext cx="262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51FF31-73C9-4171-8FC2-BC12AFE3B6B6}"/>
                  </a:ext>
                </a:extLst>
              </p14:cNvPr>
              <p14:cNvContentPartPr/>
              <p14:nvPr/>
            </p14:nvContentPartPr>
            <p14:xfrm>
              <a:off x="6227400" y="3067360"/>
              <a:ext cx="216360" cy="11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51FF31-73C9-4171-8FC2-BC12AFE3B6B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09760" y="3049720"/>
                <a:ext cx="2520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063411B-D8B3-4E71-98C4-B79CE2170A44}"/>
                  </a:ext>
                </a:extLst>
              </p14:cNvPr>
              <p14:cNvContentPartPr/>
              <p14:nvPr/>
            </p14:nvContentPartPr>
            <p14:xfrm>
              <a:off x="6677400" y="3012640"/>
              <a:ext cx="90360" cy="5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063411B-D8B3-4E71-98C4-B79CE2170A4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659400" y="2994640"/>
                <a:ext cx="1260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60CA9BF-D6D2-4A5C-B6D9-E3141E62F22D}"/>
                  </a:ext>
                </a:extLst>
              </p14:cNvPr>
              <p14:cNvContentPartPr/>
              <p14:nvPr/>
            </p14:nvContentPartPr>
            <p14:xfrm>
              <a:off x="6908520" y="2823280"/>
              <a:ext cx="202680" cy="329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60CA9BF-D6D2-4A5C-B6D9-E3141E62F22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890520" y="2805280"/>
                <a:ext cx="23832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F5893E4-69A0-4B84-A732-6E61474ED4C8}"/>
                  </a:ext>
                </a:extLst>
              </p14:cNvPr>
              <p14:cNvContentPartPr/>
              <p14:nvPr/>
            </p14:nvContentPartPr>
            <p14:xfrm>
              <a:off x="7221360" y="2858200"/>
              <a:ext cx="250200" cy="30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F5893E4-69A0-4B84-A732-6E61474ED4C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203360" y="2840200"/>
                <a:ext cx="28584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9A3865D-EC2C-4B72-8770-3EC6A0150827}"/>
                  </a:ext>
                </a:extLst>
              </p14:cNvPr>
              <p14:cNvContentPartPr/>
              <p14:nvPr/>
            </p14:nvContentPartPr>
            <p14:xfrm>
              <a:off x="7595760" y="2854600"/>
              <a:ext cx="301320" cy="286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9A3865D-EC2C-4B72-8770-3EC6A015082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577738" y="2836960"/>
                <a:ext cx="337003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14224BA-4D2C-435E-A688-EE2D0ED1AAA5}"/>
                  </a:ext>
                </a:extLst>
              </p14:cNvPr>
              <p14:cNvContentPartPr/>
              <p14:nvPr/>
            </p14:nvContentPartPr>
            <p14:xfrm>
              <a:off x="8026320" y="2811400"/>
              <a:ext cx="528120" cy="409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14224BA-4D2C-435E-A688-EE2D0ED1AAA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008332" y="2793775"/>
                <a:ext cx="563736" cy="4452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024732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14:cNvPr>
              <p14:cNvContentPartPr/>
              <p14:nvPr/>
            </p14:nvContentPartPr>
            <p14:xfrm>
              <a:off x="4784880" y="1928680"/>
              <a:ext cx="3677400" cy="33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6880" y="1893040"/>
                <a:ext cx="371304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14:cNvPr>
              <p14:cNvContentPartPr/>
              <p14:nvPr/>
            </p14:nvContentPartPr>
            <p14:xfrm>
              <a:off x="1534080" y="2275000"/>
              <a:ext cx="295560" cy="111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6080" y="2257360"/>
                <a:ext cx="331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14:cNvPr>
              <p14:cNvContentPartPr/>
              <p14:nvPr/>
            </p14:nvContentPartPr>
            <p14:xfrm>
              <a:off x="1594560" y="2389480"/>
              <a:ext cx="258840" cy="104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371840"/>
                <a:ext cx="29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14:cNvPr>
              <p14:cNvContentPartPr/>
              <p14:nvPr/>
            </p14:nvContentPartPr>
            <p14:xfrm>
              <a:off x="954840" y="2116600"/>
              <a:ext cx="365040" cy="46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7200" y="2098946"/>
                <a:ext cx="400680" cy="501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14:cNvPr>
              <p14:cNvContentPartPr/>
              <p14:nvPr/>
            </p14:nvContentPartPr>
            <p14:xfrm>
              <a:off x="2112960" y="2092480"/>
              <a:ext cx="1514160" cy="3780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95320" y="2074857"/>
                <a:ext cx="1549800" cy="413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14:cNvPr>
              <p14:cNvContentPartPr/>
              <p14:nvPr/>
            </p14:nvContentPartPr>
            <p14:xfrm>
              <a:off x="4015200" y="2041720"/>
              <a:ext cx="157320" cy="587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97200" y="2024080"/>
                <a:ext cx="19296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14:cNvPr>
              <p14:cNvContentPartPr/>
              <p14:nvPr/>
            </p14:nvContentPartPr>
            <p14:xfrm>
              <a:off x="4957680" y="2289400"/>
              <a:ext cx="163800" cy="22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680" y="2271400"/>
                <a:ext cx="19944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14:cNvPr>
              <p14:cNvContentPartPr/>
              <p14:nvPr/>
            </p14:nvContentPartPr>
            <p14:xfrm>
              <a:off x="4937160" y="2397400"/>
              <a:ext cx="184680" cy="10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19520" y="2379760"/>
                <a:ext cx="220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14:cNvPr>
              <p14:cNvContentPartPr/>
              <p14:nvPr/>
            </p14:nvContentPartPr>
            <p14:xfrm>
              <a:off x="4520640" y="2204080"/>
              <a:ext cx="285480" cy="525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03000" y="2186428"/>
                <a:ext cx="321120" cy="560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14:cNvPr>
              <p14:cNvContentPartPr/>
              <p14:nvPr/>
            </p14:nvContentPartPr>
            <p14:xfrm>
              <a:off x="5323800" y="2336200"/>
              <a:ext cx="90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05800" y="23185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14:cNvPr>
              <p14:cNvContentPartPr/>
              <p14:nvPr/>
            </p14:nvContentPartPr>
            <p14:xfrm>
              <a:off x="5505240" y="2247640"/>
              <a:ext cx="204480" cy="41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87600" y="2230000"/>
                <a:ext cx="24012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14:cNvPr>
              <p14:cNvContentPartPr/>
              <p14:nvPr/>
            </p14:nvContentPartPr>
            <p14:xfrm>
              <a:off x="5822760" y="2255200"/>
              <a:ext cx="161640" cy="155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04760" y="2237560"/>
                <a:ext cx="19728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14:cNvPr>
              <p14:cNvContentPartPr/>
              <p14:nvPr/>
            </p14:nvContentPartPr>
            <p14:xfrm>
              <a:off x="5851560" y="2305960"/>
              <a:ext cx="138240" cy="113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33920" y="2288320"/>
                <a:ext cx="1738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14:cNvPr>
              <p14:cNvContentPartPr/>
              <p14:nvPr/>
            </p14:nvContentPartPr>
            <p14:xfrm>
              <a:off x="5895840" y="2204080"/>
              <a:ext cx="47880" cy="267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78200" y="2186440"/>
                <a:ext cx="835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14:cNvPr>
              <p14:cNvContentPartPr/>
              <p14:nvPr/>
            </p14:nvContentPartPr>
            <p14:xfrm>
              <a:off x="6132000" y="2194360"/>
              <a:ext cx="138240" cy="235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14360" y="2176360"/>
                <a:ext cx="1738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14:cNvPr>
              <p14:cNvContentPartPr/>
              <p14:nvPr/>
            </p14:nvContentPartPr>
            <p14:xfrm>
              <a:off x="6365280" y="2133160"/>
              <a:ext cx="686520" cy="304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47640" y="2115520"/>
                <a:ext cx="72216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14:cNvPr>
              <p14:cNvContentPartPr/>
              <p14:nvPr/>
            </p14:nvContentPartPr>
            <p14:xfrm>
              <a:off x="7182480" y="2245120"/>
              <a:ext cx="152280" cy="1926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64840" y="2227120"/>
                <a:ext cx="18792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14:cNvPr>
              <p14:cNvContentPartPr/>
              <p14:nvPr/>
            </p14:nvContentPartPr>
            <p14:xfrm>
              <a:off x="7589280" y="2161240"/>
              <a:ext cx="132840" cy="2581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71280" y="2143240"/>
                <a:ext cx="16848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14:cNvPr>
              <p14:cNvContentPartPr/>
              <p14:nvPr/>
            </p14:nvContentPartPr>
            <p14:xfrm>
              <a:off x="7810320" y="2329000"/>
              <a:ext cx="53640" cy="101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92680" y="2311000"/>
                <a:ext cx="892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14:cNvPr>
              <p14:cNvContentPartPr/>
              <p14:nvPr/>
            </p14:nvContentPartPr>
            <p14:xfrm>
              <a:off x="7982760" y="2336200"/>
              <a:ext cx="96480" cy="2386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65120" y="2318560"/>
                <a:ext cx="1321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6B35D7-6699-45CC-BE82-847655E056F9}"/>
                  </a:ext>
                </a:extLst>
              </p14:cNvPr>
              <p14:cNvContentPartPr/>
              <p14:nvPr/>
            </p14:nvContentPartPr>
            <p14:xfrm>
              <a:off x="507000" y="2982760"/>
              <a:ext cx="235800" cy="12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6B35D7-6699-45CC-BE82-847655E056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000" y="2965120"/>
                <a:ext cx="2714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22B928-11BA-4D56-8C7F-435ADF699711}"/>
                  </a:ext>
                </a:extLst>
              </p14:cNvPr>
              <p14:cNvContentPartPr/>
              <p14:nvPr/>
            </p14:nvContentPartPr>
            <p14:xfrm>
              <a:off x="507360" y="3087880"/>
              <a:ext cx="23580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22B928-11BA-4D56-8C7F-435ADF69971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9720" y="3069880"/>
                <a:ext cx="271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80D271A-A980-453B-BF73-18F3CEFD24BF}"/>
                  </a:ext>
                </a:extLst>
              </p14:cNvPr>
              <p14:cNvContentPartPr/>
              <p14:nvPr/>
            </p14:nvContentPartPr>
            <p14:xfrm>
              <a:off x="985080" y="2986720"/>
              <a:ext cx="131400" cy="2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80D271A-A980-453B-BF73-18F3CEFD24B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67440" y="2969080"/>
                <a:ext cx="1670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9A795C0-FCBB-43D6-8615-1253610D9FCC}"/>
                  </a:ext>
                </a:extLst>
              </p14:cNvPr>
              <p14:cNvContentPartPr/>
              <p14:nvPr/>
            </p14:nvContentPartPr>
            <p14:xfrm>
              <a:off x="1278120" y="2854600"/>
              <a:ext cx="1089360" cy="337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9A795C0-FCBB-43D6-8615-1253610D9FC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60114" y="2836941"/>
                <a:ext cx="1125012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ED33823-0256-44F9-9FEE-FC4B8BCACA6F}"/>
                  </a:ext>
                </a:extLst>
              </p14:cNvPr>
              <p14:cNvContentPartPr/>
              <p14:nvPr/>
            </p14:nvContentPartPr>
            <p14:xfrm>
              <a:off x="2465760" y="2894920"/>
              <a:ext cx="165960" cy="3380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ED33823-0256-44F9-9FEE-FC4B8BCACA6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447760" y="2877280"/>
                <a:ext cx="20160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271492A-9EB1-4987-8B9C-8A1829C44624}"/>
                  </a:ext>
                </a:extLst>
              </p14:cNvPr>
              <p14:cNvContentPartPr/>
              <p14:nvPr/>
            </p14:nvContentPartPr>
            <p14:xfrm>
              <a:off x="3941760" y="2925880"/>
              <a:ext cx="249840" cy="239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271492A-9EB1-4987-8B9C-8A1829C4462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23760" y="2907880"/>
                <a:ext cx="28548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E5C017-6869-40B2-A960-650AE340798A}"/>
                  </a:ext>
                </a:extLst>
              </p14:cNvPr>
              <p14:cNvContentPartPr/>
              <p14:nvPr/>
            </p14:nvContentPartPr>
            <p14:xfrm>
              <a:off x="2745840" y="2834440"/>
              <a:ext cx="1045080" cy="3963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E5C017-6869-40B2-A960-650AE340798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727840" y="2816440"/>
                <a:ext cx="10807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C8758BC-CE89-4A50-89FC-BDABEFB7174D}"/>
                  </a:ext>
                </a:extLst>
              </p14:cNvPr>
              <p14:cNvContentPartPr/>
              <p14:nvPr/>
            </p14:nvContentPartPr>
            <p14:xfrm>
              <a:off x="4469880" y="2813920"/>
              <a:ext cx="1545120" cy="3772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C8758BC-CE89-4A50-89FC-BDABEFB7174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452236" y="2796280"/>
                <a:ext cx="1580768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21BEBB-AE26-41FA-814F-908A737512F1}"/>
                  </a:ext>
                </a:extLst>
              </p14:cNvPr>
              <p14:cNvContentPartPr/>
              <p14:nvPr/>
            </p14:nvContentPartPr>
            <p14:xfrm>
              <a:off x="6217680" y="2939560"/>
              <a:ext cx="226440" cy="15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21BEBB-AE26-41FA-814F-908A737512F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199680" y="2921560"/>
                <a:ext cx="262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51FF31-73C9-4171-8FC2-BC12AFE3B6B6}"/>
                  </a:ext>
                </a:extLst>
              </p14:cNvPr>
              <p14:cNvContentPartPr/>
              <p14:nvPr/>
            </p14:nvContentPartPr>
            <p14:xfrm>
              <a:off x="6227400" y="3067360"/>
              <a:ext cx="216360" cy="11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51FF31-73C9-4171-8FC2-BC12AFE3B6B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09760" y="3049720"/>
                <a:ext cx="2520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063411B-D8B3-4E71-98C4-B79CE2170A44}"/>
                  </a:ext>
                </a:extLst>
              </p14:cNvPr>
              <p14:cNvContentPartPr/>
              <p14:nvPr/>
            </p14:nvContentPartPr>
            <p14:xfrm>
              <a:off x="6677400" y="3012640"/>
              <a:ext cx="90360" cy="5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063411B-D8B3-4E71-98C4-B79CE2170A4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659400" y="2994640"/>
                <a:ext cx="1260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60CA9BF-D6D2-4A5C-B6D9-E3141E62F22D}"/>
                  </a:ext>
                </a:extLst>
              </p14:cNvPr>
              <p14:cNvContentPartPr/>
              <p14:nvPr/>
            </p14:nvContentPartPr>
            <p14:xfrm>
              <a:off x="6908520" y="2823280"/>
              <a:ext cx="202680" cy="329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60CA9BF-D6D2-4A5C-B6D9-E3141E62F22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890520" y="2805280"/>
                <a:ext cx="23832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F5893E4-69A0-4B84-A732-6E61474ED4C8}"/>
                  </a:ext>
                </a:extLst>
              </p14:cNvPr>
              <p14:cNvContentPartPr/>
              <p14:nvPr/>
            </p14:nvContentPartPr>
            <p14:xfrm>
              <a:off x="7221360" y="2858200"/>
              <a:ext cx="250200" cy="30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F5893E4-69A0-4B84-A732-6E61474ED4C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203360" y="2840200"/>
                <a:ext cx="28584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9A3865D-EC2C-4B72-8770-3EC6A0150827}"/>
                  </a:ext>
                </a:extLst>
              </p14:cNvPr>
              <p14:cNvContentPartPr/>
              <p14:nvPr/>
            </p14:nvContentPartPr>
            <p14:xfrm>
              <a:off x="7595760" y="2854600"/>
              <a:ext cx="301320" cy="286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9A3865D-EC2C-4B72-8770-3EC6A015082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577738" y="2836960"/>
                <a:ext cx="337003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14224BA-4D2C-435E-A688-EE2D0ED1AAA5}"/>
                  </a:ext>
                </a:extLst>
              </p14:cNvPr>
              <p14:cNvContentPartPr/>
              <p14:nvPr/>
            </p14:nvContentPartPr>
            <p14:xfrm>
              <a:off x="8026320" y="2811400"/>
              <a:ext cx="528120" cy="409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14224BA-4D2C-435E-A688-EE2D0ED1AAA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008332" y="2793775"/>
                <a:ext cx="563736" cy="445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EE8649E-3503-4C04-8657-26FC594357A8}"/>
                  </a:ext>
                </a:extLst>
              </p14:cNvPr>
              <p14:cNvContentPartPr/>
              <p14:nvPr/>
            </p14:nvContentPartPr>
            <p14:xfrm>
              <a:off x="2417880" y="3819760"/>
              <a:ext cx="177480" cy="309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EE8649E-3503-4C04-8657-26FC594357A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400240" y="3801760"/>
                <a:ext cx="21312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AAAF032-EF78-4C65-9010-41D258498BBD}"/>
                  </a:ext>
                </a:extLst>
              </p14:cNvPr>
              <p14:cNvContentPartPr/>
              <p14:nvPr/>
            </p14:nvContentPartPr>
            <p14:xfrm>
              <a:off x="5039040" y="3794920"/>
              <a:ext cx="232920" cy="252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AAAF032-EF78-4C65-9010-41D258498BB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021400" y="3776920"/>
                <a:ext cx="2685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296BCA2-652B-47C8-A995-955D1CAD000B}"/>
                  </a:ext>
                </a:extLst>
              </p14:cNvPr>
              <p14:cNvContentPartPr/>
              <p14:nvPr/>
            </p14:nvContentPartPr>
            <p14:xfrm>
              <a:off x="5069280" y="3890680"/>
              <a:ext cx="189000" cy="90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296BCA2-652B-47C8-A995-955D1CAD000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51640" y="3873040"/>
                <a:ext cx="2246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791D6F2-28BD-4460-A306-E90A02AF36CF}"/>
                  </a:ext>
                </a:extLst>
              </p14:cNvPr>
              <p14:cNvContentPartPr/>
              <p14:nvPr/>
            </p14:nvContentPartPr>
            <p14:xfrm>
              <a:off x="2793360" y="3443920"/>
              <a:ext cx="1968480" cy="8823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791D6F2-28BD-4460-A306-E90A02AF36C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775723" y="3425920"/>
                <a:ext cx="2004113" cy="9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56FE2C1-8105-4D69-8A67-619B7ED4EE5B}"/>
                  </a:ext>
                </a:extLst>
              </p14:cNvPr>
              <p14:cNvContentPartPr/>
              <p14:nvPr/>
            </p14:nvContentPartPr>
            <p14:xfrm>
              <a:off x="761880" y="3713560"/>
              <a:ext cx="723240" cy="340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56FE2C1-8105-4D69-8A67-619B7ED4EE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3889" y="3695560"/>
                <a:ext cx="758862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7E8AB6B-45E5-46DE-9FDB-BB454498E290}"/>
                  </a:ext>
                </a:extLst>
              </p14:cNvPr>
              <p14:cNvContentPartPr/>
              <p14:nvPr/>
            </p14:nvContentPartPr>
            <p14:xfrm>
              <a:off x="8453640" y="3789520"/>
              <a:ext cx="152280" cy="1940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7E8AB6B-45E5-46DE-9FDB-BB454498E29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435640" y="3771520"/>
                <a:ext cx="187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6BBAF7A-C709-49A1-99E4-840E1BE13A11}"/>
                  </a:ext>
                </a:extLst>
              </p14:cNvPr>
              <p14:cNvContentPartPr/>
              <p14:nvPr/>
            </p14:nvContentPartPr>
            <p14:xfrm>
              <a:off x="8239440" y="3463720"/>
              <a:ext cx="510120" cy="2239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6BBAF7A-C709-49A1-99E4-840E1BE13A1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221453" y="3445749"/>
                <a:ext cx="545735" cy="259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4D8FB03-AC7E-4F3D-8CE4-44D2EAC4E044}"/>
                  </a:ext>
                </a:extLst>
              </p14:cNvPr>
              <p14:cNvContentPartPr/>
              <p14:nvPr/>
            </p14:nvContentPartPr>
            <p14:xfrm>
              <a:off x="5435400" y="3402520"/>
              <a:ext cx="2602080" cy="6685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4D8FB03-AC7E-4F3D-8CE4-44D2EAC4E04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417400" y="3384880"/>
                <a:ext cx="2637720" cy="7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987373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AA18E-2E20-41FA-B141-C209C387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8" t="18633" r="17916" b="73846"/>
          <a:stretch/>
        </p:blipFill>
        <p:spPr>
          <a:xfrm>
            <a:off x="228600" y="76200"/>
            <a:ext cx="8745682" cy="190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14:cNvPr>
              <p14:cNvContentPartPr/>
              <p14:nvPr/>
            </p14:nvContentPartPr>
            <p14:xfrm>
              <a:off x="4784880" y="1928680"/>
              <a:ext cx="3677400" cy="33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0667B30-4CE3-4E6A-9902-3B8633015C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6880" y="1893040"/>
                <a:ext cx="371304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14:cNvPr>
              <p14:cNvContentPartPr/>
              <p14:nvPr/>
            </p14:nvContentPartPr>
            <p14:xfrm>
              <a:off x="1534080" y="2275000"/>
              <a:ext cx="295560" cy="111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E7F0404-5874-4D83-9B30-3F0BB81C2C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6080" y="2257360"/>
                <a:ext cx="331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14:cNvPr>
              <p14:cNvContentPartPr/>
              <p14:nvPr/>
            </p14:nvContentPartPr>
            <p14:xfrm>
              <a:off x="1594560" y="2389480"/>
              <a:ext cx="258840" cy="104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DA8A4BA-A2EF-4A7C-B274-1AD7675C7C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371840"/>
                <a:ext cx="29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14:cNvPr>
              <p14:cNvContentPartPr/>
              <p14:nvPr/>
            </p14:nvContentPartPr>
            <p14:xfrm>
              <a:off x="954840" y="2116600"/>
              <a:ext cx="365040" cy="465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1A14913-71F1-4560-8DB6-FA33119986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7200" y="2098946"/>
                <a:ext cx="400680" cy="501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14:cNvPr>
              <p14:cNvContentPartPr/>
              <p14:nvPr/>
            </p14:nvContentPartPr>
            <p14:xfrm>
              <a:off x="2112960" y="2092480"/>
              <a:ext cx="1514160" cy="3780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59E8BEF-F71F-4D82-9529-3C1BC922F6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95320" y="2074857"/>
                <a:ext cx="1549800" cy="413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14:cNvPr>
              <p14:cNvContentPartPr/>
              <p14:nvPr/>
            </p14:nvContentPartPr>
            <p14:xfrm>
              <a:off x="4015200" y="2041720"/>
              <a:ext cx="157320" cy="587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13FC0B-1FE5-4E8E-A1E2-2DC166BBA37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97200" y="2024080"/>
                <a:ext cx="19296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14:cNvPr>
              <p14:cNvContentPartPr/>
              <p14:nvPr/>
            </p14:nvContentPartPr>
            <p14:xfrm>
              <a:off x="4957680" y="2289400"/>
              <a:ext cx="163800" cy="22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F19D35-6138-4879-A9A6-88D7FB1FD9A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9680" y="2271400"/>
                <a:ext cx="19944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14:cNvPr>
              <p14:cNvContentPartPr/>
              <p14:nvPr/>
            </p14:nvContentPartPr>
            <p14:xfrm>
              <a:off x="4937160" y="2397400"/>
              <a:ext cx="184680" cy="10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49FC5C-7E07-4F11-BCEE-415516C2598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19520" y="2379760"/>
                <a:ext cx="220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14:cNvPr>
              <p14:cNvContentPartPr/>
              <p14:nvPr/>
            </p14:nvContentPartPr>
            <p14:xfrm>
              <a:off x="4520640" y="2204080"/>
              <a:ext cx="285480" cy="525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64BD2E-5DB9-424F-8F62-EA90E21FCA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03000" y="2186428"/>
                <a:ext cx="321120" cy="560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14:cNvPr>
              <p14:cNvContentPartPr/>
              <p14:nvPr/>
            </p14:nvContentPartPr>
            <p14:xfrm>
              <a:off x="5323800" y="2336200"/>
              <a:ext cx="90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0C0FF5-BE82-4476-B24D-3EC3CC49861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05800" y="23185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14:cNvPr>
              <p14:cNvContentPartPr/>
              <p14:nvPr/>
            </p14:nvContentPartPr>
            <p14:xfrm>
              <a:off x="5505240" y="2247640"/>
              <a:ext cx="204480" cy="413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0739CA4-9A60-4C3F-9A54-90A7CAD32C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87600" y="2230000"/>
                <a:ext cx="24012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14:cNvPr>
              <p14:cNvContentPartPr/>
              <p14:nvPr/>
            </p14:nvContentPartPr>
            <p14:xfrm>
              <a:off x="5822760" y="2255200"/>
              <a:ext cx="161640" cy="155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F0B0598-AA02-41EB-AA2D-9CF069CC3D3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04760" y="2237560"/>
                <a:ext cx="19728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14:cNvPr>
              <p14:cNvContentPartPr/>
              <p14:nvPr/>
            </p14:nvContentPartPr>
            <p14:xfrm>
              <a:off x="5851560" y="2305960"/>
              <a:ext cx="138240" cy="113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1A037B-406E-42AA-9B86-D473CC4F111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33920" y="2288320"/>
                <a:ext cx="1738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14:cNvPr>
              <p14:cNvContentPartPr/>
              <p14:nvPr/>
            </p14:nvContentPartPr>
            <p14:xfrm>
              <a:off x="5895840" y="2204080"/>
              <a:ext cx="47880" cy="267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0AC334-A506-40C8-97F0-4609A0E91B9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78200" y="2186440"/>
                <a:ext cx="835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14:cNvPr>
              <p14:cNvContentPartPr/>
              <p14:nvPr/>
            </p14:nvContentPartPr>
            <p14:xfrm>
              <a:off x="6132000" y="2194360"/>
              <a:ext cx="138240" cy="235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3BAD99-AE3F-4169-8B22-86C90A8EC72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14360" y="2176360"/>
                <a:ext cx="1738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14:cNvPr>
              <p14:cNvContentPartPr/>
              <p14:nvPr/>
            </p14:nvContentPartPr>
            <p14:xfrm>
              <a:off x="6365280" y="2133160"/>
              <a:ext cx="686520" cy="304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3F248E6-6A4B-4D0D-A397-E5A6A531227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47640" y="2115520"/>
                <a:ext cx="72216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14:cNvPr>
              <p14:cNvContentPartPr/>
              <p14:nvPr/>
            </p14:nvContentPartPr>
            <p14:xfrm>
              <a:off x="7182480" y="2245120"/>
              <a:ext cx="152280" cy="1926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30DBE92-856D-4E03-A036-D3946EC6E90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64840" y="2227120"/>
                <a:ext cx="18792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14:cNvPr>
              <p14:cNvContentPartPr/>
              <p14:nvPr/>
            </p14:nvContentPartPr>
            <p14:xfrm>
              <a:off x="7589280" y="2161240"/>
              <a:ext cx="132840" cy="2581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75076EE-99E4-4349-9796-EA5B6C24C62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71280" y="2143240"/>
                <a:ext cx="16848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14:cNvPr>
              <p14:cNvContentPartPr/>
              <p14:nvPr/>
            </p14:nvContentPartPr>
            <p14:xfrm>
              <a:off x="7810320" y="2329000"/>
              <a:ext cx="53640" cy="1011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3A14DD8-5089-4AAC-898E-AFF6A59A123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92680" y="2311000"/>
                <a:ext cx="892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14:cNvPr>
              <p14:cNvContentPartPr/>
              <p14:nvPr/>
            </p14:nvContentPartPr>
            <p14:xfrm>
              <a:off x="7982760" y="2336200"/>
              <a:ext cx="96480" cy="2386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85776EF-93C4-4BBF-9CDC-44318521649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65120" y="2318560"/>
                <a:ext cx="1321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6B35D7-6699-45CC-BE82-847655E056F9}"/>
                  </a:ext>
                </a:extLst>
              </p14:cNvPr>
              <p14:cNvContentPartPr/>
              <p14:nvPr/>
            </p14:nvContentPartPr>
            <p14:xfrm>
              <a:off x="507000" y="2982760"/>
              <a:ext cx="235800" cy="12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6B35D7-6699-45CC-BE82-847655E056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000" y="2965120"/>
                <a:ext cx="2714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22B928-11BA-4D56-8C7F-435ADF699711}"/>
                  </a:ext>
                </a:extLst>
              </p14:cNvPr>
              <p14:cNvContentPartPr/>
              <p14:nvPr/>
            </p14:nvContentPartPr>
            <p14:xfrm>
              <a:off x="507360" y="3087880"/>
              <a:ext cx="23580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22B928-11BA-4D56-8C7F-435ADF69971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9720" y="3069880"/>
                <a:ext cx="271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80D271A-A980-453B-BF73-18F3CEFD24BF}"/>
                  </a:ext>
                </a:extLst>
              </p14:cNvPr>
              <p14:cNvContentPartPr/>
              <p14:nvPr/>
            </p14:nvContentPartPr>
            <p14:xfrm>
              <a:off x="985080" y="2986720"/>
              <a:ext cx="131400" cy="21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80D271A-A980-453B-BF73-18F3CEFD24B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67440" y="2969080"/>
                <a:ext cx="1670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9A795C0-FCBB-43D6-8615-1253610D9FCC}"/>
                  </a:ext>
                </a:extLst>
              </p14:cNvPr>
              <p14:cNvContentPartPr/>
              <p14:nvPr/>
            </p14:nvContentPartPr>
            <p14:xfrm>
              <a:off x="1278120" y="2854600"/>
              <a:ext cx="1089360" cy="337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9A795C0-FCBB-43D6-8615-1253610D9FC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60114" y="2836941"/>
                <a:ext cx="1125012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ED33823-0256-44F9-9FEE-FC4B8BCACA6F}"/>
                  </a:ext>
                </a:extLst>
              </p14:cNvPr>
              <p14:cNvContentPartPr/>
              <p14:nvPr/>
            </p14:nvContentPartPr>
            <p14:xfrm>
              <a:off x="2465760" y="2894920"/>
              <a:ext cx="165960" cy="3380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ED33823-0256-44F9-9FEE-FC4B8BCACA6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447760" y="2877280"/>
                <a:ext cx="20160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271492A-9EB1-4987-8B9C-8A1829C44624}"/>
                  </a:ext>
                </a:extLst>
              </p14:cNvPr>
              <p14:cNvContentPartPr/>
              <p14:nvPr/>
            </p14:nvContentPartPr>
            <p14:xfrm>
              <a:off x="3941760" y="2925880"/>
              <a:ext cx="249840" cy="239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271492A-9EB1-4987-8B9C-8A1829C4462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923760" y="2907880"/>
                <a:ext cx="28548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E5C017-6869-40B2-A960-650AE340798A}"/>
                  </a:ext>
                </a:extLst>
              </p14:cNvPr>
              <p14:cNvContentPartPr/>
              <p14:nvPr/>
            </p14:nvContentPartPr>
            <p14:xfrm>
              <a:off x="2745840" y="2834440"/>
              <a:ext cx="1045080" cy="3963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E5C017-6869-40B2-A960-650AE340798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727840" y="2816440"/>
                <a:ext cx="10807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C8758BC-CE89-4A50-89FC-BDABEFB7174D}"/>
                  </a:ext>
                </a:extLst>
              </p14:cNvPr>
              <p14:cNvContentPartPr/>
              <p14:nvPr/>
            </p14:nvContentPartPr>
            <p14:xfrm>
              <a:off x="4469880" y="2813920"/>
              <a:ext cx="1545120" cy="3772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C8758BC-CE89-4A50-89FC-BDABEFB7174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452236" y="2796280"/>
                <a:ext cx="1580768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21BEBB-AE26-41FA-814F-908A737512F1}"/>
                  </a:ext>
                </a:extLst>
              </p14:cNvPr>
              <p14:cNvContentPartPr/>
              <p14:nvPr/>
            </p14:nvContentPartPr>
            <p14:xfrm>
              <a:off x="6217680" y="2939560"/>
              <a:ext cx="226440" cy="15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21BEBB-AE26-41FA-814F-908A737512F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199680" y="2921560"/>
                <a:ext cx="262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51FF31-73C9-4171-8FC2-BC12AFE3B6B6}"/>
                  </a:ext>
                </a:extLst>
              </p14:cNvPr>
              <p14:cNvContentPartPr/>
              <p14:nvPr/>
            </p14:nvContentPartPr>
            <p14:xfrm>
              <a:off x="6227400" y="3067360"/>
              <a:ext cx="216360" cy="11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51FF31-73C9-4171-8FC2-BC12AFE3B6B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09760" y="3049720"/>
                <a:ext cx="2520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063411B-D8B3-4E71-98C4-B79CE2170A44}"/>
                  </a:ext>
                </a:extLst>
              </p14:cNvPr>
              <p14:cNvContentPartPr/>
              <p14:nvPr/>
            </p14:nvContentPartPr>
            <p14:xfrm>
              <a:off x="6677400" y="3012640"/>
              <a:ext cx="90360" cy="5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063411B-D8B3-4E71-98C4-B79CE2170A4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659400" y="2994640"/>
                <a:ext cx="1260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60CA9BF-D6D2-4A5C-B6D9-E3141E62F22D}"/>
                  </a:ext>
                </a:extLst>
              </p14:cNvPr>
              <p14:cNvContentPartPr/>
              <p14:nvPr/>
            </p14:nvContentPartPr>
            <p14:xfrm>
              <a:off x="6908520" y="2823280"/>
              <a:ext cx="202680" cy="329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60CA9BF-D6D2-4A5C-B6D9-E3141E62F22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890520" y="2805280"/>
                <a:ext cx="23832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F5893E4-69A0-4B84-A732-6E61474ED4C8}"/>
                  </a:ext>
                </a:extLst>
              </p14:cNvPr>
              <p14:cNvContentPartPr/>
              <p14:nvPr/>
            </p14:nvContentPartPr>
            <p14:xfrm>
              <a:off x="7221360" y="2858200"/>
              <a:ext cx="250200" cy="3088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F5893E4-69A0-4B84-A732-6E61474ED4C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203360" y="2840200"/>
                <a:ext cx="28584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9A3865D-EC2C-4B72-8770-3EC6A0150827}"/>
                  </a:ext>
                </a:extLst>
              </p14:cNvPr>
              <p14:cNvContentPartPr/>
              <p14:nvPr/>
            </p14:nvContentPartPr>
            <p14:xfrm>
              <a:off x="7595760" y="2854600"/>
              <a:ext cx="301320" cy="286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9A3865D-EC2C-4B72-8770-3EC6A015082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577738" y="2836960"/>
                <a:ext cx="337003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14224BA-4D2C-435E-A688-EE2D0ED1AAA5}"/>
                  </a:ext>
                </a:extLst>
              </p14:cNvPr>
              <p14:cNvContentPartPr/>
              <p14:nvPr/>
            </p14:nvContentPartPr>
            <p14:xfrm>
              <a:off x="8026320" y="2811400"/>
              <a:ext cx="528120" cy="409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14224BA-4D2C-435E-A688-EE2D0ED1AAA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008332" y="2793775"/>
                <a:ext cx="563736" cy="445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EE8649E-3503-4C04-8657-26FC594357A8}"/>
                  </a:ext>
                </a:extLst>
              </p14:cNvPr>
              <p14:cNvContentPartPr/>
              <p14:nvPr/>
            </p14:nvContentPartPr>
            <p14:xfrm>
              <a:off x="2417880" y="3819760"/>
              <a:ext cx="177480" cy="3099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EE8649E-3503-4C04-8657-26FC594357A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400240" y="3801760"/>
                <a:ext cx="21312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AAAF032-EF78-4C65-9010-41D258498BBD}"/>
                  </a:ext>
                </a:extLst>
              </p14:cNvPr>
              <p14:cNvContentPartPr/>
              <p14:nvPr/>
            </p14:nvContentPartPr>
            <p14:xfrm>
              <a:off x="5039040" y="3794920"/>
              <a:ext cx="232920" cy="252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AAAF032-EF78-4C65-9010-41D258498BB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021400" y="3776920"/>
                <a:ext cx="2685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296BCA2-652B-47C8-A995-955D1CAD000B}"/>
                  </a:ext>
                </a:extLst>
              </p14:cNvPr>
              <p14:cNvContentPartPr/>
              <p14:nvPr/>
            </p14:nvContentPartPr>
            <p14:xfrm>
              <a:off x="5069280" y="3890680"/>
              <a:ext cx="189000" cy="90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296BCA2-652B-47C8-A995-955D1CAD000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51640" y="3873040"/>
                <a:ext cx="2246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791D6F2-28BD-4460-A306-E90A02AF36CF}"/>
                  </a:ext>
                </a:extLst>
              </p14:cNvPr>
              <p14:cNvContentPartPr/>
              <p14:nvPr/>
            </p14:nvContentPartPr>
            <p14:xfrm>
              <a:off x="2793360" y="3443920"/>
              <a:ext cx="1968480" cy="8823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791D6F2-28BD-4460-A306-E90A02AF36C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775723" y="3425920"/>
                <a:ext cx="2004113" cy="9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56FE2C1-8105-4D69-8A67-619B7ED4EE5B}"/>
                  </a:ext>
                </a:extLst>
              </p14:cNvPr>
              <p14:cNvContentPartPr/>
              <p14:nvPr/>
            </p14:nvContentPartPr>
            <p14:xfrm>
              <a:off x="761880" y="3713560"/>
              <a:ext cx="723240" cy="340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56FE2C1-8105-4D69-8A67-619B7ED4EE5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43889" y="3695560"/>
                <a:ext cx="758862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7E8AB6B-45E5-46DE-9FDB-BB454498E290}"/>
                  </a:ext>
                </a:extLst>
              </p14:cNvPr>
              <p14:cNvContentPartPr/>
              <p14:nvPr/>
            </p14:nvContentPartPr>
            <p14:xfrm>
              <a:off x="8453640" y="3789520"/>
              <a:ext cx="152280" cy="1940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7E8AB6B-45E5-46DE-9FDB-BB454498E29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435640" y="3771520"/>
                <a:ext cx="18792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6BBAF7A-C709-49A1-99E4-840E1BE13A11}"/>
                  </a:ext>
                </a:extLst>
              </p14:cNvPr>
              <p14:cNvContentPartPr/>
              <p14:nvPr/>
            </p14:nvContentPartPr>
            <p14:xfrm>
              <a:off x="8239440" y="3463720"/>
              <a:ext cx="510120" cy="2239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6BBAF7A-C709-49A1-99E4-840E1BE13A1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221453" y="3445749"/>
                <a:ext cx="545735" cy="259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4D8FB03-AC7E-4F3D-8CE4-44D2EAC4E044}"/>
                  </a:ext>
                </a:extLst>
              </p14:cNvPr>
              <p14:cNvContentPartPr/>
              <p14:nvPr/>
            </p14:nvContentPartPr>
            <p14:xfrm>
              <a:off x="5435400" y="3402520"/>
              <a:ext cx="2602080" cy="6685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4D8FB03-AC7E-4F3D-8CE4-44D2EAC4E04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417400" y="3384880"/>
                <a:ext cx="2637720" cy="7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B1C2F44-BC9B-4DF9-A314-A262321087A1}"/>
                  </a:ext>
                </a:extLst>
              </p14:cNvPr>
              <p14:cNvContentPartPr/>
              <p14:nvPr/>
            </p14:nvContentPartPr>
            <p14:xfrm>
              <a:off x="975000" y="4683400"/>
              <a:ext cx="648000" cy="494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B1C2F44-BC9B-4DF9-A314-A262321087A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57010" y="4665400"/>
                <a:ext cx="68362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B2423F8-40FF-4D00-9B07-B1D11B7ED6A9}"/>
                  </a:ext>
                </a:extLst>
              </p14:cNvPr>
              <p14:cNvContentPartPr/>
              <p14:nvPr/>
            </p14:nvContentPartPr>
            <p14:xfrm>
              <a:off x="2641440" y="4734160"/>
              <a:ext cx="2621520" cy="488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B2423F8-40FF-4D00-9B07-B1D11B7ED6A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623440" y="4716160"/>
                <a:ext cx="2657160" cy="52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195303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6515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0917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082849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62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7776D37-07B1-4A2A-BAD3-BF825E4F7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0" t="8793" r="23750" b="53333"/>
          <a:stretch/>
        </p:blipFill>
        <p:spPr>
          <a:xfrm>
            <a:off x="191589" y="990600"/>
            <a:ext cx="4335076" cy="5683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3438FA-1297-4280-907D-DCCD225B8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44" t="26667" r="25754" b="56083"/>
          <a:stretch/>
        </p:blipFill>
        <p:spPr>
          <a:xfrm>
            <a:off x="4724400" y="2274015"/>
            <a:ext cx="3124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825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7662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384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0971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2342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70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3740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965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14:cNvPr>
              <p14:cNvContentPartPr/>
              <p14:nvPr/>
            </p14:nvContentPartPr>
            <p14:xfrm>
              <a:off x="7874760" y="60640"/>
              <a:ext cx="954000" cy="588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6760" y="43000"/>
                <a:ext cx="98964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14:cNvPr>
              <p14:cNvContentPartPr/>
              <p14:nvPr/>
            </p14:nvContentPartPr>
            <p14:xfrm>
              <a:off x="395760" y="123640"/>
              <a:ext cx="1311840" cy="771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765" y="105992"/>
                <a:ext cx="1347470" cy="807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14:cNvPr>
              <p14:cNvContentPartPr/>
              <p14:nvPr/>
            </p14:nvContentPartPr>
            <p14:xfrm>
              <a:off x="2110440" y="251800"/>
              <a:ext cx="12960" cy="32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440" y="233800"/>
                <a:ext cx="486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14:cNvPr>
              <p14:cNvContentPartPr/>
              <p14:nvPr/>
            </p14:nvContentPartPr>
            <p14:xfrm>
              <a:off x="2131680" y="426400"/>
              <a:ext cx="11880" cy="248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4040" y="408400"/>
                <a:ext cx="4752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14:cNvPr>
              <p14:cNvContentPartPr/>
              <p14:nvPr/>
            </p14:nvContentPartPr>
            <p14:xfrm>
              <a:off x="2529480" y="130480"/>
              <a:ext cx="1859760" cy="417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1837" y="112480"/>
                <a:ext cx="1895407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14:cNvPr>
              <p14:cNvContentPartPr/>
              <p14:nvPr/>
            </p14:nvContentPartPr>
            <p14:xfrm>
              <a:off x="4683360" y="183040"/>
              <a:ext cx="180360" cy="244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65720" y="165040"/>
                <a:ext cx="2160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14:cNvPr>
              <p14:cNvContentPartPr/>
              <p14:nvPr/>
            </p14:nvContentPartPr>
            <p14:xfrm>
              <a:off x="4982880" y="385720"/>
              <a:ext cx="15840" cy="12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4880" y="367720"/>
                <a:ext cx="514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14:cNvPr>
              <p14:cNvContentPartPr/>
              <p14:nvPr/>
            </p14:nvContentPartPr>
            <p14:xfrm>
              <a:off x="5109960" y="161080"/>
              <a:ext cx="135000" cy="2167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2320" y="143440"/>
                <a:ext cx="1706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14:cNvPr>
              <p14:cNvContentPartPr/>
              <p14:nvPr/>
            </p14:nvContentPartPr>
            <p14:xfrm>
              <a:off x="5659680" y="91240"/>
              <a:ext cx="771840" cy="361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42032" y="73240"/>
                <a:ext cx="807497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F5EFB80-39E8-49FD-BEB7-631CC81D5737}"/>
                  </a:ext>
                </a:extLst>
              </p14:cNvPr>
              <p14:cNvContentPartPr/>
              <p14:nvPr/>
            </p14:nvContentPartPr>
            <p14:xfrm>
              <a:off x="1908840" y="457720"/>
              <a:ext cx="3212280" cy="16290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F5EFB80-39E8-49FD-BEB7-631CC81D573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90840" y="439724"/>
                <a:ext cx="3247920" cy="16646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285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5018600" y="2297680"/>
              <a:ext cx="3107880" cy="14169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000960" y="2279680"/>
                <a:ext cx="3143520" cy="145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747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4590200" y="2070520"/>
              <a:ext cx="3536280" cy="16441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572202" y="2052880"/>
                <a:ext cx="3571916" cy="167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8149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4590200" y="2070520"/>
              <a:ext cx="3536280" cy="16441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572202" y="2052880"/>
                <a:ext cx="3571916" cy="167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D86950-5C81-4704-90FD-90B70A9233F5}"/>
                  </a:ext>
                </a:extLst>
              </p14:cNvPr>
              <p14:cNvContentPartPr/>
              <p14:nvPr/>
            </p14:nvContentPartPr>
            <p14:xfrm>
              <a:off x="5605400" y="2401000"/>
              <a:ext cx="43560" cy="57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D86950-5C81-4704-90FD-90B70A9233F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587760" y="2383000"/>
                <a:ext cx="79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5C8E42C-7B95-47C1-90A5-0E5ED1FF1153}"/>
                  </a:ext>
                </a:extLst>
              </p14:cNvPr>
              <p14:cNvContentPartPr/>
              <p14:nvPr/>
            </p14:nvContentPartPr>
            <p14:xfrm>
              <a:off x="5367800" y="2028760"/>
              <a:ext cx="57600" cy="54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5C8E42C-7B95-47C1-90A5-0E5ED1FF115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350160" y="2011120"/>
                <a:ext cx="9324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14:cNvPr>
              <p14:cNvContentPartPr/>
              <p14:nvPr/>
            </p14:nvContentPartPr>
            <p14:xfrm>
              <a:off x="1083800" y="3413320"/>
              <a:ext cx="399600" cy="279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65800" y="3395680"/>
                <a:ext cx="4352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14:cNvPr>
              <p14:cNvContentPartPr/>
              <p14:nvPr/>
            </p14:nvContentPartPr>
            <p14:xfrm>
              <a:off x="1887680" y="3382720"/>
              <a:ext cx="22680" cy="294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69680" y="3365080"/>
                <a:ext cx="58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14:cNvPr>
              <p14:cNvContentPartPr/>
              <p14:nvPr/>
            </p14:nvContentPartPr>
            <p14:xfrm>
              <a:off x="2702360" y="3534640"/>
              <a:ext cx="182160" cy="11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684360" y="351700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14:cNvPr>
              <p14:cNvContentPartPr/>
              <p14:nvPr/>
            </p14:nvContentPartPr>
            <p14:xfrm>
              <a:off x="3089360" y="3230800"/>
              <a:ext cx="58320" cy="337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071360" y="3212800"/>
                <a:ext cx="93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14:cNvPr>
              <p14:cNvContentPartPr/>
              <p14:nvPr/>
            </p14:nvContentPartPr>
            <p14:xfrm>
              <a:off x="3539000" y="3274000"/>
              <a:ext cx="195120" cy="332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521000" y="3256360"/>
                <a:ext cx="230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14:cNvPr>
              <p14:cNvContentPartPr/>
              <p14:nvPr/>
            </p14:nvContentPartPr>
            <p14:xfrm>
              <a:off x="3846080" y="3220360"/>
              <a:ext cx="127800" cy="143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28080" y="3202360"/>
                <a:ext cx="1634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14:cNvPr>
              <p14:cNvContentPartPr/>
              <p14:nvPr/>
            </p14:nvContentPartPr>
            <p14:xfrm>
              <a:off x="3233000" y="3220360"/>
              <a:ext cx="201240" cy="39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215000" y="3202360"/>
                <a:ext cx="23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14:cNvPr>
              <p14:cNvContentPartPr/>
              <p14:nvPr/>
            </p14:nvContentPartPr>
            <p14:xfrm>
              <a:off x="2523440" y="3320800"/>
              <a:ext cx="352440" cy="11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505818" y="3303160"/>
                <a:ext cx="388044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14:cNvPr>
              <p14:cNvContentPartPr/>
              <p14:nvPr/>
            </p14:nvContentPartPr>
            <p14:xfrm>
              <a:off x="2021600" y="3342040"/>
              <a:ext cx="408960" cy="325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003600" y="3324060"/>
                <a:ext cx="444600" cy="36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14:cNvPr>
              <p14:cNvContentPartPr/>
              <p14:nvPr/>
            </p14:nvContentPartPr>
            <p14:xfrm>
              <a:off x="1595000" y="3443920"/>
              <a:ext cx="158040" cy="216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577000" y="3425920"/>
                <a:ext cx="1936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F63661C-EC76-4E9A-BF25-64179A0A9B55}"/>
                  </a:ext>
                </a:extLst>
              </p14:cNvPr>
              <p14:cNvContentPartPr/>
              <p14:nvPr/>
            </p14:nvContentPartPr>
            <p14:xfrm>
              <a:off x="5374640" y="2237920"/>
              <a:ext cx="203040" cy="81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F63661C-EC76-4E9A-BF25-64179A0A9B5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356640" y="2220202"/>
                <a:ext cx="238680" cy="117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203AAE4-434B-49A7-AC42-E0895D568BFE}"/>
                  </a:ext>
                </a:extLst>
              </p14:cNvPr>
              <p14:cNvContentPartPr/>
              <p14:nvPr/>
            </p14:nvContentPartPr>
            <p14:xfrm>
              <a:off x="5047760" y="2395600"/>
              <a:ext cx="357480" cy="313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203AAE4-434B-49A7-AC42-E0895D568BFE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030120" y="2377940"/>
                <a:ext cx="393120" cy="3496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414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4786040" y="2729680"/>
              <a:ext cx="1332720" cy="546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768400" y="2712040"/>
                <a:ext cx="13683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14:cNvPr>
              <p14:cNvContentPartPr/>
              <p14:nvPr/>
            </p14:nvContentPartPr>
            <p14:xfrm>
              <a:off x="1083800" y="3413320"/>
              <a:ext cx="399600" cy="279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65800" y="3395680"/>
                <a:ext cx="4352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14:cNvPr>
              <p14:cNvContentPartPr/>
              <p14:nvPr/>
            </p14:nvContentPartPr>
            <p14:xfrm>
              <a:off x="1887680" y="3382720"/>
              <a:ext cx="22680" cy="294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869680" y="3365080"/>
                <a:ext cx="58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14:cNvPr>
              <p14:cNvContentPartPr/>
              <p14:nvPr/>
            </p14:nvContentPartPr>
            <p14:xfrm>
              <a:off x="2702360" y="3534640"/>
              <a:ext cx="182160" cy="11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84360" y="351700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14:cNvPr>
              <p14:cNvContentPartPr/>
              <p14:nvPr/>
            </p14:nvContentPartPr>
            <p14:xfrm>
              <a:off x="3089360" y="3230800"/>
              <a:ext cx="58320" cy="337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71360" y="3212800"/>
                <a:ext cx="93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14:cNvPr>
              <p14:cNvContentPartPr/>
              <p14:nvPr/>
            </p14:nvContentPartPr>
            <p14:xfrm>
              <a:off x="3539000" y="3274000"/>
              <a:ext cx="195120" cy="332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521000" y="3256360"/>
                <a:ext cx="230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14:cNvPr>
              <p14:cNvContentPartPr/>
              <p14:nvPr/>
            </p14:nvContentPartPr>
            <p14:xfrm>
              <a:off x="3846080" y="3220360"/>
              <a:ext cx="127800" cy="143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828080" y="3202360"/>
                <a:ext cx="1634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14:cNvPr>
              <p14:cNvContentPartPr/>
              <p14:nvPr/>
            </p14:nvContentPartPr>
            <p14:xfrm>
              <a:off x="3233000" y="3220360"/>
              <a:ext cx="201240" cy="39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15000" y="3202360"/>
                <a:ext cx="23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14:cNvPr>
              <p14:cNvContentPartPr/>
              <p14:nvPr/>
            </p14:nvContentPartPr>
            <p14:xfrm>
              <a:off x="2523440" y="3320800"/>
              <a:ext cx="352440" cy="11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505818" y="3303160"/>
                <a:ext cx="388044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14:cNvPr>
              <p14:cNvContentPartPr/>
              <p14:nvPr/>
            </p14:nvContentPartPr>
            <p14:xfrm>
              <a:off x="2021600" y="3342040"/>
              <a:ext cx="408960" cy="325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003600" y="3324060"/>
                <a:ext cx="444600" cy="36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14:cNvPr>
              <p14:cNvContentPartPr/>
              <p14:nvPr/>
            </p14:nvContentPartPr>
            <p14:xfrm>
              <a:off x="1595000" y="3443920"/>
              <a:ext cx="158040" cy="216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577000" y="3425920"/>
                <a:ext cx="1936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14:cNvPr>
              <p14:cNvContentPartPr/>
              <p14:nvPr/>
            </p14:nvContentPartPr>
            <p14:xfrm>
              <a:off x="6359600" y="2610880"/>
              <a:ext cx="81720" cy="165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341960" y="2593240"/>
                <a:ext cx="1173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14:cNvPr>
              <p14:cNvContentPartPr/>
              <p14:nvPr/>
            </p14:nvContentPartPr>
            <p14:xfrm>
              <a:off x="5038400" y="2291920"/>
              <a:ext cx="1196280" cy="910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020760" y="2274280"/>
                <a:ext cx="1231920" cy="94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3526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4786040" y="2729680"/>
              <a:ext cx="1332720" cy="546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768400" y="2712040"/>
                <a:ext cx="13683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14:cNvPr>
              <p14:cNvContentPartPr/>
              <p14:nvPr/>
            </p14:nvContentPartPr>
            <p14:xfrm>
              <a:off x="1083800" y="3413320"/>
              <a:ext cx="399600" cy="279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65800" y="3395680"/>
                <a:ext cx="4352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14:cNvPr>
              <p14:cNvContentPartPr/>
              <p14:nvPr/>
            </p14:nvContentPartPr>
            <p14:xfrm>
              <a:off x="1887680" y="3382720"/>
              <a:ext cx="22680" cy="294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869680" y="3365080"/>
                <a:ext cx="58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14:cNvPr>
              <p14:cNvContentPartPr/>
              <p14:nvPr/>
            </p14:nvContentPartPr>
            <p14:xfrm>
              <a:off x="2702360" y="3534640"/>
              <a:ext cx="182160" cy="11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84360" y="351700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14:cNvPr>
              <p14:cNvContentPartPr/>
              <p14:nvPr/>
            </p14:nvContentPartPr>
            <p14:xfrm>
              <a:off x="3089360" y="3230800"/>
              <a:ext cx="58320" cy="337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71360" y="3212800"/>
                <a:ext cx="93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14:cNvPr>
              <p14:cNvContentPartPr/>
              <p14:nvPr/>
            </p14:nvContentPartPr>
            <p14:xfrm>
              <a:off x="3539000" y="3274000"/>
              <a:ext cx="195120" cy="332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521000" y="3256360"/>
                <a:ext cx="230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14:cNvPr>
              <p14:cNvContentPartPr/>
              <p14:nvPr/>
            </p14:nvContentPartPr>
            <p14:xfrm>
              <a:off x="3846080" y="3220360"/>
              <a:ext cx="127800" cy="143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828080" y="3202360"/>
                <a:ext cx="1634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14:cNvPr>
              <p14:cNvContentPartPr/>
              <p14:nvPr/>
            </p14:nvContentPartPr>
            <p14:xfrm>
              <a:off x="3233000" y="3220360"/>
              <a:ext cx="201240" cy="39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15000" y="3202360"/>
                <a:ext cx="23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14:cNvPr>
              <p14:cNvContentPartPr/>
              <p14:nvPr/>
            </p14:nvContentPartPr>
            <p14:xfrm>
              <a:off x="2523440" y="3320800"/>
              <a:ext cx="352440" cy="11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505818" y="3303160"/>
                <a:ext cx="388044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14:cNvPr>
              <p14:cNvContentPartPr/>
              <p14:nvPr/>
            </p14:nvContentPartPr>
            <p14:xfrm>
              <a:off x="2021600" y="3342040"/>
              <a:ext cx="408960" cy="325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003600" y="3324060"/>
                <a:ext cx="444600" cy="36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14:cNvPr>
              <p14:cNvContentPartPr/>
              <p14:nvPr/>
            </p14:nvContentPartPr>
            <p14:xfrm>
              <a:off x="1595000" y="3443920"/>
              <a:ext cx="158040" cy="216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577000" y="3425920"/>
                <a:ext cx="1936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14:cNvPr>
              <p14:cNvContentPartPr/>
              <p14:nvPr/>
            </p14:nvContentPartPr>
            <p14:xfrm>
              <a:off x="6359600" y="2610880"/>
              <a:ext cx="81720" cy="165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341960" y="2593240"/>
                <a:ext cx="1173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14:cNvPr>
              <p14:cNvContentPartPr/>
              <p14:nvPr/>
            </p14:nvContentPartPr>
            <p14:xfrm>
              <a:off x="5038400" y="2291920"/>
              <a:ext cx="1196280" cy="910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020760" y="2274280"/>
                <a:ext cx="1231920" cy="9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14:cNvPr>
              <p14:cNvContentPartPr/>
              <p14:nvPr/>
            </p14:nvContentPartPr>
            <p14:xfrm>
              <a:off x="1208720" y="4167160"/>
              <a:ext cx="198360" cy="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90720" y="4149520"/>
                <a:ext cx="234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14:cNvPr>
              <p14:cNvContentPartPr/>
              <p14:nvPr/>
            </p14:nvContentPartPr>
            <p14:xfrm>
              <a:off x="1239320" y="4238440"/>
              <a:ext cx="18360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221320" y="4220440"/>
                <a:ext cx="219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14:cNvPr>
              <p14:cNvContentPartPr/>
              <p14:nvPr/>
            </p14:nvContentPartPr>
            <p14:xfrm>
              <a:off x="578000" y="4116400"/>
              <a:ext cx="448200" cy="29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0000" y="4098739"/>
                <a:ext cx="483840" cy="331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14:cNvPr>
              <p14:cNvContentPartPr/>
              <p14:nvPr/>
            </p14:nvContentPartPr>
            <p14:xfrm>
              <a:off x="2854280" y="4063480"/>
              <a:ext cx="231480" cy="176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836280" y="4045840"/>
                <a:ext cx="2671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14:cNvPr>
              <p14:cNvContentPartPr/>
              <p14:nvPr/>
            </p14:nvContentPartPr>
            <p14:xfrm>
              <a:off x="2312840" y="4091560"/>
              <a:ext cx="358920" cy="199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295200" y="4073560"/>
                <a:ext cx="3945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14:cNvPr>
              <p14:cNvContentPartPr/>
              <p14:nvPr/>
            </p14:nvContentPartPr>
            <p14:xfrm>
              <a:off x="1583840" y="4053400"/>
              <a:ext cx="595800" cy="251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565840" y="4035426"/>
                <a:ext cx="6314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14:cNvPr>
              <p14:cNvContentPartPr/>
              <p14:nvPr/>
            </p14:nvContentPartPr>
            <p14:xfrm>
              <a:off x="6717440" y="3198760"/>
              <a:ext cx="722520" cy="254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699440" y="3180760"/>
                <a:ext cx="758160" cy="28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1426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4786040" y="2729680"/>
              <a:ext cx="1332720" cy="546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768400" y="2712040"/>
                <a:ext cx="13683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14:cNvPr>
              <p14:cNvContentPartPr/>
              <p14:nvPr/>
            </p14:nvContentPartPr>
            <p14:xfrm>
              <a:off x="1083800" y="3413320"/>
              <a:ext cx="399600" cy="279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65800" y="3395680"/>
                <a:ext cx="4352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14:cNvPr>
              <p14:cNvContentPartPr/>
              <p14:nvPr/>
            </p14:nvContentPartPr>
            <p14:xfrm>
              <a:off x="1887680" y="3382720"/>
              <a:ext cx="22680" cy="294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869680" y="3365080"/>
                <a:ext cx="58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14:cNvPr>
              <p14:cNvContentPartPr/>
              <p14:nvPr/>
            </p14:nvContentPartPr>
            <p14:xfrm>
              <a:off x="2702360" y="3534640"/>
              <a:ext cx="182160" cy="11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84360" y="351700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14:cNvPr>
              <p14:cNvContentPartPr/>
              <p14:nvPr/>
            </p14:nvContentPartPr>
            <p14:xfrm>
              <a:off x="3089360" y="3230800"/>
              <a:ext cx="58320" cy="337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71360" y="3212800"/>
                <a:ext cx="93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14:cNvPr>
              <p14:cNvContentPartPr/>
              <p14:nvPr/>
            </p14:nvContentPartPr>
            <p14:xfrm>
              <a:off x="3539000" y="3274000"/>
              <a:ext cx="195120" cy="332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521000" y="3256360"/>
                <a:ext cx="230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14:cNvPr>
              <p14:cNvContentPartPr/>
              <p14:nvPr/>
            </p14:nvContentPartPr>
            <p14:xfrm>
              <a:off x="3846080" y="3220360"/>
              <a:ext cx="127800" cy="143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828080" y="3202360"/>
                <a:ext cx="1634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14:cNvPr>
              <p14:cNvContentPartPr/>
              <p14:nvPr/>
            </p14:nvContentPartPr>
            <p14:xfrm>
              <a:off x="3233000" y="3220360"/>
              <a:ext cx="201240" cy="39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15000" y="3202360"/>
                <a:ext cx="23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14:cNvPr>
              <p14:cNvContentPartPr/>
              <p14:nvPr/>
            </p14:nvContentPartPr>
            <p14:xfrm>
              <a:off x="2523440" y="3320800"/>
              <a:ext cx="352440" cy="11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505818" y="3303160"/>
                <a:ext cx="388044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14:cNvPr>
              <p14:cNvContentPartPr/>
              <p14:nvPr/>
            </p14:nvContentPartPr>
            <p14:xfrm>
              <a:off x="2021600" y="3342040"/>
              <a:ext cx="408960" cy="325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003600" y="3324060"/>
                <a:ext cx="444600" cy="36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14:cNvPr>
              <p14:cNvContentPartPr/>
              <p14:nvPr/>
            </p14:nvContentPartPr>
            <p14:xfrm>
              <a:off x="1595000" y="3443920"/>
              <a:ext cx="158040" cy="216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577000" y="3425920"/>
                <a:ext cx="1936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14:cNvPr>
              <p14:cNvContentPartPr/>
              <p14:nvPr/>
            </p14:nvContentPartPr>
            <p14:xfrm>
              <a:off x="6359600" y="2610880"/>
              <a:ext cx="81720" cy="165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341960" y="2593240"/>
                <a:ext cx="1173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14:cNvPr>
              <p14:cNvContentPartPr/>
              <p14:nvPr/>
            </p14:nvContentPartPr>
            <p14:xfrm>
              <a:off x="5038400" y="2291920"/>
              <a:ext cx="1196280" cy="910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020760" y="2274280"/>
                <a:ext cx="1231920" cy="9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14:cNvPr>
              <p14:cNvContentPartPr/>
              <p14:nvPr/>
            </p14:nvContentPartPr>
            <p14:xfrm>
              <a:off x="1208720" y="4167160"/>
              <a:ext cx="198360" cy="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90720" y="4149520"/>
                <a:ext cx="234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14:cNvPr>
              <p14:cNvContentPartPr/>
              <p14:nvPr/>
            </p14:nvContentPartPr>
            <p14:xfrm>
              <a:off x="1239320" y="4238440"/>
              <a:ext cx="18360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221320" y="4220440"/>
                <a:ext cx="219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14:cNvPr>
              <p14:cNvContentPartPr/>
              <p14:nvPr/>
            </p14:nvContentPartPr>
            <p14:xfrm>
              <a:off x="578000" y="4116400"/>
              <a:ext cx="448200" cy="29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0000" y="4098739"/>
                <a:ext cx="483840" cy="331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14:cNvPr>
              <p14:cNvContentPartPr/>
              <p14:nvPr/>
            </p14:nvContentPartPr>
            <p14:xfrm>
              <a:off x="2854280" y="4063480"/>
              <a:ext cx="231480" cy="176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836280" y="4045840"/>
                <a:ext cx="2671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14:cNvPr>
              <p14:cNvContentPartPr/>
              <p14:nvPr/>
            </p14:nvContentPartPr>
            <p14:xfrm>
              <a:off x="2312840" y="4091560"/>
              <a:ext cx="358920" cy="199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295200" y="4073560"/>
                <a:ext cx="3945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14:cNvPr>
              <p14:cNvContentPartPr/>
              <p14:nvPr/>
            </p14:nvContentPartPr>
            <p14:xfrm>
              <a:off x="1583840" y="4053400"/>
              <a:ext cx="595800" cy="251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565840" y="4035426"/>
                <a:ext cx="6314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14:cNvPr>
              <p14:cNvContentPartPr/>
              <p14:nvPr/>
            </p14:nvContentPartPr>
            <p14:xfrm>
              <a:off x="6717440" y="3198760"/>
              <a:ext cx="722520" cy="254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699440" y="3180760"/>
                <a:ext cx="758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14:cNvPr>
              <p14:cNvContentPartPr/>
              <p14:nvPr/>
            </p14:nvContentPartPr>
            <p14:xfrm>
              <a:off x="5414960" y="3961960"/>
              <a:ext cx="204480" cy="10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96960" y="3943960"/>
                <a:ext cx="240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14:cNvPr>
              <p14:cNvContentPartPr/>
              <p14:nvPr/>
            </p14:nvContentPartPr>
            <p14:xfrm>
              <a:off x="5404880" y="4080400"/>
              <a:ext cx="169560" cy="14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387240" y="4062400"/>
                <a:ext cx="205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14:cNvPr>
              <p14:cNvContentPartPr/>
              <p14:nvPr/>
            </p14:nvContentPartPr>
            <p14:xfrm>
              <a:off x="5871800" y="3911920"/>
              <a:ext cx="293400" cy="210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854160" y="3893920"/>
                <a:ext cx="3290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14:cNvPr>
              <p14:cNvContentPartPr/>
              <p14:nvPr/>
            </p14:nvContentPartPr>
            <p14:xfrm>
              <a:off x="6563000" y="377908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45360" y="3761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14:cNvPr>
              <p14:cNvContentPartPr/>
              <p14:nvPr/>
            </p14:nvContentPartPr>
            <p14:xfrm>
              <a:off x="7020920" y="3860440"/>
              <a:ext cx="318960" cy="223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002920" y="3842800"/>
                <a:ext cx="3546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14:cNvPr>
              <p14:cNvContentPartPr/>
              <p14:nvPr/>
            </p14:nvContentPartPr>
            <p14:xfrm>
              <a:off x="6269960" y="3910480"/>
              <a:ext cx="605160" cy="223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251960" y="3892480"/>
                <a:ext cx="6408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14:cNvPr>
              <p14:cNvContentPartPr/>
              <p14:nvPr/>
            </p14:nvContentPartPr>
            <p14:xfrm>
              <a:off x="4734200" y="3972040"/>
              <a:ext cx="477360" cy="26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716200" y="3954400"/>
                <a:ext cx="51300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14:cNvPr>
              <p14:cNvContentPartPr/>
              <p14:nvPr/>
            </p14:nvContentPartPr>
            <p14:xfrm>
              <a:off x="4032560" y="3809680"/>
              <a:ext cx="189360" cy="5072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014920" y="3792040"/>
                <a:ext cx="225000" cy="54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3352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4786040" y="2729680"/>
              <a:ext cx="1332720" cy="546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768400" y="2712040"/>
                <a:ext cx="13683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14:cNvPr>
              <p14:cNvContentPartPr/>
              <p14:nvPr/>
            </p14:nvContentPartPr>
            <p14:xfrm>
              <a:off x="1083800" y="3413320"/>
              <a:ext cx="399600" cy="279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65800" y="3395680"/>
                <a:ext cx="4352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14:cNvPr>
              <p14:cNvContentPartPr/>
              <p14:nvPr/>
            </p14:nvContentPartPr>
            <p14:xfrm>
              <a:off x="1887680" y="3382720"/>
              <a:ext cx="22680" cy="294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869680" y="3365080"/>
                <a:ext cx="58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14:cNvPr>
              <p14:cNvContentPartPr/>
              <p14:nvPr/>
            </p14:nvContentPartPr>
            <p14:xfrm>
              <a:off x="2702360" y="3534640"/>
              <a:ext cx="182160" cy="11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84360" y="351700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14:cNvPr>
              <p14:cNvContentPartPr/>
              <p14:nvPr/>
            </p14:nvContentPartPr>
            <p14:xfrm>
              <a:off x="3089360" y="3230800"/>
              <a:ext cx="58320" cy="337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71360" y="3212800"/>
                <a:ext cx="93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14:cNvPr>
              <p14:cNvContentPartPr/>
              <p14:nvPr/>
            </p14:nvContentPartPr>
            <p14:xfrm>
              <a:off x="3539000" y="3274000"/>
              <a:ext cx="195120" cy="332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521000" y="3256360"/>
                <a:ext cx="230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14:cNvPr>
              <p14:cNvContentPartPr/>
              <p14:nvPr/>
            </p14:nvContentPartPr>
            <p14:xfrm>
              <a:off x="3846080" y="3220360"/>
              <a:ext cx="127800" cy="143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828080" y="3202360"/>
                <a:ext cx="1634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14:cNvPr>
              <p14:cNvContentPartPr/>
              <p14:nvPr/>
            </p14:nvContentPartPr>
            <p14:xfrm>
              <a:off x="3233000" y="3220360"/>
              <a:ext cx="201240" cy="39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15000" y="3202360"/>
                <a:ext cx="23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14:cNvPr>
              <p14:cNvContentPartPr/>
              <p14:nvPr/>
            </p14:nvContentPartPr>
            <p14:xfrm>
              <a:off x="2523440" y="3320800"/>
              <a:ext cx="352440" cy="11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505818" y="3303160"/>
                <a:ext cx="388044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14:cNvPr>
              <p14:cNvContentPartPr/>
              <p14:nvPr/>
            </p14:nvContentPartPr>
            <p14:xfrm>
              <a:off x="2021600" y="3342040"/>
              <a:ext cx="408960" cy="325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003600" y="3324060"/>
                <a:ext cx="444600" cy="36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14:cNvPr>
              <p14:cNvContentPartPr/>
              <p14:nvPr/>
            </p14:nvContentPartPr>
            <p14:xfrm>
              <a:off x="1595000" y="3443920"/>
              <a:ext cx="158040" cy="216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577000" y="3425920"/>
                <a:ext cx="1936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14:cNvPr>
              <p14:cNvContentPartPr/>
              <p14:nvPr/>
            </p14:nvContentPartPr>
            <p14:xfrm>
              <a:off x="6359600" y="2610880"/>
              <a:ext cx="81720" cy="165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341960" y="2593240"/>
                <a:ext cx="1173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14:cNvPr>
              <p14:cNvContentPartPr/>
              <p14:nvPr/>
            </p14:nvContentPartPr>
            <p14:xfrm>
              <a:off x="5038400" y="2291920"/>
              <a:ext cx="1196280" cy="910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020760" y="2274280"/>
                <a:ext cx="1231920" cy="9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14:cNvPr>
              <p14:cNvContentPartPr/>
              <p14:nvPr/>
            </p14:nvContentPartPr>
            <p14:xfrm>
              <a:off x="1208720" y="4167160"/>
              <a:ext cx="198360" cy="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90720" y="4149520"/>
                <a:ext cx="234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14:cNvPr>
              <p14:cNvContentPartPr/>
              <p14:nvPr/>
            </p14:nvContentPartPr>
            <p14:xfrm>
              <a:off x="1239320" y="4238440"/>
              <a:ext cx="18360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221320" y="4220440"/>
                <a:ext cx="219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14:cNvPr>
              <p14:cNvContentPartPr/>
              <p14:nvPr/>
            </p14:nvContentPartPr>
            <p14:xfrm>
              <a:off x="578000" y="4116400"/>
              <a:ext cx="448200" cy="29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0000" y="4098739"/>
                <a:ext cx="483840" cy="331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14:cNvPr>
              <p14:cNvContentPartPr/>
              <p14:nvPr/>
            </p14:nvContentPartPr>
            <p14:xfrm>
              <a:off x="2854280" y="4063480"/>
              <a:ext cx="231480" cy="176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836280" y="4045840"/>
                <a:ext cx="2671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14:cNvPr>
              <p14:cNvContentPartPr/>
              <p14:nvPr/>
            </p14:nvContentPartPr>
            <p14:xfrm>
              <a:off x="2312840" y="4091560"/>
              <a:ext cx="358920" cy="199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295200" y="4073560"/>
                <a:ext cx="3945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14:cNvPr>
              <p14:cNvContentPartPr/>
              <p14:nvPr/>
            </p14:nvContentPartPr>
            <p14:xfrm>
              <a:off x="1583840" y="4053400"/>
              <a:ext cx="595800" cy="251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565840" y="4035426"/>
                <a:ext cx="6314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14:cNvPr>
              <p14:cNvContentPartPr/>
              <p14:nvPr/>
            </p14:nvContentPartPr>
            <p14:xfrm>
              <a:off x="6717440" y="3198760"/>
              <a:ext cx="722520" cy="254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699440" y="3180760"/>
                <a:ext cx="758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14:cNvPr>
              <p14:cNvContentPartPr/>
              <p14:nvPr/>
            </p14:nvContentPartPr>
            <p14:xfrm>
              <a:off x="5414960" y="3961960"/>
              <a:ext cx="204480" cy="10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96960" y="3943960"/>
                <a:ext cx="240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14:cNvPr>
              <p14:cNvContentPartPr/>
              <p14:nvPr/>
            </p14:nvContentPartPr>
            <p14:xfrm>
              <a:off x="5404880" y="4080400"/>
              <a:ext cx="169560" cy="14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387240" y="4062400"/>
                <a:ext cx="205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14:cNvPr>
              <p14:cNvContentPartPr/>
              <p14:nvPr/>
            </p14:nvContentPartPr>
            <p14:xfrm>
              <a:off x="5871800" y="3911920"/>
              <a:ext cx="293400" cy="210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854160" y="3893920"/>
                <a:ext cx="3290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14:cNvPr>
              <p14:cNvContentPartPr/>
              <p14:nvPr/>
            </p14:nvContentPartPr>
            <p14:xfrm>
              <a:off x="6563000" y="377908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45360" y="3761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14:cNvPr>
              <p14:cNvContentPartPr/>
              <p14:nvPr/>
            </p14:nvContentPartPr>
            <p14:xfrm>
              <a:off x="7020920" y="3860440"/>
              <a:ext cx="318960" cy="223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002920" y="3842800"/>
                <a:ext cx="3546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14:cNvPr>
              <p14:cNvContentPartPr/>
              <p14:nvPr/>
            </p14:nvContentPartPr>
            <p14:xfrm>
              <a:off x="6269960" y="3910480"/>
              <a:ext cx="605160" cy="223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251960" y="3892480"/>
                <a:ext cx="6408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14:cNvPr>
              <p14:cNvContentPartPr/>
              <p14:nvPr/>
            </p14:nvContentPartPr>
            <p14:xfrm>
              <a:off x="4734200" y="3972040"/>
              <a:ext cx="477360" cy="26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716200" y="3954400"/>
                <a:ext cx="51300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14:cNvPr>
              <p14:cNvContentPartPr/>
              <p14:nvPr/>
            </p14:nvContentPartPr>
            <p14:xfrm>
              <a:off x="4032560" y="3809680"/>
              <a:ext cx="189360" cy="5072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014920" y="3792040"/>
                <a:ext cx="225000" cy="54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EF1C0CA-BD8B-4FF2-B929-F4CB6E332C7B}"/>
                  </a:ext>
                </a:extLst>
              </p14:cNvPr>
              <p14:cNvContentPartPr/>
              <p14:nvPr/>
            </p14:nvContentPartPr>
            <p14:xfrm>
              <a:off x="7771880" y="3850360"/>
              <a:ext cx="372600" cy="27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EF1C0CA-BD8B-4FF2-B929-F4CB6E332C7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54240" y="3832720"/>
                <a:ext cx="40824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BAECF6-0268-4615-A188-A0B557AFA416}"/>
                  </a:ext>
                </a:extLst>
              </p14:cNvPr>
              <p14:cNvContentPartPr/>
              <p14:nvPr/>
            </p14:nvContentPartPr>
            <p14:xfrm>
              <a:off x="659720" y="4844680"/>
              <a:ext cx="234720" cy="223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BAECF6-0268-4615-A188-A0B557AFA41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41720" y="4826680"/>
                <a:ext cx="2703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F17D1E3-8FDC-4D91-B931-F9C3009982B9}"/>
                  </a:ext>
                </a:extLst>
              </p14:cNvPr>
              <p14:cNvContentPartPr/>
              <p14:nvPr/>
            </p14:nvContentPartPr>
            <p14:xfrm>
              <a:off x="1259480" y="4845760"/>
              <a:ext cx="18324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F17D1E3-8FDC-4D91-B931-F9C3009982B9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41840" y="4828120"/>
                <a:ext cx="218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16F0E1B-4A1D-4A1A-A48B-6D82ADD2D321}"/>
                  </a:ext>
                </a:extLst>
              </p14:cNvPr>
              <p14:cNvContentPartPr/>
              <p14:nvPr/>
            </p14:nvContentPartPr>
            <p14:xfrm>
              <a:off x="1320320" y="4927120"/>
              <a:ext cx="162360" cy="205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16F0E1B-4A1D-4A1A-A48B-6D82ADD2D32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302320" y="4909480"/>
                <a:ext cx="1980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881A89F-CB20-4211-BF34-CDE33264398D}"/>
                  </a:ext>
                </a:extLst>
              </p14:cNvPr>
              <p14:cNvContentPartPr/>
              <p14:nvPr/>
            </p14:nvContentPartPr>
            <p14:xfrm>
              <a:off x="1016120" y="4937560"/>
              <a:ext cx="101520" cy="1630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881A89F-CB20-4211-BF34-CDE33264398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998120" y="4919959"/>
                <a:ext cx="137160" cy="198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4451BF7-E9CB-4069-A1F6-365C7A4C577D}"/>
                  </a:ext>
                </a:extLst>
              </p14:cNvPr>
              <p14:cNvContentPartPr/>
              <p14:nvPr/>
            </p14:nvContentPartPr>
            <p14:xfrm>
              <a:off x="1989200" y="4612480"/>
              <a:ext cx="1729440" cy="4568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4451BF7-E9CB-4069-A1F6-365C7A4C577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971560" y="4594480"/>
                <a:ext cx="176508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B83116C-A3C0-4D7E-B9FB-7FBE3F91B23D}"/>
                  </a:ext>
                </a:extLst>
              </p14:cNvPr>
              <p14:cNvContentPartPr/>
              <p14:nvPr/>
            </p14:nvContentPartPr>
            <p14:xfrm>
              <a:off x="1581320" y="4643080"/>
              <a:ext cx="300600" cy="473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B83116C-A3C0-4D7E-B9FB-7FBE3F91B23D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563320" y="4625080"/>
                <a:ext cx="3362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25A644D-73A0-4B40-AD65-7B8F757A6DE3}"/>
                  </a:ext>
                </a:extLst>
              </p14:cNvPr>
              <p14:cNvContentPartPr/>
              <p14:nvPr/>
            </p14:nvContentPartPr>
            <p14:xfrm>
              <a:off x="3910880" y="4602040"/>
              <a:ext cx="102600" cy="3870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25A644D-73A0-4B40-AD65-7B8F757A6DE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3892880" y="4584040"/>
                <a:ext cx="13824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0489F3C-80CE-447D-9268-C78390F24442}"/>
                  </a:ext>
                </a:extLst>
              </p14:cNvPr>
              <p14:cNvContentPartPr/>
              <p14:nvPr/>
            </p14:nvContentPartPr>
            <p14:xfrm>
              <a:off x="4126160" y="4699960"/>
              <a:ext cx="88920" cy="2505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0489F3C-80CE-447D-9268-C78390F2444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108160" y="4682320"/>
                <a:ext cx="1245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91310D6-4186-4623-B38A-BFB6A9BA9AAD}"/>
                  </a:ext>
                </a:extLst>
              </p14:cNvPr>
              <p14:cNvContentPartPr/>
              <p14:nvPr/>
            </p14:nvContentPartPr>
            <p14:xfrm>
              <a:off x="4337120" y="4683400"/>
              <a:ext cx="31680" cy="2430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91310D6-4186-4623-B38A-BFB6A9BA9AA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319480" y="4665400"/>
                <a:ext cx="67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35EEAC4-C376-4E1C-91D6-2A4867B38E7B}"/>
                  </a:ext>
                </a:extLst>
              </p14:cNvPr>
              <p14:cNvContentPartPr/>
              <p14:nvPr/>
            </p14:nvContentPartPr>
            <p14:xfrm>
              <a:off x="4460960" y="4591960"/>
              <a:ext cx="189360" cy="3895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35EEAC4-C376-4E1C-91D6-2A4867B38E7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443320" y="4574320"/>
                <a:ext cx="225000" cy="42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066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4786040" y="2729680"/>
              <a:ext cx="1332720" cy="546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768400" y="2712040"/>
                <a:ext cx="13683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14:cNvPr>
              <p14:cNvContentPartPr/>
              <p14:nvPr/>
            </p14:nvContentPartPr>
            <p14:xfrm>
              <a:off x="1083800" y="3413320"/>
              <a:ext cx="399600" cy="279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65800" y="3395680"/>
                <a:ext cx="4352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14:cNvPr>
              <p14:cNvContentPartPr/>
              <p14:nvPr/>
            </p14:nvContentPartPr>
            <p14:xfrm>
              <a:off x="1887680" y="3382720"/>
              <a:ext cx="22680" cy="294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869680" y="3365080"/>
                <a:ext cx="58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14:cNvPr>
              <p14:cNvContentPartPr/>
              <p14:nvPr/>
            </p14:nvContentPartPr>
            <p14:xfrm>
              <a:off x="2702360" y="3534640"/>
              <a:ext cx="182160" cy="11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84360" y="351700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14:cNvPr>
              <p14:cNvContentPartPr/>
              <p14:nvPr/>
            </p14:nvContentPartPr>
            <p14:xfrm>
              <a:off x="3089360" y="3230800"/>
              <a:ext cx="58320" cy="337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71360" y="3212800"/>
                <a:ext cx="93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14:cNvPr>
              <p14:cNvContentPartPr/>
              <p14:nvPr/>
            </p14:nvContentPartPr>
            <p14:xfrm>
              <a:off x="3539000" y="3274000"/>
              <a:ext cx="195120" cy="332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521000" y="3256360"/>
                <a:ext cx="230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14:cNvPr>
              <p14:cNvContentPartPr/>
              <p14:nvPr/>
            </p14:nvContentPartPr>
            <p14:xfrm>
              <a:off x="3846080" y="3220360"/>
              <a:ext cx="127800" cy="143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828080" y="3202360"/>
                <a:ext cx="1634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14:cNvPr>
              <p14:cNvContentPartPr/>
              <p14:nvPr/>
            </p14:nvContentPartPr>
            <p14:xfrm>
              <a:off x="3233000" y="3220360"/>
              <a:ext cx="201240" cy="39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15000" y="3202360"/>
                <a:ext cx="23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14:cNvPr>
              <p14:cNvContentPartPr/>
              <p14:nvPr/>
            </p14:nvContentPartPr>
            <p14:xfrm>
              <a:off x="2523440" y="3320800"/>
              <a:ext cx="352440" cy="11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505818" y="3303160"/>
                <a:ext cx="388044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14:cNvPr>
              <p14:cNvContentPartPr/>
              <p14:nvPr/>
            </p14:nvContentPartPr>
            <p14:xfrm>
              <a:off x="2021600" y="3342040"/>
              <a:ext cx="408960" cy="325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003600" y="3324060"/>
                <a:ext cx="444600" cy="36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14:cNvPr>
              <p14:cNvContentPartPr/>
              <p14:nvPr/>
            </p14:nvContentPartPr>
            <p14:xfrm>
              <a:off x="1595000" y="3443920"/>
              <a:ext cx="158040" cy="216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577000" y="3425920"/>
                <a:ext cx="1936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14:cNvPr>
              <p14:cNvContentPartPr/>
              <p14:nvPr/>
            </p14:nvContentPartPr>
            <p14:xfrm>
              <a:off x="6359600" y="2610880"/>
              <a:ext cx="81720" cy="165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341960" y="2593240"/>
                <a:ext cx="1173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14:cNvPr>
              <p14:cNvContentPartPr/>
              <p14:nvPr/>
            </p14:nvContentPartPr>
            <p14:xfrm>
              <a:off x="5038400" y="2291920"/>
              <a:ext cx="1196280" cy="910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020760" y="2274280"/>
                <a:ext cx="1231920" cy="9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14:cNvPr>
              <p14:cNvContentPartPr/>
              <p14:nvPr/>
            </p14:nvContentPartPr>
            <p14:xfrm>
              <a:off x="1208720" y="4167160"/>
              <a:ext cx="198360" cy="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90720" y="4149520"/>
                <a:ext cx="234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14:cNvPr>
              <p14:cNvContentPartPr/>
              <p14:nvPr/>
            </p14:nvContentPartPr>
            <p14:xfrm>
              <a:off x="1239320" y="4238440"/>
              <a:ext cx="18360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221320" y="4220440"/>
                <a:ext cx="219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14:cNvPr>
              <p14:cNvContentPartPr/>
              <p14:nvPr/>
            </p14:nvContentPartPr>
            <p14:xfrm>
              <a:off x="578000" y="4116400"/>
              <a:ext cx="448200" cy="29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0000" y="4098739"/>
                <a:ext cx="483840" cy="331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14:cNvPr>
              <p14:cNvContentPartPr/>
              <p14:nvPr/>
            </p14:nvContentPartPr>
            <p14:xfrm>
              <a:off x="2854280" y="4063480"/>
              <a:ext cx="231480" cy="176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836280" y="4045840"/>
                <a:ext cx="2671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14:cNvPr>
              <p14:cNvContentPartPr/>
              <p14:nvPr/>
            </p14:nvContentPartPr>
            <p14:xfrm>
              <a:off x="2312840" y="4091560"/>
              <a:ext cx="358920" cy="199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295200" y="4073560"/>
                <a:ext cx="3945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14:cNvPr>
              <p14:cNvContentPartPr/>
              <p14:nvPr/>
            </p14:nvContentPartPr>
            <p14:xfrm>
              <a:off x="1583840" y="4053400"/>
              <a:ext cx="595800" cy="251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565840" y="4035426"/>
                <a:ext cx="6314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14:cNvPr>
              <p14:cNvContentPartPr/>
              <p14:nvPr/>
            </p14:nvContentPartPr>
            <p14:xfrm>
              <a:off x="6717440" y="3198760"/>
              <a:ext cx="722520" cy="254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699440" y="3180760"/>
                <a:ext cx="758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14:cNvPr>
              <p14:cNvContentPartPr/>
              <p14:nvPr/>
            </p14:nvContentPartPr>
            <p14:xfrm>
              <a:off x="5414960" y="3961960"/>
              <a:ext cx="204480" cy="10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96960" y="3943960"/>
                <a:ext cx="240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14:cNvPr>
              <p14:cNvContentPartPr/>
              <p14:nvPr/>
            </p14:nvContentPartPr>
            <p14:xfrm>
              <a:off x="5404880" y="4080400"/>
              <a:ext cx="169560" cy="14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387240" y="4062400"/>
                <a:ext cx="205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14:cNvPr>
              <p14:cNvContentPartPr/>
              <p14:nvPr/>
            </p14:nvContentPartPr>
            <p14:xfrm>
              <a:off x="5871800" y="3911920"/>
              <a:ext cx="293400" cy="210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854160" y="3893920"/>
                <a:ext cx="3290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14:cNvPr>
              <p14:cNvContentPartPr/>
              <p14:nvPr/>
            </p14:nvContentPartPr>
            <p14:xfrm>
              <a:off x="6563000" y="377908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45360" y="3761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14:cNvPr>
              <p14:cNvContentPartPr/>
              <p14:nvPr/>
            </p14:nvContentPartPr>
            <p14:xfrm>
              <a:off x="7020920" y="3860440"/>
              <a:ext cx="318960" cy="223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002920" y="3842800"/>
                <a:ext cx="3546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14:cNvPr>
              <p14:cNvContentPartPr/>
              <p14:nvPr/>
            </p14:nvContentPartPr>
            <p14:xfrm>
              <a:off x="6269960" y="3910480"/>
              <a:ext cx="605160" cy="223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251960" y="3892480"/>
                <a:ext cx="6408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14:cNvPr>
              <p14:cNvContentPartPr/>
              <p14:nvPr/>
            </p14:nvContentPartPr>
            <p14:xfrm>
              <a:off x="4734200" y="3972040"/>
              <a:ext cx="477360" cy="26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716200" y="3954400"/>
                <a:ext cx="51300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14:cNvPr>
              <p14:cNvContentPartPr/>
              <p14:nvPr/>
            </p14:nvContentPartPr>
            <p14:xfrm>
              <a:off x="4032560" y="3809680"/>
              <a:ext cx="189360" cy="5072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014920" y="3792040"/>
                <a:ext cx="225000" cy="54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EF1C0CA-BD8B-4FF2-B929-F4CB6E332C7B}"/>
                  </a:ext>
                </a:extLst>
              </p14:cNvPr>
              <p14:cNvContentPartPr/>
              <p14:nvPr/>
            </p14:nvContentPartPr>
            <p14:xfrm>
              <a:off x="7771880" y="3850360"/>
              <a:ext cx="372600" cy="27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EF1C0CA-BD8B-4FF2-B929-F4CB6E332C7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54240" y="3832720"/>
                <a:ext cx="40824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BAECF6-0268-4615-A188-A0B557AFA416}"/>
                  </a:ext>
                </a:extLst>
              </p14:cNvPr>
              <p14:cNvContentPartPr/>
              <p14:nvPr/>
            </p14:nvContentPartPr>
            <p14:xfrm>
              <a:off x="659720" y="4844680"/>
              <a:ext cx="234720" cy="223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BAECF6-0268-4615-A188-A0B557AFA41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41720" y="4826680"/>
                <a:ext cx="2703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F17D1E3-8FDC-4D91-B931-F9C3009982B9}"/>
                  </a:ext>
                </a:extLst>
              </p14:cNvPr>
              <p14:cNvContentPartPr/>
              <p14:nvPr/>
            </p14:nvContentPartPr>
            <p14:xfrm>
              <a:off x="1259480" y="4845760"/>
              <a:ext cx="18324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F17D1E3-8FDC-4D91-B931-F9C3009982B9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41840" y="4828120"/>
                <a:ext cx="218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16F0E1B-4A1D-4A1A-A48B-6D82ADD2D321}"/>
                  </a:ext>
                </a:extLst>
              </p14:cNvPr>
              <p14:cNvContentPartPr/>
              <p14:nvPr/>
            </p14:nvContentPartPr>
            <p14:xfrm>
              <a:off x="1320320" y="4927120"/>
              <a:ext cx="162360" cy="205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16F0E1B-4A1D-4A1A-A48B-6D82ADD2D32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302320" y="4909480"/>
                <a:ext cx="1980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881A89F-CB20-4211-BF34-CDE33264398D}"/>
                  </a:ext>
                </a:extLst>
              </p14:cNvPr>
              <p14:cNvContentPartPr/>
              <p14:nvPr/>
            </p14:nvContentPartPr>
            <p14:xfrm>
              <a:off x="1016120" y="4937560"/>
              <a:ext cx="101520" cy="1630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881A89F-CB20-4211-BF34-CDE33264398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998120" y="4919959"/>
                <a:ext cx="137160" cy="198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4451BF7-E9CB-4069-A1F6-365C7A4C577D}"/>
                  </a:ext>
                </a:extLst>
              </p14:cNvPr>
              <p14:cNvContentPartPr/>
              <p14:nvPr/>
            </p14:nvContentPartPr>
            <p14:xfrm>
              <a:off x="1989200" y="4612480"/>
              <a:ext cx="1729440" cy="4568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4451BF7-E9CB-4069-A1F6-365C7A4C577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971560" y="4594480"/>
                <a:ext cx="176508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B83116C-A3C0-4D7E-B9FB-7FBE3F91B23D}"/>
                  </a:ext>
                </a:extLst>
              </p14:cNvPr>
              <p14:cNvContentPartPr/>
              <p14:nvPr/>
            </p14:nvContentPartPr>
            <p14:xfrm>
              <a:off x="1581320" y="4643080"/>
              <a:ext cx="300600" cy="473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B83116C-A3C0-4D7E-B9FB-7FBE3F91B23D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563320" y="4625080"/>
                <a:ext cx="3362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25A644D-73A0-4B40-AD65-7B8F757A6DE3}"/>
                  </a:ext>
                </a:extLst>
              </p14:cNvPr>
              <p14:cNvContentPartPr/>
              <p14:nvPr/>
            </p14:nvContentPartPr>
            <p14:xfrm>
              <a:off x="3910880" y="4602040"/>
              <a:ext cx="102600" cy="3870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25A644D-73A0-4B40-AD65-7B8F757A6DE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3892880" y="4584040"/>
                <a:ext cx="13824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0489F3C-80CE-447D-9268-C78390F24442}"/>
                  </a:ext>
                </a:extLst>
              </p14:cNvPr>
              <p14:cNvContentPartPr/>
              <p14:nvPr/>
            </p14:nvContentPartPr>
            <p14:xfrm>
              <a:off x="4126160" y="4699960"/>
              <a:ext cx="88920" cy="2505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0489F3C-80CE-447D-9268-C78390F2444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108160" y="4682320"/>
                <a:ext cx="1245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91310D6-4186-4623-B38A-BFB6A9BA9AAD}"/>
                  </a:ext>
                </a:extLst>
              </p14:cNvPr>
              <p14:cNvContentPartPr/>
              <p14:nvPr/>
            </p14:nvContentPartPr>
            <p14:xfrm>
              <a:off x="4337120" y="4683400"/>
              <a:ext cx="31680" cy="2430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91310D6-4186-4623-B38A-BFB6A9BA9AA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319480" y="4665400"/>
                <a:ext cx="67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35EEAC4-C376-4E1C-91D6-2A4867B38E7B}"/>
                  </a:ext>
                </a:extLst>
              </p14:cNvPr>
              <p14:cNvContentPartPr/>
              <p14:nvPr/>
            </p14:nvContentPartPr>
            <p14:xfrm>
              <a:off x="4460960" y="4591960"/>
              <a:ext cx="189360" cy="3895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35EEAC4-C376-4E1C-91D6-2A4867B38E7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443320" y="4574320"/>
                <a:ext cx="22500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94BB7-9FDD-432A-8B33-059CE6415A52}"/>
                  </a:ext>
                </a:extLst>
              </p14:cNvPr>
              <p14:cNvContentPartPr/>
              <p14:nvPr/>
            </p14:nvContentPartPr>
            <p14:xfrm>
              <a:off x="4907720" y="4521040"/>
              <a:ext cx="179640" cy="562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94BB7-9FDD-432A-8B33-059CE6415A52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889720" y="4503040"/>
                <a:ext cx="215280" cy="59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219D53-19D3-4D08-B0D5-0D65442053CB}"/>
                  </a:ext>
                </a:extLst>
              </p14:cNvPr>
              <p14:cNvContentPartPr/>
              <p14:nvPr/>
            </p14:nvContentPartPr>
            <p14:xfrm>
              <a:off x="5240360" y="4672960"/>
              <a:ext cx="631080" cy="2844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219D53-19D3-4D08-B0D5-0D65442053C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5222720" y="4654960"/>
                <a:ext cx="666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8032A5D-D594-4A91-8E25-153E557DF83D}"/>
                  </a:ext>
                </a:extLst>
              </p14:cNvPr>
              <p14:cNvContentPartPr/>
              <p14:nvPr/>
            </p14:nvContentPartPr>
            <p14:xfrm>
              <a:off x="6522320" y="4744240"/>
              <a:ext cx="360" cy="169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8032A5D-D594-4A91-8E25-153E557DF83D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6504680" y="4726600"/>
                <a:ext cx="360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4EFD588-85D1-4332-91F2-4076AA5352ED}"/>
                  </a:ext>
                </a:extLst>
              </p14:cNvPr>
              <p14:cNvContentPartPr/>
              <p14:nvPr/>
            </p14:nvContentPartPr>
            <p14:xfrm>
              <a:off x="6618080" y="4500520"/>
              <a:ext cx="890640" cy="4269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4EFD588-85D1-4332-91F2-4076AA5352ED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6600087" y="4482880"/>
                <a:ext cx="926266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1A20EDE-6633-40B3-A520-4C01024BCF1D}"/>
                  </a:ext>
                </a:extLst>
              </p14:cNvPr>
              <p14:cNvContentPartPr/>
              <p14:nvPr/>
            </p14:nvContentPartPr>
            <p14:xfrm>
              <a:off x="6063680" y="4530760"/>
              <a:ext cx="357120" cy="3618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1A20EDE-6633-40B3-A520-4C01024BCF1D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6045680" y="4513120"/>
                <a:ext cx="39276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CB54E93B-AF7F-4D3A-B1C5-521D247360F3}"/>
                  </a:ext>
                </a:extLst>
              </p14:cNvPr>
              <p14:cNvContentPartPr/>
              <p14:nvPr/>
            </p14:nvContentPartPr>
            <p14:xfrm>
              <a:off x="7598360" y="4564960"/>
              <a:ext cx="184320" cy="2494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CB54E93B-AF7F-4D3A-B1C5-521D247360F3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7580720" y="4547320"/>
                <a:ext cx="2199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3C224DF-6F19-4AF1-BD9E-4BE818FB8651}"/>
                  </a:ext>
                </a:extLst>
              </p14:cNvPr>
              <p14:cNvContentPartPr/>
              <p14:nvPr/>
            </p14:nvContentPartPr>
            <p14:xfrm>
              <a:off x="7882040" y="4683400"/>
              <a:ext cx="22320" cy="58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3C224DF-6F19-4AF1-BD9E-4BE818FB865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7864040" y="4665400"/>
                <a:ext cx="579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AD56CEE-8231-4BBF-8B74-16043862D5A3}"/>
                  </a:ext>
                </a:extLst>
              </p14:cNvPr>
              <p14:cNvContentPartPr/>
              <p14:nvPr/>
            </p14:nvContentPartPr>
            <p14:xfrm>
              <a:off x="7924160" y="4449760"/>
              <a:ext cx="360" cy="122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AD56CEE-8231-4BBF-8B74-16043862D5A3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906520" y="4432120"/>
                <a:ext cx="360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2B2A0E5F-A87B-4C9F-A4EC-2C9F921AAE7F}"/>
                  </a:ext>
                </a:extLst>
              </p14:cNvPr>
              <p14:cNvContentPartPr/>
              <p14:nvPr/>
            </p14:nvContentPartPr>
            <p14:xfrm>
              <a:off x="8005880" y="4638760"/>
              <a:ext cx="241920" cy="1058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2B2A0E5F-A87B-4C9F-A4EC-2C9F921AAE7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7987880" y="4621120"/>
                <a:ext cx="2775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41C0B115-382A-48FF-AE76-175ABF6E2091}"/>
                  </a:ext>
                </a:extLst>
              </p14:cNvPr>
              <p14:cNvContentPartPr/>
              <p14:nvPr/>
            </p14:nvContentPartPr>
            <p14:xfrm>
              <a:off x="8667920" y="4500520"/>
              <a:ext cx="18720" cy="2228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41C0B115-382A-48FF-AE76-175ABF6E209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650280" y="4482880"/>
                <a:ext cx="5436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15CCB7DC-4FE4-4AB9-9CC3-BCF5A4F7EB2F}"/>
                  </a:ext>
                </a:extLst>
              </p14:cNvPr>
              <p14:cNvContentPartPr/>
              <p14:nvPr/>
            </p14:nvContentPartPr>
            <p14:xfrm>
              <a:off x="8771240" y="4327720"/>
              <a:ext cx="138960" cy="5148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15CCB7DC-4FE4-4AB9-9CC3-BCF5A4F7EB2F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8753287" y="4310080"/>
                <a:ext cx="174508" cy="55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32FA946C-3D38-4C21-AB54-8D6A9C4D7C23}"/>
                  </a:ext>
                </a:extLst>
              </p14:cNvPr>
              <p14:cNvContentPartPr/>
              <p14:nvPr/>
            </p14:nvContentPartPr>
            <p14:xfrm>
              <a:off x="8337800" y="4368400"/>
              <a:ext cx="239760" cy="4122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32FA946C-3D38-4C21-AB54-8D6A9C4D7C23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8320160" y="4350760"/>
                <a:ext cx="275400" cy="44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0520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4786040" y="2729680"/>
              <a:ext cx="1332720" cy="546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768400" y="2712040"/>
                <a:ext cx="13683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14:cNvPr>
              <p14:cNvContentPartPr/>
              <p14:nvPr/>
            </p14:nvContentPartPr>
            <p14:xfrm>
              <a:off x="1083800" y="3413320"/>
              <a:ext cx="399600" cy="279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65800" y="3395680"/>
                <a:ext cx="4352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14:cNvPr>
              <p14:cNvContentPartPr/>
              <p14:nvPr/>
            </p14:nvContentPartPr>
            <p14:xfrm>
              <a:off x="1887680" y="3382720"/>
              <a:ext cx="22680" cy="294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869680" y="3365080"/>
                <a:ext cx="58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14:cNvPr>
              <p14:cNvContentPartPr/>
              <p14:nvPr/>
            </p14:nvContentPartPr>
            <p14:xfrm>
              <a:off x="2702360" y="3534640"/>
              <a:ext cx="182160" cy="11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84360" y="351700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14:cNvPr>
              <p14:cNvContentPartPr/>
              <p14:nvPr/>
            </p14:nvContentPartPr>
            <p14:xfrm>
              <a:off x="3089360" y="3230800"/>
              <a:ext cx="58320" cy="337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71360" y="3212800"/>
                <a:ext cx="93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14:cNvPr>
              <p14:cNvContentPartPr/>
              <p14:nvPr/>
            </p14:nvContentPartPr>
            <p14:xfrm>
              <a:off x="3539000" y="3274000"/>
              <a:ext cx="195120" cy="332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521000" y="3256360"/>
                <a:ext cx="230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14:cNvPr>
              <p14:cNvContentPartPr/>
              <p14:nvPr/>
            </p14:nvContentPartPr>
            <p14:xfrm>
              <a:off x="3846080" y="3220360"/>
              <a:ext cx="127800" cy="143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828080" y="3202360"/>
                <a:ext cx="1634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14:cNvPr>
              <p14:cNvContentPartPr/>
              <p14:nvPr/>
            </p14:nvContentPartPr>
            <p14:xfrm>
              <a:off x="3233000" y="3220360"/>
              <a:ext cx="201240" cy="39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15000" y="3202360"/>
                <a:ext cx="23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14:cNvPr>
              <p14:cNvContentPartPr/>
              <p14:nvPr/>
            </p14:nvContentPartPr>
            <p14:xfrm>
              <a:off x="2523440" y="3320800"/>
              <a:ext cx="352440" cy="11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505818" y="3303160"/>
                <a:ext cx="388044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14:cNvPr>
              <p14:cNvContentPartPr/>
              <p14:nvPr/>
            </p14:nvContentPartPr>
            <p14:xfrm>
              <a:off x="2021600" y="3342040"/>
              <a:ext cx="408960" cy="325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003600" y="3324060"/>
                <a:ext cx="444600" cy="36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14:cNvPr>
              <p14:cNvContentPartPr/>
              <p14:nvPr/>
            </p14:nvContentPartPr>
            <p14:xfrm>
              <a:off x="1595000" y="3443920"/>
              <a:ext cx="158040" cy="216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577000" y="3425920"/>
                <a:ext cx="1936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14:cNvPr>
              <p14:cNvContentPartPr/>
              <p14:nvPr/>
            </p14:nvContentPartPr>
            <p14:xfrm>
              <a:off x="6359600" y="2610880"/>
              <a:ext cx="81720" cy="165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341960" y="2593240"/>
                <a:ext cx="1173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14:cNvPr>
              <p14:cNvContentPartPr/>
              <p14:nvPr/>
            </p14:nvContentPartPr>
            <p14:xfrm>
              <a:off x="5038400" y="2291920"/>
              <a:ext cx="1196280" cy="910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020760" y="2274280"/>
                <a:ext cx="1231920" cy="9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14:cNvPr>
              <p14:cNvContentPartPr/>
              <p14:nvPr/>
            </p14:nvContentPartPr>
            <p14:xfrm>
              <a:off x="1208720" y="4167160"/>
              <a:ext cx="198360" cy="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90720" y="4149520"/>
                <a:ext cx="234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14:cNvPr>
              <p14:cNvContentPartPr/>
              <p14:nvPr/>
            </p14:nvContentPartPr>
            <p14:xfrm>
              <a:off x="1239320" y="4238440"/>
              <a:ext cx="18360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221320" y="4220440"/>
                <a:ext cx="219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14:cNvPr>
              <p14:cNvContentPartPr/>
              <p14:nvPr/>
            </p14:nvContentPartPr>
            <p14:xfrm>
              <a:off x="578000" y="4116400"/>
              <a:ext cx="448200" cy="29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0000" y="4098739"/>
                <a:ext cx="483840" cy="331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14:cNvPr>
              <p14:cNvContentPartPr/>
              <p14:nvPr/>
            </p14:nvContentPartPr>
            <p14:xfrm>
              <a:off x="2854280" y="4063480"/>
              <a:ext cx="231480" cy="176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836280" y="4045840"/>
                <a:ext cx="2671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14:cNvPr>
              <p14:cNvContentPartPr/>
              <p14:nvPr/>
            </p14:nvContentPartPr>
            <p14:xfrm>
              <a:off x="2312840" y="4091560"/>
              <a:ext cx="358920" cy="199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295200" y="4073560"/>
                <a:ext cx="3945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14:cNvPr>
              <p14:cNvContentPartPr/>
              <p14:nvPr/>
            </p14:nvContentPartPr>
            <p14:xfrm>
              <a:off x="1583840" y="4053400"/>
              <a:ext cx="595800" cy="251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565840" y="4035426"/>
                <a:ext cx="6314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14:cNvPr>
              <p14:cNvContentPartPr/>
              <p14:nvPr/>
            </p14:nvContentPartPr>
            <p14:xfrm>
              <a:off x="6717440" y="3198760"/>
              <a:ext cx="722520" cy="254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699440" y="3180760"/>
                <a:ext cx="758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14:cNvPr>
              <p14:cNvContentPartPr/>
              <p14:nvPr/>
            </p14:nvContentPartPr>
            <p14:xfrm>
              <a:off x="5414960" y="3961960"/>
              <a:ext cx="204480" cy="10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96960" y="3943960"/>
                <a:ext cx="240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14:cNvPr>
              <p14:cNvContentPartPr/>
              <p14:nvPr/>
            </p14:nvContentPartPr>
            <p14:xfrm>
              <a:off x="5404880" y="4080400"/>
              <a:ext cx="169560" cy="14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387240" y="4062400"/>
                <a:ext cx="205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14:cNvPr>
              <p14:cNvContentPartPr/>
              <p14:nvPr/>
            </p14:nvContentPartPr>
            <p14:xfrm>
              <a:off x="5871800" y="3911920"/>
              <a:ext cx="293400" cy="210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854160" y="3893920"/>
                <a:ext cx="3290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14:cNvPr>
              <p14:cNvContentPartPr/>
              <p14:nvPr/>
            </p14:nvContentPartPr>
            <p14:xfrm>
              <a:off x="6563000" y="377908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45360" y="3761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14:cNvPr>
              <p14:cNvContentPartPr/>
              <p14:nvPr/>
            </p14:nvContentPartPr>
            <p14:xfrm>
              <a:off x="7020920" y="3860440"/>
              <a:ext cx="318960" cy="223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002920" y="3842800"/>
                <a:ext cx="3546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14:cNvPr>
              <p14:cNvContentPartPr/>
              <p14:nvPr/>
            </p14:nvContentPartPr>
            <p14:xfrm>
              <a:off x="6269960" y="3910480"/>
              <a:ext cx="605160" cy="223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251960" y="3892480"/>
                <a:ext cx="6408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14:cNvPr>
              <p14:cNvContentPartPr/>
              <p14:nvPr/>
            </p14:nvContentPartPr>
            <p14:xfrm>
              <a:off x="4734200" y="3972040"/>
              <a:ext cx="477360" cy="26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716200" y="3954400"/>
                <a:ext cx="51300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14:cNvPr>
              <p14:cNvContentPartPr/>
              <p14:nvPr/>
            </p14:nvContentPartPr>
            <p14:xfrm>
              <a:off x="4032560" y="3809680"/>
              <a:ext cx="189360" cy="5072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014920" y="3792040"/>
                <a:ext cx="225000" cy="54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EF1C0CA-BD8B-4FF2-B929-F4CB6E332C7B}"/>
                  </a:ext>
                </a:extLst>
              </p14:cNvPr>
              <p14:cNvContentPartPr/>
              <p14:nvPr/>
            </p14:nvContentPartPr>
            <p14:xfrm>
              <a:off x="7771880" y="3850360"/>
              <a:ext cx="372600" cy="27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EF1C0CA-BD8B-4FF2-B929-F4CB6E332C7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54240" y="3832720"/>
                <a:ext cx="40824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BAECF6-0268-4615-A188-A0B557AFA416}"/>
                  </a:ext>
                </a:extLst>
              </p14:cNvPr>
              <p14:cNvContentPartPr/>
              <p14:nvPr/>
            </p14:nvContentPartPr>
            <p14:xfrm>
              <a:off x="659720" y="4844680"/>
              <a:ext cx="234720" cy="223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BAECF6-0268-4615-A188-A0B557AFA41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41720" y="4826680"/>
                <a:ext cx="2703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F17D1E3-8FDC-4D91-B931-F9C3009982B9}"/>
                  </a:ext>
                </a:extLst>
              </p14:cNvPr>
              <p14:cNvContentPartPr/>
              <p14:nvPr/>
            </p14:nvContentPartPr>
            <p14:xfrm>
              <a:off x="1259480" y="4845760"/>
              <a:ext cx="18324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F17D1E3-8FDC-4D91-B931-F9C3009982B9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41840" y="4828120"/>
                <a:ext cx="218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16F0E1B-4A1D-4A1A-A48B-6D82ADD2D321}"/>
                  </a:ext>
                </a:extLst>
              </p14:cNvPr>
              <p14:cNvContentPartPr/>
              <p14:nvPr/>
            </p14:nvContentPartPr>
            <p14:xfrm>
              <a:off x="1320320" y="4927120"/>
              <a:ext cx="162360" cy="205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16F0E1B-4A1D-4A1A-A48B-6D82ADD2D32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302320" y="4909480"/>
                <a:ext cx="1980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881A89F-CB20-4211-BF34-CDE33264398D}"/>
                  </a:ext>
                </a:extLst>
              </p14:cNvPr>
              <p14:cNvContentPartPr/>
              <p14:nvPr/>
            </p14:nvContentPartPr>
            <p14:xfrm>
              <a:off x="1016120" y="4937560"/>
              <a:ext cx="101520" cy="1630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881A89F-CB20-4211-BF34-CDE33264398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998120" y="4919959"/>
                <a:ext cx="137160" cy="198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4451BF7-E9CB-4069-A1F6-365C7A4C577D}"/>
                  </a:ext>
                </a:extLst>
              </p14:cNvPr>
              <p14:cNvContentPartPr/>
              <p14:nvPr/>
            </p14:nvContentPartPr>
            <p14:xfrm>
              <a:off x="1989200" y="4612480"/>
              <a:ext cx="1729440" cy="4568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4451BF7-E9CB-4069-A1F6-365C7A4C577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971560" y="4594480"/>
                <a:ext cx="176508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B83116C-A3C0-4D7E-B9FB-7FBE3F91B23D}"/>
                  </a:ext>
                </a:extLst>
              </p14:cNvPr>
              <p14:cNvContentPartPr/>
              <p14:nvPr/>
            </p14:nvContentPartPr>
            <p14:xfrm>
              <a:off x="1581320" y="4643080"/>
              <a:ext cx="300600" cy="473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B83116C-A3C0-4D7E-B9FB-7FBE3F91B23D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563320" y="4625080"/>
                <a:ext cx="3362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25A644D-73A0-4B40-AD65-7B8F757A6DE3}"/>
                  </a:ext>
                </a:extLst>
              </p14:cNvPr>
              <p14:cNvContentPartPr/>
              <p14:nvPr/>
            </p14:nvContentPartPr>
            <p14:xfrm>
              <a:off x="3910880" y="4602040"/>
              <a:ext cx="102600" cy="3870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25A644D-73A0-4B40-AD65-7B8F757A6DE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3892880" y="4584040"/>
                <a:ext cx="13824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0489F3C-80CE-447D-9268-C78390F24442}"/>
                  </a:ext>
                </a:extLst>
              </p14:cNvPr>
              <p14:cNvContentPartPr/>
              <p14:nvPr/>
            </p14:nvContentPartPr>
            <p14:xfrm>
              <a:off x="4126160" y="4699960"/>
              <a:ext cx="88920" cy="2505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0489F3C-80CE-447D-9268-C78390F2444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108160" y="4682320"/>
                <a:ext cx="1245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91310D6-4186-4623-B38A-BFB6A9BA9AAD}"/>
                  </a:ext>
                </a:extLst>
              </p14:cNvPr>
              <p14:cNvContentPartPr/>
              <p14:nvPr/>
            </p14:nvContentPartPr>
            <p14:xfrm>
              <a:off x="4337120" y="4683400"/>
              <a:ext cx="31680" cy="2430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91310D6-4186-4623-B38A-BFB6A9BA9AA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319480" y="4665400"/>
                <a:ext cx="67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35EEAC4-C376-4E1C-91D6-2A4867B38E7B}"/>
                  </a:ext>
                </a:extLst>
              </p14:cNvPr>
              <p14:cNvContentPartPr/>
              <p14:nvPr/>
            </p14:nvContentPartPr>
            <p14:xfrm>
              <a:off x="4460960" y="4591960"/>
              <a:ext cx="189360" cy="3895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35EEAC4-C376-4E1C-91D6-2A4867B38E7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443320" y="4574320"/>
                <a:ext cx="22500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94BB7-9FDD-432A-8B33-059CE6415A52}"/>
                  </a:ext>
                </a:extLst>
              </p14:cNvPr>
              <p14:cNvContentPartPr/>
              <p14:nvPr/>
            </p14:nvContentPartPr>
            <p14:xfrm>
              <a:off x="4907720" y="4521040"/>
              <a:ext cx="179640" cy="562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94BB7-9FDD-432A-8B33-059CE6415A52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889720" y="4503040"/>
                <a:ext cx="215280" cy="59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219D53-19D3-4D08-B0D5-0D65442053CB}"/>
                  </a:ext>
                </a:extLst>
              </p14:cNvPr>
              <p14:cNvContentPartPr/>
              <p14:nvPr/>
            </p14:nvContentPartPr>
            <p14:xfrm>
              <a:off x="5240360" y="4672960"/>
              <a:ext cx="631080" cy="2844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219D53-19D3-4D08-B0D5-0D65442053C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5222720" y="4654960"/>
                <a:ext cx="666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8032A5D-D594-4A91-8E25-153E557DF83D}"/>
                  </a:ext>
                </a:extLst>
              </p14:cNvPr>
              <p14:cNvContentPartPr/>
              <p14:nvPr/>
            </p14:nvContentPartPr>
            <p14:xfrm>
              <a:off x="6522320" y="4744240"/>
              <a:ext cx="360" cy="169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8032A5D-D594-4A91-8E25-153E557DF83D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6504680" y="4726600"/>
                <a:ext cx="360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4EFD588-85D1-4332-91F2-4076AA5352ED}"/>
                  </a:ext>
                </a:extLst>
              </p14:cNvPr>
              <p14:cNvContentPartPr/>
              <p14:nvPr/>
            </p14:nvContentPartPr>
            <p14:xfrm>
              <a:off x="6618080" y="4500520"/>
              <a:ext cx="890640" cy="4269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4EFD588-85D1-4332-91F2-4076AA5352ED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6600087" y="4482880"/>
                <a:ext cx="926266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1A20EDE-6633-40B3-A520-4C01024BCF1D}"/>
                  </a:ext>
                </a:extLst>
              </p14:cNvPr>
              <p14:cNvContentPartPr/>
              <p14:nvPr/>
            </p14:nvContentPartPr>
            <p14:xfrm>
              <a:off x="6063680" y="4530760"/>
              <a:ext cx="357120" cy="3618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1A20EDE-6633-40B3-A520-4C01024BCF1D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6045680" y="4513120"/>
                <a:ext cx="39276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CB54E93B-AF7F-4D3A-B1C5-521D247360F3}"/>
                  </a:ext>
                </a:extLst>
              </p14:cNvPr>
              <p14:cNvContentPartPr/>
              <p14:nvPr/>
            </p14:nvContentPartPr>
            <p14:xfrm>
              <a:off x="7598360" y="4564960"/>
              <a:ext cx="184320" cy="2494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CB54E93B-AF7F-4D3A-B1C5-521D247360F3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7580720" y="4547320"/>
                <a:ext cx="2199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3C224DF-6F19-4AF1-BD9E-4BE818FB8651}"/>
                  </a:ext>
                </a:extLst>
              </p14:cNvPr>
              <p14:cNvContentPartPr/>
              <p14:nvPr/>
            </p14:nvContentPartPr>
            <p14:xfrm>
              <a:off x="7882040" y="4683400"/>
              <a:ext cx="22320" cy="58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3C224DF-6F19-4AF1-BD9E-4BE818FB865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7864040" y="4665400"/>
                <a:ext cx="579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AD56CEE-8231-4BBF-8B74-16043862D5A3}"/>
                  </a:ext>
                </a:extLst>
              </p14:cNvPr>
              <p14:cNvContentPartPr/>
              <p14:nvPr/>
            </p14:nvContentPartPr>
            <p14:xfrm>
              <a:off x="7924160" y="4449760"/>
              <a:ext cx="360" cy="122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AD56CEE-8231-4BBF-8B74-16043862D5A3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906520" y="4432120"/>
                <a:ext cx="360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2B2A0E5F-A87B-4C9F-A4EC-2C9F921AAE7F}"/>
                  </a:ext>
                </a:extLst>
              </p14:cNvPr>
              <p14:cNvContentPartPr/>
              <p14:nvPr/>
            </p14:nvContentPartPr>
            <p14:xfrm>
              <a:off x="8005880" y="4638760"/>
              <a:ext cx="241920" cy="1058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2B2A0E5F-A87B-4C9F-A4EC-2C9F921AAE7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7987880" y="4621120"/>
                <a:ext cx="2775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41C0B115-382A-48FF-AE76-175ABF6E2091}"/>
                  </a:ext>
                </a:extLst>
              </p14:cNvPr>
              <p14:cNvContentPartPr/>
              <p14:nvPr/>
            </p14:nvContentPartPr>
            <p14:xfrm>
              <a:off x="8667920" y="4500520"/>
              <a:ext cx="18720" cy="2228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41C0B115-382A-48FF-AE76-175ABF6E209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650280" y="4482880"/>
                <a:ext cx="5436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15CCB7DC-4FE4-4AB9-9CC3-BCF5A4F7EB2F}"/>
                  </a:ext>
                </a:extLst>
              </p14:cNvPr>
              <p14:cNvContentPartPr/>
              <p14:nvPr/>
            </p14:nvContentPartPr>
            <p14:xfrm>
              <a:off x="8771240" y="4327720"/>
              <a:ext cx="138960" cy="5148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15CCB7DC-4FE4-4AB9-9CC3-BCF5A4F7EB2F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8753287" y="4310080"/>
                <a:ext cx="174508" cy="55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32FA946C-3D38-4C21-AB54-8D6A9C4D7C23}"/>
                  </a:ext>
                </a:extLst>
              </p14:cNvPr>
              <p14:cNvContentPartPr/>
              <p14:nvPr/>
            </p14:nvContentPartPr>
            <p14:xfrm>
              <a:off x="8337800" y="4368400"/>
              <a:ext cx="239760" cy="4122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32FA946C-3D38-4C21-AB54-8D6A9C4D7C23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8320160" y="4350760"/>
                <a:ext cx="27540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60EDBE7-1F1C-46A6-8699-7E7ABDB51E34}"/>
                  </a:ext>
                </a:extLst>
              </p14:cNvPr>
              <p14:cNvContentPartPr/>
              <p14:nvPr/>
            </p14:nvContentPartPr>
            <p14:xfrm>
              <a:off x="1808120" y="5685280"/>
              <a:ext cx="239040" cy="244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60EDBE7-1F1C-46A6-8699-7E7ABDB51E34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790120" y="5667280"/>
                <a:ext cx="27468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E6EA182-2C6A-497E-B120-14FCD8A3D5B0}"/>
                  </a:ext>
                </a:extLst>
              </p14:cNvPr>
              <p14:cNvContentPartPr/>
              <p14:nvPr/>
            </p14:nvContentPartPr>
            <p14:xfrm>
              <a:off x="1889480" y="5790400"/>
              <a:ext cx="192960" cy="111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E6EA182-2C6A-497E-B120-14FCD8A3D5B0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871480" y="5772760"/>
                <a:ext cx="228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11756D5-F6A8-41AE-A958-67FF5B7CFA7B}"/>
                  </a:ext>
                </a:extLst>
              </p14:cNvPr>
              <p14:cNvContentPartPr/>
              <p14:nvPr/>
            </p14:nvContentPartPr>
            <p14:xfrm>
              <a:off x="1208000" y="5654320"/>
              <a:ext cx="478800" cy="2790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11756D5-F6A8-41AE-A958-67FF5B7CFA7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190000" y="5636320"/>
                <a:ext cx="51444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1AD66CA-FA52-4FFB-8E44-BDF5DAA2821E}"/>
                  </a:ext>
                </a:extLst>
              </p14:cNvPr>
              <p14:cNvContentPartPr/>
              <p14:nvPr/>
            </p14:nvContentPartPr>
            <p14:xfrm>
              <a:off x="375680" y="5485120"/>
              <a:ext cx="384120" cy="3250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1AD66CA-FA52-4FFB-8E44-BDF5DAA2821E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57680" y="5467480"/>
                <a:ext cx="41976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C5BA732E-1A77-4D8D-82F4-419A17136CAE}"/>
                  </a:ext>
                </a:extLst>
              </p14:cNvPr>
              <p14:cNvContentPartPr/>
              <p14:nvPr/>
            </p14:nvContentPartPr>
            <p14:xfrm>
              <a:off x="2264240" y="5587000"/>
              <a:ext cx="377280" cy="2872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C5BA732E-1A77-4D8D-82F4-419A17136CAE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246600" y="5569000"/>
                <a:ext cx="41292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DA5070A-ECED-4FC6-A478-96A945D1FADA}"/>
                  </a:ext>
                </a:extLst>
              </p14:cNvPr>
              <p14:cNvContentPartPr/>
              <p14:nvPr/>
            </p14:nvContentPartPr>
            <p14:xfrm>
              <a:off x="2754200" y="5526520"/>
              <a:ext cx="1129680" cy="37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DA5070A-ECED-4FC6-A478-96A945D1FADA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2736200" y="5508863"/>
                <a:ext cx="1165320" cy="4089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5507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14:cNvPr>
              <p14:cNvContentPartPr/>
              <p14:nvPr/>
            </p14:nvContentPartPr>
            <p14:xfrm>
              <a:off x="1889480" y="871000"/>
              <a:ext cx="1044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F1A737-B386-4893-8D72-685CD1076D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480" y="853360"/>
                <a:ext cx="460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14:cNvPr>
              <p14:cNvContentPartPr/>
              <p14:nvPr/>
            </p14:nvContentPartPr>
            <p14:xfrm>
              <a:off x="1909640" y="975040"/>
              <a:ext cx="648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F0A290-3655-45A4-B9C9-54FD37D820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2000" y="957400"/>
                <a:ext cx="42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14:cNvPr>
              <p14:cNvContentPartPr/>
              <p14:nvPr/>
            </p14:nvContentPartPr>
            <p14:xfrm>
              <a:off x="467120" y="769840"/>
              <a:ext cx="1200240" cy="479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858631-25B7-4646-ABBD-2A527B09C8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20" y="752187"/>
                <a:ext cx="1235880" cy="515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14:cNvPr>
              <p14:cNvContentPartPr/>
              <p14:nvPr/>
            </p14:nvContentPartPr>
            <p14:xfrm>
              <a:off x="2612720" y="944440"/>
              <a:ext cx="277200" cy="1904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90C33EF-0B02-4444-9D88-90A6DD28B7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5080" y="926800"/>
                <a:ext cx="312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14:cNvPr>
              <p14:cNvContentPartPr/>
              <p14:nvPr/>
            </p14:nvContentPartPr>
            <p14:xfrm>
              <a:off x="2651240" y="732400"/>
              <a:ext cx="230760" cy="79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DDF878-C631-43B6-A3BA-E253C96765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3240" y="714760"/>
                <a:ext cx="26640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14:cNvPr>
              <p14:cNvContentPartPr/>
              <p14:nvPr/>
            </p14:nvContentPartPr>
            <p14:xfrm>
              <a:off x="3139040" y="893680"/>
              <a:ext cx="165960" cy="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02D9412-8F53-41F3-8114-49849DE765B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1040" y="875680"/>
                <a:ext cx="2016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14:cNvPr>
              <p14:cNvContentPartPr/>
              <p14:nvPr/>
            </p14:nvContentPartPr>
            <p14:xfrm>
              <a:off x="3159200" y="1004920"/>
              <a:ext cx="162000" cy="1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519B10-26F8-43FF-9932-07E8E24427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1560" y="987280"/>
                <a:ext cx="197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14:cNvPr>
              <p14:cNvContentPartPr/>
              <p14:nvPr/>
            </p14:nvContentPartPr>
            <p14:xfrm>
              <a:off x="3608120" y="740680"/>
              <a:ext cx="821160" cy="233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44960D-DC0A-484A-B2EF-42CAE65C67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90480" y="722680"/>
                <a:ext cx="856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14:cNvPr>
              <p14:cNvContentPartPr/>
              <p14:nvPr/>
            </p14:nvContentPartPr>
            <p14:xfrm>
              <a:off x="4571480" y="701800"/>
              <a:ext cx="191880" cy="120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48F3F9-1B3B-4F84-8157-94D5A9770EE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53840" y="684160"/>
                <a:ext cx="2275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14:cNvPr>
              <p14:cNvContentPartPr/>
              <p14:nvPr/>
            </p14:nvContentPartPr>
            <p14:xfrm>
              <a:off x="4698200" y="700360"/>
              <a:ext cx="259560" cy="238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CAE481-3659-49B0-AB1C-CB6D6EFA85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80560" y="682720"/>
                <a:ext cx="29520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14:cNvPr>
              <p14:cNvContentPartPr/>
              <p14:nvPr/>
            </p14:nvContentPartPr>
            <p14:xfrm>
              <a:off x="4867040" y="842920"/>
              <a:ext cx="121680" cy="142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4BC27C3-B3D9-4584-B378-15AE825A2D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49400" y="825280"/>
                <a:ext cx="157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14:cNvPr>
              <p14:cNvContentPartPr/>
              <p14:nvPr/>
            </p14:nvContentPartPr>
            <p14:xfrm>
              <a:off x="5069360" y="764080"/>
              <a:ext cx="89280" cy="7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2EF4FC-EA3C-4A05-9D6C-5EE1C88D61F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1360" y="746440"/>
                <a:ext cx="1249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14:cNvPr>
              <p14:cNvContentPartPr/>
              <p14:nvPr/>
            </p14:nvContentPartPr>
            <p14:xfrm>
              <a:off x="6593240" y="761560"/>
              <a:ext cx="151920" cy="10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BED1949-A171-43C4-AABA-51536CFA02B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75600" y="743920"/>
                <a:ext cx="187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14:cNvPr>
              <p14:cNvContentPartPr/>
              <p14:nvPr/>
            </p14:nvContentPartPr>
            <p14:xfrm>
              <a:off x="6603680" y="843280"/>
              <a:ext cx="143280" cy="10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68F8634-752D-4FFF-92C4-3D0ED9F3C7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040" y="825280"/>
                <a:ext cx="1789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14:cNvPr>
              <p14:cNvContentPartPr/>
              <p14:nvPr/>
            </p14:nvContentPartPr>
            <p14:xfrm>
              <a:off x="6197240" y="710440"/>
              <a:ext cx="252360" cy="21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378AAE-1320-4494-B259-F7E1EB032D8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79240" y="692440"/>
                <a:ext cx="2880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14:cNvPr>
              <p14:cNvContentPartPr/>
              <p14:nvPr/>
            </p14:nvContentPartPr>
            <p14:xfrm>
              <a:off x="5515760" y="562120"/>
              <a:ext cx="525240" cy="39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6224895-02E6-4BAC-9CA9-E8C4EAB33F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7760" y="544120"/>
                <a:ext cx="5608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14:cNvPr>
              <p14:cNvContentPartPr/>
              <p14:nvPr/>
            </p14:nvContentPartPr>
            <p14:xfrm>
              <a:off x="7598000" y="550240"/>
              <a:ext cx="12204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A3C5D5B-7170-40CF-8002-8E3A78738D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0000" y="532240"/>
                <a:ext cx="15768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14:cNvPr>
              <p14:cNvContentPartPr/>
              <p14:nvPr/>
            </p14:nvContentPartPr>
            <p14:xfrm>
              <a:off x="6969800" y="599200"/>
              <a:ext cx="529920" cy="288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B02D6A9-1403-4258-9DCA-F1CF50C988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2160" y="581200"/>
                <a:ext cx="5655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14:cNvPr>
              <p14:cNvContentPartPr/>
              <p14:nvPr/>
            </p14:nvContentPartPr>
            <p14:xfrm>
              <a:off x="4784960" y="1290040"/>
              <a:ext cx="189720" cy="15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28BA097-7466-48C0-B03C-6AA64FF4F37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67320" y="1272040"/>
                <a:ext cx="22536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14:cNvPr>
              <p14:cNvContentPartPr/>
              <p14:nvPr/>
            </p14:nvContentPartPr>
            <p14:xfrm>
              <a:off x="4825280" y="1391200"/>
              <a:ext cx="15228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4CA2534-2F35-4A50-80AB-7EEB2CA845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07640" y="13735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14:cNvPr>
              <p14:cNvContentPartPr/>
              <p14:nvPr/>
            </p14:nvContentPartPr>
            <p14:xfrm>
              <a:off x="5258720" y="1186720"/>
              <a:ext cx="295560" cy="2872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2BAEE36-D662-492C-A95F-8F355086AE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40742" y="1169080"/>
                <a:ext cx="331157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14:cNvPr>
              <p14:cNvContentPartPr/>
              <p14:nvPr/>
            </p14:nvContentPartPr>
            <p14:xfrm>
              <a:off x="6694040" y="1297240"/>
              <a:ext cx="354960" cy="92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64FD3C-24EA-4BCE-AAD5-FA30AC8010D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76040" y="1279240"/>
                <a:ext cx="3906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14:cNvPr>
              <p14:cNvContentPartPr/>
              <p14:nvPr/>
            </p14:nvContentPartPr>
            <p14:xfrm>
              <a:off x="7202000" y="1066480"/>
              <a:ext cx="982800" cy="378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1E007E-04BF-4CC0-9113-6DF26FD9518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84000" y="1048480"/>
                <a:ext cx="10184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14:cNvPr>
              <p14:cNvContentPartPr/>
              <p14:nvPr/>
            </p14:nvContentPartPr>
            <p14:xfrm>
              <a:off x="1111520" y="1950280"/>
              <a:ext cx="36720" cy="1105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CAEE433-E59A-4594-9213-9983369D42A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93880" y="1932640"/>
                <a:ext cx="723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14:cNvPr>
              <p14:cNvContentPartPr/>
              <p14:nvPr/>
            </p14:nvContentPartPr>
            <p14:xfrm>
              <a:off x="1167680" y="1727080"/>
              <a:ext cx="36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C503B1C0-9BEB-463E-97C0-2D46BAF19E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5004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14:cNvPr>
              <p14:cNvContentPartPr/>
              <p14:nvPr/>
            </p14:nvContentPartPr>
            <p14:xfrm>
              <a:off x="1317440" y="1879360"/>
              <a:ext cx="115200" cy="173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2AF6B3F-4E6D-40CC-AE78-BFF47673BB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99800" y="1861720"/>
                <a:ext cx="15084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14:cNvPr>
              <p14:cNvContentPartPr/>
              <p14:nvPr/>
            </p14:nvContentPartPr>
            <p14:xfrm>
              <a:off x="426440" y="1720240"/>
              <a:ext cx="439200" cy="350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3C69A7D-EA31-4066-8931-31B388F307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8440" y="1702240"/>
                <a:ext cx="47484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14:cNvPr>
              <p14:cNvContentPartPr/>
              <p14:nvPr/>
            </p14:nvContentPartPr>
            <p14:xfrm>
              <a:off x="5687480" y="1157920"/>
              <a:ext cx="500040" cy="38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5E8A022-7F9E-42EB-84AA-80F2C5A950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69827" y="1139920"/>
                <a:ext cx="535706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14:cNvPr>
              <p14:cNvContentPartPr/>
              <p14:nvPr/>
            </p14:nvContentPartPr>
            <p14:xfrm>
              <a:off x="7101560" y="166588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128D20B-73DC-4DD3-BBC4-1B51ECD2CE6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08356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14:cNvPr>
              <p14:cNvContentPartPr/>
              <p14:nvPr/>
            </p14:nvContentPartPr>
            <p14:xfrm>
              <a:off x="7447160" y="1909600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C392D2F-35D4-427D-BE38-9369C4857B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29160" y="18919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14:cNvPr>
              <p14:cNvContentPartPr/>
              <p14:nvPr/>
            </p14:nvContentPartPr>
            <p14:xfrm>
              <a:off x="5893760" y="1736800"/>
              <a:ext cx="1441800" cy="207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8B0913-3EE1-4FDB-9C53-15FFAA9717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76120" y="1719160"/>
                <a:ext cx="14774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14:cNvPr>
              <p14:cNvContentPartPr/>
              <p14:nvPr/>
            </p14:nvContentPartPr>
            <p14:xfrm>
              <a:off x="4977920" y="1696120"/>
              <a:ext cx="606960" cy="260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1E75CF2-16F6-4A61-9C0E-76647AE4FE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59920" y="1678480"/>
                <a:ext cx="642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14:cNvPr>
              <p14:cNvContentPartPr/>
              <p14:nvPr/>
            </p14:nvContentPartPr>
            <p14:xfrm>
              <a:off x="1858880" y="1188160"/>
              <a:ext cx="2791800" cy="9673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99E4EE9-8FD6-42D7-A1F3-EF9D6958B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840880" y="1170520"/>
                <a:ext cx="2827440" cy="10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14:cNvPr>
              <p14:cNvContentPartPr/>
              <p14:nvPr/>
            </p14:nvContentPartPr>
            <p14:xfrm>
              <a:off x="4097720" y="2313880"/>
              <a:ext cx="6840" cy="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501E519-C4D4-4D58-B11D-5EADB3E2BE1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79720" y="2295880"/>
                <a:ext cx="424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14:cNvPr>
              <p14:cNvContentPartPr/>
              <p14:nvPr/>
            </p14:nvContentPartPr>
            <p14:xfrm>
              <a:off x="4104200" y="2427640"/>
              <a:ext cx="20880" cy="21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867A4D7-C23B-4A2B-AAD9-892CF467471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086560" y="2410000"/>
                <a:ext cx="56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14:cNvPr>
              <p14:cNvContentPartPr/>
              <p14:nvPr/>
            </p14:nvContentPartPr>
            <p14:xfrm>
              <a:off x="426440" y="2153680"/>
              <a:ext cx="3479760" cy="619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EC59A85-B65B-4289-8300-29CDD6A7765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440" y="2135690"/>
                <a:ext cx="3515400" cy="655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14:cNvPr>
              <p14:cNvContentPartPr/>
              <p14:nvPr/>
            </p14:nvContentPartPr>
            <p14:xfrm>
              <a:off x="4786040" y="2729680"/>
              <a:ext cx="1332720" cy="546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5F1609D-7E8E-4025-84EF-7499F0C3F27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768400" y="2712040"/>
                <a:ext cx="13683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14:cNvPr>
              <p14:cNvContentPartPr/>
              <p14:nvPr/>
            </p14:nvContentPartPr>
            <p14:xfrm>
              <a:off x="1083800" y="3413320"/>
              <a:ext cx="399600" cy="279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903305-B8AE-49BA-8809-4ED84681A1E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65800" y="3395680"/>
                <a:ext cx="4352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14:cNvPr>
              <p14:cNvContentPartPr/>
              <p14:nvPr/>
            </p14:nvContentPartPr>
            <p14:xfrm>
              <a:off x="1887680" y="3382720"/>
              <a:ext cx="22680" cy="294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0EEBEF-8A4B-4832-A854-35E14BFF0AC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869680" y="3365080"/>
                <a:ext cx="58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14:cNvPr>
              <p14:cNvContentPartPr/>
              <p14:nvPr/>
            </p14:nvContentPartPr>
            <p14:xfrm>
              <a:off x="2702360" y="3534640"/>
              <a:ext cx="182160" cy="11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9F98FB-6064-44FC-8675-6244854CC68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84360" y="351700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14:cNvPr>
              <p14:cNvContentPartPr/>
              <p14:nvPr/>
            </p14:nvContentPartPr>
            <p14:xfrm>
              <a:off x="3089360" y="3230800"/>
              <a:ext cx="58320" cy="337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2558185-A152-4B51-BD51-C259E89A45D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071360" y="3212800"/>
                <a:ext cx="93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14:cNvPr>
              <p14:cNvContentPartPr/>
              <p14:nvPr/>
            </p14:nvContentPartPr>
            <p14:xfrm>
              <a:off x="3539000" y="3274000"/>
              <a:ext cx="195120" cy="332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5D7A9D0-4C18-4C40-B5B6-B98EAFD07D9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521000" y="3256360"/>
                <a:ext cx="23076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14:cNvPr>
              <p14:cNvContentPartPr/>
              <p14:nvPr/>
            </p14:nvContentPartPr>
            <p14:xfrm>
              <a:off x="3846080" y="3220360"/>
              <a:ext cx="127800" cy="143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483E6CC-EF0C-4454-9358-4DB96A0BC26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828080" y="3202360"/>
                <a:ext cx="1634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14:cNvPr>
              <p14:cNvContentPartPr/>
              <p14:nvPr/>
            </p14:nvContentPartPr>
            <p14:xfrm>
              <a:off x="3233000" y="3220360"/>
              <a:ext cx="201240" cy="39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8C316C3-21E0-4571-B508-D1791B3210B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15000" y="3202360"/>
                <a:ext cx="23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14:cNvPr>
              <p14:cNvContentPartPr/>
              <p14:nvPr/>
            </p14:nvContentPartPr>
            <p14:xfrm>
              <a:off x="2523440" y="3320800"/>
              <a:ext cx="352440" cy="11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BD7A5BB-E9A7-4D29-AD5E-D9C06E3BD8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505818" y="3303160"/>
                <a:ext cx="388044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14:cNvPr>
              <p14:cNvContentPartPr/>
              <p14:nvPr/>
            </p14:nvContentPartPr>
            <p14:xfrm>
              <a:off x="2021600" y="3342040"/>
              <a:ext cx="408960" cy="325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B1E0A42-8B3D-4028-A58D-3CC9B4C10A6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003600" y="3324060"/>
                <a:ext cx="444600" cy="36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14:cNvPr>
              <p14:cNvContentPartPr/>
              <p14:nvPr/>
            </p14:nvContentPartPr>
            <p14:xfrm>
              <a:off x="1595000" y="3443920"/>
              <a:ext cx="158040" cy="216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353C064-A3BD-4C7D-BEAE-3B70FE770FD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577000" y="3425920"/>
                <a:ext cx="1936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14:cNvPr>
              <p14:cNvContentPartPr/>
              <p14:nvPr/>
            </p14:nvContentPartPr>
            <p14:xfrm>
              <a:off x="6359600" y="2610880"/>
              <a:ext cx="81720" cy="165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77E5043-9925-40E4-8FB8-8C0E217DCF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341960" y="2593240"/>
                <a:ext cx="1173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14:cNvPr>
              <p14:cNvContentPartPr/>
              <p14:nvPr/>
            </p14:nvContentPartPr>
            <p14:xfrm>
              <a:off x="5038400" y="2291920"/>
              <a:ext cx="1196280" cy="910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50FCDD4-AEF1-4768-A724-2BBF6C9557D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020760" y="2274280"/>
                <a:ext cx="1231920" cy="9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14:cNvPr>
              <p14:cNvContentPartPr/>
              <p14:nvPr/>
            </p14:nvContentPartPr>
            <p14:xfrm>
              <a:off x="1208720" y="4167160"/>
              <a:ext cx="198360" cy="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498418-A33B-497F-BC44-9C5EBF7563C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90720" y="4149520"/>
                <a:ext cx="2340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14:cNvPr>
              <p14:cNvContentPartPr/>
              <p14:nvPr/>
            </p14:nvContentPartPr>
            <p14:xfrm>
              <a:off x="1239320" y="4238440"/>
              <a:ext cx="18360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04129D7-9B88-4238-8F47-BC84FADCA6D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221320" y="4220440"/>
                <a:ext cx="219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14:cNvPr>
              <p14:cNvContentPartPr/>
              <p14:nvPr/>
            </p14:nvContentPartPr>
            <p14:xfrm>
              <a:off x="578000" y="4116400"/>
              <a:ext cx="448200" cy="29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4690511-45A2-455B-8407-D002CE2E460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0000" y="4098739"/>
                <a:ext cx="483840" cy="331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14:cNvPr>
              <p14:cNvContentPartPr/>
              <p14:nvPr/>
            </p14:nvContentPartPr>
            <p14:xfrm>
              <a:off x="2854280" y="4063480"/>
              <a:ext cx="231480" cy="176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8C86335-19DD-42C1-A217-BA63A8ABA10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836280" y="4045840"/>
                <a:ext cx="2671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14:cNvPr>
              <p14:cNvContentPartPr/>
              <p14:nvPr/>
            </p14:nvContentPartPr>
            <p14:xfrm>
              <a:off x="2312840" y="4091560"/>
              <a:ext cx="358920" cy="199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10A432-9E9D-4970-BB68-B21C66A57543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295200" y="4073560"/>
                <a:ext cx="3945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14:cNvPr>
              <p14:cNvContentPartPr/>
              <p14:nvPr/>
            </p14:nvContentPartPr>
            <p14:xfrm>
              <a:off x="1583840" y="4053400"/>
              <a:ext cx="595800" cy="251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237B281-7A9C-48D3-A969-D315C7B0A85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565840" y="4035426"/>
                <a:ext cx="631440" cy="286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14:cNvPr>
              <p14:cNvContentPartPr/>
              <p14:nvPr/>
            </p14:nvContentPartPr>
            <p14:xfrm>
              <a:off x="6717440" y="3198760"/>
              <a:ext cx="722520" cy="254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5AD67F8-C105-465C-8C53-8AF0F2E3915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699440" y="3180760"/>
                <a:ext cx="75816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14:cNvPr>
              <p14:cNvContentPartPr/>
              <p14:nvPr/>
            </p14:nvContentPartPr>
            <p14:xfrm>
              <a:off x="5414960" y="3961960"/>
              <a:ext cx="204480" cy="10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EBA8D6F-C4CE-4EBA-B14D-A3467C2B902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96960" y="3943960"/>
                <a:ext cx="240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14:cNvPr>
              <p14:cNvContentPartPr/>
              <p14:nvPr/>
            </p14:nvContentPartPr>
            <p14:xfrm>
              <a:off x="5404880" y="4080400"/>
              <a:ext cx="169560" cy="14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EA2F3-6CD1-4CAD-8894-4722E4F25659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387240" y="4062400"/>
                <a:ext cx="205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14:cNvPr>
              <p14:cNvContentPartPr/>
              <p14:nvPr/>
            </p14:nvContentPartPr>
            <p14:xfrm>
              <a:off x="5871800" y="3911920"/>
              <a:ext cx="293400" cy="210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8F2CB9-ADE3-4690-909D-604CBFE6B6E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854160" y="3893920"/>
                <a:ext cx="3290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14:cNvPr>
              <p14:cNvContentPartPr/>
              <p14:nvPr/>
            </p14:nvContentPartPr>
            <p14:xfrm>
              <a:off x="6563000" y="377908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AAAE4D9-9665-460A-B046-FBCA320A438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45360" y="3761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14:cNvPr>
              <p14:cNvContentPartPr/>
              <p14:nvPr/>
            </p14:nvContentPartPr>
            <p14:xfrm>
              <a:off x="7020920" y="3860440"/>
              <a:ext cx="318960" cy="223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0415A32-5759-4AEF-B661-2405E1C621B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002920" y="3842800"/>
                <a:ext cx="3546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14:cNvPr>
              <p14:cNvContentPartPr/>
              <p14:nvPr/>
            </p14:nvContentPartPr>
            <p14:xfrm>
              <a:off x="6269960" y="3910480"/>
              <a:ext cx="605160" cy="223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56073DE-4C41-482D-9A1A-E912E1C9DF2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251960" y="3892480"/>
                <a:ext cx="6408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14:cNvPr>
              <p14:cNvContentPartPr/>
              <p14:nvPr/>
            </p14:nvContentPartPr>
            <p14:xfrm>
              <a:off x="4734200" y="3972040"/>
              <a:ext cx="477360" cy="26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C6AB30E-59A1-446E-A142-CE4832D47D0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716200" y="3954400"/>
                <a:ext cx="51300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14:cNvPr>
              <p14:cNvContentPartPr/>
              <p14:nvPr/>
            </p14:nvContentPartPr>
            <p14:xfrm>
              <a:off x="4032560" y="3809680"/>
              <a:ext cx="189360" cy="5072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A8C6AD6-2C98-40D8-BB18-02A97D479D0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014920" y="3792040"/>
                <a:ext cx="225000" cy="54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EF1C0CA-BD8B-4FF2-B929-F4CB6E332C7B}"/>
                  </a:ext>
                </a:extLst>
              </p14:cNvPr>
              <p14:cNvContentPartPr/>
              <p14:nvPr/>
            </p14:nvContentPartPr>
            <p14:xfrm>
              <a:off x="7771880" y="3850360"/>
              <a:ext cx="372600" cy="27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EF1C0CA-BD8B-4FF2-B929-F4CB6E332C7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54240" y="3832720"/>
                <a:ext cx="40824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BAECF6-0268-4615-A188-A0B557AFA416}"/>
                  </a:ext>
                </a:extLst>
              </p14:cNvPr>
              <p14:cNvContentPartPr/>
              <p14:nvPr/>
            </p14:nvContentPartPr>
            <p14:xfrm>
              <a:off x="659720" y="4844680"/>
              <a:ext cx="234720" cy="223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BAECF6-0268-4615-A188-A0B557AFA41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41720" y="4826680"/>
                <a:ext cx="2703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F17D1E3-8FDC-4D91-B931-F9C3009982B9}"/>
                  </a:ext>
                </a:extLst>
              </p14:cNvPr>
              <p14:cNvContentPartPr/>
              <p14:nvPr/>
            </p14:nvContentPartPr>
            <p14:xfrm>
              <a:off x="1259480" y="4845760"/>
              <a:ext cx="18324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F17D1E3-8FDC-4D91-B931-F9C3009982B9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41840" y="4828120"/>
                <a:ext cx="218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16F0E1B-4A1D-4A1A-A48B-6D82ADD2D321}"/>
                  </a:ext>
                </a:extLst>
              </p14:cNvPr>
              <p14:cNvContentPartPr/>
              <p14:nvPr/>
            </p14:nvContentPartPr>
            <p14:xfrm>
              <a:off x="1320320" y="4927120"/>
              <a:ext cx="162360" cy="205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16F0E1B-4A1D-4A1A-A48B-6D82ADD2D32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302320" y="4909480"/>
                <a:ext cx="1980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881A89F-CB20-4211-BF34-CDE33264398D}"/>
                  </a:ext>
                </a:extLst>
              </p14:cNvPr>
              <p14:cNvContentPartPr/>
              <p14:nvPr/>
            </p14:nvContentPartPr>
            <p14:xfrm>
              <a:off x="1016120" y="4937560"/>
              <a:ext cx="101520" cy="1630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881A89F-CB20-4211-BF34-CDE33264398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998120" y="4919959"/>
                <a:ext cx="137160" cy="198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4451BF7-E9CB-4069-A1F6-365C7A4C577D}"/>
                  </a:ext>
                </a:extLst>
              </p14:cNvPr>
              <p14:cNvContentPartPr/>
              <p14:nvPr/>
            </p14:nvContentPartPr>
            <p14:xfrm>
              <a:off x="1989200" y="4612480"/>
              <a:ext cx="1729440" cy="4568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4451BF7-E9CB-4069-A1F6-365C7A4C577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971560" y="4594480"/>
                <a:ext cx="176508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B83116C-A3C0-4D7E-B9FB-7FBE3F91B23D}"/>
                  </a:ext>
                </a:extLst>
              </p14:cNvPr>
              <p14:cNvContentPartPr/>
              <p14:nvPr/>
            </p14:nvContentPartPr>
            <p14:xfrm>
              <a:off x="1581320" y="4643080"/>
              <a:ext cx="300600" cy="473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B83116C-A3C0-4D7E-B9FB-7FBE3F91B23D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563320" y="4625080"/>
                <a:ext cx="3362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25A644D-73A0-4B40-AD65-7B8F757A6DE3}"/>
                  </a:ext>
                </a:extLst>
              </p14:cNvPr>
              <p14:cNvContentPartPr/>
              <p14:nvPr/>
            </p14:nvContentPartPr>
            <p14:xfrm>
              <a:off x="3910880" y="4602040"/>
              <a:ext cx="102600" cy="3870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25A644D-73A0-4B40-AD65-7B8F757A6DE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3892880" y="4584040"/>
                <a:ext cx="13824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0489F3C-80CE-447D-9268-C78390F24442}"/>
                  </a:ext>
                </a:extLst>
              </p14:cNvPr>
              <p14:cNvContentPartPr/>
              <p14:nvPr/>
            </p14:nvContentPartPr>
            <p14:xfrm>
              <a:off x="4126160" y="4699960"/>
              <a:ext cx="88920" cy="2505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0489F3C-80CE-447D-9268-C78390F2444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108160" y="4682320"/>
                <a:ext cx="1245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91310D6-4186-4623-B38A-BFB6A9BA9AAD}"/>
                  </a:ext>
                </a:extLst>
              </p14:cNvPr>
              <p14:cNvContentPartPr/>
              <p14:nvPr/>
            </p14:nvContentPartPr>
            <p14:xfrm>
              <a:off x="4337120" y="4683400"/>
              <a:ext cx="31680" cy="2430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91310D6-4186-4623-B38A-BFB6A9BA9AA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319480" y="4665400"/>
                <a:ext cx="673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35EEAC4-C376-4E1C-91D6-2A4867B38E7B}"/>
                  </a:ext>
                </a:extLst>
              </p14:cNvPr>
              <p14:cNvContentPartPr/>
              <p14:nvPr/>
            </p14:nvContentPartPr>
            <p14:xfrm>
              <a:off x="4460960" y="4591960"/>
              <a:ext cx="189360" cy="3895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35EEAC4-C376-4E1C-91D6-2A4867B38E7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443320" y="4574320"/>
                <a:ext cx="22500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94BB7-9FDD-432A-8B33-059CE6415A52}"/>
                  </a:ext>
                </a:extLst>
              </p14:cNvPr>
              <p14:cNvContentPartPr/>
              <p14:nvPr/>
            </p14:nvContentPartPr>
            <p14:xfrm>
              <a:off x="4907720" y="4521040"/>
              <a:ext cx="179640" cy="562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94BB7-9FDD-432A-8B33-059CE6415A52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889720" y="4503040"/>
                <a:ext cx="215280" cy="59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F219D53-19D3-4D08-B0D5-0D65442053CB}"/>
                  </a:ext>
                </a:extLst>
              </p14:cNvPr>
              <p14:cNvContentPartPr/>
              <p14:nvPr/>
            </p14:nvContentPartPr>
            <p14:xfrm>
              <a:off x="5240360" y="4672960"/>
              <a:ext cx="631080" cy="2844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F219D53-19D3-4D08-B0D5-0D65442053C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5222720" y="4654960"/>
                <a:ext cx="666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8032A5D-D594-4A91-8E25-153E557DF83D}"/>
                  </a:ext>
                </a:extLst>
              </p14:cNvPr>
              <p14:cNvContentPartPr/>
              <p14:nvPr/>
            </p14:nvContentPartPr>
            <p14:xfrm>
              <a:off x="6522320" y="4744240"/>
              <a:ext cx="360" cy="169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8032A5D-D594-4A91-8E25-153E557DF83D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6504680" y="4726600"/>
                <a:ext cx="360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4EFD588-85D1-4332-91F2-4076AA5352ED}"/>
                  </a:ext>
                </a:extLst>
              </p14:cNvPr>
              <p14:cNvContentPartPr/>
              <p14:nvPr/>
            </p14:nvContentPartPr>
            <p14:xfrm>
              <a:off x="6618080" y="4500520"/>
              <a:ext cx="890640" cy="4269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4EFD588-85D1-4332-91F2-4076AA5352ED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6600087" y="4482880"/>
                <a:ext cx="926266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1A20EDE-6633-40B3-A520-4C01024BCF1D}"/>
                  </a:ext>
                </a:extLst>
              </p14:cNvPr>
              <p14:cNvContentPartPr/>
              <p14:nvPr/>
            </p14:nvContentPartPr>
            <p14:xfrm>
              <a:off x="6063680" y="4530760"/>
              <a:ext cx="357120" cy="3618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1A20EDE-6633-40B3-A520-4C01024BCF1D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6045680" y="4513120"/>
                <a:ext cx="39276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CB54E93B-AF7F-4D3A-B1C5-521D247360F3}"/>
                  </a:ext>
                </a:extLst>
              </p14:cNvPr>
              <p14:cNvContentPartPr/>
              <p14:nvPr/>
            </p14:nvContentPartPr>
            <p14:xfrm>
              <a:off x="7598360" y="4564960"/>
              <a:ext cx="184320" cy="2494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CB54E93B-AF7F-4D3A-B1C5-521D247360F3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7580720" y="4547320"/>
                <a:ext cx="2199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3C224DF-6F19-4AF1-BD9E-4BE818FB8651}"/>
                  </a:ext>
                </a:extLst>
              </p14:cNvPr>
              <p14:cNvContentPartPr/>
              <p14:nvPr/>
            </p14:nvContentPartPr>
            <p14:xfrm>
              <a:off x="7882040" y="4683400"/>
              <a:ext cx="22320" cy="58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3C224DF-6F19-4AF1-BD9E-4BE818FB865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7864040" y="4665400"/>
                <a:ext cx="579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AD56CEE-8231-4BBF-8B74-16043862D5A3}"/>
                  </a:ext>
                </a:extLst>
              </p14:cNvPr>
              <p14:cNvContentPartPr/>
              <p14:nvPr/>
            </p14:nvContentPartPr>
            <p14:xfrm>
              <a:off x="7924160" y="4449760"/>
              <a:ext cx="360" cy="122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AD56CEE-8231-4BBF-8B74-16043862D5A3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906520" y="4432120"/>
                <a:ext cx="360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2B2A0E5F-A87B-4C9F-A4EC-2C9F921AAE7F}"/>
                  </a:ext>
                </a:extLst>
              </p14:cNvPr>
              <p14:cNvContentPartPr/>
              <p14:nvPr/>
            </p14:nvContentPartPr>
            <p14:xfrm>
              <a:off x="8005880" y="4638760"/>
              <a:ext cx="241920" cy="1058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2B2A0E5F-A87B-4C9F-A4EC-2C9F921AAE7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7987880" y="4621120"/>
                <a:ext cx="2775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41C0B115-382A-48FF-AE76-175ABF6E2091}"/>
                  </a:ext>
                </a:extLst>
              </p14:cNvPr>
              <p14:cNvContentPartPr/>
              <p14:nvPr/>
            </p14:nvContentPartPr>
            <p14:xfrm>
              <a:off x="8667920" y="4500520"/>
              <a:ext cx="18720" cy="2228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41C0B115-382A-48FF-AE76-175ABF6E209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650280" y="4482880"/>
                <a:ext cx="5436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15CCB7DC-4FE4-4AB9-9CC3-BCF5A4F7EB2F}"/>
                  </a:ext>
                </a:extLst>
              </p14:cNvPr>
              <p14:cNvContentPartPr/>
              <p14:nvPr/>
            </p14:nvContentPartPr>
            <p14:xfrm>
              <a:off x="8771240" y="4327720"/>
              <a:ext cx="138960" cy="5148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15CCB7DC-4FE4-4AB9-9CC3-BCF5A4F7EB2F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8753287" y="4310080"/>
                <a:ext cx="174508" cy="55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32FA946C-3D38-4C21-AB54-8D6A9C4D7C23}"/>
                  </a:ext>
                </a:extLst>
              </p14:cNvPr>
              <p14:cNvContentPartPr/>
              <p14:nvPr/>
            </p14:nvContentPartPr>
            <p14:xfrm>
              <a:off x="8337800" y="4368400"/>
              <a:ext cx="239760" cy="4122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32FA946C-3D38-4C21-AB54-8D6A9C4D7C23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8320160" y="4350760"/>
                <a:ext cx="27540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60EDBE7-1F1C-46A6-8699-7E7ABDB51E34}"/>
                  </a:ext>
                </a:extLst>
              </p14:cNvPr>
              <p14:cNvContentPartPr/>
              <p14:nvPr/>
            </p14:nvContentPartPr>
            <p14:xfrm>
              <a:off x="1808120" y="5685280"/>
              <a:ext cx="239040" cy="244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60EDBE7-1F1C-46A6-8699-7E7ABDB51E34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790120" y="5667280"/>
                <a:ext cx="27468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E6EA182-2C6A-497E-B120-14FCD8A3D5B0}"/>
                  </a:ext>
                </a:extLst>
              </p14:cNvPr>
              <p14:cNvContentPartPr/>
              <p14:nvPr/>
            </p14:nvContentPartPr>
            <p14:xfrm>
              <a:off x="1889480" y="5790400"/>
              <a:ext cx="192960" cy="111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E6EA182-2C6A-497E-B120-14FCD8A3D5B0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871480" y="5772760"/>
                <a:ext cx="228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11756D5-F6A8-41AE-A958-67FF5B7CFA7B}"/>
                  </a:ext>
                </a:extLst>
              </p14:cNvPr>
              <p14:cNvContentPartPr/>
              <p14:nvPr/>
            </p14:nvContentPartPr>
            <p14:xfrm>
              <a:off x="1208000" y="5654320"/>
              <a:ext cx="478800" cy="2790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11756D5-F6A8-41AE-A958-67FF5B7CFA7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190000" y="5636320"/>
                <a:ext cx="51444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1AD66CA-FA52-4FFB-8E44-BDF5DAA2821E}"/>
                  </a:ext>
                </a:extLst>
              </p14:cNvPr>
              <p14:cNvContentPartPr/>
              <p14:nvPr/>
            </p14:nvContentPartPr>
            <p14:xfrm>
              <a:off x="375680" y="5485120"/>
              <a:ext cx="384120" cy="3250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1AD66CA-FA52-4FFB-8E44-BDF5DAA2821E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57680" y="5467480"/>
                <a:ext cx="41976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C5BA732E-1A77-4D8D-82F4-419A17136CAE}"/>
                  </a:ext>
                </a:extLst>
              </p14:cNvPr>
              <p14:cNvContentPartPr/>
              <p14:nvPr/>
            </p14:nvContentPartPr>
            <p14:xfrm>
              <a:off x="2264240" y="5587000"/>
              <a:ext cx="377280" cy="2872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C5BA732E-1A77-4D8D-82F4-419A17136CAE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246600" y="5569000"/>
                <a:ext cx="41292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DA5070A-ECED-4FC6-A478-96A945D1FADA}"/>
                  </a:ext>
                </a:extLst>
              </p14:cNvPr>
              <p14:cNvContentPartPr/>
              <p14:nvPr/>
            </p14:nvContentPartPr>
            <p14:xfrm>
              <a:off x="2754200" y="5526520"/>
              <a:ext cx="1129680" cy="37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DA5070A-ECED-4FC6-A478-96A945D1FADA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2736200" y="5508863"/>
                <a:ext cx="1165320" cy="4089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005EF54-B38A-4DB0-8775-67B923D59D61}"/>
                  </a:ext>
                </a:extLst>
              </p14:cNvPr>
              <p14:cNvContentPartPr/>
              <p14:nvPr/>
            </p14:nvContentPartPr>
            <p14:xfrm>
              <a:off x="5332880" y="5598520"/>
              <a:ext cx="793440" cy="2538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005EF54-B38A-4DB0-8775-67B923D59D61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315240" y="5580880"/>
                <a:ext cx="82908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44AC98C-831E-4400-AB50-FA24BD0550AD}"/>
                  </a:ext>
                </a:extLst>
              </p14:cNvPr>
              <p14:cNvContentPartPr/>
              <p14:nvPr/>
            </p14:nvContentPartPr>
            <p14:xfrm>
              <a:off x="4696400" y="5364160"/>
              <a:ext cx="231120" cy="558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44AC98C-831E-4400-AB50-FA24BD0550AD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678760" y="5346520"/>
                <a:ext cx="266760" cy="59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038D4ED9-9ACB-4CBB-8D5B-465ED66952DB}"/>
                  </a:ext>
                </a:extLst>
              </p14:cNvPr>
              <p14:cNvContentPartPr/>
              <p14:nvPr/>
            </p14:nvContentPartPr>
            <p14:xfrm>
              <a:off x="6391280" y="5504560"/>
              <a:ext cx="304560" cy="2383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038D4ED9-9ACB-4CBB-8D5B-465ED66952DB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6373640" y="5486560"/>
                <a:ext cx="3402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84B54C3-E914-4168-83E7-0BF6A763A416}"/>
                  </a:ext>
                </a:extLst>
              </p14:cNvPr>
              <p14:cNvContentPartPr/>
              <p14:nvPr/>
            </p14:nvContentPartPr>
            <p14:xfrm>
              <a:off x="7184360" y="5496280"/>
              <a:ext cx="20880" cy="2613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84B54C3-E914-4168-83E7-0BF6A763A416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7166720" y="5478640"/>
                <a:ext cx="565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5893BADB-205E-470C-BBA8-706169BE98F1}"/>
                  </a:ext>
                </a:extLst>
              </p14:cNvPr>
              <p14:cNvContentPartPr/>
              <p14:nvPr/>
            </p14:nvContentPartPr>
            <p14:xfrm>
              <a:off x="7324760" y="5475760"/>
              <a:ext cx="609840" cy="3672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5893BADB-205E-470C-BBA8-706169BE98F1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7307110" y="5458120"/>
                <a:ext cx="645501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57321EB7-7B9B-47D3-8441-936D1A8C563C}"/>
                  </a:ext>
                </a:extLst>
              </p14:cNvPr>
              <p14:cNvContentPartPr/>
              <p14:nvPr/>
            </p14:nvContentPartPr>
            <p14:xfrm>
              <a:off x="6812840" y="5495200"/>
              <a:ext cx="256680" cy="267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57321EB7-7B9B-47D3-8441-936D1A8C563C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6794840" y="5477200"/>
                <a:ext cx="292320" cy="30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4412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14:cNvPr>
              <p14:cNvContentPartPr/>
              <p14:nvPr/>
            </p14:nvContentPartPr>
            <p14:xfrm>
              <a:off x="7874760" y="60640"/>
              <a:ext cx="954000" cy="588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6760" y="43000"/>
                <a:ext cx="98964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14:cNvPr>
              <p14:cNvContentPartPr/>
              <p14:nvPr/>
            </p14:nvContentPartPr>
            <p14:xfrm>
              <a:off x="395760" y="123640"/>
              <a:ext cx="1311840" cy="771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765" y="105992"/>
                <a:ext cx="1347470" cy="807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14:cNvPr>
              <p14:cNvContentPartPr/>
              <p14:nvPr/>
            </p14:nvContentPartPr>
            <p14:xfrm>
              <a:off x="2110440" y="251800"/>
              <a:ext cx="12960" cy="32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440" y="233800"/>
                <a:ext cx="486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14:cNvPr>
              <p14:cNvContentPartPr/>
              <p14:nvPr/>
            </p14:nvContentPartPr>
            <p14:xfrm>
              <a:off x="2131680" y="426400"/>
              <a:ext cx="11880" cy="248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4040" y="408400"/>
                <a:ext cx="4752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14:cNvPr>
              <p14:cNvContentPartPr/>
              <p14:nvPr/>
            </p14:nvContentPartPr>
            <p14:xfrm>
              <a:off x="2529480" y="130480"/>
              <a:ext cx="1859760" cy="417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1837" y="112480"/>
                <a:ext cx="1895407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14:cNvPr>
              <p14:cNvContentPartPr/>
              <p14:nvPr/>
            </p14:nvContentPartPr>
            <p14:xfrm>
              <a:off x="4683360" y="183040"/>
              <a:ext cx="180360" cy="244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65720" y="165040"/>
                <a:ext cx="2160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14:cNvPr>
              <p14:cNvContentPartPr/>
              <p14:nvPr/>
            </p14:nvContentPartPr>
            <p14:xfrm>
              <a:off x="4982880" y="385720"/>
              <a:ext cx="15840" cy="12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4880" y="367720"/>
                <a:ext cx="514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14:cNvPr>
              <p14:cNvContentPartPr/>
              <p14:nvPr/>
            </p14:nvContentPartPr>
            <p14:xfrm>
              <a:off x="5109960" y="161080"/>
              <a:ext cx="135000" cy="2167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2320" y="143440"/>
                <a:ext cx="1706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14:cNvPr>
              <p14:cNvContentPartPr/>
              <p14:nvPr/>
            </p14:nvContentPartPr>
            <p14:xfrm>
              <a:off x="5659680" y="91240"/>
              <a:ext cx="771840" cy="361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42032" y="73240"/>
                <a:ext cx="807497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F5EFB80-39E8-49FD-BEB7-631CC81D5737}"/>
                  </a:ext>
                </a:extLst>
              </p14:cNvPr>
              <p14:cNvContentPartPr/>
              <p14:nvPr/>
            </p14:nvContentPartPr>
            <p14:xfrm>
              <a:off x="1908840" y="457720"/>
              <a:ext cx="3212280" cy="16290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F5EFB80-39E8-49FD-BEB7-631CC81D573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90840" y="439724"/>
                <a:ext cx="3247920" cy="1664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417EE7-A7C9-4315-9184-D78DB85CD8B1}"/>
                  </a:ext>
                </a:extLst>
              </p14:cNvPr>
              <p14:cNvContentPartPr/>
              <p14:nvPr/>
            </p14:nvContentPartPr>
            <p14:xfrm>
              <a:off x="5679120" y="2437360"/>
              <a:ext cx="485280" cy="438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417EE7-A7C9-4315-9184-D78DB85CD8B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661480" y="2419720"/>
                <a:ext cx="52092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C31D31A-8840-4997-94D0-1FCB3E99FAF9}"/>
                  </a:ext>
                </a:extLst>
              </p14:cNvPr>
              <p14:cNvContentPartPr/>
              <p14:nvPr/>
            </p14:nvContentPartPr>
            <p14:xfrm>
              <a:off x="7538520" y="2266000"/>
              <a:ext cx="315000" cy="1825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C31D31A-8840-4997-94D0-1FCB3E99FAF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20880" y="2248360"/>
                <a:ext cx="35064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5BBCA-BEA9-478C-9764-17674750C98E}"/>
                  </a:ext>
                </a:extLst>
              </p14:cNvPr>
              <p14:cNvContentPartPr/>
              <p14:nvPr/>
            </p14:nvContentPartPr>
            <p14:xfrm>
              <a:off x="6349080" y="2121640"/>
              <a:ext cx="1035720" cy="5158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5BBCA-BEA9-478C-9764-17674750C98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31434" y="2103640"/>
                <a:ext cx="1071372" cy="55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C45ED9E-5B03-458F-A46B-A7FF8281D83B}"/>
                  </a:ext>
                </a:extLst>
              </p14:cNvPr>
              <p14:cNvContentPartPr/>
              <p14:nvPr/>
            </p14:nvContentPartPr>
            <p14:xfrm>
              <a:off x="5417760" y="350440"/>
              <a:ext cx="2923200" cy="16916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C45ED9E-5B03-458F-A46B-A7FF8281D83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00120" y="332440"/>
                <a:ext cx="2958840" cy="172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5478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14:cNvPr>
              <p14:cNvContentPartPr/>
              <p14:nvPr/>
            </p14:nvContentPartPr>
            <p14:xfrm>
              <a:off x="4097000" y="223360"/>
              <a:ext cx="1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718B0C-75D4-4927-97E2-0E88C9935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9360" y="205360"/>
                <a:ext cx="53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14:cNvPr>
              <p14:cNvContentPartPr/>
              <p14:nvPr/>
            </p14:nvContentPartPr>
            <p14:xfrm>
              <a:off x="4109960" y="334960"/>
              <a:ext cx="15120" cy="36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611A3F-5807-4C5F-ADC6-8B715F7F1A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2320" y="316960"/>
                <a:ext cx="5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14:cNvPr>
              <p14:cNvContentPartPr/>
              <p14:nvPr/>
            </p14:nvContentPartPr>
            <p14:xfrm>
              <a:off x="1858880" y="129040"/>
              <a:ext cx="2013840" cy="46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9AA3D1-D6D5-4290-86F3-413C89C92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1240" y="111040"/>
                <a:ext cx="20494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60EDBE7-1F1C-46A6-8699-7E7ABDB51E34}"/>
                  </a:ext>
                </a:extLst>
              </p14:cNvPr>
              <p14:cNvContentPartPr/>
              <p14:nvPr/>
            </p14:nvContentPartPr>
            <p14:xfrm>
              <a:off x="1808120" y="5685280"/>
              <a:ext cx="239040" cy="244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60EDBE7-1F1C-46A6-8699-7E7ABDB51E3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90120" y="5667280"/>
                <a:ext cx="27468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E6EA182-2C6A-497E-B120-14FCD8A3D5B0}"/>
                  </a:ext>
                </a:extLst>
              </p14:cNvPr>
              <p14:cNvContentPartPr/>
              <p14:nvPr/>
            </p14:nvContentPartPr>
            <p14:xfrm>
              <a:off x="1889480" y="5790400"/>
              <a:ext cx="192960" cy="111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E6EA182-2C6A-497E-B120-14FCD8A3D5B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71480" y="5772760"/>
                <a:ext cx="2286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11756D5-F6A8-41AE-A958-67FF5B7CFA7B}"/>
                  </a:ext>
                </a:extLst>
              </p14:cNvPr>
              <p14:cNvContentPartPr/>
              <p14:nvPr/>
            </p14:nvContentPartPr>
            <p14:xfrm>
              <a:off x="1208000" y="5654320"/>
              <a:ext cx="478800" cy="2790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11756D5-F6A8-41AE-A958-67FF5B7CFA7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0000" y="5636320"/>
                <a:ext cx="51444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C5BA732E-1A77-4D8D-82F4-419A17136CAE}"/>
                  </a:ext>
                </a:extLst>
              </p14:cNvPr>
              <p14:cNvContentPartPr/>
              <p14:nvPr/>
            </p14:nvContentPartPr>
            <p14:xfrm>
              <a:off x="2264240" y="5587000"/>
              <a:ext cx="377280" cy="2872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C5BA732E-1A77-4D8D-82F4-419A17136CA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46600" y="5569000"/>
                <a:ext cx="41292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DA5070A-ECED-4FC6-A478-96A945D1FADA}"/>
                  </a:ext>
                </a:extLst>
              </p14:cNvPr>
              <p14:cNvContentPartPr/>
              <p14:nvPr/>
            </p14:nvContentPartPr>
            <p14:xfrm>
              <a:off x="2754200" y="5526520"/>
              <a:ext cx="1129680" cy="3733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DA5070A-ECED-4FC6-A478-96A945D1FAD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36200" y="5508863"/>
                <a:ext cx="1165320" cy="4089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005EF54-B38A-4DB0-8775-67B923D59D61}"/>
                  </a:ext>
                </a:extLst>
              </p14:cNvPr>
              <p14:cNvContentPartPr/>
              <p14:nvPr/>
            </p14:nvContentPartPr>
            <p14:xfrm>
              <a:off x="5332880" y="5598520"/>
              <a:ext cx="793440" cy="2538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005EF54-B38A-4DB0-8775-67B923D59D6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15240" y="5580880"/>
                <a:ext cx="82908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44AC98C-831E-4400-AB50-FA24BD0550AD}"/>
                  </a:ext>
                </a:extLst>
              </p14:cNvPr>
              <p14:cNvContentPartPr/>
              <p14:nvPr/>
            </p14:nvContentPartPr>
            <p14:xfrm>
              <a:off x="4696400" y="5364160"/>
              <a:ext cx="231120" cy="558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44AC98C-831E-4400-AB50-FA24BD0550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78760" y="5346520"/>
                <a:ext cx="266760" cy="59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038D4ED9-9ACB-4CBB-8D5B-465ED66952DB}"/>
                  </a:ext>
                </a:extLst>
              </p14:cNvPr>
              <p14:cNvContentPartPr/>
              <p14:nvPr/>
            </p14:nvContentPartPr>
            <p14:xfrm>
              <a:off x="6391280" y="5504560"/>
              <a:ext cx="304560" cy="2383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038D4ED9-9ACB-4CBB-8D5B-465ED66952D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73640" y="5486560"/>
                <a:ext cx="3402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84B54C3-E914-4168-83E7-0BF6A763A416}"/>
                  </a:ext>
                </a:extLst>
              </p14:cNvPr>
              <p14:cNvContentPartPr/>
              <p14:nvPr/>
            </p14:nvContentPartPr>
            <p14:xfrm>
              <a:off x="7184360" y="5496280"/>
              <a:ext cx="20880" cy="2613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84B54C3-E914-4168-83E7-0BF6A763A41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66720" y="5478640"/>
                <a:ext cx="565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5893BADB-205E-470C-BBA8-706169BE98F1}"/>
                  </a:ext>
                </a:extLst>
              </p14:cNvPr>
              <p14:cNvContentPartPr/>
              <p14:nvPr/>
            </p14:nvContentPartPr>
            <p14:xfrm>
              <a:off x="7324760" y="5475760"/>
              <a:ext cx="609840" cy="3672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5893BADB-205E-470C-BBA8-706169BE98F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07110" y="5458120"/>
                <a:ext cx="645501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57321EB7-7B9B-47D3-8441-936D1A8C563C}"/>
                  </a:ext>
                </a:extLst>
              </p14:cNvPr>
              <p14:cNvContentPartPr/>
              <p14:nvPr/>
            </p14:nvContentPartPr>
            <p14:xfrm>
              <a:off x="6812840" y="5495200"/>
              <a:ext cx="256680" cy="267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57321EB7-7B9B-47D3-8441-936D1A8C563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94840" y="5477200"/>
                <a:ext cx="292320" cy="3031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DFBC010-57B8-48F9-BAB1-FDD57B14C4DC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47616" t="14570" r="21553" b="73428"/>
          <a:stretch/>
        </p:blipFill>
        <p:spPr>
          <a:xfrm>
            <a:off x="232737" y="983720"/>
            <a:ext cx="8600170" cy="376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77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31D1-885C-4B31-AC44-4D20A892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6667" r="16250" b="57642"/>
          <a:stretch/>
        </p:blipFill>
        <p:spPr>
          <a:xfrm>
            <a:off x="1905000" y="1410431"/>
            <a:ext cx="5120640" cy="5140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764B1-8CF4-4170-86C5-D411D919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21" t="11650" r="17395" b="82332"/>
          <a:stretch/>
        </p:blipFill>
        <p:spPr>
          <a:xfrm>
            <a:off x="1793240" y="307436"/>
            <a:ext cx="579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6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31D1-885C-4B31-AC44-4D20A892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6667" r="16250" b="57642"/>
          <a:stretch/>
        </p:blipFill>
        <p:spPr>
          <a:xfrm>
            <a:off x="1905000" y="1410431"/>
            <a:ext cx="5120640" cy="5140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764B1-8CF4-4170-86C5-D411D919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21" t="11650" r="17395" b="82332"/>
          <a:stretch/>
        </p:blipFill>
        <p:spPr>
          <a:xfrm>
            <a:off x="1793240" y="307436"/>
            <a:ext cx="5791200" cy="990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7CF3EF5-CA7E-48ED-998B-A520D3B35A2B}"/>
                  </a:ext>
                </a:extLst>
              </p14:cNvPr>
              <p14:cNvContentPartPr/>
              <p14:nvPr/>
            </p14:nvContentPartPr>
            <p14:xfrm>
              <a:off x="5128040" y="1584880"/>
              <a:ext cx="448920" cy="299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7CF3EF5-CA7E-48ED-998B-A520D3B35A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0386" y="1567219"/>
                <a:ext cx="484589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44C18A2-D47A-4EC4-96F4-4FEB3B8A2A81}"/>
                  </a:ext>
                </a:extLst>
              </p14:cNvPr>
              <p14:cNvContentPartPr/>
              <p14:nvPr/>
            </p14:nvContentPartPr>
            <p14:xfrm>
              <a:off x="5913920" y="1631680"/>
              <a:ext cx="195120" cy="331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44C18A2-D47A-4EC4-96F4-4FEB3B8A2A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96280" y="1614040"/>
                <a:ext cx="23076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71F9493-EC8D-498C-85B7-1885FBF619E5}"/>
                  </a:ext>
                </a:extLst>
              </p14:cNvPr>
              <p14:cNvContentPartPr/>
              <p14:nvPr/>
            </p14:nvContentPartPr>
            <p14:xfrm>
              <a:off x="6204440" y="1607920"/>
              <a:ext cx="145440" cy="19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71F9493-EC8D-498C-85B7-1885FBF619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86800" y="1590280"/>
                <a:ext cx="18108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6933E72-3730-4467-8F24-86566E7A579F}"/>
                  </a:ext>
                </a:extLst>
              </p14:cNvPr>
              <p14:cNvContentPartPr/>
              <p14:nvPr/>
            </p14:nvContentPartPr>
            <p14:xfrm>
              <a:off x="7040000" y="1554280"/>
              <a:ext cx="82080" cy="1620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6933E72-3730-4467-8F24-86566E7A57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22360" y="1536280"/>
                <a:ext cx="11772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537AB77-4B78-4560-9F29-B0FE83A82DC3}"/>
                  </a:ext>
                </a:extLst>
              </p14:cNvPr>
              <p14:cNvContentPartPr/>
              <p14:nvPr/>
            </p14:nvContentPartPr>
            <p14:xfrm>
              <a:off x="6451760" y="1442320"/>
              <a:ext cx="476280" cy="323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537AB77-4B78-4560-9F29-B0FE83A82DC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33774" y="1424700"/>
                <a:ext cx="511893" cy="35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DF5EFAC-B284-49B9-BE8E-FAD8C603FB1C}"/>
                  </a:ext>
                </a:extLst>
              </p14:cNvPr>
              <p14:cNvContentPartPr/>
              <p14:nvPr/>
            </p14:nvContentPartPr>
            <p14:xfrm>
              <a:off x="5475080" y="2265280"/>
              <a:ext cx="217080" cy="104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DF5EFAC-B284-49B9-BE8E-FAD8C603FB1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57440" y="2247640"/>
                <a:ext cx="2527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B88A01F-0771-4E17-A84F-EC733EC6A726}"/>
                  </a:ext>
                </a:extLst>
              </p14:cNvPr>
              <p14:cNvContentPartPr/>
              <p14:nvPr/>
            </p14:nvContentPartPr>
            <p14:xfrm>
              <a:off x="5791880" y="2231800"/>
              <a:ext cx="318960" cy="1252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B88A01F-0771-4E17-A84F-EC733EC6A7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74240" y="2213800"/>
                <a:ext cx="3546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EDF742F-AEFC-415E-B529-5045DA775820}"/>
                  </a:ext>
                </a:extLst>
              </p14:cNvPr>
              <p14:cNvContentPartPr/>
              <p14:nvPr/>
            </p14:nvContentPartPr>
            <p14:xfrm>
              <a:off x="6199040" y="2033800"/>
              <a:ext cx="190080" cy="325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EDF742F-AEFC-415E-B529-5045DA77582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81400" y="2015800"/>
                <a:ext cx="22572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6727AEE-9AED-49DA-8FB1-4B8C47C0D605}"/>
                  </a:ext>
                </a:extLst>
              </p14:cNvPr>
              <p14:cNvContentPartPr/>
              <p14:nvPr/>
            </p14:nvContentPartPr>
            <p14:xfrm>
              <a:off x="6473000" y="2187160"/>
              <a:ext cx="64080" cy="150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6727AEE-9AED-49DA-8FB1-4B8C47C0D60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55000" y="2169520"/>
                <a:ext cx="9972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980B740-A688-4C29-A479-A71605D95F5F}"/>
                  </a:ext>
                </a:extLst>
              </p14:cNvPr>
              <p14:cNvContentPartPr/>
              <p14:nvPr/>
            </p14:nvContentPartPr>
            <p14:xfrm>
              <a:off x="4977920" y="2102920"/>
              <a:ext cx="386640" cy="320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980B740-A688-4C29-A479-A71605D95F5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59920" y="2084920"/>
                <a:ext cx="4222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81D80C81-EA2D-45D3-B836-A9589721B390}"/>
                  </a:ext>
                </a:extLst>
              </p14:cNvPr>
              <p14:cNvContentPartPr/>
              <p14:nvPr/>
            </p14:nvContentPartPr>
            <p14:xfrm>
              <a:off x="5841560" y="2442400"/>
              <a:ext cx="783720" cy="4122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81D80C81-EA2D-45D3-B836-A9589721B39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23568" y="2424400"/>
                <a:ext cx="819344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723437F7-DEC9-40F8-847E-DD12B197509A}"/>
                  </a:ext>
                </a:extLst>
              </p14:cNvPr>
              <p14:cNvContentPartPr/>
              <p14:nvPr/>
            </p14:nvContentPartPr>
            <p14:xfrm>
              <a:off x="4976480" y="2641840"/>
              <a:ext cx="760680" cy="2246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723437F7-DEC9-40F8-847E-DD12B197509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58840" y="2623840"/>
                <a:ext cx="7963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431CD06-EAD7-4002-A7EF-E3DED9D9F85F}"/>
                  </a:ext>
                </a:extLst>
              </p14:cNvPr>
              <p14:cNvContentPartPr/>
              <p14:nvPr/>
            </p14:nvContentPartPr>
            <p14:xfrm>
              <a:off x="6745880" y="1953880"/>
              <a:ext cx="1846440" cy="11764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431CD06-EAD7-4002-A7EF-E3DED9D9F85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27880" y="1936240"/>
                <a:ext cx="1882080" cy="12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809365C6-513B-4868-9207-0874AA892B72}"/>
                  </a:ext>
                </a:extLst>
              </p14:cNvPr>
              <p14:cNvContentPartPr/>
              <p14:nvPr/>
            </p14:nvContentPartPr>
            <p14:xfrm>
              <a:off x="5002040" y="2955400"/>
              <a:ext cx="1591560" cy="37872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809365C6-513B-4868-9207-0874AA892B7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984400" y="2937760"/>
                <a:ext cx="1627200" cy="4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743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31D1-885C-4B31-AC44-4D20A892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6667" r="16250" b="57642"/>
          <a:stretch/>
        </p:blipFill>
        <p:spPr>
          <a:xfrm>
            <a:off x="1905000" y="1410431"/>
            <a:ext cx="5120640" cy="5140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764B1-8CF4-4170-86C5-D411D919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21" t="11650" r="17395" b="82332"/>
          <a:stretch/>
        </p:blipFill>
        <p:spPr>
          <a:xfrm>
            <a:off x="1793240" y="307436"/>
            <a:ext cx="5791200" cy="990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7CF3EF5-CA7E-48ED-998B-A520D3B35A2B}"/>
                  </a:ext>
                </a:extLst>
              </p14:cNvPr>
              <p14:cNvContentPartPr/>
              <p14:nvPr/>
            </p14:nvContentPartPr>
            <p14:xfrm>
              <a:off x="5128040" y="1584880"/>
              <a:ext cx="448920" cy="299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7CF3EF5-CA7E-48ED-998B-A520D3B35A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0386" y="1567219"/>
                <a:ext cx="484589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44C18A2-D47A-4EC4-96F4-4FEB3B8A2A81}"/>
                  </a:ext>
                </a:extLst>
              </p14:cNvPr>
              <p14:cNvContentPartPr/>
              <p14:nvPr/>
            </p14:nvContentPartPr>
            <p14:xfrm>
              <a:off x="5913920" y="1631680"/>
              <a:ext cx="195120" cy="331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44C18A2-D47A-4EC4-96F4-4FEB3B8A2A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96280" y="1614040"/>
                <a:ext cx="23076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71F9493-EC8D-498C-85B7-1885FBF619E5}"/>
                  </a:ext>
                </a:extLst>
              </p14:cNvPr>
              <p14:cNvContentPartPr/>
              <p14:nvPr/>
            </p14:nvContentPartPr>
            <p14:xfrm>
              <a:off x="6204440" y="1607920"/>
              <a:ext cx="145440" cy="19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71F9493-EC8D-498C-85B7-1885FBF619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86800" y="1590280"/>
                <a:ext cx="18108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6933E72-3730-4467-8F24-86566E7A579F}"/>
                  </a:ext>
                </a:extLst>
              </p14:cNvPr>
              <p14:cNvContentPartPr/>
              <p14:nvPr/>
            </p14:nvContentPartPr>
            <p14:xfrm>
              <a:off x="7040000" y="1554280"/>
              <a:ext cx="82080" cy="1620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6933E72-3730-4467-8F24-86566E7A57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22360" y="1536280"/>
                <a:ext cx="11772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537AB77-4B78-4560-9F29-B0FE83A82DC3}"/>
                  </a:ext>
                </a:extLst>
              </p14:cNvPr>
              <p14:cNvContentPartPr/>
              <p14:nvPr/>
            </p14:nvContentPartPr>
            <p14:xfrm>
              <a:off x="6451760" y="1442320"/>
              <a:ext cx="476280" cy="323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537AB77-4B78-4560-9F29-B0FE83A82DC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33774" y="1424700"/>
                <a:ext cx="511893" cy="35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DF5EFAC-B284-49B9-BE8E-FAD8C603FB1C}"/>
                  </a:ext>
                </a:extLst>
              </p14:cNvPr>
              <p14:cNvContentPartPr/>
              <p14:nvPr/>
            </p14:nvContentPartPr>
            <p14:xfrm>
              <a:off x="5475080" y="2265280"/>
              <a:ext cx="217080" cy="104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DF5EFAC-B284-49B9-BE8E-FAD8C603FB1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57440" y="2247640"/>
                <a:ext cx="2527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B88A01F-0771-4E17-A84F-EC733EC6A726}"/>
                  </a:ext>
                </a:extLst>
              </p14:cNvPr>
              <p14:cNvContentPartPr/>
              <p14:nvPr/>
            </p14:nvContentPartPr>
            <p14:xfrm>
              <a:off x="5791880" y="2231800"/>
              <a:ext cx="318960" cy="1252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B88A01F-0771-4E17-A84F-EC733EC6A7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74240" y="2213800"/>
                <a:ext cx="3546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EDF742F-AEFC-415E-B529-5045DA775820}"/>
                  </a:ext>
                </a:extLst>
              </p14:cNvPr>
              <p14:cNvContentPartPr/>
              <p14:nvPr/>
            </p14:nvContentPartPr>
            <p14:xfrm>
              <a:off x="6199040" y="2033800"/>
              <a:ext cx="190080" cy="325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EDF742F-AEFC-415E-B529-5045DA77582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81400" y="2015800"/>
                <a:ext cx="22572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6727AEE-9AED-49DA-8FB1-4B8C47C0D605}"/>
                  </a:ext>
                </a:extLst>
              </p14:cNvPr>
              <p14:cNvContentPartPr/>
              <p14:nvPr/>
            </p14:nvContentPartPr>
            <p14:xfrm>
              <a:off x="6473000" y="2187160"/>
              <a:ext cx="64080" cy="150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6727AEE-9AED-49DA-8FB1-4B8C47C0D60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55000" y="2169520"/>
                <a:ext cx="9972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980B740-A688-4C29-A479-A71605D95F5F}"/>
                  </a:ext>
                </a:extLst>
              </p14:cNvPr>
              <p14:cNvContentPartPr/>
              <p14:nvPr/>
            </p14:nvContentPartPr>
            <p14:xfrm>
              <a:off x="4977920" y="2102920"/>
              <a:ext cx="386640" cy="320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980B740-A688-4C29-A479-A71605D95F5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59920" y="2084920"/>
                <a:ext cx="4222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81D80C81-EA2D-45D3-B836-A9589721B390}"/>
                  </a:ext>
                </a:extLst>
              </p14:cNvPr>
              <p14:cNvContentPartPr/>
              <p14:nvPr/>
            </p14:nvContentPartPr>
            <p14:xfrm>
              <a:off x="5841560" y="2442400"/>
              <a:ext cx="783720" cy="4122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81D80C81-EA2D-45D3-B836-A9589721B39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23568" y="2424400"/>
                <a:ext cx="819344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723437F7-DEC9-40F8-847E-DD12B197509A}"/>
                  </a:ext>
                </a:extLst>
              </p14:cNvPr>
              <p14:cNvContentPartPr/>
              <p14:nvPr/>
            </p14:nvContentPartPr>
            <p14:xfrm>
              <a:off x="4976480" y="2641840"/>
              <a:ext cx="760680" cy="2246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723437F7-DEC9-40F8-847E-DD12B197509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58840" y="2623840"/>
                <a:ext cx="7963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431CD06-EAD7-4002-A7EF-E3DED9D9F85F}"/>
                  </a:ext>
                </a:extLst>
              </p14:cNvPr>
              <p14:cNvContentPartPr/>
              <p14:nvPr/>
            </p14:nvContentPartPr>
            <p14:xfrm>
              <a:off x="6745880" y="1953880"/>
              <a:ext cx="1846440" cy="11764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431CD06-EAD7-4002-A7EF-E3DED9D9F85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27880" y="1936240"/>
                <a:ext cx="1882080" cy="12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809365C6-513B-4868-9207-0874AA892B72}"/>
                  </a:ext>
                </a:extLst>
              </p14:cNvPr>
              <p14:cNvContentPartPr/>
              <p14:nvPr/>
            </p14:nvContentPartPr>
            <p14:xfrm>
              <a:off x="5002040" y="2955400"/>
              <a:ext cx="1591560" cy="37872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809365C6-513B-4868-9207-0874AA892B7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984400" y="2937760"/>
                <a:ext cx="162720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0B30EE-9578-457F-A5CB-A89E4C99687A}"/>
                  </a:ext>
                </a:extLst>
              </p14:cNvPr>
              <p14:cNvContentPartPr/>
              <p14:nvPr/>
            </p14:nvContentPartPr>
            <p14:xfrm>
              <a:off x="6757760" y="3243040"/>
              <a:ext cx="1764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0B30EE-9578-457F-A5CB-A89E4C99687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40120" y="3225040"/>
                <a:ext cx="532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ECA15F2-C648-4664-95EC-74C4C61ABB28}"/>
                  </a:ext>
                </a:extLst>
              </p14:cNvPr>
              <p14:cNvContentPartPr/>
              <p14:nvPr/>
            </p14:nvContentPartPr>
            <p14:xfrm>
              <a:off x="5022560" y="5414920"/>
              <a:ext cx="338400" cy="751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ECA15F2-C648-4664-95EC-74C4C61ABB2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04920" y="5378920"/>
                <a:ext cx="374040" cy="82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70D4E73-C776-4901-9A30-DDDF445038DF}"/>
                  </a:ext>
                </a:extLst>
              </p14:cNvPr>
              <p14:cNvContentPartPr/>
              <p14:nvPr/>
            </p14:nvContentPartPr>
            <p14:xfrm>
              <a:off x="6065840" y="5435080"/>
              <a:ext cx="213480" cy="760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70D4E73-C776-4901-9A30-DDDF445038D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048200" y="5399440"/>
                <a:ext cx="24912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531E055-69E9-4F27-AC3A-B41CC86E3B2D}"/>
                  </a:ext>
                </a:extLst>
              </p14:cNvPr>
              <p14:cNvContentPartPr/>
              <p14:nvPr/>
            </p14:nvContentPartPr>
            <p14:xfrm>
              <a:off x="4876400" y="3392800"/>
              <a:ext cx="1574280" cy="51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531E055-69E9-4F27-AC3A-B41CC86E3B2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858760" y="3356800"/>
                <a:ext cx="160992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5049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31D1-885C-4B31-AC44-4D20A892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6667" r="16250" b="57642"/>
          <a:stretch/>
        </p:blipFill>
        <p:spPr>
          <a:xfrm>
            <a:off x="1905000" y="1410431"/>
            <a:ext cx="5120640" cy="5140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764B1-8CF4-4170-86C5-D411D919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21" t="11650" r="17395" b="82332"/>
          <a:stretch/>
        </p:blipFill>
        <p:spPr>
          <a:xfrm>
            <a:off x="1793240" y="307436"/>
            <a:ext cx="5791200" cy="990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7CF3EF5-CA7E-48ED-998B-A520D3B35A2B}"/>
                  </a:ext>
                </a:extLst>
              </p14:cNvPr>
              <p14:cNvContentPartPr/>
              <p14:nvPr/>
            </p14:nvContentPartPr>
            <p14:xfrm>
              <a:off x="5128040" y="1584880"/>
              <a:ext cx="448920" cy="299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7CF3EF5-CA7E-48ED-998B-A520D3B35A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0386" y="1567219"/>
                <a:ext cx="484589" cy="33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44C18A2-D47A-4EC4-96F4-4FEB3B8A2A81}"/>
                  </a:ext>
                </a:extLst>
              </p14:cNvPr>
              <p14:cNvContentPartPr/>
              <p14:nvPr/>
            </p14:nvContentPartPr>
            <p14:xfrm>
              <a:off x="5913920" y="1631680"/>
              <a:ext cx="195120" cy="331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44C18A2-D47A-4EC4-96F4-4FEB3B8A2A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96280" y="1614040"/>
                <a:ext cx="23076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71F9493-EC8D-498C-85B7-1885FBF619E5}"/>
                  </a:ext>
                </a:extLst>
              </p14:cNvPr>
              <p14:cNvContentPartPr/>
              <p14:nvPr/>
            </p14:nvContentPartPr>
            <p14:xfrm>
              <a:off x="6204440" y="1607920"/>
              <a:ext cx="145440" cy="19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71F9493-EC8D-498C-85B7-1885FBF619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86800" y="1590280"/>
                <a:ext cx="18108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6933E72-3730-4467-8F24-86566E7A579F}"/>
                  </a:ext>
                </a:extLst>
              </p14:cNvPr>
              <p14:cNvContentPartPr/>
              <p14:nvPr/>
            </p14:nvContentPartPr>
            <p14:xfrm>
              <a:off x="7040000" y="1554280"/>
              <a:ext cx="82080" cy="1620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6933E72-3730-4467-8F24-86566E7A57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22360" y="1536280"/>
                <a:ext cx="11772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537AB77-4B78-4560-9F29-B0FE83A82DC3}"/>
                  </a:ext>
                </a:extLst>
              </p14:cNvPr>
              <p14:cNvContentPartPr/>
              <p14:nvPr/>
            </p14:nvContentPartPr>
            <p14:xfrm>
              <a:off x="6451760" y="1442320"/>
              <a:ext cx="476280" cy="323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537AB77-4B78-4560-9F29-B0FE83A82DC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33774" y="1424700"/>
                <a:ext cx="511893" cy="35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DF5EFAC-B284-49B9-BE8E-FAD8C603FB1C}"/>
                  </a:ext>
                </a:extLst>
              </p14:cNvPr>
              <p14:cNvContentPartPr/>
              <p14:nvPr/>
            </p14:nvContentPartPr>
            <p14:xfrm>
              <a:off x="5475080" y="2265280"/>
              <a:ext cx="217080" cy="104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DF5EFAC-B284-49B9-BE8E-FAD8C603FB1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57440" y="2247640"/>
                <a:ext cx="2527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B88A01F-0771-4E17-A84F-EC733EC6A726}"/>
                  </a:ext>
                </a:extLst>
              </p14:cNvPr>
              <p14:cNvContentPartPr/>
              <p14:nvPr/>
            </p14:nvContentPartPr>
            <p14:xfrm>
              <a:off x="5791880" y="2231800"/>
              <a:ext cx="318960" cy="1252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B88A01F-0771-4E17-A84F-EC733EC6A7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74240" y="2213800"/>
                <a:ext cx="3546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EDF742F-AEFC-415E-B529-5045DA775820}"/>
                  </a:ext>
                </a:extLst>
              </p14:cNvPr>
              <p14:cNvContentPartPr/>
              <p14:nvPr/>
            </p14:nvContentPartPr>
            <p14:xfrm>
              <a:off x="6199040" y="2033800"/>
              <a:ext cx="190080" cy="325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EDF742F-AEFC-415E-B529-5045DA77582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81400" y="2015800"/>
                <a:ext cx="22572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6727AEE-9AED-49DA-8FB1-4B8C47C0D605}"/>
                  </a:ext>
                </a:extLst>
              </p14:cNvPr>
              <p14:cNvContentPartPr/>
              <p14:nvPr/>
            </p14:nvContentPartPr>
            <p14:xfrm>
              <a:off x="6473000" y="2187160"/>
              <a:ext cx="64080" cy="150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6727AEE-9AED-49DA-8FB1-4B8C47C0D60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55000" y="2169520"/>
                <a:ext cx="9972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980B740-A688-4C29-A479-A71605D95F5F}"/>
                  </a:ext>
                </a:extLst>
              </p14:cNvPr>
              <p14:cNvContentPartPr/>
              <p14:nvPr/>
            </p14:nvContentPartPr>
            <p14:xfrm>
              <a:off x="4977920" y="2102920"/>
              <a:ext cx="386640" cy="320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980B740-A688-4C29-A479-A71605D95F5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59920" y="2084920"/>
                <a:ext cx="4222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81D80C81-EA2D-45D3-B836-A9589721B390}"/>
                  </a:ext>
                </a:extLst>
              </p14:cNvPr>
              <p14:cNvContentPartPr/>
              <p14:nvPr/>
            </p14:nvContentPartPr>
            <p14:xfrm>
              <a:off x="5841560" y="2442400"/>
              <a:ext cx="783720" cy="4122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81D80C81-EA2D-45D3-B836-A9589721B39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23568" y="2424400"/>
                <a:ext cx="819344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723437F7-DEC9-40F8-847E-DD12B197509A}"/>
                  </a:ext>
                </a:extLst>
              </p14:cNvPr>
              <p14:cNvContentPartPr/>
              <p14:nvPr/>
            </p14:nvContentPartPr>
            <p14:xfrm>
              <a:off x="4976480" y="2641840"/>
              <a:ext cx="760680" cy="2246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723437F7-DEC9-40F8-847E-DD12B197509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58840" y="2623840"/>
                <a:ext cx="7963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431CD06-EAD7-4002-A7EF-E3DED9D9F85F}"/>
                  </a:ext>
                </a:extLst>
              </p14:cNvPr>
              <p14:cNvContentPartPr/>
              <p14:nvPr/>
            </p14:nvContentPartPr>
            <p14:xfrm>
              <a:off x="6745880" y="1953880"/>
              <a:ext cx="1846440" cy="11764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431CD06-EAD7-4002-A7EF-E3DED9D9F85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27880" y="1936240"/>
                <a:ext cx="1882080" cy="12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809365C6-513B-4868-9207-0874AA892B72}"/>
                  </a:ext>
                </a:extLst>
              </p14:cNvPr>
              <p14:cNvContentPartPr/>
              <p14:nvPr/>
            </p14:nvContentPartPr>
            <p14:xfrm>
              <a:off x="5002040" y="2955400"/>
              <a:ext cx="1591560" cy="37872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809365C6-513B-4868-9207-0874AA892B7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984400" y="2937760"/>
                <a:ext cx="162720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0B30EE-9578-457F-A5CB-A89E4C99687A}"/>
                  </a:ext>
                </a:extLst>
              </p14:cNvPr>
              <p14:cNvContentPartPr/>
              <p14:nvPr/>
            </p14:nvContentPartPr>
            <p14:xfrm>
              <a:off x="6757760" y="3243040"/>
              <a:ext cx="1764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0B30EE-9578-457F-A5CB-A89E4C99687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40120" y="3225040"/>
                <a:ext cx="532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ECA15F2-C648-4664-95EC-74C4C61ABB28}"/>
                  </a:ext>
                </a:extLst>
              </p14:cNvPr>
              <p14:cNvContentPartPr/>
              <p14:nvPr/>
            </p14:nvContentPartPr>
            <p14:xfrm>
              <a:off x="5022560" y="5414920"/>
              <a:ext cx="338400" cy="751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ECA15F2-C648-4664-95EC-74C4C61ABB2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04920" y="5378920"/>
                <a:ext cx="374040" cy="82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70D4E73-C776-4901-9A30-DDDF445038DF}"/>
                  </a:ext>
                </a:extLst>
              </p14:cNvPr>
              <p14:cNvContentPartPr/>
              <p14:nvPr/>
            </p14:nvContentPartPr>
            <p14:xfrm>
              <a:off x="6065840" y="5435080"/>
              <a:ext cx="213480" cy="760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70D4E73-C776-4901-9A30-DDDF445038D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048200" y="5399440"/>
                <a:ext cx="24912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531E055-69E9-4F27-AC3A-B41CC86E3B2D}"/>
                  </a:ext>
                </a:extLst>
              </p14:cNvPr>
              <p14:cNvContentPartPr/>
              <p14:nvPr/>
            </p14:nvContentPartPr>
            <p14:xfrm>
              <a:off x="4876400" y="3392800"/>
              <a:ext cx="1574280" cy="51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531E055-69E9-4F27-AC3A-B41CC86E3B2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858760" y="3356800"/>
                <a:ext cx="16099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B3270F-4B4F-4C65-AEC7-E33DBE54E073}"/>
                  </a:ext>
                </a:extLst>
              </p14:cNvPr>
              <p14:cNvContentPartPr/>
              <p14:nvPr/>
            </p14:nvContentPartPr>
            <p14:xfrm>
              <a:off x="7973840" y="3213160"/>
              <a:ext cx="419400" cy="210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B3270F-4B4F-4C65-AEC7-E33DBE54E07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956200" y="3195520"/>
                <a:ext cx="4550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05F89D-42E4-4E29-AD2E-A34F4A4CB352}"/>
                  </a:ext>
                </a:extLst>
              </p14:cNvPr>
              <p14:cNvContentPartPr/>
              <p14:nvPr/>
            </p14:nvContentPartPr>
            <p14:xfrm>
              <a:off x="6948920" y="2956120"/>
              <a:ext cx="685800" cy="37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05F89D-42E4-4E29-AD2E-A34F4A4CB35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31280" y="2938480"/>
                <a:ext cx="7214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3CA538-39C0-4FEF-A194-8791AA42832D}"/>
                  </a:ext>
                </a:extLst>
              </p14:cNvPr>
              <p14:cNvContentPartPr/>
              <p14:nvPr/>
            </p14:nvContentPartPr>
            <p14:xfrm>
              <a:off x="5219120" y="3626440"/>
              <a:ext cx="195120" cy="222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3CA538-39C0-4FEF-A194-8791AA42832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201480" y="3608800"/>
                <a:ext cx="23076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0CC0391-E1E2-49C5-953F-DE8D613AED80}"/>
                  </a:ext>
                </a:extLst>
              </p14:cNvPr>
              <p14:cNvContentPartPr/>
              <p14:nvPr/>
            </p14:nvContentPartPr>
            <p14:xfrm>
              <a:off x="8687360" y="3636880"/>
              <a:ext cx="71280" cy="2145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0CC0391-E1E2-49C5-953F-DE8D613AED8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669360" y="3619240"/>
                <a:ext cx="1069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0BD7198-99A9-4B6A-B65D-D84BAA44E2D7}"/>
                  </a:ext>
                </a:extLst>
              </p14:cNvPr>
              <p14:cNvContentPartPr/>
              <p14:nvPr/>
            </p14:nvContentPartPr>
            <p14:xfrm>
              <a:off x="7576040" y="4075720"/>
              <a:ext cx="1180440" cy="3301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0BD7198-99A9-4B6A-B65D-D84BAA44E2D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558045" y="4057720"/>
                <a:ext cx="1216069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1AC3E5-9D4F-4C0B-819D-375B233323F6}"/>
                  </a:ext>
                </a:extLst>
              </p14:cNvPr>
              <p14:cNvContentPartPr/>
              <p14:nvPr/>
            </p14:nvContentPartPr>
            <p14:xfrm>
              <a:off x="6765680" y="4029280"/>
              <a:ext cx="608400" cy="469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1AC3E5-9D4F-4C0B-819D-375B233323F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747691" y="4011280"/>
                <a:ext cx="644019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0B5635E-3151-470A-965C-26AC09CD4450}"/>
                  </a:ext>
                </a:extLst>
              </p14:cNvPr>
              <p14:cNvContentPartPr/>
              <p14:nvPr/>
            </p14:nvContentPartPr>
            <p14:xfrm>
              <a:off x="7605560" y="3586480"/>
              <a:ext cx="963720" cy="258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0B5635E-3151-470A-965C-26AC09CD445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587913" y="3568840"/>
                <a:ext cx="999373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D42FD4C-2D8C-43E4-A650-BCF38FDC6A34}"/>
                  </a:ext>
                </a:extLst>
              </p14:cNvPr>
              <p14:cNvContentPartPr/>
              <p14:nvPr/>
            </p14:nvContentPartPr>
            <p14:xfrm>
              <a:off x="5519000" y="3626440"/>
              <a:ext cx="1806480" cy="344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D42FD4C-2D8C-43E4-A650-BCF38FDC6A3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01360" y="3608800"/>
                <a:ext cx="184212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BAE6B53-8459-4D06-9F02-0F690AF72975}"/>
                  </a:ext>
                </a:extLst>
              </p14:cNvPr>
              <p14:cNvContentPartPr/>
              <p14:nvPr/>
            </p14:nvContentPartPr>
            <p14:xfrm>
              <a:off x="6979520" y="4693480"/>
              <a:ext cx="343080" cy="2340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BAE6B53-8459-4D06-9F02-0F690AF7297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961880" y="4675480"/>
                <a:ext cx="3787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8E12EA7-0DF5-43A7-94F3-2D533664FE75}"/>
                  </a:ext>
                </a:extLst>
              </p14:cNvPr>
              <p14:cNvContentPartPr/>
              <p14:nvPr/>
            </p14:nvContentPartPr>
            <p14:xfrm>
              <a:off x="7944680" y="4764760"/>
              <a:ext cx="8280" cy="244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8E12EA7-0DF5-43A7-94F3-2D533664FE7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927040" y="4747120"/>
                <a:ext cx="439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E7D0F45-FBF4-4D45-AFD1-15CE212A9E6B}"/>
                  </a:ext>
                </a:extLst>
              </p14:cNvPr>
              <p14:cNvContentPartPr/>
              <p14:nvPr/>
            </p14:nvContentPartPr>
            <p14:xfrm>
              <a:off x="7955120" y="4642720"/>
              <a:ext cx="6480" cy="28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E7D0F45-FBF4-4D45-AFD1-15CE212A9E6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937120" y="4624720"/>
                <a:ext cx="4212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0F15615-67FF-4923-9067-BB74630EBABD}"/>
                  </a:ext>
                </a:extLst>
              </p14:cNvPr>
              <p14:cNvContentPartPr/>
              <p14:nvPr/>
            </p14:nvContentPartPr>
            <p14:xfrm>
              <a:off x="8087240" y="4712560"/>
              <a:ext cx="52560" cy="1180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0F15615-67FF-4923-9067-BB74630EBAB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069240" y="4694920"/>
                <a:ext cx="882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79936B8-1D4C-4387-A4FD-6D79A1456C1F}"/>
                  </a:ext>
                </a:extLst>
              </p14:cNvPr>
              <p14:cNvContentPartPr/>
              <p14:nvPr/>
            </p14:nvContentPartPr>
            <p14:xfrm>
              <a:off x="8259680" y="4643800"/>
              <a:ext cx="296640" cy="1620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79936B8-1D4C-4387-A4FD-6D79A1456C1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241680" y="4626160"/>
                <a:ext cx="33228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C7CDC66-372F-43DA-9C8C-00D946360B50}"/>
                  </a:ext>
                </a:extLst>
              </p14:cNvPr>
              <p14:cNvContentPartPr/>
              <p14:nvPr/>
            </p14:nvContentPartPr>
            <p14:xfrm>
              <a:off x="7453640" y="4561720"/>
              <a:ext cx="389880" cy="299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C7CDC66-372F-43DA-9C8C-00D946360B5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435657" y="4543720"/>
                <a:ext cx="425487" cy="33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5262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31D1-885C-4B31-AC44-4D20A892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6667" r="16250" b="57642"/>
          <a:stretch/>
        </p:blipFill>
        <p:spPr>
          <a:xfrm>
            <a:off x="1905000" y="1410431"/>
            <a:ext cx="5120640" cy="5140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764B1-8CF4-4170-86C5-D411D919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21" t="11650" r="17395" b="82332"/>
          <a:stretch/>
        </p:blipFill>
        <p:spPr>
          <a:xfrm>
            <a:off x="1793240" y="307436"/>
            <a:ext cx="5791200" cy="990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61674F5-2A39-4C9C-BCDB-F1107451C2C3}"/>
                  </a:ext>
                </a:extLst>
              </p14:cNvPr>
              <p14:cNvContentPartPr/>
              <p14:nvPr/>
            </p14:nvContentPartPr>
            <p14:xfrm>
              <a:off x="5150720" y="1604680"/>
              <a:ext cx="2377800" cy="1158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61674F5-2A39-4C9C-BCDB-F1107451C2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2720" y="1587035"/>
                <a:ext cx="2413440" cy="1194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8881999-8C7F-4BAC-826B-54DDD6E111BC}"/>
                  </a:ext>
                </a:extLst>
              </p14:cNvPr>
              <p14:cNvContentPartPr/>
              <p14:nvPr/>
            </p14:nvContentPartPr>
            <p14:xfrm>
              <a:off x="7641560" y="1608280"/>
              <a:ext cx="1288440" cy="1018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8881999-8C7F-4BAC-826B-54DDD6E111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23915" y="1590634"/>
                <a:ext cx="1324090" cy="10544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0380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31D1-885C-4B31-AC44-4D20A892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6667" r="16250" b="57642"/>
          <a:stretch/>
        </p:blipFill>
        <p:spPr>
          <a:xfrm>
            <a:off x="1905000" y="1410431"/>
            <a:ext cx="5120640" cy="5140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764B1-8CF4-4170-86C5-D411D919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21" t="11650" r="17395" b="82332"/>
          <a:stretch/>
        </p:blipFill>
        <p:spPr>
          <a:xfrm>
            <a:off x="1793240" y="307436"/>
            <a:ext cx="5791200" cy="990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61674F5-2A39-4C9C-BCDB-F1107451C2C3}"/>
                  </a:ext>
                </a:extLst>
              </p14:cNvPr>
              <p14:cNvContentPartPr/>
              <p14:nvPr/>
            </p14:nvContentPartPr>
            <p14:xfrm>
              <a:off x="5150720" y="1604680"/>
              <a:ext cx="2377800" cy="1158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61674F5-2A39-4C9C-BCDB-F1107451C2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2720" y="1587035"/>
                <a:ext cx="2413440" cy="1194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8881999-8C7F-4BAC-826B-54DDD6E111BC}"/>
                  </a:ext>
                </a:extLst>
              </p14:cNvPr>
              <p14:cNvContentPartPr/>
              <p14:nvPr/>
            </p14:nvContentPartPr>
            <p14:xfrm>
              <a:off x="7641560" y="1608280"/>
              <a:ext cx="1288440" cy="1018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8881999-8C7F-4BAC-826B-54DDD6E111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23915" y="1590634"/>
                <a:ext cx="1324090" cy="10544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FA4FDB6-3697-4EFB-BAD1-4F7A5A00B48A}"/>
                  </a:ext>
                </a:extLst>
              </p14:cNvPr>
              <p14:cNvContentPartPr/>
              <p14:nvPr/>
            </p14:nvContentPartPr>
            <p14:xfrm>
              <a:off x="5282840" y="5242120"/>
              <a:ext cx="396720" cy="351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FA4FDB6-3697-4EFB-BAD1-4F7A5A00B4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64840" y="5224462"/>
                <a:ext cx="432360" cy="387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EA9E844-0456-4DB6-999B-07C378885F87}"/>
                  </a:ext>
                </a:extLst>
              </p14:cNvPr>
              <p14:cNvContentPartPr/>
              <p14:nvPr/>
            </p14:nvContentPartPr>
            <p14:xfrm>
              <a:off x="5821760" y="5366680"/>
              <a:ext cx="315000" cy="280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EA9E844-0456-4DB6-999B-07C378885F8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03781" y="5348680"/>
                <a:ext cx="350599" cy="31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3937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31D1-885C-4B31-AC44-4D20A892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6667" r="16250" b="57642"/>
          <a:stretch/>
        </p:blipFill>
        <p:spPr>
          <a:xfrm>
            <a:off x="1905000" y="1410431"/>
            <a:ext cx="5120640" cy="5140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764B1-8CF4-4170-86C5-D411D919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21" t="11650" r="17395" b="82332"/>
          <a:stretch/>
        </p:blipFill>
        <p:spPr>
          <a:xfrm>
            <a:off x="1793240" y="307436"/>
            <a:ext cx="5791200" cy="990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61674F5-2A39-4C9C-BCDB-F1107451C2C3}"/>
                  </a:ext>
                </a:extLst>
              </p14:cNvPr>
              <p14:cNvContentPartPr/>
              <p14:nvPr/>
            </p14:nvContentPartPr>
            <p14:xfrm>
              <a:off x="5150720" y="1604680"/>
              <a:ext cx="2377800" cy="1158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61674F5-2A39-4C9C-BCDB-F1107451C2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2720" y="1587035"/>
                <a:ext cx="2413440" cy="1194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8881999-8C7F-4BAC-826B-54DDD6E111BC}"/>
                  </a:ext>
                </a:extLst>
              </p14:cNvPr>
              <p14:cNvContentPartPr/>
              <p14:nvPr/>
            </p14:nvContentPartPr>
            <p14:xfrm>
              <a:off x="7641560" y="1608280"/>
              <a:ext cx="1288440" cy="1018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8881999-8C7F-4BAC-826B-54DDD6E111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23915" y="1590634"/>
                <a:ext cx="1324090" cy="10544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FA4FDB6-3697-4EFB-BAD1-4F7A5A00B48A}"/>
                  </a:ext>
                </a:extLst>
              </p14:cNvPr>
              <p14:cNvContentPartPr/>
              <p14:nvPr/>
            </p14:nvContentPartPr>
            <p14:xfrm>
              <a:off x="5282840" y="5242120"/>
              <a:ext cx="396720" cy="351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FA4FDB6-3697-4EFB-BAD1-4F7A5A00B4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64840" y="5224462"/>
                <a:ext cx="432360" cy="387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EA9E844-0456-4DB6-999B-07C378885F87}"/>
                  </a:ext>
                </a:extLst>
              </p14:cNvPr>
              <p14:cNvContentPartPr/>
              <p14:nvPr/>
            </p14:nvContentPartPr>
            <p14:xfrm>
              <a:off x="5821760" y="5366680"/>
              <a:ext cx="315000" cy="280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EA9E844-0456-4DB6-999B-07C378885F8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03781" y="5348680"/>
                <a:ext cx="350599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C260424-6800-441A-87AA-3C965AE4A329}"/>
                  </a:ext>
                </a:extLst>
              </p14:cNvPr>
              <p14:cNvContentPartPr/>
              <p14:nvPr/>
            </p14:nvContentPartPr>
            <p14:xfrm>
              <a:off x="6073760" y="3074920"/>
              <a:ext cx="225000" cy="185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C260424-6800-441A-87AA-3C965AE4A32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56120" y="3057280"/>
                <a:ext cx="26064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2456C20-2D48-4F11-ABD9-4D628515E004}"/>
                  </a:ext>
                </a:extLst>
              </p14:cNvPr>
              <p14:cNvContentPartPr/>
              <p14:nvPr/>
            </p14:nvContentPartPr>
            <p14:xfrm>
              <a:off x="6411800" y="3139000"/>
              <a:ext cx="131400" cy="149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2456C20-2D48-4F11-ABD9-4D628515E00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93800" y="3121000"/>
                <a:ext cx="16704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56FCB1C-F1C8-426E-AFA6-557471FFF647}"/>
                  </a:ext>
                </a:extLst>
              </p14:cNvPr>
              <p14:cNvContentPartPr/>
              <p14:nvPr/>
            </p14:nvContentPartPr>
            <p14:xfrm>
              <a:off x="5008520" y="2799160"/>
              <a:ext cx="799560" cy="443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56FCB1C-F1C8-426E-AFA6-557471FFF64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90888" y="2781160"/>
                <a:ext cx="835184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7202383-3AD6-4E18-8813-17340D8032CF}"/>
                  </a:ext>
                </a:extLst>
              </p14:cNvPr>
              <p14:cNvContentPartPr/>
              <p14:nvPr/>
            </p14:nvContentPartPr>
            <p14:xfrm>
              <a:off x="6911840" y="3452920"/>
              <a:ext cx="1875600" cy="1083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7202383-3AD6-4E18-8813-17340D8032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94203" y="3435280"/>
                <a:ext cx="1911233" cy="11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6E1FA7B-922A-4904-A373-9517D8F8CDCC}"/>
                  </a:ext>
                </a:extLst>
              </p14:cNvPr>
              <p14:cNvContentPartPr/>
              <p14:nvPr/>
            </p14:nvContentPartPr>
            <p14:xfrm>
              <a:off x="5149280" y="3437080"/>
              <a:ext cx="1556280" cy="3830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6E1FA7B-922A-4904-A373-9517D8F8CDC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31280" y="3419097"/>
                <a:ext cx="1591920" cy="4186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73BB65F-456E-4B5E-83A9-A90EDE48BC97}"/>
                  </a:ext>
                </a:extLst>
              </p14:cNvPr>
              <p14:cNvContentPartPr/>
              <p14:nvPr/>
            </p14:nvContentPartPr>
            <p14:xfrm>
              <a:off x="6785120" y="2875120"/>
              <a:ext cx="2084760" cy="4165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73BB65F-456E-4B5E-83A9-A90EDE48BC9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67477" y="2857120"/>
                <a:ext cx="2120406" cy="45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9835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0030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A194AE98-528F-4C8A-BC18-6EBA91433B03}"/>
                  </a:ext>
                </a:extLst>
              </p14:cNvPr>
              <p14:cNvContentPartPr/>
              <p14:nvPr/>
            </p14:nvContentPartPr>
            <p14:xfrm>
              <a:off x="8536520" y="3636880"/>
              <a:ext cx="241920" cy="15300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A194AE98-528F-4C8A-BC18-6EBA91433B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18520" y="3619240"/>
                <a:ext cx="27756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4BEE0054-50F3-441E-885F-3502C7BD38F2}"/>
                  </a:ext>
                </a:extLst>
              </p14:cNvPr>
              <p14:cNvContentPartPr/>
              <p14:nvPr/>
            </p14:nvContentPartPr>
            <p14:xfrm>
              <a:off x="425720" y="1093480"/>
              <a:ext cx="7961760" cy="319320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4BEE0054-50F3-441E-885F-3502C7BD38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8080" y="1075480"/>
                <a:ext cx="7997400" cy="322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545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14:cNvPr>
              <p14:cNvContentPartPr/>
              <p14:nvPr/>
            </p14:nvContentPartPr>
            <p14:xfrm>
              <a:off x="7874760" y="60640"/>
              <a:ext cx="954000" cy="588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6760" y="43000"/>
                <a:ext cx="98964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14:cNvPr>
              <p14:cNvContentPartPr/>
              <p14:nvPr/>
            </p14:nvContentPartPr>
            <p14:xfrm>
              <a:off x="395760" y="123640"/>
              <a:ext cx="1311840" cy="771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765" y="105992"/>
                <a:ext cx="1347470" cy="807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14:cNvPr>
              <p14:cNvContentPartPr/>
              <p14:nvPr/>
            </p14:nvContentPartPr>
            <p14:xfrm>
              <a:off x="2110440" y="251800"/>
              <a:ext cx="12960" cy="32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440" y="233800"/>
                <a:ext cx="486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14:cNvPr>
              <p14:cNvContentPartPr/>
              <p14:nvPr/>
            </p14:nvContentPartPr>
            <p14:xfrm>
              <a:off x="2131680" y="426400"/>
              <a:ext cx="11880" cy="248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4040" y="408400"/>
                <a:ext cx="4752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14:cNvPr>
              <p14:cNvContentPartPr/>
              <p14:nvPr/>
            </p14:nvContentPartPr>
            <p14:xfrm>
              <a:off x="2529480" y="130480"/>
              <a:ext cx="1859760" cy="417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1837" y="112480"/>
                <a:ext cx="1895407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14:cNvPr>
              <p14:cNvContentPartPr/>
              <p14:nvPr/>
            </p14:nvContentPartPr>
            <p14:xfrm>
              <a:off x="4683360" y="183040"/>
              <a:ext cx="180360" cy="244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65720" y="165040"/>
                <a:ext cx="2160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14:cNvPr>
              <p14:cNvContentPartPr/>
              <p14:nvPr/>
            </p14:nvContentPartPr>
            <p14:xfrm>
              <a:off x="4982880" y="385720"/>
              <a:ext cx="15840" cy="12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4880" y="367720"/>
                <a:ext cx="514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14:cNvPr>
              <p14:cNvContentPartPr/>
              <p14:nvPr/>
            </p14:nvContentPartPr>
            <p14:xfrm>
              <a:off x="5109960" y="161080"/>
              <a:ext cx="135000" cy="2167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2320" y="143440"/>
                <a:ext cx="1706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14:cNvPr>
              <p14:cNvContentPartPr/>
              <p14:nvPr/>
            </p14:nvContentPartPr>
            <p14:xfrm>
              <a:off x="5659680" y="91240"/>
              <a:ext cx="771840" cy="361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42032" y="73240"/>
                <a:ext cx="807497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C45ED9E-5B03-458F-A46B-A7FF8281D83B}"/>
                  </a:ext>
                </a:extLst>
              </p14:cNvPr>
              <p14:cNvContentPartPr/>
              <p14:nvPr/>
            </p14:nvContentPartPr>
            <p14:xfrm>
              <a:off x="5739960" y="477160"/>
              <a:ext cx="12600" cy="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C45ED9E-5B03-458F-A46B-A7FF8281D83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21960" y="459160"/>
                <a:ext cx="48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41F3EBB-69A7-4938-945D-C88AA59E6B18}"/>
                  </a:ext>
                </a:extLst>
              </p14:cNvPr>
              <p14:cNvContentPartPr/>
              <p14:nvPr/>
            </p14:nvContentPartPr>
            <p14:xfrm>
              <a:off x="499080" y="924280"/>
              <a:ext cx="1618920" cy="582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41F3EBB-69A7-4938-945D-C88AA59E6B1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1436" y="906640"/>
                <a:ext cx="1654568" cy="6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FD767A3-D68B-4E98-B4D6-A1C070AA8442}"/>
                  </a:ext>
                </a:extLst>
              </p14:cNvPr>
              <p14:cNvContentPartPr/>
              <p14:nvPr/>
            </p14:nvContentPartPr>
            <p14:xfrm>
              <a:off x="2399520" y="1054600"/>
              <a:ext cx="18720" cy="12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FD767A3-D68B-4E98-B4D6-A1C070AA844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81520" y="1036600"/>
                <a:ext cx="543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F495AE-1EE5-42A8-92AC-D2127B1F14EB}"/>
                  </a:ext>
                </a:extLst>
              </p14:cNvPr>
              <p14:cNvContentPartPr/>
              <p14:nvPr/>
            </p14:nvContentPartPr>
            <p14:xfrm>
              <a:off x="2422200" y="1249360"/>
              <a:ext cx="16200" cy="42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F495AE-1EE5-42A8-92AC-D2127B1F14E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404200" y="1231360"/>
                <a:ext cx="5184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03B8886-2544-4FA7-983C-3CC66D9853AF}"/>
                  </a:ext>
                </a:extLst>
              </p14:cNvPr>
              <p14:cNvContentPartPr/>
              <p14:nvPr/>
            </p14:nvContentPartPr>
            <p14:xfrm>
              <a:off x="2832240" y="971800"/>
              <a:ext cx="308160" cy="396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03B8886-2544-4FA7-983C-3CC66D9853A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14240" y="954160"/>
                <a:ext cx="3438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F68DBAB-6E09-45DF-8DE6-93884C2CC84C}"/>
                  </a:ext>
                </a:extLst>
              </p14:cNvPr>
              <p14:cNvContentPartPr/>
              <p14:nvPr/>
            </p14:nvContentPartPr>
            <p14:xfrm>
              <a:off x="3311760" y="1177360"/>
              <a:ext cx="143640" cy="98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F68DBAB-6E09-45DF-8DE6-93884C2CC84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294120" y="1159360"/>
                <a:ext cx="1792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F6E198-8992-44B3-BE26-51BA794B94EC}"/>
                  </a:ext>
                </a:extLst>
              </p14:cNvPr>
              <p14:cNvContentPartPr/>
              <p14:nvPr/>
            </p14:nvContentPartPr>
            <p14:xfrm>
              <a:off x="3594720" y="1148200"/>
              <a:ext cx="118800" cy="2034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F6E198-8992-44B3-BE26-51BA794B94E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77080" y="1130560"/>
                <a:ext cx="154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8904AA-646F-45CE-9E89-DED03C321636}"/>
                  </a:ext>
                </a:extLst>
              </p14:cNvPr>
              <p14:cNvContentPartPr/>
              <p14:nvPr/>
            </p14:nvContentPartPr>
            <p14:xfrm>
              <a:off x="5061000" y="912040"/>
              <a:ext cx="1170000" cy="843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8904AA-646F-45CE-9E89-DED03C32163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43006" y="894048"/>
                <a:ext cx="1205629" cy="879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E02B5E4-9121-47A2-ADFF-62A0290FB248}"/>
                  </a:ext>
                </a:extLst>
              </p14:cNvPr>
              <p14:cNvContentPartPr/>
              <p14:nvPr/>
            </p14:nvContentPartPr>
            <p14:xfrm>
              <a:off x="4046520" y="904120"/>
              <a:ext cx="874800" cy="468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E02B5E4-9121-47A2-ADFF-62A0290FB24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028527" y="886120"/>
                <a:ext cx="910425" cy="50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6447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A194AE98-528F-4C8A-BC18-6EBA91433B03}"/>
                  </a:ext>
                </a:extLst>
              </p14:cNvPr>
              <p14:cNvContentPartPr/>
              <p14:nvPr/>
            </p14:nvContentPartPr>
            <p14:xfrm>
              <a:off x="8536520" y="3636880"/>
              <a:ext cx="241920" cy="15300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A194AE98-528F-4C8A-BC18-6EBA91433B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18520" y="3619240"/>
                <a:ext cx="27756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4BEE0054-50F3-441E-885F-3502C7BD38F2}"/>
                  </a:ext>
                </a:extLst>
              </p14:cNvPr>
              <p14:cNvContentPartPr/>
              <p14:nvPr/>
            </p14:nvContentPartPr>
            <p14:xfrm>
              <a:off x="425720" y="1093480"/>
              <a:ext cx="7961760" cy="319320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4BEE0054-50F3-441E-885F-3502C7BD38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8080" y="1075480"/>
                <a:ext cx="7997400" cy="32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CBEDC1-7D68-40A0-B1B4-1D96238DBD48}"/>
                  </a:ext>
                </a:extLst>
              </p14:cNvPr>
              <p14:cNvContentPartPr/>
              <p14:nvPr/>
            </p14:nvContentPartPr>
            <p14:xfrm>
              <a:off x="4602080" y="4186600"/>
              <a:ext cx="3809160" cy="70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CBEDC1-7D68-40A0-B1B4-1D96238DBD4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84080" y="4150960"/>
                <a:ext cx="384480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C00F428-0512-42DB-9951-B6B5C5977FE9}"/>
                  </a:ext>
                </a:extLst>
              </p14:cNvPr>
              <p14:cNvContentPartPr/>
              <p14:nvPr/>
            </p14:nvContentPartPr>
            <p14:xfrm>
              <a:off x="5068640" y="5145640"/>
              <a:ext cx="297720" cy="190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C00F428-0512-42DB-9951-B6B5C5977F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51000" y="5128000"/>
                <a:ext cx="33336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F1D6AC-8A88-490E-8AD5-BDF6408D6B8F}"/>
                  </a:ext>
                </a:extLst>
              </p14:cNvPr>
              <p14:cNvContentPartPr/>
              <p14:nvPr/>
            </p14:nvContentPartPr>
            <p14:xfrm>
              <a:off x="5404880" y="498832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F1D6AC-8A88-490E-8AD5-BDF6408D6B8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87240" y="4970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1D1D07A-9F4F-455F-A84C-CC1EE9C83AFA}"/>
                  </a:ext>
                </a:extLst>
              </p14:cNvPr>
              <p14:cNvContentPartPr/>
              <p14:nvPr/>
            </p14:nvContentPartPr>
            <p14:xfrm>
              <a:off x="5512520" y="4754320"/>
              <a:ext cx="285480" cy="462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1D1D07A-9F4F-455F-A84C-CC1EE9C83AF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94520" y="4736680"/>
                <a:ext cx="3211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4CB943D-1A97-4F72-95E2-D10D15A9E589}"/>
                  </a:ext>
                </a:extLst>
              </p14:cNvPr>
              <p14:cNvContentPartPr/>
              <p14:nvPr/>
            </p14:nvContentPartPr>
            <p14:xfrm>
              <a:off x="4098800" y="4836400"/>
              <a:ext cx="684000" cy="384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4CB943D-1A97-4F72-95E2-D10D15A9E5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80800" y="4818743"/>
                <a:ext cx="719640" cy="420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B18268D-66F5-495D-9B42-77984BAAEDE7}"/>
                  </a:ext>
                </a:extLst>
              </p14:cNvPr>
              <p14:cNvContentPartPr/>
              <p14:nvPr/>
            </p14:nvContentPartPr>
            <p14:xfrm>
              <a:off x="6248000" y="5039080"/>
              <a:ext cx="14400" cy="129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B18268D-66F5-495D-9B42-77984BAAEDE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30360" y="5021080"/>
                <a:ext cx="500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7F5F3B3-9A75-4B61-A05D-C7F664C0CA74}"/>
                  </a:ext>
                </a:extLst>
              </p14:cNvPr>
              <p14:cNvContentPartPr/>
              <p14:nvPr/>
            </p14:nvContentPartPr>
            <p14:xfrm>
              <a:off x="6227840" y="485620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7F5F3B3-9A75-4B61-A05D-C7F664C0CA7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09840" y="4838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E0B966C-D76D-4234-87CD-5A3D0DB3E40F}"/>
                  </a:ext>
                </a:extLst>
              </p14:cNvPr>
              <p14:cNvContentPartPr/>
              <p14:nvPr/>
            </p14:nvContentPartPr>
            <p14:xfrm>
              <a:off x="5241080" y="5951680"/>
              <a:ext cx="839160" cy="500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E0B966C-D76D-4234-87CD-5A3D0DB3E40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23440" y="5933680"/>
                <a:ext cx="8748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DEEDDBE-89D1-4029-9FFC-AB815FE57AED}"/>
                  </a:ext>
                </a:extLst>
              </p14:cNvPr>
              <p14:cNvContentPartPr/>
              <p14:nvPr/>
            </p14:nvContentPartPr>
            <p14:xfrm>
              <a:off x="5618000" y="5861680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DEEDDBE-89D1-4029-9FFC-AB815FE57A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00360" y="5844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8F928B9-CADC-4DBC-8B55-2EDAE10FABE6}"/>
                  </a:ext>
                </a:extLst>
              </p14:cNvPr>
              <p14:cNvContentPartPr/>
              <p14:nvPr/>
            </p14:nvContentPartPr>
            <p14:xfrm>
              <a:off x="6420440" y="4423840"/>
              <a:ext cx="2339280" cy="1845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8F928B9-CADC-4DBC-8B55-2EDAE10FABE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02797" y="4405836"/>
                <a:ext cx="2374925" cy="18810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9532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3441EF1-9C7B-46BA-8B00-AF293585E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79" t="14505" r="25912" b="71171"/>
          <a:stretch/>
        </p:blipFill>
        <p:spPr>
          <a:xfrm>
            <a:off x="228599" y="1257300"/>
            <a:ext cx="7969691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1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3441EF1-9C7B-46BA-8B00-AF293585E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79" t="14505" r="25912" b="71171"/>
          <a:stretch/>
        </p:blipFill>
        <p:spPr>
          <a:xfrm>
            <a:off x="228599" y="1257300"/>
            <a:ext cx="3276601" cy="22086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1A7D629-DA62-4E1E-B599-B774CB18ABCA}"/>
                  </a:ext>
                </a:extLst>
              </p14:cNvPr>
              <p14:cNvContentPartPr/>
              <p14:nvPr/>
            </p14:nvContentPartPr>
            <p14:xfrm>
              <a:off x="3890720" y="1086640"/>
              <a:ext cx="4724640" cy="18781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1A7D629-DA62-4E1E-B599-B774CB18AB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3080" y="1069000"/>
                <a:ext cx="4760280" cy="191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1040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811E8-0ABE-4E12-9B27-8F009271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1" t="10570" r="25951" b="55556"/>
          <a:stretch/>
        </p:blipFill>
        <p:spPr>
          <a:xfrm>
            <a:off x="121620" y="797560"/>
            <a:ext cx="3509720" cy="592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14:cNvPr>
              <p14:cNvContentPartPr/>
              <p14:nvPr/>
            </p14:nvContentPartPr>
            <p14:xfrm>
              <a:off x="4422080" y="1014280"/>
              <a:ext cx="321480" cy="19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4440" y="996280"/>
                <a:ext cx="3571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14:cNvPr>
              <p14:cNvContentPartPr/>
              <p14:nvPr/>
            </p14:nvContentPartPr>
            <p14:xfrm>
              <a:off x="4864880" y="1157920"/>
              <a:ext cx="12348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240" y="1139920"/>
                <a:ext cx="1591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14:cNvPr>
              <p14:cNvContentPartPr/>
              <p14:nvPr/>
            </p14:nvContentPartPr>
            <p14:xfrm>
              <a:off x="4905560" y="1147840"/>
              <a:ext cx="8712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560" y="1130200"/>
                <a:ext cx="122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14:cNvPr>
              <p14:cNvContentPartPr/>
              <p14:nvPr/>
            </p14:nvContentPartPr>
            <p14:xfrm>
              <a:off x="5262320" y="1049560"/>
              <a:ext cx="1760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4680" y="103192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14:cNvPr>
              <p14:cNvContentPartPr/>
              <p14:nvPr/>
            </p14:nvContentPartPr>
            <p14:xfrm>
              <a:off x="5282840" y="1147840"/>
              <a:ext cx="1720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0" y="1130200"/>
                <a:ext cx="207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14:cNvPr>
              <p14:cNvContentPartPr/>
              <p14:nvPr/>
            </p14:nvContentPartPr>
            <p14:xfrm>
              <a:off x="5658680" y="933640"/>
              <a:ext cx="535320" cy="28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1040" y="916000"/>
                <a:ext cx="570960" cy="32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5157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811E8-0ABE-4E12-9B27-8F009271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1" t="10570" r="25951" b="55556"/>
          <a:stretch/>
        </p:blipFill>
        <p:spPr>
          <a:xfrm>
            <a:off x="121620" y="797560"/>
            <a:ext cx="3509720" cy="592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14:cNvPr>
              <p14:cNvContentPartPr/>
              <p14:nvPr/>
            </p14:nvContentPartPr>
            <p14:xfrm>
              <a:off x="4422080" y="1014280"/>
              <a:ext cx="321480" cy="19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4440" y="996280"/>
                <a:ext cx="3571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14:cNvPr>
              <p14:cNvContentPartPr/>
              <p14:nvPr/>
            </p14:nvContentPartPr>
            <p14:xfrm>
              <a:off x="4864880" y="1157920"/>
              <a:ext cx="12348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240" y="1139920"/>
                <a:ext cx="1591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14:cNvPr>
              <p14:cNvContentPartPr/>
              <p14:nvPr/>
            </p14:nvContentPartPr>
            <p14:xfrm>
              <a:off x="4905560" y="1147840"/>
              <a:ext cx="8712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560" y="1130200"/>
                <a:ext cx="122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14:cNvPr>
              <p14:cNvContentPartPr/>
              <p14:nvPr/>
            </p14:nvContentPartPr>
            <p14:xfrm>
              <a:off x="5262320" y="1049560"/>
              <a:ext cx="1760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4680" y="103192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14:cNvPr>
              <p14:cNvContentPartPr/>
              <p14:nvPr/>
            </p14:nvContentPartPr>
            <p14:xfrm>
              <a:off x="5282840" y="1147840"/>
              <a:ext cx="1720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0" y="1130200"/>
                <a:ext cx="207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14:cNvPr>
              <p14:cNvContentPartPr/>
              <p14:nvPr/>
            </p14:nvContentPartPr>
            <p14:xfrm>
              <a:off x="5658680" y="933640"/>
              <a:ext cx="535320" cy="28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1040" y="916000"/>
                <a:ext cx="570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14:cNvPr>
              <p14:cNvContentPartPr/>
              <p14:nvPr/>
            </p14:nvContentPartPr>
            <p14:xfrm>
              <a:off x="6475880" y="956680"/>
              <a:ext cx="140040" cy="24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57880" y="939040"/>
                <a:ext cx="1756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14:cNvPr>
              <p14:cNvContentPartPr/>
              <p14:nvPr/>
            </p14:nvContentPartPr>
            <p14:xfrm>
              <a:off x="6501080" y="832480"/>
              <a:ext cx="72360" cy="51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83080" y="814840"/>
                <a:ext cx="10800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14:cNvPr>
              <p14:cNvContentPartPr/>
              <p14:nvPr/>
            </p14:nvContentPartPr>
            <p14:xfrm>
              <a:off x="6855680" y="989080"/>
              <a:ext cx="180720" cy="172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8040" y="971080"/>
                <a:ext cx="2163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14:cNvPr>
              <p14:cNvContentPartPr/>
              <p14:nvPr/>
            </p14:nvContentPartPr>
            <p14:xfrm>
              <a:off x="7090760" y="1080160"/>
              <a:ext cx="162720" cy="443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2760" y="1062520"/>
                <a:ext cx="19836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14:cNvPr>
              <p14:cNvContentPartPr/>
              <p14:nvPr/>
            </p14:nvContentPartPr>
            <p14:xfrm>
              <a:off x="7456880" y="994840"/>
              <a:ext cx="15372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39240" y="977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14:cNvPr>
              <p14:cNvContentPartPr/>
              <p14:nvPr/>
            </p14:nvContentPartPr>
            <p14:xfrm>
              <a:off x="7447160" y="1097440"/>
              <a:ext cx="163440" cy="2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29160" y="1079440"/>
                <a:ext cx="199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14:cNvPr>
              <p14:cNvContentPartPr/>
              <p14:nvPr/>
            </p14:nvContentPartPr>
            <p14:xfrm>
              <a:off x="7853240" y="956680"/>
              <a:ext cx="143640" cy="1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35600" y="938680"/>
                <a:ext cx="1792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14:cNvPr>
              <p14:cNvContentPartPr/>
              <p14:nvPr/>
            </p14:nvContentPartPr>
            <p14:xfrm>
              <a:off x="8158160" y="924280"/>
              <a:ext cx="262080" cy="459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0160" y="906280"/>
                <a:ext cx="297720" cy="49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512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811E8-0ABE-4E12-9B27-8F009271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1" t="10570" r="25951" b="55556"/>
          <a:stretch/>
        </p:blipFill>
        <p:spPr>
          <a:xfrm>
            <a:off x="121620" y="797560"/>
            <a:ext cx="3509720" cy="592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14:cNvPr>
              <p14:cNvContentPartPr/>
              <p14:nvPr/>
            </p14:nvContentPartPr>
            <p14:xfrm>
              <a:off x="4422080" y="1014280"/>
              <a:ext cx="321480" cy="19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4440" y="996280"/>
                <a:ext cx="3571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14:cNvPr>
              <p14:cNvContentPartPr/>
              <p14:nvPr/>
            </p14:nvContentPartPr>
            <p14:xfrm>
              <a:off x="4864880" y="1157920"/>
              <a:ext cx="12348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240" y="1139920"/>
                <a:ext cx="1591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14:cNvPr>
              <p14:cNvContentPartPr/>
              <p14:nvPr/>
            </p14:nvContentPartPr>
            <p14:xfrm>
              <a:off x="4905560" y="1147840"/>
              <a:ext cx="8712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560" y="1130200"/>
                <a:ext cx="122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14:cNvPr>
              <p14:cNvContentPartPr/>
              <p14:nvPr/>
            </p14:nvContentPartPr>
            <p14:xfrm>
              <a:off x="5262320" y="1049560"/>
              <a:ext cx="1760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4680" y="103192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14:cNvPr>
              <p14:cNvContentPartPr/>
              <p14:nvPr/>
            </p14:nvContentPartPr>
            <p14:xfrm>
              <a:off x="5282840" y="1147840"/>
              <a:ext cx="1720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0" y="1130200"/>
                <a:ext cx="207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14:cNvPr>
              <p14:cNvContentPartPr/>
              <p14:nvPr/>
            </p14:nvContentPartPr>
            <p14:xfrm>
              <a:off x="5658680" y="933640"/>
              <a:ext cx="535320" cy="28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1040" y="916000"/>
                <a:ext cx="570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14:cNvPr>
              <p14:cNvContentPartPr/>
              <p14:nvPr/>
            </p14:nvContentPartPr>
            <p14:xfrm>
              <a:off x="6475880" y="956680"/>
              <a:ext cx="140040" cy="24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57880" y="939040"/>
                <a:ext cx="1756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14:cNvPr>
              <p14:cNvContentPartPr/>
              <p14:nvPr/>
            </p14:nvContentPartPr>
            <p14:xfrm>
              <a:off x="6501080" y="832480"/>
              <a:ext cx="72360" cy="51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83080" y="814840"/>
                <a:ext cx="10800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14:cNvPr>
              <p14:cNvContentPartPr/>
              <p14:nvPr/>
            </p14:nvContentPartPr>
            <p14:xfrm>
              <a:off x="6855680" y="989080"/>
              <a:ext cx="180720" cy="172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8040" y="971080"/>
                <a:ext cx="2163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14:cNvPr>
              <p14:cNvContentPartPr/>
              <p14:nvPr/>
            </p14:nvContentPartPr>
            <p14:xfrm>
              <a:off x="7090760" y="1080160"/>
              <a:ext cx="162720" cy="443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2760" y="1062520"/>
                <a:ext cx="19836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14:cNvPr>
              <p14:cNvContentPartPr/>
              <p14:nvPr/>
            </p14:nvContentPartPr>
            <p14:xfrm>
              <a:off x="7456880" y="994840"/>
              <a:ext cx="15372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39240" y="977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14:cNvPr>
              <p14:cNvContentPartPr/>
              <p14:nvPr/>
            </p14:nvContentPartPr>
            <p14:xfrm>
              <a:off x="7447160" y="1097440"/>
              <a:ext cx="163440" cy="2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29160" y="1079440"/>
                <a:ext cx="199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14:cNvPr>
              <p14:cNvContentPartPr/>
              <p14:nvPr/>
            </p14:nvContentPartPr>
            <p14:xfrm>
              <a:off x="7853240" y="956680"/>
              <a:ext cx="143640" cy="1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35600" y="938680"/>
                <a:ext cx="1792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14:cNvPr>
              <p14:cNvContentPartPr/>
              <p14:nvPr/>
            </p14:nvContentPartPr>
            <p14:xfrm>
              <a:off x="8158160" y="924280"/>
              <a:ext cx="262080" cy="459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0160" y="906280"/>
                <a:ext cx="29772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14:cNvPr>
              <p14:cNvContentPartPr/>
              <p14:nvPr/>
            </p14:nvContentPartPr>
            <p14:xfrm>
              <a:off x="3779120" y="1523680"/>
              <a:ext cx="344160" cy="327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61139" y="1506040"/>
                <a:ext cx="379763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14:cNvPr>
              <p14:cNvContentPartPr/>
              <p14:nvPr/>
            </p14:nvContentPartPr>
            <p14:xfrm>
              <a:off x="4795040" y="1731040"/>
              <a:ext cx="162000" cy="17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77400" y="1713040"/>
                <a:ext cx="1976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14:cNvPr>
              <p14:cNvContentPartPr/>
              <p14:nvPr/>
            </p14:nvContentPartPr>
            <p14:xfrm>
              <a:off x="4825280" y="1798000"/>
              <a:ext cx="141120" cy="20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07640" y="1780000"/>
                <a:ext cx="1767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14:cNvPr>
              <p14:cNvContentPartPr/>
              <p14:nvPr/>
            </p14:nvContentPartPr>
            <p14:xfrm>
              <a:off x="4317680" y="1615120"/>
              <a:ext cx="284400" cy="307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00040" y="1597480"/>
                <a:ext cx="320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14:cNvPr>
              <p14:cNvContentPartPr/>
              <p14:nvPr/>
            </p14:nvContentPartPr>
            <p14:xfrm>
              <a:off x="5140640" y="1564000"/>
              <a:ext cx="396720" cy="375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23000" y="1546360"/>
                <a:ext cx="432360" cy="41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2245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811E8-0ABE-4E12-9B27-8F009271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1" t="10570" r="25951" b="55556"/>
          <a:stretch/>
        </p:blipFill>
        <p:spPr>
          <a:xfrm>
            <a:off x="121620" y="797560"/>
            <a:ext cx="3509720" cy="592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14:cNvPr>
              <p14:cNvContentPartPr/>
              <p14:nvPr/>
            </p14:nvContentPartPr>
            <p14:xfrm>
              <a:off x="4422080" y="1014280"/>
              <a:ext cx="321480" cy="19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4440" y="996280"/>
                <a:ext cx="3571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14:cNvPr>
              <p14:cNvContentPartPr/>
              <p14:nvPr/>
            </p14:nvContentPartPr>
            <p14:xfrm>
              <a:off x="4864880" y="1157920"/>
              <a:ext cx="12348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240" y="1139920"/>
                <a:ext cx="1591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14:cNvPr>
              <p14:cNvContentPartPr/>
              <p14:nvPr/>
            </p14:nvContentPartPr>
            <p14:xfrm>
              <a:off x="4905560" y="1147840"/>
              <a:ext cx="8712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560" y="1130200"/>
                <a:ext cx="122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14:cNvPr>
              <p14:cNvContentPartPr/>
              <p14:nvPr/>
            </p14:nvContentPartPr>
            <p14:xfrm>
              <a:off x="5262320" y="1049560"/>
              <a:ext cx="1760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4680" y="103192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14:cNvPr>
              <p14:cNvContentPartPr/>
              <p14:nvPr/>
            </p14:nvContentPartPr>
            <p14:xfrm>
              <a:off x="5282840" y="1147840"/>
              <a:ext cx="1720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0" y="1130200"/>
                <a:ext cx="207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14:cNvPr>
              <p14:cNvContentPartPr/>
              <p14:nvPr/>
            </p14:nvContentPartPr>
            <p14:xfrm>
              <a:off x="5658680" y="933640"/>
              <a:ext cx="535320" cy="28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1040" y="916000"/>
                <a:ext cx="570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14:cNvPr>
              <p14:cNvContentPartPr/>
              <p14:nvPr/>
            </p14:nvContentPartPr>
            <p14:xfrm>
              <a:off x="6475880" y="956680"/>
              <a:ext cx="140040" cy="24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57880" y="939040"/>
                <a:ext cx="1756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14:cNvPr>
              <p14:cNvContentPartPr/>
              <p14:nvPr/>
            </p14:nvContentPartPr>
            <p14:xfrm>
              <a:off x="6501080" y="832480"/>
              <a:ext cx="72360" cy="51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83080" y="814840"/>
                <a:ext cx="10800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14:cNvPr>
              <p14:cNvContentPartPr/>
              <p14:nvPr/>
            </p14:nvContentPartPr>
            <p14:xfrm>
              <a:off x="6855680" y="989080"/>
              <a:ext cx="180720" cy="172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8040" y="971080"/>
                <a:ext cx="2163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14:cNvPr>
              <p14:cNvContentPartPr/>
              <p14:nvPr/>
            </p14:nvContentPartPr>
            <p14:xfrm>
              <a:off x="7090760" y="1080160"/>
              <a:ext cx="162720" cy="443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2760" y="1062520"/>
                <a:ext cx="19836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14:cNvPr>
              <p14:cNvContentPartPr/>
              <p14:nvPr/>
            </p14:nvContentPartPr>
            <p14:xfrm>
              <a:off x="7456880" y="994840"/>
              <a:ext cx="15372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39240" y="977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14:cNvPr>
              <p14:cNvContentPartPr/>
              <p14:nvPr/>
            </p14:nvContentPartPr>
            <p14:xfrm>
              <a:off x="7447160" y="1097440"/>
              <a:ext cx="163440" cy="2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29160" y="1079440"/>
                <a:ext cx="199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14:cNvPr>
              <p14:cNvContentPartPr/>
              <p14:nvPr/>
            </p14:nvContentPartPr>
            <p14:xfrm>
              <a:off x="7853240" y="956680"/>
              <a:ext cx="143640" cy="1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35600" y="938680"/>
                <a:ext cx="1792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14:cNvPr>
              <p14:cNvContentPartPr/>
              <p14:nvPr/>
            </p14:nvContentPartPr>
            <p14:xfrm>
              <a:off x="8158160" y="924280"/>
              <a:ext cx="262080" cy="459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0160" y="906280"/>
                <a:ext cx="29772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14:cNvPr>
              <p14:cNvContentPartPr/>
              <p14:nvPr/>
            </p14:nvContentPartPr>
            <p14:xfrm>
              <a:off x="3779120" y="1523680"/>
              <a:ext cx="344160" cy="327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61139" y="1506040"/>
                <a:ext cx="379763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14:cNvPr>
              <p14:cNvContentPartPr/>
              <p14:nvPr/>
            </p14:nvContentPartPr>
            <p14:xfrm>
              <a:off x="4795040" y="1731040"/>
              <a:ext cx="162000" cy="17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77400" y="1713040"/>
                <a:ext cx="1976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14:cNvPr>
              <p14:cNvContentPartPr/>
              <p14:nvPr/>
            </p14:nvContentPartPr>
            <p14:xfrm>
              <a:off x="4825280" y="1798000"/>
              <a:ext cx="141120" cy="20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07640" y="1780000"/>
                <a:ext cx="1767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14:cNvPr>
              <p14:cNvContentPartPr/>
              <p14:nvPr/>
            </p14:nvContentPartPr>
            <p14:xfrm>
              <a:off x="4317680" y="1615120"/>
              <a:ext cx="284400" cy="307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00040" y="1597480"/>
                <a:ext cx="320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14:cNvPr>
              <p14:cNvContentPartPr/>
              <p14:nvPr/>
            </p14:nvContentPartPr>
            <p14:xfrm>
              <a:off x="5140640" y="1564000"/>
              <a:ext cx="396720" cy="375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23000" y="1546360"/>
                <a:ext cx="4323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14:cNvPr>
              <p14:cNvContentPartPr/>
              <p14:nvPr/>
            </p14:nvContentPartPr>
            <p14:xfrm>
              <a:off x="6806720" y="1609720"/>
              <a:ext cx="266400" cy="471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89080" y="1592067"/>
                <a:ext cx="302040" cy="507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14:cNvPr>
              <p14:cNvContentPartPr/>
              <p14:nvPr/>
            </p14:nvContentPartPr>
            <p14:xfrm>
              <a:off x="6420440" y="1431880"/>
              <a:ext cx="153000" cy="466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02440" y="1414240"/>
                <a:ext cx="18864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14:cNvPr>
              <p14:cNvContentPartPr/>
              <p14:nvPr/>
            </p14:nvContentPartPr>
            <p14:xfrm>
              <a:off x="7243040" y="1689640"/>
              <a:ext cx="148680" cy="18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25040" y="1672000"/>
                <a:ext cx="184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14:cNvPr>
              <p14:cNvContentPartPr/>
              <p14:nvPr/>
            </p14:nvContentPartPr>
            <p14:xfrm>
              <a:off x="7263920" y="1798000"/>
              <a:ext cx="1119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45920" y="1780000"/>
                <a:ext cx="147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14:cNvPr>
              <p14:cNvContentPartPr/>
              <p14:nvPr/>
            </p14:nvContentPartPr>
            <p14:xfrm>
              <a:off x="7599440" y="1706200"/>
              <a:ext cx="110880" cy="10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581800" y="1688200"/>
                <a:ext cx="146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14:cNvPr>
              <p14:cNvContentPartPr/>
              <p14:nvPr/>
            </p14:nvContentPartPr>
            <p14:xfrm>
              <a:off x="7822280" y="1626640"/>
              <a:ext cx="154440" cy="384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04640" y="1609000"/>
                <a:ext cx="19008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14:cNvPr>
              <p14:cNvContentPartPr/>
              <p14:nvPr/>
            </p14:nvContentPartPr>
            <p14:xfrm>
              <a:off x="8330960" y="1493080"/>
              <a:ext cx="522000" cy="4838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13308" y="1475440"/>
                <a:ext cx="557665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14:cNvPr>
              <p14:cNvContentPartPr/>
              <p14:nvPr/>
            </p14:nvContentPartPr>
            <p14:xfrm>
              <a:off x="8087240" y="1533760"/>
              <a:ext cx="131400" cy="265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69240" y="1516120"/>
                <a:ext cx="167040" cy="30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4520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811E8-0ABE-4E12-9B27-8F009271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1" t="10570" r="25951" b="55556"/>
          <a:stretch/>
        </p:blipFill>
        <p:spPr>
          <a:xfrm>
            <a:off x="121620" y="797560"/>
            <a:ext cx="3509720" cy="592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14:cNvPr>
              <p14:cNvContentPartPr/>
              <p14:nvPr/>
            </p14:nvContentPartPr>
            <p14:xfrm>
              <a:off x="4422080" y="1014280"/>
              <a:ext cx="321480" cy="19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4440" y="996280"/>
                <a:ext cx="3571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14:cNvPr>
              <p14:cNvContentPartPr/>
              <p14:nvPr/>
            </p14:nvContentPartPr>
            <p14:xfrm>
              <a:off x="4864880" y="1157920"/>
              <a:ext cx="12348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240" y="1139920"/>
                <a:ext cx="1591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14:cNvPr>
              <p14:cNvContentPartPr/>
              <p14:nvPr/>
            </p14:nvContentPartPr>
            <p14:xfrm>
              <a:off x="4905560" y="1147840"/>
              <a:ext cx="8712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560" y="1130200"/>
                <a:ext cx="122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14:cNvPr>
              <p14:cNvContentPartPr/>
              <p14:nvPr/>
            </p14:nvContentPartPr>
            <p14:xfrm>
              <a:off x="5262320" y="1049560"/>
              <a:ext cx="1760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4680" y="103192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14:cNvPr>
              <p14:cNvContentPartPr/>
              <p14:nvPr/>
            </p14:nvContentPartPr>
            <p14:xfrm>
              <a:off x="5282840" y="1147840"/>
              <a:ext cx="1720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0" y="1130200"/>
                <a:ext cx="207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14:cNvPr>
              <p14:cNvContentPartPr/>
              <p14:nvPr/>
            </p14:nvContentPartPr>
            <p14:xfrm>
              <a:off x="5658680" y="933640"/>
              <a:ext cx="535320" cy="28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1040" y="916000"/>
                <a:ext cx="570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14:cNvPr>
              <p14:cNvContentPartPr/>
              <p14:nvPr/>
            </p14:nvContentPartPr>
            <p14:xfrm>
              <a:off x="6475880" y="956680"/>
              <a:ext cx="140040" cy="24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57880" y="939040"/>
                <a:ext cx="1756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14:cNvPr>
              <p14:cNvContentPartPr/>
              <p14:nvPr/>
            </p14:nvContentPartPr>
            <p14:xfrm>
              <a:off x="6501080" y="832480"/>
              <a:ext cx="72360" cy="51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83080" y="814840"/>
                <a:ext cx="10800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14:cNvPr>
              <p14:cNvContentPartPr/>
              <p14:nvPr/>
            </p14:nvContentPartPr>
            <p14:xfrm>
              <a:off x="6855680" y="989080"/>
              <a:ext cx="180720" cy="172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8040" y="971080"/>
                <a:ext cx="2163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14:cNvPr>
              <p14:cNvContentPartPr/>
              <p14:nvPr/>
            </p14:nvContentPartPr>
            <p14:xfrm>
              <a:off x="7090760" y="1080160"/>
              <a:ext cx="162720" cy="443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2760" y="1062520"/>
                <a:ext cx="19836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14:cNvPr>
              <p14:cNvContentPartPr/>
              <p14:nvPr/>
            </p14:nvContentPartPr>
            <p14:xfrm>
              <a:off x="7456880" y="994840"/>
              <a:ext cx="15372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39240" y="977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14:cNvPr>
              <p14:cNvContentPartPr/>
              <p14:nvPr/>
            </p14:nvContentPartPr>
            <p14:xfrm>
              <a:off x="7447160" y="1097440"/>
              <a:ext cx="163440" cy="2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29160" y="1079440"/>
                <a:ext cx="199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14:cNvPr>
              <p14:cNvContentPartPr/>
              <p14:nvPr/>
            </p14:nvContentPartPr>
            <p14:xfrm>
              <a:off x="7853240" y="956680"/>
              <a:ext cx="143640" cy="1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35600" y="938680"/>
                <a:ext cx="1792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14:cNvPr>
              <p14:cNvContentPartPr/>
              <p14:nvPr/>
            </p14:nvContentPartPr>
            <p14:xfrm>
              <a:off x="8158160" y="924280"/>
              <a:ext cx="262080" cy="459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0160" y="906280"/>
                <a:ext cx="29772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14:cNvPr>
              <p14:cNvContentPartPr/>
              <p14:nvPr/>
            </p14:nvContentPartPr>
            <p14:xfrm>
              <a:off x="3779120" y="1523680"/>
              <a:ext cx="344160" cy="327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61139" y="1506040"/>
                <a:ext cx="379763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14:cNvPr>
              <p14:cNvContentPartPr/>
              <p14:nvPr/>
            </p14:nvContentPartPr>
            <p14:xfrm>
              <a:off x="4795040" y="1731040"/>
              <a:ext cx="162000" cy="17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77400" y="1713040"/>
                <a:ext cx="1976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14:cNvPr>
              <p14:cNvContentPartPr/>
              <p14:nvPr/>
            </p14:nvContentPartPr>
            <p14:xfrm>
              <a:off x="4825280" y="1798000"/>
              <a:ext cx="141120" cy="20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07640" y="1780000"/>
                <a:ext cx="1767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14:cNvPr>
              <p14:cNvContentPartPr/>
              <p14:nvPr/>
            </p14:nvContentPartPr>
            <p14:xfrm>
              <a:off x="4317680" y="1615120"/>
              <a:ext cx="284400" cy="307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00040" y="1597480"/>
                <a:ext cx="320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14:cNvPr>
              <p14:cNvContentPartPr/>
              <p14:nvPr/>
            </p14:nvContentPartPr>
            <p14:xfrm>
              <a:off x="5140640" y="1564000"/>
              <a:ext cx="396720" cy="375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23000" y="1546360"/>
                <a:ext cx="4323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14:cNvPr>
              <p14:cNvContentPartPr/>
              <p14:nvPr/>
            </p14:nvContentPartPr>
            <p14:xfrm>
              <a:off x="6806720" y="1609720"/>
              <a:ext cx="266400" cy="471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89080" y="1592067"/>
                <a:ext cx="302040" cy="507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14:cNvPr>
              <p14:cNvContentPartPr/>
              <p14:nvPr/>
            </p14:nvContentPartPr>
            <p14:xfrm>
              <a:off x="6420440" y="1431880"/>
              <a:ext cx="153000" cy="466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02440" y="1414240"/>
                <a:ext cx="18864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14:cNvPr>
              <p14:cNvContentPartPr/>
              <p14:nvPr/>
            </p14:nvContentPartPr>
            <p14:xfrm>
              <a:off x="7243040" y="1689640"/>
              <a:ext cx="148680" cy="18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25040" y="1672000"/>
                <a:ext cx="184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14:cNvPr>
              <p14:cNvContentPartPr/>
              <p14:nvPr/>
            </p14:nvContentPartPr>
            <p14:xfrm>
              <a:off x="7263920" y="1798000"/>
              <a:ext cx="1119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45920" y="1780000"/>
                <a:ext cx="147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14:cNvPr>
              <p14:cNvContentPartPr/>
              <p14:nvPr/>
            </p14:nvContentPartPr>
            <p14:xfrm>
              <a:off x="7599440" y="1706200"/>
              <a:ext cx="110880" cy="10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581800" y="1688200"/>
                <a:ext cx="146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14:cNvPr>
              <p14:cNvContentPartPr/>
              <p14:nvPr/>
            </p14:nvContentPartPr>
            <p14:xfrm>
              <a:off x="7822280" y="1626640"/>
              <a:ext cx="154440" cy="384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04640" y="1609000"/>
                <a:ext cx="19008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14:cNvPr>
              <p14:cNvContentPartPr/>
              <p14:nvPr/>
            </p14:nvContentPartPr>
            <p14:xfrm>
              <a:off x="8330960" y="1493080"/>
              <a:ext cx="522000" cy="4838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13308" y="1475440"/>
                <a:ext cx="557665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14:cNvPr>
              <p14:cNvContentPartPr/>
              <p14:nvPr/>
            </p14:nvContentPartPr>
            <p14:xfrm>
              <a:off x="8087240" y="1533760"/>
              <a:ext cx="131400" cy="265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69240" y="1516120"/>
                <a:ext cx="16704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14:cNvPr>
              <p14:cNvContentPartPr/>
              <p14:nvPr/>
            </p14:nvContentPartPr>
            <p14:xfrm>
              <a:off x="3738440" y="2252680"/>
              <a:ext cx="227880" cy="28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20440" y="2235040"/>
                <a:ext cx="2635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14:cNvPr>
              <p14:cNvContentPartPr/>
              <p14:nvPr/>
            </p14:nvContentPartPr>
            <p14:xfrm>
              <a:off x="4659680" y="2295520"/>
              <a:ext cx="561960" cy="322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42040" y="2277880"/>
                <a:ext cx="59760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14:cNvPr>
              <p14:cNvContentPartPr/>
              <p14:nvPr/>
            </p14:nvContentPartPr>
            <p14:xfrm>
              <a:off x="4129400" y="2322520"/>
              <a:ext cx="367200" cy="281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11400" y="2304497"/>
                <a:ext cx="402840" cy="3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14:cNvPr>
              <p14:cNvContentPartPr/>
              <p14:nvPr/>
            </p14:nvContentPartPr>
            <p14:xfrm>
              <a:off x="5594240" y="2336200"/>
              <a:ext cx="335520" cy="284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76600" y="2318560"/>
                <a:ext cx="37116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14:cNvPr>
              <p14:cNvContentPartPr/>
              <p14:nvPr/>
            </p14:nvContentPartPr>
            <p14:xfrm>
              <a:off x="5313080" y="2356720"/>
              <a:ext cx="193680" cy="180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295440" y="2338720"/>
                <a:ext cx="229320" cy="21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5852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811E8-0ABE-4E12-9B27-8F009271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1" t="10570" r="25951" b="55556"/>
          <a:stretch/>
        </p:blipFill>
        <p:spPr>
          <a:xfrm>
            <a:off x="121620" y="797560"/>
            <a:ext cx="3509720" cy="592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14:cNvPr>
              <p14:cNvContentPartPr/>
              <p14:nvPr/>
            </p14:nvContentPartPr>
            <p14:xfrm>
              <a:off x="4422080" y="1014280"/>
              <a:ext cx="321480" cy="19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4440" y="996280"/>
                <a:ext cx="3571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14:cNvPr>
              <p14:cNvContentPartPr/>
              <p14:nvPr/>
            </p14:nvContentPartPr>
            <p14:xfrm>
              <a:off x="4864880" y="1157920"/>
              <a:ext cx="12348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240" y="1139920"/>
                <a:ext cx="1591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14:cNvPr>
              <p14:cNvContentPartPr/>
              <p14:nvPr/>
            </p14:nvContentPartPr>
            <p14:xfrm>
              <a:off x="4905560" y="1147840"/>
              <a:ext cx="8712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560" y="1130200"/>
                <a:ext cx="122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14:cNvPr>
              <p14:cNvContentPartPr/>
              <p14:nvPr/>
            </p14:nvContentPartPr>
            <p14:xfrm>
              <a:off x="5262320" y="1049560"/>
              <a:ext cx="1760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4680" y="103192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14:cNvPr>
              <p14:cNvContentPartPr/>
              <p14:nvPr/>
            </p14:nvContentPartPr>
            <p14:xfrm>
              <a:off x="5282840" y="1147840"/>
              <a:ext cx="1720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0" y="1130200"/>
                <a:ext cx="207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14:cNvPr>
              <p14:cNvContentPartPr/>
              <p14:nvPr/>
            </p14:nvContentPartPr>
            <p14:xfrm>
              <a:off x="5658680" y="933640"/>
              <a:ext cx="535320" cy="28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1040" y="916000"/>
                <a:ext cx="570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14:cNvPr>
              <p14:cNvContentPartPr/>
              <p14:nvPr/>
            </p14:nvContentPartPr>
            <p14:xfrm>
              <a:off x="6475880" y="956680"/>
              <a:ext cx="140040" cy="24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57880" y="939040"/>
                <a:ext cx="1756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14:cNvPr>
              <p14:cNvContentPartPr/>
              <p14:nvPr/>
            </p14:nvContentPartPr>
            <p14:xfrm>
              <a:off x="6501080" y="832480"/>
              <a:ext cx="72360" cy="51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83080" y="814840"/>
                <a:ext cx="10800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14:cNvPr>
              <p14:cNvContentPartPr/>
              <p14:nvPr/>
            </p14:nvContentPartPr>
            <p14:xfrm>
              <a:off x="6855680" y="989080"/>
              <a:ext cx="180720" cy="172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8040" y="971080"/>
                <a:ext cx="2163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14:cNvPr>
              <p14:cNvContentPartPr/>
              <p14:nvPr/>
            </p14:nvContentPartPr>
            <p14:xfrm>
              <a:off x="7090760" y="1080160"/>
              <a:ext cx="162720" cy="443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2760" y="1062520"/>
                <a:ext cx="19836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14:cNvPr>
              <p14:cNvContentPartPr/>
              <p14:nvPr/>
            </p14:nvContentPartPr>
            <p14:xfrm>
              <a:off x="7456880" y="994840"/>
              <a:ext cx="15372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39240" y="977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14:cNvPr>
              <p14:cNvContentPartPr/>
              <p14:nvPr/>
            </p14:nvContentPartPr>
            <p14:xfrm>
              <a:off x="7447160" y="1097440"/>
              <a:ext cx="163440" cy="2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29160" y="1079440"/>
                <a:ext cx="199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14:cNvPr>
              <p14:cNvContentPartPr/>
              <p14:nvPr/>
            </p14:nvContentPartPr>
            <p14:xfrm>
              <a:off x="7853240" y="956680"/>
              <a:ext cx="143640" cy="1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35600" y="938680"/>
                <a:ext cx="1792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14:cNvPr>
              <p14:cNvContentPartPr/>
              <p14:nvPr/>
            </p14:nvContentPartPr>
            <p14:xfrm>
              <a:off x="8158160" y="924280"/>
              <a:ext cx="262080" cy="459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0160" y="906280"/>
                <a:ext cx="29772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14:cNvPr>
              <p14:cNvContentPartPr/>
              <p14:nvPr/>
            </p14:nvContentPartPr>
            <p14:xfrm>
              <a:off x="3779120" y="1523680"/>
              <a:ext cx="344160" cy="327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61139" y="1506040"/>
                <a:ext cx="379763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14:cNvPr>
              <p14:cNvContentPartPr/>
              <p14:nvPr/>
            </p14:nvContentPartPr>
            <p14:xfrm>
              <a:off x="4795040" y="1731040"/>
              <a:ext cx="162000" cy="17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77400" y="1713040"/>
                <a:ext cx="1976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14:cNvPr>
              <p14:cNvContentPartPr/>
              <p14:nvPr/>
            </p14:nvContentPartPr>
            <p14:xfrm>
              <a:off x="4825280" y="1798000"/>
              <a:ext cx="141120" cy="20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07640" y="1780000"/>
                <a:ext cx="1767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14:cNvPr>
              <p14:cNvContentPartPr/>
              <p14:nvPr/>
            </p14:nvContentPartPr>
            <p14:xfrm>
              <a:off x="4317680" y="1615120"/>
              <a:ext cx="284400" cy="307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00040" y="1597480"/>
                <a:ext cx="320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14:cNvPr>
              <p14:cNvContentPartPr/>
              <p14:nvPr/>
            </p14:nvContentPartPr>
            <p14:xfrm>
              <a:off x="5140640" y="1564000"/>
              <a:ext cx="396720" cy="375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23000" y="1546360"/>
                <a:ext cx="4323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14:cNvPr>
              <p14:cNvContentPartPr/>
              <p14:nvPr/>
            </p14:nvContentPartPr>
            <p14:xfrm>
              <a:off x="6806720" y="1609720"/>
              <a:ext cx="266400" cy="471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89080" y="1592067"/>
                <a:ext cx="302040" cy="507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14:cNvPr>
              <p14:cNvContentPartPr/>
              <p14:nvPr/>
            </p14:nvContentPartPr>
            <p14:xfrm>
              <a:off x="6420440" y="1431880"/>
              <a:ext cx="153000" cy="466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02440" y="1414240"/>
                <a:ext cx="18864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14:cNvPr>
              <p14:cNvContentPartPr/>
              <p14:nvPr/>
            </p14:nvContentPartPr>
            <p14:xfrm>
              <a:off x="7243040" y="1689640"/>
              <a:ext cx="148680" cy="18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25040" y="1672000"/>
                <a:ext cx="184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14:cNvPr>
              <p14:cNvContentPartPr/>
              <p14:nvPr/>
            </p14:nvContentPartPr>
            <p14:xfrm>
              <a:off x="7263920" y="1798000"/>
              <a:ext cx="1119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45920" y="1780000"/>
                <a:ext cx="147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14:cNvPr>
              <p14:cNvContentPartPr/>
              <p14:nvPr/>
            </p14:nvContentPartPr>
            <p14:xfrm>
              <a:off x="7599440" y="1706200"/>
              <a:ext cx="110880" cy="10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581800" y="1688200"/>
                <a:ext cx="146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14:cNvPr>
              <p14:cNvContentPartPr/>
              <p14:nvPr/>
            </p14:nvContentPartPr>
            <p14:xfrm>
              <a:off x="7822280" y="1626640"/>
              <a:ext cx="154440" cy="384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04640" y="1609000"/>
                <a:ext cx="19008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14:cNvPr>
              <p14:cNvContentPartPr/>
              <p14:nvPr/>
            </p14:nvContentPartPr>
            <p14:xfrm>
              <a:off x="8330960" y="1493080"/>
              <a:ext cx="522000" cy="4838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13308" y="1475440"/>
                <a:ext cx="557665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14:cNvPr>
              <p14:cNvContentPartPr/>
              <p14:nvPr/>
            </p14:nvContentPartPr>
            <p14:xfrm>
              <a:off x="8087240" y="1533760"/>
              <a:ext cx="131400" cy="265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69240" y="1516120"/>
                <a:ext cx="16704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14:cNvPr>
              <p14:cNvContentPartPr/>
              <p14:nvPr/>
            </p14:nvContentPartPr>
            <p14:xfrm>
              <a:off x="3738440" y="2252680"/>
              <a:ext cx="227880" cy="28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20440" y="2235040"/>
                <a:ext cx="2635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14:cNvPr>
              <p14:cNvContentPartPr/>
              <p14:nvPr/>
            </p14:nvContentPartPr>
            <p14:xfrm>
              <a:off x="4659680" y="2295520"/>
              <a:ext cx="561960" cy="322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42040" y="2277880"/>
                <a:ext cx="59760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14:cNvPr>
              <p14:cNvContentPartPr/>
              <p14:nvPr/>
            </p14:nvContentPartPr>
            <p14:xfrm>
              <a:off x="4129400" y="2322520"/>
              <a:ext cx="367200" cy="281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11400" y="2304497"/>
                <a:ext cx="402840" cy="3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14:cNvPr>
              <p14:cNvContentPartPr/>
              <p14:nvPr/>
            </p14:nvContentPartPr>
            <p14:xfrm>
              <a:off x="5594240" y="2336200"/>
              <a:ext cx="335520" cy="284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76600" y="2318560"/>
                <a:ext cx="37116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14:cNvPr>
              <p14:cNvContentPartPr/>
              <p14:nvPr/>
            </p14:nvContentPartPr>
            <p14:xfrm>
              <a:off x="5313080" y="2356720"/>
              <a:ext cx="193680" cy="180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295440" y="2338720"/>
                <a:ext cx="2293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FD2ED93-06BE-4687-A6E7-F30800F22080}"/>
                  </a:ext>
                </a:extLst>
              </p14:cNvPr>
              <p14:cNvContentPartPr/>
              <p14:nvPr/>
            </p14:nvContentPartPr>
            <p14:xfrm>
              <a:off x="6217400" y="2189320"/>
              <a:ext cx="169920" cy="601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FD2ED93-06BE-4687-A6E7-F30800F2208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199400" y="2171680"/>
                <a:ext cx="20556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8CE54DA8-44BE-4BCB-8B74-209A56C37189}"/>
                  </a:ext>
                </a:extLst>
              </p14:cNvPr>
              <p14:cNvContentPartPr/>
              <p14:nvPr/>
            </p14:nvContentPartPr>
            <p14:xfrm>
              <a:off x="6551840" y="2393800"/>
              <a:ext cx="154800" cy="4986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8CE54DA8-44BE-4BCB-8B74-209A56C3718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533840" y="2376160"/>
                <a:ext cx="19044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C72E9D6-DFB3-40E1-9235-AA8B576A921F}"/>
                  </a:ext>
                </a:extLst>
              </p14:cNvPr>
              <p14:cNvContentPartPr/>
              <p14:nvPr/>
            </p14:nvContentPartPr>
            <p14:xfrm>
              <a:off x="7091480" y="2438080"/>
              <a:ext cx="63000" cy="10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C72E9D6-DFB3-40E1-9235-AA8B576A92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073480" y="2420440"/>
                <a:ext cx="98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BCEFFF0-4BEB-4DD9-8FC5-6A0531E4921E}"/>
                  </a:ext>
                </a:extLst>
              </p14:cNvPr>
              <p14:cNvContentPartPr/>
              <p14:nvPr/>
            </p14:nvContentPartPr>
            <p14:xfrm>
              <a:off x="6816800" y="2467960"/>
              <a:ext cx="127440" cy="828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BCEFFF0-4BEB-4DD9-8FC5-6A0531E4921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799160" y="2450320"/>
                <a:ext cx="16308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E0E444B-A06D-4367-A314-564607FB890A}"/>
                  </a:ext>
                </a:extLst>
              </p14:cNvPr>
              <p14:cNvContentPartPr/>
              <p14:nvPr/>
            </p14:nvContentPartPr>
            <p14:xfrm>
              <a:off x="8852960" y="2447080"/>
              <a:ext cx="89280" cy="1152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E0E444B-A06D-4367-A314-564607FB890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835320" y="2429440"/>
                <a:ext cx="12492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BD556BC-5120-47FC-9574-CFBD6716A4DE}"/>
                  </a:ext>
                </a:extLst>
              </p14:cNvPr>
              <p14:cNvContentPartPr/>
              <p14:nvPr/>
            </p14:nvContentPartPr>
            <p14:xfrm>
              <a:off x="8056280" y="2295520"/>
              <a:ext cx="708480" cy="4572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BD556BC-5120-47FC-9574-CFBD6716A4D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038631" y="2277866"/>
                <a:ext cx="744138" cy="492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9517E444-515F-4664-8E77-268A2A06C287}"/>
                  </a:ext>
                </a:extLst>
              </p14:cNvPr>
              <p14:cNvContentPartPr/>
              <p14:nvPr/>
            </p14:nvContentPartPr>
            <p14:xfrm>
              <a:off x="7233680" y="2259880"/>
              <a:ext cx="736920" cy="4525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9517E444-515F-4664-8E77-268A2A06C28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215689" y="2242226"/>
                <a:ext cx="772543" cy="4881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7156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811E8-0ABE-4E12-9B27-8F009271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1" t="10570" r="25951" b="55556"/>
          <a:stretch/>
        </p:blipFill>
        <p:spPr>
          <a:xfrm>
            <a:off x="121620" y="797560"/>
            <a:ext cx="3509720" cy="592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14:cNvPr>
              <p14:cNvContentPartPr/>
              <p14:nvPr/>
            </p14:nvContentPartPr>
            <p14:xfrm>
              <a:off x="4422080" y="1014280"/>
              <a:ext cx="321480" cy="19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4440" y="996280"/>
                <a:ext cx="3571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14:cNvPr>
              <p14:cNvContentPartPr/>
              <p14:nvPr/>
            </p14:nvContentPartPr>
            <p14:xfrm>
              <a:off x="4864880" y="1157920"/>
              <a:ext cx="12348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240" y="1139920"/>
                <a:ext cx="1591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14:cNvPr>
              <p14:cNvContentPartPr/>
              <p14:nvPr/>
            </p14:nvContentPartPr>
            <p14:xfrm>
              <a:off x="4905560" y="1147840"/>
              <a:ext cx="8712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560" y="1130200"/>
                <a:ext cx="122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14:cNvPr>
              <p14:cNvContentPartPr/>
              <p14:nvPr/>
            </p14:nvContentPartPr>
            <p14:xfrm>
              <a:off x="5262320" y="1049560"/>
              <a:ext cx="1760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4680" y="103192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14:cNvPr>
              <p14:cNvContentPartPr/>
              <p14:nvPr/>
            </p14:nvContentPartPr>
            <p14:xfrm>
              <a:off x="5282840" y="1147840"/>
              <a:ext cx="1720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0" y="1130200"/>
                <a:ext cx="207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14:cNvPr>
              <p14:cNvContentPartPr/>
              <p14:nvPr/>
            </p14:nvContentPartPr>
            <p14:xfrm>
              <a:off x="5658680" y="933640"/>
              <a:ext cx="535320" cy="28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1040" y="916000"/>
                <a:ext cx="570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14:cNvPr>
              <p14:cNvContentPartPr/>
              <p14:nvPr/>
            </p14:nvContentPartPr>
            <p14:xfrm>
              <a:off x="6475880" y="956680"/>
              <a:ext cx="140040" cy="24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57880" y="939040"/>
                <a:ext cx="1756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14:cNvPr>
              <p14:cNvContentPartPr/>
              <p14:nvPr/>
            </p14:nvContentPartPr>
            <p14:xfrm>
              <a:off x="6501080" y="832480"/>
              <a:ext cx="72360" cy="51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83080" y="814840"/>
                <a:ext cx="10800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14:cNvPr>
              <p14:cNvContentPartPr/>
              <p14:nvPr/>
            </p14:nvContentPartPr>
            <p14:xfrm>
              <a:off x="6855680" y="989080"/>
              <a:ext cx="180720" cy="172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8040" y="971080"/>
                <a:ext cx="2163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14:cNvPr>
              <p14:cNvContentPartPr/>
              <p14:nvPr/>
            </p14:nvContentPartPr>
            <p14:xfrm>
              <a:off x="7090760" y="1080160"/>
              <a:ext cx="162720" cy="443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2760" y="1062520"/>
                <a:ext cx="19836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14:cNvPr>
              <p14:cNvContentPartPr/>
              <p14:nvPr/>
            </p14:nvContentPartPr>
            <p14:xfrm>
              <a:off x="7456880" y="994840"/>
              <a:ext cx="15372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39240" y="977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14:cNvPr>
              <p14:cNvContentPartPr/>
              <p14:nvPr/>
            </p14:nvContentPartPr>
            <p14:xfrm>
              <a:off x="7447160" y="1097440"/>
              <a:ext cx="163440" cy="2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29160" y="1079440"/>
                <a:ext cx="199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14:cNvPr>
              <p14:cNvContentPartPr/>
              <p14:nvPr/>
            </p14:nvContentPartPr>
            <p14:xfrm>
              <a:off x="7853240" y="956680"/>
              <a:ext cx="143640" cy="1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35600" y="938680"/>
                <a:ext cx="1792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14:cNvPr>
              <p14:cNvContentPartPr/>
              <p14:nvPr/>
            </p14:nvContentPartPr>
            <p14:xfrm>
              <a:off x="8158160" y="924280"/>
              <a:ext cx="262080" cy="459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0160" y="906280"/>
                <a:ext cx="29772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14:cNvPr>
              <p14:cNvContentPartPr/>
              <p14:nvPr/>
            </p14:nvContentPartPr>
            <p14:xfrm>
              <a:off x="3779120" y="1523680"/>
              <a:ext cx="344160" cy="327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61139" y="1506040"/>
                <a:ext cx="379763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14:cNvPr>
              <p14:cNvContentPartPr/>
              <p14:nvPr/>
            </p14:nvContentPartPr>
            <p14:xfrm>
              <a:off x="4795040" y="1731040"/>
              <a:ext cx="162000" cy="17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77400" y="1713040"/>
                <a:ext cx="1976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14:cNvPr>
              <p14:cNvContentPartPr/>
              <p14:nvPr/>
            </p14:nvContentPartPr>
            <p14:xfrm>
              <a:off x="4825280" y="1798000"/>
              <a:ext cx="141120" cy="20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07640" y="1780000"/>
                <a:ext cx="1767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14:cNvPr>
              <p14:cNvContentPartPr/>
              <p14:nvPr/>
            </p14:nvContentPartPr>
            <p14:xfrm>
              <a:off x="4317680" y="1615120"/>
              <a:ext cx="284400" cy="307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00040" y="1597480"/>
                <a:ext cx="320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14:cNvPr>
              <p14:cNvContentPartPr/>
              <p14:nvPr/>
            </p14:nvContentPartPr>
            <p14:xfrm>
              <a:off x="5140640" y="1564000"/>
              <a:ext cx="396720" cy="375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23000" y="1546360"/>
                <a:ext cx="4323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14:cNvPr>
              <p14:cNvContentPartPr/>
              <p14:nvPr/>
            </p14:nvContentPartPr>
            <p14:xfrm>
              <a:off x="6806720" y="1609720"/>
              <a:ext cx="266400" cy="471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89080" y="1592067"/>
                <a:ext cx="302040" cy="507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14:cNvPr>
              <p14:cNvContentPartPr/>
              <p14:nvPr/>
            </p14:nvContentPartPr>
            <p14:xfrm>
              <a:off x="6420440" y="1431880"/>
              <a:ext cx="153000" cy="466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02440" y="1414240"/>
                <a:ext cx="18864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14:cNvPr>
              <p14:cNvContentPartPr/>
              <p14:nvPr/>
            </p14:nvContentPartPr>
            <p14:xfrm>
              <a:off x="7243040" y="1689640"/>
              <a:ext cx="148680" cy="18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25040" y="1672000"/>
                <a:ext cx="184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14:cNvPr>
              <p14:cNvContentPartPr/>
              <p14:nvPr/>
            </p14:nvContentPartPr>
            <p14:xfrm>
              <a:off x="7263920" y="1798000"/>
              <a:ext cx="1119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45920" y="1780000"/>
                <a:ext cx="147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14:cNvPr>
              <p14:cNvContentPartPr/>
              <p14:nvPr/>
            </p14:nvContentPartPr>
            <p14:xfrm>
              <a:off x="7599440" y="1706200"/>
              <a:ext cx="110880" cy="10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581800" y="1688200"/>
                <a:ext cx="146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14:cNvPr>
              <p14:cNvContentPartPr/>
              <p14:nvPr/>
            </p14:nvContentPartPr>
            <p14:xfrm>
              <a:off x="7822280" y="1626640"/>
              <a:ext cx="154440" cy="384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04640" y="1609000"/>
                <a:ext cx="19008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14:cNvPr>
              <p14:cNvContentPartPr/>
              <p14:nvPr/>
            </p14:nvContentPartPr>
            <p14:xfrm>
              <a:off x="8330960" y="1493080"/>
              <a:ext cx="522000" cy="4838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13308" y="1475440"/>
                <a:ext cx="557665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14:cNvPr>
              <p14:cNvContentPartPr/>
              <p14:nvPr/>
            </p14:nvContentPartPr>
            <p14:xfrm>
              <a:off x="8087240" y="1533760"/>
              <a:ext cx="131400" cy="265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69240" y="1516120"/>
                <a:ext cx="16704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14:cNvPr>
              <p14:cNvContentPartPr/>
              <p14:nvPr/>
            </p14:nvContentPartPr>
            <p14:xfrm>
              <a:off x="3738440" y="2252680"/>
              <a:ext cx="227880" cy="28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20440" y="2235040"/>
                <a:ext cx="2635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14:cNvPr>
              <p14:cNvContentPartPr/>
              <p14:nvPr/>
            </p14:nvContentPartPr>
            <p14:xfrm>
              <a:off x="4659680" y="2295520"/>
              <a:ext cx="561960" cy="322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42040" y="2277880"/>
                <a:ext cx="59760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14:cNvPr>
              <p14:cNvContentPartPr/>
              <p14:nvPr/>
            </p14:nvContentPartPr>
            <p14:xfrm>
              <a:off x="4129400" y="2322520"/>
              <a:ext cx="367200" cy="281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11400" y="2304497"/>
                <a:ext cx="402840" cy="3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14:cNvPr>
              <p14:cNvContentPartPr/>
              <p14:nvPr/>
            </p14:nvContentPartPr>
            <p14:xfrm>
              <a:off x="5594240" y="2336200"/>
              <a:ext cx="335520" cy="284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76600" y="2318560"/>
                <a:ext cx="37116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14:cNvPr>
              <p14:cNvContentPartPr/>
              <p14:nvPr/>
            </p14:nvContentPartPr>
            <p14:xfrm>
              <a:off x="5313080" y="2356720"/>
              <a:ext cx="193680" cy="180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295440" y="2338720"/>
                <a:ext cx="2293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FD2ED93-06BE-4687-A6E7-F30800F22080}"/>
                  </a:ext>
                </a:extLst>
              </p14:cNvPr>
              <p14:cNvContentPartPr/>
              <p14:nvPr/>
            </p14:nvContentPartPr>
            <p14:xfrm>
              <a:off x="6217400" y="2189320"/>
              <a:ext cx="169920" cy="601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FD2ED93-06BE-4687-A6E7-F30800F2208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199400" y="2171680"/>
                <a:ext cx="20556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8CE54DA8-44BE-4BCB-8B74-209A56C37189}"/>
                  </a:ext>
                </a:extLst>
              </p14:cNvPr>
              <p14:cNvContentPartPr/>
              <p14:nvPr/>
            </p14:nvContentPartPr>
            <p14:xfrm>
              <a:off x="6551840" y="2393800"/>
              <a:ext cx="154800" cy="4986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8CE54DA8-44BE-4BCB-8B74-209A56C3718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533840" y="2376160"/>
                <a:ext cx="19044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C72E9D6-DFB3-40E1-9235-AA8B576A921F}"/>
                  </a:ext>
                </a:extLst>
              </p14:cNvPr>
              <p14:cNvContentPartPr/>
              <p14:nvPr/>
            </p14:nvContentPartPr>
            <p14:xfrm>
              <a:off x="7091480" y="2438080"/>
              <a:ext cx="63000" cy="10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C72E9D6-DFB3-40E1-9235-AA8B576A92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073480" y="2420440"/>
                <a:ext cx="98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BCEFFF0-4BEB-4DD9-8FC5-6A0531E4921E}"/>
                  </a:ext>
                </a:extLst>
              </p14:cNvPr>
              <p14:cNvContentPartPr/>
              <p14:nvPr/>
            </p14:nvContentPartPr>
            <p14:xfrm>
              <a:off x="6816800" y="2467960"/>
              <a:ext cx="127440" cy="828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BCEFFF0-4BEB-4DD9-8FC5-6A0531E4921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799160" y="2450320"/>
                <a:ext cx="16308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E0E444B-A06D-4367-A314-564607FB890A}"/>
                  </a:ext>
                </a:extLst>
              </p14:cNvPr>
              <p14:cNvContentPartPr/>
              <p14:nvPr/>
            </p14:nvContentPartPr>
            <p14:xfrm>
              <a:off x="8852960" y="2447080"/>
              <a:ext cx="89280" cy="1152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E0E444B-A06D-4367-A314-564607FB890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835320" y="2429440"/>
                <a:ext cx="12492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BD556BC-5120-47FC-9574-CFBD6716A4DE}"/>
                  </a:ext>
                </a:extLst>
              </p14:cNvPr>
              <p14:cNvContentPartPr/>
              <p14:nvPr/>
            </p14:nvContentPartPr>
            <p14:xfrm>
              <a:off x="8056280" y="2295520"/>
              <a:ext cx="708480" cy="4572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BD556BC-5120-47FC-9574-CFBD6716A4D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038631" y="2277866"/>
                <a:ext cx="744138" cy="492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9517E444-515F-4664-8E77-268A2A06C287}"/>
                  </a:ext>
                </a:extLst>
              </p14:cNvPr>
              <p14:cNvContentPartPr/>
              <p14:nvPr/>
            </p14:nvContentPartPr>
            <p14:xfrm>
              <a:off x="7233680" y="2259880"/>
              <a:ext cx="736920" cy="4525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9517E444-515F-4664-8E77-268A2A06C28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215689" y="2242226"/>
                <a:ext cx="772543" cy="488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97F505A-87E4-4D59-869E-2011F4FBCE28}"/>
                  </a:ext>
                </a:extLst>
              </p14:cNvPr>
              <p14:cNvContentPartPr/>
              <p14:nvPr/>
            </p14:nvContentPartPr>
            <p14:xfrm>
              <a:off x="3982160" y="2747680"/>
              <a:ext cx="4745520" cy="12844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97F505A-87E4-4D59-869E-2011F4FBCE2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964160" y="2730035"/>
                <a:ext cx="4781160" cy="13201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59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14:cNvPr>
              <p14:cNvContentPartPr/>
              <p14:nvPr/>
            </p14:nvContentPartPr>
            <p14:xfrm>
              <a:off x="7874760" y="60640"/>
              <a:ext cx="954000" cy="588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6760" y="43000"/>
                <a:ext cx="98964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14:cNvPr>
              <p14:cNvContentPartPr/>
              <p14:nvPr/>
            </p14:nvContentPartPr>
            <p14:xfrm>
              <a:off x="395760" y="123640"/>
              <a:ext cx="1311840" cy="771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765" y="105992"/>
                <a:ext cx="1347470" cy="807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14:cNvPr>
              <p14:cNvContentPartPr/>
              <p14:nvPr/>
            </p14:nvContentPartPr>
            <p14:xfrm>
              <a:off x="2110440" y="251800"/>
              <a:ext cx="12960" cy="32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440" y="233800"/>
                <a:ext cx="486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14:cNvPr>
              <p14:cNvContentPartPr/>
              <p14:nvPr/>
            </p14:nvContentPartPr>
            <p14:xfrm>
              <a:off x="2131680" y="426400"/>
              <a:ext cx="11880" cy="248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4040" y="408400"/>
                <a:ext cx="4752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14:cNvPr>
              <p14:cNvContentPartPr/>
              <p14:nvPr/>
            </p14:nvContentPartPr>
            <p14:xfrm>
              <a:off x="2529480" y="130480"/>
              <a:ext cx="1859760" cy="417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1837" y="112480"/>
                <a:ext cx="1895407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14:cNvPr>
              <p14:cNvContentPartPr/>
              <p14:nvPr/>
            </p14:nvContentPartPr>
            <p14:xfrm>
              <a:off x="4683360" y="183040"/>
              <a:ext cx="180360" cy="244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65720" y="165040"/>
                <a:ext cx="2160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14:cNvPr>
              <p14:cNvContentPartPr/>
              <p14:nvPr/>
            </p14:nvContentPartPr>
            <p14:xfrm>
              <a:off x="4982880" y="385720"/>
              <a:ext cx="15840" cy="12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4880" y="367720"/>
                <a:ext cx="514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14:cNvPr>
              <p14:cNvContentPartPr/>
              <p14:nvPr/>
            </p14:nvContentPartPr>
            <p14:xfrm>
              <a:off x="5109960" y="161080"/>
              <a:ext cx="135000" cy="2167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2320" y="143440"/>
                <a:ext cx="1706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14:cNvPr>
              <p14:cNvContentPartPr/>
              <p14:nvPr/>
            </p14:nvContentPartPr>
            <p14:xfrm>
              <a:off x="5659680" y="91240"/>
              <a:ext cx="771840" cy="361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42032" y="73240"/>
                <a:ext cx="807497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C45ED9E-5B03-458F-A46B-A7FF8281D83B}"/>
                  </a:ext>
                </a:extLst>
              </p14:cNvPr>
              <p14:cNvContentPartPr/>
              <p14:nvPr/>
            </p14:nvContentPartPr>
            <p14:xfrm>
              <a:off x="5739960" y="477160"/>
              <a:ext cx="12600" cy="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C45ED9E-5B03-458F-A46B-A7FF8281D83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21960" y="459160"/>
                <a:ext cx="48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41F3EBB-69A7-4938-945D-C88AA59E6B18}"/>
                  </a:ext>
                </a:extLst>
              </p14:cNvPr>
              <p14:cNvContentPartPr/>
              <p14:nvPr/>
            </p14:nvContentPartPr>
            <p14:xfrm>
              <a:off x="499080" y="924280"/>
              <a:ext cx="1618920" cy="582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41F3EBB-69A7-4938-945D-C88AA59E6B1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1436" y="906640"/>
                <a:ext cx="1654568" cy="6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FD767A3-D68B-4E98-B4D6-A1C070AA8442}"/>
                  </a:ext>
                </a:extLst>
              </p14:cNvPr>
              <p14:cNvContentPartPr/>
              <p14:nvPr/>
            </p14:nvContentPartPr>
            <p14:xfrm>
              <a:off x="2399520" y="1054600"/>
              <a:ext cx="18720" cy="12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FD767A3-D68B-4E98-B4D6-A1C070AA844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81520" y="1036600"/>
                <a:ext cx="543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F495AE-1EE5-42A8-92AC-D2127B1F14EB}"/>
                  </a:ext>
                </a:extLst>
              </p14:cNvPr>
              <p14:cNvContentPartPr/>
              <p14:nvPr/>
            </p14:nvContentPartPr>
            <p14:xfrm>
              <a:off x="2422200" y="1249360"/>
              <a:ext cx="16200" cy="42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F495AE-1EE5-42A8-92AC-D2127B1F14E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404200" y="1231360"/>
                <a:ext cx="5184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03B8886-2544-4FA7-983C-3CC66D9853AF}"/>
                  </a:ext>
                </a:extLst>
              </p14:cNvPr>
              <p14:cNvContentPartPr/>
              <p14:nvPr/>
            </p14:nvContentPartPr>
            <p14:xfrm>
              <a:off x="2832240" y="971800"/>
              <a:ext cx="308160" cy="396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03B8886-2544-4FA7-983C-3CC66D9853A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14240" y="954160"/>
                <a:ext cx="3438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F68DBAB-6E09-45DF-8DE6-93884C2CC84C}"/>
                  </a:ext>
                </a:extLst>
              </p14:cNvPr>
              <p14:cNvContentPartPr/>
              <p14:nvPr/>
            </p14:nvContentPartPr>
            <p14:xfrm>
              <a:off x="3311760" y="1177360"/>
              <a:ext cx="143640" cy="98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F68DBAB-6E09-45DF-8DE6-93884C2CC84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294120" y="1159360"/>
                <a:ext cx="1792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F6E198-8992-44B3-BE26-51BA794B94EC}"/>
                  </a:ext>
                </a:extLst>
              </p14:cNvPr>
              <p14:cNvContentPartPr/>
              <p14:nvPr/>
            </p14:nvContentPartPr>
            <p14:xfrm>
              <a:off x="3594720" y="1148200"/>
              <a:ext cx="118800" cy="2034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F6E198-8992-44B3-BE26-51BA794B94E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77080" y="1130560"/>
                <a:ext cx="154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8904AA-646F-45CE-9E89-DED03C321636}"/>
                  </a:ext>
                </a:extLst>
              </p14:cNvPr>
              <p14:cNvContentPartPr/>
              <p14:nvPr/>
            </p14:nvContentPartPr>
            <p14:xfrm>
              <a:off x="5061000" y="912040"/>
              <a:ext cx="1170000" cy="843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8904AA-646F-45CE-9E89-DED03C32163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43006" y="894048"/>
                <a:ext cx="1205629" cy="879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E02B5E4-9121-47A2-ADFF-62A0290FB248}"/>
                  </a:ext>
                </a:extLst>
              </p14:cNvPr>
              <p14:cNvContentPartPr/>
              <p14:nvPr/>
            </p14:nvContentPartPr>
            <p14:xfrm>
              <a:off x="4046520" y="904120"/>
              <a:ext cx="874800" cy="468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E02B5E4-9121-47A2-ADFF-62A0290FB24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028527" y="886120"/>
                <a:ext cx="910425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3E0928-AB9F-482E-BF6E-9F0D6A19E45D}"/>
                  </a:ext>
                </a:extLst>
              </p14:cNvPr>
              <p14:cNvContentPartPr/>
              <p14:nvPr/>
            </p14:nvContentPartPr>
            <p14:xfrm>
              <a:off x="2257680" y="1889440"/>
              <a:ext cx="28440" cy="331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3E0928-AB9F-482E-BF6E-9F0D6A19E45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40040" y="1871440"/>
                <a:ext cx="6408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0D69C01-D97C-4FBB-967B-752CDE173202}"/>
                  </a:ext>
                </a:extLst>
              </p14:cNvPr>
              <p14:cNvContentPartPr/>
              <p14:nvPr/>
            </p14:nvContentPartPr>
            <p14:xfrm>
              <a:off x="2249040" y="2051800"/>
              <a:ext cx="16920" cy="35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0D69C01-D97C-4FBB-967B-752CDE17320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31040" y="2034160"/>
                <a:ext cx="525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046FC9-500D-472C-8076-E526AF1D5B6E}"/>
                  </a:ext>
                </a:extLst>
              </p14:cNvPr>
              <p14:cNvContentPartPr/>
              <p14:nvPr/>
            </p14:nvContentPartPr>
            <p14:xfrm>
              <a:off x="3385200" y="1970440"/>
              <a:ext cx="148320" cy="198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046FC9-500D-472C-8076-E526AF1D5B6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367200" y="1952800"/>
                <a:ext cx="1839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C3780F6-6205-4E4B-BDE5-F9F85224170B}"/>
                  </a:ext>
                </a:extLst>
              </p14:cNvPr>
              <p14:cNvContentPartPr/>
              <p14:nvPr/>
            </p14:nvContentPartPr>
            <p14:xfrm>
              <a:off x="2657640" y="1785040"/>
              <a:ext cx="614880" cy="409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C3780F6-6205-4E4B-BDE5-F9F8522417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40000" y="1767040"/>
                <a:ext cx="65052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7D45E2B-81CF-4B9D-85E3-936AA38333A7}"/>
                  </a:ext>
                </a:extLst>
              </p14:cNvPr>
              <p14:cNvContentPartPr/>
              <p14:nvPr/>
            </p14:nvContentPartPr>
            <p14:xfrm>
              <a:off x="980040" y="1767760"/>
              <a:ext cx="1087560" cy="488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7D45E2B-81CF-4B9D-85E3-936AA38333A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62394" y="1749773"/>
                <a:ext cx="1123212" cy="523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A31B17A-E9FC-4D50-BC3D-2590C84D7980}"/>
                  </a:ext>
                </a:extLst>
              </p14:cNvPr>
              <p14:cNvContentPartPr/>
              <p14:nvPr/>
            </p14:nvContentPartPr>
            <p14:xfrm>
              <a:off x="456600" y="1767760"/>
              <a:ext cx="376560" cy="5065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A31B17A-E9FC-4D50-BC3D-2590C84D798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8600" y="1749760"/>
                <a:ext cx="412200" cy="5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A5A41EE-B979-4BC4-AF0A-82E10AC018FA}"/>
                  </a:ext>
                </a:extLst>
              </p14:cNvPr>
              <p14:cNvContentPartPr/>
              <p14:nvPr/>
            </p14:nvContentPartPr>
            <p14:xfrm>
              <a:off x="3980280" y="1643200"/>
              <a:ext cx="2786760" cy="703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A5A41EE-B979-4BC4-AF0A-82E10AC018F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962280" y="1625551"/>
                <a:ext cx="2822400" cy="739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158ACCA-4E23-415C-945F-ED1B13384141}"/>
                  </a:ext>
                </a:extLst>
              </p14:cNvPr>
              <p14:cNvContentPartPr/>
              <p14:nvPr/>
            </p14:nvContentPartPr>
            <p14:xfrm>
              <a:off x="6958920" y="1554280"/>
              <a:ext cx="1646640" cy="608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158ACCA-4E23-415C-945F-ED1B1338414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941280" y="1536280"/>
                <a:ext cx="1682280" cy="64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91836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811E8-0ABE-4E12-9B27-8F009271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1" t="10570" r="25951" b="55556"/>
          <a:stretch/>
        </p:blipFill>
        <p:spPr>
          <a:xfrm>
            <a:off x="121620" y="797560"/>
            <a:ext cx="3509720" cy="592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14:cNvPr>
              <p14:cNvContentPartPr/>
              <p14:nvPr/>
            </p14:nvContentPartPr>
            <p14:xfrm>
              <a:off x="4422080" y="1014280"/>
              <a:ext cx="321480" cy="19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4440" y="996280"/>
                <a:ext cx="3571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14:cNvPr>
              <p14:cNvContentPartPr/>
              <p14:nvPr/>
            </p14:nvContentPartPr>
            <p14:xfrm>
              <a:off x="4864880" y="1157920"/>
              <a:ext cx="12348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240" y="1139920"/>
                <a:ext cx="1591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14:cNvPr>
              <p14:cNvContentPartPr/>
              <p14:nvPr/>
            </p14:nvContentPartPr>
            <p14:xfrm>
              <a:off x="4905560" y="1147840"/>
              <a:ext cx="8712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560" y="1130200"/>
                <a:ext cx="122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14:cNvPr>
              <p14:cNvContentPartPr/>
              <p14:nvPr/>
            </p14:nvContentPartPr>
            <p14:xfrm>
              <a:off x="5262320" y="1049560"/>
              <a:ext cx="1760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4680" y="103192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14:cNvPr>
              <p14:cNvContentPartPr/>
              <p14:nvPr/>
            </p14:nvContentPartPr>
            <p14:xfrm>
              <a:off x="5282840" y="1147840"/>
              <a:ext cx="1720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0" y="1130200"/>
                <a:ext cx="207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14:cNvPr>
              <p14:cNvContentPartPr/>
              <p14:nvPr/>
            </p14:nvContentPartPr>
            <p14:xfrm>
              <a:off x="5658680" y="933640"/>
              <a:ext cx="535320" cy="28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1040" y="916000"/>
                <a:ext cx="570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14:cNvPr>
              <p14:cNvContentPartPr/>
              <p14:nvPr/>
            </p14:nvContentPartPr>
            <p14:xfrm>
              <a:off x="6475880" y="956680"/>
              <a:ext cx="140040" cy="24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57880" y="939040"/>
                <a:ext cx="1756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14:cNvPr>
              <p14:cNvContentPartPr/>
              <p14:nvPr/>
            </p14:nvContentPartPr>
            <p14:xfrm>
              <a:off x="6501080" y="832480"/>
              <a:ext cx="72360" cy="51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83080" y="814840"/>
                <a:ext cx="10800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14:cNvPr>
              <p14:cNvContentPartPr/>
              <p14:nvPr/>
            </p14:nvContentPartPr>
            <p14:xfrm>
              <a:off x="6855680" y="989080"/>
              <a:ext cx="180720" cy="172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8040" y="971080"/>
                <a:ext cx="2163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14:cNvPr>
              <p14:cNvContentPartPr/>
              <p14:nvPr/>
            </p14:nvContentPartPr>
            <p14:xfrm>
              <a:off x="7090760" y="1080160"/>
              <a:ext cx="162720" cy="443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2760" y="1062520"/>
                <a:ext cx="19836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14:cNvPr>
              <p14:cNvContentPartPr/>
              <p14:nvPr/>
            </p14:nvContentPartPr>
            <p14:xfrm>
              <a:off x="7456880" y="994840"/>
              <a:ext cx="15372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39240" y="977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14:cNvPr>
              <p14:cNvContentPartPr/>
              <p14:nvPr/>
            </p14:nvContentPartPr>
            <p14:xfrm>
              <a:off x="7447160" y="1097440"/>
              <a:ext cx="163440" cy="2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29160" y="1079440"/>
                <a:ext cx="199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14:cNvPr>
              <p14:cNvContentPartPr/>
              <p14:nvPr/>
            </p14:nvContentPartPr>
            <p14:xfrm>
              <a:off x="7853240" y="956680"/>
              <a:ext cx="143640" cy="1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35600" y="938680"/>
                <a:ext cx="1792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14:cNvPr>
              <p14:cNvContentPartPr/>
              <p14:nvPr/>
            </p14:nvContentPartPr>
            <p14:xfrm>
              <a:off x="8158160" y="924280"/>
              <a:ext cx="262080" cy="459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0160" y="906280"/>
                <a:ext cx="29772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14:cNvPr>
              <p14:cNvContentPartPr/>
              <p14:nvPr/>
            </p14:nvContentPartPr>
            <p14:xfrm>
              <a:off x="3779120" y="1523680"/>
              <a:ext cx="344160" cy="327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61139" y="1506040"/>
                <a:ext cx="379763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14:cNvPr>
              <p14:cNvContentPartPr/>
              <p14:nvPr/>
            </p14:nvContentPartPr>
            <p14:xfrm>
              <a:off x="4795040" y="1731040"/>
              <a:ext cx="162000" cy="17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77400" y="1713040"/>
                <a:ext cx="1976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14:cNvPr>
              <p14:cNvContentPartPr/>
              <p14:nvPr/>
            </p14:nvContentPartPr>
            <p14:xfrm>
              <a:off x="4825280" y="1798000"/>
              <a:ext cx="141120" cy="20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07640" y="1780000"/>
                <a:ext cx="1767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14:cNvPr>
              <p14:cNvContentPartPr/>
              <p14:nvPr/>
            </p14:nvContentPartPr>
            <p14:xfrm>
              <a:off x="4317680" y="1615120"/>
              <a:ext cx="284400" cy="307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00040" y="1597480"/>
                <a:ext cx="320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14:cNvPr>
              <p14:cNvContentPartPr/>
              <p14:nvPr/>
            </p14:nvContentPartPr>
            <p14:xfrm>
              <a:off x="5140640" y="1564000"/>
              <a:ext cx="396720" cy="375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23000" y="1546360"/>
                <a:ext cx="4323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14:cNvPr>
              <p14:cNvContentPartPr/>
              <p14:nvPr/>
            </p14:nvContentPartPr>
            <p14:xfrm>
              <a:off x="6806720" y="1609720"/>
              <a:ext cx="266400" cy="471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89080" y="1592067"/>
                <a:ext cx="302040" cy="507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14:cNvPr>
              <p14:cNvContentPartPr/>
              <p14:nvPr/>
            </p14:nvContentPartPr>
            <p14:xfrm>
              <a:off x="6420440" y="1431880"/>
              <a:ext cx="153000" cy="466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02440" y="1414240"/>
                <a:ext cx="18864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14:cNvPr>
              <p14:cNvContentPartPr/>
              <p14:nvPr/>
            </p14:nvContentPartPr>
            <p14:xfrm>
              <a:off x="7243040" y="1689640"/>
              <a:ext cx="148680" cy="18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25040" y="1672000"/>
                <a:ext cx="184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14:cNvPr>
              <p14:cNvContentPartPr/>
              <p14:nvPr/>
            </p14:nvContentPartPr>
            <p14:xfrm>
              <a:off x="7263920" y="1798000"/>
              <a:ext cx="1119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45920" y="1780000"/>
                <a:ext cx="147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14:cNvPr>
              <p14:cNvContentPartPr/>
              <p14:nvPr/>
            </p14:nvContentPartPr>
            <p14:xfrm>
              <a:off x="7599440" y="1706200"/>
              <a:ext cx="110880" cy="10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581800" y="1688200"/>
                <a:ext cx="146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14:cNvPr>
              <p14:cNvContentPartPr/>
              <p14:nvPr/>
            </p14:nvContentPartPr>
            <p14:xfrm>
              <a:off x="7822280" y="1626640"/>
              <a:ext cx="154440" cy="384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04640" y="1609000"/>
                <a:ext cx="19008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14:cNvPr>
              <p14:cNvContentPartPr/>
              <p14:nvPr/>
            </p14:nvContentPartPr>
            <p14:xfrm>
              <a:off x="8330960" y="1493080"/>
              <a:ext cx="522000" cy="4838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13308" y="1475440"/>
                <a:ext cx="557665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14:cNvPr>
              <p14:cNvContentPartPr/>
              <p14:nvPr/>
            </p14:nvContentPartPr>
            <p14:xfrm>
              <a:off x="8087240" y="1533760"/>
              <a:ext cx="131400" cy="265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69240" y="1516120"/>
                <a:ext cx="16704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14:cNvPr>
              <p14:cNvContentPartPr/>
              <p14:nvPr/>
            </p14:nvContentPartPr>
            <p14:xfrm>
              <a:off x="3738440" y="2252680"/>
              <a:ext cx="227880" cy="28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20440" y="2235040"/>
                <a:ext cx="2635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14:cNvPr>
              <p14:cNvContentPartPr/>
              <p14:nvPr/>
            </p14:nvContentPartPr>
            <p14:xfrm>
              <a:off x="4659680" y="2295520"/>
              <a:ext cx="561960" cy="322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42040" y="2277880"/>
                <a:ext cx="59760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14:cNvPr>
              <p14:cNvContentPartPr/>
              <p14:nvPr/>
            </p14:nvContentPartPr>
            <p14:xfrm>
              <a:off x="4129400" y="2322520"/>
              <a:ext cx="367200" cy="281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11400" y="2304497"/>
                <a:ext cx="402840" cy="3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14:cNvPr>
              <p14:cNvContentPartPr/>
              <p14:nvPr/>
            </p14:nvContentPartPr>
            <p14:xfrm>
              <a:off x="5594240" y="2336200"/>
              <a:ext cx="335520" cy="284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76600" y="2318560"/>
                <a:ext cx="37116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14:cNvPr>
              <p14:cNvContentPartPr/>
              <p14:nvPr/>
            </p14:nvContentPartPr>
            <p14:xfrm>
              <a:off x="5313080" y="2356720"/>
              <a:ext cx="193680" cy="180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295440" y="2338720"/>
                <a:ext cx="2293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FD2ED93-06BE-4687-A6E7-F30800F22080}"/>
                  </a:ext>
                </a:extLst>
              </p14:cNvPr>
              <p14:cNvContentPartPr/>
              <p14:nvPr/>
            </p14:nvContentPartPr>
            <p14:xfrm>
              <a:off x="6217400" y="2189320"/>
              <a:ext cx="169920" cy="601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FD2ED93-06BE-4687-A6E7-F30800F2208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199400" y="2171680"/>
                <a:ext cx="20556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8CE54DA8-44BE-4BCB-8B74-209A56C37189}"/>
                  </a:ext>
                </a:extLst>
              </p14:cNvPr>
              <p14:cNvContentPartPr/>
              <p14:nvPr/>
            </p14:nvContentPartPr>
            <p14:xfrm>
              <a:off x="6551840" y="2393800"/>
              <a:ext cx="154800" cy="4986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8CE54DA8-44BE-4BCB-8B74-209A56C3718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533840" y="2376160"/>
                <a:ext cx="19044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C72E9D6-DFB3-40E1-9235-AA8B576A921F}"/>
                  </a:ext>
                </a:extLst>
              </p14:cNvPr>
              <p14:cNvContentPartPr/>
              <p14:nvPr/>
            </p14:nvContentPartPr>
            <p14:xfrm>
              <a:off x="7091480" y="2438080"/>
              <a:ext cx="63000" cy="10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C72E9D6-DFB3-40E1-9235-AA8B576A92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073480" y="2420440"/>
                <a:ext cx="98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BCEFFF0-4BEB-4DD9-8FC5-6A0531E4921E}"/>
                  </a:ext>
                </a:extLst>
              </p14:cNvPr>
              <p14:cNvContentPartPr/>
              <p14:nvPr/>
            </p14:nvContentPartPr>
            <p14:xfrm>
              <a:off x="6816800" y="2467960"/>
              <a:ext cx="127440" cy="828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BCEFFF0-4BEB-4DD9-8FC5-6A0531E4921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799160" y="2450320"/>
                <a:ext cx="16308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E0E444B-A06D-4367-A314-564607FB890A}"/>
                  </a:ext>
                </a:extLst>
              </p14:cNvPr>
              <p14:cNvContentPartPr/>
              <p14:nvPr/>
            </p14:nvContentPartPr>
            <p14:xfrm>
              <a:off x="8852960" y="2447080"/>
              <a:ext cx="89280" cy="1152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E0E444B-A06D-4367-A314-564607FB890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835320" y="2429440"/>
                <a:ext cx="12492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BD556BC-5120-47FC-9574-CFBD6716A4DE}"/>
                  </a:ext>
                </a:extLst>
              </p14:cNvPr>
              <p14:cNvContentPartPr/>
              <p14:nvPr/>
            </p14:nvContentPartPr>
            <p14:xfrm>
              <a:off x="8056280" y="2295520"/>
              <a:ext cx="708480" cy="4572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BD556BC-5120-47FC-9574-CFBD6716A4D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038631" y="2277866"/>
                <a:ext cx="744138" cy="492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9517E444-515F-4664-8E77-268A2A06C287}"/>
                  </a:ext>
                </a:extLst>
              </p14:cNvPr>
              <p14:cNvContentPartPr/>
              <p14:nvPr/>
            </p14:nvContentPartPr>
            <p14:xfrm>
              <a:off x="7233680" y="2259880"/>
              <a:ext cx="736920" cy="4525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9517E444-515F-4664-8E77-268A2A06C28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215689" y="2242226"/>
                <a:ext cx="772543" cy="488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97F505A-87E4-4D59-869E-2011F4FBCE28}"/>
                  </a:ext>
                </a:extLst>
              </p14:cNvPr>
              <p14:cNvContentPartPr/>
              <p14:nvPr/>
            </p14:nvContentPartPr>
            <p14:xfrm>
              <a:off x="3982160" y="2747680"/>
              <a:ext cx="4745520" cy="12844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97F505A-87E4-4D59-869E-2011F4FBCE2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964160" y="2730035"/>
                <a:ext cx="4781160" cy="13201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4D35D84-CDB2-4E3D-9CF1-C741EB6632B3}"/>
                  </a:ext>
                </a:extLst>
              </p14:cNvPr>
              <p14:cNvContentPartPr/>
              <p14:nvPr/>
            </p14:nvContentPartPr>
            <p14:xfrm>
              <a:off x="3819800" y="4306840"/>
              <a:ext cx="1047600" cy="1073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4D35D84-CDB2-4E3D-9CF1-C741EB6632B3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01800" y="4289200"/>
                <a:ext cx="1083240" cy="11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5CF15C6-F548-44EC-AD53-D4EE33D8EBEA}"/>
                  </a:ext>
                </a:extLst>
              </p14:cNvPr>
              <p14:cNvContentPartPr/>
              <p14:nvPr/>
            </p14:nvContentPartPr>
            <p14:xfrm>
              <a:off x="4694600" y="5740000"/>
              <a:ext cx="120960" cy="220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5CF15C6-F548-44EC-AD53-D4EE33D8EBE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676960" y="5722360"/>
                <a:ext cx="15660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751C19D-0FA0-4653-B7E1-C1BB0847D47F}"/>
                  </a:ext>
                </a:extLst>
              </p14:cNvPr>
              <p14:cNvContentPartPr/>
              <p14:nvPr/>
            </p14:nvContentPartPr>
            <p14:xfrm>
              <a:off x="4061720" y="5589520"/>
              <a:ext cx="502200" cy="360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751C19D-0FA0-4653-B7E1-C1BB0847D47F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044067" y="5571520"/>
                <a:ext cx="537866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BD90018-3822-430F-86F9-E98E5F27DC47}"/>
                  </a:ext>
                </a:extLst>
              </p14:cNvPr>
              <p14:cNvContentPartPr/>
              <p14:nvPr/>
            </p14:nvContentPartPr>
            <p14:xfrm>
              <a:off x="5180600" y="4147360"/>
              <a:ext cx="3365640" cy="19274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BD90018-3822-430F-86F9-E98E5F27DC4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162960" y="4129360"/>
                <a:ext cx="3401280" cy="19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D1A0A7B-942B-4F3D-A183-91A6D7993802}"/>
                  </a:ext>
                </a:extLst>
              </p14:cNvPr>
              <p14:cNvContentPartPr/>
              <p14:nvPr/>
            </p14:nvContentPartPr>
            <p14:xfrm>
              <a:off x="3979640" y="6108640"/>
              <a:ext cx="364680" cy="6001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D1A0A7B-942B-4F3D-A183-91A6D799380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962000" y="6090640"/>
                <a:ext cx="400320" cy="63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4C60A4B8-FE82-4C71-B506-F60491E4AF00}"/>
                  </a:ext>
                </a:extLst>
              </p14:cNvPr>
              <p14:cNvContentPartPr/>
              <p14:nvPr/>
            </p14:nvContentPartPr>
            <p14:xfrm>
              <a:off x="4866320" y="6225280"/>
              <a:ext cx="508680" cy="417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4C60A4B8-FE82-4C71-B506-F60491E4AF00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848333" y="6207640"/>
                <a:ext cx="544295" cy="45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6120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811E8-0ABE-4E12-9B27-8F009271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71" t="10570" r="25951" b="55556"/>
          <a:stretch/>
        </p:blipFill>
        <p:spPr>
          <a:xfrm>
            <a:off x="121620" y="797560"/>
            <a:ext cx="3509720" cy="5923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14:cNvPr>
              <p14:cNvContentPartPr/>
              <p14:nvPr/>
            </p14:nvContentPartPr>
            <p14:xfrm>
              <a:off x="4422080" y="1014280"/>
              <a:ext cx="321480" cy="19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E6F197-1825-4C93-917B-FF2742DE6D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4440" y="996280"/>
                <a:ext cx="3571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14:cNvPr>
              <p14:cNvContentPartPr/>
              <p14:nvPr/>
            </p14:nvContentPartPr>
            <p14:xfrm>
              <a:off x="4864880" y="1157920"/>
              <a:ext cx="123480" cy="14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B2E060-4F2A-4513-9C53-D777EF0478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240" y="1139920"/>
                <a:ext cx="1591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14:cNvPr>
              <p14:cNvContentPartPr/>
              <p14:nvPr/>
            </p14:nvContentPartPr>
            <p14:xfrm>
              <a:off x="4905560" y="1147840"/>
              <a:ext cx="87120" cy="14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01B7D56-D23A-4D1F-853B-477B314567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560" y="1130200"/>
                <a:ext cx="1227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14:cNvPr>
              <p14:cNvContentPartPr/>
              <p14:nvPr/>
            </p14:nvContentPartPr>
            <p14:xfrm>
              <a:off x="5262320" y="1049560"/>
              <a:ext cx="1760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63F730-EF09-42A8-AF66-F26C4E4956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4680" y="1031920"/>
                <a:ext cx="2116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14:cNvPr>
              <p14:cNvContentPartPr/>
              <p14:nvPr/>
            </p14:nvContentPartPr>
            <p14:xfrm>
              <a:off x="5282840" y="1147840"/>
              <a:ext cx="172080" cy="1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A81EE4-AB3E-4682-9C41-C00DEEAA5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0" y="1130200"/>
                <a:ext cx="207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14:cNvPr>
              <p14:cNvContentPartPr/>
              <p14:nvPr/>
            </p14:nvContentPartPr>
            <p14:xfrm>
              <a:off x="5658680" y="933640"/>
              <a:ext cx="535320" cy="28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4580FD-E329-4B8D-AC27-06F672A4B5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41040" y="916000"/>
                <a:ext cx="57096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14:cNvPr>
              <p14:cNvContentPartPr/>
              <p14:nvPr/>
            </p14:nvContentPartPr>
            <p14:xfrm>
              <a:off x="6475880" y="956680"/>
              <a:ext cx="140040" cy="241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D9FFA3-811D-4D99-857D-F5F48C78A5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57880" y="939040"/>
                <a:ext cx="17568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14:cNvPr>
              <p14:cNvContentPartPr/>
              <p14:nvPr/>
            </p14:nvContentPartPr>
            <p14:xfrm>
              <a:off x="6501080" y="832480"/>
              <a:ext cx="72360" cy="513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0AC3C5-723F-4EFF-B981-ED5CA2B5C50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83080" y="814840"/>
                <a:ext cx="10800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14:cNvPr>
              <p14:cNvContentPartPr/>
              <p14:nvPr/>
            </p14:nvContentPartPr>
            <p14:xfrm>
              <a:off x="6855680" y="989080"/>
              <a:ext cx="180720" cy="172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525D56-F40E-4E31-9299-E2A4A4B046F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8040" y="971080"/>
                <a:ext cx="2163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14:cNvPr>
              <p14:cNvContentPartPr/>
              <p14:nvPr/>
            </p14:nvContentPartPr>
            <p14:xfrm>
              <a:off x="7090760" y="1080160"/>
              <a:ext cx="162720" cy="443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6E3BC12-B130-4D1A-9643-F712AE95891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2760" y="1062520"/>
                <a:ext cx="19836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14:cNvPr>
              <p14:cNvContentPartPr/>
              <p14:nvPr/>
            </p14:nvContentPartPr>
            <p14:xfrm>
              <a:off x="7456880" y="994840"/>
              <a:ext cx="15372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435E1A-A2B6-4FF1-B4CE-AD3E154CDC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39240" y="97720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14:cNvPr>
              <p14:cNvContentPartPr/>
              <p14:nvPr/>
            </p14:nvContentPartPr>
            <p14:xfrm>
              <a:off x="7447160" y="1097440"/>
              <a:ext cx="163440" cy="2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E6B356-084F-4FF5-A347-7081D999B2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29160" y="1079440"/>
                <a:ext cx="1990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14:cNvPr>
              <p14:cNvContentPartPr/>
              <p14:nvPr/>
            </p14:nvContentPartPr>
            <p14:xfrm>
              <a:off x="7853240" y="956680"/>
              <a:ext cx="143640" cy="1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EB8743-B9C6-46E9-A859-0FEACBC35D1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835600" y="938680"/>
                <a:ext cx="1792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14:cNvPr>
              <p14:cNvContentPartPr/>
              <p14:nvPr/>
            </p14:nvContentPartPr>
            <p14:xfrm>
              <a:off x="8158160" y="924280"/>
              <a:ext cx="262080" cy="459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618599-3682-44FE-A574-ABF635935C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0160" y="906280"/>
                <a:ext cx="29772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14:cNvPr>
              <p14:cNvContentPartPr/>
              <p14:nvPr/>
            </p14:nvContentPartPr>
            <p14:xfrm>
              <a:off x="3779120" y="1523680"/>
              <a:ext cx="344160" cy="327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13C6D7-9D43-4D9E-97EE-19772EA88F5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61139" y="1506040"/>
                <a:ext cx="379763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14:cNvPr>
              <p14:cNvContentPartPr/>
              <p14:nvPr/>
            </p14:nvContentPartPr>
            <p14:xfrm>
              <a:off x="4795040" y="1731040"/>
              <a:ext cx="162000" cy="17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83A94BA-7D74-4D7D-A881-C525450BEF2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77400" y="1713040"/>
                <a:ext cx="1976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14:cNvPr>
              <p14:cNvContentPartPr/>
              <p14:nvPr/>
            </p14:nvContentPartPr>
            <p14:xfrm>
              <a:off x="4825280" y="1798000"/>
              <a:ext cx="141120" cy="20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2E71102-1F3D-46C1-990F-D0751477BC2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07640" y="1780000"/>
                <a:ext cx="1767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14:cNvPr>
              <p14:cNvContentPartPr/>
              <p14:nvPr/>
            </p14:nvContentPartPr>
            <p14:xfrm>
              <a:off x="4317680" y="1615120"/>
              <a:ext cx="284400" cy="307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3943A9-0EC3-4E76-83C2-6782E83B956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00040" y="1597480"/>
                <a:ext cx="32004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14:cNvPr>
              <p14:cNvContentPartPr/>
              <p14:nvPr/>
            </p14:nvContentPartPr>
            <p14:xfrm>
              <a:off x="5140640" y="1564000"/>
              <a:ext cx="396720" cy="375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20C03E0-24AD-4B74-99DD-401A848929D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23000" y="1546360"/>
                <a:ext cx="4323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14:cNvPr>
              <p14:cNvContentPartPr/>
              <p14:nvPr/>
            </p14:nvContentPartPr>
            <p14:xfrm>
              <a:off x="6806720" y="1609720"/>
              <a:ext cx="266400" cy="471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B1148A-DBDD-4D58-9032-4AFA6F85540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89080" y="1592067"/>
                <a:ext cx="302040" cy="507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14:cNvPr>
              <p14:cNvContentPartPr/>
              <p14:nvPr/>
            </p14:nvContentPartPr>
            <p14:xfrm>
              <a:off x="6420440" y="1431880"/>
              <a:ext cx="153000" cy="466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3F24B76-ACCB-4C88-8910-05149B62F1F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02440" y="1414240"/>
                <a:ext cx="18864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14:cNvPr>
              <p14:cNvContentPartPr/>
              <p14:nvPr/>
            </p14:nvContentPartPr>
            <p14:xfrm>
              <a:off x="7243040" y="1689640"/>
              <a:ext cx="148680" cy="18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E624578-3BF4-4D63-95A1-7D32F6E170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25040" y="1672000"/>
                <a:ext cx="184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14:cNvPr>
              <p14:cNvContentPartPr/>
              <p14:nvPr/>
            </p14:nvContentPartPr>
            <p14:xfrm>
              <a:off x="7263920" y="1798000"/>
              <a:ext cx="1119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E961AE-3777-48CC-8DBB-7A97272D3E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45920" y="1780000"/>
                <a:ext cx="147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14:cNvPr>
              <p14:cNvContentPartPr/>
              <p14:nvPr/>
            </p14:nvContentPartPr>
            <p14:xfrm>
              <a:off x="7599440" y="1706200"/>
              <a:ext cx="110880" cy="10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D61F484-6DD1-4AE2-900F-C5453017EAD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581800" y="1688200"/>
                <a:ext cx="146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14:cNvPr>
              <p14:cNvContentPartPr/>
              <p14:nvPr/>
            </p14:nvContentPartPr>
            <p14:xfrm>
              <a:off x="7822280" y="1626640"/>
              <a:ext cx="154440" cy="384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7C072D-391D-41C9-9E05-0CB35F62095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804640" y="1609000"/>
                <a:ext cx="19008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14:cNvPr>
              <p14:cNvContentPartPr/>
              <p14:nvPr/>
            </p14:nvContentPartPr>
            <p14:xfrm>
              <a:off x="8330960" y="1493080"/>
              <a:ext cx="522000" cy="4838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D17EAFD-B7D0-434E-8509-C854F62CD76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313308" y="1475440"/>
                <a:ext cx="557665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14:cNvPr>
              <p14:cNvContentPartPr/>
              <p14:nvPr/>
            </p14:nvContentPartPr>
            <p14:xfrm>
              <a:off x="8087240" y="1533760"/>
              <a:ext cx="131400" cy="265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54E4B9C-7403-4D3E-8B48-8262D3C336C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69240" y="1516120"/>
                <a:ext cx="16704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14:cNvPr>
              <p14:cNvContentPartPr/>
              <p14:nvPr/>
            </p14:nvContentPartPr>
            <p14:xfrm>
              <a:off x="3738440" y="2252680"/>
              <a:ext cx="227880" cy="28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29F8BF-9D3C-4D6A-BDA6-D702666CA69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20440" y="2235040"/>
                <a:ext cx="2635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14:cNvPr>
              <p14:cNvContentPartPr/>
              <p14:nvPr/>
            </p14:nvContentPartPr>
            <p14:xfrm>
              <a:off x="4659680" y="2295520"/>
              <a:ext cx="561960" cy="322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2001DDF-ED3A-479E-94D7-0D68F1E1C9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42040" y="2277880"/>
                <a:ext cx="59760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14:cNvPr>
              <p14:cNvContentPartPr/>
              <p14:nvPr/>
            </p14:nvContentPartPr>
            <p14:xfrm>
              <a:off x="4129400" y="2322520"/>
              <a:ext cx="367200" cy="281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50EA599-5E4C-4D12-AF17-40127D8B423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11400" y="2304497"/>
                <a:ext cx="402840" cy="3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14:cNvPr>
              <p14:cNvContentPartPr/>
              <p14:nvPr/>
            </p14:nvContentPartPr>
            <p14:xfrm>
              <a:off x="5594240" y="2336200"/>
              <a:ext cx="335520" cy="284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992BCAD-E238-4D67-AFC2-6113E20E123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76600" y="2318560"/>
                <a:ext cx="37116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14:cNvPr>
              <p14:cNvContentPartPr/>
              <p14:nvPr/>
            </p14:nvContentPartPr>
            <p14:xfrm>
              <a:off x="5313080" y="2356720"/>
              <a:ext cx="193680" cy="180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39695AC-8393-4F39-A380-D0B8B460604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295440" y="2338720"/>
                <a:ext cx="2293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FD2ED93-06BE-4687-A6E7-F30800F22080}"/>
                  </a:ext>
                </a:extLst>
              </p14:cNvPr>
              <p14:cNvContentPartPr/>
              <p14:nvPr/>
            </p14:nvContentPartPr>
            <p14:xfrm>
              <a:off x="6217400" y="2189320"/>
              <a:ext cx="169920" cy="601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FD2ED93-06BE-4687-A6E7-F30800F2208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199400" y="2171680"/>
                <a:ext cx="20556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8CE54DA8-44BE-4BCB-8B74-209A56C37189}"/>
                  </a:ext>
                </a:extLst>
              </p14:cNvPr>
              <p14:cNvContentPartPr/>
              <p14:nvPr/>
            </p14:nvContentPartPr>
            <p14:xfrm>
              <a:off x="6551840" y="2393800"/>
              <a:ext cx="154800" cy="4986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8CE54DA8-44BE-4BCB-8B74-209A56C3718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533840" y="2376160"/>
                <a:ext cx="19044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C72E9D6-DFB3-40E1-9235-AA8B576A921F}"/>
                  </a:ext>
                </a:extLst>
              </p14:cNvPr>
              <p14:cNvContentPartPr/>
              <p14:nvPr/>
            </p14:nvContentPartPr>
            <p14:xfrm>
              <a:off x="7091480" y="2438080"/>
              <a:ext cx="63000" cy="10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C72E9D6-DFB3-40E1-9235-AA8B576A921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073480" y="2420440"/>
                <a:ext cx="986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BCEFFF0-4BEB-4DD9-8FC5-6A0531E4921E}"/>
                  </a:ext>
                </a:extLst>
              </p14:cNvPr>
              <p14:cNvContentPartPr/>
              <p14:nvPr/>
            </p14:nvContentPartPr>
            <p14:xfrm>
              <a:off x="6816800" y="2467960"/>
              <a:ext cx="127440" cy="828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BCEFFF0-4BEB-4DD9-8FC5-6A0531E4921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799160" y="2450320"/>
                <a:ext cx="16308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E0E444B-A06D-4367-A314-564607FB890A}"/>
                  </a:ext>
                </a:extLst>
              </p14:cNvPr>
              <p14:cNvContentPartPr/>
              <p14:nvPr/>
            </p14:nvContentPartPr>
            <p14:xfrm>
              <a:off x="8852960" y="2447080"/>
              <a:ext cx="89280" cy="1152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E0E444B-A06D-4367-A314-564607FB890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835320" y="2429440"/>
                <a:ext cx="12492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BD556BC-5120-47FC-9574-CFBD6716A4DE}"/>
                  </a:ext>
                </a:extLst>
              </p14:cNvPr>
              <p14:cNvContentPartPr/>
              <p14:nvPr/>
            </p14:nvContentPartPr>
            <p14:xfrm>
              <a:off x="8056280" y="2295520"/>
              <a:ext cx="708480" cy="4572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BD556BC-5120-47FC-9574-CFBD6716A4D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038631" y="2277866"/>
                <a:ext cx="744138" cy="492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9517E444-515F-4664-8E77-268A2A06C287}"/>
                  </a:ext>
                </a:extLst>
              </p14:cNvPr>
              <p14:cNvContentPartPr/>
              <p14:nvPr/>
            </p14:nvContentPartPr>
            <p14:xfrm>
              <a:off x="7233680" y="2259880"/>
              <a:ext cx="736920" cy="4525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9517E444-515F-4664-8E77-268A2A06C28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215689" y="2242226"/>
                <a:ext cx="772543" cy="488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97F505A-87E4-4D59-869E-2011F4FBCE28}"/>
                  </a:ext>
                </a:extLst>
              </p14:cNvPr>
              <p14:cNvContentPartPr/>
              <p14:nvPr/>
            </p14:nvContentPartPr>
            <p14:xfrm>
              <a:off x="3982160" y="2747680"/>
              <a:ext cx="4745520" cy="12844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97F505A-87E4-4D59-869E-2011F4FBCE2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964160" y="2730035"/>
                <a:ext cx="4781160" cy="13201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4D35D84-CDB2-4E3D-9CF1-C741EB6632B3}"/>
                  </a:ext>
                </a:extLst>
              </p14:cNvPr>
              <p14:cNvContentPartPr/>
              <p14:nvPr/>
            </p14:nvContentPartPr>
            <p14:xfrm>
              <a:off x="3819800" y="4306840"/>
              <a:ext cx="1047600" cy="1073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4D35D84-CDB2-4E3D-9CF1-C741EB6632B3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01800" y="4289200"/>
                <a:ext cx="1083240" cy="11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5CF15C6-F548-44EC-AD53-D4EE33D8EBEA}"/>
                  </a:ext>
                </a:extLst>
              </p14:cNvPr>
              <p14:cNvContentPartPr/>
              <p14:nvPr/>
            </p14:nvContentPartPr>
            <p14:xfrm>
              <a:off x="4694600" y="5740000"/>
              <a:ext cx="120960" cy="220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5CF15C6-F548-44EC-AD53-D4EE33D8EBE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676960" y="5722360"/>
                <a:ext cx="15660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751C19D-0FA0-4653-B7E1-C1BB0847D47F}"/>
                  </a:ext>
                </a:extLst>
              </p14:cNvPr>
              <p14:cNvContentPartPr/>
              <p14:nvPr/>
            </p14:nvContentPartPr>
            <p14:xfrm>
              <a:off x="4061720" y="5589520"/>
              <a:ext cx="502200" cy="360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751C19D-0FA0-4653-B7E1-C1BB0847D47F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044067" y="5571520"/>
                <a:ext cx="537866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BD90018-3822-430F-86F9-E98E5F27DC47}"/>
                  </a:ext>
                </a:extLst>
              </p14:cNvPr>
              <p14:cNvContentPartPr/>
              <p14:nvPr/>
            </p14:nvContentPartPr>
            <p14:xfrm>
              <a:off x="5180600" y="4147360"/>
              <a:ext cx="3365640" cy="19274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BD90018-3822-430F-86F9-E98E5F27DC4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162960" y="4129360"/>
                <a:ext cx="3401280" cy="19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D1A0A7B-942B-4F3D-A183-91A6D7993802}"/>
                  </a:ext>
                </a:extLst>
              </p14:cNvPr>
              <p14:cNvContentPartPr/>
              <p14:nvPr/>
            </p14:nvContentPartPr>
            <p14:xfrm>
              <a:off x="3979640" y="6108640"/>
              <a:ext cx="364680" cy="6001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D1A0A7B-942B-4F3D-A183-91A6D799380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962000" y="6090640"/>
                <a:ext cx="400320" cy="63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4C60A4B8-FE82-4C71-B506-F60491E4AF00}"/>
                  </a:ext>
                </a:extLst>
              </p14:cNvPr>
              <p14:cNvContentPartPr/>
              <p14:nvPr/>
            </p14:nvContentPartPr>
            <p14:xfrm>
              <a:off x="4866320" y="6225280"/>
              <a:ext cx="508680" cy="417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4C60A4B8-FE82-4C71-B506-F60491E4AF00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848333" y="6207640"/>
                <a:ext cx="544295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2A5D29A-6784-44CA-B8E3-0623093268FC}"/>
                  </a:ext>
                </a:extLst>
              </p14:cNvPr>
              <p14:cNvContentPartPr/>
              <p14:nvPr/>
            </p14:nvContentPartPr>
            <p14:xfrm>
              <a:off x="5567240" y="6359200"/>
              <a:ext cx="281160" cy="325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2A5D29A-6784-44CA-B8E3-0623093268F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549600" y="6341560"/>
                <a:ext cx="31680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918C9E4-C7EF-4088-BBC0-93950C6E0F34}"/>
                  </a:ext>
                </a:extLst>
              </p14:cNvPr>
              <p14:cNvContentPartPr/>
              <p14:nvPr/>
            </p14:nvContentPartPr>
            <p14:xfrm>
              <a:off x="6013640" y="6083080"/>
              <a:ext cx="1851120" cy="615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918C9E4-C7EF-4088-BBC0-93950C6E0F34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995640" y="6065080"/>
                <a:ext cx="1886760" cy="65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1299092-12E4-4BE9-B84F-E330C1812FF5}"/>
                  </a:ext>
                </a:extLst>
              </p14:cNvPr>
              <p14:cNvContentPartPr/>
              <p14:nvPr/>
            </p14:nvContentPartPr>
            <p14:xfrm>
              <a:off x="8181200" y="6187120"/>
              <a:ext cx="674640" cy="379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1299092-12E4-4BE9-B84F-E330C1812FF5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8163200" y="6169120"/>
                <a:ext cx="710280" cy="41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54301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97805D7-5EC3-4057-BDD7-42CD1AD43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50" t="10000" r="16131" b="66666"/>
          <a:stretch/>
        </p:blipFill>
        <p:spPr>
          <a:xfrm>
            <a:off x="206829" y="914400"/>
            <a:ext cx="864429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64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97805D7-5EC3-4057-BDD7-42CD1AD43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41" t="21690" r="32234" b="66666"/>
          <a:stretch/>
        </p:blipFill>
        <p:spPr>
          <a:xfrm>
            <a:off x="212557" y="1371600"/>
            <a:ext cx="869975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93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14:cNvPr>
              <p14:cNvContentPartPr/>
              <p14:nvPr/>
            </p14:nvContentPartPr>
            <p14:xfrm>
              <a:off x="2661680" y="1269520"/>
              <a:ext cx="136800" cy="20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680" y="1251880"/>
                <a:ext cx="1724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14:cNvPr>
              <p14:cNvContentPartPr/>
              <p14:nvPr/>
            </p14:nvContentPartPr>
            <p14:xfrm>
              <a:off x="2610920" y="1038400"/>
              <a:ext cx="153360" cy="1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3280" y="1020400"/>
                <a:ext cx="1890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14:cNvPr>
              <p14:cNvContentPartPr/>
              <p14:nvPr/>
            </p14:nvContentPartPr>
            <p14:xfrm>
              <a:off x="3122480" y="1371400"/>
              <a:ext cx="6840" cy="7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4840" y="1353400"/>
                <a:ext cx="424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14:cNvPr>
              <p14:cNvContentPartPr/>
              <p14:nvPr/>
            </p14:nvContentPartPr>
            <p14:xfrm>
              <a:off x="3118520" y="1168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880" y="115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14:cNvPr>
              <p14:cNvContentPartPr/>
              <p14:nvPr/>
            </p14:nvContentPartPr>
            <p14:xfrm>
              <a:off x="3266120" y="1239280"/>
              <a:ext cx="106920" cy="21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8480" y="1221280"/>
                <a:ext cx="142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14:cNvPr>
              <p14:cNvContentPartPr/>
              <p14:nvPr/>
            </p14:nvContentPartPr>
            <p14:xfrm>
              <a:off x="3870560" y="1264480"/>
              <a:ext cx="198720" cy="13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2560" y="1246840"/>
                <a:ext cx="234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14:cNvPr>
              <p14:cNvContentPartPr/>
              <p14:nvPr/>
            </p14:nvContentPartPr>
            <p14:xfrm>
              <a:off x="1615160" y="1259440"/>
              <a:ext cx="638640" cy="241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7520" y="1241800"/>
                <a:ext cx="6742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14:cNvPr>
              <p14:cNvContentPartPr/>
              <p14:nvPr/>
            </p14:nvContentPartPr>
            <p14:xfrm>
              <a:off x="1078400" y="1135600"/>
              <a:ext cx="415080" cy="358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0760" y="1117960"/>
                <a:ext cx="45072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14:cNvPr>
              <p14:cNvContentPartPr/>
              <p14:nvPr/>
            </p14:nvContentPartPr>
            <p14:xfrm>
              <a:off x="4439360" y="1206880"/>
              <a:ext cx="143280" cy="18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1720" y="1189240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14:cNvPr>
              <p14:cNvContentPartPr/>
              <p14:nvPr/>
            </p14:nvContentPartPr>
            <p14:xfrm>
              <a:off x="4723040" y="919600"/>
              <a:ext cx="1189080" cy="46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5400" y="901600"/>
                <a:ext cx="12247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14:cNvPr>
              <p14:cNvContentPartPr/>
              <p14:nvPr/>
            </p14:nvContentPartPr>
            <p14:xfrm>
              <a:off x="6336920" y="1085920"/>
              <a:ext cx="627480" cy="21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19290" y="1067920"/>
                <a:ext cx="6631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14:cNvPr>
              <p14:cNvContentPartPr/>
              <p14:nvPr/>
            </p14:nvContentPartPr>
            <p14:xfrm>
              <a:off x="7333400" y="1101040"/>
              <a:ext cx="100224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15760" y="1083400"/>
                <a:ext cx="1037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14:cNvPr>
              <p14:cNvContentPartPr/>
              <p14:nvPr/>
            </p14:nvContentPartPr>
            <p14:xfrm>
              <a:off x="571520" y="1838680"/>
              <a:ext cx="365400" cy="23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3520" y="1821040"/>
                <a:ext cx="4010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14:cNvPr>
              <p14:cNvContentPartPr/>
              <p14:nvPr/>
            </p14:nvContentPartPr>
            <p14:xfrm>
              <a:off x="1065800" y="1806640"/>
              <a:ext cx="91440" cy="255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8160" y="1789000"/>
                <a:ext cx="127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14:cNvPr>
              <p14:cNvContentPartPr/>
              <p14:nvPr/>
            </p14:nvContentPartPr>
            <p14:xfrm>
              <a:off x="1282160" y="1889440"/>
              <a:ext cx="8280" cy="11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4160" y="1871440"/>
                <a:ext cx="43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14:cNvPr>
              <p14:cNvContentPartPr/>
              <p14:nvPr/>
            </p14:nvContentPartPr>
            <p14:xfrm>
              <a:off x="1306280" y="1698640"/>
              <a:ext cx="4320" cy="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88280" y="1680640"/>
                <a:ext cx="39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14:cNvPr>
              <p14:cNvContentPartPr/>
              <p14:nvPr/>
            </p14:nvContentPartPr>
            <p14:xfrm>
              <a:off x="1422200" y="1655800"/>
              <a:ext cx="365400" cy="407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4200" y="1638144"/>
                <a:ext cx="401040" cy="4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14:cNvPr>
              <p14:cNvContentPartPr/>
              <p14:nvPr/>
            </p14:nvContentPartPr>
            <p14:xfrm>
              <a:off x="3423440" y="2092120"/>
              <a:ext cx="234720" cy="1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05800" y="2074480"/>
                <a:ext cx="270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14:cNvPr>
              <p14:cNvContentPartPr/>
              <p14:nvPr/>
            </p14:nvContentPartPr>
            <p14:xfrm>
              <a:off x="3433880" y="2214520"/>
              <a:ext cx="153720" cy="10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15880" y="219688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14:cNvPr>
              <p14:cNvContentPartPr/>
              <p14:nvPr/>
            </p14:nvContentPartPr>
            <p14:xfrm>
              <a:off x="2661680" y="1990960"/>
              <a:ext cx="528840" cy="38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43692" y="1973304"/>
                <a:ext cx="564456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14:cNvPr>
              <p14:cNvContentPartPr/>
              <p14:nvPr/>
            </p14:nvContentPartPr>
            <p14:xfrm>
              <a:off x="3880640" y="1930120"/>
              <a:ext cx="341640" cy="38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62981" y="1912137"/>
                <a:ext cx="377318" cy="422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14:cNvPr>
              <p14:cNvContentPartPr/>
              <p14:nvPr/>
            </p14:nvContentPartPr>
            <p14:xfrm>
              <a:off x="4369160" y="1990960"/>
              <a:ext cx="168840" cy="265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51520" y="1973320"/>
                <a:ext cx="2044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14:cNvPr>
              <p14:cNvContentPartPr/>
              <p14:nvPr/>
            </p14:nvContentPartPr>
            <p14:xfrm>
              <a:off x="4602080" y="1970800"/>
              <a:ext cx="175680" cy="228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584440" y="1952800"/>
                <a:ext cx="211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14:cNvPr>
              <p14:cNvContentPartPr/>
              <p14:nvPr/>
            </p14:nvContentPartPr>
            <p14:xfrm>
              <a:off x="4897280" y="1970080"/>
              <a:ext cx="142200" cy="184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79280" y="1952080"/>
                <a:ext cx="17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14:cNvPr>
              <p14:cNvContentPartPr/>
              <p14:nvPr/>
            </p14:nvContentPartPr>
            <p14:xfrm>
              <a:off x="5210840" y="1980880"/>
              <a:ext cx="4222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93200" y="1962912"/>
                <a:ext cx="4579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14:cNvPr>
              <p14:cNvContentPartPr/>
              <p14:nvPr/>
            </p14:nvContentPartPr>
            <p14:xfrm>
              <a:off x="5984840" y="1736800"/>
              <a:ext cx="243360" cy="691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6840" y="1719160"/>
                <a:ext cx="27900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14:cNvPr>
              <p14:cNvContentPartPr/>
              <p14:nvPr/>
            </p14:nvContentPartPr>
            <p14:xfrm>
              <a:off x="8096960" y="1838680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9320" y="182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14:cNvPr>
              <p14:cNvContentPartPr/>
              <p14:nvPr/>
            </p14:nvContentPartPr>
            <p14:xfrm>
              <a:off x="8040800" y="1909600"/>
              <a:ext cx="75888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22800" y="1891960"/>
                <a:ext cx="7945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14:cNvPr>
              <p14:cNvContentPartPr/>
              <p14:nvPr/>
            </p14:nvContentPartPr>
            <p14:xfrm>
              <a:off x="7387400" y="1836520"/>
              <a:ext cx="506520" cy="349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69400" y="1818520"/>
                <a:ext cx="54216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14:cNvPr>
              <p14:cNvContentPartPr/>
              <p14:nvPr/>
            </p14:nvContentPartPr>
            <p14:xfrm>
              <a:off x="6512240" y="1879000"/>
              <a:ext cx="751320" cy="548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94592" y="1861360"/>
                <a:ext cx="786977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14:cNvPr>
              <p14:cNvContentPartPr/>
              <p14:nvPr/>
            </p14:nvContentPartPr>
            <p14:xfrm>
              <a:off x="2336240" y="3078160"/>
              <a:ext cx="4798800" cy="13536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8600" y="3060520"/>
                <a:ext cx="4834440" cy="138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314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14:cNvPr>
              <p14:cNvContentPartPr/>
              <p14:nvPr/>
            </p14:nvContentPartPr>
            <p14:xfrm>
              <a:off x="2661680" y="1269520"/>
              <a:ext cx="136800" cy="20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680" y="1251880"/>
                <a:ext cx="1724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14:cNvPr>
              <p14:cNvContentPartPr/>
              <p14:nvPr/>
            </p14:nvContentPartPr>
            <p14:xfrm>
              <a:off x="2610920" y="1038400"/>
              <a:ext cx="153360" cy="1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3280" y="1020400"/>
                <a:ext cx="1890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14:cNvPr>
              <p14:cNvContentPartPr/>
              <p14:nvPr/>
            </p14:nvContentPartPr>
            <p14:xfrm>
              <a:off x="3122480" y="1371400"/>
              <a:ext cx="6840" cy="7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4840" y="1353400"/>
                <a:ext cx="424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14:cNvPr>
              <p14:cNvContentPartPr/>
              <p14:nvPr/>
            </p14:nvContentPartPr>
            <p14:xfrm>
              <a:off x="3118520" y="1168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880" y="115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14:cNvPr>
              <p14:cNvContentPartPr/>
              <p14:nvPr/>
            </p14:nvContentPartPr>
            <p14:xfrm>
              <a:off x="3266120" y="1239280"/>
              <a:ext cx="106920" cy="21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8480" y="1221280"/>
                <a:ext cx="142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14:cNvPr>
              <p14:cNvContentPartPr/>
              <p14:nvPr/>
            </p14:nvContentPartPr>
            <p14:xfrm>
              <a:off x="3870560" y="1264480"/>
              <a:ext cx="198720" cy="13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2560" y="1246840"/>
                <a:ext cx="234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14:cNvPr>
              <p14:cNvContentPartPr/>
              <p14:nvPr/>
            </p14:nvContentPartPr>
            <p14:xfrm>
              <a:off x="1615160" y="1259440"/>
              <a:ext cx="638640" cy="241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7520" y="1241800"/>
                <a:ext cx="6742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14:cNvPr>
              <p14:cNvContentPartPr/>
              <p14:nvPr/>
            </p14:nvContentPartPr>
            <p14:xfrm>
              <a:off x="1078400" y="1135600"/>
              <a:ext cx="415080" cy="358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0760" y="1117960"/>
                <a:ext cx="45072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14:cNvPr>
              <p14:cNvContentPartPr/>
              <p14:nvPr/>
            </p14:nvContentPartPr>
            <p14:xfrm>
              <a:off x="4439360" y="1206880"/>
              <a:ext cx="143280" cy="18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1720" y="1189240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14:cNvPr>
              <p14:cNvContentPartPr/>
              <p14:nvPr/>
            </p14:nvContentPartPr>
            <p14:xfrm>
              <a:off x="4723040" y="919600"/>
              <a:ext cx="1189080" cy="46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5400" y="901600"/>
                <a:ext cx="12247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14:cNvPr>
              <p14:cNvContentPartPr/>
              <p14:nvPr/>
            </p14:nvContentPartPr>
            <p14:xfrm>
              <a:off x="6336920" y="1085920"/>
              <a:ext cx="627480" cy="21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19290" y="1067920"/>
                <a:ext cx="6631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14:cNvPr>
              <p14:cNvContentPartPr/>
              <p14:nvPr/>
            </p14:nvContentPartPr>
            <p14:xfrm>
              <a:off x="7333400" y="1101040"/>
              <a:ext cx="100224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15760" y="1083400"/>
                <a:ext cx="1037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14:cNvPr>
              <p14:cNvContentPartPr/>
              <p14:nvPr/>
            </p14:nvContentPartPr>
            <p14:xfrm>
              <a:off x="571520" y="1838680"/>
              <a:ext cx="365400" cy="23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3520" y="1821040"/>
                <a:ext cx="4010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14:cNvPr>
              <p14:cNvContentPartPr/>
              <p14:nvPr/>
            </p14:nvContentPartPr>
            <p14:xfrm>
              <a:off x="1065800" y="1806640"/>
              <a:ext cx="91440" cy="255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8160" y="1789000"/>
                <a:ext cx="127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14:cNvPr>
              <p14:cNvContentPartPr/>
              <p14:nvPr/>
            </p14:nvContentPartPr>
            <p14:xfrm>
              <a:off x="1282160" y="1889440"/>
              <a:ext cx="8280" cy="11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4160" y="1871440"/>
                <a:ext cx="43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14:cNvPr>
              <p14:cNvContentPartPr/>
              <p14:nvPr/>
            </p14:nvContentPartPr>
            <p14:xfrm>
              <a:off x="1306280" y="1698640"/>
              <a:ext cx="4320" cy="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88280" y="1680640"/>
                <a:ext cx="39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14:cNvPr>
              <p14:cNvContentPartPr/>
              <p14:nvPr/>
            </p14:nvContentPartPr>
            <p14:xfrm>
              <a:off x="1422200" y="1655800"/>
              <a:ext cx="365400" cy="407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4200" y="1638144"/>
                <a:ext cx="401040" cy="4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14:cNvPr>
              <p14:cNvContentPartPr/>
              <p14:nvPr/>
            </p14:nvContentPartPr>
            <p14:xfrm>
              <a:off x="3423440" y="2092120"/>
              <a:ext cx="234720" cy="1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05800" y="2074480"/>
                <a:ext cx="270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14:cNvPr>
              <p14:cNvContentPartPr/>
              <p14:nvPr/>
            </p14:nvContentPartPr>
            <p14:xfrm>
              <a:off x="3433880" y="2214520"/>
              <a:ext cx="153720" cy="10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15880" y="219688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14:cNvPr>
              <p14:cNvContentPartPr/>
              <p14:nvPr/>
            </p14:nvContentPartPr>
            <p14:xfrm>
              <a:off x="2661680" y="1990960"/>
              <a:ext cx="528840" cy="38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43692" y="1973304"/>
                <a:ext cx="564456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14:cNvPr>
              <p14:cNvContentPartPr/>
              <p14:nvPr/>
            </p14:nvContentPartPr>
            <p14:xfrm>
              <a:off x="3880640" y="1930120"/>
              <a:ext cx="341640" cy="38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62981" y="1912137"/>
                <a:ext cx="377318" cy="422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14:cNvPr>
              <p14:cNvContentPartPr/>
              <p14:nvPr/>
            </p14:nvContentPartPr>
            <p14:xfrm>
              <a:off x="4369160" y="1990960"/>
              <a:ext cx="168840" cy="265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51520" y="1973320"/>
                <a:ext cx="2044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14:cNvPr>
              <p14:cNvContentPartPr/>
              <p14:nvPr/>
            </p14:nvContentPartPr>
            <p14:xfrm>
              <a:off x="4602080" y="1970800"/>
              <a:ext cx="175680" cy="228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584440" y="1952800"/>
                <a:ext cx="211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14:cNvPr>
              <p14:cNvContentPartPr/>
              <p14:nvPr/>
            </p14:nvContentPartPr>
            <p14:xfrm>
              <a:off x="4897280" y="1970080"/>
              <a:ext cx="142200" cy="184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79280" y="1952080"/>
                <a:ext cx="17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14:cNvPr>
              <p14:cNvContentPartPr/>
              <p14:nvPr/>
            </p14:nvContentPartPr>
            <p14:xfrm>
              <a:off x="5210840" y="1980880"/>
              <a:ext cx="4222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93200" y="1962912"/>
                <a:ext cx="4579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14:cNvPr>
              <p14:cNvContentPartPr/>
              <p14:nvPr/>
            </p14:nvContentPartPr>
            <p14:xfrm>
              <a:off x="5984840" y="1736800"/>
              <a:ext cx="243360" cy="691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6840" y="1719160"/>
                <a:ext cx="27900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14:cNvPr>
              <p14:cNvContentPartPr/>
              <p14:nvPr/>
            </p14:nvContentPartPr>
            <p14:xfrm>
              <a:off x="8096960" y="1838680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9320" y="182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14:cNvPr>
              <p14:cNvContentPartPr/>
              <p14:nvPr/>
            </p14:nvContentPartPr>
            <p14:xfrm>
              <a:off x="8040800" y="1909600"/>
              <a:ext cx="75888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22800" y="1891960"/>
                <a:ext cx="7945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14:cNvPr>
              <p14:cNvContentPartPr/>
              <p14:nvPr/>
            </p14:nvContentPartPr>
            <p14:xfrm>
              <a:off x="7387400" y="1836520"/>
              <a:ext cx="506520" cy="349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69400" y="1818520"/>
                <a:ext cx="54216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14:cNvPr>
              <p14:cNvContentPartPr/>
              <p14:nvPr/>
            </p14:nvContentPartPr>
            <p14:xfrm>
              <a:off x="6512240" y="1879000"/>
              <a:ext cx="751320" cy="548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94592" y="1861360"/>
                <a:ext cx="786977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14:cNvPr>
              <p14:cNvContentPartPr/>
              <p14:nvPr/>
            </p14:nvContentPartPr>
            <p14:xfrm>
              <a:off x="2336240" y="2723920"/>
              <a:ext cx="4798800" cy="1707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8600" y="2706280"/>
                <a:ext cx="4834440" cy="174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92655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14:cNvPr>
              <p14:cNvContentPartPr/>
              <p14:nvPr/>
            </p14:nvContentPartPr>
            <p14:xfrm>
              <a:off x="2661680" y="1269520"/>
              <a:ext cx="136800" cy="20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680" y="1251880"/>
                <a:ext cx="1724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14:cNvPr>
              <p14:cNvContentPartPr/>
              <p14:nvPr/>
            </p14:nvContentPartPr>
            <p14:xfrm>
              <a:off x="2610920" y="1038400"/>
              <a:ext cx="153360" cy="1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3280" y="1020400"/>
                <a:ext cx="1890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14:cNvPr>
              <p14:cNvContentPartPr/>
              <p14:nvPr/>
            </p14:nvContentPartPr>
            <p14:xfrm>
              <a:off x="3122480" y="1371400"/>
              <a:ext cx="6840" cy="7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4840" y="1353400"/>
                <a:ext cx="424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14:cNvPr>
              <p14:cNvContentPartPr/>
              <p14:nvPr/>
            </p14:nvContentPartPr>
            <p14:xfrm>
              <a:off x="3118520" y="1168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880" y="115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14:cNvPr>
              <p14:cNvContentPartPr/>
              <p14:nvPr/>
            </p14:nvContentPartPr>
            <p14:xfrm>
              <a:off x="3266120" y="1239280"/>
              <a:ext cx="106920" cy="21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8480" y="1221280"/>
                <a:ext cx="142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14:cNvPr>
              <p14:cNvContentPartPr/>
              <p14:nvPr/>
            </p14:nvContentPartPr>
            <p14:xfrm>
              <a:off x="3870560" y="1264480"/>
              <a:ext cx="198720" cy="13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2560" y="1246840"/>
                <a:ext cx="234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14:cNvPr>
              <p14:cNvContentPartPr/>
              <p14:nvPr/>
            </p14:nvContentPartPr>
            <p14:xfrm>
              <a:off x="1615160" y="1259440"/>
              <a:ext cx="638640" cy="241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7520" y="1241800"/>
                <a:ext cx="6742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14:cNvPr>
              <p14:cNvContentPartPr/>
              <p14:nvPr/>
            </p14:nvContentPartPr>
            <p14:xfrm>
              <a:off x="1078400" y="1135600"/>
              <a:ext cx="415080" cy="358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0760" y="1117960"/>
                <a:ext cx="45072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14:cNvPr>
              <p14:cNvContentPartPr/>
              <p14:nvPr/>
            </p14:nvContentPartPr>
            <p14:xfrm>
              <a:off x="4439360" y="1206880"/>
              <a:ext cx="143280" cy="18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1720" y="1189240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14:cNvPr>
              <p14:cNvContentPartPr/>
              <p14:nvPr/>
            </p14:nvContentPartPr>
            <p14:xfrm>
              <a:off x="4723040" y="919600"/>
              <a:ext cx="1189080" cy="46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5400" y="901600"/>
                <a:ext cx="12247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14:cNvPr>
              <p14:cNvContentPartPr/>
              <p14:nvPr/>
            </p14:nvContentPartPr>
            <p14:xfrm>
              <a:off x="6336920" y="1085920"/>
              <a:ext cx="627480" cy="21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19290" y="1067920"/>
                <a:ext cx="6631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14:cNvPr>
              <p14:cNvContentPartPr/>
              <p14:nvPr/>
            </p14:nvContentPartPr>
            <p14:xfrm>
              <a:off x="7333400" y="1101040"/>
              <a:ext cx="100224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15760" y="1083400"/>
                <a:ext cx="1037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14:cNvPr>
              <p14:cNvContentPartPr/>
              <p14:nvPr/>
            </p14:nvContentPartPr>
            <p14:xfrm>
              <a:off x="571520" y="1838680"/>
              <a:ext cx="365400" cy="23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3520" y="1821040"/>
                <a:ext cx="4010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14:cNvPr>
              <p14:cNvContentPartPr/>
              <p14:nvPr/>
            </p14:nvContentPartPr>
            <p14:xfrm>
              <a:off x="1065800" y="1806640"/>
              <a:ext cx="91440" cy="255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8160" y="1789000"/>
                <a:ext cx="127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14:cNvPr>
              <p14:cNvContentPartPr/>
              <p14:nvPr/>
            </p14:nvContentPartPr>
            <p14:xfrm>
              <a:off x="1282160" y="1889440"/>
              <a:ext cx="8280" cy="11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4160" y="1871440"/>
                <a:ext cx="43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14:cNvPr>
              <p14:cNvContentPartPr/>
              <p14:nvPr/>
            </p14:nvContentPartPr>
            <p14:xfrm>
              <a:off x="1306280" y="1698640"/>
              <a:ext cx="4320" cy="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88280" y="1680640"/>
                <a:ext cx="39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14:cNvPr>
              <p14:cNvContentPartPr/>
              <p14:nvPr/>
            </p14:nvContentPartPr>
            <p14:xfrm>
              <a:off x="1422200" y="1655800"/>
              <a:ext cx="365400" cy="407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4200" y="1638144"/>
                <a:ext cx="401040" cy="4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14:cNvPr>
              <p14:cNvContentPartPr/>
              <p14:nvPr/>
            </p14:nvContentPartPr>
            <p14:xfrm>
              <a:off x="3423440" y="2092120"/>
              <a:ext cx="234720" cy="1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05800" y="2074480"/>
                <a:ext cx="270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14:cNvPr>
              <p14:cNvContentPartPr/>
              <p14:nvPr/>
            </p14:nvContentPartPr>
            <p14:xfrm>
              <a:off x="3433880" y="2214520"/>
              <a:ext cx="153720" cy="10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15880" y="219688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14:cNvPr>
              <p14:cNvContentPartPr/>
              <p14:nvPr/>
            </p14:nvContentPartPr>
            <p14:xfrm>
              <a:off x="2661680" y="1990960"/>
              <a:ext cx="528840" cy="38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43692" y="1973304"/>
                <a:ext cx="564456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14:cNvPr>
              <p14:cNvContentPartPr/>
              <p14:nvPr/>
            </p14:nvContentPartPr>
            <p14:xfrm>
              <a:off x="3880640" y="1930120"/>
              <a:ext cx="341640" cy="38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62981" y="1912137"/>
                <a:ext cx="377318" cy="422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14:cNvPr>
              <p14:cNvContentPartPr/>
              <p14:nvPr/>
            </p14:nvContentPartPr>
            <p14:xfrm>
              <a:off x="4369160" y="1990960"/>
              <a:ext cx="168840" cy="265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51520" y="1973320"/>
                <a:ext cx="2044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14:cNvPr>
              <p14:cNvContentPartPr/>
              <p14:nvPr/>
            </p14:nvContentPartPr>
            <p14:xfrm>
              <a:off x="4602080" y="1970800"/>
              <a:ext cx="175680" cy="228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584440" y="1952800"/>
                <a:ext cx="211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14:cNvPr>
              <p14:cNvContentPartPr/>
              <p14:nvPr/>
            </p14:nvContentPartPr>
            <p14:xfrm>
              <a:off x="4897280" y="1970080"/>
              <a:ext cx="142200" cy="184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79280" y="1952080"/>
                <a:ext cx="17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14:cNvPr>
              <p14:cNvContentPartPr/>
              <p14:nvPr/>
            </p14:nvContentPartPr>
            <p14:xfrm>
              <a:off x="5210840" y="1980880"/>
              <a:ext cx="4222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93200" y="1962912"/>
                <a:ext cx="4579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14:cNvPr>
              <p14:cNvContentPartPr/>
              <p14:nvPr/>
            </p14:nvContentPartPr>
            <p14:xfrm>
              <a:off x="5984840" y="1736800"/>
              <a:ext cx="243360" cy="691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6840" y="1719160"/>
                <a:ext cx="27900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14:cNvPr>
              <p14:cNvContentPartPr/>
              <p14:nvPr/>
            </p14:nvContentPartPr>
            <p14:xfrm>
              <a:off x="8096960" y="1838680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9320" y="182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14:cNvPr>
              <p14:cNvContentPartPr/>
              <p14:nvPr/>
            </p14:nvContentPartPr>
            <p14:xfrm>
              <a:off x="8040800" y="1909600"/>
              <a:ext cx="75888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22800" y="1891960"/>
                <a:ext cx="7945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14:cNvPr>
              <p14:cNvContentPartPr/>
              <p14:nvPr/>
            </p14:nvContentPartPr>
            <p14:xfrm>
              <a:off x="7387400" y="1836520"/>
              <a:ext cx="506520" cy="349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69400" y="1818520"/>
                <a:ext cx="54216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14:cNvPr>
              <p14:cNvContentPartPr/>
              <p14:nvPr/>
            </p14:nvContentPartPr>
            <p14:xfrm>
              <a:off x="6512240" y="1879000"/>
              <a:ext cx="751320" cy="548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94592" y="1861360"/>
                <a:ext cx="786977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14:cNvPr>
              <p14:cNvContentPartPr/>
              <p14:nvPr/>
            </p14:nvContentPartPr>
            <p14:xfrm>
              <a:off x="2336240" y="2723920"/>
              <a:ext cx="4799160" cy="1707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8599" y="2706276"/>
                <a:ext cx="4834803" cy="1743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14:cNvPr>
              <p14:cNvContentPartPr/>
              <p14:nvPr/>
            </p14:nvContentPartPr>
            <p14:xfrm>
              <a:off x="3028160" y="4123960"/>
              <a:ext cx="118080" cy="82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10520" y="4105960"/>
                <a:ext cx="153720" cy="11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5954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14:cNvPr>
              <p14:cNvContentPartPr/>
              <p14:nvPr/>
            </p14:nvContentPartPr>
            <p14:xfrm>
              <a:off x="2661680" y="1269520"/>
              <a:ext cx="136800" cy="20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680" y="1251880"/>
                <a:ext cx="1724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14:cNvPr>
              <p14:cNvContentPartPr/>
              <p14:nvPr/>
            </p14:nvContentPartPr>
            <p14:xfrm>
              <a:off x="2610920" y="1038400"/>
              <a:ext cx="153360" cy="1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3280" y="1020400"/>
                <a:ext cx="1890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14:cNvPr>
              <p14:cNvContentPartPr/>
              <p14:nvPr/>
            </p14:nvContentPartPr>
            <p14:xfrm>
              <a:off x="3122480" y="1371400"/>
              <a:ext cx="6840" cy="7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4840" y="1353400"/>
                <a:ext cx="424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14:cNvPr>
              <p14:cNvContentPartPr/>
              <p14:nvPr/>
            </p14:nvContentPartPr>
            <p14:xfrm>
              <a:off x="3118520" y="1168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880" y="115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14:cNvPr>
              <p14:cNvContentPartPr/>
              <p14:nvPr/>
            </p14:nvContentPartPr>
            <p14:xfrm>
              <a:off x="3266120" y="1239280"/>
              <a:ext cx="106920" cy="21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8480" y="1221280"/>
                <a:ext cx="142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14:cNvPr>
              <p14:cNvContentPartPr/>
              <p14:nvPr/>
            </p14:nvContentPartPr>
            <p14:xfrm>
              <a:off x="3870560" y="1264480"/>
              <a:ext cx="198720" cy="13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2560" y="1246840"/>
                <a:ext cx="234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14:cNvPr>
              <p14:cNvContentPartPr/>
              <p14:nvPr/>
            </p14:nvContentPartPr>
            <p14:xfrm>
              <a:off x="1615160" y="1259440"/>
              <a:ext cx="638640" cy="241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7520" y="1241800"/>
                <a:ext cx="6742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14:cNvPr>
              <p14:cNvContentPartPr/>
              <p14:nvPr/>
            </p14:nvContentPartPr>
            <p14:xfrm>
              <a:off x="1078400" y="1135600"/>
              <a:ext cx="415080" cy="358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0760" y="1117960"/>
                <a:ext cx="45072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14:cNvPr>
              <p14:cNvContentPartPr/>
              <p14:nvPr/>
            </p14:nvContentPartPr>
            <p14:xfrm>
              <a:off x="4439360" y="1206880"/>
              <a:ext cx="143280" cy="18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1720" y="1189240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14:cNvPr>
              <p14:cNvContentPartPr/>
              <p14:nvPr/>
            </p14:nvContentPartPr>
            <p14:xfrm>
              <a:off x="4723040" y="919600"/>
              <a:ext cx="1189080" cy="46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5400" y="901600"/>
                <a:ext cx="12247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14:cNvPr>
              <p14:cNvContentPartPr/>
              <p14:nvPr/>
            </p14:nvContentPartPr>
            <p14:xfrm>
              <a:off x="6336920" y="1085920"/>
              <a:ext cx="627480" cy="21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19290" y="1067920"/>
                <a:ext cx="6631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14:cNvPr>
              <p14:cNvContentPartPr/>
              <p14:nvPr/>
            </p14:nvContentPartPr>
            <p14:xfrm>
              <a:off x="7333400" y="1101040"/>
              <a:ext cx="100224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15760" y="1083400"/>
                <a:ext cx="1037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14:cNvPr>
              <p14:cNvContentPartPr/>
              <p14:nvPr/>
            </p14:nvContentPartPr>
            <p14:xfrm>
              <a:off x="571520" y="1838680"/>
              <a:ext cx="365400" cy="23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3520" y="1821040"/>
                <a:ext cx="4010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14:cNvPr>
              <p14:cNvContentPartPr/>
              <p14:nvPr/>
            </p14:nvContentPartPr>
            <p14:xfrm>
              <a:off x="1065800" y="1806640"/>
              <a:ext cx="91440" cy="255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8160" y="1789000"/>
                <a:ext cx="127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14:cNvPr>
              <p14:cNvContentPartPr/>
              <p14:nvPr/>
            </p14:nvContentPartPr>
            <p14:xfrm>
              <a:off x="1282160" y="1889440"/>
              <a:ext cx="8280" cy="11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4160" y="1871440"/>
                <a:ext cx="43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14:cNvPr>
              <p14:cNvContentPartPr/>
              <p14:nvPr/>
            </p14:nvContentPartPr>
            <p14:xfrm>
              <a:off x="1306280" y="1698640"/>
              <a:ext cx="4320" cy="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88280" y="1680640"/>
                <a:ext cx="39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14:cNvPr>
              <p14:cNvContentPartPr/>
              <p14:nvPr/>
            </p14:nvContentPartPr>
            <p14:xfrm>
              <a:off x="1422200" y="1655800"/>
              <a:ext cx="365400" cy="407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4200" y="1638144"/>
                <a:ext cx="401040" cy="4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14:cNvPr>
              <p14:cNvContentPartPr/>
              <p14:nvPr/>
            </p14:nvContentPartPr>
            <p14:xfrm>
              <a:off x="3423440" y="2092120"/>
              <a:ext cx="234720" cy="1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05800" y="2074480"/>
                <a:ext cx="270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14:cNvPr>
              <p14:cNvContentPartPr/>
              <p14:nvPr/>
            </p14:nvContentPartPr>
            <p14:xfrm>
              <a:off x="3433880" y="2214520"/>
              <a:ext cx="153720" cy="10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15880" y="219688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14:cNvPr>
              <p14:cNvContentPartPr/>
              <p14:nvPr/>
            </p14:nvContentPartPr>
            <p14:xfrm>
              <a:off x="2661680" y="1990960"/>
              <a:ext cx="528840" cy="38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43692" y="1973304"/>
                <a:ext cx="564456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14:cNvPr>
              <p14:cNvContentPartPr/>
              <p14:nvPr/>
            </p14:nvContentPartPr>
            <p14:xfrm>
              <a:off x="3880640" y="1930120"/>
              <a:ext cx="341640" cy="38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62981" y="1912137"/>
                <a:ext cx="377318" cy="422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14:cNvPr>
              <p14:cNvContentPartPr/>
              <p14:nvPr/>
            </p14:nvContentPartPr>
            <p14:xfrm>
              <a:off x="4369160" y="1990960"/>
              <a:ext cx="168840" cy="265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51520" y="1973320"/>
                <a:ext cx="2044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14:cNvPr>
              <p14:cNvContentPartPr/>
              <p14:nvPr/>
            </p14:nvContentPartPr>
            <p14:xfrm>
              <a:off x="4602080" y="1970800"/>
              <a:ext cx="175680" cy="228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584440" y="1952800"/>
                <a:ext cx="211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14:cNvPr>
              <p14:cNvContentPartPr/>
              <p14:nvPr/>
            </p14:nvContentPartPr>
            <p14:xfrm>
              <a:off x="4897280" y="1970080"/>
              <a:ext cx="142200" cy="184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79280" y="1952080"/>
                <a:ext cx="17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14:cNvPr>
              <p14:cNvContentPartPr/>
              <p14:nvPr/>
            </p14:nvContentPartPr>
            <p14:xfrm>
              <a:off x="5210840" y="1980880"/>
              <a:ext cx="4222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93200" y="1962912"/>
                <a:ext cx="4579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14:cNvPr>
              <p14:cNvContentPartPr/>
              <p14:nvPr/>
            </p14:nvContentPartPr>
            <p14:xfrm>
              <a:off x="5984840" y="1736800"/>
              <a:ext cx="243360" cy="691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6840" y="1719160"/>
                <a:ext cx="27900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14:cNvPr>
              <p14:cNvContentPartPr/>
              <p14:nvPr/>
            </p14:nvContentPartPr>
            <p14:xfrm>
              <a:off x="8096960" y="1838680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9320" y="182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14:cNvPr>
              <p14:cNvContentPartPr/>
              <p14:nvPr/>
            </p14:nvContentPartPr>
            <p14:xfrm>
              <a:off x="8040800" y="1909600"/>
              <a:ext cx="75888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22800" y="1891960"/>
                <a:ext cx="7945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14:cNvPr>
              <p14:cNvContentPartPr/>
              <p14:nvPr/>
            </p14:nvContentPartPr>
            <p14:xfrm>
              <a:off x="7387400" y="1836520"/>
              <a:ext cx="506520" cy="349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69400" y="1818520"/>
                <a:ext cx="54216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14:cNvPr>
              <p14:cNvContentPartPr/>
              <p14:nvPr/>
            </p14:nvContentPartPr>
            <p14:xfrm>
              <a:off x="6512240" y="1879000"/>
              <a:ext cx="751320" cy="548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94592" y="1861360"/>
                <a:ext cx="786977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14:cNvPr>
              <p14:cNvContentPartPr/>
              <p14:nvPr/>
            </p14:nvContentPartPr>
            <p14:xfrm>
              <a:off x="2336240" y="2723920"/>
              <a:ext cx="4799160" cy="1707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8599" y="2706276"/>
                <a:ext cx="4834803" cy="1743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14:cNvPr>
              <p14:cNvContentPartPr/>
              <p14:nvPr/>
            </p14:nvContentPartPr>
            <p14:xfrm>
              <a:off x="3028160" y="4123960"/>
              <a:ext cx="118080" cy="82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10520" y="4105960"/>
                <a:ext cx="1537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14:cNvPr>
              <p14:cNvContentPartPr/>
              <p14:nvPr/>
            </p14:nvContentPartPr>
            <p14:xfrm>
              <a:off x="2417600" y="4256440"/>
              <a:ext cx="1465560" cy="68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399960" y="4238440"/>
                <a:ext cx="150120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14:cNvPr>
              <p14:cNvContentPartPr/>
              <p14:nvPr/>
            </p14:nvContentPartPr>
            <p14:xfrm>
              <a:off x="7217480" y="3910840"/>
              <a:ext cx="226080" cy="344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99840" y="3892840"/>
                <a:ext cx="26172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14:cNvPr>
              <p14:cNvContentPartPr/>
              <p14:nvPr/>
            </p14:nvContentPartPr>
            <p14:xfrm>
              <a:off x="1919720" y="2857480"/>
              <a:ext cx="203400" cy="565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902080" y="2839480"/>
                <a:ext cx="239040" cy="60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2240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14:cNvPr>
              <p14:cNvContentPartPr/>
              <p14:nvPr/>
            </p14:nvContentPartPr>
            <p14:xfrm>
              <a:off x="2661680" y="1269520"/>
              <a:ext cx="136800" cy="20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680" y="1251880"/>
                <a:ext cx="1724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14:cNvPr>
              <p14:cNvContentPartPr/>
              <p14:nvPr/>
            </p14:nvContentPartPr>
            <p14:xfrm>
              <a:off x="2610920" y="1038400"/>
              <a:ext cx="153360" cy="1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3280" y="1020400"/>
                <a:ext cx="1890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14:cNvPr>
              <p14:cNvContentPartPr/>
              <p14:nvPr/>
            </p14:nvContentPartPr>
            <p14:xfrm>
              <a:off x="3122480" y="1371400"/>
              <a:ext cx="6840" cy="7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4840" y="1353400"/>
                <a:ext cx="424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14:cNvPr>
              <p14:cNvContentPartPr/>
              <p14:nvPr/>
            </p14:nvContentPartPr>
            <p14:xfrm>
              <a:off x="3118520" y="1168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880" y="115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14:cNvPr>
              <p14:cNvContentPartPr/>
              <p14:nvPr/>
            </p14:nvContentPartPr>
            <p14:xfrm>
              <a:off x="3266120" y="1239280"/>
              <a:ext cx="106920" cy="21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8480" y="1221280"/>
                <a:ext cx="142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14:cNvPr>
              <p14:cNvContentPartPr/>
              <p14:nvPr/>
            </p14:nvContentPartPr>
            <p14:xfrm>
              <a:off x="3870560" y="1264480"/>
              <a:ext cx="198720" cy="13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2560" y="1246840"/>
                <a:ext cx="234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14:cNvPr>
              <p14:cNvContentPartPr/>
              <p14:nvPr/>
            </p14:nvContentPartPr>
            <p14:xfrm>
              <a:off x="1615160" y="1259440"/>
              <a:ext cx="638640" cy="241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7520" y="1241800"/>
                <a:ext cx="6742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14:cNvPr>
              <p14:cNvContentPartPr/>
              <p14:nvPr/>
            </p14:nvContentPartPr>
            <p14:xfrm>
              <a:off x="1078400" y="1135600"/>
              <a:ext cx="415080" cy="358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0760" y="1117960"/>
                <a:ext cx="45072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14:cNvPr>
              <p14:cNvContentPartPr/>
              <p14:nvPr/>
            </p14:nvContentPartPr>
            <p14:xfrm>
              <a:off x="4439360" y="1206880"/>
              <a:ext cx="143280" cy="18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1720" y="1189240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14:cNvPr>
              <p14:cNvContentPartPr/>
              <p14:nvPr/>
            </p14:nvContentPartPr>
            <p14:xfrm>
              <a:off x="4723040" y="919600"/>
              <a:ext cx="1189080" cy="46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5400" y="901600"/>
                <a:ext cx="12247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14:cNvPr>
              <p14:cNvContentPartPr/>
              <p14:nvPr/>
            </p14:nvContentPartPr>
            <p14:xfrm>
              <a:off x="6336920" y="1085920"/>
              <a:ext cx="627480" cy="21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19290" y="1067920"/>
                <a:ext cx="6631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14:cNvPr>
              <p14:cNvContentPartPr/>
              <p14:nvPr/>
            </p14:nvContentPartPr>
            <p14:xfrm>
              <a:off x="7333400" y="1101040"/>
              <a:ext cx="100224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15760" y="1083400"/>
                <a:ext cx="1037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14:cNvPr>
              <p14:cNvContentPartPr/>
              <p14:nvPr/>
            </p14:nvContentPartPr>
            <p14:xfrm>
              <a:off x="571520" y="1838680"/>
              <a:ext cx="365400" cy="23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3520" y="1821040"/>
                <a:ext cx="4010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14:cNvPr>
              <p14:cNvContentPartPr/>
              <p14:nvPr/>
            </p14:nvContentPartPr>
            <p14:xfrm>
              <a:off x="1065800" y="1806640"/>
              <a:ext cx="91440" cy="255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8160" y="1789000"/>
                <a:ext cx="127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14:cNvPr>
              <p14:cNvContentPartPr/>
              <p14:nvPr/>
            </p14:nvContentPartPr>
            <p14:xfrm>
              <a:off x="1282160" y="1889440"/>
              <a:ext cx="8280" cy="11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4160" y="1871440"/>
                <a:ext cx="43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14:cNvPr>
              <p14:cNvContentPartPr/>
              <p14:nvPr/>
            </p14:nvContentPartPr>
            <p14:xfrm>
              <a:off x="1306280" y="1698640"/>
              <a:ext cx="4320" cy="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88280" y="1680640"/>
                <a:ext cx="39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14:cNvPr>
              <p14:cNvContentPartPr/>
              <p14:nvPr/>
            </p14:nvContentPartPr>
            <p14:xfrm>
              <a:off x="1422200" y="1655800"/>
              <a:ext cx="365400" cy="407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4200" y="1638144"/>
                <a:ext cx="401040" cy="4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14:cNvPr>
              <p14:cNvContentPartPr/>
              <p14:nvPr/>
            </p14:nvContentPartPr>
            <p14:xfrm>
              <a:off x="3423440" y="2092120"/>
              <a:ext cx="234720" cy="1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05800" y="2074480"/>
                <a:ext cx="270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14:cNvPr>
              <p14:cNvContentPartPr/>
              <p14:nvPr/>
            </p14:nvContentPartPr>
            <p14:xfrm>
              <a:off x="3433880" y="2214520"/>
              <a:ext cx="153720" cy="10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15880" y="219688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14:cNvPr>
              <p14:cNvContentPartPr/>
              <p14:nvPr/>
            </p14:nvContentPartPr>
            <p14:xfrm>
              <a:off x="2661680" y="1990960"/>
              <a:ext cx="528840" cy="38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43692" y="1973304"/>
                <a:ext cx="564456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14:cNvPr>
              <p14:cNvContentPartPr/>
              <p14:nvPr/>
            </p14:nvContentPartPr>
            <p14:xfrm>
              <a:off x="3880640" y="1930120"/>
              <a:ext cx="341640" cy="38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62981" y="1912137"/>
                <a:ext cx="377318" cy="422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14:cNvPr>
              <p14:cNvContentPartPr/>
              <p14:nvPr/>
            </p14:nvContentPartPr>
            <p14:xfrm>
              <a:off x="4369160" y="1990960"/>
              <a:ext cx="168840" cy="265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51520" y="1973320"/>
                <a:ext cx="2044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14:cNvPr>
              <p14:cNvContentPartPr/>
              <p14:nvPr/>
            </p14:nvContentPartPr>
            <p14:xfrm>
              <a:off x="4602080" y="1970800"/>
              <a:ext cx="175680" cy="228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584440" y="1952800"/>
                <a:ext cx="211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14:cNvPr>
              <p14:cNvContentPartPr/>
              <p14:nvPr/>
            </p14:nvContentPartPr>
            <p14:xfrm>
              <a:off x="4897280" y="1970080"/>
              <a:ext cx="142200" cy="184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79280" y="1952080"/>
                <a:ext cx="17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14:cNvPr>
              <p14:cNvContentPartPr/>
              <p14:nvPr/>
            </p14:nvContentPartPr>
            <p14:xfrm>
              <a:off x="5210840" y="1980880"/>
              <a:ext cx="4222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93200" y="1962912"/>
                <a:ext cx="4579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14:cNvPr>
              <p14:cNvContentPartPr/>
              <p14:nvPr/>
            </p14:nvContentPartPr>
            <p14:xfrm>
              <a:off x="5984840" y="1736800"/>
              <a:ext cx="243360" cy="691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6840" y="1719160"/>
                <a:ext cx="27900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14:cNvPr>
              <p14:cNvContentPartPr/>
              <p14:nvPr/>
            </p14:nvContentPartPr>
            <p14:xfrm>
              <a:off x="8096960" y="1838680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9320" y="182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14:cNvPr>
              <p14:cNvContentPartPr/>
              <p14:nvPr/>
            </p14:nvContentPartPr>
            <p14:xfrm>
              <a:off x="8040800" y="1909600"/>
              <a:ext cx="75888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22800" y="1891960"/>
                <a:ext cx="7945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14:cNvPr>
              <p14:cNvContentPartPr/>
              <p14:nvPr/>
            </p14:nvContentPartPr>
            <p14:xfrm>
              <a:off x="7387400" y="1836520"/>
              <a:ext cx="506520" cy="349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69400" y="1818520"/>
                <a:ext cx="54216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14:cNvPr>
              <p14:cNvContentPartPr/>
              <p14:nvPr/>
            </p14:nvContentPartPr>
            <p14:xfrm>
              <a:off x="6512240" y="1879000"/>
              <a:ext cx="751320" cy="548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94592" y="1861360"/>
                <a:ext cx="786977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14:cNvPr>
              <p14:cNvContentPartPr/>
              <p14:nvPr/>
            </p14:nvContentPartPr>
            <p14:xfrm>
              <a:off x="2336240" y="2723920"/>
              <a:ext cx="4799160" cy="1707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8599" y="2706276"/>
                <a:ext cx="4834803" cy="1743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14:cNvPr>
              <p14:cNvContentPartPr/>
              <p14:nvPr/>
            </p14:nvContentPartPr>
            <p14:xfrm>
              <a:off x="3028160" y="4123960"/>
              <a:ext cx="118080" cy="82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10520" y="4105960"/>
                <a:ext cx="1537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14:cNvPr>
              <p14:cNvContentPartPr/>
              <p14:nvPr/>
            </p14:nvContentPartPr>
            <p14:xfrm>
              <a:off x="2417600" y="4256440"/>
              <a:ext cx="1465560" cy="68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399960" y="4238440"/>
                <a:ext cx="150120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14:cNvPr>
              <p14:cNvContentPartPr/>
              <p14:nvPr/>
            </p14:nvContentPartPr>
            <p14:xfrm>
              <a:off x="7217480" y="3910840"/>
              <a:ext cx="226080" cy="344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99840" y="3892840"/>
                <a:ext cx="26172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14:cNvPr>
              <p14:cNvContentPartPr/>
              <p14:nvPr/>
            </p14:nvContentPartPr>
            <p14:xfrm>
              <a:off x="1919720" y="2857480"/>
              <a:ext cx="203400" cy="565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902080" y="2839480"/>
                <a:ext cx="23904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14:cNvPr>
              <p14:cNvContentPartPr/>
              <p14:nvPr/>
            </p14:nvContentPartPr>
            <p14:xfrm>
              <a:off x="1147160" y="3680440"/>
              <a:ext cx="225720" cy="26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129520" y="3662440"/>
                <a:ext cx="2613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14:cNvPr>
              <p14:cNvContentPartPr/>
              <p14:nvPr/>
            </p14:nvContentPartPr>
            <p14:xfrm>
              <a:off x="1441280" y="3687640"/>
              <a:ext cx="123120" cy="232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423640" y="3670000"/>
                <a:ext cx="1587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14:cNvPr>
              <p14:cNvContentPartPr/>
              <p14:nvPr/>
            </p14:nvContentPartPr>
            <p14:xfrm>
              <a:off x="1655840" y="3262120"/>
              <a:ext cx="792000" cy="1092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637840" y="3244120"/>
                <a:ext cx="827640" cy="11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14:cNvPr>
              <p14:cNvContentPartPr/>
              <p14:nvPr/>
            </p14:nvContentPartPr>
            <p14:xfrm>
              <a:off x="3220400" y="3319720"/>
              <a:ext cx="16560" cy="86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202400" y="3302080"/>
                <a:ext cx="5220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14:cNvPr>
              <p14:cNvContentPartPr/>
              <p14:nvPr/>
            </p14:nvContentPartPr>
            <p14:xfrm>
              <a:off x="3233000" y="3504760"/>
              <a:ext cx="8280" cy="73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215000" y="3487120"/>
                <a:ext cx="4392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14:cNvPr>
              <p14:cNvContentPartPr/>
              <p14:nvPr/>
            </p14:nvContentPartPr>
            <p14:xfrm>
              <a:off x="3250640" y="3616720"/>
              <a:ext cx="6840" cy="20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33000" y="3598720"/>
                <a:ext cx="42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14:cNvPr>
              <p14:cNvContentPartPr/>
              <p14:nvPr/>
            </p14:nvContentPartPr>
            <p14:xfrm>
              <a:off x="3238400" y="3728320"/>
              <a:ext cx="11520" cy="37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20760" y="3710680"/>
                <a:ext cx="471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14:cNvPr>
              <p14:cNvContentPartPr/>
              <p14:nvPr/>
            </p14:nvContentPartPr>
            <p14:xfrm>
              <a:off x="3250640" y="3880960"/>
              <a:ext cx="12240" cy="78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33000" y="3862960"/>
                <a:ext cx="4788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14:cNvPr>
              <p14:cNvContentPartPr/>
              <p14:nvPr/>
            </p14:nvContentPartPr>
            <p14:xfrm>
              <a:off x="3250640" y="4084000"/>
              <a:ext cx="8640" cy="74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233000" y="4066000"/>
                <a:ext cx="44280" cy="11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7525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14:cNvPr>
              <p14:cNvContentPartPr/>
              <p14:nvPr/>
            </p14:nvContentPartPr>
            <p14:xfrm>
              <a:off x="2661680" y="1269520"/>
              <a:ext cx="136800" cy="20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680" y="1251880"/>
                <a:ext cx="1724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14:cNvPr>
              <p14:cNvContentPartPr/>
              <p14:nvPr/>
            </p14:nvContentPartPr>
            <p14:xfrm>
              <a:off x="2610920" y="1038400"/>
              <a:ext cx="153360" cy="1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3280" y="1020400"/>
                <a:ext cx="1890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14:cNvPr>
              <p14:cNvContentPartPr/>
              <p14:nvPr/>
            </p14:nvContentPartPr>
            <p14:xfrm>
              <a:off x="3122480" y="1371400"/>
              <a:ext cx="6840" cy="7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4840" y="1353400"/>
                <a:ext cx="424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14:cNvPr>
              <p14:cNvContentPartPr/>
              <p14:nvPr/>
            </p14:nvContentPartPr>
            <p14:xfrm>
              <a:off x="3118520" y="1168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880" y="115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14:cNvPr>
              <p14:cNvContentPartPr/>
              <p14:nvPr/>
            </p14:nvContentPartPr>
            <p14:xfrm>
              <a:off x="3266120" y="1239280"/>
              <a:ext cx="106920" cy="21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8480" y="1221280"/>
                <a:ext cx="142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14:cNvPr>
              <p14:cNvContentPartPr/>
              <p14:nvPr/>
            </p14:nvContentPartPr>
            <p14:xfrm>
              <a:off x="3870560" y="1264480"/>
              <a:ext cx="198720" cy="13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2560" y="1246840"/>
                <a:ext cx="234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14:cNvPr>
              <p14:cNvContentPartPr/>
              <p14:nvPr/>
            </p14:nvContentPartPr>
            <p14:xfrm>
              <a:off x="1615160" y="1259440"/>
              <a:ext cx="638640" cy="241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7520" y="1241800"/>
                <a:ext cx="6742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14:cNvPr>
              <p14:cNvContentPartPr/>
              <p14:nvPr/>
            </p14:nvContentPartPr>
            <p14:xfrm>
              <a:off x="1078400" y="1135600"/>
              <a:ext cx="415080" cy="358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0760" y="1117960"/>
                <a:ext cx="45072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14:cNvPr>
              <p14:cNvContentPartPr/>
              <p14:nvPr/>
            </p14:nvContentPartPr>
            <p14:xfrm>
              <a:off x="4439360" y="1206880"/>
              <a:ext cx="143280" cy="18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1720" y="1189240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14:cNvPr>
              <p14:cNvContentPartPr/>
              <p14:nvPr/>
            </p14:nvContentPartPr>
            <p14:xfrm>
              <a:off x="4723040" y="919600"/>
              <a:ext cx="1189080" cy="46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5400" y="901600"/>
                <a:ext cx="12247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14:cNvPr>
              <p14:cNvContentPartPr/>
              <p14:nvPr/>
            </p14:nvContentPartPr>
            <p14:xfrm>
              <a:off x="6336920" y="1085920"/>
              <a:ext cx="627480" cy="21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19290" y="1067920"/>
                <a:ext cx="6631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14:cNvPr>
              <p14:cNvContentPartPr/>
              <p14:nvPr/>
            </p14:nvContentPartPr>
            <p14:xfrm>
              <a:off x="7333400" y="1101040"/>
              <a:ext cx="100224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15760" y="1083400"/>
                <a:ext cx="1037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14:cNvPr>
              <p14:cNvContentPartPr/>
              <p14:nvPr/>
            </p14:nvContentPartPr>
            <p14:xfrm>
              <a:off x="571520" y="1838680"/>
              <a:ext cx="365400" cy="23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3520" y="1821040"/>
                <a:ext cx="4010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14:cNvPr>
              <p14:cNvContentPartPr/>
              <p14:nvPr/>
            </p14:nvContentPartPr>
            <p14:xfrm>
              <a:off x="1065800" y="1806640"/>
              <a:ext cx="91440" cy="255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8160" y="1789000"/>
                <a:ext cx="127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14:cNvPr>
              <p14:cNvContentPartPr/>
              <p14:nvPr/>
            </p14:nvContentPartPr>
            <p14:xfrm>
              <a:off x="1282160" y="1889440"/>
              <a:ext cx="8280" cy="11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4160" y="1871440"/>
                <a:ext cx="43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14:cNvPr>
              <p14:cNvContentPartPr/>
              <p14:nvPr/>
            </p14:nvContentPartPr>
            <p14:xfrm>
              <a:off x="1306280" y="1698640"/>
              <a:ext cx="4320" cy="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88280" y="1680640"/>
                <a:ext cx="39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14:cNvPr>
              <p14:cNvContentPartPr/>
              <p14:nvPr/>
            </p14:nvContentPartPr>
            <p14:xfrm>
              <a:off x="1422200" y="1655800"/>
              <a:ext cx="365400" cy="407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4200" y="1638144"/>
                <a:ext cx="401040" cy="4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14:cNvPr>
              <p14:cNvContentPartPr/>
              <p14:nvPr/>
            </p14:nvContentPartPr>
            <p14:xfrm>
              <a:off x="3423440" y="2092120"/>
              <a:ext cx="234720" cy="1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05800" y="2074480"/>
                <a:ext cx="270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14:cNvPr>
              <p14:cNvContentPartPr/>
              <p14:nvPr/>
            </p14:nvContentPartPr>
            <p14:xfrm>
              <a:off x="3433880" y="2214520"/>
              <a:ext cx="153720" cy="10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15880" y="219688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14:cNvPr>
              <p14:cNvContentPartPr/>
              <p14:nvPr/>
            </p14:nvContentPartPr>
            <p14:xfrm>
              <a:off x="2661680" y="1990960"/>
              <a:ext cx="528840" cy="38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43692" y="1973304"/>
                <a:ext cx="564456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14:cNvPr>
              <p14:cNvContentPartPr/>
              <p14:nvPr/>
            </p14:nvContentPartPr>
            <p14:xfrm>
              <a:off x="3880640" y="1930120"/>
              <a:ext cx="341640" cy="38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62981" y="1912137"/>
                <a:ext cx="377318" cy="422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14:cNvPr>
              <p14:cNvContentPartPr/>
              <p14:nvPr/>
            </p14:nvContentPartPr>
            <p14:xfrm>
              <a:off x="4369160" y="1990960"/>
              <a:ext cx="168840" cy="265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51520" y="1973320"/>
                <a:ext cx="2044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14:cNvPr>
              <p14:cNvContentPartPr/>
              <p14:nvPr/>
            </p14:nvContentPartPr>
            <p14:xfrm>
              <a:off x="4602080" y="1970800"/>
              <a:ext cx="175680" cy="228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584440" y="1952800"/>
                <a:ext cx="211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14:cNvPr>
              <p14:cNvContentPartPr/>
              <p14:nvPr/>
            </p14:nvContentPartPr>
            <p14:xfrm>
              <a:off x="4897280" y="1970080"/>
              <a:ext cx="142200" cy="184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79280" y="1952080"/>
                <a:ext cx="17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14:cNvPr>
              <p14:cNvContentPartPr/>
              <p14:nvPr/>
            </p14:nvContentPartPr>
            <p14:xfrm>
              <a:off x="5210840" y="1980880"/>
              <a:ext cx="4222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93200" y="1962912"/>
                <a:ext cx="4579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14:cNvPr>
              <p14:cNvContentPartPr/>
              <p14:nvPr/>
            </p14:nvContentPartPr>
            <p14:xfrm>
              <a:off x="5984840" y="1736800"/>
              <a:ext cx="243360" cy="691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6840" y="1719160"/>
                <a:ext cx="27900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14:cNvPr>
              <p14:cNvContentPartPr/>
              <p14:nvPr/>
            </p14:nvContentPartPr>
            <p14:xfrm>
              <a:off x="8096960" y="1838680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9320" y="182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14:cNvPr>
              <p14:cNvContentPartPr/>
              <p14:nvPr/>
            </p14:nvContentPartPr>
            <p14:xfrm>
              <a:off x="8040800" y="1909600"/>
              <a:ext cx="75888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22800" y="1891960"/>
                <a:ext cx="7945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14:cNvPr>
              <p14:cNvContentPartPr/>
              <p14:nvPr/>
            </p14:nvContentPartPr>
            <p14:xfrm>
              <a:off x="7387400" y="1836520"/>
              <a:ext cx="506520" cy="349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69400" y="1818520"/>
                <a:ext cx="54216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14:cNvPr>
              <p14:cNvContentPartPr/>
              <p14:nvPr/>
            </p14:nvContentPartPr>
            <p14:xfrm>
              <a:off x="6512240" y="1879000"/>
              <a:ext cx="751320" cy="548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94592" y="1861360"/>
                <a:ext cx="786977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14:cNvPr>
              <p14:cNvContentPartPr/>
              <p14:nvPr/>
            </p14:nvContentPartPr>
            <p14:xfrm>
              <a:off x="2336240" y="2723920"/>
              <a:ext cx="4799160" cy="1707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8599" y="2706276"/>
                <a:ext cx="4834803" cy="1743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14:cNvPr>
              <p14:cNvContentPartPr/>
              <p14:nvPr/>
            </p14:nvContentPartPr>
            <p14:xfrm>
              <a:off x="3028160" y="4123960"/>
              <a:ext cx="118080" cy="82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10520" y="4105960"/>
                <a:ext cx="1537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14:cNvPr>
              <p14:cNvContentPartPr/>
              <p14:nvPr/>
            </p14:nvContentPartPr>
            <p14:xfrm>
              <a:off x="2417600" y="4256440"/>
              <a:ext cx="1465560" cy="68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399960" y="4238440"/>
                <a:ext cx="150120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14:cNvPr>
              <p14:cNvContentPartPr/>
              <p14:nvPr/>
            </p14:nvContentPartPr>
            <p14:xfrm>
              <a:off x="7217480" y="3910840"/>
              <a:ext cx="226080" cy="344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99840" y="3892840"/>
                <a:ext cx="26172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14:cNvPr>
              <p14:cNvContentPartPr/>
              <p14:nvPr/>
            </p14:nvContentPartPr>
            <p14:xfrm>
              <a:off x="1919720" y="2857480"/>
              <a:ext cx="203400" cy="565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902080" y="2839480"/>
                <a:ext cx="23904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14:cNvPr>
              <p14:cNvContentPartPr/>
              <p14:nvPr/>
            </p14:nvContentPartPr>
            <p14:xfrm>
              <a:off x="1147160" y="3680440"/>
              <a:ext cx="225720" cy="26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129520" y="3662440"/>
                <a:ext cx="2613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14:cNvPr>
              <p14:cNvContentPartPr/>
              <p14:nvPr/>
            </p14:nvContentPartPr>
            <p14:xfrm>
              <a:off x="1441280" y="3687640"/>
              <a:ext cx="123120" cy="232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423640" y="3670000"/>
                <a:ext cx="1587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14:cNvPr>
              <p14:cNvContentPartPr/>
              <p14:nvPr/>
            </p14:nvContentPartPr>
            <p14:xfrm>
              <a:off x="1655840" y="3262120"/>
              <a:ext cx="792000" cy="1092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637840" y="3244120"/>
                <a:ext cx="827640" cy="11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14:cNvPr>
              <p14:cNvContentPartPr/>
              <p14:nvPr/>
            </p14:nvContentPartPr>
            <p14:xfrm>
              <a:off x="3220400" y="3319720"/>
              <a:ext cx="16560" cy="86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202400" y="3302080"/>
                <a:ext cx="5220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14:cNvPr>
              <p14:cNvContentPartPr/>
              <p14:nvPr/>
            </p14:nvContentPartPr>
            <p14:xfrm>
              <a:off x="3233000" y="3504760"/>
              <a:ext cx="8280" cy="73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215000" y="3487120"/>
                <a:ext cx="4392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14:cNvPr>
              <p14:cNvContentPartPr/>
              <p14:nvPr/>
            </p14:nvContentPartPr>
            <p14:xfrm>
              <a:off x="3250640" y="3616720"/>
              <a:ext cx="6840" cy="20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33000" y="3598720"/>
                <a:ext cx="42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14:cNvPr>
              <p14:cNvContentPartPr/>
              <p14:nvPr/>
            </p14:nvContentPartPr>
            <p14:xfrm>
              <a:off x="3238400" y="3728320"/>
              <a:ext cx="11520" cy="37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20760" y="3710680"/>
                <a:ext cx="471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14:cNvPr>
              <p14:cNvContentPartPr/>
              <p14:nvPr/>
            </p14:nvContentPartPr>
            <p14:xfrm>
              <a:off x="3250640" y="3880960"/>
              <a:ext cx="12240" cy="78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33000" y="3862960"/>
                <a:ext cx="4788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14:cNvPr>
              <p14:cNvContentPartPr/>
              <p14:nvPr/>
            </p14:nvContentPartPr>
            <p14:xfrm>
              <a:off x="3250640" y="4084000"/>
              <a:ext cx="8640" cy="74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233000" y="4066000"/>
                <a:ext cx="442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B019C6-B77E-46D9-AD76-9FDFB00E2EA0}"/>
                  </a:ext>
                </a:extLst>
              </p14:cNvPr>
              <p14:cNvContentPartPr/>
              <p14:nvPr/>
            </p14:nvContentPartPr>
            <p14:xfrm>
              <a:off x="6603680" y="4530040"/>
              <a:ext cx="783000" cy="445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B019C6-B77E-46D9-AD76-9FDFB00E2EA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586040" y="4512400"/>
                <a:ext cx="81864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F567A09-97F0-444F-9B69-741349379E57}"/>
                  </a:ext>
                </a:extLst>
              </p14:cNvPr>
              <p14:cNvContentPartPr/>
              <p14:nvPr/>
            </p14:nvContentPartPr>
            <p14:xfrm>
              <a:off x="535160" y="5221600"/>
              <a:ext cx="226800" cy="342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F567A09-97F0-444F-9B69-741349379E5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7520" y="5203960"/>
                <a:ext cx="26244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9B1D70-866D-41F3-9C53-EA2071632DA7}"/>
                  </a:ext>
                </a:extLst>
              </p14:cNvPr>
              <p14:cNvContentPartPr/>
              <p14:nvPr/>
            </p14:nvContentPartPr>
            <p14:xfrm>
              <a:off x="522200" y="5239600"/>
              <a:ext cx="179280" cy="268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9B1D70-866D-41F3-9C53-EA2071632DA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04560" y="5221960"/>
                <a:ext cx="2149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7368A84-E618-4418-A80C-A2797C875D82}"/>
                  </a:ext>
                </a:extLst>
              </p14:cNvPr>
              <p14:cNvContentPartPr/>
              <p14:nvPr/>
            </p14:nvContentPartPr>
            <p14:xfrm>
              <a:off x="883640" y="5140600"/>
              <a:ext cx="1077120" cy="398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7368A84-E618-4418-A80C-A2797C875D8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66000" y="5122960"/>
                <a:ext cx="1112760" cy="43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6968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14:cNvPr>
              <p14:cNvContentPartPr/>
              <p14:nvPr/>
            </p14:nvContentPartPr>
            <p14:xfrm>
              <a:off x="7874760" y="60640"/>
              <a:ext cx="954000" cy="588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8097C-466B-4E5B-B4CE-0BC5F7FD8F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6760" y="43000"/>
                <a:ext cx="989640" cy="62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14:cNvPr>
              <p14:cNvContentPartPr/>
              <p14:nvPr/>
            </p14:nvContentPartPr>
            <p14:xfrm>
              <a:off x="395760" y="123640"/>
              <a:ext cx="1311840" cy="771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CBB30F2-9EE5-4992-A749-BC81C1278E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765" y="105992"/>
                <a:ext cx="1347470" cy="807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14:cNvPr>
              <p14:cNvContentPartPr/>
              <p14:nvPr/>
            </p14:nvContentPartPr>
            <p14:xfrm>
              <a:off x="2110440" y="251800"/>
              <a:ext cx="12960" cy="32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3E851C-EBE2-45A7-B458-32688989CC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440" y="233800"/>
                <a:ext cx="486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14:cNvPr>
              <p14:cNvContentPartPr/>
              <p14:nvPr/>
            </p14:nvContentPartPr>
            <p14:xfrm>
              <a:off x="2131680" y="426400"/>
              <a:ext cx="11880" cy="248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5A5790-E0F0-4557-9424-C16F4C0449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4040" y="408400"/>
                <a:ext cx="4752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14:cNvPr>
              <p14:cNvContentPartPr/>
              <p14:nvPr/>
            </p14:nvContentPartPr>
            <p14:xfrm>
              <a:off x="2529480" y="130480"/>
              <a:ext cx="1859760" cy="4172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64F6159-E7B7-4265-8737-D299230F6B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1837" y="112480"/>
                <a:ext cx="1895407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14:cNvPr>
              <p14:cNvContentPartPr/>
              <p14:nvPr/>
            </p14:nvContentPartPr>
            <p14:xfrm>
              <a:off x="4683360" y="183040"/>
              <a:ext cx="180360" cy="244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F658CD9-C53A-4D7F-A2D7-1153FC7567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65720" y="165040"/>
                <a:ext cx="2160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14:cNvPr>
              <p14:cNvContentPartPr/>
              <p14:nvPr/>
            </p14:nvContentPartPr>
            <p14:xfrm>
              <a:off x="4982880" y="385720"/>
              <a:ext cx="15840" cy="12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5DA3D67-1F1C-474B-9962-516895FD22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4880" y="367720"/>
                <a:ext cx="514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14:cNvPr>
              <p14:cNvContentPartPr/>
              <p14:nvPr/>
            </p14:nvContentPartPr>
            <p14:xfrm>
              <a:off x="5109960" y="161080"/>
              <a:ext cx="135000" cy="2167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C5B0032-D0B1-4399-8A78-BA886940905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2320" y="143440"/>
                <a:ext cx="1706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14:cNvPr>
              <p14:cNvContentPartPr/>
              <p14:nvPr/>
            </p14:nvContentPartPr>
            <p14:xfrm>
              <a:off x="5659680" y="91240"/>
              <a:ext cx="771840" cy="361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346AB2-120E-4189-AAAD-3B1F7C818A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42032" y="73240"/>
                <a:ext cx="807497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C45ED9E-5B03-458F-A46B-A7FF8281D83B}"/>
                  </a:ext>
                </a:extLst>
              </p14:cNvPr>
              <p14:cNvContentPartPr/>
              <p14:nvPr/>
            </p14:nvContentPartPr>
            <p14:xfrm>
              <a:off x="5739960" y="477160"/>
              <a:ext cx="12600" cy="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C45ED9E-5B03-458F-A46B-A7FF8281D83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21960" y="459160"/>
                <a:ext cx="48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41F3EBB-69A7-4938-945D-C88AA59E6B18}"/>
                  </a:ext>
                </a:extLst>
              </p14:cNvPr>
              <p14:cNvContentPartPr/>
              <p14:nvPr/>
            </p14:nvContentPartPr>
            <p14:xfrm>
              <a:off x="499080" y="924280"/>
              <a:ext cx="1618920" cy="582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41F3EBB-69A7-4938-945D-C88AA59E6B1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1436" y="906640"/>
                <a:ext cx="1654568" cy="6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FD767A3-D68B-4E98-B4D6-A1C070AA8442}"/>
                  </a:ext>
                </a:extLst>
              </p14:cNvPr>
              <p14:cNvContentPartPr/>
              <p14:nvPr/>
            </p14:nvContentPartPr>
            <p14:xfrm>
              <a:off x="2399520" y="1054600"/>
              <a:ext cx="18720" cy="12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FD767A3-D68B-4E98-B4D6-A1C070AA844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81520" y="1036600"/>
                <a:ext cx="543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F495AE-1EE5-42A8-92AC-D2127B1F14EB}"/>
                  </a:ext>
                </a:extLst>
              </p14:cNvPr>
              <p14:cNvContentPartPr/>
              <p14:nvPr/>
            </p14:nvContentPartPr>
            <p14:xfrm>
              <a:off x="2422200" y="1249360"/>
              <a:ext cx="16200" cy="42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F495AE-1EE5-42A8-92AC-D2127B1F14E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404200" y="1231360"/>
                <a:ext cx="5184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03B8886-2544-4FA7-983C-3CC66D9853AF}"/>
                  </a:ext>
                </a:extLst>
              </p14:cNvPr>
              <p14:cNvContentPartPr/>
              <p14:nvPr/>
            </p14:nvContentPartPr>
            <p14:xfrm>
              <a:off x="2832240" y="971800"/>
              <a:ext cx="308160" cy="396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03B8886-2544-4FA7-983C-3CC66D9853A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14240" y="954160"/>
                <a:ext cx="3438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F68DBAB-6E09-45DF-8DE6-93884C2CC84C}"/>
                  </a:ext>
                </a:extLst>
              </p14:cNvPr>
              <p14:cNvContentPartPr/>
              <p14:nvPr/>
            </p14:nvContentPartPr>
            <p14:xfrm>
              <a:off x="3311760" y="1177360"/>
              <a:ext cx="143640" cy="98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F68DBAB-6E09-45DF-8DE6-93884C2CC84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294120" y="1159360"/>
                <a:ext cx="17928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F6E198-8992-44B3-BE26-51BA794B94EC}"/>
                  </a:ext>
                </a:extLst>
              </p14:cNvPr>
              <p14:cNvContentPartPr/>
              <p14:nvPr/>
            </p14:nvContentPartPr>
            <p14:xfrm>
              <a:off x="3594720" y="1148200"/>
              <a:ext cx="118800" cy="2034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F6E198-8992-44B3-BE26-51BA794B94E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77080" y="1130560"/>
                <a:ext cx="1544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8904AA-646F-45CE-9E89-DED03C321636}"/>
                  </a:ext>
                </a:extLst>
              </p14:cNvPr>
              <p14:cNvContentPartPr/>
              <p14:nvPr/>
            </p14:nvContentPartPr>
            <p14:xfrm>
              <a:off x="5061000" y="912040"/>
              <a:ext cx="1170000" cy="8434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8904AA-646F-45CE-9E89-DED03C32163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43006" y="894048"/>
                <a:ext cx="1205629" cy="879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E02B5E4-9121-47A2-ADFF-62A0290FB248}"/>
                  </a:ext>
                </a:extLst>
              </p14:cNvPr>
              <p14:cNvContentPartPr/>
              <p14:nvPr/>
            </p14:nvContentPartPr>
            <p14:xfrm>
              <a:off x="4046520" y="904120"/>
              <a:ext cx="874800" cy="468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E02B5E4-9121-47A2-ADFF-62A0290FB24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028527" y="886120"/>
                <a:ext cx="910425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3E0928-AB9F-482E-BF6E-9F0D6A19E45D}"/>
                  </a:ext>
                </a:extLst>
              </p14:cNvPr>
              <p14:cNvContentPartPr/>
              <p14:nvPr/>
            </p14:nvContentPartPr>
            <p14:xfrm>
              <a:off x="2257680" y="1889440"/>
              <a:ext cx="28440" cy="331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3E0928-AB9F-482E-BF6E-9F0D6A19E45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40040" y="1871440"/>
                <a:ext cx="6408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0D69C01-D97C-4FBB-967B-752CDE173202}"/>
                  </a:ext>
                </a:extLst>
              </p14:cNvPr>
              <p14:cNvContentPartPr/>
              <p14:nvPr/>
            </p14:nvContentPartPr>
            <p14:xfrm>
              <a:off x="2249040" y="2051800"/>
              <a:ext cx="16920" cy="35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0D69C01-D97C-4FBB-967B-752CDE17320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31040" y="2034160"/>
                <a:ext cx="525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046FC9-500D-472C-8076-E526AF1D5B6E}"/>
                  </a:ext>
                </a:extLst>
              </p14:cNvPr>
              <p14:cNvContentPartPr/>
              <p14:nvPr/>
            </p14:nvContentPartPr>
            <p14:xfrm>
              <a:off x="3385200" y="1970440"/>
              <a:ext cx="148320" cy="198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046FC9-500D-472C-8076-E526AF1D5B6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367200" y="1952800"/>
                <a:ext cx="1839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C3780F6-6205-4E4B-BDE5-F9F85224170B}"/>
                  </a:ext>
                </a:extLst>
              </p14:cNvPr>
              <p14:cNvContentPartPr/>
              <p14:nvPr/>
            </p14:nvContentPartPr>
            <p14:xfrm>
              <a:off x="2657640" y="1785040"/>
              <a:ext cx="614880" cy="409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C3780F6-6205-4E4B-BDE5-F9F8522417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40000" y="1767040"/>
                <a:ext cx="65052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7D45E2B-81CF-4B9D-85E3-936AA38333A7}"/>
                  </a:ext>
                </a:extLst>
              </p14:cNvPr>
              <p14:cNvContentPartPr/>
              <p14:nvPr/>
            </p14:nvContentPartPr>
            <p14:xfrm>
              <a:off x="980040" y="1767760"/>
              <a:ext cx="1087560" cy="488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7D45E2B-81CF-4B9D-85E3-936AA38333A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62394" y="1749773"/>
                <a:ext cx="1123212" cy="523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A31B17A-E9FC-4D50-BC3D-2590C84D7980}"/>
                  </a:ext>
                </a:extLst>
              </p14:cNvPr>
              <p14:cNvContentPartPr/>
              <p14:nvPr/>
            </p14:nvContentPartPr>
            <p14:xfrm>
              <a:off x="456600" y="1767760"/>
              <a:ext cx="376560" cy="5065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A31B17A-E9FC-4D50-BC3D-2590C84D798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8600" y="1749760"/>
                <a:ext cx="412200" cy="5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A5A41EE-B979-4BC4-AF0A-82E10AC018FA}"/>
                  </a:ext>
                </a:extLst>
              </p14:cNvPr>
              <p14:cNvContentPartPr/>
              <p14:nvPr/>
            </p14:nvContentPartPr>
            <p14:xfrm>
              <a:off x="3980280" y="1643200"/>
              <a:ext cx="2786760" cy="703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A5A41EE-B979-4BC4-AF0A-82E10AC018F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962280" y="1625551"/>
                <a:ext cx="2822400" cy="739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158ACCA-4E23-415C-945F-ED1B13384141}"/>
                  </a:ext>
                </a:extLst>
              </p14:cNvPr>
              <p14:cNvContentPartPr/>
              <p14:nvPr/>
            </p14:nvContentPartPr>
            <p14:xfrm>
              <a:off x="6958920" y="1554280"/>
              <a:ext cx="1646640" cy="608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158ACCA-4E23-415C-945F-ED1B1338414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941280" y="1536280"/>
                <a:ext cx="1682280" cy="6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5DC65F7-3A74-4727-BD70-12E286442DD5}"/>
                  </a:ext>
                </a:extLst>
              </p14:cNvPr>
              <p14:cNvContentPartPr/>
              <p14:nvPr/>
            </p14:nvContentPartPr>
            <p14:xfrm>
              <a:off x="3637200" y="1278880"/>
              <a:ext cx="5205600" cy="1222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5DC65F7-3A74-4727-BD70-12E286442DD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19200" y="1261240"/>
                <a:ext cx="5241240" cy="12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6B586E6-3410-464F-8DB3-22FB7C81587B}"/>
                  </a:ext>
                </a:extLst>
              </p14:cNvPr>
              <p14:cNvContentPartPr/>
              <p14:nvPr/>
            </p14:nvContentPartPr>
            <p14:xfrm>
              <a:off x="3996480" y="2816080"/>
              <a:ext cx="338040" cy="831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6B586E6-3410-464F-8DB3-22FB7C81587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978480" y="2798080"/>
                <a:ext cx="373680" cy="86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8DFE283-4A16-4241-B628-5F4365482F2C}"/>
                  </a:ext>
                </a:extLst>
              </p14:cNvPr>
              <p14:cNvContentPartPr/>
              <p14:nvPr/>
            </p14:nvContentPartPr>
            <p14:xfrm>
              <a:off x="2193960" y="2831920"/>
              <a:ext cx="1317600" cy="5490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8DFE283-4A16-4241-B628-5F4365482F2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176320" y="2813920"/>
                <a:ext cx="135324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ECB0B9C-7C98-4DBC-968C-84E2763F739A}"/>
                  </a:ext>
                </a:extLst>
              </p14:cNvPr>
              <p14:cNvContentPartPr/>
              <p14:nvPr/>
            </p14:nvContentPartPr>
            <p14:xfrm>
              <a:off x="4766520" y="2907880"/>
              <a:ext cx="3027600" cy="6393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ECB0B9C-7C98-4DBC-968C-84E2763F739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48520" y="2889880"/>
                <a:ext cx="3063240" cy="67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9992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14:cNvPr>
              <p14:cNvContentPartPr/>
              <p14:nvPr/>
            </p14:nvContentPartPr>
            <p14:xfrm>
              <a:off x="2661680" y="1269520"/>
              <a:ext cx="136800" cy="20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680" y="1251880"/>
                <a:ext cx="1724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14:cNvPr>
              <p14:cNvContentPartPr/>
              <p14:nvPr/>
            </p14:nvContentPartPr>
            <p14:xfrm>
              <a:off x="2610920" y="1038400"/>
              <a:ext cx="153360" cy="1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3280" y="1020400"/>
                <a:ext cx="1890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14:cNvPr>
              <p14:cNvContentPartPr/>
              <p14:nvPr/>
            </p14:nvContentPartPr>
            <p14:xfrm>
              <a:off x="3122480" y="1371400"/>
              <a:ext cx="6840" cy="7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4840" y="1353400"/>
                <a:ext cx="424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14:cNvPr>
              <p14:cNvContentPartPr/>
              <p14:nvPr/>
            </p14:nvContentPartPr>
            <p14:xfrm>
              <a:off x="3118520" y="1168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880" y="115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14:cNvPr>
              <p14:cNvContentPartPr/>
              <p14:nvPr/>
            </p14:nvContentPartPr>
            <p14:xfrm>
              <a:off x="3266120" y="1239280"/>
              <a:ext cx="106920" cy="21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8480" y="1221280"/>
                <a:ext cx="142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14:cNvPr>
              <p14:cNvContentPartPr/>
              <p14:nvPr/>
            </p14:nvContentPartPr>
            <p14:xfrm>
              <a:off x="3870560" y="1264480"/>
              <a:ext cx="198720" cy="13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2560" y="1246840"/>
                <a:ext cx="234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14:cNvPr>
              <p14:cNvContentPartPr/>
              <p14:nvPr/>
            </p14:nvContentPartPr>
            <p14:xfrm>
              <a:off x="1615160" y="1259440"/>
              <a:ext cx="638640" cy="241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7520" y="1241800"/>
                <a:ext cx="6742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14:cNvPr>
              <p14:cNvContentPartPr/>
              <p14:nvPr/>
            </p14:nvContentPartPr>
            <p14:xfrm>
              <a:off x="1078400" y="1135600"/>
              <a:ext cx="415080" cy="358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0760" y="1117960"/>
                <a:ext cx="45072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14:cNvPr>
              <p14:cNvContentPartPr/>
              <p14:nvPr/>
            </p14:nvContentPartPr>
            <p14:xfrm>
              <a:off x="4439360" y="1206880"/>
              <a:ext cx="143280" cy="18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1720" y="1189240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14:cNvPr>
              <p14:cNvContentPartPr/>
              <p14:nvPr/>
            </p14:nvContentPartPr>
            <p14:xfrm>
              <a:off x="4723040" y="919600"/>
              <a:ext cx="1189080" cy="46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5400" y="901600"/>
                <a:ext cx="12247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14:cNvPr>
              <p14:cNvContentPartPr/>
              <p14:nvPr/>
            </p14:nvContentPartPr>
            <p14:xfrm>
              <a:off x="6336920" y="1085920"/>
              <a:ext cx="627480" cy="21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19290" y="1067920"/>
                <a:ext cx="6631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14:cNvPr>
              <p14:cNvContentPartPr/>
              <p14:nvPr/>
            </p14:nvContentPartPr>
            <p14:xfrm>
              <a:off x="7333400" y="1101040"/>
              <a:ext cx="100224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15760" y="1083400"/>
                <a:ext cx="1037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14:cNvPr>
              <p14:cNvContentPartPr/>
              <p14:nvPr/>
            </p14:nvContentPartPr>
            <p14:xfrm>
              <a:off x="571520" y="1838680"/>
              <a:ext cx="365400" cy="23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3520" y="1821040"/>
                <a:ext cx="4010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14:cNvPr>
              <p14:cNvContentPartPr/>
              <p14:nvPr/>
            </p14:nvContentPartPr>
            <p14:xfrm>
              <a:off x="1065800" y="1806640"/>
              <a:ext cx="91440" cy="255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8160" y="1789000"/>
                <a:ext cx="127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14:cNvPr>
              <p14:cNvContentPartPr/>
              <p14:nvPr/>
            </p14:nvContentPartPr>
            <p14:xfrm>
              <a:off x="1282160" y="1889440"/>
              <a:ext cx="8280" cy="11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4160" y="1871440"/>
                <a:ext cx="43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14:cNvPr>
              <p14:cNvContentPartPr/>
              <p14:nvPr/>
            </p14:nvContentPartPr>
            <p14:xfrm>
              <a:off x="1306280" y="1698640"/>
              <a:ext cx="4320" cy="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88280" y="1680640"/>
                <a:ext cx="39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14:cNvPr>
              <p14:cNvContentPartPr/>
              <p14:nvPr/>
            </p14:nvContentPartPr>
            <p14:xfrm>
              <a:off x="1422200" y="1655800"/>
              <a:ext cx="365400" cy="407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4200" y="1638144"/>
                <a:ext cx="401040" cy="4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14:cNvPr>
              <p14:cNvContentPartPr/>
              <p14:nvPr/>
            </p14:nvContentPartPr>
            <p14:xfrm>
              <a:off x="3423440" y="2092120"/>
              <a:ext cx="234720" cy="1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05800" y="2074480"/>
                <a:ext cx="270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14:cNvPr>
              <p14:cNvContentPartPr/>
              <p14:nvPr/>
            </p14:nvContentPartPr>
            <p14:xfrm>
              <a:off x="3433880" y="2214520"/>
              <a:ext cx="153720" cy="10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15880" y="219688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14:cNvPr>
              <p14:cNvContentPartPr/>
              <p14:nvPr/>
            </p14:nvContentPartPr>
            <p14:xfrm>
              <a:off x="2661680" y="1990960"/>
              <a:ext cx="528840" cy="38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43692" y="1973304"/>
                <a:ext cx="564456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14:cNvPr>
              <p14:cNvContentPartPr/>
              <p14:nvPr/>
            </p14:nvContentPartPr>
            <p14:xfrm>
              <a:off x="3880640" y="1930120"/>
              <a:ext cx="341640" cy="38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62981" y="1912137"/>
                <a:ext cx="377318" cy="422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14:cNvPr>
              <p14:cNvContentPartPr/>
              <p14:nvPr/>
            </p14:nvContentPartPr>
            <p14:xfrm>
              <a:off x="4369160" y="1990960"/>
              <a:ext cx="168840" cy="265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51520" y="1973320"/>
                <a:ext cx="2044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14:cNvPr>
              <p14:cNvContentPartPr/>
              <p14:nvPr/>
            </p14:nvContentPartPr>
            <p14:xfrm>
              <a:off x="4602080" y="1970800"/>
              <a:ext cx="175680" cy="228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584440" y="1952800"/>
                <a:ext cx="211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14:cNvPr>
              <p14:cNvContentPartPr/>
              <p14:nvPr/>
            </p14:nvContentPartPr>
            <p14:xfrm>
              <a:off x="4897280" y="1970080"/>
              <a:ext cx="142200" cy="184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79280" y="1952080"/>
                <a:ext cx="17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14:cNvPr>
              <p14:cNvContentPartPr/>
              <p14:nvPr/>
            </p14:nvContentPartPr>
            <p14:xfrm>
              <a:off x="5210840" y="1980880"/>
              <a:ext cx="4222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93200" y="1962912"/>
                <a:ext cx="4579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14:cNvPr>
              <p14:cNvContentPartPr/>
              <p14:nvPr/>
            </p14:nvContentPartPr>
            <p14:xfrm>
              <a:off x="5984840" y="1736800"/>
              <a:ext cx="243360" cy="691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6840" y="1719160"/>
                <a:ext cx="27900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14:cNvPr>
              <p14:cNvContentPartPr/>
              <p14:nvPr/>
            </p14:nvContentPartPr>
            <p14:xfrm>
              <a:off x="8096960" y="1838680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9320" y="182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14:cNvPr>
              <p14:cNvContentPartPr/>
              <p14:nvPr/>
            </p14:nvContentPartPr>
            <p14:xfrm>
              <a:off x="8040800" y="1909600"/>
              <a:ext cx="75888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22800" y="1891960"/>
                <a:ext cx="7945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14:cNvPr>
              <p14:cNvContentPartPr/>
              <p14:nvPr/>
            </p14:nvContentPartPr>
            <p14:xfrm>
              <a:off x="7387400" y="1836520"/>
              <a:ext cx="506520" cy="349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69400" y="1818520"/>
                <a:ext cx="54216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14:cNvPr>
              <p14:cNvContentPartPr/>
              <p14:nvPr/>
            </p14:nvContentPartPr>
            <p14:xfrm>
              <a:off x="6512240" y="1879000"/>
              <a:ext cx="751320" cy="548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94592" y="1861360"/>
                <a:ext cx="786977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14:cNvPr>
              <p14:cNvContentPartPr/>
              <p14:nvPr/>
            </p14:nvContentPartPr>
            <p14:xfrm>
              <a:off x="2336240" y="2723920"/>
              <a:ext cx="4799160" cy="1707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8599" y="2706276"/>
                <a:ext cx="4834803" cy="1743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14:cNvPr>
              <p14:cNvContentPartPr/>
              <p14:nvPr/>
            </p14:nvContentPartPr>
            <p14:xfrm>
              <a:off x="3028160" y="4123960"/>
              <a:ext cx="118080" cy="82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10520" y="4105960"/>
                <a:ext cx="1537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14:cNvPr>
              <p14:cNvContentPartPr/>
              <p14:nvPr/>
            </p14:nvContentPartPr>
            <p14:xfrm>
              <a:off x="2417600" y="4256440"/>
              <a:ext cx="1465560" cy="68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399960" y="4238440"/>
                <a:ext cx="150120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14:cNvPr>
              <p14:cNvContentPartPr/>
              <p14:nvPr/>
            </p14:nvContentPartPr>
            <p14:xfrm>
              <a:off x="7217480" y="3910840"/>
              <a:ext cx="226080" cy="344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99840" y="3892840"/>
                <a:ext cx="26172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14:cNvPr>
              <p14:cNvContentPartPr/>
              <p14:nvPr/>
            </p14:nvContentPartPr>
            <p14:xfrm>
              <a:off x="1919720" y="2857480"/>
              <a:ext cx="203400" cy="565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902080" y="2839480"/>
                <a:ext cx="23904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14:cNvPr>
              <p14:cNvContentPartPr/>
              <p14:nvPr/>
            </p14:nvContentPartPr>
            <p14:xfrm>
              <a:off x="1147160" y="3680440"/>
              <a:ext cx="225720" cy="26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129520" y="3662440"/>
                <a:ext cx="2613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14:cNvPr>
              <p14:cNvContentPartPr/>
              <p14:nvPr/>
            </p14:nvContentPartPr>
            <p14:xfrm>
              <a:off x="1441280" y="3687640"/>
              <a:ext cx="123120" cy="232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423640" y="3670000"/>
                <a:ext cx="1587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14:cNvPr>
              <p14:cNvContentPartPr/>
              <p14:nvPr/>
            </p14:nvContentPartPr>
            <p14:xfrm>
              <a:off x="1655840" y="3262120"/>
              <a:ext cx="792000" cy="1092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637840" y="3244120"/>
                <a:ext cx="827640" cy="11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14:cNvPr>
              <p14:cNvContentPartPr/>
              <p14:nvPr/>
            </p14:nvContentPartPr>
            <p14:xfrm>
              <a:off x="3220400" y="3319720"/>
              <a:ext cx="16560" cy="86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202400" y="3302080"/>
                <a:ext cx="5220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14:cNvPr>
              <p14:cNvContentPartPr/>
              <p14:nvPr/>
            </p14:nvContentPartPr>
            <p14:xfrm>
              <a:off x="3233000" y="3504760"/>
              <a:ext cx="8280" cy="73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215000" y="3487120"/>
                <a:ext cx="4392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14:cNvPr>
              <p14:cNvContentPartPr/>
              <p14:nvPr/>
            </p14:nvContentPartPr>
            <p14:xfrm>
              <a:off x="3250640" y="3616720"/>
              <a:ext cx="6840" cy="20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33000" y="3598720"/>
                <a:ext cx="42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14:cNvPr>
              <p14:cNvContentPartPr/>
              <p14:nvPr/>
            </p14:nvContentPartPr>
            <p14:xfrm>
              <a:off x="3238400" y="3728320"/>
              <a:ext cx="11520" cy="37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20760" y="3710680"/>
                <a:ext cx="471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14:cNvPr>
              <p14:cNvContentPartPr/>
              <p14:nvPr/>
            </p14:nvContentPartPr>
            <p14:xfrm>
              <a:off x="3250640" y="3880960"/>
              <a:ext cx="12240" cy="78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33000" y="3862960"/>
                <a:ext cx="4788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14:cNvPr>
              <p14:cNvContentPartPr/>
              <p14:nvPr/>
            </p14:nvContentPartPr>
            <p14:xfrm>
              <a:off x="3250640" y="4084000"/>
              <a:ext cx="8640" cy="74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233000" y="4066000"/>
                <a:ext cx="442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B019C6-B77E-46D9-AD76-9FDFB00E2EA0}"/>
                  </a:ext>
                </a:extLst>
              </p14:cNvPr>
              <p14:cNvContentPartPr/>
              <p14:nvPr/>
            </p14:nvContentPartPr>
            <p14:xfrm>
              <a:off x="6603680" y="4530040"/>
              <a:ext cx="783000" cy="445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B019C6-B77E-46D9-AD76-9FDFB00E2EA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586040" y="4512400"/>
                <a:ext cx="81864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F567A09-97F0-444F-9B69-741349379E57}"/>
                  </a:ext>
                </a:extLst>
              </p14:cNvPr>
              <p14:cNvContentPartPr/>
              <p14:nvPr/>
            </p14:nvContentPartPr>
            <p14:xfrm>
              <a:off x="535160" y="5221600"/>
              <a:ext cx="226800" cy="342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F567A09-97F0-444F-9B69-741349379E5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7520" y="5203960"/>
                <a:ext cx="26244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9B1D70-866D-41F3-9C53-EA2071632DA7}"/>
                  </a:ext>
                </a:extLst>
              </p14:cNvPr>
              <p14:cNvContentPartPr/>
              <p14:nvPr/>
            </p14:nvContentPartPr>
            <p14:xfrm>
              <a:off x="522200" y="5239600"/>
              <a:ext cx="179280" cy="268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9B1D70-866D-41F3-9C53-EA2071632DA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04560" y="5221960"/>
                <a:ext cx="2149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7368A84-E618-4418-A80C-A2797C875D82}"/>
                  </a:ext>
                </a:extLst>
              </p14:cNvPr>
              <p14:cNvContentPartPr/>
              <p14:nvPr/>
            </p14:nvContentPartPr>
            <p14:xfrm>
              <a:off x="883640" y="5140600"/>
              <a:ext cx="1077120" cy="398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7368A84-E618-4418-A80C-A2797C875D8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66000" y="5122960"/>
                <a:ext cx="111276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E3AB71-8D00-4B06-8AA9-95939F7F5691}"/>
                  </a:ext>
                </a:extLst>
              </p14:cNvPr>
              <p14:cNvContentPartPr/>
              <p14:nvPr/>
            </p14:nvContentPartPr>
            <p14:xfrm>
              <a:off x="2458640" y="5183800"/>
              <a:ext cx="378720" cy="4046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E3AB71-8D00-4B06-8AA9-95939F7F56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440640" y="5165800"/>
                <a:ext cx="414360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A1AACE7-9769-489B-A9EB-451541C39A79}"/>
                  </a:ext>
                </a:extLst>
              </p14:cNvPr>
              <p14:cNvContentPartPr/>
              <p14:nvPr/>
            </p14:nvContentPartPr>
            <p14:xfrm>
              <a:off x="3636920" y="5059240"/>
              <a:ext cx="2225160" cy="4878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A1AACE7-9769-489B-A9EB-451541C39A7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619280" y="5041600"/>
                <a:ext cx="226080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543738C-E5BB-4677-8B43-DE05E6987A24}"/>
                  </a:ext>
                </a:extLst>
              </p14:cNvPr>
              <p14:cNvContentPartPr/>
              <p14:nvPr/>
            </p14:nvContentPartPr>
            <p14:xfrm>
              <a:off x="3247040" y="5201440"/>
              <a:ext cx="237600" cy="3286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543738C-E5BB-4677-8B43-DE05E6987A24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229400" y="5183440"/>
                <a:ext cx="273240" cy="36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12860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14:cNvPr>
              <p14:cNvContentPartPr/>
              <p14:nvPr/>
            </p14:nvContentPartPr>
            <p14:xfrm>
              <a:off x="2661680" y="1269520"/>
              <a:ext cx="136800" cy="20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680" y="1251880"/>
                <a:ext cx="1724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14:cNvPr>
              <p14:cNvContentPartPr/>
              <p14:nvPr/>
            </p14:nvContentPartPr>
            <p14:xfrm>
              <a:off x="2610920" y="1038400"/>
              <a:ext cx="153360" cy="1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3280" y="1020400"/>
                <a:ext cx="1890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14:cNvPr>
              <p14:cNvContentPartPr/>
              <p14:nvPr/>
            </p14:nvContentPartPr>
            <p14:xfrm>
              <a:off x="3122480" y="1371400"/>
              <a:ext cx="6840" cy="7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4840" y="1353400"/>
                <a:ext cx="424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14:cNvPr>
              <p14:cNvContentPartPr/>
              <p14:nvPr/>
            </p14:nvContentPartPr>
            <p14:xfrm>
              <a:off x="3118520" y="1168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880" y="115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14:cNvPr>
              <p14:cNvContentPartPr/>
              <p14:nvPr/>
            </p14:nvContentPartPr>
            <p14:xfrm>
              <a:off x="3266120" y="1239280"/>
              <a:ext cx="106920" cy="21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8480" y="1221280"/>
                <a:ext cx="142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14:cNvPr>
              <p14:cNvContentPartPr/>
              <p14:nvPr/>
            </p14:nvContentPartPr>
            <p14:xfrm>
              <a:off x="3870560" y="1264480"/>
              <a:ext cx="198720" cy="13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2560" y="1246840"/>
                <a:ext cx="234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14:cNvPr>
              <p14:cNvContentPartPr/>
              <p14:nvPr/>
            </p14:nvContentPartPr>
            <p14:xfrm>
              <a:off x="1615160" y="1259440"/>
              <a:ext cx="638640" cy="241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7520" y="1241800"/>
                <a:ext cx="6742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14:cNvPr>
              <p14:cNvContentPartPr/>
              <p14:nvPr/>
            </p14:nvContentPartPr>
            <p14:xfrm>
              <a:off x="1078400" y="1135600"/>
              <a:ext cx="415080" cy="358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0760" y="1117960"/>
                <a:ext cx="45072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14:cNvPr>
              <p14:cNvContentPartPr/>
              <p14:nvPr/>
            </p14:nvContentPartPr>
            <p14:xfrm>
              <a:off x="4439360" y="1206880"/>
              <a:ext cx="143280" cy="18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1720" y="1189240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14:cNvPr>
              <p14:cNvContentPartPr/>
              <p14:nvPr/>
            </p14:nvContentPartPr>
            <p14:xfrm>
              <a:off x="4723040" y="919600"/>
              <a:ext cx="1189080" cy="46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5400" y="901600"/>
                <a:ext cx="12247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14:cNvPr>
              <p14:cNvContentPartPr/>
              <p14:nvPr/>
            </p14:nvContentPartPr>
            <p14:xfrm>
              <a:off x="6336920" y="1085920"/>
              <a:ext cx="627480" cy="21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19290" y="1067920"/>
                <a:ext cx="6631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14:cNvPr>
              <p14:cNvContentPartPr/>
              <p14:nvPr/>
            </p14:nvContentPartPr>
            <p14:xfrm>
              <a:off x="7333400" y="1101040"/>
              <a:ext cx="100224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15760" y="1083400"/>
                <a:ext cx="1037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14:cNvPr>
              <p14:cNvContentPartPr/>
              <p14:nvPr/>
            </p14:nvContentPartPr>
            <p14:xfrm>
              <a:off x="571520" y="1838680"/>
              <a:ext cx="365400" cy="23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3520" y="1821040"/>
                <a:ext cx="4010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14:cNvPr>
              <p14:cNvContentPartPr/>
              <p14:nvPr/>
            </p14:nvContentPartPr>
            <p14:xfrm>
              <a:off x="1065800" y="1806640"/>
              <a:ext cx="91440" cy="255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8160" y="1789000"/>
                <a:ext cx="127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14:cNvPr>
              <p14:cNvContentPartPr/>
              <p14:nvPr/>
            </p14:nvContentPartPr>
            <p14:xfrm>
              <a:off x="1282160" y="1889440"/>
              <a:ext cx="8280" cy="11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4160" y="1871440"/>
                <a:ext cx="43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14:cNvPr>
              <p14:cNvContentPartPr/>
              <p14:nvPr/>
            </p14:nvContentPartPr>
            <p14:xfrm>
              <a:off x="1306280" y="1698640"/>
              <a:ext cx="4320" cy="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88280" y="1680640"/>
                <a:ext cx="39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14:cNvPr>
              <p14:cNvContentPartPr/>
              <p14:nvPr/>
            </p14:nvContentPartPr>
            <p14:xfrm>
              <a:off x="1422200" y="1655800"/>
              <a:ext cx="365400" cy="407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4200" y="1638144"/>
                <a:ext cx="401040" cy="4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14:cNvPr>
              <p14:cNvContentPartPr/>
              <p14:nvPr/>
            </p14:nvContentPartPr>
            <p14:xfrm>
              <a:off x="3423440" y="2092120"/>
              <a:ext cx="234720" cy="1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05800" y="2074480"/>
                <a:ext cx="270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14:cNvPr>
              <p14:cNvContentPartPr/>
              <p14:nvPr/>
            </p14:nvContentPartPr>
            <p14:xfrm>
              <a:off x="3433880" y="2214520"/>
              <a:ext cx="153720" cy="10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15880" y="219688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14:cNvPr>
              <p14:cNvContentPartPr/>
              <p14:nvPr/>
            </p14:nvContentPartPr>
            <p14:xfrm>
              <a:off x="2661680" y="1990960"/>
              <a:ext cx="528840" cy="38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43692" y="1973304"/>
                <a:ext cx="564456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14:cNvPr>
              <p14:cNvContentPartPr/>
              <p14:nvPr/>
            </p14:nvContentPartPr>
            <p14:xfrm>
              <a:off x="3880640" y="1930120"/>
              <a:ext cx="341640" cy="38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62981" y="1912137"/>
                <a:ext cx="377318" cy="422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14:cNvPr>
              <p14:cNvContentPartPr/>
              <p14:nvPr/>
            </p14:nvContentPartPr>
            <p14:xfrm>
              <a:off x="4369160" y="1990960"/>
              <a:ext cx="168840" cy="265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51520" y="1973320"/>
                <a:ext cx="2044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14:cNvPr>
              <p14:cNvContentPartPr/>
              <p14:nvPr/>
            </p14:nvContentPartPr>
            <p14:xfrm>
              <a:off x="4602080" y="1970800"/>
              <a:ext cx="175680" cy="228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584440" y="1952800"/>
                <a:ext cx="211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14:cNvPr>
              <p14:cNvContentPartPr/>
              <p14:nvPr/>
            </p14:nvContentPartPr>
            <p14:xfrm>
              <a:off x="4897280" y="1970080"/>
              <a:ext cx="142200" cy="184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79280" y="1952080"/>
                <a:ext cx="17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14:cNvPr>
              <p14:cNvContentPartPr/>
              <p14:nvPr/>
            </p14:nvContentPartPr>
            <p14:xfrm>
              <a:off x="5210840" y="1980880"/>
              <a:ext cx="4222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93200" y="1962912"/>
                <a:ext cx="4579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14:cNvPr>
              <p14:cNvContentPartPr/>
              <p14:nvPr/>
            </p14:nvContentPartPr>
            <p14:xfrm>
              <a:off x="5984840" y="1736800"/>
              <a:ext cx="243360" cy="691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6840" y="1719160"/>
                <a:ext cx="27900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14:cNvPr>
              <p14:cNvContentPartPr/>
              <p14:nvPr/>
            </p14:nvContentPartPr>
            <p14:xfrm>
              <a:off x="8096960" y="1838680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9320" y="182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14:cNvPr>
              <p14:cNvContentPartPr/>
              <p14:nvPr/>
            </p14:nvContentPartPr>
            <p14:xfrm>
              <a:off x="8040800" y="1909600"/>
              <a:ext cx="75888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22800" y="1891960"/>
                <a:ext cx="7945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14:cNvPr>
              <p14:cNvContentPartPr/>
              <p14:nvPr/>
            </p14:nvContentPartPr>
            <p14:xfrm>
              <a:off x="7387400" y="1836520"/>
              <a:ext cx="506520" cy="349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69400" y="1818520"/>
                <a:ext cx="54216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14:cNvPr>
              <p14:cNvContentPartPr/>
              <p14:nvPr/>
            </p14:nvContentPartPr>
            <p14:xfrm>
              <a:off x="6512240" y="1879000"/>
              <a:ext cx="751320" cy="548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94592" y="1861360"/>
                <a:ext cx="786977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14:cNvPr>
              <p14:cNvContentPartPr/>
              <p14:nvPr/>
            </p14:nvContentPartPr>
            <p14:xfrm>
              <a:off x="2336240" y="2723920"/>
              <a:ext cx="4799160" cy="1707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8599" y="2706276"/>
                <a:ext cx="4834803" cy="1743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14:cNvPr>
              <p14:cNvContentPartPr/>
              <p14:nvPr/>
            </p14:nvContentPartPr>
            <p14:xfrm>
              <a:off x="3028160" y="4123960"/>
              <a:ext cx="118080" cy="82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10520" y="4105960"/>
                <a:ext cx="1537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14:cNvPr>
              <p14:cNvContentPartPr/>
              <p14:nvPr/>
            </p14:nvContentPartPr>
            <p14:xfrm>
              <a:off x="2417600" y="4256440"/>
              <a:ext cx="1465560" cy="68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399960" y="4238440"/>
                <a:ext cx="150120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14:cNvPr>
              <p14:cNvContentPartPr/>
              <p14:nvPr/>
            </p14:nvContentPartPr>
            <p14:xfrm>
              <a:off x="7217480" y="3910840"/>
              <a:ext cx="226080" cy="344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99840" y="3892840"/>
                <a:ext cx="26172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14:cNvPr>
              <p14:cNvContentPartPr/>
              <p14:nvPr/>
            </p14:nvContentPartPr>
            <p14:xfrm>
              <a:off x="1919720" y="2857480"/>
              <a:ext cx="203400" cy="565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902080" y="2839480"/>
                <a:ext cx="23904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14:cNvPr>
              <p14:cNvContentPartPr/>
              <p14:nvPr/>
            </p14:nvContentPartPr>
            <p14:xfrm>
              <a:off x="1147160" y="3680440"/>
              <a:ext cx="225720" cy="26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129520" y="3662440"/>
                <a:ext cx="2613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14:cNvPr>
              <p14:cNvContentPartPr/>
              <p14:nvPr/>
            </p14:nvContentPartPr>
            <p14:xfrm>
              <a:off x="1441280" y="3687640"/>
              <a:ext cx="123120" cy="232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423640" y="3670000"/>
                <a:ext cx="1587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14:cNvPr>
              <p14:cNvContentPartPr/>
              <p14:nvPr/>
            </p14:nvContentPartPr>
            <p14:xfrm>
              <a:off x="1655840" y="3262120"/>
              <a:ext cx="792000" cy="1092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637840" y="3244120"/>
                <a:ext cx="827640" cy="11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14:cNvPr>
              <p14:cNvContentPartPr/>
              <p14:nvPr/>
            </p14:nvContentPartPr>
            <p14:xfrm>
              <a:off x="3220400" y="3319720"/>
              <a:ext cx="16560" cy="86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202400" y="3302080"/>
                <a:ext cx="5220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14:cNvPr>
              <p14:cNvContentPartPr/>
              <p14:nvPr/>
            </p14:nvContentPartPr>
            <p14:xfrm>
              <a:off x="3233000" y="3504760"/>
              <a:ext cx="8280" cy="73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215000" y="3487120"/>
                <a:ext cx="4392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14:cNvPr>
              <p14:cNvContentPartPr/>
              <p14:nvPr/>
            </p14:nvContentPartPr>
            <p14:xfrm>
              <a:off x="3250640" y="3616720"/>
              <a:ext cx="6840" cy="20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33000" y="3598720"/>
                <a:ext cx="42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14:cNvPr>
              <p14:cNvContentPartPr/>
              <p14:nvPr/>
            </p14:nvContentPartPr>
            <p14:xfrm>
              <a:off x="3238400" y="3728320"/>
              <a:ext cx="11520" cy="37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20760" y="3710680"/>
                <a:ext cx="471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14:cNvPr>
              <p14:cNvContentPartPr/>
              <p14:nvPr/>
            </p14:nvContentPartPr>
            <p14:xfrm>
              <a:off x="3250640" y="3880960"/>
              <a:ext cx="12240" cy="78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33000" y="3862960"/>
                <a:ext cx="4788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14:cNvPr>
              <p14:cNvContentPartPr/>
              <p14:nvPr/>
            </p14:nvContentPartPr>
            <p14:xfrm>
              <a:off x="3250640" y="4084000"/>
              <a:ext cx="8640" cy="74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233000" y="4066000"/>
                <a:ext cx="442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B019C6-B77E-46D9-AD76-9FDFB00E2EA0}"/>
                  </a:ext>
                </a:extLst>
              </p14:cNvPr>
              <p14:cNvContentPartPr/>
              <p14:nvPr/>
            </p14:nvContentPartPr>
            <p14:xfrm>
              <a:off x="6603680" y="4530040"/>
              <a:ext cx="783000" cy="445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B019C6-B77E-46D9-AD76-9FDFB00E2EA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586040" y="4512400"/>
                <a:ext cx="81864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F567A09-97F0-444F-9B69-741349379E57}"/>
                  </a:ext>
                </a:extLst>
              </p14:cNvPr>
              <p14:cNvContentPartPr/>
              <p14:nvPr/>
            </p14:nvContentPartPr>
            <p14:xfrm>
              <a:off x="535160" y="5221600"/>
              <a:ext cx="226800" cy="342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F567A09-97F0-444F-9B69-741349379E5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7520" y="5203960"/>
                <a:ext cx="26244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9B1D70-866D-41F3-9C53-EA2071632DA7}"/>
                  </a:ext>
                </a:extLst>
              </p14:cNvPr>
              <p14:cNvContentPartPr/>
              <p14:nvPr/>
            </p14:nvContentPartPr>
            <p14:xfrm>
              <a:off x="522200" y="5239600"/>
              <a:ext cx="179280" cy="268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9B1D70-866D-41F3-9C53-EA2071632DA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04560" y="5221960"/>
                <a:ext cx="2149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7368A84-E618-4418-A80C-A2797C875D82}"/>
                  </a:ext>
                </a:extLst>
              </p14:cNvPr>
              <p14:cNvContentPartPr/>
              <p14:nvPr/>
            </p14:nvContentPartPr>
            <p14:xfrm>
              <a:off x="883640" y="5140600"/>
              <a:ext cx="1077120" cy="398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7368A84-E618-4418-A80C-A2797C875D8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66000" y="5122960"/>
                <a:ext cx="111276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E3AB71-8D00-4B06-8AA9-95939F7F5691}"/>
                  </a:ext>
                </a:extLst>
              </p14:cNvPr>
              <p14:cNvContentPartPr/>
              <p14:nvPr/>
            </p14:nvContentPartPr>
            <p14:xfrm>
              <a:off x="2458640" y="5183800"/>
              <a:ext cx="378720" cy="4046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E3AB71-8D00-4B06-8AA9-95939F7F56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440640" y="5165800"/>
                <a:ext cx="414360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A1AACE7-9769-489B-A9EB-451541C39A79}"/>
                  </a:ext>
                </a:extLst>
              </p14:cNvPr>
              <p14:cNvContentPartPr/>
              <p14:nvPr/>
            </p14:nvContentPartPr>
            <p14:xfrm>
              <a:off x="3636920" y="5059240"/>
              <a:ext cx="2225160" cy="4878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A1AACE7-9769-489B-A9EB-451541C39A7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619280" y="5041600"/>
                <a:ext cx="226080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543738C-E5BB-4677-8B43-DE05E6987A24}"/>
                  </a:ext>
                </a:extLst>
              </p14:cNvPr>
              <p14:cNvContentPartPr/>
              <p14:nvPr/>
            </p14:nvContentPartPr>
            <p14:xfrm>
              <a:off x="3247040" y="5201440"/>
              <a:ext cx="237600" cy="3286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543738C-E5BB-4677-8B43-DE05E6987A24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229400" y="5183440"/>
                <a:ext cx="27324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422DBBC-EE1D-4C50-A8AF-807840BFB4D9}"/>
                  </a:ext>
                </a:extLst>
              </p14:cNvPr>
              <p14:cNvContentPartPr/>
              <p14:nvPr/>
            </p14:nvContentPartPr>
            <p14:xfrm>
              <a:off x="6603320" y="5008480"/>
              <a:ext cx="232200" cy="60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422DBBC-EE1D-4C50-A8AF-807840BFB4D9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85680" y="4990840"/>
                <a:ext cx="267840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9D42493-B75A-4D6E-B80B-ABAA1571F957}"/>
                  </a:ext>
                </a:extLst>
              </p14:cNvPr>
              <p14:cNvContentPartPr/>
              <p14:nvPr/>
            </p14:nvContentPartPr>
            <p14:xfrm>
              <a:off x="546680" y="5804440"/>
              <a:ext cx="186480" cy="481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9D42493-B75A-4D6E-B80B-ABAA1571F95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29040" y="5786440"/>
                <a:ext cx="22212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BB8A05-5FDC-476A-8E44-11FCF2C8ECE5}"/>
                  </a:ext>
                </a:extLst>
              </p14:cNvPr>
              <p14:cNvContentPartPr/>
              <p14:nvPr/>
            </p14:nvContentPartPr>
            <p14:xfrm>
              <a:off x="863480" y="5898400"/>
              <a:ext cx="168120" cy="4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9BB8A05-5FDC-476A-8E44-11FCF2C8ECE5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45480" y="5880400"/>
                <a:ext cx="2037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D2CFB-2D73-4EA7-8B99-A2071624769C}"/>
                  </a:ext>
                </a:extLst>
              </p14:cNvPr>
              <p14:cNvContentPartPr/>
              <p14:nvPr/>
            </p14:nvContentPartPr>
            <p14:xfrm>
              <a:off x="883640" y="5983360"/>
              <a:ext cx="107640" cy="21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D2CFB-2D73-4EA7-8B99-A2071624769C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66000" y="5965720"/>
                <a:ext cx="1432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10391BA-1A20-414A-A7EB-1B25A1FAEE59}"/>
                  </a:ext>
                </a:extLst>
              </p14:cNvPr>
              <p14:cNvContentPartPr/>
              <p14:nvPr/>
            </p14:nvContentPartPr>
            <p14:xfrm>
              <a:off x="1178120" y="5802640"/>
              <a:ext cx="425880" cy="260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10391BA-1A20-414A-A7EB-1B25A1FAEE5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160480" y="5784640"/>
                <a:ext cx="4615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37F6756-7410-4331-85FD-88046CA0C10A}"/>
                  </a:ext>
                </a:extLst>
              </p14:cNvPr>
              <p14:cNvContentPartPr/>
              <p14:nvPr/>
            </p14:nvContentPartPr>
            <p14:xfrm>
              <a:off x="1290080" y="6050680"/>
              <a:ext cx="283320" cy="34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37F6756-7410-4331-85FD-88046CA0C10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272080" y="6033040"/>
                <a:ext cx="31896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DAEE78E-3FE0-4906-8C90-52FBCB62CAC6}"/>
                  </a:ext>
                </a:extLst>
              </p14:cNvPr>
              <p14:cNvContentPartPr/>
              <p14:nvPr/>
            </p14:nvContentPartPr>
            <p14:xfrm>
              <a:off x="1340480" y="6154000"/>
              <a:ext cx="158760" cy="144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DAEE78E-3FE0-4906-8C90-52FBCB62CAC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322840" y="6136360"/>
                <a:ext cx="1944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09AFD13-2866-457F-89DE-911A81055D1D}"/>
                  </a:ext>
                </a:extLst>
              </p14:cNvPr>
              <p14:cNvContentPartPr/>
              <p14:nvPr/>
            </p14:nvContentPartPr>
            <p14:xfrm>
              <a:off x="1638200" y="5882200"/>
              <a:ext cx="156600" cy="357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09AFD13-2866-457F-89DE-911A81055D1D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620560" y="5864560"/>
                <a:ext cx="19224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BE3C5-E44E-4AAA-B70C-1A4222F66E73}"/>
                  </a:ext>
                </a:extLst>
              </p14:cNvPr>
              <p14:cNvContentPartPr/>
              <p14:nvPr/>
            </p14:nvContentPartPr>
            <p14:xfrm>
              <a:off x="1584560" y="6030520"/>
              <a:ext cx="167760" cy="151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BE3C5-E44E-4AAA-B70C-1A4222F66E7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566560" y="6012520"/>
                <a:ext cx="203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B6FC5D0-2537-4745-94F5-F727B093B5E0}"/>
                  </a:ext>
                </a:extLst>
              </p14:cNvPr>
              <p14:cNvContentPartPr/>
              <p14:nvPr/>
            </p14:nvContentPartPr>
            <p14:xfrm>
              <a:off x="1848800" y="5796160"/>
              <a:ext cx="99720" cy="144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B6FC5D0-2537-4745-94F5-F727B093B5E0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830800" y="5778160"/>
                <a:ext cx="13536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224DFDB-A99B-4CB0-A328-1CE7A13C696F}"/>
                  </a:ext>
                </a:extLst>
              </p14:cNvPr>
              <p14:cNvContentPartPr/>
              <p14:nvPr/>
            </p14:nvContentPartPr>
            <p14:xfrm>
              <a:off x="1991000" y="6101440"/>
              <a:ext cx="198720" cy="24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224DFDB-A99B-4CB0-A328-1CE7A13C696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1973360" y="6083800"/>
                <a:ext cx="23436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BA13BF8-BABF-4F84-B868-83D090F85AA2}"/>
                  </a:ext>
                </a:extLst>
              </p14:cNvPr>
              <p14:cNvContentPartPr/>
              <p14:nvPr/>
            </p14:nvContentPartPr>
            <p14:xfrm>
              <a:off x="2082080" y="5963560"/>
              <a:ext cx="21240" cy="311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BA13BF8-BABF-4F84-B868-83D090F85AA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064080" y="5945920"/>
                <a:ext cx="5688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0A5948F-4161-4894-A15F-4303AA90C198}"/>
                  </a:ext>
                </a:extLst>
              </p14:cNvPr>
              <p14:cNvContentPartPr/>
              <p14:nvPr/>
            </p14:nvContentPartPr>
            <p14:xfrm>
              <a:off x="2265320" y="5841520"/>
              <a:ext cx="153720" cy="3499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0A5948F-4161-4894-A15F-4303AA90C19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247680" y="5823520"/>
                <a:ext cx="18936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BF8238F-32A6-4F02-A81D-F8B1B7AAE171}"/>
                  </a:ext>
                </a:extLst>
              </p14:cNvPr>
              <p14:cNvContentPartPr/>
              <p14:nvPr/>
            </p14:nvContentPartPr>
            <p14:xfrm>
              <a:off x="2461880" y="6104680"/>
              <a:ext cx="75960" cy="102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BF8238F-32A6-4F02-A81D-F8B1B7AAE171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443880" y="6086680"/>
                <a:ext cx="11160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11BFB80-C955-48CB-8BB5-48AAB20300AB}"/>
                  </a:ext>
                </a:extLst>
              </p14:cNvPr>
              <p14:cNvContentPartPr/>
              <p14:nvPr/>
            </p14:nvContentPartPr>
            <p14:xfrm>
              <a:off x="2582480" y="6105760"/>
              <a:ext cx="79200" cy="250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11BFB80-C955-48CB-8BB5-48AAB20300A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2564840" y="6087760"/>
                <a:ext cx="11484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A398B3-3B7D-4B8F-ABCD-7AC0B901B8B1}"/>
                  </a:ext>
                </a:extLst>
              </p14:cNvPr>
              <p14:cNvContentPartPr/>
              <p14:nvPr/>
            </p14:nvContentPartPr>
            <p14:xfrm>
              <a:off x="2773640" y="5872120"/>
              <a:ext cx="122400" cy="306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A398B3-3B7D-4B8F-ABCD-7AC0B901B8B1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756000" y="5854480"/>
                <a:ext cx="1580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81D531F-BBB5-4C2E-8440-AFB47BF496FC}"/>
                  </a:ext>
                </a:extLst>
              </p14:cNvPr>
              <p14:cNvContentPartPr/>
              <p14:nvPr/>
            </p14:nvContentPartPr>
            <p14:xfrm>
              <a:off x="2641160" y="6024400"/>
              <a:ext cx="273960" cy="108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81D531F-BBB5-4C2E-8440-AFB47BF496FC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2623520" y="6006400"/>
                <a:ext cx="3096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F9283B-C7F5-4546-AF5C-0C59C1BD8E56}"/>
                  </a:ext>
                </a:extLst>
              </p14:cNvPr>
              <p14:cNvContentPartPr/>
              <p14:nvPr/>
            </p14:nvContentPartPr>
            <p14:xfrm>
              <a:off x="2540280" y="4825240"/>
              <a:ext cx="148320" cy="114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F9283B-C7F5-4546-AF5C-0C59C1BD8E5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522640" y="4807600"/>
                <a:ext cx="183960" cy="15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7302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14:cNvPr>
              <p14:cNvContentPartPr/>
              <p14:nvPr/>
            </p14:nvContentPartPr>
            <p14:xfrm>
              <a:off x="2661680" y="1269520"/>
              <a:ext cx="136800" cy="20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F15CC-C07A-4900-8A33-3C438B1281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3680" y="1251880"/>
                <a:ext cx="17244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14:cNvPr>
              <p14:cNvContentPartPr/>
              <p14:nvPr/>
            </p14:nvContentPartPr>
            <p14:xfrm>
              <a:off x="2610920" y="1038400"/>
              <a:ext cx="153360" cy="110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9E8C2-F935-4F7C-8E11-0E3D0CFC08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3280" y="1020400"/>
                <a:ext cx="1890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14:cNvPr>
              <p14:cNvContentPartPr/>
              <p14:nvPr/>
            </p14:nvContentPartPr>
            <p14:xfrm>
              <a:off x="3122480" y="1371400"/>
              <a:ext cx="6840" cy="7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9FA85F-B491-4E1F-BCEE-ADBDB4F42D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4840" y="1353400"/>
                <a:ext cx="424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14:cNvPr>
              <p14:cNvContentPartPr/>
              <p14:nvPr/>
            </p14:nvContentPartPr>
            <p14:xfrm>
              <a:off x="3118520" y="116836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553B73-F17E-4F6A-9BCD-F534E9A491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880" y="1150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14:cNvPr>
              <p14:cNvContentPartPr/>
              <p14:nvPr/>
            </p14:nvContentPartPr>
            <p14:xfrm>
              <a:off x="3266120" y="1239280"/>
              <a:ext cx="106920" cy="213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FE910A-177A-4850-BCC9-126F45E35A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48480" y="1221280"/>
                <a:ext cx="142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14:cNvPr>
              <p14:cNvContentPartPr/>
              <p14:nvPr/>
            </p14:nvContentPartPr>
            <p14:xfrm>
              <a:off x="3870560" y="1264480"/>
              <a:ext cx="198720" cy="13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23FC18-C13E-47AA-B67E-B6AFFD2A8C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2560" y="1246840"/>
                <a:ext cx="234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14:cNvPr>
              <p14:cNvContentPartPr/>
              <p14:nvPr/>
            </p14:nvContentPartPr>
            <p14:xfrm>
              <a:off x="1615160" y="1259440"/>
              <a:ext cx="638640" cy="241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C5E985-F2ED-4D38-91F3-A54FEEB9EF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97520" y="1241800"/>
                <a:ext cx="6742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14:cNvPr>
              <p14:cNvContentPartPr/>
              <p14:nvPr/>
            </p14:nvContentPartPr>
            <p14:xfrm>
              <a:off x="1078400" y="1135600"/>
              <a:ext cx="415080" cy="358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D834B8-51F1-4A4A-8854-8B61E9598E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0760" y="1117960"/>
                <a:ext cx="45072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14:cNvPr>
              <p14:cNvContentPartPr/>
              <p14:nvPr/>
            </p14:nvContentPartPr>
            <p14:xfrm>
              <a:off x="4439360" y="1206880"/>
              <a:ext cx="143280" cy="18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4E051D-75A1-46CF-B756-F8C7B5C0B2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1720" y="1189240"/>
                <a:ext cx="1789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14:cNvPr>
              <p14:cNvContentPartPr/>
              <p14:nvPr/>
            </p14:nvContentPartPr>
            <p14:xfrm>
              <a:off x="4723040" y="919600"/>
              <a:ext cx="1189080" cy="46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DDBC398-EF3C-43F9-8972-805C99C24A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05400" y="901600"/>
                <a:ext cx="12247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14:cNvPr>
              <p14:cNvContentPartPr/>
              <p14:nvPr/>
            </p14:nvContentPartPr>
            <p14:xfrm>
              <a:off x="6336920" y="1085920"/>
              <a:ext cx="627480" cy="215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A3C26AC-79E6-4D41-95B8-5CE63585563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19290" y="1067920"/>
                <a:ext cx="6631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14:cNvPr>
              <p14:cNvContentPartPr/>
              <p14:nvPr/>
            </p14:nvContentPartPr>
            <p14:xfrm>
              <a:off x="7333400" y="1101040"/>
              <a:ext cx="1002240" cy="21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CF711E4-C990-43AD-B55B-392B7189D05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15760" y="1083400"/>
                <a:ext cx="1037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14:cNvPr>
              <p14:cNvContentPartPr/>
              <p14:nvPr/>
            </p14:nvContentPartPr>
            <p14:xfrm>
              <a:off x="571520" y="1838680"/>
              <a:ext cx="365400" cy="23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A3C6432-68D2-42E0-AEDE-6ACA147B45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3520" y="1821040"/>
                <a:ext cx="4010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14:cNvPr>
              <p14:cNvContentPartPr/>
              <p14:nvPr/>
            </p14:nvContentPartPr>
            <p14:xfrm>
              <a:off x="1065800" y="1806640"/>
              <a:ext cx="91440" cy="255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56C3459-47A9-48FA-8CD6-BBC5B13356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8160" y="1789000"/>
                <a:ext cx="12708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14:cNvPr>
              <p14:cNvContentPartPr/>
              <p14:nvPr/>
            </p14:nvContentPartPr>
            <p14:xfrm>
              <a:off x="1282160" y="1889440"/>
              <a:ext cx="8280" cy="11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EC3B544-4FBE-43E6-9068-62104C027E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64160" y="1871440"/>
                <a:ext cx="43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14:cNvPr>
              <p14:cNvContentPartPr/>
              <p14:nvPr/>
            </p14:nvContentPartPr>
            <p14:xfrm>
              <a:off x="1306280" y="1698640"/>
              <a:ext cx="4320" cy="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726AF01-FEB7-46BE-AC36-DDD83B4E48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88280" y="1680640"/>
                <a:ext cx="39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14:cNvPr>
              <p14:cNvContentPartPr/>
              <p14:nvPr/>
            </p14:nvContentPartPr>
            <p14:xfrm>
              <a:off x="1422200" y="1655800"/>
              <a:ext cx="365400" cy="407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EEB348-95BD-45C8-B487-E7FC5B7D353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404200" y="1638144"/>
                <a:ext cx="401040" cy="4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14:cNvPr>
              <p14:cNvContentPartPr/>
              <p14:nvPr/>
            </p14:nvContentPartPr>
            <p14:xfrm>
              <a:off x="3423440" y="2092120"/>
              <a:ext cx="234720" cy="1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C6F985C-DE9B-49F4-99CE-967B3DBF31F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05800" y="2074480"/>
                <a:ext cx="270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14:cNvPr>
              <p14:cNvContentPartPr/>
              <p14:nvPr/>
            </p14:nvContentPartPr>
            <p14:xfrm>
              <a:off x="3433880" y="2214520"/>
              <a:ext cx="153720" cy="10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5D8E23A-2F4D-4A55-B433-ABBF3DACC3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15880" y="219688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14:cNvPr>
              <p14:cNvContentPartPr/>
              <p14:nvPr/>
            </p14:nvContentPartPr>
            <p14:xfrm>
              <a:off x="2661680" y="1990960"/>
              <a:ext cx="528840" cy="38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4BA47EB-1846-40E1-A313-967BB09C6E5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43692" y="1973304"/>
                <a:ext cx="564456" cy="423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14:cNvPr>
              <p14:cNvContentPartPr/>
              <p14:nvPr/>
            </p14:nvContentPartPr>
            <p14:xfrm>
              <a:off x="3880640" y="1930120"/>
              <a:ext cx="341640" cy="387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76D14E9-CB57-434A-94DC-0D40F90F71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62981" y="1912137"/>
                <a:ext cx="377318" cy="422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14:cNvPr>
              <p14:cNvContentPartPr/>
              <p14:nvPr/>
            </p14:nvContentPartPr>
            <p14:xfrm>
              <a:off x="4369160" y="1990960"/>
              <a:ext cx="168840" cy="265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CB70C-A973-4FE6-B3AF-154A7BB0A8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51520" y="1973320"/>
                <a:ext cx="2044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14:cNvPr>
              <p14:cNvContentPartPr/>
              <p14:nvPr/>
            </p14:nvContentPartPr>
            <p14:xfrm>
              <a:off x="4602080" y="1970800"/>
              <a:ext cx="175680" cy="228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BACE0F9-8814-4B68-B5B6-FAD8DF4015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584440" y="1952800"/>
                <a:ext cx="211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14:cNvPr>
              <p14:cNvContentPartPr/>
              <p14:nvPr/>
            </p14:nvContentPartPr>
            <p14:xfrm>
              <a:off x="4897280" y="1970080"/>
              <a:ext cx="142200" cy="184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3BD8B60-4C18-45E7-8DB1-D4AE07A14BF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79280" y="1952080"/>
                <a:ext cx="17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14:cNvPr>
              <p14:cNvContentPartPr/>
              <p14:nvPr/>
            </p14:nvContentPartPr>
            <p14:xfrm>
              <a:off x="5210840" y="1980880"/>
              <a:ext cx="4222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1AAEACA-A157-4EAE-B746-11FD043AAF1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93200" y="1962912"/>
                <a:ext cx="4579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14:cNvPr>
              <p14:cNvContentPartPr/>
              <p14:nvPr/>
            </p14:nvContentPartPr>
            <p14:xfrm>
              <a:off x="5984840" y="1736800"/>
              <a:ext cx="243360" cy="691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10FCE5E-5CCA-4A09-AC87-F8C7EC32EE7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6840" y="1719160"/>
                <a:ext cx="27900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14:cNvPr>
              <p14:cNvContentPartPr/>
              <p14:nvPr/>
            </p14:nvContentPartPr>
            <p14:xfrm>
              <a:off x="8096960" y="1838680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0E4C13A-7365-437C-B63C-206A9F8D6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9320" y="1821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14:cNvPr>
              <p14:cNvContentPartPr/>
              <p14:nvPr/>
            </p14:nvContentPartPr>
            <p14:xfrm>
              <a:off x="8040800" y="1909600"/>
              <a:ext cx="758880" cy="273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F653649-C9F4-4FF6-9D52-24AF2CBE631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022800" y="1891960"/>
                <a:ext cx="7945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14:cNvPr>
              <p14:cNvContentPartPr/>
              <p14:nvPr/>
            </p14:nvContentPartPr>
            <p14:xfrm>
              <a:off x="7387400" y="1836520"/>
              <a:ext cx="506520" cy="349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4C0215-5955-4917-8D42-3CE386EE063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69400" y="1818520"/>
                <a:ext cx="54216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14:cNvPr>
              <p14:cNvContentPartPr/>
              <p14:nvPr/>
            </p14:nvContentPartPr>
            <p14:xfrm>
              <a:off x="6512240" y="1879000"/>
              <a:ext cx="751320" cy="5482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3AADDD5-590B-41F1-8610-A2CDB884FFA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94592" y="1861360"/>
                <a:ext cx="786977" cy="58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14:cNvPr>
              <p14:cNvContentPartPr/>
              <p14:nvPr/>
            </p14:nvContentPartPr>
            <p14:xfrm>
              <a:off x="2336240" y="2723920"/>
              <a:ext cx="4799160" cy="1707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5CB7C98-CF48-4672-BF4F-69A616C6F9F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8599" y="2706276"/>
                <a:ext cx="4834803" cy="1743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14:cNvPr>
              <p14:cNvContentPartPr/>
              <p14:nvPr/>
            </p14:nvContentPartPr>
            <p14:xfrm>
              <a:off x="3028160" y="4123960"/>
              <a:ext cx="118080" cy="82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2B4DB6D-ADC8-429C-BAE1-09034A55A52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10520" y="4105960"/>
                <a:ext cx="1537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14:cNvPr>
              <p14:cNvContentPartPr/>
              <p14:nvPr/>
            </p14:nvContentPartPr>
            <p14:xfrm>
              <a:off x="2417600" y="4256440"/>
              <a:ext cx="1465560" cy="68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3DC80D5-CAB9-490F-883C-A3AF7159F96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399960" y="4238440"/>
                <a:ext cx="150120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14:cNvPr>
              <p14:cNvContentPartPr/>
              <p14:nvPr/>
            </p14:nvContentPartPr>
            <p14:xfrm>
              <a:off x="7217480" y="3910840"/>
              <a:ext cx="226080" cy="344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643F07F-D104-4960-B8CA-E6DC9AD200B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99840" y="3892840"/>
                <a:ext cx="26172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14:cNvPr>
              <p14:cNvContentPartPr/>
              <p14:nvPr/>
            </p14:nvContentPartPr>
            <p14:xfrm>
              <a:off x="1919720" y="2857480"/>
              <a:ext cx="203400" cy="565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58ED34C-E7E1-4582-A656-FBF3E951DAE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902080" y="2839480"/>
                <a:ext cx="23904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14:cNvPr>
              <p14:cNvContentPartPr/>
              <p14:nvPr/>
            </p14:nvContentPartPr>
            <p14:xfrm>
              <a:off x="1147160" y="3680440"/>
              <a:ext cx="225720" cy="26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F874A41-B627-4A5B-B37A-46648FE75AF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129520" y="3662440"/>
                <a:ext cx="2613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14:cNvPr>
              <p14:cNvContentPartPr/>
              <p14:nvPr/>
            </p14:nvContentPartPr>
            <p14:xfrm>
              <a:off x="1441280" y="3687640"/>
              <a:ext cx="123120" cy="232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D3A1258-BD81-49F3-A856-67F04CB6505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423640" y="3670000"/>
                <a:ext cx="1587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14:cNvPr>
              <p14:cNvContentPartPr/>
              <p14:nvPr/>
            </p14:nvContentPartPr>
            <p14:xfrm>
              <a:off x="1655840" y="3262120"/>
              <a:ext cx="792000" cy="1092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F95A550-6948-443F-927E-F7850F76C4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637840" y="3244120"/>
                <a:ext cx="827640" cy="11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14:cNvPr>
              <p14:cNvContentPartPr/>
              <p14:nvPr/>
            </p14:nvContentPartPr>
            <p14:xfrm>
              <a:off x="3220400" y="3319720"/>
              <a:ext cx="16560" cy="86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13C776B-2BBF-461F-BEB2-4D14621FEE1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202400" y="3302080"/>
                <a:ext cx="5220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14:cNvPr>
              <p14:cNvContentPartPr/>
              <p14:nvPr/>
            </p14:nvContentPartPr>
            <p14:xfrm>
              <a:off x="3233000" y="3504760"/>
              <a:ext cx="8280" cy="73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561A86-E518-48AC-8B34-4D984B1D815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215000" y="3487120"/>
                <a:ext cx="4392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14:cNvPr>
              <p14:cNvContentPartPr/>
              <p14:nvPr/>
            </p14:nvContentPartPr>
            <p14:xfrm>
              <a:off x="3250640" y="3616720"/>
              <a:ext cx="6840" cy="20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BD467CB-110C-4D7B-9298-C78803530A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233000" y="3598720"/>
                <a:ext cx="42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14:cNvPr>
              <p14:cNvContentPartPr/>
              <p14:nvPr/>
            </p14:nvContentPartPr>
            <p14:xfrm>
              <a:off x="3238400" y="3728320"/>
              <a:ext cx="11520" cy="37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6BDE477-8D51-4DE2-8DBE-B40E88B8D0B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20760" y="3710680"/>
                <a:ext cx="471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14:cNvPr>
              <p14:cNvContentPartPr/>
              <p14:nvPr/>
            </p14:nvContentPartPr>
            <p14:xfrm>
              <a:off x="3250640" y="3880960"/>
              <a:ext cx="12240" cy="781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51CF7B3-A696-4775-BDDC-D47AFF4780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33000" y="3862960"/>
                <a:ext cx="4788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14:cNvPr>
              <p14:cNvContentPartPr/>
              <p14:nvPr/>
            </p14:nvContentPartPr>
            <p14:xfrm>
              <a:off x="3250640" y="4084000"/>
              <a:ext cx="8640" cy="74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7DEFDBF-2414-488A-8C3B-6D127C93A13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233000" y="4066000"/>
                <a:ext cx="442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B019C6-B77E-46D9-AD76-9FDFB00E2EA0}"/>
                  </a:ext>
                </a:extLst>
              </p14:cNvPr>
              <p14:cNvContentPartPr/>
              <p14:nvPr/>
            </p14:nvContentPartPr>
            <p14:xfrm>
              <a:off x="6603680" y="4530040"/>
              <a:ext cx="783000" cy="445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B019C6-B77E-46D9-AD76-9FDFB00E2EA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586040" y="4512400"/>
                <a:ext cx="81864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F567A09-97F0-444F-9B69-741349379E57}"/>
                  </a:ext>
                </a:extLst>
              </p14:cNvPr>
              <p14:cNvContentPartPr/>
              <p14:nvPr/>
            </p14:nvContentPartPr>
            <p14:xfrm>
              <a:off x="535160" y="5221600"/>
              <a:ext cx="226800" cy="342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F567A09-97F0-444F-9B69-741349379E5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7520" y="5203960"/>
                <a:ext cx="26244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9B1D70-866D-41F3-9C53-EA2071632DA7}"/>
                  </a:ext>
                </a:extLst>
              </p14:cNvPr>
              <p14:cNvContentPartPr/>
              <p14:nvPr/>
            </p14:nvContentPartPr>
            <p14:xfrm>
              <a:off x="522200" y="5239600"/>
              <a:ext cx="179280" cy="268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9B1D70-866D-41F3-9C53-EA2071632DA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04560" y="5221960"/>
                <a:ext cx="2149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7368A84-E618-4418-A80C-A2797C875D82}"/>
                  </a:ext>
                </a:extLst>
              </p14:cNvPr>
              <p14:cNvContentPartPr/>
              <p14:nvPr/>
            </p14:nvContentPartPr>
            <p14:xfrm>
              <a:off x="883640" y="5140600"/>
              <a:ext cx="1077120" cy="398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7368A84-E618-4418-A80C-A2797C875D8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66000" y="5122960"/>
                <a:ext cx="111276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1E3AB71-8D00-4B06-8AA9-95939F7F5691}"/>
                  </a:ext>
                </a:extLst>
              </p14:cNvPr>
              <p14:cNvContentPartPr/>
              <p14:nvPr/>
            </p14:nvContentPartPr>
            <p14:xfrm>
              <a:off x="2458640" y="5183800"/>
              <a:ext cx="378720" cy="4046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1E3AB71-8D00-4B06-8AA9-95939F7F569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440640" y="5165800"/>
                <a:ext cx="414360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A1AACE7-9769-489B-A9EB-451541C39A79}"/>
                  </a:ext>
                </a:extLst>
              </p14:cNvPr>
              <p14:cNvContentPartPr/>
              <p14:nvPr/>
            </p14:nvContentPartPr>
            <p14:xfrm>
              <a:off x="3636920" y="5059240"/>
              <a:ext cx="2225160" cy="4878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A1AACE7-9769-489B-A9EB-451541C39A7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619280" y="5041600"/>
                <a:ext cx="226080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543738C-E5BB-4677-8B43-DE05E6987A24}"/>
                  </a:ext>
                </a:extLst>
              </p14:cNvPr>
              <p14:cNvContentPartPr/>
              <p14:nvPr/>
            </p14:nvContentPartPr>
            <p14:xfrm>
              <a:off x="3247040" y="5201440"/>
              <a:ext cx="237600" cy="3286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543738C-E5BB-4677-8B43-DE05E6987A24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229400" y="5183440"/>
                <a:ext cx="27324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422DBBC-EE1D-4C50-A8AF-807840BFB4D9}"/>
                  </a:ext>
                </a:extLst>
              </p14:cNvPr>
              <p14:cNvContentPartPr/>
              <p14:nvPr/>
            </p14:nvContentPartPr>
            <p14:xfrm>
              <a:off x="6603320" y="5008480"/>
              <a:ext cx="232200" cy="604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422DBBC-EE1D-4C50-A8AF-807840BFB4D9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585680" y="4990840"/>
                <a:ext cx="267840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9D42493-B75A-4D6E-B80B-ABAA1571F957}"/>
                  </a:ext>
                </a:extLst>
              </p14:cNvPr>
              <p14:cNvContentPartPr/>
              <p14:nvPr/>
            </p14:nvContentPartPr>
            <p14:xfrm>
              <a:off x="546680" y="5804440"/>
              <a:ext cx="186480" cy="481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9D42493-B75A-4D6E-B80B-ABAA1571F95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29040" y="5786440"/>
                <a:ext cx="22212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BB8A05-5FDC-476A-8E44-11FCF2C8ECE5}"/>
                  </a:ext>
                </a:extLst>
              </p14:cNvPr>
              <p14:cNvContentPartPr/>
              <p14:nvPr/>
            </p14:nvContentPartPr>
            <p14:xfrm>
              <a:off x="863480" y="5898400"/>
              <a:ext cx="168120" cy="4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9BB8A05-5FDC-476A-8E44-11FCF2C8ECE5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45480" y="5880400"/>
                <a:ext cx="2037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D2CFB-2D73-4EA7-8B99-A2071624769C}"/>
                  </a:ext>
                </a:extLst>
              </p14:cNvPr>
              <p14:cNvContentPartPr/>
              <p14:nvPr/>
            </p14:nvContentPartPr>
            <p14:xfrm>
              <a:off x="883640" y="5983360"/>
              <a:ext cx="107640" cy="21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D2CFB-2D73-4EA7-8B99-A2071624769C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66000" y="5965720"/>
                <a:ext cx="1432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10391BA-1A20-414A-A7EB-1B25A1FAEE59}"/>
                  </a:ext>
                </a:extLst>
              </p14:cNvPr>
              <p14:cNvContentPartPr/>
              <p14:nvPr/>
            </p14:nvContentPartPr>
            <p14:xfrm>
              <a:off x="1178120" y="5802640"/>
              <a:ext cx="425880" cy="260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10391BA-1A20-414A-A7EB-1B25A1FAEE5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160480" y="5784640"/>
                <a:ext cx="46152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37F6756-7410-4331-85FD-88046CA0C10A}"/>
                  </a:ext>
                </a:extLst>
              </p14:cNvPr>
              <p14:cNvContentPartPr/>
              <p14:nvPr/>
            </p14:nvContentPartPr>
            <p14:xfrm>
              <a:off x="1290080" y="6050680"/>
              <a:ext cx="283320" cy="34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37F6756-7410-4331-85FD-88046CA0C10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272080" y="6033040"/>
                <a:ext cx="31896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DAEE78E-3FE0-4906-8C90-52FBCB62CAC6}"/>
                  </a:ext>
                </a:extLst>
              </p14:cNvPr>
              <p14:cNvContentPartPr/>
              <p14:nvPr/>
            </p14:nvContentPartPr>
            <p14:xfrm>
              <a:off x="1340480" y="6154000"/>
              <a:ext cx="158760" cy="144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DAEE78E-3FE0-4906-8C90-52FBCB62CAC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322840" y="6136360"/>
                <a:ext cx="1944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09AFD13-2866-457F-89DE-911A81055D1D}"/>
                  </a:ext>
                </a:extLst>
              </p14:cNvPr>
              <p14:cNvContentPartPr/>
              <p14:nvPr/>
            </p14:nvContentPartPr>
            <p14:xfrm>
              <a:off x="1638200" y="5882200"/>
              <a:ext cx="156600" cy="357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09AFD13-2866-457F-89DE-911A81055D1D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620560" y="5864560"/>
                <a:ext cx="19224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83BE3C5-E44E-4AAA-B70C-1A4222F66E73}"/>
                  </a:ext>
                </a:extLst>
              </p14:cNvPr>
              <p14:cNvContentPartPr/>
              <p14:nvPr/>
            </p14:nvContentPartPr>
            <p14:xfrm>
              <a:off x="1584560" y="6030520"/>
              <a:ext cx="167760" cy="151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83BE3C5-E44E-4AAA-B70C-1A4222F66E7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566560" y="6012520"/>
                <a:ext cx="203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B6FC5D0-2537-4745-94F5-F727B093B5E0}"/>
                  </a:ext>
                </a:extLst>
              </p14:cNvPr>
              <p14:cNvContentPartPr/>
              <p14:nvPr/>
            </p14:nvContentPartPr>
            <p14:xfrm>
              <a:off x="1848800" y="5796160"/>
              <a:ext cx="99720" cy="144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B6FC5D0-2537-4745-94F5-F727B093B5E0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830800" y="5778160"/>
                <a:ext cx="13536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224DFDB-A99B-4CB0-A328-1CE7A13C696F}"/>
                  </a:ext>
                </a:extLst>
              </p14:cNvPr>
              <p14:cNvContentPartPr/>
              <p14:nvPr/>
            </p14:nvContentPartPr>
            <p14:xfrm>
              <a:off x="1991000" y="6101440"/>
              <a:ext cx="198720" cy="24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224DFDB-A99B-4CB0-A328-1CE7A13C696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1973360" y="6083800"/>
                <a:ext cx="23436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BA13BF8-BABF-4F84-B868-83D090F85AA2}"/>
                  </a:ext>
                </a:extLst>
              </p14:cNvPr>
              <p14:cNvContentPartPr/>
              <p14:nvPr/>
            </p14:nvContentPartPr>
            <p14:xfrm>
              <a:off x="2082080" y="5963560"/>
              <a:ext cx="21240" cy="311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BA13BF8-BABF-4F84-B868-83D090F85AA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064080" y="5945920"/>
                <a:ext cx="5688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0A5948F-4161-4894-A15F-4303AA90C198}"/>
                  </a:ext>
                </a:extLst>
              </p14:cNvPr>
              <p14:cNvContentPartPr/>
              <p14:nvPr/>
            </p14:nvContentPartPr>
            <p14:xfrm>
              <a:off x="2265320" y="5841520"/>
              <a:ext cx="153720" cy="3499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0A5948F-4161-4894-A15F-4303AA90C19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247680" y="5823520"/>
                <a:ext cx="18936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BF8238F-32A6-4F02-A81D-F8B1B7AAE171}"/>
                  </a:ext>
                </a:extLst>
              </p14:cNvPr>
              <p14:cNvContentPartPr/>
              <p14:nvPr/>
            </p14:nvContentPartPr>
            <p14:xfrm>
              <a:off x="2461880" y="6104680"/>
              <a:ext cx="75960" cy="102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BF8238F-32A6-4F02-A81D-F8B1B7AAE171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443880" y="6086680"/>
                <a:ext cx="11160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11BFB80-C955-48CB-8BB5-48AAB20300AB}"/>
                  </a:ext>
                </a:extLst>
              </p14:cNvPr>
              <p14:cNvContentPartPr/>
              <p14:nvPr/>
            </p14:nvContentPartPr>
            <p14:xfrm>
              <a:off x="2582480" y="6105760"/>
              <a:ext cx="79200" cy="250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11BFB80-C955-48CB-8BB5-48AAB20300A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2564840" y="6087760"/>
                <a:ext cx="11484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3A398B3-3B7D-4B8F-ABCD-7AC0B901B8B1}"/>
                  </a:ext>
                </a:extLst>
              </p14:cNvPr>
              <p14:cNvContentPartPr/>
              <p14:nvPr/>
            </p14:nvContentPartPr>
            <p14:xfrm>
              <a:off x="2773640" y="5872120"/>
              <a:ext cx="122400" cy="306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3A398B3-3B7D-4B8F-ABCD-7AC0B901B8B1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756000" y="5854480"/>
                <a:ext cx="1580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81D531F-BBB5-4C2E-8440-AFB47BF496FC}"/>
                  </a:ext>
                </a:extLst>
              </p14:cNvPr>
              <p14:cNvContentPartPr/>
              <p14:nvPr/>
            </p14:nvContentPartPr>
            <p14:xfrm>
              <a:off x="2641160" y="6024400"/>
              <a:ext cx="273960" cy="108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81D531F-BBB5-4C2E-8440-AFB47BF496FC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2623520" y="6006400"/>
                <a:ext cx="3096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FB1AA90-E0BE-4510-A94B-0E567F31B345}"/>
                  </a:ext>
                </a:extLst>
              </p14:cNvPr>
              <p14:cNvContentPartPr/>
              <p14:nvPr/>
            </p14:nvContentPartPr>
            <p14:xfrm>
              <a:off x="3190160" y="5886880"/>
              <a:ext cx="265320" cy="331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FB1AA90-E0BE-4510-A94B-0E567F31B345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172160" y="5868880"/>
                <a:ext cx="30096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47A5494-5838-4D69-94C0-BD37B35CA524}"/>
                  </a:ext>
                </a:extLst>
              </p14:cNvPr>
              <p14:cNvContentPartPr/>
              <p14:nvPr/>
            </p14:nvContentPartPr>
            <p14:xfrm>
              <a:off x="3839960" y="5931880"/>
              <a:ext cx="213840" cy="4687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47A5494-5838-4D69-94C0-BD37B35CA52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822320" y="5914240"/>
                <a:ext cx="249480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05DC036-6F4E-46F3-A35F-F2531D560304}"/>
                  </a:ext>
                </a:extLst>
              </p14:cNvPr>
              <p14:cNvContentPartPr/>
              <p14:nvPr/>
            </p14:nvContentPartPr>
            <p14:xfrm>
              <a:off x="4225880" y="6074800"/>
              <a:ext cx="153360" cy="108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05DC036-6F4E-46F3-A35F-F2531D56030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208240" y="6057160"/>
                <a:ext cx="189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454DD391-5713-47A2-BD3D-D6102557219B}"/>
                  </a:ext>
                </a:extLst>
              </p14:cNvPr>
              <p14:cNvContentPartPr/>
              <p14:nvPr/>
            </p14:nvContentPartPr>
            <p14:xfrm>
              <a:off x="4246400" y="6166960"/>
              <a:ext cx="162000" cy="100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454DD391-5713-47A2-BD3D-D6102557219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228400" y="6148960"/>
                <a:ext cx="197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B0E0D538-FE72-4A59-922C-7C8B7DD22D89}"/>
                  </a:ext>
                </a:extLst>
              </p14:cNvPr>
              <p14:cNvContentPartPr/>
              <p14:nvPr/>
            </p14:nvContentPartPr>
            <p14:xfrm>
              <a:off x="4581560" y="5923240"/>
              <a:ext cx="802800" cy="5385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B0E0D538-FE72-4A59-922C-7C8B7DD22D89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563920" y="5905252"/>
                <a:ext cx="838440" cy="574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27E17E6D-0A13-44DE-BC4D-CAA4B393AED2}"/>
                  </a:ext>
                </a:extLst>
              </p14:cNvPr>
              <p14:cNvContentPartPr/>
              <p14:nvPr/>
            </p14:nvContentPartPr>
            <p14:xfrm>
              <a:off x="6485960" y="6237880"/>
              <a:ext cx="16200" cy="666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27E17E6D-0A13-44DE-BC4D-CAA4B393AED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468320" y="6219880"/>
                <a:ext cx="5184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A81E1D7-D63F-4122-B5E4-816CDCDCEAD2}"/>
                  </a:ext>
                </a:extLst>
              </p14:cNvPr>
              <p14:cNvContentPartPr/>
              <p14:nvPr/>
            </p14:nvContentPartPr>
            <p14:xfrm>
              <a:off x="6502160" y="5963560"/>
              <a:ext cx="360" cy="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A81E1D7-D63F-4122-B5E4-816CDCDCEAD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84160" y="5945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E77A4722-B1CD-4CC3-8B5E-923BE7C2A336}"/>
                  </a:ext>
                </a:extLst>
              </p14:cNvPr>
              <p14:cNvContentPartPr/>
              <p14:nvPr/>
            </p14:nvContentPartPr>
            <p14:xfrm>
              <a:off x="6603680" y="6156880"/>
              <a:ext cx="574560" cy="273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E77A4722-B1CD-4CC3-8B5E-923BE7C2A33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586051" y="6138880"/>
                <a:ext cx="610178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8C7C0790-8FB0-48F4-A7AE-FEEF23F1329D}"/>
                  </a:ext>
                </a:extLst>
              </p14:cNvPr>
              <p14:cNvContentPartPr/>
              <p14:nvPr/>
            </p14:nvContentPartPr>
            <p14:xfrm>
              <a:off x="5902400" y="5992360"/>
              <a:ext cx="468000" cy="3675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8C7C0790-8FB0-48F4-A7AE-FEEF23F1329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884746" y="5974360"/>
                <a:ext cx="503667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2A3B81E-A343-4C6C-B4BD-3381D18B910E}"/>
                  </a:ext>
                </a:extLst>
              </p14:cNvPr>
              <p14:cNvContentPartPr/>
              <p14:nvPr/>
            </p14:nvContentPartPr>
            <p14:xfrm>
              <a:off x="5485880" y="5902000"/>
              <a:ext cx="307080" cy="4467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2A3B81E-A343-4C6C-B4BD-3381D18B910E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468219" y="5884014"/>
                <a:ext cx="342762" cy="482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871B3B2F-B352-4E6E-866A-E49AD992D26E}"/>
                  </a:ext>
                </a:extLst>
              </p14:cNvPr>
              <p14:cNvContentPartPr/>
              <p14:nvPr/>
            </p14:nvContentPartPr>
            <p14:xfrm>
              <a:off x="7304240" y="5973640"/>
              <a:ext cx="192600" cy="3970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871B3B2F-B352-4E6E-866A-E49AD992D26E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7286600" y="5955640"/>
                <a:ext cx="22824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C6C0A2F3-CD55-4E1B-ABA6-1869B9B07250}"/>
                  </a:ext>
                </a:extLst>
              </p14:cNvPr>
              <p14:cNvContentPartPr/>
              <p14:nvPr/>
            </p14:nvContentPartPr>
            <p14:xfrm>
              <a:off x="7263920" y="6146440"/>
              <a:ext cx="244800" cy="302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C6C0A2F3-CD55-4E1B-ABA6-1869B9B07250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245920" y="6128440"/>
                <a:ext cx="2804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F9283B-C7F5-4546-AF5C-0C59C1BD8E56}"/>
                  </a:ext>
                </a:extLst>
              </p14:cNvPr>
              <p14:cNvContentPartPr/>
              <p14:nvPr/>
            </p14:nvContentPartPr>
            <p14:xfrm>
              <a:off x="2540280" y="4825240"/>
              <a:ext cx="148320" cy="114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F9283B-C7F5-4546-AF5C-0C59C1BD8E5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522640" y="4807600"/>
                <a:ext cx="183960" cy="15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24711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14:cNvPr>
              <p14:cNvContentPartPr/>
              <p14:nvPr/>
            </p14:nvContentPartPr>
            <p14:xfrm>
              <a:off x="7443840" y="2295520"/>
              <a:ext cx="295200" cy="29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200" y="2277858"/>
                <a:ext cx="330840" cy="32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14:cNvPr>
              <p14:cNvContentPartPr/>
              <p14:nvPr/>
            </p14:nvContentPartPr>
            <p14:xfrm>
              <a:off x="1830360" y="964600"/>
              <a:ext cx="5371920" cy="1692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2720" y="946960"/>
                <a:ext cx="5407560" cy="172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58812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14:cNvPr>
              <p14:cNvContentPartPr/>
              <p14:nvPr/>
            </p14:nvContentPartPr>
            <p14:xfrm>
              <a:off x="7443840" y="2295520"/>
              <a:ext cx="295200" cy="29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200" y="2277858"/>
                <a:ext cx="330840" cy="32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14:cNvPr>
              <p14:cNvContentPartPr/>
              <p14:nvPr/>
            </p14:nvContentPartPr>
            <p14:xfrm>
              <a:off x="1830360" y="763000"/>
              <a:ext cx="5371920" cy="189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2720" y="745000"/>
                <a:ext cx="5407560" cy="19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14:cNvPr>
              <p14:cNvContentPartPr/>
              <p14:nvPr/>
            </p14:nvContentPartPr>
            <p14:xfrm>
              <a:off x="1045200" y="1127680"/>
              <a:ext cx="4461840" cy="2096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7200" y="1109683"/>
                <a:ext cx="4497480" cy="21319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43799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14:cNvPr>
              <p14:cNvContentPartPr/>
              <p14:nvPr/>
            </p14:nvContentPartPr>
            <p14:xfrm>
              <a:off x="7443840" y="2295520"/>
              <a:ext cx="295200" cy="29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200" y="2277858"/>
                <a:ext cx="330840" cy="32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14:cNvPr>
              <p14:cNvContentPartPr/>
              <p14:nvPr/>
            </p14:nvContentPartPr>
            <p14:xfrm>
              <a:off x="1830360" y="763000"/>
              <a:ext cx="5371920" cy="189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2720" y="745000"/>
                <a:ext cx="5407560" cy="19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14:cNvPr>
              <p14:cNvContentPartPr/>
              <p14:nvPr/>
            </p14:nvContentPartPr>
            <p14:xfrm>
              <a:off x="1045200" y="1127680"/>
              <a:ext cx="4461840" cy="2096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7200" y="1109683"/>
                <a:ext cx="4497480" cy="2131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EC28C2-7030-4EAD-94D8-31E9EBE0F202}"/>
                  </a:ext>
                </a:extLst>
              </p14:cNvPr>
              <p14:cNvContentPartPr/>
              <p14:nvPr/>
            </p14:nvContentPartPr>
            <p14:xfrm>
              <a:off x="4571760" y="2133160"/>
              <a:ext cx="1839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EC28C2-7030-4EAD-94D8-31E9EBE0F20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53760" y="2115520"/>
                <a:ext cx="219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AC82B3-678D-48EF-88D9-F02B59866869}"/>
                  </a:ext>
                </a:extLst>
              </p14:cNvPr>
              <p14:cNvContentPartPr/>
              <p14:nvPr/>
            </p14:nvContentPartPr>
            <p14:xfrm>
              <a:off x="4581840" y="2208400"/>
              <a:ext cx="192240" cy="6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AC82B3-678D-48EF-88D9-F02B5986686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63840" y="2190400"/>
                <a:ext cx="227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4CC8527-E89E-4ABC-9D34-F5F011F997BF}"/>
                  </a:ext>
                </a:extLst>
              </p14:cNvPr>
              <p14:cNvContentPartPr/>
              <p14:nvPr/>
            </p14:nvContentPartPr>
            <p14:xfrm>
              <a:off x="5260800" y="2082400"/>
              <a:ext cx="121320" cy="205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4CC8527-E89E-4ABC-9D34-F5F011F997B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42800" y="2064760"/>
                <a:ext cx="15696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434D3EF-848E-4E54-958C-576E7E66BC71}"/>
                  </a:ext>
                </a:extLst>
              </p14:cNvPr>
              <p14:cNvContentPartPr/>
              <p14:nvPr/>
            </p14:nvContentPartPr>
            <p14:xfrm>
              <a:off x="5272680" y="1911040"/>
              <a:ext cx="192600" cy="131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434D3EF-848E-4E54-958C-576E7E66BC7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54680" y="1893040"/>
                <a:ext cx="22824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6D5B26B-A499-4B4B-93C5-29AF23E16AF0}"/>
                  </a:ext>
                </a:extLst>
              </p14:cNvPr>
              <p14:cNvContentPartPr/>
              <p14:nvPr/>
            </p14:nvContentPartPr>
            <p14:xfrm>
              <a:off x="5557080" y="2011480"/>
              <a:ext cx="164520" cy="216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6D5B26B-A499-4B4B-93C5-29AF23E16AF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9440" y="1993840"/>
                <a:ext cx="2001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9E7D635-0DB3-463B-851E-7F66EDDEAA57}"/>
                  </a:ext>
                </a:extLst>
              </p14:cNvPr>
              <p14:cNvContentPartPr/>
              <p14:nvPr/>
            </p14:nvContentPartPr>
            <p14:xfrm>
              <a:off x="4948680" y="2041720"/>
              <a:ext cx="171720" cy="214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9E7D635-0DB3-463B-851E-7F66EDDEAA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31040" y="2024080"/>
                <a:ext cx="20736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E3B2A6F-134F-45BF-92DF-36044D81BBF5}"/>
                  </a:ext>
                </a:extLst>
              </p14:cNvPr>
              <p14:cNvContentPartPr/>
              <p14:nvPr/>
            </p14:nvContentPartPr>
            <p14:xfrm>
              <a:off x="5872080" y="2041720"/>
              <a:ext cx="164160" cy="318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E3B2A6F-134F-45BF-92DF-36044D81BBF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54440" y="2024080"/>
                <a:ext cx="1998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B5584E4-AF19-4E45-8E4D-7140F17E0F0F}"/>
                  </a:ext>
                </a:extLst>
              </p14:cNvPr>
              <p14:cNvContentPartPr/>
              <p14:nvPr/>
            </p14:nvContentPartPr>
            <p14:xfrm>
              <a:off x="6156480" y="2051800"/>
              <a:ext cx="153000" cy="344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B5584E4-AF19-4E45-8E4D-7140F17E0F0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38840" y="2034160"/>
                <a:ext cx="18864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E53B88F-3F15-476D-ADE9-8156236AAB1B}"/>
                  </a:ext>
                </a:extLst>
              </p14:cNvPr>
              <p14:cNvContentPartPr/>
              <p14:nvPr/>
            </p14:nvContentPartPr>
            <p14:xfrm>
              <a:off x="6227400" y="1799800"/>
              <a:ext cx="219960" cy="170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E53B88F-3F15-476D-ADE9-8156236AAB1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09760" y="1781800"/>
                <a:ext cx="255600" cy="20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15668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14:cNvPr>
              <p14:cNvContentPartPr/>
              <p14:nvPr/>
            </p14:nvContentPartPr>
            <p14:xfrm>
              <a:off x="7443840" y="2295520"/>
              <a:ext cx="295200" cy="29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200" y="2277858"/>
                <a:ext cx="330840" cy="32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14:cNvPr>
              <p14:cNvContentPartPr/>
              <p14:nvPr/>
            </p14:nvContentPartPr>
            <p14:xfrm>
              <a:off x="1830360" y="763000"/>
              <a:ext cx="5371920" cy="189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2720" y="745000"/>
                <a:ext cx="5407560" cy="19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14:cNvPr>
              <p14:cNvContentPartPr/>
              <p14:nvPr/>
            </p14:nvContentPartPr>
            <p14:xfrm>
              <a:off x="1045200" y="1127680"/>
              <a:ext cx="4461840" cy="2096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7200" y="1109683"/>
                <a:ext cx="4497480" cy="2131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EC28C2-7030-4EAD-94D8-31E9EBE0F202}"/>
                  </a:ext>
                </a:extLst>
              </p14:cNvPr>
              <p14:cNvContentPartPr/>
              <p14:nvPr/>
            </p14:nvContentPartPr>
            <p14:xfrm>
              <a:off x="4571760" y="2133160"/>
              <a:ext cx="1839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EC28C2-7030-4EAD-94D8-31E9EBE0F20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53760" y="2115520"/>
                <a:ext cx="219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AC82B3-678D-48EF-88D9-F02B59866869}"/>
                  </a:ext>
                </a:extLst>
              </p14:cNvPr>
              <p14:cNvContentPartPr/>
              <p14:nvPr/>
            </p14:nvContentPartPr>
            <p14:xfrm>
              <a:off x="4581840" y="2208400"/>
              <a:ext cx="192240" cy="6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AC82B3-678D-48EF-88D9-F02B5986686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63840" y="2190400"/>
                <a:ext cx="227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4CC8527-E89E-4ABC-9D34-F5F011F997BF}"/>
                  </a:ext>
                </a:extLst>
              </p14:cNvPr>
              <p14:cNvContentPartPr/>
              <p14:nvPr/>
            </p14:nvContentPartPr>
            <p14:xfrm>
              <a:off x="5260800" y="2082400"/>
              <a:ext cx="121320" cy="205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4CC8527-E89E-4ABC-9D34-F5F011F997B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42800" y="2064760"/>
                <a:ext cx="15696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434D3EF-848E-4E54-958C-576E7E66BC71}"/>
                  </a:ext>
                </a:extLst>
              </p14:cNvPr>
              <p14:cNvContentPartPr/>
              <p14:nvPr/>
            </p14:nvContentPartPr>
            <p14:xfrm>
              <a:off x="5272680" y="1911040"/>
              <a:ext cx="192600" cy="131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434D3EF-848E-4E54-958C-576E7E66BC7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54680" y="1893040"/>
                <a:ext cx="22824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6D5B26B-A499-4B4B-93C5-29AF23E16AF0}"/>
                  </a:ext>
                </a:extLst>
              </p14:cNvPr>
              <p14:cNvContentPartPr/>
              <p14:nvPr/>
            </p14:nvContentPartPr>
            <p14:xfrm>
              <a:off x="5557080" y="2011480"/>
              <a:ext cx="164520" cy="216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6D5B26B-A499-4B4B-93C5-29AF23E16AF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9440" y="1993840"/>
                <a:ext cx="2001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9E7D635-0DB3-463B-851E-7F66EDDEAA57}"/>
                  </a:ext>
                </a:extLst>
              </p14:cNvPr>
              <p14:cNvContentPartPr/>
              <p14:nvPr/>
            </p14:nvContentPartPr>
            <p14:xfrm>
              <a:off x="4948680" y="2041720"/>
              <a:ext cx="171720" cy="214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9E7D635-0DB3-463B-851E-7F66EDDEAA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31040" y="2024080"/>
                <a:ext cx="20736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E3B2A6F-134F-45BF-92DF-36044D81BBF5}"/>
                  </a:ext>
                </a:extLst>
              </p14:cNvPr>
              <p14:cNvContentPartPr/>
              <p14:nvPr/>
            </p14:nvContentPartPr>
            <p14:xfrm>
              <a:off x="5872080" y="2041720"/>
              <a:ext cx="164160" cy="318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E3B2A6F-134F-45BF-92DF-36044D81BBF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54440" y="2024080"/>
                <a:ext cx="1998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B5584E4-AF19-4E45-8E4D-7140F17E0F0F}"/>
                  </a:ext>
                </a:extLst>
              </p14:cNvPr>
              <p14:cNvContentPartPr/>
              <p14:nvPr/>
            </p14:nvContentPartPr>
            <p14:xfrm>
              <a:off x="6156480" y="2051800"/>
              <a:ext cx="153000" cy="344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B5584E4-AF19-4E45-8E4D-7140F17E0F0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38840" y="2034160"/>
                <a:ext cx="18864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E53B88F-3F15-476D-ADE9-8156236AAB1B}"/>
                  </a:ext>
                </a:extLst>
              </p14:cNvPr>
              <p14:cNvContentPartPr/>
              <p14:nvPr/>
            </p14:nvContentPartPr>
            <p14:xfrm>
              <a:off x="6227400" y="1799800"/>
              <a:ext cx="219960" cy="170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E53B88F-3F15-476D-ADE9-8156236AAB1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09760" y="1781800"/>
                <a:ext cx="25560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193791D-04C8-4BC8-94EE-5412EF6E3915}"/>
                  </a:ext>
                </a:extLst>
              </p14:cNvPr>
              <p14:cNvContentPartPr/>
              <p14:nvPr/>
            </p14:nvContentPartPr>
            <p14:xfrm>
              <a:off x="670440" y="3638680"/>
              <a:ext cx="322200" cy="20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193791D-04C8-4BC8-94EE-5412EF6E391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2440" y="3621040"/>
                <a:ext cx="3578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E48310D-F5DA-430A-9F75-4E03F1199AE9}"/>
                  </a:ext>
                </a:extLst>
              </p14:cNvPr>
              <p14:cNvContentPartPr/>
              <p14:nvPr/>
            </p14:nvContentPartPr>
            <p14:xfrm>
              <a:off x="649920" y="3734080"/>
              <a:ext cx="294120" cy="15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E48310D-F5DA-430A-9F75-4E03F1199AE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2280" y="3716080"/>
                <a:ext cx="3297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EECEFD8-4E07-432E-9A13-5FCB06973CF1}"/>
                  </a:ext>
                </a:extLst>
              </p14:cNvPr>
              <p14:cNvContentPartPr/>
              <p14:nvPr/>
            </p14:nvContentPartPr>
            <p14:xfrm>
              <a:off x="799680" y="3504760"/>
              <a:ext cx="268560" cy="36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EECEFD8-4E07-432E-9A13-5FCB06973CF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82040" y="3487120"/>
                <a:ext cx="30420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3FB19CC-76DD-4764-96E0-573AB28419CC}"/>
                  </a:ext>
                </a:extLst>
              </p14:cNvPr>
              <p14:cNvContentPartPr/>
              <p14:nvPr/>
            </p14:nvContentPartPr>
            <p14:xfrm>
              <a:off x="1655760" y="3483520"/>
              <a:ext cx="263160" cy="407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3FB19CC-76DD-4764-96E0-573AB28419C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638120" y="3465520"/>
                <a:ext cx="29880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75C27E0-8889-4EE3-8498-EF619E910560}"/>
                  </a:ext>
                </a:extLst>
              </p14:cNvPr>
              <p14:cNvContentPartPr/>
              <p14:nvPr/>
            </p14:nvContentPartPr>
            <p14:xfrm>
              <a:off x="2057880" y="3758560"/>
              <a:ext cx="4320" cy="28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75C27E0-8889-4EE3-8498-EF619E91056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040240" y="3740920"/>
                <a:ext cx="399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9A36D96-24E7-4321-B231-FF38EDDF7B0B}"/>
                  </a:ext>
                </a:extLst>
              </p14:cNvPr>
              <p14:cNvContentPartPr/>
              <p14:nvPr/>
            </p14:nvContentPartPr>
            <p14:xfrm>
              <a:off x="2031600" y="357604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9A36D96-24E7-4321-B231-FF38EDDF7B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13600" y="3558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6FDDAB8-5988-460A-843C-4DA79FD96B11}"/>
                  </a:ext>
                </a:extLst>
              </p14:cNvPr>
              <p14:cNvContentPartPr/>
              <p14:nvPr/>
            </p14:nvContentPartPr>
            <p14:xfrm>
              <a:off x="3574920" y="3446080"/>
              <a:ext cx="185040" cy="629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6FDDAB8-5988-460A-843C-4DA79FD96B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57280" y="3428080"/>
                <a:ext cx="220680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64FA23E-A2B0-466D-B03F-16F63EABF59B}"/>
                  </a:ext>
                </a:extLst>
              </p14:cNvPr>
              <p14:cNvContentPartPr/>
              <p14:nvPr/>
            </p14:nvContentPartPr>
            <p14:xfrm>
              <a:off x="4797120" y="3577120"/>
              <a:ext cx="102960" cy="167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64FA23E-A2B0-466D-B03F-16F63EABF59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779120" y="3559480"/>
                <a:ext cx="1386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3A12D5-CABD-420B-A82E-488582D53D17}"/>
                  </a:ext>
                </a:extLst>
              </p14:cNvPr>
              <p14:cNvContentPartPr/>
              <p14:nvPr/>
            </p14:nvContentPartPr>
            <p14:xfrm>
              <a:off x="5003040" y="3533560"/>
              <a:ext cx="115920" cy="193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3A12D5-CABD-420B-A82E-488582D53D1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85400" y="3515920"/>
                <a:ext cx="15156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3C02831-9827-4997-9F31-BB4C90E0789F}"/>
                  </a:ext>
                </a:extLst>
              </p14:cNvPr>
              <p14:cNvContentPartPr/>
              <p14:nvPr/>
            </p14:nvContentPartPr>
            <p14:xfrm>
              <a:off x="3860760" y="3647320"/>
              <a:ext cx="587520" cy="2336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3C02831-9827-4997-9F31-BB4C90E0789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842771" y="3629680"/>
                <a:ext cx="623138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071AA03-81A2-43DC-8AF3-3D3192444ABB}"/>
                  </a:ext>
                </a:extLst>
              </p14:cNvPr>
              <p14:cNvContentPartPr/>
              <p14:nvPr/>
            </p14:nvContentPartPr>
            <p14:xfrm>
              <a:off x="2174160" y="3484600"/>
              <a:ext cx="1123560" cy="3366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071AA03-81A2-43DC-8AF3-3D3192444AB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156166" y="3466619"/>
                <a:ext cx="1159189" cy="372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1966856-BF86-4E84-8605-8F11C8C76106}"/>
                  </a:ext>
                </a:extLst>
              </p14:cNvPr>
              <p14:cNvContentPartPr/>
              <p14:nvPr/>
            </p14:nvContentPartPr>
            <p14:xfrm>
              <a:off x="5256120" y="3606640"/>
              <a:ext cx="6840" cy="86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1966856-BF86-4E84-8605-8F11C8C7610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38480" y="3588640"/>
                <a:ext cx="4248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75637BD-B07D-4AC4-8C8D-91BEBA91E477}"/>
                  </a:ext>
                </a:extLst>
              </p14:cNvPr>
              <p14:cNvContentPartPr/>
              <p14:nvPr/>
            </p14:nvContentPartPr>
            <p14:xfrm>
              <a:off x="5280600" y="3413320"/>
              <a:ext cx="2880" cy="104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75637BD-B07D-4AC4-8C8D-91BEBA91E47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62600" y="3395680"/>
                <a:ext cx="38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6CDA9DA-27F7-4D88-90CA-8B1AB394F3A2}"/>
                  </a:ext>
                </a:extLst>
              </p14:cNvPr>
              <p14:cNvContentPartPr/>
              <p14:nvPr/>
            </p14:nvContentPartPr>
            <p14:xfrm>
              <a:off x="5393640" y="3518080"/>
              <a:ext cx="225000" cy="394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6CDA9DA-27F7-4D88-90CA-8B1AB394F3A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375640" y="3500440"/>
                <a:ext cx="26064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71BC3FC-840F-4CC4-8CA2-51AD2E7F2E05}"/>
                  </a:ext>
                </a:extLst>
              </p14:cNvPr>
              <p14:cNvContentPartPr/>
              <p14:nvPr/>
            </p14:nvContentPartPr>
            <p14:xfrm>
              <a:off x="5758680" y="3586120"/>
              <a:ext cx="12240" cy="62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71BC3FC-840F-4CC4-8CA2-51AD2E7F2E0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740680" y="3568480"/>
                <a:ext cx="4788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83E9F1E-2BB8-4D04-A531-8DDF10160F5A}"/>
                  </a:ext>
                </a:extLst>
              </p14:cNvPr>
              <p14:cNvContentPartPr/>
              <p14:nvPr/>
            </p14:nvContentPartPr>
            <p14:xfrm>
              <a:off x="5780640" y="342340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83E9F1E-2BB8-4D04-A531-8DDF10160F5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762640" y="34057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8B13F8D-24F8-4BFA-AD27-97F070F7A5CC}"/>
                  </a:ext>
                </a:extLst>
              </p14:cNvPr>
              <p14:cNvContentPartPr/>
              <p14:nvPr/>
            </p14:nvContentPartPr>
            <p14:xfrm>
              <a:off x="5872080" y="3475960"/>
              <a:ext cx="235440" cy="181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8B13F8D-24F8-4BFA-AD27-97F070F7A5C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854080" y="3457960"/>
                <a:ext cx="27108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C1F030B-1BBC-42F9-805A-EA5E1687A5FB}"/>
                  </a:ext>
                </a:extLst>
              </p14:cNvPr>
              <p14:cNvContentPartPr/>
              <p14:nvPr/>
            </p14:nvContentPartPr>
            <p14:xfrm>
              <a:off x="6410640" y="3512680"/>
              <a:ext cx="178200" cy="21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C1F030B-1BBC-42F9-805A-EA5E1687A5F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393000" y="3494680"/>
                <a:ext cx="21384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8A51FBA-F82F-4915-8AFE-70AA87DF4F81}"/>
                  </a:ext>
                </a:extLst>
              </p14:cNvPr>
              <p14:cNvContentPartPr/>
              <p14:nvPr/>
            </p14:nvContentPartPr>
            <p14:xfrm>
              <a:off x="6431160" y="3610600"/>
              <a:ext cx="140760" cy="162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8A51FBA-F82F-4915-8AFE-70AA87DF4F8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413160" y="3592960"/>
                <a:ext cx="17640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3AE6DFE-3D6C-4530-9429-6F122E7D4FD7}"/>
                  </a:ext>
                </a:extLst>
              </p14:cNvPr>
              <p14:cNvContentPartPr/>
              <p14:nvPr/>
            </p14:nvContentPartPr>
            <p14:xfrm>
              <a:off x="6877560" y="3379480"/>
              <a:ext cx="92880" cy="241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3AE6DFE-3D6C-4530-9429-6F122E7D4FD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859920" y="3361480"/>
                <a:ext cx="12852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5D02D9B-99CA-4B40-ADB9-861F87B0F153}"/>
                  </a:ext>
                </a:extLst>
              </p14:cNvPr>
              <p14:cNvContentPartPr/>
              <p14:nvPr/>
            </p14:nvContentPartPr>
            <p14:xfrm>
              <a:off x="7162680" y="3051520"/>
              <a:ext cx="1524960" cy="7459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5D02D9B-99CA-4B40-ADB9-861F87B0F15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144680" y="3033520"/>
                <a:ext cx="1560600" cy="78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05311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14:cNvPr>
              <p14:cNvContentPartPr/>
              <p14:nvPr/>
            </p14:nvContentPartPr>
            <p14:xfrm>
              <a:off x="7443840" y="2295520"/>
              <a:ext cx="295200" cy="29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200" y="2277858"/>
                <a:ext cx="330840" cy="32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14:cNvPr>
              <p14:cNvContentPartPr/>
              <p14:nvPr/>
            </p14:nvContentPartPr>
            <p14:xfrm>
              <a:off x="1830360" y="964600"/>
              <a:ext cx="5371920" cy="1692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2720" y="946960"/>
                <a:ext cx="5407560" cy="172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14:cNvPr>
              <p14:cNvContentPartPr/>
              <p14:nvPr/>
            </p14:nvContentPartPr>
            <p14:xfrm>
              <a:off x="2346600" y="1427920"/>
              <a:ext cx="1524600" cy="45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28600" y="1410280"/>
                <a:ext cx="15602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E968D50-D5BE-4823-B8D5-6F55DD5062F4}"/>
                  </a:ext>
                </a:extLst>
              </p14:cNvPr>
              <p14:cNvContentPartPr/>
              <p14:nvPr/>
            </p14:nvContentPartPr>
            <p14:xfrm>
              <a:off x="5628000" y="1168360"/>
              <a:ext cx="172440" cy="2473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E968D50-D5BE-4823-B8D5-6F55DD5062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10360" y="1150360"/>
                <a:ext cx="20808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45CB23F-EBC4-4D52-AA9B-82D09F19F89E}"/>
                  </a:ext>
                </a:extLst>
              </p14:cNvPr>
              <p14:cNvContentPartPr/>
              <p14:nvPr/>
            </p14:nvContentPartPr>
            <p14:xfrm>
              <a:off x="5577600" y="880720"/>
              <a:ext cx="275760" cy="1461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45CB23F-EBC4-4D52-AA9B-82D09F19F89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59600" y="863080"/>
                <a:ext cx="3114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14:cNvPr>
              <p14:cNvContentPartPr/>
              <p14:nvPr/>
            </p14:nvContentPartPr>
            <p14:xfrm>
              <a:off x="5151000" y="1509280"/>
              <a:ext cx="979920" cy="352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3000" y="1491640"/>
                <a:ext cx="1015560" cy="38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75650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14:cNvPr>
              <p14:cNvContentPartPr/>
              <p14:nvPr/>
            </p14:nvContentPartPr>
            <p14:xfrm>
              <a:off x="7443840" y="2295520"/>
              <a:ext cx="295200" cy="29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200" y="2277858"/>
                <a:ext cx="330840" cy="32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14:cNvPr>
              <p14:cNvContentPartPr/>
              <p14:nvPr/>
            </p14:nvContentPartPr>
            <p14:xfrm>
              <a:off x="1830360" y="964600"/>
              <a:ext cx="5371920" cy="1692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2720" y="946960"/>
                <a:ext cx="5407560" cy="172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14:cNvPr>
              <p14:cNvContentPartPr/>
              <p14:nvPr/>
            </p14:nvContentPartPr>
            <p14:xfrm>
              <a:off x="2346600" y="1427920"/>
              <a:ext cx="1524600" cy="45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28600" y="1410280"/>
                <a:ext cx="15602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E968D50-D5BE-4823-B8D5-6F55DD5062F4}"/>
                  </a:ext>
                </a:extLst>
              </p14:cNvPr>
              <p14:cNvContentPartPr/>
              <p14:nvPr/>
            </p14:nvContentPartPr>
            <p14:xfrm>
              <a:off x="5628000" y="1168360"/>
              <a:ext cx="172440" cy="2473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E968D50-D5BE-4823-B8D5-6F55DD5062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10360" y="1150360"/>
                <a:ext cx="20808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45CB23F-EBC4-4D52-AA9B-82D09F19F89E}"/>
                  </a:ext>
                </a:extLst>
              </p14:cNvPr>
              <p14:cNvContentPartPr/>
              <p14:nvPr/>
            </p14:nvContentPartPr>
            <p14:xfrm>
              <a:off x="5577600" y="880720"/>
              <a:ext cx="275760" cy="1461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45CB23F-EBC4-4D52-AA9B-82D09F19F89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59600" y="863080"/>
                <a:ext cx="3114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B3F03D3-2890-417B-BB96-DD73E6E54904}"/>
                  </a:ext>
                </a:extLst>
              </p14:cNvPr>
              <p14:cNvContentPartPr/>
              <p14:nvPr/>
            </p14:nvContentPartPr>
            <p14:xfrm>
              <a:off x="6796560" y="2021560"/>
              <a:ext cx="55440" cy="26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B3F03D3-2890-417B-BB96-DD73E6E5490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78920" y="2003560"/>
                <a:ext cx="910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73C2C50-BDEF-4FB0-BF70-EFA8CCAC9087}"/>
                  </a:ext>
                </a:extLst>
              </p14:cNvPr>
              <p14:cNvContentPartPr/>
              <p14:nvPr/>
            </p14:nvContentPartPr>
            <p14:xfrm>
              <a:off x="6989880" y="2102920"/>
              <a:ext cx="63720" cy="25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73C2C50-BDEF-4FB0-BF70-EFA8CCAC908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71880" y="2084920"/>
                <a:ext cx="993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14:cNvPr>
              <p14:cNvContentPartPr/>
              <p14:nvPr/>
            </p14:nvContentPartPr>
            <p14:xfrm>
              <a:off x="5151000" y="1460320"/>
              <a:ext cx="1311480" cy="4284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33000" y="1442320"/>
                <a:ext cx="134712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F11BC47-C9EC-4E4F-A144-452683402D99}"/>
                  </a:ext>
                </a:extLst>
              </p14:cNvPr>
              <p14:cNvContentPartPr/>
              <p14:nvPr/>
            </p14:nvContentPartPr>
            <p14:xfrm>
              <a:off x="6830400" y="1628800"/>
              <a:ext cx="240840" cy="139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F11BC47-C9EC-4E4F-A144-452683402D9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12400" y="1611160"/>
                <a:ext cx="2764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0875E2B-B159-4B6A-A89C-E1F571339D9D}"/>
                  </a:ext>
                </a:extLst>
              </p14:cNvPr>
              <p14:cNvContentPartPr/>
              <p14:nvPr/>
            </p14:nvContentPartPr>
            <p14:xfrm>
              <a:off x="6634200" y="1882600"/>
              <a:ext cx="279000" cy="100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0875E2B-B159-4B6A-A89C-E1F571339D9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16560" y="1864960"/>
                <a:ext cx="314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8863777-8152-45C9-81BB-716E14F00184}"/>
                  </a:ext>
                </a:extLst>
              </p14:cNvPr>
              <p14:cNvContentPartPr/>
              <p14:nvPr/>
            </p14:nvContentPartPr>
            <p14:xfrm>
              <a:off x="6614040" y="1421440"/>
              <a:ext cx="1005120" cy="943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8863777-8152-45C9-81BB-716E14F0018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596040" y="1403440"/>
                <a:ext cx="1040760" cy="12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2434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14:cNvPr>
              <p14:cNvContentPartPr/>
              <p14:nvPr/>
            </p14:nvContentPartPr>
            <p14:xfrm>
              <a:off x="7443840" y="2295520"/>
              <a:ext cx="295200" cy="29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200" y="2277858"/>
                <a:ext cx="330840" cy="32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14:cNvPr>
              <p14:cNvContentPartPr/>
              <p14:nvPr/>
            </p14:nvContentPartPr>
            <p14:xfrm>
              <a:off x="1830360" y="964600"/>
              <a:ext cx="5371920" cy="1692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2720" y="946960"/>
                <a:ext cx="5407560" cy="172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14:cNvPr>
              <p14:cNvContentPartPr/>
              <p14:nvPr/>
            </p14:nvContentPartPr>
            <p14:xfrm>
              <a:off x="2346600" y="1427920"/>
              <a:ext cx="1524600" cy="45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28600" y="1410280"/>
                <a:ext cx="15602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B3F03D3-2890-417B-BB96-DD73E6E54904}"/>
                  </a:ext>
                </a:extLst>
              </p14:cNvPr>
              <p14:cNvContentPartPr/>
              <p14:nvPr/>
            </p14:nvContentPartPr>
            <p14:xfrm>
              <a:off x="6796560" y="2021560"/>
              <a:ext cx="55440" cy="26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B3F03D3-2890-417B-BB96-DD73E6E549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78920" y="2003560"/>
                <a:ext cx="910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73C2C50-BDEF-4FB0-BF70-EFA8CCAC9087}"/>
                  </a:ext>
                </a:extLst>
              </p14:cNvPr>
              <p14:cNvContentPartPr/>
              <p14:nvPr/>
            </p14:nvContentPartPr>
            <p14:xfrm>
              <a:off x="6989880" y="2102920"/>
              <a:ext cx="63720" cy="25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73C2C50-BDEF-4FB0-BF70-EFA8CCAC90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71880" y="2084920"/>
                <a:ext cx="993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14:cNvPr>
              <p14:cNvContentPartPr/>
              <p14:nvPr/>
            </p14:nvContentPartPr>
            <p14:xfrm>
              <a:off x="5151000" y="1460320"/>
              <a:ext cx="1311480" cy="4284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3000" y="1442320"/>
                <a:ext cx="134712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F11BC47-C9EC-4E4F-A144-452683402D99}"/>
                  </a:ext>
                </a:extLst>
              </p14:cNvPr>
              <p14:cNvContentPartPr/>
              <p14:nvPr/>
            </p14:nvContentPartPr>
            <p14:xfrm>
              <a:off x="6830400" y="1628800"/>
              <a:ext cx="240840" cy="139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F11BC47-C9EC-4E4F-A144-452683402D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12400" y="1611160"/>
                <a:ext cx="2764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0875E2B-B159-4B6A-A89C-E1F571339D9D}"/>
                  </a:ext>
                </a:extLst>
              </p14:cNvPr>
              <p14:cNvContentPartPr/>
              <p14:nvPr/>
            </p14:nvContentPartPr>
            <p14:xfrm>
              <a:off x="6634200" y="1882600"/>
              <a:ext cx="279000" cy="100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0875E2B-B159-4B6A-A89C-E1F571339D9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16560" y="1864960"/>
                <a:ext cx="314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8863777-8152-45C9-81BB-716E14F00184}"/>
                  </a:ext>
                </a:extLst>
              </p14:cNvPr>
              <p14:cNvContentPartPr/>
              <p14:nvPr/>
            </p14:nvContentPartPr>
            <p14:xfrm>
              <a:off x="6614040" y="1421440"/>
              <a:ext cx="1005120" cy="943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8863777-8152-45C9-81BB-716E14F001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596040" y="1403440"/>
                <a:ext cx="10407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1DFC93-13C7-4331-B716-06752F65D82C}"/>
                  </a:ext>
                </a:extLst>
              </p14:cNvPr>
              <p14:cNvContentPartPr/>
              <p14:nvPr/>
            </p14:nvContentPartPr>
            <p14:xfrm>
              <a:off x="5016360" y="1346560"/>
              <a:ext cx="1568880" cy="501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1DFC93-13C7-4331-B716-06752F65D82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98360" y="1328920"/>
                <a:ext cx="1604520" cy="53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2A415D5-40DE-4939-9CE3-F1CB2D723D62}"/>
                  </a:ext>
                </a:extLst>
              </p14:cNvPr>
              <p14:cNvContentPartPr/>
              <p14:nvPr/>
            </p14:nvContentPartPr>
            <p14:xfrm>
              <a:off x="5232000" y="968920"/>
              <a:ext cx="326880" cy="270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2A415D5-40DE-4939-9CE3-F1CB2D723D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14000" y="951280"/>
                <a:ext cx="362520" cy="30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364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5255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14:cNvPr>
              <p14:cNvContentPartPr/>
              <p14:nvPr/>
            </p14:nvContentPartPr>
            <p14:xfrm>
              <a:off x="7443840" y="2295520"/>
              <a:ext cx="295200" cy="29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200" y="2277858"/>
                <a:ext cx="330840" cy="32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14:cNvPr>
              <p14:cNvContentPartPr/>
              <p14:nvPr/>
            </p14:nvContentPartPr>
            <p14:xfrm>
              <a:off x="1830360" y="964600"/>
              <a:ext cx="5371920" cy="1692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2720" y="946960"/>
                <a:ext cx="5407560" cy="172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14:cNvPr>
              <p14:cNvContentPartPr/>
              <p14:nvPr/>
            </p14:nvContentPartPr>
            <p14:xfrm>
              <a:off x="2346600" y="1427920"/>
              <a:ext cx="1524600" cy="45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28600" y="1410280"/>
                <a:ext cx="15602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B3F03D3-2890-417B-BB96-DD73E6E54904}"/>
                  </a:ext>
                </a:extLst>
              </p14:cNvPr>
              <p14:cNvContentPartPr/>
              <p14:nvPr/>
            </p14:nvContentPartPr>
            <p14:xfrm>
              <a:off x="6796560" y="2021560"/>
              <a:ext cx="55440" cy="26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B3F03D3-2890-417B-BB96-DD73E6E549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78920" y="2003560"/>
                <a:ext cx="910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73C2C50-BDEF-4FB0-BF70-EFA8CCAC9087}"/>
                  </a:ext>
                </a:extLst>
              </p14:cNvPr>
              <p14:cNvContentPartPr/>
              <p14:nvPr/>
            </p14:nvContentPartPr>
            <p14:xfrm>
              <a:off x="6989880" y="2102920"/>
              <a:ext cx="63720" cy="25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73C2C50-BDEF-4FB0-BF70-EFA8CCAC90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71880" y="2084920"/>
                <a:ext cx="993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14:cNvPr>
              <p14:cNvContentPartPr/>
              <p14:nvPr/>
            </p14:nvContentPartPr>
            <p14:xfrm>
              <a:off x="5151000" y="1460320"/>
              <a:ext cx="1311480" cy="4284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3000" y="1442320"/>
                <a:ext cx="134712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F11BC47-C9EC-4E4F-A144-452683402D99}"/>
                  </a:ext>
                </a:extLst>
              </p14:cNvPr>
              <p14:cNvContentPartPr/>
              <p14:nvPr/>
            </p14:nvContentPartPr>
            <p14:xfrm>
              <a:off x="6830400" y="1628800"/>
              <a:ext cx="240840" cy="139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F11BC47-C9EC-4E4F-A144-452683402D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12400" y="1611160"/>
                <a:ext cx="2764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0875E2B-B159-4B6A-A89C-E1F571339D9D}"/>
                  </a:ext>
                </a:extLst>
              </p14:cNvPr>
              <p14:cNvContentPartPr/>
              <p14:nvPr/>
            </p14:nvContentPartPr>
            <p14:xfrm>
              <a:off x="6634200" y="1882600"/>
              <a:ext cx="279000" cy="100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0875E2B-B159-4B6A-A89C-E1F571339D9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16560" y="1864960"/>
                <a:ext cx="314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8863777-8152-45C9-81BB-716E14F00184}"/>
                  </a:ext>
                </a:extLst>
              </p14:cNvPr>
              <p14:cNvContentPartPr/>
              <p14:nvPr/>
            </p14:nvContentPartPr>
            <p14:xfrm>
              <a:off x="6614040" y="1421440"/>
              <a:ext cx="1005120" cy="943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8863777-8152-45C9-81BB-716E14F001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596040" y="1403440"/>
                <a:ext cx="10407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1DFC93-13C7-4331-B716-06752F65D82C}"/>
                  </a:ext>
                </a:extLst>
              </p14:cNvPr>
              <p14:cNvContentPartPr/>
              <p14:nvPr/>
            </p14:nvContentPartPr>
            <p14:xfrm>
              <a:off x="5016360" y="1346560"/>
              <a:ext cx="1568880" cy="501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1DFC93-13C7-4331-B716-06752F65D82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98360" y="1328920"/>
                <a:ext cx="1604520" cy="53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2A415D5-40DE-4939-9CE3-F1CB2D723D62}"/>
                  </a:ext>
                </a:extLst>
              </p14:cNvPr>
              <p14:cNvContentPartPr/>
              <p14:nvPr/>
            </p14:nvContentPartPr>
            <p14:xfrm>
              <a:off x="5232000" y="968920"/>
              <a:ext cx="326880" cy="270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2A415D5-40DE-4939-9CE3-F1CB2D723D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14000" y="951280"/>
                <a:ext cx="36252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9B1C1A-4B81-4E10-B913-2046C6195813}"/>
                  </a:ext>
                </a:extLst>
              </p14:cNvPr>
              <p14:cNvContentPartPr/>
              <p14:nvPr/>
            </p14:nvContentPartPr>
            <p14:xfrm>
              <a:off x="1464960" y="3118120"/>
              <a:ext cx="218520" cy="451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9B1C1A-4B81-4E10-B913-2046C619581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46960" y="3100120"/>
                <a:ext cx="25416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B33F74-E419-45BE-82A7-A9326EC7DD11}"/>
                  </a:ext>
                </a:extLst>
              </p14:cNvPr>
              <p14:cNvContentPartPr/>
              <p14:nvPr/>
            </p14:nvContentPartPr>
            <p14:xfrm>
              <a:off x="1930080" y="2784760"/>
              <a:ext cx="2786040" cy="901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2B33F74-E419-45BE-82A7-A9326EC7DD1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12440" y="2767120"/>
                <a:ext cx="2821680" cy="93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25864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14:cNvPr>
              <p14:cNvContentPartPr/>
              <p14:nvPr/>
            </p14:nvContentPartPr>
            <p14:xfrm>
              <a:off x="7443840" y="2295520"/>
              <a:ext cx="295200" cy="291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B7CBC25-5F74-486C-9307-37F5BA0E56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6200" y="2277858"/>
                <a:ext cx="330840" cy="3276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14:cNvPr>
              <p14:cNvContentPartPr/>
              <p14:nvPr/>
            </p14:nvContentPartPr>
            <p14:xfrm>
              <a:off x="1830360" y="964600"/>
              <a:ext cx="5371920" cy="1692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98AC4BD-0210-4F69-AC06-EC70701BA2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2720" y="946960"/>
                <a:ext cx="5407560" cy="172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14:cNvPr>
              <p14:cNvContentPartPr/>
              <p14:nvPr/>
            </p14:nvContentPartPr>
            <p14:xfrm>
              <a:off x="2346600" y="1427920"/>
              <a:ext cx="1524600" cy="45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F9FEE1E-5449-4E7E-9E90-81F64EB5C3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28600" y="1410280"/>
                <a:ext cx="15602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B3F03D3-2890-417B-BB96-DD73E6E54904}"/>
                  </a:ext>
                </a:extLst>
              </p14:cNvPr>
              <p14:cNvContentPartPr/>
              <p14:nvPr/>
            </p14:nvContentPartPr>
            <p14:xfrm>
              <a:off x="6796560" y="2021560"/>
              <a:ext cx="55440" cy="26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B3F03D3-2890-417B-BB96-DD73E6E549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78920" y="2003560"/>
                <a:ext cx="910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73C2C50-BDEF-4FB0-BF70-EFA8CCAC9087}"/>
                  </a:ext>
                </a:extLst>
              </p14:cNvPr>
              <p14:cNvContentPartPr/>
              <p14:nvPr/>
            </p14:nvContentPartPr>
            <p14:xfrm>
              <a:off x="6989880" y="2102920"/>
              <a:ext cx="63720" cy="25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73C2C50-BDEF-4FB0-BF70-EFA8CCAC90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71880" y="2084920"/>
                <a:ext cx="993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14:cNvPr>
              <p14:cNvContentPartPr/>
              <p14:nvPr/>
            </p14:nvContentPartPr>
            <p14:xfrm>
              <a:off x="5151000" y="1460320"/>
              <a:ext cx="1311480" cy="4284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ED295B9-7450-46D8-B9EE-2F52FF1062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3000" y="1442320"/>
                <a:ext cx="134712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F11BC47-C9EC-4E4F-A144-452683402D99}"/>
                  </a:ext>
                </a:extLst>
              </p14:cNvPr>
              <p14:cNvContentPartPr/>
              <p14:nvPr/>
            </p14:nvContentPartPr>
            <p14:xfrm>
              <a:off x="6830400" y="1628800"/>
              <a:ext cx="240840" cy="139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F11BC47-C9EC-4E4F-A144-452683402D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12400" y="1611160"/>
                <a:ext cx="2764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0875E2B-B159-4B6A-A89C-E1F571339D9D}"/>
                  </a:ext>
                </a:extLst>
              </p14:cNvPr>
              <p14:cNvContentPartPr/>
              <p14:nvPr/>
            </p14:nvContentPartPr>
            <p14:xfrm>
              <a:off x="6634200" y="1882600"/>
              <a:ext cx="279000" cy="100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0875E2B-B159-4B6A-A89C-E1F571339D9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16560" y="1864960"/>
                <a:ext cx="314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8863777-8152-45C9-81BB-716E14F00184}"/>
                  </a:ext>
                </a:extLst>
              </p14:cNvPr>
              <p14:cNvContentPartPr/>
              <p14:nvPr/>
            </p14:nvContentPartPr>
            <p14:xfrm>
              <a:off x="6614040" y="1421440"/>
              <a:ext cx="1005120" cy="943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8863777-8152-45C9-81BB-716E14F001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596040" y="1403440"/>
                <a:ext cx="10407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1DFC93-13C7-4331-B716-06752F65D82C}"/>
                  </a:ext>
                </a:extLst>
              </p14:cNvPr>
              <p14:cNvContentPartPr/>
              <p14:nvPr/>
            </p14:nvContentPartPr>
            <p14:xfrm>
              <a:off x="5016360" y="1346560"/>
              <a:ext cx="1568880" cy="501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1DFC93-13C7-4331-B716-06752F65D82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98360" y="1328920"/>
                <a:ext cx="1604520" cy="53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2A415D5-40DE-4939-9CE3-F1CB2D723D62}"/>
                  </a:ext>
                </a:extLst>
              </p14:cNvPr>
              <p14:cNvContentPartPr/>
              <p14:nvPr/>
            </p14:nvContentPartPr>
            <p14:xfrm>
              <a:off x="5232000" y="968920"/>
              <a:ext cx="326880" cy="270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2A415D5-40DE-4939-9CE3-F1CB2D723D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14000" y="951280"/>
                <a:ext cx="36252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9B1C1A-4B81-4E10-B913-2046C6195813}"/>
                  </a:ext>
                </a:extLst>
              </p14:cNvPr>
              <p14:cNvContentPartPr/>
              <p14:nvPr/>
            </p14:nvContentPartPr>
            <p14:xfrm>
              <a:off x="1464960" y="3118120"/>
              <a:ext cx="218520" cy="451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9B1C1A-4B81-4E10-B913-2046C619581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46960" y="3100120"/>
                <a:ext cx="25416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B33F74-E419-45BE-82A7-A9326EC7DD11}"/>
                  </a:ext>
                </a:extLst>
              </p14:cNvPr>
              <p14:cNvContentPartPr/>
              <p14:nvPr/>
            </p14:nvContentPartPr>
            <p14:xfrm>
              <a:off x="1930080" y="2784760"/>
              <a:ext cx="2786040" cy="901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2B33F74-E419-45BE-82A7-A9326EC7DD1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12440" y="2767120"/>
                <a:ext cx="2821680" cy="9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D86F096-97DE-43C3-A20D-FBD633398EFF}"/>
                  </a:ext>
                </a:extLst>
              </p14:cNvPr>
              <p14:cNvContentPartPr/>
              <p14:nvPr/>
            </p14:nvContentPartPr>
            <p14:xfrm>
              <a:off x="6036240" y="2885200"/>
              <a:ext cx="415080" cy="1080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D86F096-97DE-43C3-A20D-FBD633398EF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018600" y="2867200"/>
                <a:ext cx="450720" cy="11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A7E4417-BFB2-4E21-A9AF-BCFDC2BBC288}"/>
                  </a:ext>
                </a:extLst>
              </p14:cNvPr>
              <p14:cNvContentPartPr/>
              <p14:nvPr/>
            </p14:nvContentPartPr>
            <p14:xfrm>
              <a:off x="3149400" y="4514560"/>
              <a:ext cx="165600" cy="6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A7E4417-BFB2-4E21-A9AF-BCFDC2BBC28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31760" y="4496920"/>
                <a:ext cx="2012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126DB2F-FB4E-4CFA-90CE-31AFE924D49C}"/>
                  </a:ext>
                </a:extLst>
              </p14:cNvPr>
              <p14:cNvContentPartPr/>
              <p14:nvPr/>
            </p14:nvContentPartPr>
            <p14:xfrm>
              <a:off x="3159480" y="4642720"/>
              <a:ext cx="143640" cy="6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126DB2F-FB4E-4CFA-90CE-31AFE924D4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41480" y="462472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1727788-8AEF-4E14-8BEF-E7C9015EE17C}"/>
                  </a:ext>
                </a:extLst>
              </p14:cNvPr>
              <p14:cNvContentPartPr/>
              <p14:nvPr/>
            </p14:nvContentPartPr>
            <p14:xfrm>
              <a:off x="1564320" y="4307560"/>
              <a:ext cx="1361520" cy="447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1727788-8AEF-4E14-8BEF-E7C9015EE17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546320" y="4289560"/>
                <a:ext cx="139716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DB17DAF-3856-4119-A43E-45D30D37B830}"/>
                  </a:ext>
                </a:extLst>
              </p14:cNvPr>
              <p14:cNvContentPartPr/>
              <p14:nvPr/>
            </p14:nvContentPartPr>
            <p14:xfrm>
              <a:off x="3501480" y="4154920"/>
              <a:ext cx="796680" cy="90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DB17DAF-3856-4119-A43E-45D30D37B83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83480" y="4137280"/>
                <a:ext cx="832320" cy="9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17067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13728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33749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4621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5528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2A5B12-1076-4F6E-97D5-FD3C5A5273E7}"/>
                  </a:ext>
                </a:extLst>
              </p14:cNvPr>
              <p14:cNvContentPartPr/>
              <p14:nvPr/>
            </p14:nvContentPartPr>
            <p14:xfrm>
              <a:off x="7601520" y="2975920"/>
              <a:ext cx="617040" cy="171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2A5B12-1076-4F6E-97D5-FD3C5A5273E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583880" y="2957920"/>
                <a:ext cx="65268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AC4D5A-27B5-46E4-BE82-C3FFAB18C0D0}"/>
                  </a:ext>
                </a:extLst>
              </p14:cNvPr>
              <p14:cNvContentPartPr/>
              <p14:nvPr/>
            </p14:nvContentPartPr>
            <p14:xfrm>
              <a:off x="6165480" y="2783320"/>
              <a:ext cx="1218960" cy="4125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AC4D5A-27B5-46E4-BE82-C3FFAB18C0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147480" y="2765680"/>
                <a:ext cx="125460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51043ED-599B-42CE-8787-52BBBABBABFB}"/>
                  </a:ext>
                </a:extLst>
              </p14:cNvPr>
              <p14:cNvContentPartPr/>
              <p14:nvPr/>
            </p14:nvContentPartPr>
            <p14:xfrm>
              <a:off x="5191680" y="2916520"/>
              <a:ext cx="644760" cy="316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51043ED-599B-42CE-8787-52BBBABBABF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73680" y="2898520"/>
                <a:ext cx="68040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B99EFDC-797A-4F52-AA99-F8166CD1EA08}"/>
                  </a:ext>
                </a:extLst>
              </p14:cNvPr>
              <p14:cNvContentPartPr/>
              <p14:nvPr/>
            </p14:nvContentPartPr>
            <p14:xfrm>
              <a:off x="2153640" y="355552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B99EFDC-797A-4F52-AA99-F8166CD1EA0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136000" y="3537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35E4CF7-C888-4E8A-B521-788AE4071B8C}"/>
                  </a:ext>
                </a:extLst>
              </p14:cNvPr>
              <p14:cNvContentPartPr/>
              <p14:nvPr/>
            </p14:nvContentPartPr>
            <p14:xfrm>
              <a:off x="2142480" y="3635080"/>
              <a:ext cx="635760" cy="1872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35E4CF7-C888-4E8A-B521-788AE4071B8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124840" y="3617406"/>
                <a:ext cx="671400" cy="2229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6C2AAFB-DCC1-47A5-848F-17B882F23F30}"/>
                  </a:ext>
                </a:extLst>
              </p14:cNvPr>
              <p14:cNvContentPartPr/>
              <p14:nvPr/>
            </p14:nvContentPartPr>
            <p14:xfrm>
              <a:off x="3169560" y="3427000"/>
              <a:ext cx="265320" cy="594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6C2AAFB-DCC1-47A5-848F-17B882F23F3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151920" y="3409360"/>
                <a:ext cx="300960" cy="62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A2EC3E4-F1DB-40A6-A367-975B66737B51}"/>
                  </a:ext>
                </a:extLst>
              </p14:cNvPr>
              <p14:cNvContentPartPr/>
              <p14:nvPr/>
            </p14:nvContentPartPr>
            <p14:xfrm>
              <a:off x="3819720" y="3547600"/>
              <a:ext cx="184320" cy="4849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A2EC3E4-F1DB-40A6-A367-975B66737B5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02080" y="3529960"/>
                <a:ext cx="21996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0D6C237-EC9A-4DF8-8495-C42E7F263A98}"/>
                  </a:ext>
                </a:extLst>
              </p14:cNvPr>
              <p14:cNvContentPartPr/>
              <p14:nvPr/>
            </p14:nvContentPartPr>
            <p14:xfrm>
              <a:off x="4370160" y="3550840"/>
              <a:ext cx="598680" cy="2242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0D6C237-EC9A-4DF8-8495-C42E7F263A9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352160" y="3532840"/>
                <a:ext cx="63432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45541D7-143E-440F-A374-EAC4049D2F9F}"/>
                  </a:ext>
                </a:extLst>
              </p14:cNvPr>
              <p14:cNvContentPartPr/>
              <p14:nvPr/>
            </p14:nvContentPartPr>
            <p14:xfrm>
              <a:off x="5325600" y="3530680"/>
              <a:ext cx="321840" cy="1839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45541D7-143E-440F-A374-EAC4049D2F9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307600" y="3512680"/>
                <a:ext cx="3574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0708656-88BC-4D07-98DE-329EE7EA85FD}"/>
                  </a:ext>
                </a:extLst>
              </p14:cNvPr>
              <p14:cNvContentPartPr/>
              <p14:nvPr/>
            </p14:nvContentPartPr>
            <p14:xfrm>
              <a:off x="7358880" y="3535000"/>
              <a:ext cx="453600" cy="1497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0708656-88BC-4D07-98DE-329EE7EA85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40880" y="3517000"/>
                <a:ext cx="48924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67407BF-12AA-4125-A323-D94FEE4336AC}"/>
                  </a:ext>
                </a:extLst>
              </p14:cNvPr>
              <p14:cNvContentPartPr/>
              <p14:nvPr/>
            </p14:nvContentPartPr>
            <p14:xfrm>
              <a:off x="5902680" y="3322240"/>
              <a:ext cx="1316880" cy="570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67407BF-12AA-4125-A323-D94FEE4336A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884680" y="3304600"/>
                <a:ext cx="1352520" cy="60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9C669D4-3F4E-424A-9A77-314B0FC0F5A0}"/>
                  </a:ext>
                </a:extLst>
              </p14:cNvPr>
              <p14:cNvContentPartPr/>
              <p14:nvPr/>
            </p14:nvContentPartPr>
            <p14:xfrm>
              <a:off x="8135040" y="3290560"/>
              <a:ext cx="355320" cy="670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9C669D4-3F4E-424A-9A77-314B0FC0F5A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117040" y="3272560"/>
                <a:ext cx="390960" cy="70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FEB79A0-6145-45C7-BEEF-D3262C14AE6A}"/>
                  </a:ext>
                </a:extLst>
              </p14:cNvPr>
              <p14:cNvContentPartPr/>
              <p14:nvPr/>
            </p14:nvContentPartPr>
            <p14:xfrm>
              <a:off x="538320" y="3437080"/>
              <a:ext cx="1442160" cy="9979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FEB79A0-6145-45C7-BEEF-D3262C14AE6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20320" y="3419086"/>
                <a:ext cx="1477800" cy="10335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31031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2A5B12-1076-4F6E-97D5-FD3C5A5273E7}"/>
                  </a:ext>
                </a:extLst>
              </p14:cNvPr>
              <p14:cNvContentPartPr/>
              <p14:nvPr/>
            </p14:nvContentPartPr>
            <p14:xfrm>
              <a:off x="7601520" y="2975920"/>
              <a:ext cx="617040" cy="171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2A5B12-1076-4F6E-97D5-FD3C5A5273E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583880" y="2957920"/>
                <a:ext cx="65268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AC4D5A-27B5-46E4-BE82-C3FFAB18C0D0}"/>
                  </a:ext>
                </a:extLst>
              </p14:cNvPr>
              <p14:cNvContentPartPr/>
              <p14:nvPr/>
            </p14:nvContentPartPr>
            <p14:xfrm>
              <a:off x="6165480" y="2783320"/>
              <a:ext cx="1218960" cy="4125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AC4D5A-27B5-46E4-BE82-C3FFAB18C0D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147480" y="2765680"/>
                <a:ext cx="125460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51043ED-599B-42CE-8787-52BBBABBABFB}"/>
                  </a:ext>
                </a:extLst>
              </p14:cNvPr>
              <p14:cNvContentPartPr/>
              <p14:nvPr/>
            </p14:nvContentPartPr>
            <p14:xfrm>
              <a:off x="5191680" y="2916520"/>
              <a:ext cx="644760" cy="316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51043ED-599B-42CE-8787-52BBBABBABF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73680" y="2898520"/>
                <a:ext cx="68040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B99EFDC-797A-4F52-AA99-F8166CD1EA08}"/>
                  </a:ext>
                </a:extLst>
              </p14:cNvPr>
              <p14:cNvContentPartPr/>
              <p14:nvPr/>
            </p14:nvContentPartPr>
            <p14:xfrm>
              <a:off x="2153640" y="355552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B99EFDC-797A-4F52-AA99-F8166CD1EA0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136000" y="3537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35E4CF7-C888-4E8A-B521-788AE4071B8C}"/>
                  </a:ext>
                </a:extLst>
              </p14:cNvPr>
              <p14:cNvContentPartPr/>
              <p14:nvPr/>
            </p14:nvContentPartPr>
            <p14:xfrm>
              <a:off x="2142480" y="3635080"/>
              <a:ext cx="635760" cy="1872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35E4CF7-C888-4E8A-B521-788AE4071B8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124840" y="3617406"/>
                <a:ext cx="671400" cy="2229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6C2AAFB-DCC1-47A5-848F-17B882F23F30}"/>
                  </a:ext>
                </a:extLst>
              </p14:cNvPr>
              <p14:cNvContentPartPr/>
              <p14:nvPr/>
            </p14:nvContentPartPr>
            <p14:xfrm>
              <a:off x="3169560" y="3427000"/>
              <a:ext cx="265320" cy="594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6C2AAFB-DCC1-47A5-848F-17B882F23F3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151920" y="3409360"/>
                <a:ext cx="300960" cy="62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A2EC3E4-F1DB-40A6-A367-975B66737B51}"/>
                  </a:ext>
                </a:extLst>
              </p14:cNvPr>
              <p14:cNvContentPartPr/>
              <p14:nvPr/>
            </p14:nvContentPartPr>
            <p14:xfrm>
              <a:off x="3819720" y="3547600"/>
              <a:ext cx="184320" cy="4849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A2EC3E4-F1DB-40A6-A367-975B66737B5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02080" y="3529960"/>
                <a:ext cx="21996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0D6C237-EC9A-4DF8-8495-C42E7F263A98}"/>
                  </a:ext>
                </a:extLst>
              </p14:cNvPr>
              <p14:cNvContentPartPr/>
              <p14:nvPr/>
            </p14:nvContentPartPr>
            <p14:xfrm>
              <a:off x="4370160" y="3550840"/>
              <a:ext cx="598680" cy="2242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0D6C237-EC9A-4DF8-8495-C42E7F263A9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352160" y="3532840"/>
                <a:ext cx="63432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45541D7-143E-440F-A374-EAC4049D2F9F}"/>
                  </a:ext>
                </a:extLst>
              </p14:cNvPr>
              <p14:cNvContentPartPr/>
              <p14:nvPr/>
            </p14:nvContentPartPr>
            <p14:xfrm>
              <a:off x="5325600" y="3530680"/>
              <a:ext cx="321840" cy="1839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45541D7-143E-440F-A374-EAC4049D2F9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307600" y="3512680"/>
                <a:ext cx="3574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0708656-88BC-4D07-98DE-329EE7EA85FD}"/>
                  </a:ext>
                </a:extLst>
              </p14:cNvPr>
              <p14:cNvContentPartPr/>
              <p14:nvPr/>
            </p14:nvContentPartPr>
            <p14:xfrm>
              <a:off x="7358880" y="3535000"/>
              <a:ext cx="453600" cy="1497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0708656-88BC-4D07-98DE-329EE7EA85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40880" y="3517000"/>
                <a:ext cx="48924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67407BF-12AA-4125-A323-D94FEE4336AC}"/>
                  </a:ext>
                </a:extLst>
              </p14:cNvPr>
              <p14:cNvContentPartPr/>
              <p14:nvPr/>
            </p14:nvContentPartPr>
            <p14:xfrm>
              <a:off x="5902680" y="3322240"/>
              <a:ext cx="1316880" cy="570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67407BF-12AA-4125-A323-D94FEE4336A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884680" y="3304600"/>
                <a:ext cx="1352520" cy="60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9C669D4-3F4E-424A-9A77-314B0FC0F5A0}"/>
                  </a:ext>
                </a:extLst>
              </p14:cNvPr>
              <p14:cNvContentPartPr/>
              <p14:nvPr/>
            </p14:nvContentPartPr>
            <p14:xfrm>
              <a:off x="8135040" y="3290560"/>
              <a:ext cx="355320" cy="670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9C669D4-3F4E-424A-9A77-314B0FC0F5A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117040" y="3272560"/>
                <a:ext cx="390960" cy="70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FEB79A0-6145-45C7-BEEF-D3262C14AE6A}"/>
                  </a:ext>
                </a:extLst>
              </p14:cNvPr>
              <p14:cNvContentPartPr/>
              <p14:nvPr/>
            </p14:nvContentPartPr>
            <p14:xfrm>
              <a:off x="538320" y="3437080"/>
              <a:ext cx="1442160" cy="9979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FEB79A0-6145-45C7-BEEF-D3262C14AE6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20320" y="3419086"/>
                <a:ext cx="1477800" cy="1033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237E6C5-7C30-42E6-BDAB-3B7832E8DE04}"/>
                  </a:ext>
                </a:extLst>
              </p14:cNvPr>
              <p14:cNvContentPartPr/>
              <p14:nvPr/>
            </p14:nvContentPartPr>
            <p14:xfrm>
              <a:off x="3772200" y="4005520"/>
              <a:ext cx="402480" cy="6850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237E6C5-7C30-42E6-BDAB-3B7832E8DE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754560" y="3987880"/>
                <a:ext cx="438120" cy="72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B8366AA-E131-4FF2-B833-22E8FD459CD2}"/>
                  </a:ext>
                </a:extLst>
              </p14:cNvPr>
              <p14:cNvContentPartPr/>
              <p14:nvPr/>
            </p14:nvContentPartPr>
            <p14:xfrm>
              <a:off x="2286840" y="4037200"/>
              <a:ext cx="1145880" cy="399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B8366AA-E131-4FF2-B833-22E8FD459CD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69194" y="4019200"/>
                <a:ext cx="1181531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AB688A7-84EE-4ACD-80A9-95496863BC33}"/>
                  </a:ext>
                </a:extLst>
              </p14:cNvPr>
              <p14:cNvContentPartPr/>
              <p14:nvPr/>
            </p14:nvContentPartPr>
            <p14:xfrm>
              <a:off x="1484400" y="4041520"/>
              <a:ext cx="668880" cy="481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AB688A7-84EE-4ACD-80A9-95496863BC3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466400" y="4023520"/>
                <a:ext cx="70452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4F46E3A-2A8E-462B-A794-4D405F347EE8}"/>
                  </a:ext>
                </a:extLst>
              </p14:cNvPr>
              <p14:cNvContentPartPr/>
              <p14:nvPr/>
            </p14:nvContentPartPr>
            <p14:xfrm>
              <a:off x="4528200" y="4135120"/>
              <a:ext cx="227880" cy="458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4F46E3A-2A8E-462B-A794-4D405F347EE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510200" y="4117480"/>
                <a:ext cx="263520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2D692AA-8B4E-44A7-A56C-D3526E8AADC9}"/>
                  </a:ext>
                </a:extLst>
              </p14:cNvPr>
              <p14:cNvContentPartPr/>
              <p14:nvPr/>
            </p14:nvContentPartPr>
            <p14:xfrm>
              <a:off x="4904040" y="3862960"/>
              <a:ext cx="750960" cy="5385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2D692AA-8B4E-44A7-A56C-D3526E8AADC9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886400" y="3845320"/>
                <a:ext cx="786600" cy="57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40067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6121D5-B4C8-476C-AD34-72AA33E73F8C}"/>
                  </a:ext>
                </a:extLst>
              </p14:cNvPr>
              <p14:cNvContentPartPr/>
              <p14:nvPr/>
            </p14:nvContentPartPr>
            <p14:xfrm>
              <a:off x="4743480" y="1349440"/>
              <a:ext cx="1962000" cy="755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6121D5-B4C8-476C-AD34-72AA33E73F8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725480" y="1313440"/>
                <a:ext cx="1997640" cy="82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14:cNvPr>
              <p14:cNvContentPartPr/>
              <p14:nvPr/>
            </p14:nvContentPartPr>
            <p14:xfrm>
              <a:off x="1310520" y="3677560"/>
              <a:ext cx="1190160" cy="366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292520" y="3659920"/>
                <a:ext cx="12258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14:cNvPr>
              <p14:cNvContentPartPr/>
              <p14:nvPr/>
            </p14:nvContentPartPr>
            <p14:xfrm>
              <a:off x="786360" y="3687640"/>
              <a:ext cx="361800" cy="471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68360" y="3670000"/>
                <a:ext cx="39744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14:cNvPr>
              <p14:cNvContentPartPr/>
              <p14:nvPr/>
            </p14:nvContentPartPr>
            <p14:xfrm>
              <a:off x="2956440" y="3677560"/>
              <a:ext cx="380880" cy="344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938440" y="3659920"/>
                <a:ext cx="41652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14:cNvPr>
              <p14:cNvContentPartPr/>
              <p14:nvPr/>
            </p14:nvContentPartPr>
            <p14:xfrm>
              <a:off x="4388520" y="3748840"/>
              <a:ext cx="18216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70880" y="373084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14:cNvPr>
              <p14:cNvContentPartPr/>
              <p14:nvPr/>
            </p14:nvContentPartPr>
            <p14:xfrm>
              <a:off x="4378440" y="3860080"/>
              <a:ext cx="186120" cy="10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360800" y="3842080"/>
                <a:ext cx="221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14:cNvPr>
              <p14:cNvContentPartPr/>
              <p14:nvPr/>
            </p14:nvContentPartPr>
            <p14:xfrm>
              <a:off x="3901080" y="3639760"/>
              <a:ext cx="246240" cy="304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83080" y="3621760"/>
                <a:ext cx="28188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14:cNvPr>
              <p14:cNvContentPartPr/>
              <p14:nvPr/>
            </p14:nvContentPartPr>
            <p14:xfrm>
              <a:off x="4795320" y="3718240"/>
              <a:ext cx="507600" cy="10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77320" y="3700240"/>
                <a:ext cx="543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14:cNvPr>
              <p14:cNvContentPartPr/>
              <p14:nvPr/>
            </p14:nvContentPartPr>
            <p14:xfrm>
              <a:off x="4937160" y="3789520"/>
              <a:ext cx="446400" cy="222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19520" y="3771520"/>
                <a:ext cx="4820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14:cNvPr>
              <p14:cNvContentPartPr/>
              <p14:nvPr/>
            </p14:nvContentPartPr>
            <p14:xfrm>
              <a:off x="4913760" y="3423400"/>
              <a:ext cx="267840" cy="250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896096" y="3405760"/>
                <a:ext cx="303528" cy="28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79919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14:cNvPr>
              <p14:cNvContentPartPr/>
              <p14:nvPr/>
            </p14:nvContentPartPr>
            <p14:xfrm>
              <a:off x="1310520" y="3677560"/>
              <a:ext cx="1190160" cy="366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92520" y="3659920"/>
                <a:ext cx="12258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14:cNvPr>
              <p14:cNvContentPartPr/>
              <p14:nvPr/>
            </p14:nvContentPartPr>
            <p14:xfrm>
              <a:off x="786360" y="3687640"/>
              <a:ext cx="361800" cy="471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8360" y="3670000"/>
                <a:ext cx="39744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14:cNvPr>
              <p14:cNvContentPartPr/>
              <p14:nvPr/>
            </p14:nvContentPartPr>
            <p14:xfrm>
              <a:off x="2956440" y="3677560"/>
              <a:ext cx="380880" cy="344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38440" y="3659920"/>
                <a:ext cx="41652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14:cNvPr>
              <p14:cNvContentPartPr/>
              <p14:nvPr/>
            </p14:nvContentPartPr>
            <p14:xfrm>
              <a:off x="4388520" y="3748840"/>
              <a:ext cx="18216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70880" y="373084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14:cNvPr>
              <p14:cNvContentPartPr/>
              <p14:nvPr/>
            </p14:nvContentPartPr>
            <p14:xfrm>
              <a:off x="4378440" y="3860080"/>
              <a:ext cx="186120" cy="10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60800" y="3842080"/>
                <a:ext cx="221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14:cNvPr>
              <p14:cNvContentPartPr/>
              <p14:nvPr/>
            </p14:nvContentPartPr>
            <p14:xfrm>
              <a:off x="3901080" y="3639760"/>
              <a:ext cx="246240" cy="304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83080" y="3621760"/>
                <a:ext cx="28188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14:cNvPr>
              <p14:cNvContentPartPr/>
              <p14:nvPr/>
            </p14:nvContentPartPr>
            <p14:xfrm>
              <a:off x="4795320" y="3718240"/>
              <a:ext cx="507600" cy="10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77320" y="3700240"/>
                <a:ext cx="543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14:cNvPr>
              <p14:cNvContentPartPr/>
              <p14:nvPr/>
            </p14:nvContentPartPr>
            <p14:xfrm>
              <a:off x="4937160" y="3789520"/>
              <a:ext cx="446400" cy="222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19520" y="3771520"/>
                <a:ext cx="4820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14:cNvPr>
              <p14:cNvContentPartPr/>
              <p14:nvPr/>
            </p14:nvContentPartPr>
            <p14:xfrm>
              <a:off x="4913760" y="3423400"/>
              <a:ext cx="267840" cy="250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96096" y="3405760"/>
                <a:ext cx="30352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1203949-CB8C-4EC1-B21A-B3AF6D77D7DF}"/>
                  </a:ext>
                </a:extLst>
              </p14:cNvPr>
              <p14:cNvContentPartPr/>
              <p14:nvPr/>
            </p14:nvContentPartPr>
            <p14:xfrm>
              <a:off x="3727560" y="3248800"/>
              <a:ext cx="1898280" cy="937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1203949-CB8C-4EC1-B21A-B3AF6D77D7D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709560" y="3213160"/>
                <a:ext cx="1933920" cy="10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85A1BBD-E0F8-4C4E-A0A7-5927E209AAB7}"/>
                  </a:ext>
                </a:extLst>
              </p14:cNvPr>
              <p14:cNvContentPartPr/>
              <p14:nvPr/>
            </p14:nvContentPartPr>
            <p14:xfrm>
              <a:off x="6533040" y="2107600"/>
              <a:ext cx="336600" cy="5486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85A1BBD-E0F8-4C4E-A0A7-5927E209AAB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515040" y="2071960"/>
                <a:ext cx="372240" cy="6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918EAFA-9FDB-471E-B7FD-472E77D9BD0F}"/>
                  </a:ext>
                </a:extLst>
              </p14:cNvPr>
              <p14:cNvContentPartPr/>
              <p14:nvPr/>
            </p14:nvContentPartPr>
            <p14:xfrm>
              <a:off x="7840560" y="2059720"/>
              <a:ext cx="390240" cy="5209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918EAFA-9FDB-471E-B7FD-472E77D9BD0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822560" y="2024080"/>
                <a:ext cx="425880" cy="59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4196193-E0B4-4E55-821A-BA77C74A228D}"/>
                  </a:ext>
                </a:extLst>
              </p14:cNvPr>
              <p14:cNvContentPartPr/>
              <p14:nvPr/>
            </p14:nvContentPartPr>
            <p14:xfrm>
              <a:off x="5649600" y="2620240"/>
              <a:ext cx="3078360" cy="19620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4196193-E0B4-4E55-821A-BA77C74A228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631600" y="2602243"/>
                <a:ext cx="3114000" cy="19976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930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01DEDC8-D6C6-4E61-8767-2E27ED71686C}"/>
                  </a:ext>
                </a:extLst>
              </p14:cNvPr>
              <p14:cNvContentPartPr/>
              <p14:nvPr/>
            </p14:nvContentPartPr>
            <p14:xfrm>
              <a:off x="375960" y="1686400"/>
              <a:ext cx="20160" cy="117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01DEDC8-D6C6-4E61-8767-2E27ED7168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960" y="1668400"/>
                <a:ext cx="5580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B3502B8-FCC2-4B3A-B4B5-69D0D61DBF31}"/>
                  </a:ext>
                </a:extLst>
              </p14:cNvPr>
              <p14:cNvContentPartPr/>
              <p14:nvPr/>
            </p14:nvContentPartPr>
            <p14:xfrm>
              <a:off x="363000" y="1513600"/>
              <a:ext cx="28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B3502B8-FCC2-4B3A-B4B5-69D0D61DBF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360" y="1495600"/>
                <a:ext cx="385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3EBA8FD-A5F8-4E16-A00B-88EE3F01714E}"/>
                  </a:ext>
                </a:extLst>
              </p14:cNvPr>
              <p14:cNvContentPartPr/>
              <p14:nvPr/>
            </p14:nvContentPartPr>
            <p14:xfrm>
              <a:off x="492240" y="1645360"/>
              <a:ext cx="111600" cy="1339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3EBA8FD-A5F8-4E16-A00B-88EE3F01714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4240" y="1627720"/>
                <a:ext cx="14724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197F17F8-F950-465F-8BE1-98EA4F15AB8B}"/>
                  </a:ext>
                </a:extLst>
              </p14:cNvPr>
              <p14:cNvContentPartPr/>
              <p14:nvPr/>
            </p14:nvContentPartPr>
            <p14:xfrm>
              <a:off x="425280" y="2055400"/>
              <a:ext cx="198720" cy="2332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197F17F8-F950-465F-8BE1-98EA4F15AB8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7280" y="2037400"/>
                <a:ext cx="23436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52A4D4C-9065-4FC3-B564-8EC2D3CFA6AA}"/>
                  </a:ext>
                </a:extLst>
              </p14:cNvPr>
              <p14:cNvContentPartPr/>
              <p14:nvPr/>
            </p14:nvContentPartPr>
            <p14:xfrm>
              <a:off x="500520" y="1919680"/>
              <a:ext cx="37800" cy="4813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52A4D4C-9065-4FC3-B564-8EC2D3CFA6A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2880" y="1902040"/>
                <a:ext cx="7344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58BFDD66-C722-4664-BA0E-2EF7E0119C3C}"/>
                  </a:ext>
                </a:extLst>
              </p14:cNvPr>
              <p14:cNvContentPartPr/>
              <p14:nvPr/>
            </p14:nvContentPartPr>
            <p14:xfrm>
              <a:off x="741360" y="772000"/>
              <a:ext cx="7999560" cy="1674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58BFDD66-C722-4664-BA0E-2EF7E0119C3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3360" y="754000"/>
                <a:ext cx="8035200" cy="171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87433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14:cNvPr>
              <p14:cNvContentPartPr/>
              <p14:nvPr/>
            </p14:nvContentPartPr>
            <p14:xfrm>
              <a:off x="1310520" y="3677560"/>
              <a:ext cx="1190160" cy="366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92520" y="3659920"/>
                <a:ext cx="12258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14:cNvPr>
              <p14:cNvContentPartPr/>
              <p14:nvPr/>
            </p14:nvContentPartPr>
            <p14:xfrm>
              <a:off x="786360" y="3687640"/>
              <a:ext cx="361800" cy="471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8360" y="3670000"/>
                <a:ext cx="39744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14:cNvPr>
              <p14:cNvContentPartPr/>
              <p14:nvPr/>
            </p14:nvContentPartPr>
            <p14:xfrm>
              <a:off x="2956440" y="3677560"/>
              <a:ext cx="380880" cy="344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38440" y="3659920"/>
                <a:ext cx="41652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14:cNvPr>
              <p14:cNvContentPartPr/>
              <p14:nvPr/>
            </p14:nvContentPartPr>
            <p14:xfrm>
              <a:off x="4388520" y="3748840"/>
              <a:ext cx="18216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70880" y="373084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14:cNvPr>
              <p14:cNvContentPartPr/>
              <p14:nvPr/>
            </p14:nvContentPartPr>
            <p14:xfrm>
              <a:off x="4378440" y="3860080"/>
              <a:ext cx="186120" cy="10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60800" y="3842080"/>
                <a:ext cx="221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14:cNvPr>
              <p14:cNvContentPartPr/>
              <p14:nvPr/>
            </p14:nvContentPartPr>
            <p14:xfrm>
              <a:off x="3901080" y="3639760"/>
              <a:ext cx="246240" cy="304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83080" y="3621760"/>
                <a:ext cx="28188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14:cNvPr>
              <p14:cNvContentPartPr/>
              <p14:nvPr/>
            </p14:nvContentPartPr>
            <p14:xfrm>
              <a:off x="4795320" y="3718240"/>
              <a:ext cx="507600" cy="10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77320" y="3700240"/>
                <a:ext cx="543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14:cNvPr>
              <p14:cNvContentPartPr/>
              <p14:nvPr/>
            </p14:nvContentPartPr>
            <p14:xfrm>
              <a:off x="4937160" y="3789520"/>
              <a:ext cx="446400" cy="222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19520" y="3771520"/>
                <a:ext cx="4820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14:cNvPr>
              <p14:cNvContentPartPr/>
              <p14:nvPr/>
            </p14:nvContentPartPr>
            <p14:xfrm>
              <a:off x="4913760" y="3423400"/>
              <a:ext cx="267840" cy="250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96096" y="3405760"/>
                <a:ext cx="30352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1203949-CB8C-4EC1-B21A-B3AF6D77D7DF}"/>
                  </a:ext>
                </a:extLst>
              </p14:cNvPr>
              <p14:cNvContentPartPr/>
              <p14:nvPr/>
            </p14:nvContentPartPr>
            <p14:xfrm>
              <a:off x="3727560" y="3248800"/>
              <a:ext cx="1898280" cy="937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1203949-CB8C-4EC1-B21A-B3AF6D77D7D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709560" y="3213160"/>
                <a:ext cx="1933920" cy="10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85A1BBD-E0F8-4C4E-A0A7-5927E209AAB7}"/>
                  </a:ext>
                </a:extLst>
              </p14:cNvPr>
              <p14:cNvContentPartPr/>
              <p14:nvPr/>
            </p14:nvContentPartPr>
            <p14:xfrm>
              <a:off x="6533040" y="2107600"/>
              <a:ext cx="336600" cy="5486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85A1BBD-E0F8-4C4E-A0A7-5927E209AAB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515040" y="2071960"/>
                <a:ext cx="372240" cy="6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918EAFA-9FDB-471E-B7FD-472E77D9BD0F}"/>
                  </a:ext>
                </a:extLst>
              </p14:cNvPr>
              <p14:cNvContentPartPr/>
              <p14:nvPr/>
            </p14:nvContentPartPr>
            <p14:xfrm>
              <a:off x="7840560" y="2059720"/>
              <a:ext cx="390240" cy="5209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918EAFA-9FDB-471E-B7FD-472E77D9BD0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822560" y="2024080"/>
                <a:ext cx="425880" cy="59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14:cNvPr>
              <p14:cNvContentPartPr/>
              <p14:nvPr/>
            </p14:nvContentPartPr>
            <p14:xfrm>
              <a:off x="6105720" y="3423400"/>
              <a:ext cx="657360" cy="36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088080" y="3405760"/>
                <a:ext cx="69300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14:cNvPr>
              <p14:cNvContentPartPr/>
              <p14:nvPr/>
            </p14:nvContentPartPr>
            <p14:xfrm>
              <a:off x="710400" y="4474600"/>
              <a:ext cx="213120" cy="534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92760" y="4456960"/>
                <a:ext cx="24876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14:cNvPr>
              <p14:cNvContentPartPr/>
              <p14:nvPr/>
            </p14:nvContentPartPr>
            <p14:xfrm>
              <a:off x="1127280" y="4571440"/>
              <a:ext cx="182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109280" y="455380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14:cNvPr>
              <p14:cNvContentPartPr/>
              <p14:nvPr/>
            </p14:nvContentPartPr>
            <p14:xfrm>
              <a:off x="1127280" y="4661800"/>
              <a:ext cx="185760" cy="32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109280" y="4643800"/>
                <a:ext cx="2214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14:cNvPr>
              <p14:cNvContentPartPr/>
              <p14:nvPr/>
            </p14:nvContentPartPr>
            <p14:xfrm>
              <a:off x="2976600" y="4388920"/>
              <a:ext cx="171360" cy="7484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58960" y="4370920"/>
                <a:ext cx="20700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14:cNvPr>
              <p14:cNvContentPartPr/>
              <p14:nvPr/>
            </p14:nvContentPartPr>
            <p14:xfrm>
              <a:off x="1472880" y="4307560"/>
              <a:ext cx="1364400" cy="831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454880" y="4289568"/>
                <a:ext cx="1400040" cy="867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14:cNvPr>
              <p14:cNvContentPartPr/>
              <p14:nvPr/>
            </p14:nvContentPartPr>
            <p14:xfrm>
              <a:off x="3860760" y="4450480"/>
              <a:ext cx="570600" cy="638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842760" y="4432850"/>
                <a:ext cx="606240" cy="674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14:cNvPr>
              <p14:cNvContentPartPr/>
              <p14:nvPr/>
            </p14:nvContentPartPr>
            <p14:xfrm>
              <a:off x="3423720" y="4612480"/>
              <a:ext cx="210600" cy="288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405720" y="4594480"/>
                <a:ext cx="246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14:cNvPr>
              <p14:cNvContentPartPr/>
              <p14:nvPr/>
            </p14:nvContentPartPr>
            <p14:xfrm>
              <a:off x="4612440" y="4297480"/>
              <a:ext cx="649440" cy="6624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594800" y="4279480"/>
                <a:ext cx="685080" cy="69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96749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14:cNvPr>
              <p14:cNvContentPartPr/>
              <p14:nvPr/>
            </p14:nvContentPartPr>
            <p14:xfrm>
              <a:off x="1310520" y="3677560"/>
              <a:ext cx="1190160" cy="366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92520" y="3659920"/>
                <a:ext cx="12258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14:cNvPr>
              <p14:cNvContentPartPr/>
              <p14:nvPr/>
            </p14:nvContentPartPr>
            <p14:xfrm>
              <a:off x="786360" y="3687640"/>
              <a:ext cx="361800" cy="471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8360" y="3670000"/>
                <a:ext cx="39744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14:cNvPr>
              <p14:cNvContentPartPr/>
              <p14:nvPr/>
            </p14:nvContentPartPr>
            <p14:xfrm>
              <a:off x="2956440" y="3677560"/>
              <a:ext cx="380880" cy="344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38440" y="3659920"/>
                <a:ext cx="41652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14:cNvPr>
              <p14:cNvContentPartPr/>
              <p14:nvPr/>
            </p14:nvContentPartPr>
            <p14:xfrm>
              <a:off x="4388520" y="3748840"/>
              <a:ext cx="18216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70880" y="373084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14:cNvPr>
              <p14:cNvContentPartPr/>
              <p14:nvPr/>
            </p14:nvContentPartPr>
            <p14:xfrm>
              <a:off x="4378440" y="3860080"/>
              <a:ext cx="186120" cy="10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60800" y="3842080"/>
                <a:ext cx="221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14:cNvPr>
              <p14:cNvContentPartPr/>
              <p14:nvPr/>
            </p14:nvContentPartPr>
            <p14:xfrm>
              <a:off x="3901080" y="3639760"/>
              <a:ext cx="246240" cy="304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83080" y="3621760"/>
                <a:ext cx="28188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14:cNvPr>
              <p14:cNvContentPartPr/>
              <p14:nvPr/>
            </p14:nvContentPartPr>
            <p14:xfrm>
              <a:off x="4795320" y="3718240"/>
              <a:ext cx="507600" cy="10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77320" y="3700240"/>
                <a:ext cx="543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14:cNvPr>
              <p14:cNvContentPartPr/>
              <p14:nvPr/>
            </p14:nvContentPartPr>
            <p14:xfrm>
              <a:off x="4937160" y="3789520"/>
              <a:ext cx="446400" cy="222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19520" y="3771520"/>
                <a:ext cx="4820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14:cNvPr>
              <p14:cNvContentPartPr/>
              <p14:nvPr/>
            </p14:nvContentPartPr>
            <p14:xfrm>
              <a:off x="4913760" y="3423400"/>
              <a:ext cx="267840" cy="250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96096" y="3405760"/>
                <a:ext cx="30352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14:cNvPr>
              <p14:cNvContentPartPr/>
              <p14:nvPr/>
            </p14:nvContentPartPr>
            <p14:xfrm>
              <a:off x="6105720" y="3423400"/>
              <a:ext cx="657360" cy="36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088080" y="3405760"/>
                <a:ext cx="69300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14:cNvPr>
              <p14:cNvContentPartPr/>
              <p14:nvPr/>
            </p14:nvContentPartPr>
            <p14:xfrm>
              <a:off x="710400" y="4474600"/>
              <a:ext cx="213120" cy="534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92760" y="4456960"/>
                <a:ext cx="24876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14:cNvPr>
              <p14:cNvContentPartPr/>
              <p14:nvPr/>
            </p14:nvContentPartPr>
            <p14:xfrm>
              <a:off x="1127280" y="4571440"/>
              <a:ext cx="182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09280" y="455380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14:cNvPr>
              <p14:cNvContentPartPr/>
              <p14:nvPr/>
            </p14:nvContentPartPr>
            <p14:xfrm>
              <a:off x="1127280" y="4661800"/>
              <a:ext cx="185760" cy="32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09280" y="4643800"/>
                <a:ext cx="2214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14:cNvPr>
              <p14:cNvContentPartPr/>
              <p14:nvPr/>
            </p14:nvContentPartPr>
            <p14:xfrm>
              <a:off x="2976600" y="4388920"/>
              <a:ext cx="171360" cy="7484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958960" y="4370920"/>
                <a:ext cx="20700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14:cNvPr>
              <p14:cNvContentPartPr/>
              <p14:nvPr/>
            </p14:nvContentPartPr>
            <p14:xfrm>
              <a:off x="1472880" y="4307560"/>
              <a:ext cx="1364400" cy="831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454880" y="4289568"/>
                <a:ext cx="1400040" cy="867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14:cNvPr>
              <p14:cNvContentPartPr/>
              <p14:nvPr/>
            </p14:nvContentPartPr>
            <p14:xfrm>
              <a:off x="3860760" y="4450480"/>
              <a:ext cx="570600" cy="638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42760" y="4432850"/>
                <a:ext cx="606240" cy="674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14:cNvPr>
              <p14:cNvContentPartPr/>
              <p14:nvPr/>
            </p14:nvContentPartPr>
            <p14:xfrm>
              <a:off x="3423720" y="4612480"/>
              <a:ext cx="210600" cy="288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05720" y="4594480"/>
                <a:ext cx="246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14:cNvPr>
              <p14:cNvContentPartPr/>
              <p14:nvPr/>
            </p14:nvContentPartPr>
            <p14:xfrm>
              <a:off x="4612440" y="4297480"/>
              <a:ext cx="649440" cy="6624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594800" y="4279480"/>
                <a:ext cx="685080" cy="6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14:cNvPr>
              <p14:cNvContentPartPr/>
              <p14:nvPr/>
            </p14:nvContentPartPr>
            <p14:xfrm>
              <a:off x="5404800" y="4520680"/>
              <a:ext cx="286920" cy="1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386800" y="4502680"/>
                <a:ext cx="322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14:cNvPr>
              <p14:cNvContentPartPr/>
              <p14:nvPr/>
            </p14:nvContentPartPr>
            <p14:xfrm>
              <a:off x="5455560" y="4618240"/>
              <a:ext cx="239040" cy="20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37920" y="4600240"/>
                <a:ext cx="274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14:cNvPr>
              <p14:cNvContentPartPr/>
              <p14:nvPr/>
            </p14:nvContentPartPr>
            <p14:xfrm>
              <a:off x="5973600" y="4204240"/>
              <a:ext cx="1017720" cy="79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55954" y="4186600"/>
                <a:ext cx="1053373" cy="8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14:cNvPr>
              <p14:cNvContentPartPr/>
              <p14:nvPr/>
            </p14:nvContentPartPr>
            <p14:xfrm>
              <a:off x="7243680" y="4459840"/>
              <a:ext cx="202680" cy="244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225680" y="4442200"/>
                <a:ext cx="2383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14:cNvPr>
              <p14:cNvContentPartPr/>
              <p14:nvPr/>
            </p14:nvContentPartPr>
            <p14:xfrm>
              <a:off x="7597560" y="4206040"/>
              <a:ext cx="1212840" cy="8794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579920" y="4188407"/>
                <a:ext cx="1248480" cy="9151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71279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14:cNvPr>
              <p14:cNvContentPartPr/>
              <p14:nvPr/>
            </p14:nvContentPartPr>
            <p14:xfrm>
              <a:off x="1310520" y="3677560"/>
              <a:ext cx="1190160" cy="366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92520" y="3659920"/>
                <a:ext cx="12258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14:cNvPr>
              <p14:cNvContentPartPr/>
              <p14:nvPr/>
            </p14:nvContentPartPr>
            <p14:xfrm>
              <a:off x="786360" y="3687640"/>
              <a:ext cx="361800" cy="471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8360" y="3670000"/>
                <a:ext cx="39744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14:cNvPr>
              <p14:cNvContentPartPr/>
              <p14:nvPr/>
            </p14:nvContentPartPr>
            <p14:xfrm>
              <a:off x="2956440" y="3677560"/>
              <a:ext cx="380880" cy="344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38440" y="3659920"/>
                <a:ext cx="41652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14:cNvPr>
              <p14:cNvContentPartPr/>
              <p14:nvPr/>
            </p14:nvContentPartPr>
            <p14:xfrm>
              <a:off x="4388520" y="3748840"/>
              <a:ext cx="18216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70880" y="373084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14:cNvPr>
              <p14:cNvContentPartPr/>
              <p14:nvPr/>
            </p14:nvContentPartPr>
            <p14:xfrm>
              <a:off x="4378440" y="3860080"/>
              <a:ext cx="186120" cy="10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60800" y="3842080"/>
                <a:ext cx="221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14:cNvPr>
              <p14:cNvContentPartPr/>
              <p14:nvPr/>
            </p14:nvContentPartPr>
            <p14:xfrm>
              <a:off x="3901080" y="3639760"/>
              <a:ext cx="246240" cy="304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83080" y="3621760"/>
                <a:ext cx="28188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14:cNvPr>
              <p14:cNvContentPartPr/>
              <p14:nvPr/>
            </p14:nvContentPartPr>
            <p14:xfrm>
              <a:off x="4795320" y="3718240"/>
              <a:ext cx="507600" cy="10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77320" y="3700240"/>
                <a:ext cx="543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14:cNvPr>
              <p14:cNvContentPartPr/>
              <p14:nvPr/>
            </p14:nvContentPartPr>
            <p14:xfrm>
              <a:off x="4937160" y="3789520"/>
              <a:ext cx="446400" cy="222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19520" y="3771520"/>
                <a:ext cx="4820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14:cNvPr>
              <p14:cNvContentPartPr/>
              <p14:nvPr/>
            </p14:nvContentPartPr>
            <p14:xfrm>
              <a:off x="4913760" y="3423400"/>
              <a:ext cx="267840" cy="250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96096" y="3405760"/>
                <a:ext cx="30352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14:cNvPr>
              <p14:cNvContentPartPr/>
              <p14:nvPr/>
            </p14:nvContentPartPr>
            <p14:xfrm>
              <a:off x="6105720" y="3423400"/>
              <a:ext cx="657360" cy="36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088080" y="3405760"/>
                <a:ext cx="69300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14:cNvPr>
              <p14:cNvContentPartPr/>
              <p14:nvPr/>
            </p14:nvContentPartPr>
            <p14:xfrm>
              <a:off x="710400" y="4474600"/>
              <a:ext cx="213120" cy="534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92760" y="4456960"/>
                <a:ext cx="24876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14:cNvPr>
              <p14:cNvContentPartPr/>
              <p14:nvPr/>
            </p14:nvContentPartPr>
            <p14:xfrm>
              <a:off x="1127280" y="4571440"/>
              <a:ext cx="182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09280" y="455380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14:cNvPr>
              <p14:cNvContentPartPr/>
              <p14:nvPr/>
            </p14:nvContentPartPr>
            <p14:xfrm>
              <a:off x="1127280" y="4661800"/>
              <a:ext cx="185760" cy="32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09280" y="4643800"/>
                <a:ext cx="2214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14:cNvPr>
              <p14:cNvContentPartPr/>
              <p14:nvPr/>
            </p14:nvContentPartPr>
            <p14:xfrm>
              <a:off x="2976600" y="4388920"/>
              <a:ext cx="171360" cy="7484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958960" y="4370920"/>
                <a:ext cx="20700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14:cNvPr>
              <p14:cNvContentPartPr/>
              <p14:nvPr/>
            </p14:nvContentPartPr>
            <p14:xfrm>
              <a:off x="1472880" y="4307560"/>
              <a:ext cx="1364400" cy="831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454880" y="4289568"/>
                <a:ext cx="1400040" cy="867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14:cNvPr>
              <p14:cNvContentPartPr/>
              <p14:nvPr/>
            </p14:nvContentPartPr>
            <p14:xfrm>
              <a:off x="3860760" y="4450480"/>
              <a:ext cx="570600" cy="638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42760" y="4432850"/>
                <a:ext cx="606240" cy="674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14:cNvPr>
              <p14:cNvContentPartPr/>
              <p14:nvPr/>
            </p14:nvContentPartPr>
            <p14:xfrm>
              <a:off x="3423720" y="4612480"/>
              <a:ext cx="210600" cy="288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05720" y="4594480"/>
                <a:ext cx="246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14:cNvPr>
              <p14:cNvContentPartPr/>
              <p14:nvPr/>
            </p14:nvContentPartPr>
            <p14:xfrm>
              <a:off x="4612440" y="4297480"/>
              <a:ext cx="649440" cy="6624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594800" y="4279480"/>
                <a:ext cx="685080" cy="6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14:cNvPr>
              <p14:cNvContentPartPr/>
              <p14:nvPr/>
            </p14:nvContentPartPr>
            <p14:xfrm>
              <a:off x="5404800" y="4520680"/>
              <a:ext cx="286920" cy="1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386800" y="4502680"/>
                <a:ext cx="322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14:cNvPr>
              <p14:cNvContentPartPr/>
              <p14:nvPr/>
            </p14:nvContentPartPr>
            <p14:xfrm>
              <a:off x="5455560" y="4618240"/>
              <a:ext cx="239040" cy="20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37920" y="4600240"/>
                <a:ext cx="274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14:cNvPr>
              <p14:cNvContentPartPr/>
              <p14:nvPr/>
            </p14:nvContentPartPr>
            <p14:xfrm>
              <a:off x="5973600" y="4204240"/>
              <a:ext cx="1017720" cy="79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55954" y="4186600"/>
                <a:ext cx="1053373" cy="8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14:cNvPr>
              <p14:cNvContentPartPr/>
              <p14:nvPr/>
            </p14:nvContentPartPr>
            <p14:xfrm>
              <a:off x="7243680" y="4459840"/>
              <a:ext cx="202680" cy="244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225680" y="4442200"/>
                <a:ext cx="2383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14:cNvPr>
              <p14:cNvContentPartPr/>
              <p14:nvPr/>
            </p14:nvContentPartPr>
            <p14:xfrm>
              <a:off x="7597560" y="4206040"/>
              <a:ext cx="1212840" cy="8794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579920" y="4188407"/>
                <a:ext cx="1248480" cy="915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4891CE6-EF5F-4C56-B064-0F54CB517F94}"/>
                  </a:ext>
                </a:extLst>
              </p14:cNvPr>
              <p14:cNvContentPartPr/>
              <p14:nvPr/>
            </p14:nvContentPartPr>
            <p14:xfrm>
              <a:off x="741360" y="5260480"/>
              <a:ext cx="1139040" cy="646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4891CE6-EF5F-4C56-B064-0F54CB517F9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23360" y="5242480"/>
                <a:ext cx="1174680" cy="68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0D30DE3-D0D0-4735-9DD3-76A50548838B}"/>
                  </a:ext>
                </a:extLst>
              </p14:cNvPr>
              <p14:cNvContentPartPr/>
              <p14:nvPr/>
            </p14:nvContentPartPr>
            <p14:xfrm>
              <a:off x="3393120" y="5567920"/>
              <a:ext cx="204840" cy="20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0D30DE3-D0D0-4735-9DD3-76A50548838B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375480" y="5550280"/>
                <a:ext cx="240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DC75C5E-9D3D-4B07-83CD-1C53AB9464E5}"/>
                  </a:ext>
                </a:extLst>
              </p14:cNvPr>
              <p14:cNvContentPartPr/>
              <p14:nvPr/>
            </p14:nvContentPartPr>
            <p14:xfrm>
              <a:off x="3383040" y="5711560"/>
              <a:ext cx="205920" cy="1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DC75C5E-9D3D-4B07-83CD-1C53AB9464E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5040" y="5693920"/>
                <a:ext cx="241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3A22570-D70D-4A1E-A045-5ED6D6295557}"/>
                  </a:ext>
                </a:extLst>
              </p14:cNvPr>
              <p14:cNvContentPartPr/>
              <p14:nvPr/>
            </p14:nvContentPartPr>
            <p14:xfrm>
              <a:off x="2631000" y="5485120"/>
              <a:ext cx="549360" cy="3931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3A22570-D70D-4A1E-A045-5ED6D629555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13360" y="5467464"/>
                <a:ext cx="585000" cy="428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8B52775-750C-42D8-A18B-AD09F683C822}"/>
                  </a:ext>
                </a:extLst>
              </p14:cNvPr>
              <p14:cNvContentPartPr/>
              <p14:nvPr/>
            </p14:nvContentPartPr>
            <p14:xfrm>
              <a:off x="3870480" y="5384680"/>
              <a:ext cx="424440" cy="378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8B52775-750C-42D8-A18B-AD09F683C82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52840" y="5366680"/>
                <a:ext cx="46008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EAEDF79-5C22-425C-BDBB-791AE34AF0BD}"/>
                  </a:ext>
                </a:extLst>
              </p14:cNvPr>
              <p14:cNvContentPartPr/>
              <p14:nvPr/>
            </p14:nvContentPartPr>
            <p14:xfrm>
              <a:off x="5271240" y="5506360"/>
              <a:ext cx="238680" cy="3042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EAEDF79-5C22-425C-BDBB-791AE34AF0BD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253240" y="5488360"/>
                <a:ext cx="27432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FE4427-2E84-4810-8491-16197CD3B0B5}"/>
                  </a:ext>
                </a:extLst>
              </p14:cNvPr>
              <p14:cNvContentPartPr/>
              <p14:nvPr/>
            </p14:nvContentPartPr>
            <p14:xfrm>
              <a:off x="5619720" y="5750080"/>
              <a:ext cx="118800" cy="122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FE4427-2E84-4810-8491-16197CD3B0B5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601720" y="5732440"/>
                <a:ext cx="15444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813F5DC-43A4-4D79-8340-30A0FBEEDC57}"/>
                  </a:ext>
                </a:extLst>
              </p14:cNvPr>
              <p14:cNvContentPartPr/>
              <p14:nvPr/>
            </p14:nvContentPartPr>
            <p14:xfrm>
              <a:off x="4467720" y="5555320"/>
              <a:ext cx="683640" cy="2552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813F5DC-43A4-4D79-8340-30A0FBEEDC5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450071" y="5537320"/>
                <a:ext cx="719299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AC478C7-7270-464A-8D24-20B2016A0077}"/>
                  </a:ext>
                </a:extLst>
              </p14:cNvPr>
              <p14:cNvContentPartPr/>
              <p14:nvPr/>
            </p14:nvContentPartPr>
            <p14:xfrm>
              <a:off x="6400200" y="5089120"/>
              <a:ext cx="672120" cy="72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AC478C7-7270-464A-8D24-20B2016A0077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382560" y="5053120"/>
                <a:ext cx="707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CEB4FC1-7B1C-42D4-854B-8E941A4F7C2E}"/>
                  </a:ext>
                </a:extLst>
              </p14:cNvPr>
              <p14:cNvContentPartPr/>
              <p14:nvPr/>
            </p14:nvContentPartPr>
            <p14:xfrm>
              <a:off x="2758800" y="5973640"/>
              <a:ext cx="2792520" cy="414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CEB4FC1-7B1C-42D4-854B-8E941A4F7C2E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740800" y="5937640"/>
                <a:ext cx="2828160" cy="11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11001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14:cNvPr>
              <p14:cNvContentPartPr/>
              <p14:nvPr/>
            </p14:nvContentPartPr>
            <p14:xfrm>
              <a:off x="1310520" y="3677560"/>
              <a:ext cx="1190160" cy="366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92520" y="3659920"/>
                <a:ext cx="12258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14:cNvPr>
              <p14:cNvContentPartPr/>
              <p14:nvPr/>
            </p14:nvContentPartPr>
            <p14:xfrm>
              <a:off x="786360" y="3687640"/>
              <a:ext cx="361800" cy="471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8360" y="3670000"/>
                <a:ext cx="39744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14:cNvPr>
              <p14:cNvContentPartPr/>
              <p14:nvPr/>
            </p14:nvContentPartPr>
            <p14:xfrm>
              <a:off x="2956440" y="3677560"/>
              <a:ext cx="380880" cy="344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38440" y="3659920"/>
                <a:ext cx="41652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14:cNvPr>
              <p14:cNvContentPartPr/>
              <p14:nvPr/>
            </p14:nvContentPartPr>
            <p14:xfrm>
              <a:off x="4388520" y="3748840"/>
              <a:ext cx="18216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70880" y="373084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14:cNvPr>
              <p14:cNvContentPartPr/>
              <p14:nvPr/>
            </p14:nvContentPartPr>
            <p14:xfrm>
              <a:off x="4378440" y="3860080"/>
              <a:ext cx="186120" cy="10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60800" y="3842080"/>
                <a:ext cx="221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14:cNvPr>
              <p14:cNvContentPartPr/>
              <p14:nvPr/>
            </p14:nvContentPartPr>
            <p14:xfrm>
              <a:off x="3901080" y="3639760"/>
              <a:ext cx="246240" cy="304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83080" y="3621760"/>
                <a:ext cx="28188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14:cNvPr>
              <p14:cNvContentPartPr/>
              <p14:nvPr/>
            </p14:nvContentPartPr>
            <p14:xfrm>
              <a:off x="4795320" y="3718240"/>
              <a:ext cx="507600" cy="10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77320" y="3700240"/>
                <a:ext cx="543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14:cNvPr>
              <p14:cNvContentPartPr/>
              <p14:nvPr/>
            </p14:nvContentPartPr>
            <p14:xfrm>
              <a:off x="4937160" y="3789520"/>
              <a:ext cx="446400" cy="222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19520" y="3771520"/>
                <a:ext cx="4820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14:cNvPr>
              <p14:cNvContentPartPr/>
              <p14:nvPr/>
            </p14:nvContentPartPr>
            <p14:xfrm>
              <a:off x="4913760" y="3423400"/>
              <a:ext cx="267840" cy="250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96096" y="3405760"/>
                <a:ext cx="30352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14:cNvPr>
              <p14:cNvContentPartPr/>
              <p14:nvPr/>
            </p14:nvContentPartPr>
            <p14:xfrm>
              <a:off x="6105720" y="3423400"/>
              <a:ext cx="657360" cy="36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088080" y="3405760"/>
                <a:ext cx="69300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14:cNvPr>
              <p14:cNvContentPartPr/>
              <p14:nvPr/>
            </p14:nvContentPartPr>
            <p14:xfrm>
              <a:off x="710400" y="4474600"/>
              <a:ext cx="213120" cy="534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92760" y="4456960"/>
                <a:ext cx="24876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14:cNvPr>
              <p14:cNvContentPartPr/>
              <p14:nvPr/>
            </p14:nvContentPartPr>
            <p14:xfrm>
              <a:off x="1127280" y="4571440"/>
              <a:ext cx="182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09280" y="455380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14:cNvPr>
              <p14:cNvContentPartPr/>
              <p14:nvPr/>
            </p14:nvContentPartPr>
            <p14:xfrm>
              <a:off x="1127280" y="4661800"/>
              <a:ext cx="185760" cy="32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09280" y="4643800"/>
                <a:ext cx="2214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14:cNvPr>
              <p14:cNvContentPartPr/>
              <p14:nvPr/>
            </p14:nvContentPartPr>
            <p14:xfrm>
              <a:off x="2976600" y="4388920"/>
              <a:ext cx="171360" cy="7484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958960" y="4370920"/>
                <a:ext cx="20700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14:cNvPr>
              <p14:cNvContentPartPr/>
              <p14:nvPr/>
            </p14:nvContentPartPr>
            <p14:xfrm>
              <a:off x="1472880" y="4307560"/>
              <a:ext cx="1364400" cy="831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454880" y="4289568"/>
                <a:ext cx="1400040" cy="867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14:cNvPr>
              <p14:cNvContentPartPr/>
              <p14:nvPr/>
            </p14:nvContentPartPr>
            <p14:xfrm>
              <a:off x="3860760" y="4450480"/>
              <a:ext cx="570600" cy="638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42760" y="4432850"/>
                <a:ext cx="606240" cy="674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14:cNvPr>
              <p14:cNvContentPartPr/>
              <p14:nvPr/>
            </p14:nvContentPartPr>
            <p14:xfrm>
              <a:off x="3423720" y="4612480"/>
              <a:ext cx="210600" cy="288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05720" y="4594480"/>
                <a:ext cx="246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14:cNvPr>
              <p14:cNvContentPartPr/>
              <p14:nvPr/>
            </p14:nvContentPartPr>
            <p14:xfrm>
              <a:off x="4612440" y="4297480"/>
              <a:ext cx="649440" cy="6624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594800" y="4279480"/>
                <a:ext cx="685080" cy="6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14:cNvPr>
              <p14:cNvContentPartPr/>
              <p14:nvPr/>
            </p14:nvContentPartPr>
            <p14:xfrm>
              <a:off x="5404800" y="4520680"/>
              <a:ext cx="286920" cy="1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386800" y="4502680"/>
                <a:ext cx="322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14:cNvPr>
              <p14:cNvContentPartPr/>
              <p14:nvPr/>
            </p14:nvContentPartPr>
            <p14:xfrm>
              <a:off x="5455560" y="4618240"/>
              <a:ext cx="239040" cy="20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37920" y="4600240"/>
                <a:ext cx="274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14:cNvPr>
              <p14:cNvContentPartPr/>
              <p14:nvPr/>
            </p14:nvContentPartPr>
            <p14:xfrm>
              <a:off x="5973600" y="4204240"/>
              <a:ext cx="1017720" cy="79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55954" y="4186600"/>
                <a:ext cx="1053373" cy="8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14:cNvPr>
              <p14:cNvContentPartPr/>
              <p14:nvPr/>
            </p14:nvContentPartPr>
            <p14:xfrm>
              <a:off x="7243680" y="4459840"/>
              <a:ext cx="202680" cy="244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225680" y="4442200"/>
                <a:ext cx="2383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14:cNvPr>
              <p14:cNvContentPartPr/>
              <p14:nvPr/>
            </p14:nvContentPartPr>
            <p14:xfrm>
              <a:off x="7597560" y="4206040"/>
              <a:ext cx="1212840" cy="8794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579920" y="4188407"/>
                <a:ext cx="1248480" cy="915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4891CE6-EF5F-4C56-B064-0F54CB517F94}"/>
                  </a:ext>
                </a:extLst>
              </p14:cNvPr>
              <p14:cNvContentPartPr/>
              <p14:nvPr/>
            </p14:nvContentPartPr>
            <p14:xfrm>
              <a:off x="741360" y="5260480"/>
              <a:ext cx="1139040" cy="646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4891CE6-EF5F-4C56-B064-0F54CB517F9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23360" y="5242480"/>
                <a:ext cx="1174680" cy="68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0D30DE3-D0D0-4735-9DD3-76A50548838B}"/>
                  </a:ext>
                </a:extLst>
              </p14:cNvPr>
              <p14:cNvContentPartPr/>
              <p14:nvPr/>
            </p14:nvContentPartPr>
            <p14:xfrm>
              <a:off x="3393120" y="5567920"/>
              <a:ext cx="204840" cy="20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0D30DE3-D0D0-4735-9DD3-76A50548838B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375480" y="5550280"/>
                <a:ext cx="240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DC75C5E-9D3D-4B07-83CD-1C53AB9464E5}"/>
                  </a:ext>
                </a:extLst>
              </p14:cNvPr>
              <p14:cNvContentPartPr/>
              <p14:nvPr/>
            </p14:nvContentPartPr>
            <p14:xfrm>
              <a:off x="3383040" y="5711560"/>
              <a:ext cx="205920" cy="1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DC75C5E-9D3D-4B07-83CD-1C53AB9464E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5040" y="5693920"/>
                <a:ext cx="241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3A22570-D70D-4A1E-A045-5ED6D6295557}"/>
                  </a:ext>
                </a:extLst>
              </p14:cNvPr>
              <p14:cNvContentPartPr/>
              <p14:nvPr/>
            </p14:nvContentPartPr>
            <p14:xfrm>
              <a:off x="2631000" y="5485120"/>
              <a:ext cx="549360" cy="3931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3A22570-D70D-4A1E-A045-5ED6D629555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13360" y="5467464"/>
                <a:ext cx="585000" cy="428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8B52775-750C-42D8-A18B-AD09F683C822}"/>
                  </a:ext>
                </a:extLst>
              </p14:cNvPr>
              <p14:cNvContentPartPr/>
              <p14:nvPr/>
            </p14:nvContentPartPr>
            <p14:xfrm>
              <a:off x="3870480" y="5384680"/>
              <a:ext cx="424440" cy="378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8B52775-750C-42D8-A18B-AD09F683C82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52840" y="5366680"/>
                <a:ext cx="46008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EAEDF79-5C22-425C-BDBB-791AE34AF0BD}"/>
                  </a:ext>
                </a:extLst>
              </p14:cNvPr>
              <p14:cNvContentPartPr/>
              <p14:nvPr/>
            </p14:nvContentPartPr>
            <p14:xfrm>
              <a:off x="5271240" y="5506360"/>
              <a:ext cx="238680" cy="3042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EAEDF79-5C22-425C-BDBB-791AE34AF0BD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253240" y="5488360"/>
                <a:ext cx="27432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FE4427-2E84-4810-8491-16197CD3B0B5}"/>
                  </a:ext>
                </a:extLst>
              </p14:cNvPr>
              <p14:cNvContentPartPr/>
              <p14:nvPr/>
            </p14:nvContentPartPr>
            <p14:xfrm>
              <a:off x="5619720" y="5750080"/>
              <a:ext cx="118800" cy="122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FE4427-2E84-4810-8491-16197CD3B0B5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601720" y="5732440"/>
                <a:ext cx="15444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813F5DC-43A4-4D79-8340-30A0FBEEDC57}"/>
                  </a:ext>
                </a:extLst>
              </p14:cNvPr>
              <p14:cNvContentPartPr/>
              <p14:nvPr/>
            </p14:nvContentPartPr>
            <p14:xfrm>
              <a:off x="4467720" y="5555320"/>
              <a:ext cx="683640" cy="2552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813F5DC-43A4-4D79-8340-30A0FBEEDC5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450071" y="5537320"/>
                <a:ext cx="719299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AC478C7-7270-464A-8D24-20B2016A0077}"/>
                  </a:ext>
                </a:extLst>
              </p14:cNvPr>
              <p14:cNvContentPartPr/>
              <p14:nvPr/>
            </p14:nvContentPartPr>
            <p14:xfrm>
              <a:off x="6400200" y="5089120"/>
              <a:ext cx="672120" cy="72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AC478C7-7270-464A-8D24-20B2016A0077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382560" y="5053120"/>
                <a:ext cx="707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4CEB4FC1-7B1C-42D4-854B-8E941A4F7C2E}"/>
                  </a:ext>
                </a:extLst>
              </p14:cNvPr>
              <p14:cNvContentPartPr/>
              <p14:nvPr/>
            </p14:nvContentPartPr>
            <p14:xfrm>
              <a:off x="2758800" y="5973640"/>
              <a:ext cx="2792520" cy="414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4CEB4FC1-7B1C-42D4-854B-8E941A4F7C2E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740800" y="5937640"/>
                <a:ext cx="282816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C3482DF-0203-4902-B583-DCAC3C67F1CA}"/>
                  </a:ext>
                </a:extLst>
              </p14:cNvPr>
              <p14:cNvContentPartPr/>
              <p14:nvPr/>
            </p14:nvContentPartPr>
            <p14:xfrm>
              <a:off x="6099960" y="5308720"/>
              <a:ext cx="231840" cy="675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C3482DF-0203-4902-B583-DCAC3C67F1C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081960" y="5291080"/>
                <a:ext cx="267480" cy="71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AE444788-08B2-42D3-9C47-90D69C1F5B76}"/>
                  </a:ext>
                </a:extLst>
              </p14:cNvPr>
              <p14:cNvContentPartPr/>
              <p14:nvPr/>
            </p14:nvContentPartPr>
            <p14:xfrm>
              <a:off x="6817080" y="5882200"/>
              <a:ext cx="503280" cy="3124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AE444788-08B2-42D3-9C47-90D69C1F5B76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799080" y="5864560"/>
                <a:ext cx="53892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5F2D9B2-5101-47E1-A45E-8F078ED3F3B7}"/>
                  </a:ext>
                </a:extLst>
              </p14:cNvPr>
              <p14:cNvContentPartPr/>
              <p14:nvPr/>
            </p14:nvContentPartPr>
            <p14:xfrm>
              <a:off x="6725640" y="5441920"/>
              <a:ext cx="581040" cy="3596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5F2D9B2-5101-47E1-A45E-8F078ED3F3B7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707640" y="5424280"/>
                <a:ext cx="61668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0C695496-D7FE-481C-BA60-62C9E28718EC}"/>
                  </a:ext>
                </a:extLst>
              </p14:cNvPr>
              <p14:cNvContentPartPr/>
              <p14:nvPr/>
            </p14:nvContentPartPr>
            <p14:xfrm>
              <a:off x="7477320" y="5526520"/>
              <a:ext cx="1554840" cy="4100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0C695496-D7FE-481C-BA60-62C9E28718E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459676" y="5508880"/>
                <a:ext cx="1590488" cy="4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4A8AAF8-0E4E-4125-B420-C67B1A6154DD}"/>
                  </a:ext>
                </a:extLst>
              </p14:cNvPr>
              <p14:cNvContentPartPr/>
              <p14:nvPr/>
            </p14:nvContentPartPr>
            <p14:xfrm>
              <a:off x="6766320" y="6156520"/>
              <a:ext cx="2206080" cy="1630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4A8AAF8-0E4E-4125-B420-C67B1A6154D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748320" y="6120880"/>
                <a:ext cx="22417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951B5E49-4E0B-43F8-B9E0-2A0320F8AA1F}"/>
                  </a:ext>
                </a:extLst>
              </p14:cNvPr>
              <p14:cNvContentPartPr/>
              <p14:nvPr/>
            </p14:nvContentPartPr>
            <p14:xfrm>
              <a:off x="7664160" y="5062840"/>
              <a:ext cx="859320" cy="128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951B5E49-4E0B-43F8-B9E0-2A0320F8AA1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646160" y="5026840"/>
                <a:ext cx="894960" cy="20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83695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14:cNvPr>
              <p14:cNvContentPartPr/>
              <p14:nvPr/>
            </p14:nvContentPartPr>
            <p14:xfrm>
              <a:off x="1310520" y="3677560"/>
              <a:ext cx="1190160" cy="366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92520" y="3659920"/>
                <a:ext cx="12258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14:cNvPr>
              <p14:cNvContentPartPr/>
              <p14:nvPr/>
            </p14:nvContentPartPr>
            <p14:xfrm>
              <a:off x="786360" y="3687640"/>
              <a:ext cx="361800" cy="471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8360" y="3670000"/>
                <a:ext cx="39744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14:cNvPr>
              <p14:cNvContentPartPr/>
              <p14:nvPr/>
            </p14:nvContentPartPr>
            <p14:xfrm>
              <a:off x="2956440" y="3677560"/>
              <a:ext cx="380880" cy="344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38440" y="3659920"/>
                <a:ext cx="41652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14:cNvPr>
              <p14:cNvContentPartPr/>
              <p14:nvPr/>
            </p14:nvContentPartPr>
            <p14:xfrm>
              <a:off x="4388520" y="3748840"/>
              <a:ext cx="18216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70880" y="373084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14:cNvPr>
              <p14:cNvContentPartPr/>
              <p14:nvPr/>
            </p14:nvContentPartPr>
            <p14:xfrm>
              <a:off x="4378440" y="3860080"/>
              <a:ext cx="186120" cy="10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60800" y="3842080"/>
                <a:ext cx="221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14:cNvPr>
              <p14:cNvContentPartPr/>
              <p14:nvPr/>
            </p14:nvContentPartPr>
            <p14:xfrm>
              <a:off x="3901080" y="3639760"/>
              <a:ext cx="246240" cy="304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83080" y="3621760"/>
                <a:ext cx="28188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14:cNvPr>
              <p14:cNvContentPartPr/>
              <p14:nvPr/>
            </p14:nvContentPartPr>
            <p14:xfrm>
              <a:off x="4795320" y="3718240"/>
              <a:ext cx="507600" cy="10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77320" y="3700240"/>
                <a:ext cx="543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14:cNvPr>
              <p14:cNvContentPartPr/>
              <p14:nvPr/>
            </p14:nvContentPartPr>
            <p14:xfrm>
              <a:off x="4937160" y="3789520"/>
              <a:ext cx="446400" cy="222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19520" y="3771520"/>
                <a:ext cx="4820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14:cNvPr>
              <p14:cNvContentPartPr/>
              <p14:nvPr/>
            </p14:nvContentPartPr>
            <p14:xfrm>
              <a:off x="4913760" y="3423400"/>
              <a:ext cx="267840" cy="250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96096" y="3405760"/>
                <a:ext cx="30352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14:cNvPr>
              <p14:cNvContentPartPr/>
              <p14:nvPr/>
            </p14:nvContentPartPr>
            <p14:xfrm>
              <a:off x="6105720" y="3423400"/>
              <a:ext cx="657360" cy="36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088080" y="3405760"/>
                <a:ext cx="69300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14:cNvPr>
              <p14:cNvContentPartPr/>
              <p14:nvPr/>
            </p14:nvContentPartPr>
            <p14:xfrm>
              <a:off x="710400" y="4474600"/>
              <a:ext cx="213120" cy="534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92760" y="4456960"/>
                <a:ext cx="24876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14:cNvPr>
              <p14:cNvContentPartPr/>
              <p14:nvPr/>
            </p14:nvContentPartPr>
            <p14:xfrm>
              <a:off x="1127280" y="4571440"/>
              <a:ext cx="182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09280" y="455380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14:cNvPr>
              <p14:cNvContentPartPr/>
              <p14:nvPr/>
            </p14:nvContentPartPr>
            <p14:xfrm>
              <a:off x="1127280" y="4661800"/>
              <a:ext cx="185760" cy="32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09280" y="4643800"/>
                <a:ext cx="2214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14:cNvPr>
              <p14:cNvContentPartPr/>
              <p14:nvPr/>
            </p14:nvContentPartPr>
            <p14:xfrm>
              <a:off x="2976600" y="4388920"/>
              <a:ext cx="171360" cy="7484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958960" y="4370920"/>
                <a:ext cx="20700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14:cNvPr>
              <p14:cNvContentPartPr/>
              <p14:nvPr/>
            </p14:nvContentPartPr>
            <p14:xfrm>
              <a:off x="1472880" y="4307560"/>
              <a:ext cx="1364400" cy="831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454880" y="4289568"/>
                <a:ext cx="1400040" cy="867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14:cNvPr>
              <p14:cNvContentPartPr/>
              <p14:nvPr/>
            </p14:nvContentPartPr>
            <p14:xfrm>
              <a:off x="3860760" y="4450480"/>
              <a:ext cx="570600" cy="638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42760" y="4432850"/>
                <a:ext cx="606240" cy="674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14:cNvPr>
              <p14:cNvContentPartPr/>
              <p14:nvPr/>
            </p14:nvContentPartPr>
            <p14:xfrm>
              <a:off x="3423720" y="4612480"/>
              <a:ext cx="210600" cy="288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05720" y="4594480"/>
                <a:ext cx="246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14:cNvPr>
              <p14:cNvContentPartPr/>
              <p14:nvPr/>
            </p14:nvContentPartPr>
            <p14:xfrm>
              <a:off x="4612440" y="4297480"/>
              <a:ext cx="649440" cy="6624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594800" y="4279480"/>
                <a:ext cx="685080" cy="6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14:cNvPr>
              <p14:cNvContentPartPr/>
              <p14:nvPr/>
            </p14:nvContentPartPr>
            <p14:xfrm>
              <a:off x="5404800" y="4520680"/>
              <a:ext cx="286920" cy="1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386800" y="4502680"/>
                <a:ext cx="322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14:cNvPr>
              <p14:cNvContentPartPr/>
              <p14:nvPr/>
            </p14:nvContentPartPr>
            <p14:xfrm>
              <a:off x="5455560" y="4618240"/>
              <a:ext cx="239040" cy="20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37920" y="4600240"/>
                <a:ext cx="274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14:cNvPr>
              <p14:cNvContentPartPr/>
              <p14:nvPr/>
            </p14:nvContentPartPr>
            <p14:xfrm>
              <a:off x="5973600" y="4204240"/>
              <a:ext cx="1017720" cy="79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55954" y="4186600"/>
                <a:ext cx="1053373" cy="8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14:cNvPr>
              <p14:cNvContentPartPr/>
              <p14:nvPr/>
            </p14:nvContentPartPr>
            <p14:xfrm>
              <a:off x="7243680" y="4459840"/>
              <a:ext cx="202680" cy="244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225680" y="4442200"/>
                <a:ext cx="2383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14:cNvPr>
              <p14:cNvContentPartPr/>
              <p14:nvPr/>
            </p14:nvContentPartPr>
            <p14:xfrm>
              <a:off x="7597560" y="4206040"/>
              <a:ext cx="1212840" cy="8794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579920" y="4188407"/>
                <a:ext cx="1248480" cy="915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80B19BF-2E50-45EF-BDFA-B69234C39BE5}"/>
                  </a:ext>
                </a:extLst>
              </p14:cNvPr>
              <p14:cNvContentPartPr/>
              <p14:nvPr/>
            </p14:nvContentPartPr>
            <p14:xfrm>
              <a:off x="223320" y="5192440"/>
              <a:ext cx="762480" cy="587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80B19BF-2E50-45EF-BDFA-B69234C39BE5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05680" y="5174451"/>
                <a:ext cx="798120" cy="622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14:cNvPr>
              <p14:cNvContentPartPr/>
              <p14:nvPr/>
            </p14:nvContentPartPr>
            <p14:xfrm>
              <a:off x="1600320" y="5709400"/>
              <a:ext cx="215640" cy="590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582680" y="5691760"/>
                <a:ext cx="25128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14:cNvPr>
              <p14:cNvContentPartPr/>
              <p14:nvPr/>
            </p14:nvContentPartPr>
            <p14:xfrm>
              <a:off x="2031600" y="5841520"/>
              <a:ext cx="1720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013600" y="582352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14:cNvPr>
              <p14:cNvContentPartPr/>
              <p14:nvPr/>
            </p14:nvContentPartPr>
            <p14:xfrm>
              <a:off x="2042040" y="5962120"/>
              <a:ext cx="175320" cy="32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024040" y="5944480"/>
                <a:ext cx="2109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14:cNvPr>
              <p14:cNvContentPartPr/>
              <p14:nvPr/>
            </p14:nvContentPartPr>
            <p14:xfrm>
              <a:off x="2732880" y="6084880"/>
              <a:ext cx="196560" cy="268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714880" y="6067240"/>
                <a:ext cx="2322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14:cNvPr>
              <p14:cNvContentPartPr/>
              <p14:nvPr/>
            </p14:nvContentPartPr>
            <p14:xfrm>
              <a:off x="3118800" y="6017920"/>
              <a:ext cx="1851840" cy="3967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100803" y="6000280"/>
                <a:ext cx="1887473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14:cNvPr>
              <p14:cNvContentPartPr/>
              <p14:nvPr/>
            </p14:nvContentPartPr>
            <p14:xfrm>
              <a:off x="2661600" y="5410960"/>
              <a:ext cx="2210040" cy="5022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643957" y="5392973"/>
                <a:ext cx="2245686" cy="537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14:cNvPr>
              <p14:cNvContentPartPr/>
              <p14:nvPr/>
            </p14:nvContentPartPr>
            <p14:xfrm>
              <a:off x="5201400" y="5404840"/>
              <a:ext cx="1321920" cy="738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183760" y="5387200"/>
                <a:ext cx="1357560" cy="7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14:cNvPr>
              <p14:cNvContentPartPr/>
              <p14:nvPr/>
            </p14:nvContentPartPr>
            <p14:xfrm>
              <a:off x="6692880" y="5445160"/>
              <a:ext cx="1017360" cy="6116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675240" y="5427520"/>
                <a:ext cx="1053000" cy="64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30597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14:cNvPr>
              <p14:cNvContentPartPr/>
              <p14:nvPr/>
            </p14:nvContentPartPr>
            <p14:xfrm>
              <a:off x="4955520" y="1095640"/>
              <a:ext cx="256680" cy="2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71D8B6E-D552-4932-B8EA-678EFD3FC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880" y="1078000"/>
                <a:ext cx="2923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14:cNvPr>
              <p14:cNvContentPartPr/>
              <p14:nvPr/>
            </p14:nvContentPartPr>
            <p14:xfrm>
              <a:off x="5350440" y="1137400"/>
              <a:ext cx="157320" cy="151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74AD63-CE7A-459D-BBE2-C7E269EB27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2800" y="1119760"/>
                <a:ext cx="1929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14:cNvPr>
              <p14:cNvContentPartPr/>
              <p14:nvPr/>
            </p14:nvContentPartPr>
            <p14:xfrm>
              <a:off x="5821320" y="861640"/>
              <a:ext cx="1054800" cy="420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624C503-3064-4FC7-89B7-552ED3C13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3320" y="844000"/>
                <a:ext cx="109044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14:cNvPr>
              <p14:cNvContentPartPr/>
              <p14:nvPr/>
            </p14:nvContentPartPr>
            <p14:xfrm>
              <a:off x="5364120" y="1759120"/>
              <a:ext cx="1944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2602F-DD09-4E58-A3A4-5F34D91D6D4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46120" y="1741120"/>
                <a:ext cx="2300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14:cNvPr>
              <p14:cNvContentPartPr/>
              <p14:nvPr/>
            </p14:nvContentPartPr>
            <p14:xfrm>
              <a:off x="5384280" y="1858120"/>
              <a:ext cx="207000" cy="2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03801D4-8864-4799-B164-964BEEE5187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6640" y="1840480"/>
                <a:ext cx="242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14:cNvPr>
              <p14:cNvContentPartPr/>
              <p14:nvPr/>
            </p14:nvContentPartPr>
            <p14:xfrm>
              <a:off x="4972440" y="1693240"/>
              <a:ext cx="239760" cy="28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3871BC-1FC0-444B-9444-27757D614E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54440" y="1675240"/>
                <a:ext cx="2754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14:cNvPr>
              <p14:cNvContentPartPr/>
              <p14:nvPr/>
            </p14:nvContentPartPr>
            <p14:xfrm>
              <a:off x="6309120" y="1594960"/>
              <a:ext cx="205200" cy="27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C4283A1-1CEE-4437-9985-960771C68E7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91120" y="1576960"/>
                <a:ext cx="2408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14:cNvPr>
              <p14:cNvContentPartPr/>
              <p14:nvPr/>
            </p14:nvContentPartPr>
            <p14:xfrm>
              <a:off x="5787480" y="1625200"/>
              <a:ext cx="430560" cy="290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1FA53FF-1BF0-45FF-A6B7-AE72A8D92A3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0" y="1607200"/>
                <a:ext cx="466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14:cNvPr>
              <p14:cNvContentPartPr/>
              <p14:nvPr/>
            </p14:nvContentPartPr>
            <p14:xfrm>
              <a:off x="6927600" y="1523680"/>
              <a:ext cx="194760" cy="49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C9D6DE-0B6D-4F8E-B9C1-D1D6A8FEF48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09600" y="1506040"/>
                <a:ext cx="2304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14:cNvPr>
              <p14:cNvContentPartPr/>
              <p14:nvPr/>
            </p14:nvContentPartPr>
            <p14:xfrm>
              <a:off x="4955520" y="2259520"/>
              <a:ext cx="18648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751C28-B2A0-4734-849B-998610BAF0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37520" y="2241880"/>
                <a:ext cx="2221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14:cNvPr>
              <p14:cNvContentPartPr/>
              <p14:nvPr/>
            </p14:nvContentPartPr>
            <p14:xfrm>
              <a:off x="5343960" y="2356720"/>
              <a:ext cx="154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C5A361-FBE8-48AD-BC02-A729FAFFF2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6320" y="2338720"/>
                <a:ext cx="1897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14:cNvPr>
              <p14:cNvContentPartPr/>
              <p14:nvPr/>
            </p14:nvContentPartPr>
            <p14:xfrm>
              <a:off x="5313360" y="2477320"/>
              <a:ext cx="186120" cy="2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0DE40EF-00C6-4122-B72A-DD111C16B7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95360" y="2459320"/>
                <a:ext cx="2217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14:cNvPr>
              <p14:cNvContentPartPr/>
              <p14:nvPr/>
            </p14:nvContentPartPr>
            <p14:xfrm>
              <a:off x="7335120" y="2183920"/>
              <a:ext cx="662040" cy="469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D70DA2-C753-4930-A5D4-96E8B694AB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7130" y="2165934"/>
                <a:ext cx="697661" cy="505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14:cNvPr>
              <p14:cNvContentPartPr/>
              <p14:nvPr/>
            </p14:nvContentPartPr>
            <p14:xfrm>
              <a:off x="6867840" y="2187160"/>
              <a:ext cx="337680" cy="359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DEE00CC-AD4A-43C0-B7AD-E63E61A7C7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49859" y="2169502"/>
                <a:ext cx="373282" cy="394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14:cNvPr>
              <p14:cNvContentPartPr/>
              <p14:nvPr/>
            </p14:nvContentPartPr>
            <p14:xfrm>
              <a:off x="5811240" y="2221720"/>
              <a:ext cx="950040" cy="483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3C666-925A-4555-8940-D540D4DFE20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3600" y="2204080"/>
                <a:ext cx="98568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14:cNvPr>
              <p14:cNvContentPartPr/>
              <p14:nvPr/>
            </p14:nvContentPartPr>
            <p14:xfrm>
              <a:off x="1310520" y="3677560"/>
              <a:ext cx="1190160" cy="366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B417D8-94DF-4C65-A7AC-E21A800348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92520" y="3659920"/>
                <a:ext cx="12258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14:cNvPr>
              <p14:cNvContentPartPr/>
              <p14:nvPr/>
            </p14:nvContentPartPr>
            <p14:xfrm>
              <a:off x="786360" y="3687640"/>
              <a:ext cx="361800" cy="471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B27B653-0393-494A-8265-FBD97DB444A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8360" y="3670000"/>
                <a:ext cx="39744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14:cNvPr>
              <p14:cNvContentPartPr/>
              <p14:nvPr/>
            </p14:nvContentPartPr>
            <p14:xfrm>
              <a:off x="2956440" y="3677560"/>
              <a:ext cx="380880" cy="344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7ED65FD-357C-4D34-8966-4A133115E46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38440" y="3659920"/>
                <a:ext cx="41652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14:cNvPr>
              <p14:cNvContentPartPr/>
              <p14:nvPr/>
            </p14:nvContentPartPr>
            <p14:xfrm>
              <a:off x="4388520" y="3748840"/>
              <a:ext cx="18216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35A9E58-F12F-4459-BA0C-EF8D2D7707A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70880" y="373084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14:cNvPr>
              <p14:cNvContentPartPr/>
              <p14:nvPr/>
            </p14:nvContentPartPr>
            <p14:xfrm>
              <a:off x="4378440" y="3860080"/>
              <a:ext cx="186120" cy="10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25C32CD-DBA5-4A08-B115-705765C774E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60800" y="3842080"/>
                <a:ext cx="221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14:cNvPr>
              <p14:cNvContentPartPr/>
              <p14:nvPr/>
            </p14:nvContentPartPr>
            <p14:xfrm>
              <a:off x="3901080" y="3639760"/>
              <a:ext cx="246240" cy="304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23BD7F-6B4E-48FA-BF54-47089F7E3BF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83080" y="3621760"/>
                <a:ext cx="28188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14:cNvPr>
              <p14:cNvContentPartPr/>
              <p14:nvPr/>
            </p14:nvContentPartPr>
            <p14:xfrm>
              <a:off x="4795320" y="3718240"/>
              <a:ext cx="507600" cy="10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E4E157D-8A0D-4A89-96A4-4CFB6FBC218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77320" y="3700240"/>
                <a:ext cx="543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14:cNvPr>
              <p14:cNvContentPartPr/>
              <p14:nvPr/>
            </p14:nvContentPartPr>
            <p14:xfrm>
              <a:off x="4937160" y="3789520"/>
              <a:ext cx="446400" cy="222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1B71E8F-4280-4E17-885C-2A1F67003A1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19520" y="3771520"/>
                <a:ext cx="4820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14:cNvPr>
              <p14:cNvContentPartPr/>
              <p14:nvPr/>
            </p14:nvContentPartPr>
            <p14:xfrm>
              <a:off x="4913760" y="3423400"/>
              <a:ext cx="267840" cy="250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D764239-C931-4A5E-82EB-4B5145CA6CE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96096" y="3405760"/>
                <a:ext cx="30352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14:cNvPr>
              <p14:cNvContentPartPr/>
              <p14:nvPr/>
            </p14:nvContentPartPr>
            <p14:xfrm>
              <a:off x="6105720" y="3423400"/>
              <a:ext cx="657360" cy="36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F3AE3D3-B2D4-4E5F-85B2-77A99EE73A8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088080" y="3405760"/>
                <a:ext cx="69300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14:cNvPr>
              <p14:cNvContentPartPr/>
              <p14:nvPr/>
            </p14:nvContentPartPr>
            <p14:xfrm>
              <a:off x="710400" y="4474600"/>
              <a:ext cx="213120" cy="534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BB2BB14-E52D-496A-BEBD-C50F4F4209C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92760" y="4456960"/>
                <a:ext cx="24876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14:cNvPr>
              <p14:cNvContentPartPr/>
              <p14:nvPr/>
            </p14:nvContentPartPr>
            <p14:xfrm>
              <a:off x="1127280" y="4571440"/>
              <a:ext cx="182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16139FF-C82A-41A4-896A-4A94D8496FF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09280" y="455380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14:cNvPr>
              <p14:cNvContentPartPr/>
              <p14:nvPr/>
            </p14:nvContentPartPr>
            <p14:xfrm>
              <a:off x="1127280" y="4661800"/>
              <a:ext cx="185760" cy="32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3CEC18-7C9C-45C0-BD2D-7B9ECD5D8E4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09280" y="4643800"/>
                <a:ext cx="2214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14:cNvPr>
              <p14:cNvContentPartPr/>
              <p14:nvPr/>
            </p14:nvContentPartPr>
            <p14:xfrm>
              <a:off x="2976600" y="4388920"/>
              <a:ext cx="171360" cy="7484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CE0A70B-A5C3-4B94-83C8-244A2F5B579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958960" y="4370920"/>
                <a:ext cx="20700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14:cNvPr>
              <p14:cNvContentPartPr/>
              <p14:nvPr/>
            </p14:nvContentPartPr>
            <p14:xfrm>
              <a:off x="1472880" y="4307560"/>
              <a:ext cx="1364400" cy="831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D622C0F-63C3-44AB-9F87-286A5F36D51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454880" y="4289568"/>
                <a:ext cx="1400040" cy="867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14:cNvPr>
              <p14:cNvContentPartPr/>
              <p14:nvPr/>
            </p14:nvContentPartPr>
            <p14:xfrm>
              <a:off x="3860760" y="4450480"/>
              <a:ext cx="570600" cy="638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628B2B53-E9C6-4F80-A81A-A1FA2E35DD8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42760" y="4432850"/>
                <a:ext cx="606240" cy="674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14:cNvPr>
              <p14:cNvContentPartPr/>
              <p14:nvPr/>
            </p14:nvContentPartPr>
            <p14:xfrm>
              <a:off x="3423720" y="4612480"/>
              <a:ext cx="210600" cy="288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EAA42B2-766F-4AB1-A379-623D69EB3574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05720" y="4594480"/>
                <a:ext cx="246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14:cNvPr>
              <p14:cNvContentPartPr/>
              <p14:nvPr/>
            </p14:nvContentPartPr>
            <p14:xfrm>
              <a:off x="4612440" y="4297480"/>
              <a:ext cx="649440" cy="6624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41932C9C-0D1C-4CEA-B667-F5C740AE0E6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594800" y="4279480"/>
                <a:ext cx="685080" cy="6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14:cNvPr>
              <p14:cNvContentPartPr/>
              <p14:nvPr/>
            </p14:nvContentPartPr>
            <p14:xfrm>
              <a:off x="5404800" y="4520680"/>
              <a:ext cx="286920" cy="1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60B3B80-0B2D-4431-BD41-8E8C401CD7B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386800" y="4502680"/>
                <a:ext cx="322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14:cNvPr>
              <p14:cNvContentPartPr/>
              <p14:nvPr/>
            </p14:nvContentPartPr>
            <p14:xfrm>
              <a:off x="5455560" y="4618240"/>
              <a:ext cx="239040" cy="20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8B7BF19-A221-4D32-B814-7A98734B8D9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37920" y="4600240"/>
                <a:ext cx="274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14:cNvPr>
              <p14:cNvContentPartPr/>
              <p14:nvPr/>
            </p14:nvContentPartPr>
            <p14:xfrm>
              <a:off x="5973600" y="4204240"/>
              <a:ext cx="1017720" cy="797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18F1219-3646-423D-9E48-C28331C40CDE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55954" y="4186600"/>
                <a:ext cx="1053373" cy="8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14:cNvPr>
              <p14:cNvContentPartPr/>
              <p14:nvPr/>
            </p14:nvContentPartPr>
            <p14:xfrm>
              <a:off x="7243680" y="4459840"/>
              <a:ext cx="202680" cy="244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067D271-6E85-4582-95BC-12636AA883D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225680" y="4442200"/>
                <a:ext cx="2383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14:cNvPr>
              <p14:cNvContentPartPr/>
              <p14:nvPr/>
            </p14:nvContentPartPr>
            <p14:xfrm>
              <a:off x="7597560" y="4206040"/>
              <a:ext cx="1212840" cy="8794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547D58F-65FA-445E-9136-5E22AAAEDCF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579920" y="4188407"/>
                <a:ext cx="1248480" cy="915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80B19BF-2E50-45EF-BDFA-B69234C39BE5}"/>
                  </a:ext>
                </a:extLst>
              </p14:cNvPr>
              <p14:cNvContentPartPr/>
              <p14:nvPr/>
            </p14:nvContentPartPr>
            <p14:xfrm>
              <a:off x="223320" y="5192440"/>
              <a:ext cx="762480" cy="587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80B19BF-2E50-45EF-BDFA-B69234C39BE5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05680" y="5174451"/>
                <a:ext cx="798120" cy="622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14:cNvPr>
              <p14:cNvContentPartPr/>
              <p14:nvPr/>
            </p14:nvContentPartPr>
            <p14:xfrm>
              <a:off x="1600320" y="5709400"/>
              <a:ext cx="215640" cy="590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582680" y="5691760"/>
                <a:ext cx="25128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14:cNvPr>
              <p14:cNvContentPartPr/>
              <p14:nvPr/>
            </p14:nvContentPartPr>
            <p14:xfrm>
              <a:off x="2031600" y="5841520"/>
              <a:ext cx="1720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013600" y="582352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14:cNvPr>
              <p14:cNvContentPartPr/>
              <p14:nvPr/>
            </p14:nvContentPartPr>
            <p14:xfrm>
              <a:off x="2042040" y="5962120"/>
              <a:ext cx="175320" cy="32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024040" y="5944480"/>
                <a:ext cx="2109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14:cNvPr>
              <p14:cNvContentPartPr/>
              <p14:nvPr/>
            </p14:nvContentPartPr>
            <p14:xfrm>
              <a:off x="2732880" y="6084880"/>
              <a:ext cx="196560" cy="268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714880" y="6067240"/>
                <a:ext cx="2322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14:cNvPr>
              <p14:cNvContentPartPr/>
              <p14:nvPr/>
            </p14:nvContentPartPr>
            <p14:xfrm>
              <a:off x="3118800" y="6017920"/>
              <a:ext cx="1851840" cy="3967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100803" y="6000280"/>
                <a:ext cx="1887473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14:cNvPr>
              <p14:cNvContentPartPr/>
              <p14:nvPr/>
            </p14:nvContentPartPr>
            <p14:xfrm>
              <a:off x="2661600" y="5410960"/>
              <a:ext cx="2210040" cy="5022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643957" y="5392973"/>
                <a:ext cx="2245686" cy="537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14:cNvPr>
              <p14:cNvContentPartPr/>
              <p14:nvPr/>
            </p14:nvContentPartPr>
            <p14:xfrm>
              <a:off x="5201400" y="5404840"/>
              <a:ext cx="1321920" cy="738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183760" y="5387200"/>
                <a:ext cx="1357560" cy="7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14:cNvPr>
              <p14:cNvContentPartPr/>
              <p14:nvPr/>
            </p14:nvContentPartPr>
            <p14:xfrm>
              <a:off x="6692880" y="5445160"/>
              <a:ext cx="1017360" cy="6116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675240" y="5427520"/>
                <a:ext cx="105300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14:cNvPr>
              <p14:cNvContentPartPr/>
              <p14:nvPr/>
            </p14:nvContentPartPr>
            <p14:xfrm>
              <a:off x="1311600" y="5282080"/>
              <a:ext cx="120960" cy="13546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293960" y="5246440"/>
                <a:ext cx="156600" cy="14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14:cNvPr>
              <p14:cNvContentPartPr/>
              <p14:nvPr/>
            </p14:nvContentPartPr>
            <p14:xfrm>
              <a:off x="1182000" y="5222680"/>
              <a:ext cx="6994800" cy="15238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164000" y="5187040"/>
                <a:ext cx="7030440" cy="159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07218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14:cNvPr>
              <p14:cNvContentPartPr/>
              <p14:nvPr/>
            </p14:nvContentPartPr>
            <p14:xfrm>
              <a:off x="1600320" y="5709400"/>
              <a:ext cx="215640" cy="590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82680" y="5691760"/>
                <a:ext cx="25128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14:cNvPr>
              <p14:cNvContentPartPr/>
              <p14:nvPr/>
            </p14:nvContentPartPr>
            <p14:xfrm>
              <a:off x="2031600" y="5841520"/>
              <a:ext cx="1720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13600" y="582352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14:cNvPr>
              <p14:cNvContentPartPr/>
              <p14:nvPr/>
            </p14:nvContentPartPr>
            <p14:xfrm>
              <a:off x="2042040" y="5962120"/>
              <a:ext cx="175320" cy="32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4040" y="5944480"/>
                <a:ext cx="2109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14:cNvPr>
              <p14:cNvContentPartPr/>
              <p14:nvPr/>
            </p14:nvContentPartPr>
            <p14:xfrm>
              <a:off x="2732880" y="6084880"/>
              <a:ext cx="196560" cy="268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14880" y="6067240"/>
                <a:ext cx="2322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14:cNvPr>
              <p14:cNvContentPartPr/>
              <p14:nvPr/>
            </p14:nvContentPartPr>
            <p14:xfrm>
              <a:off x="3118800" y="6017920"/>
              <a:ext cx="1851840" cy="3967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00803" y="6000280"/>
                <a:ext cx="1887473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14:cNvPr>
              <p14:cNvContentPartPr/>
              <p14:nvPr/>
            </p14:nvContentPartPr>
            <p14:xfrm>
              <a:off x="2661600" y="5410960"/>
              <a:ext cx="2210040" cy="5022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43957" y="5392973"/>
                <a:ext cx="2245686" cy="537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14:cNvPr>
              <p14:cNvContentPartPr/>
              <p14:nvPr/>
            </p14:nvContentPartPr>
            <p14:xfrm>
              <a:off x="5201400" y="5404840"/>
              <a:ext cx="1321920" cy="738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83760" y="5387200"/>
                <a:ext cx="1357560" cy="7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14:cNvPr>
              <p14:cNvContentPartPr/>
              <p14:nvPr/>
            </p14:nvContentPartPr>
            <p14:xfrm>
              <a:off x="6692880" y="5445160"/>
              <a:ext cx="1017360" cy="6116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75240" y="5427520"/>
                <a:ext cx="105300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14:cNvPr>
              <p14:cNvContentPartPr/>
              <p14:nvPr/>
            </p14:nvContentPartPr>
            <p14:xfrm>
              <a:off x="1311600" y="5282080"/>
              <a:ext cx="120960" cy="13546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93960" y="5246440"/>
                <a:ext cx="156600" cy="14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14:cNvPr>
              <p14:cNvContentPartPr/>
              <p14:nvPr/>
            </p14:nvContentPartPr>
            <p14:xfrm>
              <a:off x="1182000" y="5222680"/>
              <a:ext cx="6994800" cy="15238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64000" y="5187040"/>
                <a:ext cx="7030440" cy="15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14:cNvPr>
              <p14:cNvContentPartPr/>
              <p14:nvPr/>
            </p14:nvContentPartPr>
            <p14:xfrm>
              <a:off x="869160" y="3753520"/>
              <a:ext cx="2268000" cy="1712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51160" y="3735524"/>
                <a:ext cx="2303640" cy="1747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14:cNvPr>
              <p14:cNvContentPartPr/>
              <p14:nvPr/>
            </p14:nvContentPartPr>
            <p14:xfrm>
              <a:off x="3891000" y="3708520"/>
              <a:ext cx="258480" cy="426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73000" y="3690880"/>
                <a:ext cx="29412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14:cNvPr>
              <p14:cNvContentPartPr/>
              <p14:nvPr/>
            </p14:nvContentPartPr>
            <p14:xfrm>
              <a:off x="4307520" y="3676120"/>
              <a:ext cx="648720" cy="424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89880" y="3658120"/>
                <a:ext cx="68436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14:cNvPr>
              <p14:cNvContentPartPr/>
              <p14:nvPr/>
            </p14:nvContentPartPr>
            <p14:xfrm>
              <a:off x="5181240" y="3537160"/>
              <a:ext cx="630360" cy="418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63240" y="3519175"/>
                <a:ext cx="666000" cy="4539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52820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14:cNvPr>
              <p14:cNvContentPartPr/>
              <p14:nvPr/>
            </p14:nvContentPartPr>
            <p14:xfrm>
              <a:off x="1600320" y="5709400"/>
              <a:ext cx="215640" cy="590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82680" y="5691760"/>
                <a:ext cx="25128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14:cNvPr>
              <p14:cNvContentPartPr/>
              <p14:nvPr/>
            </p14:nvContentPartPr>
            <p14:xfrm>
              <a:off x="2031600" y="5841520"/>
              <a:ext cx="1720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13600" y="582352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14:cNvPr>
              <p14:cNvContentPartPr/>
              <p14:nvPr/>
            </p14:nvContentPartPr>
            <p14:xfrm>
              <a:off x="2042040" y="5962120"/>
              <a:ext cx="175320" cy="32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4040" y="5944480"/>
                <a:ext cx="2109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14:cNvPr>
              <p14:cNvContentPartPr/>
              <p14:nvPr/>
            </p14:nvContentPartPr>
            <p14:xfrm>
              <a:off x="2732880" y="6084880"/>
              <a:ext cx="196560" cy="268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14880" y="6067240"/>
                <a:ext cx="2322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14:cNvPr>
              <p14:cNvContentPartPr/>
              <p14:nvPr/>
            </p14:nvContentPartPr>
            <p14:xfrm>
              <a:off x="3118800" y="6017920"/>
              <a:ext cx="1851840" cy="3967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00803" y="6000280"/>
                <a:ext cx="1887473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14:cNvPr>
              <p14:cNvContentPartPr/>
              <p14:nvPr/>
            </p14:nvContentPartPr>
            <p14:xfrm>
              <a:off x="2661600" y="5410960"/>
              <a:ext cx="2210040" cy="5022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43957" y="5392973"/>
                <a:ext cx="2245686" cy="537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14:cNvPr>
              <p14:cNvContentPartPr/>
              <p14:nvPr/>
            </p14:nvContentPartPr>
            <p14:xfrm>
              <a:off x="5201400" y="5404840"/>
              <a:ext cx="1321920" cy="738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83760" y="5387200"/>
                <a:ext cx="1357560" cy="7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14:cNvPr>
              <p14:cNvContentPartPr/>
              <p14:nvPr/>
            </p14:nvContentPartPr>
            <p14:xfrm>
              <a:off x="6692880" y="5445160"/>
              <a:ext cx="1017360" cy="6116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75240" y="5427520"/>
                <a:ext cx="105300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14:cNvPr>
              <p14:cNvContentPartPr/>
              <p14:nvPr/>
            </p14:nvContentPartPr>
            <p14:xfrm>
              <a:off x="1311600" y="5282080"/>
              <a:ext cx="120960" cy="13546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93960" y="5246440"/>
                <a:ext cx="156600" cy="14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14:cNvPr>
              <p14:cNvContentPartPr/>
              <p14:nvPr/>
            </p14:nvContentPartPr>
            <p14:xfrm>
              <a:off x="1182000" y="5222680"/>
              <a:ext cx="6994800" cy="15238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64000" y="5187040"/>
                <a:ext cx="7030440" cy="15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14:cNvPr>
              <p14:cNvContentPartPr/>
              <p14:nvPr/>
            </p14:nvContentPartPr>
            <p14:xfrm>
              <a:off x="869160" y="3753520"/>
              <a:ext cx="2268000" cy="1712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51160" y="3735524"/>
                <a:ext cx="2303640" cy="1747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14:cNvPr>
              <p14:cNvContentPartPr/>
              <p14:nvPr/>
            </p14:nvContentPartPr>
            <p14:xfrm>
              <a:off x="3891000" y="3708520"/>
              <a:ext cx="258480" cy="426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73000" y="3690880"/>
                <a:ext cx="29412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14:cNvPr>
              <p14:cNvContentPartPr/>
              <p14:nvPr/>
            </p14:nvContentPartPr>
            <p14:xfrm>
              <a:off x="4307520" y="3676120"/>
              <a:ext cx="648720" cy="424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89880" y="3658120"/>
                <a:ext cx="68436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14:cNvPr>
              <p14:cNvContentPartPr/>
              <p14:nvPr/>
            </p14:nvContentPartPr>
            <p14:xfrm>
              <a:off x="5181240" y="3537160"/>
              <a:ext cx="630360" cy="418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63240" y="3519175"/>
                <a:ext cx="666000" cy="453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D98B73-3EC8-40ED-8AA4-1344E11CF9A6}"/>
                  </a:ext>
                </a:extLst>
              </p14:cNvPr>
              <p14:cNvContentPartPr/>
              <p14:nvPr/>
            </p14:nvContentPartPr>
            <p14:xfrm>
              <a:off x="6056400" y="3222160"/>
              <a:ext cx="1764360" cy="753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D98B73-3EC8-40ED-8AA4-1344E11CF9A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38400" y="3204520"/>
                <a:ext cx="1800000" cy="78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477C7A3-E6FE-4BB4-AE43-159E17B232B9}"/>
                  </a:ext>
                </a:extLst>
              </p14:cNvPr>
              <p14:cNvContentPartPr/>
              <p14:nvPr/>
            </p14:nvContentPartPr>
            <p14:xfrm>
              <a:off x="2934120" y="4673320"/>
              <a:ext cx="287640" cy="44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477C7A3-E6FE-4BB4-AE43-159E17B232B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916120" y="4655680"/>
                <a:ext cx="32328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77F8F5-C906-471C-8D0B-9D81C3CDB223}"/>
                  </a:ext>
                </a:extLst>
              </p14:cNvPr>
              <p14:cNvContentPartPr/>
              <p14:nvPr/>
            </p14:nvContentPartPr>
            <p14:xfrm>
              <a:off x="3423720" y="4715080"/>
              <a:ext cx="141480" cy="39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77F8F5-C906-471C-8D0B-9D81C3CDB22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05720" y="4697440"/>
                <a:ext cx="1771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9AB1474-6AC5-498B-B461-05A98B5F3414}"/>
                  </a:ext>
                </a:extLst>
              </p14:cNvPr>
              <p14:cNvContentPartPr/>
              <p14:nvPr/>
            </p14:nvContentPartPr>
            <p14:xfrm>
              <a:off x="3453960" y="4869880"/>
              <a:ext cx="120960" cy="16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9AB1474-6AC5-498B-B461-05A98B5F341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435960" y="4852240"/>
                <a:ext cx="1566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4E83F8-3DF9-4324-9AF9-5027685E4318}"/>
                  </a:ext>
                </a:extLst>
              </p14:cNvPr>
              <p14:cNvContentPartPr/>
              <p14:nvPr/>
            </p14:nvContentPartPr>
            <p14:xfrm>
              <a:off x="3799560" y="4693840"/>
              <a:ext cx="131400" cy="40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4E83F8-3DF9-4324-9AF9-5027685E431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781560" y="4675840"/>
                <a:ext cx="1670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96EDF7F-7C06-4F3C-957E-32CC69D471A6}"/>
                  </a:ext>
                </a:extLst>
              </p14:cNvPr>
              <p14:cNvContentPartPr/>
              <p14:nvPr/>
            </p14:nvContentPartPr>
            <p14:xfrm>
              <a:off x="4114560" y="4421320"/>
              <a:ext cx="1773000" cy="759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96EDF7F-7C06-4F3C-957E-32CC69D471A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096564" y="4403672"/>
                <a:ext cx="1808633" cy="7956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23653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14:cNvPr>
              <p14:cNvContentPartPr/>
              <p14:nvPr/>
            </p14:nvContentPartPr>
            <p14:xfrm>
              <a:off x="1600320" y="5709400"/>
              <a:ext cx="215640" cy="590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82680" y="5691760"/>
                <a:ext cx="25128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14:cNvPr>
              <p14:cNvContentPartPr/>
              <p14:nvPr/>
            </p14:nvContentPartPr>
            <p14:xfrm>
              <a:off x="2031600" y="5841520"/>
              <a:ext cx="1720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13600" y="582352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14:cNvPr>
              <p14:cNvContentPartPr/>
              <p14:nvPr/>
            </p14:nvContentPartPr>
            <p14:xfrm>
              <a:off x="2042040" y="5962120"/>
              <a:ext cx="175320" cy="32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4040" y="5944480"/>
                <a:ext cx="2109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14:cNvPr>
              <p14:cNvContentPartPr/>
              <p14:nvPr/>
            </p14:nvContentPartPr>
            <p14:xfrm>
              <a:off x="2732880" y="6084880"/>
              <a:ext cx="196560" cy="268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14880" y="6067240"/>
                <a:ext cx="2322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14:cNvPr>
              <p14:cNvContentPartPr/>
              <p14:nvPr/>
            </p14:nvContentPartPr>
            <p14:xfrm>
              <a:off x="3118800" y="6017920"/>
              <a:ext cx="1851840" cy="3967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00803" y="6000280"/>
                <a:ext cx="1887473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14:cNvPr>
              <p14:cNvContentPartPr/>
              <p14:nvPr/>
            </p14:nvContentPartPr>
            <p14:xfrm>
              <a:off x="2661600" y="5410960"/>
              <a:ext cx="2210040" cy="5022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43957" y="5392973"/>
                <a:ext cx="2245686" cy="537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14:cNvPr>
              <p14:cNvContentPartPr/>
              <p14:nvPr/>
            </p14:nvContentPartPr>
            <p14:xfrm>
              <a:off x="5201400" y="5404840"/>
              <a:ext cx="1321920" cy="738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83760" y="5387200"/>
                <a:ext cx="1357560" cy="7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14:cNvPr>
              <p14:cNvContentPartPr/>
              <p14:nvPr/>
            </p14:nvContentPartPr>
            <p14:xfrm>
              <a:off x="6692880" y="5445160"/>
              <a:ext cx="1017360" cy="6116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75240" y="5427520"/>
                <a:ext cx="105300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14:cNvPr>
              <p14:cNvContentPartPr/>
              <p14:nvPr/>
            </p14:nvContentPartPr>
            <p14:xfrm>
              <a:off x="1311600" y="5282080"/>
              <a:ext cx="120960" cy="13546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93960" y="5246440"/>
                <a:ext cx="156600" cy="14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14:cNvPr>
              <p14:cNvContentPartPr/>
              <p14:nvPr/>
            </p14:nvContentPartPr>
            <p14:xfrm>
              <a:off x="1182000" y="5222680"/>
              <a:ext cx="6994800" cy="15238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64000" y="5187040"/>
                <a:ext cx="7030440" cy="15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14:cNvPr>
              <p14:cNvContentPartPr/>
              <p14:nvPr/>
            </p14:nvContentPartPr>
            <p14:xfrm>
              <a:off x="869160" y="3753520"/>
              <a:ext cx="2268000" cy="1712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51160" y="3735524"/>
                <a:ext cx="2303640" cy="1747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14:cNvPr>
              <p14:cNvContentPartPr/>
              <p14:nvPr/>
            </p14:nvContentPartPr>
            <p14:xfrm>
              <a:off x="3891000" y="3708520"/>
              <a:ext cx="258480" cy="426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73000" y="3690880"/>
                <a:ext cx="29412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14:cNvPr>
              <p14:cNvContentPartPr/>
              <p14:nvPr/>
            </p14:nvContentPartPr>
            <p14:xfrm>
              <a:off x="4307520" y="3676120"/>
              <a:ext cx="648720" cy="424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89880" y="3658120"/>
                <a:ext cx="68436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14:cNvPr>
              <p14:cNvContentPartPr/>
              <p14:nvPr/>
            </p14:nvContentPartPr>
            <p14:xfrm>
              <a:off x="5181240" y="3537160"/>
              <a:ext cx="630360" cy="418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63240" y="3519175"/>
                <a:ext cx="666000" cy="453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D98B73-3EC8-40ED-8AA4-1344E11CF9A6}"/>
                  </a:ext>
                </a:extLst>
              </p14:cNvPr>
              <p14:cNvContentPartPr/>
              <p14:nvPr/>
            </p14:nvContentPartPr>
            <p14:xfrm>
              <a:off x="6056400" y="3222160"/>
              <a:ext cx="1764360" cy="753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D98B73-3EC8-40ED-8AA4-1344E11CF9A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38400" y="3204520"/>
                <a:ext cx="1800000" cy="78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477C7A3-E6FE-4BB4-AE43-159E17B232B9}"/>
                  </a:ext>
                </a:extLst>
              </p14:cNvPr>
              <p14:cNvContentPartPr/>
              <p14:nvPr/>
            </p14:nvContentPartPr>
            <p14:xfrm>
              <a:off x="2934120" y="4673320"/>
              <a:ext cx="287640" cy="44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477C7A3-E6FE-4BB4-AE43-159E17B232B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916120" y="4655680"/>
                <a:ext cx="32328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77F8F5-C906-471C-8D0B-9D81C3CDB223}"/>
                  </a:ext>
                </a:extLst>
              </p14:cNvPr>
              <p14:cNvContentPartPr/>
              <p14:nvPr/>
            </p14:nvContentPartPr>
            <p14:xfrm>
              <a:off x="3423720" y="4715080"/>
              <a:ext cx="141480" cy="39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77F8F5-C906-471C-8D0B-9D81C3CDB22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05720" y="4697440"/>
                <a:ext cx="1771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9AB1474-6AC5-498B-B461-05A98B5F3414}"/>
                  </a:ext>
                </a:extLst>
              </p14:cNvPr>
              <p14:cNvContentPartPr/>
              <p14:nvPr/>
            </p14:nvContentPartPr>
            <p14:xfrm>
              <a:off x="3453960" y="4869880"/>
              <a:ext cx="120960" cy="16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9AB1474-6AC5-498B-B461-05A98B5F341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435960" y="4852240"/>
                <a:ext cx="1566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4E83F8-3DF9-4324-9AF9-5027685E4318}"/>
                  </a:ext>
                </a:extLst>
              </p14:cNvPr>
              <p14:cNvContentPartPr/>
              <p14:nvPr/>
            </p14:nvContentPartPr>
            <p14:xfrm>
              <a:off x="3799560" y="4693840"/>
              <a:ext cx="131400" cy="40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4E83F8-3DF9-4324-9AF9-5027685E431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781560" y="4675840"/>
                <a:ext cx="1670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96EDF7F-7C06-4F3C-957E-32CC69D471A6}"/>
                  </a:ext>
                </a:extLst>
              </p14:cNvPr>
              <p14:cNvContentPartPr/>
              <p14:nvPr/>
            </p14:nvContentPartPr>
            <p14:xfrm>
              <a:off x="4114560" y="4421320"/>
              <a:ext cx="1773000" cy="759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96EDF7F-7C06-4F3C-957E-32CC69D471A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096564" y="4403672"/>
                <a:ext cx="1808633" cy="795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C755D72-F7FA-4E11-B917-8EC7C1043CF7}"/>
                  </a:ext>
                </a:extLst>
              </p14:cNvPr>
              <p14:cNvContentPartPr/>
              <p14:nvPr/>
            </p14:nvContentPartPr>
            <p14:xfrm>
              <a:off x="7355280" y="3830200"/>
              <a:ext cx="1535400" cy="508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C755D72-F7FA-4E11-B917-8EC7C1043C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337640" y="3812200"/>
                <a:ext cx="157104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ED2C8C0-0952-41C8-8386-063A31934B77}"/>
                  </a:ext>
                </a:extLst>
              </p14:cNvPr>
              <p14:cNvContentPartPr/>
              <p14:nvPr/>
            </p14:nvContentPartPr>
            <p14:xfrm>
              <a:off x="6837240" y="4102720"/>
              <a:ext cx="394560" cy="487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ED2C8C0-0952-41C8-8386-063A31934B7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819600" y="4085080"/>
                <a:ext cx="430200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2825911-A409-4F2A-9CAC-048804D48573}"/>
                  </a:ext>
                </a:extLst>
              </p14:cNvPr>
              <p14:cNvContentPartPr/>
              <p14:nvPr/>
            </p14:nvContentPartPr>
            <p14:xfrm>
              <a:off x="6303360" y="4216120"/>
              <a:ext cx="209160" cy="517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2825911-A409-4F2A-9CAC-048804D4857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285360" y="4198120"/>
                <a:ext cx="244800" cy="55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20952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14:cNvPr>
              <p14:cNvContentPartPr/>
              <p14:nvPr/>
            </p14:nvContentPartPr>
            <p14:xfrm>
              <a:off x="1600320" y="5709400"/>
              <a:ext cx="215640" cy="590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82680" y="5691760"/>
                <a:ext cx="25128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14:cNvPr>
              <p14:cNvContentPartPr/>
              <p14:nvPr/>
            </p14:nvContentPartPr>
            <p14:xfrm>
              <a:off x="2031600" y="5841520"/>
              <a:ext cx="1720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13600" y="582352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14:cNvPr>
              <p14:cNvContentPartPr/>
              <p14:nvPr/>
            </p14:nvContentPartPr>
            <p14:xfrm>
              <a:off x="2042040" y="5962120"/>
              <a:ext cx="175320" cy="32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4040" y="5944480"/>
                <a:ext cx="2109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14:cNvPr>
              <p14:cNvContentPartPr/>
              <p14:nvPr/>
            </p14:nvContentPartPr>
            <p14:xfrm>
              <a:off x="2732880" y="6084880"/>
              <a:ext cx="196560" cy="268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14880" y="6067240"/>
                <a:ext cx="2322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14:cNvPr>
              <p14:cNvContentPartPr/>
              <p14:nvPr/>
            </p14:nvContentPartPr>
            <p14:xfrm>
              <a:off x="3118800" y="6017920"/>
              <a:ext cx="1851840" cy="3967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00803" y="6000280"/>
                <a:ext cx="1887473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14:cNvPr>
              <p14:cNvContentPartPr/>
              <p14:nvPr/>
            </p14:nvContentPartPr>
            <p14:xfrm>
              <a:off x="2661600" y="5410960"/>
              <a:ext cx="2210040" cy="5022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43957" y="5392973"/>
                <a:ext cx="2245686" cy="537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14:cNvPr>
              <p14:cNvContentPartPr/>
              <p14:nvPr/>
            </p14:nvContentPartPr>
            <p14:xfrm>
              <a:off x="5201400" y="5404840"/>
              <a:ext cx="1321920" cy="738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83760" y="5387200"/>
                <a:ext cx="1357560" cy="7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14:cNvPr>
              <p14:cNvContentPartPr/>
              <p14:nvPr/>
            </p14:nvContentPartPr>
            <p14:xfrm>
              <a:off x="6692880" y="5445160"/>
              <a:ext cx="1017360" cy="6116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75240" y="5427520"/>
                <a:ext cx="105300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14:cNvPr>
              <p14:cNvContentPartPr/>
              <p14:nvPr/>
            </p14:nvContentPartPr>
            <p14:xfrm>
              <a:off x="1311600" y="5282080"/>
              <a:ext cx="120960" cy="13546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93960" y="5246440"/>
                <a:ext cx="156600" cy="14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14:cNvPr>
              <p14:cNvContentPartPr/>
              <p14:nvPr/>
            </p14:nvContentPartPr>
            <p14:xfrm>
              <a:off x="1182000" y="5222680"/>
              <a:ext cx="6994800" cy="15238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64000" y="5187040"/>
                <a:ext cx="7030440" cy="15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14:cNvPr>
              <p14:cNvContentPartPr/>
              <p14:nvPr/>
            </p14:nvContentPartPr>
            <p14:xfrm>
              <a:off x="869160" y="3753520"/>
              <a:ext cx="2268000" cy="1712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51160" y="3735524"/>
                <a:ext cx="2303640" cy="1747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14:cNvPr>
              <p14:cNvContentPartPr/>
              <p14:nvPr/>
            </p14:nvContentPartPr>
            <p14:xfrm>
              <a:off x="3891000" y="3708520"/>
              <a:ext cx="258480" cy="426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73000" y="3690880"/>
                <a:ext cx="29412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14:cNvPr>
              <p14:cNvContentPartPr/>
              <p14:nvPr/>
            </p14:nvContentPartPr>
            <p14:xfrm>
              <a:off x="4307520" y="3676120"/>
              <a:ext cx="648720" cy="424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89880" y="3658120"/>
                <a:ext cx="68436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14:cNvPr>
              <p14:cNvContentPartPr/>
              <p14:nvPr/>
            </p14:nvContentPartPr>
            <p14:xfrm>
              <a:off x="5181240" y="3537160"/>
              <a:ext cx="630360" cy="418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63240" y="3519175"/>
                <a:ext cx="666000" cy="453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D98B73-3EC8-40ED-8AA4-1344E11CF9A6}"/>
                  </a:ext>
                </a:extLst>
              </p14:cNvPr>
              <p14:cNvContentPartPr/>
              <p14:nvPr/>
            </p14:nvContentPartPr>
            <p14:xfrm>
              <a:off x="6056400" y="3222160"/>
              <a:ext cx="1764360" cy="753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D98B73-3EC8-40ED-8AA4-1344E11CF9A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38400" y="3204520"/>
                <a:ext cx="1800000" cy="78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477C7A3-E6FE-4BB4-AE43-159E17B232B9}"/>
                  </a:ext>
                </a:extLst>
              </p14:cNvPr>
              <p14:cNvContentPartPr/>
              <p14:nvPr/>
            </p14:nvContentPartPr>
            <p14:xfrm>
              <a:off x="2934120" y="4673320"/>
              <a:ext cx="287640" cy="44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477C7A3-E6FE-4BB4-AE43-159E17B232B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916120" y="4655680"/>
                <a:ext cx="32328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77F8F5-C906-471C-8D0B-9D81C3CDB223}"/>
                  </a:ext>
                </a:extLst>
              </p14:cNvPr>
              <p14:cNvContentPartPr/>
              <p14:nvPr/>
            </p14:nvContentPartPr>
            <p14:xfrm>
              <a:off x="3423720" y="4715080"/>
              <a:ext cx="141480" cy="39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77F8F5-C906-471C-8D0B-9D81C3CDB22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05720" y="4697440"/>
                <a:ext cx="1771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9AB1474-6AC5-498B-B461-05A98B5F3414}"/>
                  </a:ext>
                </a:extLst>
              </p14:cNvPr>
              <p14:cNvContentPartPr/>
              <p14:nvPr/>
            </p14:nvContentPartPr>
            <p14:xfrm>
              <a:off x="3453960" y="4869880"/>
              <a:ext cx="120960" cy="16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9AB1474-6AC5-498B-B461-05A98B5F341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435960" y="4852240"/>
                <a:ext cx="1566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4E83F8-3DF9-4324-9AF9-5027685E4318}"/>
                  </a:ext>
                </a:extLst>
              </p14:cNvPr>
              <p14:cNvContentPartPr/>
              <p14:nvPr/>
            </p14:nvContentPartPr>
            <p14:xfrm>
              <a:off x="3799560" y="4693840"/>
              <a:ext cx="131400" cy="40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4E83F8-3DF9-4324-9AF9-5027685E431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781560" y="4675840"/>
                <a:ext cx="1670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96EDF7F-7C06-4F3C-957E-32CC69D471A6}"/>
                  </a:ext>
                </a:extLst>
              </p14:cNvPr>
              <p14:cNvContentPartPr/>
              <p14:nvPr/>
            </p14:nvContentPartPr>
            <p14:xfrm>
              <a:off x="4114560" y="4421320"/>
              <a:ext cx="1773000" cy="759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96EDF7F-7C06-4F3C-957E-32CC69D471A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096564" y="4403672"/>
                <a:ext cx="1808633" cy="795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C755D72-F7FA-4E11-B917-8EC7C1043CF7}"/>
                  </a:ext>
                </a:extLst>
              </p14:cNvPr>
              <p14:cNvContentPartPr/>
              <p14:nvPr/>
            </p14:nvContentPartPr>
            <p14:xfrm>
              <a:off x="7355280" y="3830200"/>
              <a:ext cx="1535400" cy="508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C755D72-F7FA-4E11-B917-8EC7C1043C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337640" y="3812200"/>
                <a:ext cx="157104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ED2C8C0-0952-41C8-8386-063A31934B77}"/>
                  </a:ext>
                </a:extLst>
              </p14:cNvPr>
              <p14:cNvContentPartPr/>
              <p14:nvPr/>
            </p14:nvContentPartPr>
            <p14:xfrm>
              <a:off x="6837240" y="4102720"/>
              <a:ext cx="394560" cy="487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ED2C8C0-0952-41C8-8386-063A31934B7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819600" y="4085080"/>
                <a:ext cx="430200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F57D01E-9C58-471C-BFFB-2024C5F8F594}"/>
                  </a:ext>
                </a:extLst>
              </p14:cNvPr>
              <p14:cNvContentPartPr/>
              <p14:nvPr/>
            </p14:nvContentPartPr>
            <p14:xfrm>
              <a:off x="3555840" y="2135680"/>
              <a:ext cx="927000" cy="434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F57D01E-9C58-471C-BFFB-2024C5F8F59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537840" y="2118040"/>
                <a:ext cx="962640" cy="4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D10EF8E-5D2B-4583-ABAA-721495BFA334}"/>
                  </a:ext>
                </a:extLst>
              </p14:cNvPr>
              <p14:cNvContentPartPr/>
              <p14:nvPr/>
            </p14:nvContentPartPr>
            <p14:xfrm>
              <a:off x="4773360" y="1157920"/>
              <a:ext cx="2774520" cy="1165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D10EF8E-5D2B-4583-ABAA-721495BFA33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755720" y="1139926"/>
                <a:ext cx="2810160" cy="1200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2825911-A409-4F2A-9CAC-048804D48573}"/>
                  </a:ext>
                </a:extLst>
              </p14:cNvPr>
              <p14:cNvContentPartPr/>
              <p14:nvPr/>
            </p14:nvContentPartPr>
            <p14:xfrm>
              <a:off x="3167400" y="3340600"/>
              <a:ext cx="3345120" cy="139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2825911-A409-4F2A-9CAC-048804D4857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149758" y="3322960"/>
                <a:ext cx="3380764" cy="142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935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14:cNvPr>
              <p14:cNvContentPartPr/>
              <p14:nvPr/>
            </p14:nvContentPartPr>
            <p14:xfrm>
              <a:off x="2631000" y="184120"/>
              <a:ext cx="5150520" cy="547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5F625C-D87C-4734-9765-F14B59315C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3360" y="166120"/>
                <a:ext cx="518616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14:cNvPr>
              <p14:cNvContentPartPr/>
              <p14:nvPr/>
            </p14:nvContentPartPr>
            <p14:xfrm>
              <a:off x="3558360" y="1036240"/>
              <a:ext cx="180720" cy="507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878F00A-58FF-467A-9C23-ADA4EA860B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0360" y="1018240"/>
                <a:ext cx="21636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14:cNvPr>
              <p14:cNvContentPartPr/>
              <p14:nvPr/>
            </p14:nvContentPartPr>
            <p14:xfrm>
              <a:off x="598800" y="925720"/>
              <a:ext cx="2478960" cy="573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ACA5ADE-5AA7-4C78-A950-3162080AD0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3" y="908069"/>
                <a:ext cx="2514595" cy="608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14:cNvPr>
              <p14:cNvContentPartPr/>
              <p14:nvPr/>
            </p14:nvContentPartPr>
            <p14:xfrm>
              <a:off x="4086840" y="881800"/>
              <a:ext cx="3621960" cy="604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D3E622E-1EA1-4970-9585-8067D3BFB0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9200" y="864149"/>
                <a:ext cx="3657600" cy="6401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0690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14:cNvPr>
              <p14:cNvContentPartPr/>
              <p14:nvPr/>
            </p14:nvContentPartPr>
            <p14:xfrm>
              <a:off x="3708120" y="1086280"/>
              <a:ext cx="800640" cy="27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ADBE9B-A4CC-4481-B89F-617300692D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0480" y="1068280"/>
                <a:ext cx="836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14:cNvPr>
              <p14:cNvContentPartPr/>
              <p14:nvPr/>
            </p14:nvContentPartPr>
            <p14:xfrm>
              <a:off x="2844480" y="1200760"/>
              <a:ext cx="703800" cy="48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56B786-DC97-4EBB-BCFD-9B380849D0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831" y="1182760"/>
                <a:ext cx="739458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14:cNvPr>
              <p14:cNvContentPartPr/>
              <p14:nvPr/>
            </p14:nvContentPartPr>
            <p14:xfrm>
              <a:off x="2287560" y="1198600"/>
              <a:ext cx="396000" cy="34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C2314D4-62EA-4C32-8E1F-CAB10561DB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9560" y="1180619"/>
                <a:ext cx="43164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14:cNvPr>
              <p14:cNvContentPartPr/>
              <p14:nvPr/>
            </p14:nvContentPartPr>
            <p14:xfrm>
              <a:off x="972480" y="997720"/>
              <a:ext cx="863640" cy="614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42B651-9DA1-4CE5-88AF-40F3A4F05C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833" y="980080"/>
                <a:ext cx="899295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14:cNvPr>
              <p14:cNvContentPartPr/>
              <p14:nvPr/>
            </p14:nvContentPartPr>
            <p14:xfrm>
              <a:off x="1137720" y="1940200"/>
              <a:ext cx="3006720" cy="1454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50C6CF0-7C94-43C2-8478-A89906586A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9718" y="1922200"/>
                <a:ext cx="3042364" cy="14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14:cNvPr>
              <p14:cNvContentPartPr/>
              <p14:nvPr/>
            </p14:nvContentPartPr>
            <p14:xfrm>
              <a:off x="720840" y="1747240"/>
              <a:ext cx="204480" cy="6202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DC9D76E-DCB1-4FE7-96FD-C131508149A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3200" y="1729600"/>
                <a:ext cx="24012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14:cNvPr>
              <p14:cNvContentPartPr/>
              <p14:nvPr/>
            </p14:nvContentPartPr>
            <p14:xfrm>
              <a:off x="4364760" y="3027040"/>
              <a:ext cx="271080" cy="32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08B4524-63F1-4455-9FAD-C47EBF7112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46760" y="3009400"/>
                <a:ext cx="3067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14:cNvPr>
              <p14:cNvContentPartPr/>
              <p14:nvPr/>
            </p14:nvContentPartPr>
            <p14:xfrm>
              <a:off x="1600320" y="5709400"/>
              <a:ext cx="215640" cy="590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275554-5E75-48BA-BF3B-6B8E8089328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82680" y="5691760"/>
                <a:ext cx="25128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14:cNvPr>
              <p14:cNvContentPartPr/>
              <p14:nvPr/>
            </p14:nvContentPartPr>
            <p14:xfrm>
              <a:off x="2031600" y="5841520"/>
              <a:ext cx="1720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0219F6-29BC-4DA1-B772-C06176902F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13600" y="582352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14:cNvPr>
              <p14:cNvContentPartPr/>
              <p14:nvPr/>
            </p14:nvContentPartPr>
            <p14:xfrm>
              <a:off x="2042040" y="5962120"/>
              <a:ext cx="175320" cy="320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CD4193F-BB81-43FA-B512-72566FAF9FD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4040" y="5944480"/>
                <a:ext cx="2109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14:cNvPr>
              <p14:cNvContentPartPr/>
              <p14:nvPr/>
            </p14:nvContentPartPr>
            <p14:xfrm>
              <a:off x="2732880" y="6084880"/>
              <a:ext cx="196560" cy="268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4DC8B8-8A73-4E1B-AB12-580AF91D02A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14880" y="6067240"/>
                <a:ext cx="2322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14:cNvPr>
              <p14:cNvContentPartPr/>
              <p14:nvPr/>
            </p14:nvContentPartPr>
            <p14:xfrm>
              <a:off x="3118800" y="6017920"/>
              <a:ext cx="1851840" cy="3967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391A34A-63D5-4DBD-B70D-C591913396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100803" y="6000280"/>
                <a:ext cx="1887473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14:cNvPr>
              <p14:cNvContentPartPr/>
              <p14:nvPr/>
            </p14:nvContentPartPr>
            <p14:xfrm>
              <a:off x="2661600" y="5410960"/>
              <a:ext cx="2210040" cy="5022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3CC436E-E94B-4ED8-B004-85919C3F2BD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43957" y="5392973"/>
                <a:ext cx="2245686" cy="537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14:cNvPr>
              <p14:cNvContentPartPr/>
              <p14:nvPr/>
            </p14:nvContentPartPr>
            <p14:xfrm>
              <a:off x="5201400" y="5404840"/>
              <a:ext cx="1321920" cy="738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C4A6CB6-25B3-4BA2-BB66-6BA149ED42F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83760" y="5387200"/>
                <a:ext cx="1357560" cy="7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14:cNvPr>
              <p14:cNvContentPartPr/>
              <p14:nvPr/>
            </p14:nvContentPartPr>
            <p14:xfrm>
              <a:off x="6692880" y="5445160"/>
              <a:ext cx="1017360" cy="6116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61F548D-336E-404D-A3D7-395009BD984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75240" y="5427520"/>
                <a:ext cx="105300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14:cNvPr>
              <p14:cNvContentPartPr/>
              <p14:nvPr/>
            </p14:nvContentPartPr>
            <p14:xfrm>
              <a:off x="1311600" y="5282080"/>
              <a:ext cx="120960" cy="13546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A0EAA7B-727F-4F49-8BFF-FAA1EF70643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93960" y="5246440"/>
                <a:ext cx="156600" cy="14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14:cNvPr>
              <p14:cNvContentPartPr/>
              <p14:nvPr/>
            </p14:nvContentPartPr>
            <p14:xfrm>
              <a:off x="1182000" y="5222680"/>
              <a:ext cx="6994800" cy="15238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C5DCDF9-B6EC-4A84-A7DF-E5CFD3DEB9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64000" y="5187040"/>
                <a:ext cx="7030440" cy="15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14:cNvPr>
              <p14:cNvContentPartPr/>
              <p14:nvPr/>
            </p14:nvContentPartPr>
            <p14:xfrm>
              <a:off x="869160" y="3753520"/>
              <a:ext cx="2268000" cy="1712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51160" y="3735524"/>
                <a:ext cx="2303640" cy="1747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14:cNvPr>
              <p14:cNvContentPartPr/>
              <p14:nvPr/>
            </p14:nvContentPartPr>
            <p14:xfrm>
              <a:off x="3891000" y="3708520"/>
              <a:ext cx="258480" cy="426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F799A69-0E06-4B99-8ACD-EFDF5ADA563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73000" y="3690880"/>
                <a:ext cx="29412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14:cNvPr>
              <p14:cNvContentPartPr/>
              <p14:nvPr/>
            </p14:nvContentPartPr>
            <p14:xfrm>
              <a:off x="4307520" y="3676120"/>
              <a:ext cx="648720" cy="424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75A81C5-E3B8-4628-96EE-CB1D32D18EA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89880" y="3658120"/>
                <a:ext cx="68436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14:cNvPr>
              <p14:cNvContentPartPr/>
              <p14:nvPr/>
            </p14:nvContentPartPr>
            <p14:xfrm>
              <a:off x="5181240" y="3537160"/>
              <a:ext cx="630360" cy="418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F804E0B-F268-4837-9DD2-A75FD7C4EDF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63240" y="3519175"/>
                <a:ext cx="666000" cy="453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D98B73-3EC8-40ED-8AA4-1344E11CF9A6}"/>
                  </a:ext>
                </a:extLst>
              </p14:cNvPr>
              <p14:cNvContentPartPr/>
              <p14:nvPr/>
            </p14:nvContentPartPr>
            <p14:xfrm>
              <a:off x="6056400" y="3222160"/>
              <a:ext cx="1764360" cy="753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D98B73-3EC8-40ED-8AA4-1344E11CF9A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38400" y="3204520"/>
                <a:ext cx="1800000" cy="78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477C7A3-E6FE-4BB4-AE43-159E17B232B9}"/>
                  </a:ext>
                </a:extLst>
              </p14:cNvPr>
              <p14:cNvContentPartPr/>
              <p14:nvPr/>
            </p14:nvContentPartPr>
            <p14:xfrm>
              <a:off x="2934120" y="4673320"/>
              <a:ext cx="287640" cy="44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477C7A3-E6FE-4BB4-AE43-159E17B232B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916120" y="4655680"/>
                <a:ext cx="32328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77F8F5-C906-471C-8D0B-9D81C3CDB223}"/>
                  </a:ext>
                </a:extLst>
              </p14:cNvPr>
              <p14:cNvContentPartPr/>
              <p14:nvPr/>
            </p14:nvContentPartPr>
            <p14:xfrm>
              <a:off x="3423720" y="4715080"/>
              <a:ext cx="141480" cy="39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77F8F5-C906-471C-8D0B-9D81C3CDB22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05720" y="4697440"/>
                <a:ext cx="1771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9AB1474-6AC5-498B-B461-05A98B5F3414}"/>
                  </a:ext>
                </a:extLst>
              </p14:cNvPr>
              <p14:cNvContentPartPr/>
              <p14:nvPr/>
            </p14:nvContentPartPr>
            <p14:xfrm>
              <a:off x="3453960" y="4869880"/>
              <a:ext cx="120960" cy="16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9AB1474-6AC5-498B-B461-05A98B5F341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435960" y="4852240"/>
                <a:ext cx="1566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4E83F8-3DF9-4324-9AF9-5027685E4318}"/>
                  </a:ext>
                </a:extLst>
              </p14:cNvPr>
              <p14:cNvContentPartPr/>
              <p14:nvPr/>
            </p14:nvContentPartPr>
            <p14:xfrm>
              <a:off x="3799560" y="4693840"/>
              <a:ext cx="131400" cy="40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4E83F8-3DF9-4324-9AF9-5027685E431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781560" y="4675840"/>
                <a:ext cx="1670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96EDF7F-7C06-4F3C-957E-32CC69D471A6}"/>
                  </a:ext>
                </a:extLst>
              </p14:cNvPr>
              <p14:cNvContentPartPr/>
              <p14:nvPr/>
            </p14:nvContentPartPr>
            <p14:xfrm>
              <a:off x="4114560" y="4421320"/>
              <a:ext cx="1773000" cy="759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96EDF7F-7C06-4F3C-957E-32CC69D471A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096564" y="4403672"/>
                <a:ext cx="1808633" cy="795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C755D72-F7FA-4E11-B917-8EC7C1043CF7}"/>
                  </a:ext>
                </a:extLst>
              </p14:cNvPr>
              <p14:cNvContentPartPr/>
              <p14:nvPr/>
            </p14:nvContentPartPr>
            <p14:xfrm>
              <a:off x="7355280" y="3830200"/>
              <a:ext cx="1535400" cy="508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C755D72-F7FA-4E11-B917-8EC7C1043C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337640" y="3812200"/>
                <a:ext cx="157104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ED2C8C0-0952-41C8-8386-063A31934B77}"/>
                  </a:ext>
                </a:extLst>
              </p14:cNvPr>
              <p14:cNvContentPartPr/>
              <p14:nvPr/>
            </p14:nvContentPartPr>
            <p14:xfrm>
              <a:off x="6837240" y="4102720"/>
              <a:ext cx="394560" cy="487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ED2C8C0-0952-41C8-8386-063A31934B7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819600" y="4085080"/>
                <a:ext cx="430200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F57D01E-9C58-471C-BFFB-2024C5F8F594}"/>
                  </a:ext>
                </a:extLst>
              </p14:cNvPr>
              <p14:cNvContentPartPr/>
              <p14:nvPr/>
            </p14:nvContentPartPr>
            <p14:xfrm>
              <a:off x="3555840" y="2135680"/>
              <a:ext cx="927000" cy="434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F57D01E-9C58-471C-BFFB-2024C5F8F59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537840" y="2118040"/>
                <a:ext cx="962640" cy="4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D10EF8E-5D2B-4583-ABAA-721495BFA334}"/>
                  </a:ext>
                </a:extLst>
              </p14:cNvPr>
              <p14:cNvContentPartPr/>
              <p14:nvPr/>
            </p14:nvContentPartPr>
            <p14:xfrm>
              <a:off x="4773360" y="1157920"/>
              <a:ext cx="2774520" cy="1165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D10EF8E-5D2B-4583-ABAA-721495BFA33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755720" y="1139926"/>
                <a:ext cx="2810160" cy="1200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2825911-A409-4F2A-9CAC-048804D48573}"/>
                  </a:ext>
                </a:extLst>
              </p14:cNvPr>
              <p14:cNvContentPartPr/>
              <p14:nvPr/>
            </p14:nvContentPartPr>
            <p14:xfrm>
              <a:off x="3167400" y="3340600"/>
              <a:ext cx="3345120" cy="1393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2825911-A409-4F2A-9CAC-048804D4857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149758" y="3322960"/>
                <a:ext cx="3380764" cy="14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F6017CD-ABE8-40A8-9029-EFA9A1B34EFE}"/>
                  </a:ext>
                </a:extLst>
              </p14:cNvPr>
              <p14:cNvContentPartPr/>
              <p14:nvPr/>
            </p14:nvContentPartPr>
            <p14:xfrm>
              <a:off x="3423720" y="2376880"/>
              <a:ext cx="1433160" cy="6202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F6017CD-ABE8-40A8-9029-EFA9A1B34EF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405720" y="2359240"/>
                <a:ext cx="146880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B95DB161-7AE2-4D4B-AA42-40B815380782}"/>
                  </a:ext>
                </a:extLst>
              </p14:cNvPr>
              <p14:cNvContentPartPr/>
              <p14:nvPr/>
            </p14:nvContentPartPr>
            <p14:xfrm>
              <a:off x="5131560" y="1566880"/>
              <a:ext cx="3987720" cy="189756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B95DB161-7AE2-4D4B-AA42-40B81538078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113918" y="1549240"/>
                <a:ext cx="4023363" cy="193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5550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6660156-02F9-4EDB-8560-0C310C4BC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5708" r="24793" b="69520"/>
          <a:stretch/>
        </p:blipFill>
        <p:spPr>
          <a:xfrm>
            <a:off x="606789" y="999352"/>
            <a:ext cx="8308611" cy="54776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14:cNvPr>
              <p14:cNvContentPartPr/>
              <p14:nvPr/>
            </p14:nvContentPartPr>
            <p14:xfrm>
              <a:off x="1920000" y="3986080"/>
              <a:ext cx="299160" cy="18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EAA2DF4-8F3E-4679-A227-8414CB8B97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2000" y="3968440"/>
                <a:ext cx="334800" cy="21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820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03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117E01-883C-4AB9-BB7D-EF18F28D91E6}"/>
                  </a:ext>
                </a:extLst>
              </p14:cNvPr>
              <p14:cNvContentPartPr/>
              <p14:nvPr/>
            </p14:nvContentPartPr>
            <p14:xfrm>
              <a:off x="5089800" y="1401640"/>
              <a:ext cx="2568960" cy="91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117E01-883C-4AB9-BB7D-EF18F28D91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71800" y="1366000"/>
                <a:ext cx="260460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86A3170-87BC-48FA-A700-1F952E252A0F}"/>
                  </a:ext>
                </a:extLst>
              </p14:cNvPr>
              <p14:cNvContentPartPr/>
              <p14:nvPr/>
            </p14:nvContentPartPr>
            <p14:xfrm>
              <a:off x="182640" y="1726720"/>
              <a:ext cx="3291120" cy="122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86A3170-87BC-48FA-A700-1F952E252A0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4640" y="1690720"/>
                <a:ext cx="33267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86746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14:cNvPr>
              <p14:cNvContentPartPr/>
              <p14:nvPr/>
            </p14:nvContentPartPr>
            <p14:xfrm>
              <a:off x="3718200" y="1767400"/>
              <a:ext cx="2514960" cy="51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00200" y="1731400"/>
                <a:ext cx="25506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14:cNvPr>
              <p14:cNvContentPartPr/>
              <p14:nvPr/>
            </p14:nvContentPartPr>
            <p14:xfrm>
              <a:off x="6207240" y="1767040"/>
              <a:ext cx="208800" cy="1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89240" y="1731040"/>
                <a:ext cx="2444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14:cNvPr>
              <p14:cNvContentPartPr/>
              <p14:nvPr/>
            </p14:nvContentPartPr>
            <p14:xfrm>
              <a:off x="2458200" y="2132800"/>
              <a:ext cx="3612600" cy="41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40560" y="2097160"/>
                <a:ext cx="3648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272680" y="2220640"/>
              <a:ext cx="3302280" cy="6141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254680" y="2202640"/>
                <a:ext cx="3337920" cy="64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8987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14:cNvPr>
              <p14:cNvContentPartPr/>
              <p14:nvPr/>
            </p14:nvContentPartPr>
            <p14:xfrm>
              <a:off x="3718200" y="1767400"/>
              <a:ext cx="2514960" cy="51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00200" y="1731400"/>
                <a:ext cx="25506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14:cNvPr>
              <p14:cNvContentPartPr/>
              <p14:nvPr/>
            </p14:nvContentPartPr>
            <p14:xfrm>
              <a:off x="6207240" y="1767040"/>
              <a:ext cx="208800" cy="1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89240" y="1731040"/>
                <a:ext cx="2444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14:cNvPr>
              <p14:cNvContentPartPr/>
              <p14:nvPr/>
            </p14:nvContentPartPr>
            <p14:xfrm>
              <a:off x="2458200" y="2132800"/>
              <a:ext cx="3612600" cy="41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40560" y="2097160"/>
                <a:ext cx="3648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272680" y="2220640"/>
              <a:ext cx="3302280" cy="6141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254680" y="2202640"/>
                <a:ext cx="3337920" cy="64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79296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14:cNvPr>
              <p14:cNvContentPartPr/>
              <p14:nvPr/>
            </p14:nvContentPartPr>
            <p14:xfrm>
              <a:off x="3718200" y="1767400"/>
              <a:ext cx="2514960" cy="51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00200" y="1731400"/>
                <a:ext cx="25506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14:cNvPr>
              <p14:cNvContentPartPr/>
              <p14:nvPr/>
            </p14:nvContentPartPr>
            <p14:xfrm>
              <a:off x="6207240" y="1767040"/>
              <a:ext cx="208800" cy="1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89240" y="1731040"/>
                <a:ext cx="2444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14:cNvPr>
              <p14:cNvContentPartPr/>
              <p14:nvPr/>
            </p14:nvContentPartPr>
            <p14:xfrm>
              <a:off x="2458200" y="2132800"/>
              <a:ext cx="3612600" cy="41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40560" y="2097160"/>
                <a:ext cx="3648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14:cNvPr>
              <p14:cNvContentPartPr/>
              <p14:nvPr/>
            </p14:nvContentPartPr>
            <p14:xfrm>
              <a:off x="3667440" y="2986720"/>
              <a:ext cx="1219320" cy="362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49440" y="2969080"/>
                <a:ext cx="12549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059560" y="2220640"/>
              <a:ext cx="3515400" cy="11142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041560" y="2202640"/>
                <a:ext cx="3551040" cy="114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14225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14:cNvPr>
              <p14:cNvContentPartPr/>
              <p14:nvPr/>
            </p14:nvContentPartPr>
            <p14:xfrm>
              <a:off x="3718200" y="1767400"/>
              <a:ext cx="2514960" cy="51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00200" y="1731400"/>
                <a:ext cx="25506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14:cNvPr>
              <p14:cNvContentPartPr/>
              <p14:nvPr/>
            </p14:nvContentPartPr>
            <p14:xfrm>
              <a:off x="6207240" y="1767040"/>
              <a:ext cx="208800" cy="1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89240" y="1731040"/>
                <a:ext cx="2444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14:cNvPr>
              <p14:cNvContentPartPr/>
              <p14:nvPr/>
            </p14:nvContentPartPr>
            <p14:xfrm>
              <a:off x="2458200" y="2132800"/>
              <a:ext cx="3612600" cy="41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40560" y="2097160"/>
                <a:ext cx="3648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14:cNvPr>
              <p14:cNvContentPartPr/>
              <p14:nvPr/>
            </p14:nvContentPartPr>
            <p14:xfrm>
              <a:off x="3667440" y="2986720"/>
              <a:ext cx="1219320" cy="362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49440" y="2969080"/>
                <a:ext cx="12549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059560" y="2220640"/>
              <a:ext cx="3747960" cy="1113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041560" y="2202646"/>
                <a:ext cx="3783600" cy="11494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91251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14:cNvPr>
              <p14:cNvContentPartPr/>
              <p14:nvPr/>
            </p14:nvContentPartPr>
            <p14:xfrm>
              <a:off x="3718200" y="1767400"/>
              <a:ext cx="2514960" cy="51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00200" y="1731400"/>
                <a:ext cx="25506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14:cNvPr>
              <p14:cNvContentPartPr/>
              <p14:nvPr/>
            </p14:nvContentPartPr>
            <p14:xfrm>
              <a:off x="6207240" y="1767040"/>
              <a:ext cx="208800" cy="1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89240" y="1731040"/>
                <a:ext cx="2444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14:cNvPr>
              <p14:cNvContentPartPr/>
              <p14:nvPr/>
            </p14:nvContentPartPr>
            <p14:xfrm>
              <a:off x="2458200" y="2132800"/>
              <a:ext cx="3612600" cy="41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40560" y="2097160"/>
                <a:ext cx="3648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14:cNvPr>
              <p14:cNvContentPartPr/>
              <p14:nvPr/>
            </p14:nvContentPartPr>
            <p14:xfrm>
              <a:off x="3667440" y="2986720"/>
              <a:ext cx="1219320" cy="362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49440" y="2969080"/>
                <a:ext cx="12549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059560" y="2220640"/>
              <a:ext cx="3747960" cy="1113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041560" y="2202646"/>
                <a:ext cx="3783600" cy="1149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14:cNvPr>
              <p14:cNvContentPartPr/>
              <p14:nvPr/>
            </p14:nvContentPartPr>
            <p14:xfrm>
              <a:off x="882480" y="3728320"/>
              <a:ext cx="153000" cy="50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64480" y="3710680"/>
                <a:ext cx="18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14:cNvPr>
              <p14:cNvContentPartPr/>
              <p14:nvPr/>
            </p14:nvContentPartPr>
            <p14:xfrm>
              <a:off x="1259400" y="3819400"/>
              <a:ext cx="168120" cy="11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41400" y="3801760"/>
                <a:ext cx="2037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14:cNvPr>
              <p14:cNvContentPartPr/>
              <p14:nvPr/>
            </p14:nvContentPartPr>
            <p14:xfrm>
              <a:off x="1279560" y="3931360"/>
              <a:ext cx="1749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61920" y="3913720"/>
                <a:ext cx="210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14:cNvPr>
              <p14:cNvContentPartPr/>
              <p14:nvPr/>
            </p14:nvContentPartPr>
            <p14:xfrm>
              <a:off x="286320" y="3494320"/>
              <a:ext cx="241920" cy="571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68680" y="3476680"/>
                <a:ext cx="27756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14:cNvPr>
              <p14:cNvContentPartPr/>
              <p14:nvPr/>
            </p14:nvContentPartPr>
            <p14:xfrm>
              <a:off x="1675920" y="3484600"/>
              <a:ext cx="2084040" cy="77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77" y="3466600"/>
                <a:ext cx="2119686" cy="80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95926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14:cNvPr>
              <p14:cNvContentPartPr/>
              <p14:nvPr/>
            </p14:nvContentPartPr>
            <p14:xfrm>
              <a:off x="2123120" y="91240"/>
              <a:ext cx="5144400" cy="891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1D055D2-8196-4A4F-ABD9-AA3B0B3CE6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480" y="73240"/>
                <a:ext cx="5180040" cy="9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14:cNvPr>
              <p14:cNvContentPartPr/>
              <p14:nvPr/>
            </p14:nvContentPartPr>
            <p14:xfrm>
              <a:off x="1767360" y="17270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CA6-A0C4-432A-906D-066E6E5DC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9720" y="170908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592F638-618D-4205-96B0-8AC4607C0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3" t="14333" r="18438" b="80007"/>
          <a:stretch/>
        </p:blipFill>
        <p:spPr>
          <a:xfrm>
            <a:off x="228600" y="947400"/>
            <a:ext cx="8458200" cy="1409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14:cNvPr>
              <p14:cNvContentPartPr/>
              <p14:nvPr/>
            </p14:nvContentPartPr>
            <p14:xfrm>
              <a:off x="1279560" y="2447800"/>
              <a:ext cx="222840" cy="20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FFD2BF-B89D-4A96-B1D1-BB7A8976F7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1920" y="2429800"/>
                <a:ext cx="25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14:cNvPr>
              <p14:cNvContentPartPr/>
              <p14:nvPr/>
            </p14:nvContentPartPr>
            <p14:xfrm>
              <a:off x="1269840" y="2580280"/>
              <a:ext cx="19584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E5A3C-112C-499D-835E-977B4466E2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1840" y="256228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14:cNvPr>
              <p14:cNvContentPartPr/>
              <p14:nvPr/>
            </p14:nvContentPartPr>
            <p14:xfrm>
              <a:off x="517800" y="2313160"/>
              <a:ext cx="518400" cy="473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0CBB69D-9D13-431A-9B5E-C31B76BD71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60" y="2295160"/>
                <a:ext cx="55404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14:cNvPr>
              <p14:cNvContentPartPr/>
              <p14:nvPr/>
            </p14:nvContentPartPr>
            <p14:xfrm>
              <a:off x="1707960" y="2428720"/>
              <a:ext cx="214200" cy="301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F7072F-7079-419D-A6A4-E50E1B207C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0320" y="2410720"/>
                <a:ext cx="2498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14:cNvPr>
              <p14:cNvContentPartPr/>
              <p14:nvPr/>
            </p14:nvContentPartPr>
            <p14:xfrm>
              <a:off x="2052120" y="2415040"/>
              <a:ext cx="193680" cy="150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6494B-BB7F-47CA-8B31-68E5C02FFF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4120" y="2397400"/>
                <a:ext cx="229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14:cNvPr>
              <p14:cNvContentPartPr/>
              <p14:nvPr/>
            </p14:nvContentPartPr>
            <p14:xfrm>
              <a:off x="2215200" y="2387320"/>
              <a:ext cx="284040" cy="309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CC7931-1646-4213-B0C8-2B792AF4FE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97560" y="2369680"/>
                <a:ext cx="3196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14:cNvPr>
              <p14:cNvContentPartPr/>
              <p14:nvPr/>
            </p14:nvContentPartPr>
            <p14:xfrm>
              <a:off x="2380080" y="2590720"/>
              <a:ext cx="109080" cy="183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B4019A-1C48-42E7-9393-67891E0847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62080" y="2572720"/>
                <a:ext cx="1447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14:cNvPr>
              <p14:cNvContentPartPr/>
              <p14:nvPr/>
            </p14:nvContentPartPr>
            <p14:xfrm>
              <a:off x="3068040" y="2427640"/>
              <a:ext cx="191880" cy="273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8F321F-EBC9-44F7-BEAD-1E869EF49C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0040" y="2410000"/>
                <a:ext cx="22752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14:cNvPr>
              <p14:cNvContentPartPr/>
              <p14:nvPr/>
            </p14:nvContentPartPr>
            <p14:xfrm>
              <a:off x="3330840" y="2580640"/>
              <a:ext cx="81720" cy="9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0C5434-F651-478F-B074-DBC5DD5A324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2840" y="2563000"/>
                <a:ext cx="1173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14:cNvPr>
              <p14:cNvContentPartPr/>
              <p14:nvPr/>
            </p14:nvContentPartPr>
            <p14:xfrm>
              <a:off x="3533160" y="2576680"/>
              <a:ext cx="115560" cy="318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F1B8DA-3DF6-48C2-85CC-57D1B7F2EF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515160" y="2559040"/>
                <a:ext cx="15120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14:cNvPr>
              <p14:cNvContentPartPr/>
              <p14:nvPr/>
            </p14:nvContentPartPr>
            <p14:xfrm>
              <a:off x="3829800" y="2487400"/>
              <a:ext cx="20664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89B3BB-C93E-44F9-802C-25976F78211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12160" y="2469760"/>
                <a:ext cx="2422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14:cNvPr>
              <p14:cNvContentPartPr/>
              <p14:nvPr/>
            </p14:nvContentPartPr>
            <p14:xfrm>
              <a:off x="3870480" y="2558320"/>
              <a:ext cx="259920" cy="52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FB7004C-F66C-46F0-A5AA-C007B1B10C9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52840" y="2540680"/>
                <a:ext cx="2955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14:cNvPr>
              <p14:cNvContentPartPr/>
              <p14:nvPr/>
            </p14:nvContentPartPr>
            <p14:xfrm>
              <a:off x="4317600" y="2378680"/>
              <a:ext cx="57348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C5FFA8A-5E93-46CC-9C24-3811016840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99600" y="2360680"/>
                <a:ext cx="60912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14:cNvPr>
              <p14:cNvContentPartPr/>
              <p14:nvPr/>
            </p14:nvContentPartPr>
            <p14:xfrm>
              <a:off x="3718200" y="1767400"/>
              <a:ext cx="2514960" cy="51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34F694-5240-4339-8F59-85B8E6494D9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00200" y="1731400"/>
                <a:ext cx="25506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14:cNvPr>
              <p14:cNvContentPartPr/>
              <p14:nvPr/>
            </p14:nvContentPartPr>
            <p14:xfrm>
              <a:off x="6207240" y="1767040"/>
              <a:ext cx="208800" cy="1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5E0E10-1E0C-4BF0-B5B6-E0980E055CA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89240" y="1731040"/>
                <a:ext cx="2444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14:cNvPr>
              <p14:cNvContentPartPr/>
              <p14:nvPr/>
            </p14:nvContentPartPr>
            <p14:xfrm>
              <a:off x="2458200" y="2132800"/>
              <a:ext cx="3612600" cy="41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126EE6-FBE7-4E88-80C2-2B86E08E599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40560" y="2097160"/>
                <a:ext cx="3648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14:cNvPr>
              <p14:cNvContentPartPr/>
              <p14:nvPr/>
            </p14:nvContentPartPr>
            <p14:xfrm>
              <a:off x="866280" y="3108400"/>
              <a:ext cx="241200" cy="310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3B5D6F2-BFAA-48C1-8817-8EB97E2332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48280" y="3090760"/>
                <a:ext cx="2768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14:cNvPr>
              <p14:cNvContentPartPr/>
              <p14:nvPr/>
            </p14:nvContentPartPr>
            <p14:xfrm>
              <a:off x="883560" y="3169600"/>
              <a:ext cx="234000" cy="234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809D9B4-A334-43B2-9BEA-0455EBB3B05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65560" y="3151960"/>
                <a:ext cx="2696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14:cNvPr>
              <p14:cNvContentPartPr/>
              <p14:nvPr/>
            </p14:nvContentPartPr>
            <p14:xfrm>
              <a:off x="1290000" y="3251680"/>
              <a:ext cx="204120" cy="12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A737894-DD25-492D-894A-99975449989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72360" y="3233680"/>
                <a:ext cx="2397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14:cNvPr>
              <p14:cNvContentPartPr/>
              <p14:nvPr/>
            </p14:nvContentPartPr>
            <p14:xfrm>
              <a:off x="1300080" y="3366520"/>
              <a:ext cx="156240" cy="6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DBDE3A-F737-41BF-9449-A887C7A4636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82080" y="3348880"/>
                <a:ext cx="191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14:cNvPr>
              <p14:cNvContentPartPr/>
              <p14:nvPr/>
            </p14:nvContentPartPr>
            <p14:xfrm>
              <a:off x="1718040" y="2996800"/>
              <a:ext cx="772560" cy="36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194DE6E-F726-4284-A9F3-B82D3AAE641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00048" y="2979160"/>
                <a:ext cx="808183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14:cNvPr>
              <p14:cNvContentPartPr/>
              <p14:nvPr/>
            </p14:nvContentPartPr>
            <p14:xfrm>
              <a:off x="2905680" y="3037120"/>
              <a:ext cx="315720" cy="298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B5C1579-DA91-4830-BB4D-A1AB529A5D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87680" y="3019480"/>
                <a:ext cx="3513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14:cNvPr>
              <p14:cNvContentPartPr/>
              <p14:nvPr/>
            </p14:nvContentPartPr>
            <p14:xfrm>
              <a:off x="3667440" y="2986720"/>
              <a:ext cx="1219320" cy="3628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96B6537-7D18-4173-AB9C-2CFE6A8511D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49440" y="2969080"/>
                <a:ext cx="12549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14:cNvPr>
              <p14:cNvContentPartPr/>
              <p14:nvPr/>
            </p14:nvContentPartPr>
            <p14:xfrm>
              <a:off x="5059560" y="2220640"/>
              <a:ext cx="3747960" cy="11138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E50824F-A4A3-418E-B33F-344D711BB40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041560" y="2202646"/>
                <a:ext cx="3783600" cy="1149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14:cNvPr>
              <p14:cNvContentPartPr/>
              <p14:nvPr/>
            </p14:nvContentPartPr>
            <p14:xfrm>
              <a:off x="882480" y="3728320"/>
              <a:ext cx="153000" cy="50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A756C4-7589-4038-978F-64330B9BA8C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64480" y="3710680"/>
                <a:ext cx="18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14:cNvPr>
              <p14:cNvContentPartPr/>
              <p14:nvPr/>
            </p14:nvContentPartPr>
            <p14:xfrm>
              <a:off x="1259400" y="3819400"/>
              <a:ext cx="168120" cy="11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E9E424-73F1-4C65-A55E-8D051FBEF54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241400" y="3801760"/>
                <a:ext cx="2037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14:cNvPr>
              <p14:cNvContentPartPr/>
              <p14:nvPr/>
            </p14:nvContentPartPr>
            <p14:xfrm>
              <a:off x="1279560" y="3931360"/>
              <a:ext cx="1749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8A8734-A0F1-4F7A-9B22-F1E7C629A1B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261920" y="3913720"/>
                <a:ext cx="210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14:cNvPr>
              <p14:cNvContentPartPr/>
              <p14:nvPr/>
            </p14:nvContentPartPr>
            <p14:xfrm>
              <a:off x="286320" y="3494320"/>
              <a:ext cx="241920" cy="571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2C65E72-ECDF-4599-B1C3-A8420DC0FF6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68680" y="3476680"/>
                <a:ext cx="27756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14:cNvPr>
              <p14:cNvContentPartPr/>
              <p14:nvPr/>
            </p14:nvContentPartPr>
            <p14:xfrm>
              <a:off x="1675920" y="3484600"/>
              <a:ext cx="2084040" cy="77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7A5AD58-C35B-4A2C-BAB3-83DB6B1861A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658277" y="3466600"/>
                <a:ext cx="2119686" cy="80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14:cNvPr>
              <p14:cNvContentPartPr/>
              <p14:nvPr/>
            </p14:nvContentPartPr>
            <p14:xfrm>
              <a:off x="3891000" y="3718240"/>
              <a:ext cx="245160" cy="264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E639A42-89B0-4F0F-BAD0-143F54FDDEF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873026" y="3700600"/>
                <a:ext cx="280748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14:cNvPr>
              <p14:cNvContentPartPr/>
              <p14:nvPr/>
            </p14:nvContentPartPr>
            <p14:xfrm>
              <a:off x="4330920" y="3686920"/>
              <a:ext cx="191160" cy="473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82A65A-0D8B-4DAB-9891-0D0B60DF46BF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312920" y="3669280"/>
                <a:ext cx="22680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14:cNvPr>
              <p14:cNvContentPartPr/>
              <p14:nvPr/>
            </p14:nvContentPartPr>
            <p14:xfrm>
              <a:off x="4647360" y="3626440"/>
              <a:ext cx="97200" cy="312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552893-85F7-4D47-ADC0-92BF3A3A7C0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629360" y="3608800"/>
                <a:ext cx="1328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14:cNvPr>
              <p14:cNvContentPartPr/>
              <p14:nvPr/>
            </p14:nvContentPartPr>
            <p14:xfrm>
              <a:off x="4788840" y="3709240"/>
              <a:ext cx="115920" cy="173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F29A3DB-E22B-4C89-89B4-43120218B1C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770840" y="3691240"/>
                <a:ext cx="15156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14:cNvPr>
              <p14:cNvContentPartPr/>
              <p14:nvPr/>
            </p14:nvContentPartPr>
            <p14:xfrm>
              <a:off x="4957680" y="3809680"/>
              <a:ext cx="360" cy="29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5B44308-77D9-4075-A3B7-768129DA99A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39680" y="3792040"/>
                <a:ext cx="36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14:cNvPr>
              <p14:cNvContentPartPr/>
              <p14:nvPr/>
            </p14:nvContentPartPr>
            <p14:xfrm>
              <a:off x="5047320" y="3606640"/>
              <a:ext cx="497160" cy="291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D57B5D0-6FE8-4643-A3AE-7CA8901A840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029333" y="3588640"/>
                <a:ext cx="532774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14:cNvPr>
              <p14:cNvContentPartPr/>
              <p14:nvPr/>
            </p14:nvContentPartPr>
            <p14:xfrm>
              <a:off x="5709720" y="3717880"/>
              <a:ext cx="174240" cy="18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EAACD75-2552-4DAA-ACCC-3629774493E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691720" y="3700240"/>
                <a:ext cx="2098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14:cNvPr>
              <p14:cNvContentPartPr/>
              <p14:nvPr/>
            </p14:nvContentPartPr>
            <p14:xfrm>
              <a:off x="5729880" y="3809680"/>
              <a:ext cx="111240" cy="13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54165A5-2459-4EE0-919F-19208B0CED2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12240" y="3792040"/>
                <a:ext cx="1468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14:cNvPr>
              <p14:cNvContentPartPr/>
              <p14:nvPr/>
            </p14:nvContentPartPr>
            <p14:xfrm>
              <a:off x="6634200" y="3960880"/>
              <a:ext cx="208800" cy="1360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BBE60AE-897A-4875-A87A-25A62D2D08B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616560" y="3942880"/>
                <a:ext cx="244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14:cNvPr>
              <p14:cNvContentPartPr/>
              <p14:nvPr/>
            </p14:nvContentPartPr>
            <p14:xfrm>
              <a:off x="6301560" y="3530680"/>
              <a:ext cx="881640" cy="340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732CC64-61EF-4C07-8FF6-0E5622E5146B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283913" y="3512699"/>
                <a:ext cx="917295" cy="375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14:cNvPr>
              <p14:cNvContentPartPr/>
              <p14:nvPr/>
            </p14:nvContentPartPr>
            <p14:xfrm>
              <a:off x="6024720" y="3433840"/>
              <a:ext cx="174240" cy="6703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057BE3A-278C-4EE0-9C97-42462DE7292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006683" y="3415840"/>
                <a:ext cx="209954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14:cNvPr>
              <p14:cNvContentPartPr/>
              <p14:nvPr/>
            </p14:nvContentPartPr>
            <p14:xfrm>
              <a:off x="7281120" y="3382720"/>
              <a:ext cx="870480" cy="67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A0B7C6A-54CA-4B7A-9AC1-F56269414C5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263120" y="3365080"/>
                <a:ext cx="906120" cy="71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8637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51676</TotalTime>
  <Words>174</Words>
  <Application>Microsoft Office PowerPoint</Application>
  <PresentationFormat>On-screen Show (4:3)</PresentationFormat>
  <Paragraphs>174</Paragraphs>
  <Slides>174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174</vt:i4>
      </vt:variant>
    </vt:vector>
  </HeadingPairs>
  <TitlesOfParts>
    <vt:vector size="179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363</cp:revision>
  <dcterms:created xsi:type="dcterms:W3CDTF">2010-09-30T20:09:09Z</dcterms:created>
  <dcterms:modified xsi:type="dcterms:W3CDTF">2020-09-09T15:59:59Z</dcterms:modified>
</cp:coreProperties>
</file>